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4"/>
    <p:sldMasterId id="2147483740" r:id="rId5"/>
    <p:sldMasterId id="2147483760" r:id="rId6"/>
    <p:sldMasterId id="2147483768" r:id="rId7"/>
    <p:sldMasterId id="2147483777" r:id="rId8"/>
    <p:sldMasterId id="2147483796" r:id="rId9"/>
    <p:sldMasterId id="2147483804" r:id="rId10"/>
  </p:sldMasterIdLst>
  <p:notesMasterIdLst>
    <p:notesMasterId r:id="rId35"/>
  </p:notesMasterIdLst>
  <p:sldIdLst>
    <p:sldId id="279" r:id="rId11"/>
    <p:sldId id="1108" r:id="rId12"/>
    <p:sldId id="1174" r:id="rId13"/>
    <p:sldId id="1109" r:id="rId14"/>
    <p:sldId id="1177" r:id="rId15"/>
    <p:sldId id="257" r:id="rId16"/>
    <p:sldId id="1140" r:id="rId17"/>
    <p:sldId id="1142" r:id="rId18"/>
    <p:sldId id="427" r:id="rId19"/>
    <p:sldId id="384" r:id="rId20"/>
    <p:sldId id="449" r:id="rId21"/>
    <p:sldId id="290" r:id="rId22"/>
    <p:sldId id="267" r:id="rId23"/>
    <p:sldId id="258" r:id="rId24"/>
    <p:sldId id="272" r:id="rId25"/>
    <p:sldId id="1178" r:id="rId26"/>
    <p:sldId id="1179" r:id="rId27"/>
    <p:sldId id="1175" r:id="rId28"/>
    <p:sldId id="1176" r:id="rId29"/>
    <p:sldId id="486" r:id="rId30"/>
    <p:sldId id="1180" r:id="rId31"/>
    <p:sldId id="1181" r:id="rId32"/>
    <p:sldId id="463" r:id="rId33"/>
    <p:sldId id="461" r:id="rId34"/>
  </p:sldIdLst>
  <p:sldSz cx="9144000" cy="5143500" type="screen16x9"/>
  <p:notesSz cx="6858000" cy="9144000"/>
  <p:defaultTextStyle>
    <a:defPPr>
      <a:defRPr lang="en-GB"/>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E21E"/>
    <a:srgbClr val="709CEF"/>
    <a:srgbClr val="3366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EB870E-DA31-4DCB-9432-05D7242598EB}" v="6" dt="2019-09-20T13:05:03.2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31" autoAdjust="0"/>
  </p:normalViewPr>
  <p:slideViewPr>
    <p:cSldViewPr snapToGrid="0">
      <p:cViewPr varScale="1">
        <p:scale>
          <a:sx n="107" d="100"/>
          <a:sy n="107" d="100"/>
        </p:scale>
        <p:origin x="754"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natalja.horohordina\V&#196;LISJ&#196;RELKASV\STATISTIKA\Kontserni%20aastane%20statistika\praktikandid_2018_&#245;ig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natalja.horohordina\V&#196;LISJ&#196;RELKASV\STATISTIKA\Kontserni%20aastane%20statistika\praktikandid_2018_&#245;ig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natalja.horohordina\V&#196;LISJ&#196;RELKASV\STATISTIKA\Kontserni%20aastane%20statistika\praktikandid_2018_&#245;ige.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1660689927483765E-2"/>
          <c:y val="4.8941976280212608E-2"/>
          <c:w val="0.90370004534294812"/>
          <c:h val="0.49610430574505088"/>
        </c:manualLayout>
      </c:layout>
      <c:lineChart>
        <c:grouping val="standard"/>
        <c:varyColors val="0"/>
        <c:ser>
          <c:idx val="0"/>
          <c:order val="0"/>
          <c:tx>
            <c:strRef>
              <c:f>'Õlitoodangu mahud'!$A$8</c:f>
              <c:strCache>
                <c:ptCount val="1"/>
                <c:pt idx="0">
                  <c:v>E280 toodang (t)</c:v>
                </c:pt>
              </c:strCache>
            </c:strRef>
          </c:tx>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cat>
            <c:strRef>
              <c:f>'Õlitoodangu mahud'!$B$7:$R$7</c:f>
              <c:strCache>
                <c:ptCount val="17"/>
                <c:pt idx="0">
                  <c:v>Q1 2015</c:v>
                </c:pt>
                <c:pt idx="1">
                  <c:v>Q2 2015</c:v>
                </c:pt>
                <c:pt idx="2">
                  <c:v>Q3 2015</c:v>
                </c:pt>
                <c:pt idx="3">
                  <c:v>Q4 2015</c:v>
                </c:pt>
                <c:pt idx="4">
                  <c:v>Q1 2016</c:v>
                </c:pt>
                <c:pt idx="5">
                  <c:v>Q2 2016</c:v>
                </c:pt>
                <c:pt idx="6">
                  <c:v>Q3 2016</c:v>
                </c:pt>
                <c:pt idx="7">
                  <c:v>Q4 2016</c:v>
                </c:pt>
                <c:pt idx="8">
                  <c:v>Q1 2017</c:v>
                </c:pt>
                <c:pt idx="9">
                  <c:v>Q2 2017</c:v>
                </c:pt>
                <c:pt idx="10">
                  <c:v>Q3 2017</c:v>
                </c:pt>
                <c:pt idx="11">
                  <c:v>Q4 2017</c:v>
                </c:pt>
                <c:pt idx="12">
                  <c:v>Q1 2018</c:v>
                </c:pt>
                <c:pt idx="13">
                  <c:v>Q2 2018</c:v>
                </c:pt>
                <c:pt idx="14">
                  <c:v>Q3 2018</c:v>
                </c:pt>
                <c:pt idx="15">
                  <c:v>Q4 2018</c:v>
                </c:pt>
                <c:pt idx="16">
                  <c:v>Q1 2019</c:v>
                </c:pt>
              </c:strCache>
              <c:extLst/>
            </c:strRef>
          </c:cat>
          <c:val>
            <c:numRef>
              <c:f>'Õlitoodangu mahud'!$B$8:$R$8</c:f>
              <c:numCache>
                <c:formatCode>#,##0</c:formatCode>
                <c:ptCount val="17"/>
                <c:pt idx="0">
                  <c:v>28218.148000000001</c:v>
                </c:pt>
                <c:pt idx="1">
                  <c:v>29121.625</c:v>
                </c:pt>
                <c:pt idx="2">
                  <c:v>37001.104999999996</c:v>
                </c:pt>
                <c:pt idx="3">
                  <c:v>42739.400999999998</c:v>
                </c:pt>
                <c:pt idx="4">
                  <c:v>38197.955999999998</c:v>
                </c:pt>
                <c:pt idx="5">
                  <c:v>12206.04</c:v>
                </c:pt>
                <c:pt idx="6">
                  <c:v>29495.539000000001</c:v>
                </c:pt>
                <c:pt idx="7">
                  <c:v>48102.342000000004</c:v>
                </c:pt>
                <c:pt idx="8">
                  <c:v>50080.891000000003</c:v>
                </c:pt>
                <c:pt idx="9">
                  <c:v>53316.263999999996</c:v>
                </c:pt>
                <c:pt idx="10">
                  <c:v>22961.228000000003</c:v>
                </c:pt>
                <c:pt idx="11">
                  <c:v>60086.892</c:v>
                </c:pt>
                <c:pt idx="12">
                  <c:v>47040.266000000003</c:v>
                </c:pt>
                <c:pt idx="13">
                  <c:v>41864.771999999997</c:v>
                </c:pt>
                <c:pt idx="14">
                  <c:v>46794.764999999999</c:v>
                </c:pt>
                <c:pt idx="15">
                  <c:v>51157.811000000002</c:v>
                </c:pt>
                <c:pt idx="16">
                  <c:v>63995</c:v>
                </c:pt>
              </c:numCache>
              <c:extLst/>
            </c:numRef>
          </c:val>
          <c:smooth val="0"/>
          <c:extLst>
            <c:ext xmlns:c16="http://schemas.microsoft.com/office/drawing/2014/chart" uri="{C3380CC4-5D6E-409C-BE32-E72D297353CC}">
              <c16:uniqueId val="{00000001-BA01-4568-A66F-C41162B7BDBE}"/>
            </c:ext>
          </c:extLst>
        </c:ser>
        <c:ser>
          <c:idx val="1"/>
          <c:order val="1"/>
          <c:tx>
            <c:strRef>
              <c:f>'Õlitoodangu mahud'!$A$9</c:f>
              <c:strCache>
                <c:ptCount val="1"/>
                <c:pt idx="0">
                  <c:v>Projekteeritud maht</c:v>
                </c:pt>
              </c:strCache>
            </c:strRef>
          </c:tx>
          <c:spPr>
            <a:ln w="28575" cap="rnd">
              <a:solidFill>
                <a:schemeClr val="accent2"/>
              </a:solidFill>
              <a:round/>
            </a:ln>
            <a:effectLst/>
          </c:spPr>
          <c:marker>
            <c:symbol val="none"/>
          </c:marker>
          <c:cat>
            <c:strRef>
              <c:f>'Õlitoodangu mahud'!$B$7:$R$7</c:f>
              <c:strCache>
                <c:ptCount val="17"/>
                <c:pt idx="0">
                  <c:v>Q1 2015</c:v>
                </c:pt>
                <c:pt idx="1">
                  <c:v>Q2 2015</c:v>
                </c:pt>
                <c:pt idx="2">
                  <c:v>Q3 2015</c:v>
                </c:pt>
                <c:pt idx="3">
                  <c:v>Q4 2015</c:v>
                </c:pt>
                <c:pt idx="4">
                  <c:v>Q1 2016</c:v>
                </c:pt>
                <c:pt idx="5">
                  <c:v>Q2 2016</c:v>
                </c:pt>
                <c:pt idx="6">
                  <c:v>Q3 2016</c:v>
                </c:pt>
                <c:pt idx="7">
                  <c:v>Q4 2016</c:v>
                </c:pt>
                <c:pt idx="8">
                  <c:v>Q1 2017</c:v>
                </c:pt>
                <c:pt idx="9">
                  <c:v>Q2 2017</c:v>
                </c:pt>
                <c:pt idx="10">
                  <c:v>Q3 2017</c:v>
                </c:pt>
                <c:pt idx="11">
                  <c:v>Q4 2017</c:v>
                </c:pt>
                <c:pt idx="12">
                  <c:v>Q1 2018</c:v>
                </c:pt>
                <c:pt idx="13">
                  <c:v>Q2 2018</c:v>
                </c:pt>
                <c:pt idx="14">
                  <c:v>Q3 2018</c:v>
                </c:pt>
                <c:pt idx="15">
                  <c:v>Q4 2018</c:v>
                </c:pt>
                <c:pt idx="16">
                  <c:v>Q1 2019</c:v>
                </c:pt>
              </c:strCache>
              <c:extLst/>
            </c:strRef>
          </c:cat>
          <c:val>
            <c:numRef>
              <c:f>'Õlitoodangu mahud'!$B$9:$R$9</c:f>
              <c:numCache>
                <c:formatCode>General</c:formatCode>
                <c:ptCount val="17"/>
                <c:pt idx="0">
                  <c:v>61200</c:v>
                </c:pt>
                <c:pt idx="1">
                  <c:v>61200</c:v>
                </c:pt>
                <c:pt idx="2">
                  <c:v>61200</c:v>
                </c:pt>
                <c:pt idx="3">
                  <c:v>61200</c:v>
                </c:pt>
                <c:pt idx="4">
                  <c:v>61200</c:v>
                </c:pt>
                <c:pt idx="5">
                  <c:v>61200</c:v>
                </c:pt>
                <c:pt idx="6">
                  <c:v>61200</c:v>
                </c:pt>
                <c:pt idx="7">
                  <c:v>61200</c:v>
                </c:pt>
                <c:pt idx="8">
                  <c:v>61200</c:v>
                </c:pt>
                <c:pt idx="9">
                  <c:v>61200</c:v>
                </c:pt>
                <c:pt idx="10">
                  <c:v>61200</c:v>
                </c:pt>
                <c:pt idx="11">
                  <c:v>61200</c:v>
                </c:pt>
                <c:pt idx="12">
                  <c:v>61200</c:v>
                </c:pt>
                <c:pt idx="13">
                  <c:v>61200</c:v>
                </c:pt>
                <c:pt idx="14">
                  <c:v>61200</c:v>
                </c:pt>
                <c:pt idx="15">
                  <c:v>61200</c:v>
                </c:pt>
                <c:pt idx="16">
                  <c:v>61200</c:v>
                </c:pt>
              </c:numCache>
              <c:extLst/>
            </c:numRef>
          </c:val>
          <c:smooth val="0"/>
          <c:extLst>
            <c:ext xmlns:c16="http://schemas.microsoft.com/office/drawing/2014/chart" uri="{C3380CC4-5D6E-409C-BE32-E72D297353CC}">
              <c16:uniqueId val="{00000002-BA01-4568-A66F-C41162B7BDBE}"/>
            </c:ext>
          </c:extLst>
        </c:ser>
        <c:dLbls>
          <c:showLegendKey val="0"/>
          <c:showVal val="0"/>
          <c:showCatName val="0"/>
          <c:showSerName val="0"/>
          <c:showPercent val="0"/>
          <c:showBubbleSize val="0"/>
        </c:dLbls>
        <c:smooth val="0"/>
        <c:axId val="383367728"/>
        <c:axId val="383368904"/>
      </c:lineChart>
      <c:catAx>
        <c:axId val="383367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t-EE"/>
          </a:p>
        </c:txPr>
        <c:crossAx val="383368904"/>
        <c:crosses val="autoZero"/>
        <c:auto val="1"/>
        <c:lblAlgn val="ctr"/>
        <c:lblOffset val="100"/>
        <c:tickLblSkip val="2"/>
        <c:noMultiLvlLbl val="0"/>
      </c:catAx>
      <c:valAx>
        <c:axId val="383368904"/>
        <c:scaling>
          <c:orientation val="minMax"/>
          <c:max val="65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t-EE"/>
          </a:p>
        </c:txPr>
        <c:crossAx val="383367728"/>
        <c:crossesAt val="1"/>
        <c:crossBetween val="between"/>
        <c:majorUnit val="20000"/>
      </c:valAx>
      <c:spPr>
        <a:noFill/>
        <a:ln>
          <a:noFill/>
        </a:ln>
        <a:effectLst/>
      </c:spPr>
    </c:plotArea>
    <c:legend>
      <c:legendPos val="b"/>
      <c:layout>
        <c:manualLayout>
          <c:xMode val="edge"/>
          <c:yMode val="edge"/>
          <c:x val="0.1766708879348845"/>
          <c:y val="0.72568961885598582"/>
          <c:w val="0.67404602974652483"/>
          <c:h val="7.358821453499801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t-E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t-E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435778854993459E-2"/>
          <c:y val="0.15740088822794576"/>
          <c:w val="0.92628260449444499"/>
          <c:h val="0.69949275076162043"/>
        </c:manualLayout>
      </c:layout>
      <c:barChart>
        <c:barDir val="col"/>
        <c:grouping val="clustered"/>
        <c:varyColors val="0"/>
        <c:ser>
          <c:idx val="0"/>
          <c:order val="0"/>
          <c:tx>
            <c:strRef>
              <c:f>Sheet2!$I$8</c:f>
              <c:strCache>
                <c:ptCount val="1"/>
                <c:pt idx="0">
                  <c:v>kõrgharidus</c:v>
                </c:pt>
              </c:strCache>
            </c:strRef>
          </c:tx>
          <c:spPr>
            <a:solidFill>
              <a:schemeClr val="accent1"/>
            </a:solidFill>
            <a:ln>
              <a:noFill/>
            </a:ln>
            <a:effectLst/>
          </c:spPr>
          <c:invertIfNegative val="0"/>
          <c:dLbls>
            <c:spPr>
              <a:solidFill>
                <a:srgbClr val="FFFFFF"/>
              </a:solidFill>
              <a:ln>
                <a:solidFill>
                  <a:srgbClr val="576369">
                    <a:lumMod val="25000"/>
                    <a:lumOff val="75000"/>
                  </a:srgbClr>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chemeClr val="accent4">
                        <a:lumMod val="50000"/>
                      </a:schemeClr>
                    </a:solidFill>
                    <a:latin typeface="+mn-lt"/>
                    <a:ea typeface="+mn-ea"/>
                    <a:cs typeface="+mn-cs"/>
                  </a:defRPr>
                </a:pPr>
                <a:endParaRPr lang="et-EE"/>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Sheet2!$H$9:$H$11</c:f>
              <c:numCache>
                <c:formatCode>General</c:formatCode>
                <c:ptCount val="3"/>
                <c:pt idx="0">
                  <c:v>2018</c:v>
                </c:pt>
                <c:pt idx="1">
                  <c:v>2017</c:v>
                </c:pt>
                <c:pt idx="2">
                  <c:v>2016</c:v>
                </c:pt>
              </c:numCache>
            </c:numRef>
          </c:cat>
          <c:val>
            <c:numRef>
              <c:f>Sheet2!$I$9:$I$11</c:f>
              <c:numCache>
                <c:formatCode>General</c:formatCode>
                <c:ptCount val="3"/>
                <c:pt idx="0">
                  <c:v>113</c:v>
                </c:pt>
                <c:pt idx="1">
                  <c:v>77</c:v>
                </c:pt>
                <c:pt idx="2">
                  <c:v>77</c:v>
                </c:pt>
              </c:numCache>
            </c:numRef>
          </c:val>
          <c:extLst>
            <c:ext xmlns:c16="http://schemas.microsoft.com/office/drawing/2014/chart" uri="{C3380CC4-5D6E-409C-BE32-E72D297353CC}">
              <c16:uniqueId val="{00000000-7038-499F-966B-2459709089FD}"/>
            </c:ext>
          </c:extLst>
        </c:ser>
        <c:ser>
          <c:idx val="1"/>
          <c:order val="1"/>
          <c:tx>
            <c:strRef>
              <c:f>Sheet2!$J$8</c:f>
              <c:strCache>
                <c:ptCount val="1"/>
                <c:pt idx="0">
                  <c:v>kutseharidus</c:v>
                </c:pt>
              </c:strCache>
            </c:strRef>
          </c:tx>
          <c:spPr>
            <a:solidFill>
              <a:schemeClr val="accent2"/>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4">
                        <a:lumMod val="50000"/>
                      </a:schemeClr>
                    </a:solidFill>
                    <a:latin typeface="+mn-lt"/>
                    <a:ea typeface="+mn-ea"/>
                    <a:cs typeface="+mn-cs"/>
                  </a:defRPr>
                </a:pPr>
                <a:endParaRPr lang="et-E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Sheet2!$H$9:$H$11</c:f>
              <c:numCache>
                <c:formatCode>General</c:formatCode>
                <c:ptCount val="3"/>
                <c:pt idx="0">
                  <c:v>2018</c:v>
                </c:pt>
                <c:pt idx="1">
                  <c:v>2017</c:v>
                </c:pt>
                <c:pt idx="2">
                  <c:v>2016</c:v>
                </c:pt>
              </c:numCache>
            </c:numRef>
          </c:cat>
          <c:val>
            <c:numRef>
              <c:f>Sheet2!$J$9:$J$11</c:f>
              <c:numCache>
                <c:formatCode>General</c:formatCode>
                <c:ptCount val="3"/>
                <c:pt idx="0">
                  <c:v>58</c:v>
                </c:pt>
                <c:pt idx="1">
                  <c:v>54</c:v>
                </c:pt>
                <c:pt idx="2">
                  <c:v>74</c:v>
                </c:pt>
              </c:numCache>
            </c:numRef>
          </c:val>
          <c:extLst>
            <c:ext xmlns:c16="http://schemas.microsoft.com/office/drawing/2014/chart" uri="{C3380CC4-5D6E-409C-BE32-E72D297353CC}">
              <c16:uniqueId val="{00000001-7038-499F-966B-2459709089FD}"/>
            </c:ext>
          </c:extLst>
        </c:ser>
        <c:ser>
          <c:idx val="2"/>
          <c:order val="2"/>
          <c:tx>
            <c:strRef>
              <c:f>Sheet2!$K$8</c:f>
              <c:strCache>
                <c:ptCount val="1"/>
                <c:pt idx="0">
                  <c:v>muu</c:v>
                </c:pt>
              </c:strCache>
            </c:strRef>
          </c:tx>
          <c:spPr>
            <a:solidFill>
              <a:schemeClr val="accent3"/>
            </a:solidFill>
            <a:ln>
              <a:noFill/>
            </a:ln>
            <a:effectLst/>
          </c:spPr>
          <c:invertIfNegative val="0"/>
          <c:cat>
            <c:numRef>
              <c:f>Sheet2!$H$9:$H$11</c:f>
              <c:numCache>
                <c:formatCode>General</c:formatCode>
                <c:ptCount val="3"/>
                <c:pt idx="0">
                  <c:v>2018</c:v>
                </c:pt>
                <c:pt idx="1">
                  <c:v>2017</c:v>
                </c:pt>
                <c:pt idx="2">
                  <c:v>2016</c:v>
                </c:pt>
              </c:numCache>
            </c:numRef>
          </c:cat>
          <c:val>
            <c:numRef>
              <c:f>Sheet2!$K$9:$K$11</c:f>
              <c:numCache>
                <c:formatCode>General</c:formatCode>
                <c:ptCount val="3"/>
                <c:pt idx="0">
                  <c:v>3</c:v>
                </c:pt>
                <c:pt idx="1">
                  <c:v>8</c:v>
                </c:pt>
                <c:pt idx="2">
                  <c:v>3</c:v>
                </c:pt>
              </c:numCache>
            </c:numRef>
          </c:val>
          <c:extLst>
            <c:ext xmlns:c16="http://schemas.microsoft.com/office/drawing/2014/chart" uri="{C3380CC4-5D6E-409C-BE32-E72D297353CC}">
              <c16:uniqueId val="{00000002-7038-499F-966B-2459709089FD}"/>
            </c:ext>
          </c:extLst>
        </c:ser>
        <c:dLbls>
          <c:showLegendKey val="0"/>
          <c:showVal val="0"/>
          <c:showCatName val="0"/>
          <c:showSerName val="0"/>
          <c:showPercent val="0"/>
          <c:showBubbleSize val="0"/>
        </c:dLbls>
        <c:gapWidth val="150"/>
        <c:axId val="784976344"/>
        <c:axId val="784972408"/>
      </c:barChart>
      <c:catAx>
        <c:axId val="784976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accent1"/>
                </a:solidFill>
                <a:latin typeface="+mn-lt"/>
                <a:ea typeface="+mn-ea"/>
                <a:cs typeface="+mn-cs"/>
              </a:defRPr>
            </a:pPr>
            <a:endParaRPr lang="et-EE"/>
          </a:p>
        </c:txPr>
        <c:crossAx val="784972408"/>
        <c:crosses val="autoZero"/>
        <c:auto val="1"/>
        <c:lblAlgn val="ctr"/>
        <c:lblOffset val="100"/>
        <c:noMultiLvlLbl val="0"/>
      </c:catAx>
      <c:valAx>
        <c:axId val="784972408"/>
        <c:scaling>
          <c:orientation val="minMax"/>
        </c:scaling>
        <c:delete val="1"/>
        <c:axPos val="l"/>
        <c:numFmt formatCode="General" sourceLinked="1"/>
        <c:majorTickMark val="none"/>
        <c:minorTickMark val="none"/>
        <c:tickLblPos val="nextTo"/>
        <c:crossAx val="784976344"/>
        <c:crosses val="autoZero"/>
        <c:crossBetween val="between"/>
      </c:valAx>
      <c:spPr>
        <a:noFill/>
        <a:ln>
          <a:noFill/>
        </a:ln>
        <a:effectLst/>
      </c:spPr>
    </c:plotArea>
    <c:legend>
      <c:legendPos val="t"/>
      <c:layout>
        <c:manualLayout>
          <c:xMode val="edge"/>
          <c:yMode val="edge"/>
          <c:x val="0.35748745455570041"/>
          <c:y val="0.92654662137237098"/>
          <c:w val="0.30779174479938487"/>
          <c:h val="5.21800207465083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accent4">
                  <a:lumMod val="50000"/>
                </a:schemeClr>
              </a:solidFill>
              <a:latin typeface="+mn-lt"/>
              <a:ea typeface="+mn-ea"/>
              <a:cs typeface="+mn-cs"/>
            </a:defRPr>
          </a:pPr>
          <a:endParaRPr lang="et-E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t-E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Sheet3!$E$3</c:f>
              <c:strCache>
                <c:ptCount val="1"/>
                <c:pt idx="0">
                  <c:v>Arv</c:v>
                </c:pt>
              </c:strCache>
            </c:strRef>
          </c:tx>
          <c:spPr>
            <a:ln w="28575" cap="rnd">
              <a:solidFill>
                <a:schemeClr val="accent1"/>
              </a:solidFill>
              <a:round/>
            </a:ln>
            <a:effectLst/>
          </c:spPr>
          <c:marker>
            <c:symbol val="none"/>
          </c:marker>
          <c:cat>
            <c:strRef>
              <c:f>Sheet3!$D$4:$D$23</c:f>
              <c:strCache>
                <c:ptCount val="20"/>
                <c:pt idx="0">
                  <c:v>BCS Koolitus</c:v>
                </c:pt>
                <c:pt idx="1">
                  <c:v>Eesti Maaülikool</c:v>
                </c:pt>
                <c:pt idx="2">
                  <c:v>Eesti Töötukassa</c:v>
                </c:pt>
                <c:pt idx="3">
                  <c:v>Glasgow Caledonian University</c:v>
                </c:pt>
                <c:pt idx="4">
                  <c:v>Ida-Virumaa Kutsehariduskeskus</c:v>
                </c:pt>
                <c:pt idx="5">
                  <c:v>Kaliningradi Polütehniline Instituut</c:v>
                </c:pt>
                <c:pt idx="6">
                  <c:v>Lääne-Viru rakenduskõrgkool</c:v>
                </c:pt>
                <c:pt idx="7">
                  <c:v>Nottinghami Ülikool</c:v>
                </c:pt>
                <c:pt idx="8">
                  <c:v>Tallinna Majanduskool</c:v>
                </c:pt>
                <c:pt idx="9">
                  <c:v>Tallinna Tehnikakõrgkool</c:v>
                </c:pt>
                <c:pt idx="10">
                  <c:v>Tallinna Tööstushariduskeskus</c:v>
                </c:pt>
                <c:pt idx="11">
                  <c:v>Tallinna Ülikool</c:v>
                </c:pt>
                <c:pt idx="12">
                  <c:v>TalTech</c:v>
                </c:pt>
                <c:pt idx="13">
                  <c:v>TalTech Tartu Kolledz</c:v>
                </c:pt>
                <c:pt idx="14">
                  <c:v>TalTech Virumaa Kolledz</c:v>
                </c:pt>
                <c:pt idx="15">
                  <c:v>Tartu Kutsehariduskeskus</c:v>
                </c:pt>
                <c:pt idx="16">
                  <c:v>Tartu Ülikool</c:v>
                </c:pt>
                <c:pt idx="17">
                  <c:v>Tartu Ülikooli Narva Kolledž</c:v>
                </c:pt>
                <c:pt idx="18">
                  <c:v>University of Aberdeen</c:v>
                </c:pt>
                <c:pt idx="19">
                  <c:v>University of Birmingham</c:v>
                </c:pt>
              </c:strCache>
            </c:strRef>
          </c:cat>
          <c:val>
            <c:numRef>
              <c:f>Sheet3!$E$4:$E$23</c:f>
              <c:numCache>
                <c:formatCode>General</c:formatCode>
                <c:ptCount val="20"/>
                <c:pt idx="0">
                  <c:v>1</c:v>
                </c:pt>
                <c:pt idx="1">
                  <c:v>1</c:v>
                </c:pt>
                <c:pt idx="2">
                  <c:v>1</c:v>
                </c:pt>
                <c:pt idx="3">
                  <c:v>1</c:v>
                </c:pt>
                <c:pt idx="4">
                  <c:v>81</c:v>
                </c:pt>
                <c:pt idx="5">
                  <c:v>1</c:v>
                </c:pt>
                <c:pt idx="6">
                  <c:v>1</c:v>
                </c:pt>
                <c:pt idx="7">
                  <c:v>1</c:v>
                </c:pt>
                <c:pt idx="8">
                  <c:v>4</c:v>
                </c:pt>
                <c:pt idx="9">
                  <c:v>9</c:v>
                </c:pt>
                <c:pt idx="10">
                  <c:v>1</c:v>
                </c:pt>
                <c:pt idx="11">
                  <c:v>7</c:v>
                </c:pt>
                <c:pt idx="12">
                  <c:v>69</c:v>
                </c:pt>
                <c:pt idx="13">
                  <c:v>7</c:v>
                </c:pt>
                <c:pt idx="14">
                  <c:v>44</c:v>
                </c:pt>
                <c:pt idx="15">
                  <c:v>2</c:v>
                </c:pt>
                <c:pt idx="16">
                  <c:v>11</c:v>
                </c:pt>
                <c:pt idx="17">
                  <c:v>2</c:v>
                </c:pt>
                <c:pt idx="18">
                  <c:v>1</c:v>
                </c:pt>
                <c:pt idx="19">
                  <c:v>1</c:v>
                </c:pt>
              </c:numCache>
            </c:numRef>
          </c:val>
          <c:extLst>
            <c:ext xmlns:c16="http://schemas.microsoft.com/office/drawing/2014/chart" uri="{C3380CC4-5D6E-409C-BE32-E72D297353CC}">
              <c16:uniqueId val="{00000000-C4C9-4ABF-BEC0-F60C1FE31B6C}"/>
            </c:ext>
          </c:extLst>
        </c:ser>
        <c:dLbls>
          <c:showLegendKey val="0"/>
          <c:showVal val="0"/>
          <c:showCatName val="0"/>
          <c:showSerName val="0"/>
          <c:showPercent val="0"/>
          <c:showBubbleSize val="0"/>
        </c:dLbls>
        <c:axId val="576955968"/>
        <c:axId val="576952032"/>
      </c:radarChart>
      <c:catAx>
        <c:axId val="576955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accent2"/>
                </a:solidFill>
                <a:latin typeface="+mn-lt"/>
                <a:ea typeface="+mn-ea"/>
                <a:cs typeface="+mn-cs"/>
              </a:defRPr>
            </a:pPr>
            <a:endParaRPr lang="et-EE"/>
          </a:p>
        </c:txPr>
        <c:crossAx val="576952032"/>
        <c:crosses val="autoZero"/>
        <c:auto val="1"/>
        <c:lblAlgn val="ctr"/>
        <c:lblOffset val="100"/>
        <c:noMultiLvlLbl val="0"/>
      </c:catAx>
      <c:valAx>
        <c:axId val="5769520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76955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accent2"/>
          </a:solidFill>
        </a:defRPr>
      </a:pPr>
      <a:endParaRPr lang="et-E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Sheet2!$H$13</c:f>
              <c:strCache>
                <c:ptCount val="1"/>
                <c:pt idx="0">
                  <c:v>tasustatud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t-E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Sheet2!$G$14:$G$16</c:f>
              <c:numCache>
                <c:formatCode>General</c:formatCode>
                <c:ptCount val="3"/>
                <c:pt idx="0">
                  <c:v>2018</c:v>
                </c:pt>
                <c:pt idx="1">
                  <c:v>2017</c:v>
                </c:pt>
                <c:pt idx="2">
                  <c:v>2016</c:v>
                </c:pt>
              </c:numCache>
            </c:numRef>
          </c:cat>
          <c:val>
            <c:numRef>
              <c:f>Sheet2!$H$14:$H$16</c:f>
              <c:numCache>
                <c:formatCode>0%</c:formatCode>
                <c:ptCount val="3"/>
                <c:pt idx="0">
                  <c:v>0.77401129943502822</c:v>
                </c:pt>
                <c:pt idx="1">
                  <c:v>0.45454545454545453</c:v>
                </c:pt>
                <c:pt idx="2">
                  <c:v>0.41085271317829458</c:v>
                </c:pt>
              </c:numCache>
            </c:numRef>
          </c:val>
          <c:extLst>
            <c:ext xmlns:c16="http://schemas.microsoft.com/office/drawing/2014/chart" uri="{C3380CC4-5D6E-409C-BE32-E72D297353CC}">
              <c16:uniqueId val="{00000000-C56A-42D5-B0B5-10D8AB7B2DD2}"/>
            </c:ext>
          </c:extLst>
        </c:ser>
        <c:ser>
          <c:idx val="1"/>
          <c:order val="1"/>
          <c:tx>
            <c:strRef>
              <c:f>Sheet2!$I$13</c:f>
              <c:strCache>
                <c:ptCount val="1"/>
                <c:pt idx="0">
                  <c:v>tasustamata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t-E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Sheet2!$G$14:$G$16</c:f>
              <c:numCache>
                <c:formatCode>General</c:formatCode>
                <c:ptCount val="3"/>
                <c:pt idx="0">
                  <c:v>2018</c:v>
                </c:pt>
                <c:pt idx="1">
                  <c:v>2017</c:v>
                </c:pt>
                <c:pt idx="2">
                  <c:v>2016</c:v>
                </c:pt>
              </c:numCache>
            </c:numRef>
          </c:cat>
          <c:val>
            <c:numRef>
              <c:f>Sheet2!$I$14:$I$16</c:f>
              <c:numCache>
                <c:formatCode>0%</c:formatCode>
                <c:ptCount val="3"/>
                <c:pt idx="0">
                  <c:v>0.22598870056497175</c:v>
                </c:pt>
                <c:pt idx="1">
                  <c:v>0.54545454545454541</c:v>
                </c:pt>
                <c:pt idx="2">
                  <c:v>0.58914728682170547</c:v>
                </c:pt>
              </c:numCache>
            </c:numRef>
          </c:val>
          <c:extLst>
            <c:ext xmlns:c16="http://schemas.microsoft.com/office/drawing/2014/chart" uri="{C3380CC4-5D6E-409C-BE32-E72D297353CC}">
              <c16:uniqueId val="{00000001-C56A-42D5-B0B5-10D8AB7B2DD2}"/>
            </c:ext>
          </c:extLst>
        </c:ser>
        <c:dLbls>
          <c:showLegendKey val="0"/>
          <c:showVal val="0"/>
          <c:showCatName val="0"/>
          <c:showSerName val="0"/>
          <c:showPercent val="0"/>
          <c:showBubbleSize val="0"/>
        </c:dLbls>
        <c:gapWidth val="150"/>
        <c:overlap val="100"/>
        <c:axId val="795229456"/>
        <c:axId val="795229784"/>
      </c:barChart>
      <c:catAx>
        <c:axId val="79522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t-EE"/>
          </a:p>
        </c:txPr>
        <c:crossAx val="795229784"/>
        <c:crosses val="autoZero"/>
        <c:auto val="1"/>
        <c:lblAlgn val="ctr"/>
        <c:lblOffset val="100"/>
        <c:noMultiLvlLbl val="0"/>
      </c:catAx>
      <c:valAx>
        <c:axId val="795229784"/>
        <c:scaling>
          <c:orientation val="minMax"/>
        </c:scaling>
        <c:delete val="1"/>
        <c:axPos val="l"/>
        <c:numFmt formatCode="0%" sourceLinked="1"/>
        <c:majorTickMark val="none"/>
        <c:minorTickMark val="none"/>
        <c:tickLblPos val="nextTo"/>
        <c:crossAx val="79522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50000"/>
                </a:schemeClr>
              </a:solidFill>
              <a:latin typeface="+mn-lt"/>
              <a:ea typeface="+mn-ea"/>
              <a:cs typeface="+mn-cs"/>
            </a:defRPr>
          </a:pPr>
          <a:endParaRPr lang="et-EE"/>
        </a:p>
      </c:txPr>
    </c:legend>
    <c:plotVisOnly val="1"/>
    <c:dispBlanksAs val="gap"/>
    <c:showDLblsOverMax val="0"/>
  </c:chart>
  <c:spPr>
    <a:noFill/>
    <a:ln>
      <a:noFill/>
    </a:ln>
    <a:effectLst/>
  </c:spPr>
  <c:txPr>
    <a:bodyPr/>
    <a:lstStyle/>
    <a:p>
      <a:pPr>
        <a:defRPr/>
      </a:pPr>
      <a:endParaRPr lang="et-E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5E5A33-8FFD-4BDE-9A12-77C2318B5453}" type="datetimeFigureOut">
              <a:rPr lang="et-EE" smtClean="0"/>
              <a:t>23.09.2019</a:t>
            </a:fld>
            <a:endParaRPr lang="et-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7B5621-A262-41B6-A171-B5D1948A04F9}" type="slidenum">
              <a:rPr lang="et-EE" smtClean="0"/>
              <a:t>‹#›</a:t>
            </a:fld>
            <a:endParaRPr lang="et-EE"/>
          </a:p>
        </p:txBody>
      </p:sp>
    </p:spTree>
    <p:extLst>
      <p:ext uri="{BB962C8B-B14F-4D97-AF65-F5344CB8AC3E}">
        <p14:creationId xmlns:p14="http://schemas.microsoft.com/office/powerpoint/2010/main" val="2109971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84320892-9DD0-4967-999E-5799EBFBC5FD}" type="slidenum">
              <a:rPr lang="en-US" smtClean="0"/>
              <a:t>1</a:t>
            </a:fld>
            <a:endParaRPr lang="en-US"/>
          </a:p>
        </p:txBody>
      </p:sp>
    </p:spTree>
    <p:extLst>
      <p:ext uri="{BB962C8B-B14F-4D97-AF65-F5344CB8AC3E}">
        <p14:creationId xmlns:p14="http://schemas.microsoft.com/office/powerpoint/2010/main" val="215271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a:buNone/>
            </a:pPr>
            <a:r>
              <a:rPr lang="et-EE" sz="1200" b="1" dirty="0"/>
              <a:t>Välise järelkasvu valdkonnas väljakutsetega tuleme toime: </a:t>
            </a:r>
          </a:p>
          <a:p>
            <a:pPr marL="0" indent="0">
              <a:buNone/>
            </a:pPr>
            <a:r>
              <a:rPr lang="et-EE" sz="1200" dirty="0"/>
              <a:t>Tegeleme eesmärgistatult ja süsteemselt </a:t>
            </a:r>
            <a:r>
              <a:rPr lang="et-EE" sz="1200" b="1" dirty="0"/>
              <a:t>välise järelkasvu loomisega</a:t>
            </a:r>
            <a:r>
              <a:rPr lang="et-EE" sz="1200" dirty="0"/>
              <a:t>. Teeme koostööd ülikoolide, kõrgkoolide ja kutsekoolidega, kes valmistavad ette </a:t>
            </a:r>
            <a:r>
              <a:rPr lang="et-EE" sz="1200" b="1" dirty="0"/>
              <a:t>tehnoloogia ja energeetika erialade üliõpilasi</a:t>
            </a:r>
            <a:r>
              <a:rPr lang="et-EE" sz="1200" dirty="0"/>
              <a:t>, värbame praktikante ärikriitilistele ametikohtadele aastaringselt. </a:t>
            </a:r>
          </a:p>
          <a:p>
            <a:pPr rtl="0"/>
            <a:endParaRPr lang="et-EE" dirty="0"/>
          </a:p>
        </p:txBody>
      </p:sp>
      <p:sp>
        <p:nvSpPr>
          <p:cNvPr id="4" name="Slide Number Placeholder 3"/>
          <p:cNvSpPr>
            <a:spLocks noGrp="1"/>
          </p:cNvSpPr>
          <p:nvPr>
            <p:ph type="sldNum" sz="quarter" idx="10"/>
          </p:nvPr>
        </p:nvSpPr>
        <p:spPr/>
        <p:txBody>
          <a:bodyPr rtlCol="0"/>
          <a:lstStyle/>
          <a:p>
            <a:pPr defTabSz="917326" rtl="0">
              <a:defRPr/>
            </a:pPr>
            <a:fld id="{5AE3233B-F075-4F06-838F-D7FD2DA5477F}" type="slidenum">
              <a:rPr lang="et-EE">
                <a:solidFill>
                  <a:prstClr val="black"/>
                </a:solidFill>
                <a:latin typeface="Calibri" panose="020F0502020204030204"/>
              </a:rPr>
              <a:pPr defTabSz="917326" rtl="0">
                <a:defRPr/>
              </a:pPr>
              <a:t>12</a:t>
            </a:fld>
            <a:endParaRPr lang="et-EE">
              <a:solidFill>
                <a:prstClr val="black"/>
              </a:solidFill>
              <a:latin typeface="Calibri" panose="020F0502020204030204"/>
            </a:endParaRPr>
          </a:p>
        </p:txBody>
      </p:sp>
    </p:spTree>
    <p:extLst>
      <p:ext uri="{BB962C8B-B14F-4D97-AF65-F5344CB8AC3E}">
        <p14:creationId xmlns:p14="http://schemas.microsoft.com/office/powerpoint/2010/main" val="1110542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2019 aasta 2% koduturgudel</a:t>
            </a:r>
          </a:p>
        </p:txBody>
      </p:sp>
      <p:sp>
        <p:nvSpPr>
          <p:cNvPr id="4" name="Slide Number Placeholder 3"/>
          <p:cNvSpPr>
            <a:spLocks noGrp="1"/>
          </p:cNvSpPr>
          <p:nvPr>
            <p:ph type="sldNum" sz="quarter" idx="5"/>
          </p:nvPr>
        </p:nvSpPr>
        <p:spPr/>
        <p:txBody>
          <a:bodyPr/>
          <a:lstStyle/>
          <a:p>
            <a:fld id="{577B5621-A262-41B6-A171-B5D1948A04F9}" type="slidenum">
              <a:rPr lang="et-EE" smtClean="0"/>
              <a:t>13</a:t>
            </a:fld>
            <a:endParaRPr lang="et-EE"/>
          </a:p>
        </p:txBody>
      </p:sp>
    </p:spTree>
    <p:extLst>
      <p:ext uri="{BB962C8B-B14F-4D97-AF65-F5344CB8AC3E}">
        <p14:creationId xmlns:p14="http://schemas.microsoft.com/office/powerpoint/2010/main" val="4051683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a:t>Meie</a:t>
            </a:r>
            <a:r>
              <a:rPr lang="et-EE" baseline="0"/>
              <a:t> fookuses on insenerialased erialad ja noored, kes siirduvad inseneriks õppima. Oleme kaasamas noori alates teisest kursusest tasustatud praktikale ja andekamatele pakume tööd. Inseneritööd on pakkuda igale „erialasele maitsele“, kuna kontsernis on esindatud peamiselt kõik tehnilised erialad.</a:t>
            </a:r>
            <a:endParaRPr lang="et-EE"/>
          </a:p>
        </p:txBody>
      </p:sp>
      <p:sp>
        <p:nvSpPr>
          <p:cNvPr id="4" name="Slide Number Placeholder 3"/>
          <p:cNvSpPr>
            <a:spLocks noGrp="1"/>
          </p:cNvSpPr>
          <p:nvPr>
            <p:ph type="sldNum" sz="quarter" idx="10"/>
          </p:nvPr>
        </p:nvSpPr>
        <p:spPr/>
        <p:txBody>
          <a:bodyPr/>
          <a:lstStyle/>
          <a:p>
            <a:fld id="{4682107A-4EFF-41B8-A559-E09DAFA71503}" type="slidenum">
              <a:rPr lang="et-EE" smtClean="0"/>
              <a:t>18</a:t>
            </a:fld>
            <a:endParaRPr lang="et-EE"/>
          </a:p>
        </p:txBody>
      </p:sp>
    </p:spTree>
    <p:extLst>
      <p:ext uri="{BB962C8B-B14F-4D97-AF65-F5344CB8AC3E}">
        <p14:creationId xmlns:p14="http://schemas.microsoft.com/office/powerpoint/2010/main" val="3528703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t-EE"/>
              <a:t>BIT kokku umb 235</a:t>
            </a:r>
            <a:r>
              <a:rPr lang="et-EE" baseline="0"/>
              <a:t> in.</a:t>
            </a:r>
          </a:p>
          <a:p>
            <a:pPr lvl="0" algn="l"/>
            <a:r>
              <a:rPr lang="et-EE" sz="1400" b="1">
                <a:solidFill>
                  <a:schemeClr val="bg1"/>
                </a:solidFill>
              </a:rPr>
              <a:t>On esindatud kõik IKT rollid </a:t>
            </a:r>
            <a:endParaRPr lang="et-EE" sz="500" b="1">
              <a:solidFill>
                <a:schemeClr val="bg1"/>
              </a:solidFill>
            </a:endParaRPr>
          </a:p>
          <a:p>
            <a:pPr lvl="0" algn="l"/>
            <a:r>
              <a:rPr lang="et-EE" sz="1200">
                <a:solidFill>
                  <a:schemeClr val="bg1"/>
                </a:solidFill>
              </a:rPr>
              <a:t>Andmeanalüüs, juhtimine, süsteemianalüüs, protsessijuhtimine, süsteemiadministratsioon, projektijuhtimine, konsultandid, andmeturve, teenuste tugi, UX disain, tarkvara arendus, testimine, telekommunikatsiooni insener, paigaldus ja hooldus (tehnikud), tehniline tugi, andmebaasi administratsioon, süsteemiarhitektuur</a:t>
            </a:r>
          </a:p>
          <a:p>
            <a:endParaRPr lang="et-EE"/>
          </a:p>
        </p:txBody>
      </p:sp>
      <p:sp>
        <p:nvSpPr>
          <p:cNvPr id="4" name="Slide Number Placeholder 3"/>
          <p:cNvSpPr>
            <a:spLocks noGrp="1"/>
          </p:cNvSpPr>
          <p:nvPr>
            <p:ph type="sldNum" sz="quarter" idx="10"/>
          </p:nvPr>
        </p:nvSpPr>
        <p:spPr/>
        <p:txBody>
          <a:bodyPr/>
          <a:lstStyle/>
          <a:p>
            <a:fld id="{4682107A-4EFF-41B8-A559-E09DAFA71503}" type="slidenum">
              <a:rPr lang="et-EE" smtClean="0"/>
              <a:t>19</a:t>
            </a:fld>
            <a:endParaRPr lang="et-EE"/>
          </a:p>
        </p:txBody>
      </p:sp>
    </p:spTree>
    <p:extLst>
      <p:ext uri="{BB962C8B-B14F-4D97-AF65-F5344CB8AC3E}">
        <p14:creationId xmlns:p14="http://schemas.microsoft.com/office/powerpoint/2010/main" val="1027732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ABEA30D5-4404-4896-88F0-F11E76682C91}" type="slidenum">
              <a:rPr lang="en-US" smtClean="0"/>
              <a:t>20</a:t>
            </a:fld>
            <a:endParaRPr lang="en-US"/>
          </a:p>
        </p:txBody>
      </p:sp>
    </p:spTree>
    <p:extLst>
      <p:ext uri="{BB962C8B-B14F-4D97-AF65-F5344CB8AC3E}">
        <p14:creationId xmlns:p14="http://schemas.microsoft.com/office/powerpoint/2010/main" val="3915662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a:solidFill>
                  <a:schemeClr val="tx1"/>
                </a:solidFill>
                <a:effectLst/>
                <a:latin typeface="+mn-lt"/>
                <a:ea typeface="+mn-ea"/>
                <a:cs typeface="+mn-cs"/>
              </a:rPr>
              <a:t>Александр Петров – молодой человек, удостоившийся звания лучшего практиканта в категории профессионального обучения в прошлогоднем конкурсе </a:t>
            </a:r>
            <a:r>
              <a:rPr lang="ru-RU" sz="1200" b="1" kern="1200" dirty="0" err="1">
                <a:solidFill>
                  <a:schemeClr val="tx1"/>
                </a:solidFill>
                <a:effectLst/>
                <a:latin typeface="+mn-lt"/>
                <a:ea typeface="+mn-ea"/>
                <a:cs typeface="+mn-cs"/>
              </a:rPr>
              <a:t>Praktik</a:t>
            </a:r>
            <a:r>
              <a:rPr lang="ru-RU" sz="1200" b="1" kern="1200" dirty="0">
                <a:solidFill>
                  <a:schemeClr val="tx1"/>
                </a:solidFill>
                <a:effectLst/>
                <a:latin typeface="+mn-lt"/>
                <a:ea typeface="+mn-ea"/>
                <a:cs typeface="+mn-cs"/>
              </a:rPr>
              <a:t> </a:t>
            </a:r>
            <a:r>
              <a:rPr lang="ru-RU" sz="1200" b="1" kern="1200" dirty="0" err="1">
                <a:solidFill>
                  <a:schemeClr val="tx1"/>
                </a:solidFill>
                <a:effectLst/>
                <a:latin typeface="+mn-lt"/>
                <a:ea typeface="+mn-ea"/>
                <a:cs typeface="+mn-cs"/>
              </a:rPr>
              <a:t>Cum</a:t>
            </a:r>
            <a:r>
              <a:rPr lang="ru-RU" sz="1200" b="1" kern="1200" dirty="0">
                <a:solidFill>
                  <a:schemeClr val="tx1"/>
                </a:solidFill>
                <a:effectLst/>
                <a:latin typeface="+mn-lt"/>
                <a:ea typeface="+mn-ea"/>
                <a:cs typeface="+mn-cs"/>
              </a:rPr>
              <a:t> </a:t>
            </a:r>
            <a:r>
              <a:rPr lang="ru-RU" sz="1200" b="1" kern="1200" dirty="0" err="1">
                <a:solidFill>
                  <a:schemeClr val="tx1"/>
                </a:solidFill>
                <a:effectLst/>
                <a:latin typeface="+mn-lt"/>
                <a:ea typeface="+mn-ea"/>
                <a:cs typeface="+mn-cs"/>
              </a:rPr>
              <a:t>Laude</a:t>
            </a:r>
            <a:r>
              <a:rPr lang="ru-RU" sz="1200" b="1" kern="1200" dirty="0">
                <a:solidFill>
                  <a:schemeClr val="tx1"/>
                </a:solidFill>
                <a:effectLst/>
                <a:latin typeface="+mn-lt"/>
                <a:ea typeface="+mn-ea"/>
                <a:cs typeface="+mn-cs"/>
              </a:rPr>
              <a:t>. Александр, проходивший практику в Enefit Solutions и теперь работающий станочником, раскрывает карты и рассказывает о том, почему он остался в предприятии и что его привлекает в повседневных хлопотах.</a:t>
            </a:r>
            <a:endParaRPr lang="et-EE" sz="1200" b="1" kern="1200" dirty="0">
              <a:solidFill>
                <a:schemeClr val="tx1"/>
              </a:solidFill>
              <a:effectLst/>
              <a:latin typeface="+mn-lt"/>
              <a:ea typeface="+mn-ea"/>
              <a:cs typeface="+mn-cs"/>
            </a:endParaRPr>
          </a:p>
          <a:p>
            <a:endParaRPr lang="et-EE" dirty="0"/>
          </a:p>
        </p:txBody>
      </p:sp>
      <p:sp>
        <p:nvSpPr>
          <p:cNvPr id="4" name="Slide Number Placeholder 3"/>
          <p:cNvSpPr>
            <a:spLocks noGrp="1"/>
          </p:cNvSpPr>
          <p:nvPr>
            <p:ph type="sldNum" sz="quarter" idx="5"/>
          </p:nvPr>
        </p:nvSpPr>
        <p:spPr/>
        <p:txBody>
          <a:bodyPr/>
          <a:lstStyle/>
          <a:p>
            <a:fld id="{577B5621-A262-41B6-A171-B5D1948A04F9}" type="slidenum">
              <a:rPr lang="et-EE" smtClean="0"/>
              <a:t>21</a:t>
            </a:fld>
            <a:endParaRPr lang="et-EE"/>
          </a:p>
        </p:txBody>
      </p:sp>
    </p:spTree>
    <p:extLst>
      <p:ext uri="{BB962C8B-B14F-4D97-AF65-F5344CB8AC3E}">
        <p14:creationId xmlns:p14="http://schemas.microsoft.com/office/powerpoint/2010/main" val="3701976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effectLst/>
            </a:endParaRPr>
          </a:p>
          <a:p>
            <a:r>
              <a:rPr lang="ru-RU" sz="1200" b="0" kern="1200" dirty="0">
                <a:solidFill>
                  <a:schemeClr val="tx1"/>
                </a:solidFill>
                <a:effectLst/>
                <a:latin typeface="+mn-lt"/>
                <a:ea typeface="+mn-ea"/>
                <a:cs typeface="+mn-cs"/>
              </a:rPr>
              <a:t>18 апреля 29 наших молодых горняков получили дипломы, которыми им была присвоена профессия горнорабочего 5-го уровня. Полученные свидетельства подтверждают их высокую компетентность в своей области. Речь идет о первом пилотном проекте Enefit </a:t>
            </a:r>
            <a:r>
              <a:rPr lang="ru-RU" sz="1200" b="0" kern="1200" dirty="0" err="1">
                <a:solidFill>
                  <a:schemeClr val="tx1"/>
                </a:solidFill>
                <a:effectLst/>
                <a:latin typeface="+mn-lt"/>
                <a:ea typeface="+mn-ea"/>
                <a:cs typeface="+mn-cs"/>
              </a:rPr>
              <a:t>Kaevandused</a:t>
            </a:r>
            <a:r>
              <a:rPr lang="ru-RU" sz="1200" b="0" kern="1200" dirty="0">
                <a:solidFill>
                  <a:schemeClr val="tx1"/>
                </a:solidFill>
                <a:effectLst/>
                <a:latin typeface="+mn-lt"/>
                <a:ea typeface="+mn-ea"/>
                <a:cs typeface="+mn-cs"/>
              </a:rPr>
              <a:t> и </a:t>
            </a:r>
            <a:r>
              <a:rPr lang="ru-RU" sz="1200" b="0" kern="1200" dirty="0" err="1">
                <a:solidFill>
                  <a:schemeClr val="tx1"/>
                </a:solidFill>
                <a:effectLst/>
                <a:latin typeface="+mn-lt"/>
                <a:ea typeface="+mn-ea"/>
                <a:cs typeface="+mn-cs"/>
              </a:rPr>
              <a:t>Ида-Вируского</a:t>
            </a:r>
            <a:r>
              <a:rPr lang="ru-RU" sz="1200" b="0" kern="1200" dirty="0">
                <a:solidFill>
                  <a:schemeClr val="tx1"/>
                </a:solidFill>
                <a:effectLst/>
                <a:latin typeface="+mn-lt"/>
                <a:ea typeface="+mn-ea"/>
                <a:cs typeface="+mn-cs"/>
              </a:rPr>
              <a:t> центра профессионального образования, и обе стороны проекта считают его успешным.</a:t>
            </a:r>
          </a:p>
          <a:p>
            <a:r>
              <a:rPr lang="ru-RU" sz="1200" b="0" kern="1200" dirty="0">
                <a:solidFill>
                  <a:schemeClr val="tx1"/>
                </a:solidFill>
                <a:effectLst/>
                <a:latin typeface="+mn-lt"/>
                <a:ea typeface="+mn-ea"/>
                <a:cs typeface="+mn-cs"/>
              </a:rPr>
              <a:t>Сотрудничество</a:t>
            </a:r>
            <a:r>
              <a:rPr lang="et-EE" sz="1200" b="0" kern="1200" dirty="0">
                <a:solidFill>
                  <a:schemeClr val="tx1"/>
                </a:solidFill>
                <a:effectLst/>
                <a:latin typeface="+mn-lt"/>
                <a:ea typeface="+mn-ea"/>
                <a:cs typeface="+mn-cs"/>
              </a:rPr>
              <a:t> </a:t>
            </a:r>
            <a:r>
              <a:rPr lang="ru-RU" sz="1200" b="0" kern="1200" dirty="0" err="1">
                <a:solidFill>
                  <a:schemeClr val="tx1"/>
                </a:solidFill>
                <a:effectLst/>
                <a:latin typeface="+mn-lt"/>
                <a:ea typeface="+mn-ea"/>
                <a:cs typeface="+mn-cs"/>
              </a:rPr>
              <a:t>Ида-Вируского</a:t>
            </a:r>
            <a:r>
              <a:rPr lang="ru-RU" sz="1200" b="0" kern="1200" dirty="0">
                <a:solidFill>
                  <a:schemeClr val="tx1"/>
                </a:solidFill>
                <a:effectLst/>
                <a:latin typeface="+mn-lt"/>
                <a:ea typeface="+mn-ea"/>
                <a:cs typeface="+mn-cs"/>
              </a:rPr>
              <a:t> центра профессионального образования с Enefit </a:t>
            </a:r>
            <a:r>
              <a:rPr lang="ru-RU" sz="1200" b="0" kern="1200" dirty="0" err="1">
                <a:solidFill>
                  <a:schemeClr val="tx1"/>
                </a:solidFill>
                <a:effectLst/>
                <a:latin typeface="+mn-lt"/>
                <a:ea typeface="+mn-ea"/>
                <a:cs typeface="+mn-cs"/>
              </a:rPr>
              <a:t>Kaevandused</a:t>
            </a:r>
            <a:r>
              <a:rPr lang="ru-RU" sz="1200" b="0" kern="1200" dirty="0">
                <a:solidFill>
                  <a:schemeClr val="tx1"/>
                </a:solidFill>
                <a:effectLst/>
                <a:latin typeface="+mn-lt"/>
                <a:ea typeface="+mn-ea"/>
                <a:cs typeface="+mn-cs"/>
              </a:rPr>
              <a:t> началось с проекта PRÕM «Развитие профессионального и высшего образования, соответствующего потребностям рынка труда». Проект обучения на рабочем месте направлен на развитие и усиление системы практики и повышение эффективности сотрудничества с партнерами по практике: более трех </a:t>
            </a:r>
            <a:r>
              <a:rPr lang="ru-RU" sz="1200" kern="1200" dirty="0">
                <a:solidFill>
                  <a:schemeClr val="tx1"/>
                </a:solidFill>
                <a:effectLst/>
                <a:latin typeface="+mn-lt"/>
                <a:ea typeface="+mn-ea"/>
                <a:cs typeface="+mn-cs"/>
              </a:rPr>
              <a:t>четвертей из 1560 академических часов пришлось на практическую работу</a:t>
            </a:r>
            <a:endParaRPr lang="et-EE" dirty="0"/>
          </a:p>
        </p:txBody>
      </p:sp>
      <p:sp>
        <p:nvSpPr>
          <p:cNvPr id="4" name="Slide Number Placeholder 3"/>
          <p:cNvSpPr>
            <a:spLocks noGrp="1"/>
          </p:cNvSpPr>
          <p:nvPr>
            <p:ph type="sldNum" sz="quarter" idx="5"/>
          </p:nvPr>
        </p:nvSpPr>
        <p:spPr/>
        <p:txBody>
          <a:bodyPr/>
          <a:lstStyle/>
          <a:p>
            <a:fld id="{577B5621-A262-41B6-A171-B5D1948A04F9}" type="slidenum">
              <a:rPr lang="et-EE" smtClean="0"/>
              <a:t>22</a:t>
            </a:fld>
            <a:endParaRPr lang="et-EE"/>
          </a:p>
        </p:txBody>
      </p:sp>
    </p:spTree>
    <p:extLst>
      <p:ext uri="{BB962C8B-B14F-4D97-AF65-F5344CB8AC3E}">
        <p14:creationId xmlns:p14="http://schemas.microsoft.com/office/powerpoint/2010/main" val="358023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t-EE"/>
          </a:p>
        </p:txBody>
      </p:sp>
      <p:sp>
        <p:nvSpPr>
          <p:cNvPr id="4" name="Slide Number Placeholder 3"/>
          <p:cNvSpPr>
            <a:spLocks noGrp="1"/>
          </p:cNvSpPr>
          <p:nvPr>
            <p:ph type="sldNum" sz="quarter" idx="10"/>
          </p:nvPr>
        </p:nvSpPr>
        <p:spPr/>
        <p:txBody>
          <a:bodyPr rtlCol="0"/>
          <a:lstStyle/>
          <a:p>
            <a:pPr defTabSz="917326" rtl="0">
              <a:defRPr/>
            </a:pPr>
            <a:fld id="{C671BC0D-CFE3-44CC-A2AD-441EFD1D091C}" type="slidenum">
              <a:rPr lang="et-EE" sz="1200">
                <a:solidFill>
                  <a:prstClr val="black"/>
                </a:solidFill>
                <a:latin typeface="Calibri" panose="020F0502020204030204"/>
              </a:rPr>
              <a:pPr defTabSz="917326" rtl="0">
                <a:defRPr/>
              </a:pPr>
              <a:t>2</a:t>
            </a:fld>
            <a:endParaRPr lang="et-EE" sz="1200">
              <a:solidFill>
                <a:prstClr val="black"/>
              </a:solidFill>
              <a:latin typeface="Calibri" panose="020F0502020204030204"/>
            </a:endParaRPr>
          </a:p>
        </p:txBody>
      </p:sp>
    </p:spTree>
    <p:extLst>
      <p:ext uri="{BB962C8B-B14F-4D97-AF65-F5344CB8AC3E}">
        <p14:creationId xmlns:p14="http://schemas.microsoft.com/office/powerpoint/2010/main" val="3209886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sz="1200" b="0" i="0" kern="1200" dirty="0">
                <a:solidFill>
                  <a:schemeClr val="tx1"/>
                </a:solidFill>
                <a:effectLst/>
                <a:latin typeface="+mn-lt"/>
                <a:ea typeface="+mn-ea"/>
                <a:cs typeface="+mn-cs"/>
              </a:rPr>
              <a:t>Eesti Energia eelkäija Elektrikeskus asutati Konstantin Pätsi allkirjaga 8. mail 1939. aastal. Eesti Energia nime hakkas ettevõte kandma alates 1945. aastast. Tänaseks on Eesti Energia Eesti riigi piiridest välja kasvanud ning tegutseb kokku kuuel koduturul: Eestis, Lätis, Leedus, Poolas, Soomes ja Rootsis. Müüme elektrit ja gaasi ning tegutseme rahvusvahelisel vedelkütuste turul. Pakume energialahendusi alates elektri, soojuse ja kütuste tootmisest kuni müügi, klienditeeninduse ja energiaga seotud lisateenusteni. Meie unikaalsed põlevkivi töötlemise teadmised ja tehnoloogia on hinnas kogu maailmas. Suurt rõhku paneme ka ringmajandusele, nt kasutame õlitootmises ka vanarehve.</a:t>
            </a:r>
          </a:p>
          <a:p>
            <a:r>
              <a:rPr lang="et-EE" sz="1200" b="0" i="0" kern="1200" dirty="0">
                <a:solidFill>
                  <a:schemeClr val="tx1"/>
                </a:solidFill>
                <a:effectLst/>
                <a:latin typeface="+mn-lt"/>
                <a:ea typeface="+mn-ea"/>
                <a:cs typeface="+mn-cs"/>
              </a:rPr>
              <a:t>Eesti keskmine elektritarbimine on u 8 </a:t>
            </a:r>
            <a:r>
              <a:rPr lang="et-EE" sz="1200" b="0" i="0" kern="1200" dirty="0" err="1">
                <a:solidFill>
                  <a:schemeClr val="tx1"/>
                </a:solidFill>
                <a:effectLst/>
                <a:latin typeface="+mn-lt"/>
                <a:ea typeface="+mn-ea"/>
                <a:cs typeface="+mn-cs"/>
              </a:rPr>
              <a:t>TWh</a:t>
            </a:r>
            <a:r>
              <a:rPr lang="et-EE" sz="1200" b="0" i="0" kern="1200" dirty="0">
                <a:solidFill>
                  <a:schemeClr val="tx1"/>
                </a:solidFill>
                <a:effectLst/>
                <a:latin typeface="+mn-lt"/>
                <a:ea typeface="+mn-ea"/>
                <a:cs typeface="+mn-cs"/>
              </a:rPr>
              <a:t> aastas ning meie elektrijaamad on suutelised seda tarbimist katma. Elektritootmist mõjutavad aga suurel hulgal CO2 hind ning kolmandate riikide odav importelekter. Kõige efektiivsemad on need tootmisvõimsused, mis lisaks põlevkivile põletavad ka põlevkivigaasi ning </a:t>
            </a:r>
            <a:r>
              <a:rPr lang="et-EE" sz="1200" b="0" i="0" kern="1200" dirty="0" err="1">
                <a:solidFill>
                  <a:schemeClr val="tx1"/>
                </a:solidFill>
                <a:effectLst/>
                <a:latin typeface="+mn-lt"/>
                <a:ea typeface="+mn-ea"/>
                <a:cs typeface="+mn-cs"/>
              </a:rPr>
              <a:t>biomassi</a:t>
            </a:r>
            <a:r>
              <a:rPr lang="et-EE" sz="1200" b="0" i="0" kern="1200" dirty="0">
                <a:solidFill>
                  <a:schemeClr val="tx1"/>
                </a:solidFill>
                <a:effectLst/>
                <a:latin typeface="+mn-lt"/>
                <a:ea typeface="+mn-ea"/>
                <a:cs typeface="+mn-cs"/>
              </a:rPr>
              <a:t>. Üldine tendents on aga see, et põlevkivi otsepõletamine väheneb, põlevkivienergeetika transformeerub ning põhirõhk läheb vedelkütuste tootmisele. EE ambitsioon on 2023. aastaks toota 45% elektrist taastuvatest ja alternatiivsetest energiaallikatest. </a:t>
            </a:r>
          </a:p>
          <a:p>
            <a:endParaRPr lang="et-EE" sz="1200" b="0" i="0" kern="1200" dirty="0">
              <a:solidFill>
                <a:schemeClr val="tx1"/>
              </a:solidFill>
              <a:effectLst/>
              <a:latin typeface="+mn-lt"/>
              <a:ea typeface="+mn-ea"/>
              <a:cs typeface="+mn-cs"/>
            </a:endParaRPr>
          </a:p>
          <a:p>
            <a:r>
              <a:rPr lang="et-EE" sz="1200" b="0" i="0" kern="1200" dirty="0">
                <a:solidFill>
                  <a:schemeClr val="tx1"/>
                </a:solidFill>
                <a:effectLst/>
                <a:latin typeface="+mn-lt"/>
                <a:ea typeface="+mn-ea"/>
                <a:cs typeface="+mn-cs"/>
              </a:rPr>
              <a:t>Põlevkivi kaevandamiseks on meil praegu kaks tootmisüksust, mis kahepeale kokku annavad umbes 16 000 tonni põlevkivi aastas (Estonia kaevandus u 60%, Narva karjäär u 40%)</a:t>
            </a:r>
          </a:p>
          <a:p>
            <a:endParaRPr lang="et-EE" sz="1200" b="0" i="0" kern="1200" dirty="0">
              <a:solidFill>
                <a:schemeClr val="tx1"/>
              </a:solidFill>
              <a:effectLst/>
              <a:latin typeface="+mn-lt"/>
              <a:ea typeface="+mn-ea"/>
              <a:cs typeface="+mn-cs"/>
            </a:endParaRPr>
          </a:p>
          <a:p>
            <a:r>
              <a:rPr lang="et-EE" sz="1200" b="0" i="0" kern="1200" dirty="0">
                <a:solidFill>
                  <a:schemeClr val="tx1"/>
                </a:solidFill>
                <a:effectLst/>
                <a:latin typeface="+mn-lt"/>
                <a:ea typeface="+mn-ea"/>
                <a:cs typeface="+mn-cs"/>
              </a:rPr>
              <a:t>Eesti Energia omab põlevkivimaardlat Utah’s Ameerika Ühendriikides, mille plaanime pärast vajalike lubade ja</a:t>
            </a:r>
            <a:br>
              <a:rPr lang="et-EE" sz="1200" b="0" i="0" kern="1200" dirty="0">
                <a:solidFill>
                  <a:schemeClr val="tx1"/>
                </a:solidFill>
                <a:effectLst/>
                <a:latin typeface="+mn-lt"/>
                <a:ea typeface="+mn-ea"/>
                <a:cs typeface="+mn-cs"/>
              </a:rPr>
            </a:br>
            <a:r>
              <a:rPr lang="et-EE" sz="1200" b="0" i="0" kern="1200" dirty="0">
                <a:solidFill>
                  <a:schemeClr val="tx1"/>
                </a:solidFill>
                <a:effectLst/>
                <a:latin typeface="+mn-lt"/>
                <a:ea typeface="+mn-ea"/>
                <a:cs typeface="+mn-cs"/>
              </a:rPr>
              <a:t>arendusprojekti koostamist müüa strateegilisele investorile. Ühtlasi omame 10% Jordaania põlevkivielektrijaama ja kaevanduse arendusest.</a:t>
            </a:r>
            <a:br>
              <a:rPr lang="et-EE" sz="1200" b="0" i="0" kern="1200" dirty="0">
                <a:solidFill>
                  <a:schemeClr val="tx1"/>
                </a:solidFill>
                <a:effectLst/>
                <a:latin typeface="+mn-lt"/>
                <a:ea typeface="+mn-ea"/>
                <a:cs typeface="+mn-cs"/>
              </a:rPr>
            </a:br>
            <a:r>
              <a:rPr lang="et-EE" sz="1200" b="0" i="0" kern="1200" dirty="0">
                <a:solidFill>
                  <a:schemeClr val="tx1"/>
                </a:solidFill>
                <a:effectLst/>
                <a:latin typeface="+mn-lt"/>
                <a:ea typeface="+mn-ea"/>
                <a:cs typeface="+mn-cs"/>
              </a:rPr>
              <a:t>Pärast elektrijaama </a:t>
            </a:r>
            <a:r>
              <a:rPr lang="et-EE" sz="1200" b="0" i="0" kern="1200" dirty="0" err="1">
                <a:solidFill>
                  <a:schemeClr val="tx1"/>
                </a:solidFill>
                <a:effectLst/>
                <a:latin typeface="+mn-lt"/>
                <a:ea typeface="+mn-ea"/>
                <a:cs typeface="+mn-cs"/>
              </a:rPr>
              <a:t>käikuandmist</a:t>
            </a:r>
            <a:r>
              <a:rPr lang="et-EE" sz="1200" b="0" i="0" kern="1200" dirty="0">
                <a:solidFill>
                  <a:schemeClr val="tx1"/>
                </a:solidFill>
                <a:effectLst/>
                <a:latin typeface="+mn-lt"/>
                <a:ea typeface="+mn-ea"/>
                <a:cs typeface="+mn-cs"/>
              </a:rPr>
              <a:t> kaalume oma osaluse müüki (varaseim aeg 2023. aasta lõpp). Kui varasemalt on Eesti Energia USA ja Jordaania näitel investeerinud ka põlevkivi tootmisvaradesse välisriikides, siis edaspidi on plaanis keskenduda vaid teadmiste ekspordile</a:t>
            </a:r>
            <a:r>
              <a:rPr lang="et-EE" dirty="0"/>
              <a:t> </a:t>
            </a:r>
            <a:br>
              <a:rPr lang="et-EE" dirty="0"/>
            </a:br>
            <a:endParaRPr lang="et-EE"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3A97A47-4DCB-488C-9BE6-4CE95110081A}" type="slidenum">
              <a:rPr kumimoji="0" lang="et-E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t-E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54843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t-EE"/>
          </a:p>
        </p:txBody>
      </p:sp>
      <p:sp>
        <p:nvSpPr>
          <p:cNvPr id="4" name="Slide Number Placeholder 3"/>
          <p:cNvSpPr>
            <a:spLocks noGrp="1"/>
          </p:cNvSpPr>
          <p:nvPr>
            <p:ph type="sldNum" sz="quarter" idx="10"/>
          </p:nvPr>
        </p:nvSpPr>
        <p:spPr/>
        <p:txBody>
          <a:bodyPr rtlCol="0"/>
          <a:lstStyle/>
          <a:p>
            <a:pPr defTabSz="917326" rtl="0">
              <a:defRPr/>
            </a:pPr>
            <a:fld id="{5AE3233B-F075-4F06-838F-D7FD2DA5477F}" type="slidenum">
              <a:rPr lang="et-EE">
                <a:solidFill>
                  <a:prstClr val="black"/>
                </a:solidFill>
                <a:latin typeface="Calibri" panose="020F0502020204030204"/>
              </a:rPr>
              <a:pPr defTabSz="917326" rtl="0">
                <a:defRPr/>
              </a:pPr>
              <a:t>4</a:t>
            </a:fld>
            <a:endParaRPr lang="et-EE">
              <a:solidFill>
                <a:prstClr val="black"/>
              </a:solidFill>
              <a:latin typeface="Calibri" panose="020F0502020204030204"/>
            </a:endParaRPr>
          </a:p>
        </p:txBody>
      </p:sp>
    </p:spTree>
    <p:extLst>
      <p:ext uri="{BB962C8B-B14F-4D97-AF65-F5344CB8AC3E}">
        <p14:creationId xmlns:p14="http://schemas.microsoft.com/office/powerpoint/2010/main" val="2635719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pPr>
              <a:defRPr/>
            </a:pPr>
            <a:fld id="{0355D3CA-F296-4A92-BB9A-1C35B47C818D}" type="slidenum">
              <a:rPr lang="en-GB" smtClean="0"/>
              <a:pPr>
                <a:defRPr/>
              </a:pPr>
              <a:t>5</a:t>
            </a:fld>
            <a:endParaRPr lang="en-GB"/>
          </a:p>
        </p:txBody>
      </p:sp>
    </p:spTree>
    <p:extLst>
      <p:ext uri="{BB962C8B-B14F-4D97-AF65-F5344CB8AC3E}">
        <p14:creationId xmlns:p14="http://schemas.microsoft.com/office/powerpoint/2010/main" val="1734827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17326">
              <a:defRPr/>
            </a:pPr>
            <a:fld id="{5AE3233B-F075-4F06-838F-D7FD2DA5477F}" type="slidenum">
              <a:rPr lang="et-EE">
                <a:solidFill>
                  <a:prstClr val="black"/>
                </a:solidFill>
                <a:latin typeface="Calibri" panose="020F0502020204030204"/>
              </a:rPr>
              <a:pPr defTabSz="917326">
                <a:defRPr/>
              </a:pPr>
              <a:t>7</a:t>
            </a:fld>
            <a:endParaRPr lang="et-EE">
              <a:solidFill>
                <a:prstClr val="black"/>
              </a:solidFill>
              <a:latin typeface="Calibri" panose="020F0502020204030204"/>
            </a:endParaRPr>
          </a:p>
        </p:txBody>
      </p:sp>
    </p:spTree>
    <p:extLst>
      <p:ext uri="{BB962C8B-B14F-4D97-AF65-F5344CB8AC3E}">
        <p14:creationId xmlns:p14="http://schemas.microsoft.com/office/powerpoint/2010/main" val="2065823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780">
              <a:defRPr/>
            </a:pPr>
            <a:endParaRPr lang="et-EE"/>
          </a:p>
        </p:txBody>
      </p:sp>
      <p:sp>
        <p:nvSpPr>
          <p:cNvPr id="4" name="Slide Number Placeholder 3"/>
          <p:cNvSpPr>
            <a:spLocks noGrp="1"/>
          </p:cNvSpPr>
          <p:nvPr>
            <p:ph type="sldNum" sz="quarter" idx="10"/>
          </p:nvPr>
        </p:nvSpPr>
        <p:spPr/>
        <p:txBody>
          <a:bodyPr/>
          <a:lstStyle/>
          <a:p>
            <a:pPr defTabSz="957780">
              <a:defRPr/>
            </a:pPr>
            <a:fld id="{7C74306A-81E3-488F-BB32-46D24235D8F9}" type="slidenum">
              <a:rPr lang="en-US">
                <a:solidFill>
                  <a:prstClr val="black"/>
                </a:solidFill>
                <a:latin typeface="Calibri" panose="020F0502020204030204"/>
              </a:rPr>
              <a:pPr defTabSz="957780">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368934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5AE3233B-F075-4F06-838F-D7FD2DA5477F}" type="slidenum">
              <a:rPr lang="et-EE" smtClean="0"/>
              <a:t>9</a:t>
            </a:fld>
            <a:endParaRPr lang="et-EE"/>
          </a:p>
        </p:txBody>
      </p:sp>
    </p:spTree>
    <p:extLst>
      <p:ext uri="{BB962C8B-B14F-4D97-AF65-F5344CB8AC3E}">
        <p14:creationId xmlns:p14="http://schemas.microsoft.com/office/powerpoint/2010/main" val="2443260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a:t>Eesti Energia on mitmekülgne organisatsioon – meie 5805 töötaja hulgas on nii eestlasi, venelasi, ukrainlasi, lätlasi, leedukaid, poolakaid, soomlasi, rootslasi ja ka teiste rahvuste esindajaid. Mitmekülgse meeskonnaga arvestamiseks jagame organisatsioonisiseselt suurt osa infost kolmes keeles – eesti, vene ja inglise keeles. </a:t>
            </a:r>
          </a:p>
          <a:p>
            <a:endParaRPr lang="et-EE"/>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2532F0B-F240-46E8-8BF5-35FB1126C02D}" type="slidenum">
              <a:rPr kumimoji="0" lang="et-E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t-E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84909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p:spTree>
      <p:nvGrpSpPr>
        <p:cNvPr id="1" name=""/>
        <p:cNvGrpSpPr/>
        <p:nvPr/>
      </p:nvGrpSpPr>
      <p:grpSpPr>
        <a:xfrm>
          <a:off x="0" y="0"/>
          <a:ext cx="0" cy="0"/>
          <a:chOff x="0" y="0"/>
          <a:chExt cx="0" cy="0"/>
        </a:xfrm>
      </p:grpSpPr>
      <p:sp>
        <p:nvSpPr>
          <p:cNvPr id="2" name="Title 1"/>
          <p:cNvSpPr>
            <a:spLocks noGrp="1"/>
          </p:cNvSpPr>
          <p:nvPr>
            <p:ph type="ctrTitle"/>
          </p:nvPr>
        </p:nvSpPr>
        <p:spPr>
          <a:xfrm>
            <a:off x="865584" y="1600200"/>
            <a:ext cx="7162800" cy="1102519"/>
          </a:xfrm>
        </p:spPr>
        <p:txBody>
          <a:bodyPr>
            <a:normAutofit/>
          </a:bodyPr>
          <a:lstStyle>
            <a:lvl1pPr algn="l">
              <a:defRPr sz="3800"/>
            </a:lvl1pPr>
          </a:lstStyle>
          <a:p>
            <a:r>
              <a:rPr lang="en-US"/>
              <a:t>Click to edit Master title style</a:t>
            </a:r>
          </a:p>
        </p:txBody>
      </p:sp>
      <p:sp>
        <p:nvSpPr>
          <p:cNvPr id="3" name="Subtitle 2"/>
          <p:cNvSpPr>
            <a:spLocks noGrp="1"/>
          </p:cNvSpPr>
          <p:nvPr>
            <p:ph type="subTitle" idx="1"/>
          </p:nvPr>
        </p:nvSpPr>
        <p:spPr>
          <a:xfrm>
            <a:off x="900663" y="2618606"/>
            <a:ext cx="6400800" cy="45720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158921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3" name="Picture 1029" descr="Enefit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4589463"/>
            <a:ext cx="849313" cy="4206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914400" y="2057400"/>
            <a:ext cx="7162800" cy="1102519"/>
          </a:xfrm>
        </p:spPr>
        <p:txBody>
          <a:bodyPr>
            <a:normAutofit/>
          </a:bodyPr>
          <a:lstStyle>
            <a:lvl1pPr algn="ctr">
              <a:defRPr sz="3600"/>
            </a:lvl1pPr>
          </a:lstStyle>
          <a:p>
            <a:r>
              <a:rPr lang="en-US"/>
              <a:t>Click to edit Master title style</a:t>
            </a:r>
          </a:p>
        </p:txBody>
      </p:sp>
    </p:spTree>
    <p:extLst>
      <p:ext uri="{BB962C8B-B14F-4D97-AF65-F5344CB8AC3E}">
        <p14:creationId xmlns:p14="http://schemas.microsoft.com/office/powerpoint/2010/main" val="3288313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Diagram &amp; List">
    <p:spTree>
      <p:nvGrpSpPr>
        <p:cNvPr id="1" name=""/>
        <p:cNvGrpSpPr/>
        <p:nvPr/>
      </p:nvGrpSpPr>
      <p:grpSpPr>
        <a:xfrm>
          <a:off x="0" y="0"/>
          <a:ext cx="0" cy="0"/>
          <a:chOff x="0" y="0"/>
          <a:chExt cx="0" cy="0"/>
        </a:xfrm>
      </p:grpSpPr>
      <p:sp>
        <p:nvSpPr>
          <p:cNvPr id="9" name="Chart Placeholder 8"/>
          <p:cNvSpPr>
            <a:spLocks noGrp="1"/>
          </p:cNvSpPr>
          <p:nvPr>
            <p:ph type="chart" sz="quarter" idx="13"/>
          </p:nvPr>
        </p:nvSpPr>
        <p:spPr>
          <a:xfrm>
            <a:off x="457200" y="1200151"/>
            <a:ext cx="4038600" cy="3394472"/>
          </a:xfrm>
        </p:spPr>
        <p:txBody>
          <a:bodyPr rtlCol="0">
            <a:normAutofit/>
          </a:bodyPr>
          <a:lstStyle/>
          <a:p>
            <a:pPr lvl="0"/>
            <a:r>
              <a:rPr lang="en-US" noProof="0"/>
              <a:t>Click icon to add chart</a:t>
            </a:r>
          </a:p>
        </p:txBody>
      </p:sp>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4"/>
          </p:nvPr>
        </p:nvSpPr>
        <p:spPr/>
        <p:txBody>
          <a:bodyPr/>
          <a:lstStyle>
            <a:lvl1pPr>
              <a:defRPr/>
            </a:lvl1pPr>
          </a:lstStyle>
          <a:p>
            <a:fld id="{899870E2-F002-412F-A654-6B4788523AE7}" type="datetime1">
              <a:rPr lang="en-GB" altLang="et-EE"/>
              <a:pPr/>
              <a:t>23/09/2019</a:t>
            </a:fld>
            <a:endParaRPr lang="en-GB" altLang="et-EE"/>
          </a:p>
        </p:txBody>
      </p:sp>
      <p:sp>
        <p:nvSpPr>
          <p:cNvPr id="6" name="Footer Placeholder 4"/>
          <p:cNvSpPr>
            <a:spLocks noGrp="1"/>
          </p:cNvSpPr>
          <p:nvPr>
            <p:ph type="ftr" sz="quarter" idx="15"/>
          </p:nvPr>
        </p:nvSpPr>
        <p:spPr/>
        <p:txBody>
          <a:bodyPr/>
          <a:lstStyle>
            <a:lvl1pPr>
              <a:defRPr/>
            </a:lvl1pPr>
          </a:lstStyle>
          <a:p>
            <a:endParaRPr lang="et-EE" altLang="et-EE"/>
          </a:p>
        </p:txBody>
      </p:sp>
      <p:sp>
        <p:nvSpPr>
          <p:cNvPr id="7" name="Slide Number Placeholder 5"/>
          <p:cNvSpPr>
            <a:spLocks noGrp="1"/>
          </p:cNvSpPr>
          <p:nvPr>
            <p:ph type="sldNum" sz="quarter" idx="16"/>
          </p:nvPr>
        </p:nvSpPr>
        <p:spPr/>
        <p:txBody>
          <a:bodyPr/>
          <a:lstStyle>
            <a:lvl1pPr>
              <a:defRPr/>
            </a:lvl1pPr>
          </a:lstStyle>
          <a:p>
            <a:fld id="{FA1E8D6E-6BD2-4457-ACD2-5F0F11BC80D1}" type="slidenum">
              <a:rPr lang="en-GB" altLang="et-EE"/>
              <a:pPr/>
              <a:t>‹#›</a:t>
            </a:fld>
            <a:endParaRPr lang="en-GB" altLang="et-EE"/>
          </a:p>
        </p:txBody>
      </p:sp>
    </p:spTree>
    <p:extLst>
      <p:ext uri="{BB962C8B-B14F-4D97-AF65-F5344CB8AC3E}">
        <p14:creationId xmlns:p14="http://schemas.microsoft.com/office/powerpoint/2010/main" val="1947352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Subtitle">
    <p:spTree>
      <p:nvGrpSpPr>
        <p:cNvPr id="1" name=""/>
        <p:cNvGrpSpPr/>
        <p:nvPr/>
      </p:nvGrpSpPr>
      <p:grpSpPr>
        <a:xfrm>
          <a:off x="0" y="0"/>
          <a:ext cx="0" cy="0"/>
          <a:chOff x="0" y="0"/>
          <a:chExt cx="0" cy="0"/>
        </a:xfrm>
      </p:grpSpPr>
      <p:pic>
        <p:nvPicPr>
          <p:cNvPr id="3" name="Picture 1029" descr="Enefit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4589463"/>
            <a:ext cx="849313" cy="4206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838200" y="2057400"/>
            <a:ext cx="7239000" cy="1102519"/>
          </a:xfrm>
        </p:spPr>
        <p:txBody>
          <a:bodyPr>
            <a:normAutofit/>
          </a:bodyPr>
          <a:lstStyle>
            <a:lvl1pPr algn="l">
              <a:defRPr sz="3200"/>
            </a:lvl1pPr>
          </a:lstStyle>
          <a:p>
            <a:r>
              <a:rPr lang="en-US"/>
              <a:t>Click to edit Master title style</a:t>
            </a:r>
          </a:p>
        </p:txBody>
      </p:sp>
    </p:spTree>
    <p:extLst>
      <p:ext uri="{BB962C8B-B14F-4D97-AF65-F5344CB8AC3E}">
        <p14:creationId xmlns:p14="http://schemas.microsoft.com/office/powerpoint/2010/main" val="2838110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t-E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fld id="{4A52FBC1-728D-49C3-BEDD-2F04DF72CDC2}" type="datetime1">
              <a:rPr lang="en-US" smtClean="0"/>
              <a:t>9/23/2019</a:t>
            </a:fld>
            <a:endParaRPr lang="et-EE"/>
          </a:p>
        </p:txBody>
      </p:sp>
      <p:sp>
        <p:nvSpPr>
          <p:cNvPr id="5" name="Footer Placeholder 4"/>
          <p:cNvSpPr>
            <a:spLocks noGrp="1"/>
          </p:cNvSpPr>
          <p:nvPr>
            <p:ph type="ftr" sz="quarter" idx="11"/>
          </p:nvPr>
        </p:nvSpPr>
        <p:spPr/>
        <p:txBody>
          <a:bodyPr/>
          <a:lstStyle>
            <a:lvl1pPr>
              <a:defRPr/>
            </a:lvl1pPr>
          </a:lstStyle>
          <a:p>
            <a:endParaRPr lang="et-EE"/>
          </a:p>
        </p:txBody>
      </p:sp>
      <p:sp>
        <p:nvSpPr>
          <p:cNvPr id="6" name="Slide Number Placeholder 5"/>
          <p:cNvSpPr>
            <a:spLocks noGrp="1"/>
          </p:cNvSpPr>
          <p:nvPr>
            <p:ph type="sldNum" sz="quarter" idx="12"/>
          </p:nvPr>
        </p:nvSpPr>
        <p:spPr/>
        <p:txBody>
          <a:bodyPr/>
          <a:lstStyle>
            <a:lvl1pPr>
              <a:defRPr/>
            </a:lvl1pPr>
          </a:lstStyle>
          <a:p>
            <a:fld id="{6BB58907-4105-481E-A199-5CFB0F0ABA8C}" type="slidenum">
              <a:rPr lang="et-EE" smtClean="0"/>
              <a:t>‹#›</a:t>
            </a:fld>
            <a:endParaRPr lang="et-EE"/>
          </a:p>
        </p:txBody>
      </p:sp>
    </p:spTree>
    <p:extLst>
      <p:ext uri="{BB962C8B-B14F-4D97-AF65-F5344CB8AC3E}">
        <p14:creationId xmlns:p14="http://schemas.microsoft.com/office/powerpoint/2010/main" val="4126148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itle 1"/>
          <p:cNvSpPr>
            <a:spLocks noGrp="1"/>
          </p:cNvSpPr>
          <p:nvPr>
            <p:ph type="title"/>
          </p:nvPr>
        </p:nvSpPr>
        <p:spPr>
          <a:xfrm>
            <a:off x="251520" y="72009"/>
            <a:ext cx="8640960" cy="555526"/>
          </a:xfrm>
        </p:spPr>
        <p:txBody>
          <a:bodyPr/>
          <a:lstStyle>
            <a:lvl1pPr>
              <a:defRPr sz="2400"/>
            </a:lvl1pPr>
          </a:lstStyle>
          <a:p>
            <a:r>
              <a:rPr lang="en-US"/>
              <a:t>Click to edit Master title style</a:t>
            </a:r>
            <a:endParaRPr lang="et-EE"/>
          </a:p>
        </p:txBody>
      </p:sp>
      <p:sp>
        <p:nvSpPr>
          <p:cNvPr id="4" name="Slide Number Placeholder 5"/>
          <p:cNvSpPr>
            <a:spLocks noGrp="1"/>
          </p:cNvSpPr>
          <p:nvPr>
            <p:ph type="sldNum" sz="quarter" idx="10"/>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B9E700E-D9A0-4C0C-BFA8-C91D2C34133B}" type="slidenum">
              <a:rPr kumimoji="0" lang="en-GB" sz="1200" b="0" i="0" u="none" strike="noStrike" kern="1200" cap="none" spc="0" normalizeH="0" baseline="0" noProof="0">
                <a:ln>
                  <a:noFill/>
                </a:ln>
                <a:solidFill>
                  <a:srgbClr val="576369">
                    <a:tint val="75000"/>
                  </a:srgb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576369">
                  <a:tint val="75000"/>
                </a:srgbClr>
              </a:solidFill>
              <a:effectLst/>
              <a:uLnTx/>
              <a:uFillTx/>
              <a:latin typeface="Arial"/>
              <a:ea typeface="+mn-ea"/>
              <a:cs typeface="+mn-cs"/>
            </a:endParaRPr>
          </a:p>
        </p:txBody>
      </p:sp>
    </p:spTree>
    <p:extLst>
      <p:ext uri="{BB962C8B-B14F-4D97-AF65-F5344CB8AC3E}">
        <p14:creationId xmlns:p14="http://schemas.microsoft.com/office/powerpoint/2010/main" val="2790613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ealkirja ja tühja ruum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2CC4D96-417E-42DF-8CDA-86C25311C648}" type="datetimeFigureOut">
              <a:rPr lang="en-US"/>
              <a:pPr>
                <a:defRPr/>
              </a:pPr>
              <a:t>9/23/2019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6E8902F-A1A8-4CDE-A30E-FA37A9D465D7}" type="slidenum">
              <a:rPr lang="en-US"/>
              <a:pPr>
                <a:defRPr/>
              </a:pPr>
              <a:t>‹#›</a:t>
            </a:fld>
            <a:endParaRPr lang="en-US"/>
          </a:p>
        </p:txBody>
      </p:sp>
    </p:spTree>
    <p:extLst>
      <p:ext uri="{BB962C8B-B14F-4D97-AF65-F5344CB8AC3E}">
        <p14:creationId xmlns:p14="http://schemas.microsoft.com/office/powerpoint/2010/main" val="1399018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3" name="Title Placeholder 1"/>
          <p:cNvSpPr>
            <a:spLocks noGrp="1"/>
          </p:cNvSpPr>
          <p:nvPr>
            <p:ph type="ctrTitle"/>
          </p:nvPr>
        </p:nvSpPr>
        <p:spPr>
          <a:xfrm>
            <a:off x="685800" y="1597820"/>
            <a:ext cx="7772400" cy="1102519"/>
          </a:xfrm>
        </p:spPr>
        <p:txBody>
          <a:bodyPr/>
          <a:lstStyle>
            <a:lvl1pPr>
              <a:defRPr/>
            </a:lvl1pPr>
          </a:lstStyle>
          <a:p>
            <a:pPr lvl="0"/>
            <a:r>
              <a:rPr lang="en-US" noProof="0"/>
              <a:t>Click to edit Master title style</a:t>
            </a:r>
          </a:p>
        </p:txBody>
      </p:sp>
      <p:sp>
        <p:nvSpPr>
          <p:cNvPr id="5124" name="Text Placeholder 2"/>
          <p:cNvSpPr>
            <a:spLocks noGrp="1"/>
          </p:cNvSpPr>
          <p:nvPr>
            <p:ph type="subTitle" idx="1"/>
          </p:nvPr>
        </p:nvSpPr>
        <p:spPr>
          <a:xfrm>
            <a:off x="1371600" y="2914650"/>
            <a:ext cx="6400800" cy="1314450"/>
          </a:xfrm>
        </p:spPr>
        <p:txBody>
          <a:bodyPr/>
          <a:lstStyle>
            <a:lvl1pPr marL="0" indent="0" algn="ctr">
              <a:buFont typeface="Arial" charset="0"/>
              <a:buNone/>
              <a:defRPr/>
            </a:lvl1pPr>
          </a:lstStyle>
          <a:p>
            <a:pPr lvl="0"/>
            <a:r>
              <a:rPr lang="en-US" noProof="0"/>
              <a:t>Click to edit Master subtitle style</a:t>
            </a:r>
          </a:p>
        </p:txBody>
      </p:sp>
      <p:sp>
        <p:nvSpPr>
          <p:cNvPr id="5" name="Date Placeholder 3"/>
          <p:cNvSpPr>
            <a:spLocks noGrp="1"/>
          </p:cNvSpPr>
          <p:nvPr>
            <p:ph type="dt" sz="half" idx="10"/>
          </p:nvPr>
        </p:nvSpPr>
        <p:spPr>
          <a:xfrm>
            <a:off x="457200" y="4683919"/>
            <a:ext cx="2133600" cy="357188"/>
          </a:xfrm>
        </p:spPr>
        <p:txBody>
          <a:bodyPr/>
          <a:lstStyle>
            <a:lvl1pPr>
              <a:defRPr/>
            </a:lvl1pPr>
          </a:lstStyle>
          <a:p>
            <a:pPr>
              <a:defRPr/>
            </a:pPr>
            <a:endParaRPr lang="en-US"/>
          </a:p>
        </p:txBody>
      </p:sp>
      <p:sp>
        <p:nvSpPr>
          <p:cNvPr id="6" name="Footer Placeholder 4"/>
          <p:cNvSpPr>
            <a:spLocks noGrp="1"/>
          </p:cNvSpPr>
          <p:nvPr>
            <p:ph type="ftr" sz="quarter" idx="11"/>
          </p:nvPr>
        </p:nvSpPr>
        <p:spPr>
          <a:xfrm>
            <a:off x="3124200" y="4683919"/>
            <a:ext cx="2895600" cy="357188"/>
          </a:xfrm>
        </p:spPr>
        <p:txBody>
          <a:bodyPr/>
          <a:lstStyle>
            <a:lvl1pPr>
              <a:defRPr/>
            </a:lvl1pPr>
          </a:lstStyle>
          <a:p>
            <a:pPr>
              <a:defRPr/>
            </a:pPr>
            <a:endParaRPr lang="et-EE"/>
          </a:p>
        </p:txBody>
      </p:sp>
      <p:sp>
        <p:nvSpPr>
          <p:cNvPr id="7" name="Slide Number Placeholder 5"/>
          <p:cNvSpPr>
            <a:spLocks noGrp="1"/>
          </p:cNvSpPr>
          <p:nvPr>
            <p:ph type="sldNum" sz="quarter" idx="12"/>
          </p:nvPr>
        </p:nvSpPr>
        <p:spPr>
          <a:xfrm>
            <a:off x="6172200" y="4683919"/>
            <a:ext cx="914400" cy="357188"/>
          </a:xfrm>
        </p:spPr>
        <p:txBody>
          <a:bodyPr/>
          <a:lstStyle>
            <a:lvl1pPr>
              <a:defRPr/>
            </a:lvl1pPr>
          </a:lstStyle>
          <a:p>
            <a:pPr>
              <a:defRPr/>
            </a:pPr>
            <a:fld id="{3D27EAC8-06A5-4047-BE30-755599EA7E56}" type="slidenum">
              <a:rPr lang="en-US"/>
              <a:pPr>
                <a:defRPr/>
              </a:pPr>
              <a:t>‹#›</a:t>
            </a:fld>
            <a:endParaRPr lang="en-US"/>
          </a:p>
        </p:txBody>
      </p:sp>
    </p:spTree>
    <p:extLst>
      <p:ext uri="{BB962C8B-B14F-4D97-AF65-F5344CB8AC3E}">
        <p14:creationId xmlns:p14="http://schemas.microsoft.com/office/powerpoint/2010/main" val="2618339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t-EE"/>
          </a:p>
        </p:txBody>
      </p:sp>
      <p:sp>
        <p:nvSpPr>
          <p:cNvPr id="6" name="Slide Number Placeholder 5"/>
          <p:cNvSpPr>
            <a:spLocks noGrp="1"/>
          </p:cNvSpPr>
          <p:nvPr>
            <p:ph type="sldNum" sz="quarter" idx="12"/>
          </p:nvPr>
        </p:nvSpPr>
        <p:spPr/>
        <p:txBody>
          <a:bodyPr/>
          <a:lstStyle>
            <a:lvl1pPr>
              <a:defRPr/>
            </a:lvl1pPr>
          </a:lstStyle>
          <a:p>
            <a:pPr>
              <a:defRPr/>
            </a:pPr>
            <a:fld id="{2B9BBF9D-3E04-428E-8006-DE830A1C74D4}" type="slidenum">
              <a:rPr lang="en-US"/>
              <a:pPr>
                <a:defRPr/>
              </a:pPr>
              <a:t>‹#›</a:t>
            </a:fld>
            <a:endParaRPr lang="en-US"/>
          </a:p>
        </p:txBody>
      </p:sp>
    </p:spTree>
    <p:extLst>
      <p:ext uri="{BB962C8B-B14F-4D97-AF65-F5344CB8AC3E}">
        <p14:creationId xmlns:p14="http://schemas.microsoft.com/office/powerpoint/2010/main" val="4178100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t-EE"/>
          </a:p>
        </p:txBody>
      </p:sp>
      <p:sp>
        <p:nvSpPr>
          <p:cNvPr id="6" name="Slide Number Placeholder 5"/>
          <p:cNvSpPr>
            <a:spLocks noGrp="1"/>
          </p:cNvSpPr>
          <p:nvPr>
            <p:ph type="sldNum" sz="quarter" idx="12"/>
          </p:nvPr>
        </p:nvSpPr>
        <p:spPr/>
        <p:txBody>
          <a:bodyPr/>
          <a:lstStyle>
            <a:lvl1pPr>
              <a:defRPr/>
            </a:lvl1pPr>
          </a:lstStyle>
          <a:p>
            <a:pPr>
              <a:defRPr/>
            </a:pPr>
            <a:fld id="{5BFDC609-C87A-4121-8D20-64D263DAB4E1}" type="slidenum">
              <a:rPr lang="en-US"/>
              <a:pPr>
                <a:defRPr/>
              </a:pPr>
              <a:t>‹#›</a:t>
            </a:fld>
            <a:endParaRPr lang="en-US"/>
          </a:p>
        </p:txBody>
      </p:sp>
    </p:spTree>
    <p:extLst>
      <p:ext uri="{BB962C8B-B14F-4D97-AF65-F5344CB8AC3E}">
        <p14:creationId xmlns:p14="http://schemas.microsoft.com/office/powerpoint/2010/main" val="1510296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t-EE"/>
          </a:p>
        </p:txBody>
      </p:sp>
      <p:sp>
        <p:nvSpPr>
          <p:cNvPr id="7" name="Slide Number Placeholder 5"/>
          <p:cNvSpPr>
            <a:spLocks noGrp="1"/>
          </p:cNvSpPr>
          <p:nvPr>
            <p:ph type="sldNum" sz="quarter" idx="12"/>
          </p:nvPr>
        </p:nvSpPr>
        <p:spPr/>
        <p:txBody>
          <a:bodyPr/>
          <a:lstStyle>
            <a:lvl1pPr>
              <a:defRPr/>
            </a:lvl1pPr>
          </a:lstStyle>
          <a:p>
            <a:pPr>
              <a:defRPr/>
            </a:pPr>
            <a:fld id="{A61ED370-6C62-4ED8-8B51-3C6C1244BC47}" type="slidenum">
              <a:rPr lang="en-US"/>
              <a:pPr>
                <a:defRPr/>
              </a:pPr>
              <a:t>‹#›</a:t>
            </a:fld>
            <a:endParaRPr lang="en-US"/>
          </a:p>
        </p:txBody>
      </p:sp>
    </p:spTree>
    <p:extLst>
      <p:ext uri="{BB962C8B-B14F-4D97-AF65-F5344CB8AC3E}">
        <p14:creationId xmlns:p14="http://schemas.microsoft.com/office/powerpoint/2010/main" val="821621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61F4959-97B9-4952-BDB3-38942A7E972A}" type="datetime1">
              <a:rPr lang="en-GB" altLang="et-EE"/>
              <a:pPr/>
              <a:t>23/09/2019</a:t>
            </a:fld>
            <a:endParaRPr lang="en-GB" altLang="et-EE"/>
          </a:p>
        </p:txBody>
      </p:sp>
      <p:sp>
        <p:nvSpPr>
          <p:cNvPr id="5" name="Footer Placeholder 4"/>
          <p:cNvSpPr>
            <a:spLocks noGrp="1"/>
          </p:cNvSpPr>
          <p:nvPr>
            <p:ph type="ftr" sz="quarter" idx="11"/>
          </p:nvPr>
        </p:nvSpPr>
        <p:spPr/>
        <p:txBody>
          <a:bodyPr/>
          <a:lstStyle>
            <a:lvl1pPr>
              <a:defRPr/>
            </a:lvl1pPr>
          </a:lstStyle>
          <a:p>
            <a:endParaRPr lang="et-EE" altLang="et-EE"/>
          </a:p>
        </p:txBody>
      </p:sp>
      <p:sp>
        <p:nvSpPr>
          <p:cNvPr id="6" name="Slide Number Placeholder 5"/>
          <p:cNvSpPr>
            <a:spLocks noGrp="1"/>
          </p:cNvSpPr>
          <p:nvPr>
            <p:ph type="sldNum" sz="quarter" idx="12"/>
          </p:nvPr>
        </p:nvSpPr>
        <p:spPr/>
        <p:txBody>
          <a:bodyPr/>
          <a:lstStyle>
            <a:lvl1pPr>
              <a:defRPr/>
            </a:lvl1pPr>
          </a:lstStyle>
          <a:p>
            <a:fld id="{E14ACE4C-5800-4A42-975B-C97501308452}" type="slidenum">
              <a:rPr lang="en-GB" altLang="et-EE"/>
              <a:pPr/>
              <a:t>‹#›</a:t>
            </a:fld>
            <a:endParaRPr lang="en-GB" altLang="et-EE"/>
          </a:p>
        </p:txBody>
      </p:sp>
    </p:spTree>
    <p:extLst>
      <p:ext uri="{BB962C8B-B14F-4D97-AF65-F5344CB8AC3E}">
        <p14:creationId xmlns:p14="http://schemas.microsoft.com/office/powerpoint/2010/main" val="2003052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t-EE"/>
          </a:p>
        </p:txBody>
      </p:sp>
      <p:sp>
        <p:nvSpPr>
          <p:cNvPr id="9" name="Slide Number Placeholder 5"/>
          <p:cNvSpPr>
            <a:spLocks noGrp="1"/>
          </p:cNvSpPr>
          <p:nvPr>
            <p:ph type="sldNum" sz="quarter" idx="12"/>
          </p:nvPr>
        </p:nvSpPr>
        <p:spPr/>
        <p:txBody>
          <a:bodyPr/>
          <a:lstStyle>
            <a:lvl1pPr>
              <a:defRPr/>
            </a:lvl1pPr>
          </a:lstStyle>
          <a:p>
            <a:pPr>
              <a:defRPr/>
            </a:pPr>
            <a:fld id="{F29C5EDD-33CC-4F36-9F21-0182D619D5F5}" type="slidenum">
              <a:rPr lang="en-US"/>
              <a:pPr>
                <a:defRPr/>
              </a:pPr>
              <a:t>‹#›</a:t>
            </a:fld>
            <a:endParaRPr lang="en-US"/>
          </a:p>
        </p:txBody>
      </p:sp>
    </p:spTree>
    <p:extLst>
      <p:ext uri="{BB962C8B-B14F-4D97-AF65-F5344CB8AC3E}">
        <p14:creationId xmlns:p14="http://schemas.microsoft.com/office/powerpoint/2010/main" val="1670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t-EE"/>
          </a:p>
        </p:txBody>
      </p:sp>
      <p:sp>
        <p:nvSpPr>
          <p:cNvPr id="5" name="Slide Number Placeholder 5"/>
          <p:cNvSpPr>
            <a:spLocks noGrp="1"/>
          </p:cNvSpPr>
          <p:nvPr>
            <p:ph type="sldNum" sz="quarter" idx="12"/>
          </p:nvPr>
        </p:nvSpPr>
        <p:spPr/>
        <p:txBody>
          <a:bodyPr/>
          <a:lstStyle>
            <a:lvl1pPr>
              <a:defRPr/>
            </a:lvl1pPr>
          </a:lstStyle>
          <a:p>
            <a:pPr>
              <a:defRPr/>
            </a:pPr>
            <a:fld id="{F890F343-FF6C-4724-8E76-BD7D5C126296}" type="slidenum">
              <a:rPr lang="en-US"/>
              <a:pPr>
                <a:defRPr/>
              </a:pPr>
              <a:t>‹#›</a:t>
            </a:fld>
            <a:endParaRPr lang="en-US"/>
          </a:p>
        </p:txBody>
      </p:sp>
    </p:spTree>
    <p:extLst>
      <p:ext uri="{BB962C8B-B14F-4D97-AF65-F5344CB8AC3E}">
        <p14:creationId xmlns:p14="http://schemas.microsoft.com/office/powerpoint/2010/main" val="435128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t-EE"/>
          </a:p>
        </p:txBody>
      </p:sp>
      <p:sp>
        <p:nvSpPr>
          <p:cNvPr id="4" name="Slide Number Placeholder 5"/>
          <p:cNvSpPr>
            <a:spLocks noGrp="1"/>
          </p:cNvSpPr>
          <p:nvPr>
            <p:ph type="sldNum" sz="quarter" idx="12"/>
          </p:nvPr>
        </p:nvSpPr>
        <p:spPr/>
        <p:txBody>
          <a:bodyPr/>
          <a:lstStyle>
            <a:lvl1pPr>
              <a:defRPr/>
            </a:lvl1pPr>
          </a:lstStyle>
          <a:p>
            <a:pPr>
              <a:defRPr/>
            </a:pPr>
            <a:fld id="{D6737797-F233-4365-9F48-12E00042172A}" type="slidenum">
              <a:rPr lang="en-US"/>
              <a:pPr>
                <a:defRPr/>
              </a:pPr>
              <a:t>‹#›</a:t>
            </a:fld>
            <a:endParaRPr lang="en-US"/>
          </a:p>
        </p:txBody>
      </p:sp>
    </p:spTree>
    <p:extLst>
      <p:ext uri="{BB962C8B-B14F-4D97-AF65-F5344CB8AC3E}">
        <p14:creationId xmlns:p14="http://schemas.microsoft.com/office/powerpoint/2010/main" val="2856964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t-EE"/>
          </a:p>
        </p:txBody>
      </p:sp>
      <p:sp>
        <p:nvSpPr>
          <p:cNvPr id="7" name="Slide Number Placeholder 5"/>
          <p:cNvSpPr>
            <a:spLocks noGrp="1"/>
          </p:cNvSpPr>
          <p:nvPr>
            <p:ph type="sldNum" sz="quarter" idx="12"/>
          </p:nvPr>
        </p:nvSpPr>
        <p:spPr/>
        <p:txBody>
          <a:bodyPr/>
          <a:lstStyle>
            <a:lvl1pPr>
              <a:defRPr/>
            </a:lvl1pPr>
          </a:lstStyle>
          <a:p>
            <a:pPr>
              <a:defRPr/>
            </a:pPr>
            <a:fld id="{AD4742E0-5D98-4329-95AB-CFCA4A37C717}" type="slidenum">
              <a:rPr lang="en-US"/>
              <a:pPr>
                <a:defRPr/>
              </a:pPr>
              <a:t>‹#›</a:t>
            </a:fld>
            <a:endParaRPr lang="en-US"/>
          </a:p>
        </p:txBody>
      </p:sp>
    </p:spTree>
    <p:extLst>
      <p:ext uri="{BB962C8B-B14F-4D97-AF65-F5344CB8AC3E}">
        <p14:creationId xmlns:p14="http://schemas.microsoft.com/office/powerpoint/2010/main" val="2717228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t-EE"/>
          </a:p>
        </p:txBody>
      </p:sp>
      <p:sp>
        <p:nvSpPr>
          <p:cNvPr id="7" name="Slide Number Placeholder 5"/>
          <p:cNvSpPr>
            <a:spLocks noGrp="1"/>
          </p:cNvSpPr>
          <p:nvPr>
            <p:ph type="sldNum" sz="quarter" idx="12"/>
          </p:nvPr>
        </p:nvSpPr>
        <p:spPr/>
        <p:txBody>
          <a:bodyPr/>
          <a:lstStyle>
            <a:lvl1pPr>
              <a:defRPr/>
            </a:lvl1pPr>
          </a:lstStyle>
          <a:p>
            <a:pPr>
              <a:defRPr/>
            </a:pPr>
            <a:fld id="{9C79B2D1-F292-4BC5-B5A0-515EF320368F}" type="slidenum">
              <a:rPr lang="en-US"/>
              <a:pPr>
                <a:defRPr/>
              </a:pPr>
              <a:t>‹#›</a:t>
            </a:fld>
            <a:endParaRPr lang="en-US"/>
          </a:p>
        </p:txBody>
      </p:sp>
    </p:spTree>
    <p:extLst>
      <p:ext uri="{BB962C8B-B14F-4D97-AF65-F5344CB8AC3E}">
        <p14:creationId xmlns:p14="http://schemas.microsoft.com/office/powerpoint/2010/main" val="1574852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t-EE"/>
          </a:p>
        </p:txBody>
      </p:sp>
      <p:sp>
        <p:nvSpPr>
          <p:cNvPr id="6" name="Slide Number Placeholder 5"/>
          <p:cNvSpPr>
            <a:spLocks noGrp="1"/>
          </p:cNvSpPr>
          <p:nvPr>
            <p:ph type="sldNum" sz="quarter" idx="12"/>
          </p:nvPr>
        </p:nvSpPr>
        <p:spPr/>
        <p:txBody>
          <a:bodyPr/>
          <a:lstStyle>
            <a:lvl1pPr>
              <a:defRPr/>
            </a:lvl1pPr>
          </a:lstStyle>
          <a:p>
            <a:pPr>
              <a:defRPr/>
            </a:pPr>
            <a:fld id="{33F4C934-CC82-44ED-904A-58604F9F289B}" type="slidenum">
              <a:rPr lang="en-US"/>
              <a:pPr>
                <a:defRPr/>
              </a:pPr>
              <a:t>‹#›</a:t>
            </a:fld>
            <a:endParaRPr lang="en-US"/>
          </a:p>
        </p:txBody>
      </p:sp>
    </p:spTree>
    <p:extLst>
      <p:ext uri="{BB962C8B-B14F-4D97-AF65-F5344CB8AC3E}">
        <p14:creationId xmlns:p14="http://schemas.microsoft.com/office/powerpoint/2010/main" val="42733619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t-EE"/>
          </a:p>
        </p:txBody>
      </p:sp>
      <p:sp>
        <p:nvSpPr>
          <p:cNvPr id="6" name="Slide Number Placeholder 5"/>
          <p:cNvSpPr>
            <a:spLocks noGrp="1"/>
          </p:cNvSpPr>
          <p:nvPr>
            <p:ph type="sldNum" sz="quarter" idx="12"/>
          </p:nvPr>
        </p:nvSpPr>
        <p:spPr/>
        <p:txBody>
          <a:bodyPr/>
          <a:lstStyle>
            <a:lvl1pPr>
              <a:defRPr/>
            </a:lvl1pPr>
          </a:lstStyle>
          <a:p>
            <a:pPr>
              <a:defRPr/>
            </a:pPr>
            <a:fld id="{0C3180BD-4DA0-4802-8757-9ABB01F5044A}" type="slidenum">
              <a:rPr lang="en-US"/>
              <a:pPr>
                <a:defRPr/>
              </a:pPr>
              <a:t>‹#›</a:t>
            </a:fld>
            <a:endParaRPr lang="en-US"/>
          </a:p>
        </p:txBody>
      </p:sp>
    </p:spTree>
    <p:extLst>
      <p:ext uri="{BB962C8B-B14F-4D97-AF65-F5344CB8AC3E}">
        <p14:creationId xmlns:p14="http://schemas.microsoft.com/office/powerpoint/2010/main" val="30813533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p>
            <a:r>
              <a:rPr lang="en-US"/>
              <a:t>Click to edit Master title style</a:t>
            </a:r>
          </a:p>
        </p:txBody>
      </p:sp>
      <p:sp>
        <p:nvSpPr>
          <p:cNvPr id="3" name="Chart Placeholder 2"/>
          <p:cNvSpPr>
            <a:spLocks noGrp="1"/>
          </p:cNvSpPr>
          <p:nvPr>
            <p:ph type="chart" idx="1"/>
          </p:nvPr>
        </p:nvSpPr>
        <p:spPr>
          <a:xfrm>
            <a:off x="457200" y="1200151"/>
            <a:ext cx="8229600" cy="3394472"/>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t-EE"/>
          </a:p>
        </p:txBody>
      </p:sp>
      <p:sp>
        <p:nvSpPr>
          <p:cNvPr id="6" name="Slide Number Placeholder 5"/>
          <p:cNvSpPr>
            <a:spLocks noGrp="1"/>
          </p:cNvSpPr>
          <p:nvPr>
            <p:ph type="sldNum" sz="quarter" idx="12"/>
          </p:nvPr>
        </p:nvSpPr>
        <p:spPr/>
        <p:txBody>
          <a:bodyPr/>
          <a:lstStyle>
            <a:lvl1pPr>
              <a:defRPr/>
            </a:lvl1pPr>
          </a:lstStyle>
          <a:p>
            <a:pPr>
              <a:defRPr/>
            </a:pPr>
            <a:fld id="{DEC5BF24-5ED3-45F8-B428-A4B3D50D57F5}" type="slidenum">
              <a:rPr lang="en-US"/>
              <a:pPr>
                <a:defRPr/>
              </a:pPr>
              <a:t>‹#›</a:t>
            </a:fld>
            <a:endParaRPr lang="en-US"/>
          </a:p>
        </p:txBody>
      </p:sp>
    </p:spTree>
    <p:extLst>
      <p:ext uri="{BB962C8B-B14F-4D97-AF65-F5344CB8AC3E}">
        <p14:creationId xmlns:p14="http://schemas.microsoft.com/office/powerpoint/2010/main" val="3231084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t-EE"/>
          </a:p>
        </p:txBody>
      </p:sp>
      <p:sp>
        <p:nvSpPr>
          <p:cNvPr id="5" name="Slide Number Placeholder 5"/>
          <p:cNvSpPr>
            <a:spLocks noGrp="1"/>
          </p:cNvSpPr>
          <p:nvPr>
            <p:ph type="sldNum" sz="quarter" idx="12"/>
          </p:nvPr>
        </p:nvSpPr>
        <p:spPr/>
        <p:txBody>
          <a:bodyPr/>
          <a:lstStyle>
            <a:lvl1pPr>
              <a:defRPr/>
            </a:lvl1pPr>
          </a:lstStyle>
          <a:p>
            <a:pPr>
              <a:defRPr/>
            </a:pPr>
            <a:fld id="{C11A41BA-E47F-45C3-B443-D02C763C4A23}" type="slidenum">
              <a:rPr lang="en-US"/>
              <a:pPr>
                <a:defRPr/>
              </a:pPr>
              <a:t>‹#›</a:t>
            </a:fld>
            <a:endParaRPr lang="en-US"/>
          </a:p>
        </p:txBody>
      </p:sp>
    </p:spTree>
    <p:extLst>
      <p:ext uri="{BB962C8B-B14F-4D97-AF65-F5344CB8AC3E}">
        <p14:creationId xmlns:p14="http://schemas.microsoft.com/office/powerpoint/2010/main" val="1374057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Pealkirja ja tabel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able Placeholder 9"/>
          <p:cNvSpPr>
            <a:spLocks noGrp="1"/>
          </p:cNvSpPr>
          <p:nvPr>
            <p:ph type="tbl" sz="quarter" idx="13"/>
          </p:nvPr>
        </p:nvSpPr>
        <p:spPr>
          <a:xfrm>
            <a:off x="457200" y="1339454"/>
            <a:ext cx="8229600" cy="3000375"/>
          </a:xfrm>
        </p:spPr>
        <p:txBody>
          <a:bodyPr rtlCol="0">
            <a:normAutofit/>
          </a:bodyPr>
          <a:lstStyle/>
          <a:p>
            <a:pPr lvl="0"/>
            <a:r>
              <a:rPr lang="en-US" noProof="0"/>
              <a:t>Click icon to add table</a:t>
            </a:r>
          </a:p>
        </p:txBody>
      </p:sp>
      <p:sp>
        <p:nvSpPr>
          <p:cNvPr id="4" name="Date Placeholder 3"/>
          <p:cNvSpPr>
            <a:spLocks noGrp="1"/>
          </p:cNvSpPr>
          <p:nvPr>
            <p:ph type="dt" sz="half" idx="14"/>
          </p:nvPr>
        </p:nvSpPr>
        <p:spPr/>
        <p:txBody>
          <a:bodyPr/>
          <a:lstStyle>
            <a:lvl1pPr>
              <a:defRPr/>
            </a:lvl1pPr>
          </a:lstStyle>
          <a:p>
            <a:pPr>
              <a:defRPr/>
            </a:pPr>
            <a:fld id="{C4FF4FC8-770B-4551-B105-50D8E595C9AB}" type="datetime1">
              <a:rPr lang="en-US" smtClean="0"/>
              <a:t>9/23/2019</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ABBA1DA-A23F-4CD1-BFF0-84AAF3F13FD5}" type="slidenum">
              <a:rPr lang="en-US" smtClean="0"/>
              <a:pPr>
                <a:defRPr/>
              </a:pPr>
              <a:t>‹#›</a:t>
            </a:fld>
            <a:endParaRPr lang="en-US"/>
          </a:p>
        </p:txBody>
      </p:sp>
    </p:spTree>
    <p:extLst>
      <p:ext uri="{BB962C8B-B14F-4D97-AF65-F5344CB8AC3E}">
        <p14:creationId xmlns:p14="http://schemas.microsoft.com/office/powerpoint/2010/main" val="87076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itle and two Li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59D42B7B-D3C6-469C-854F-B22A2D821E85}" type="datetime1">
              <a:rPr lang="en-GB" altLang="et-EE"/>
              <a:pPr/>
              <a:t>23/09/2019</a:t>
            </a:fld>
            <a:endParaRPr lang="en-GB" altLang="et-EE"/>
          </a:p>
        </p:txBody>
      </p:sp>
      <p:sp>
        <p:nvSpPr>
          <p:cNvPr id="6" name="Footer Placeholder 4"/>
          <p:cNvSpPr>
            <a:spLocks noGrp="1"/>
          </p:cNvSpPr>
          <p:nvPr>
            <p:ph type="ftr" sz="quarter" idx="11"/>
          </p:nvPr>
        </p:nvSpPr>
        <p:spPr/>
        <p:txBody>
          <a:bodyPr/>
          <a:lstStyle>
            <a:lvl1pPr>
              <a:defRPr/>
            </a:lvl1pPr>
          </a:lstStyle>
          <a:p>
            <a:endParaRPr lang="et-EE" altLang="et-EE"/>
          </a:p>
        </p:txBody>
      </p:sp>
      <p:sp>
        <p:nvSpPr>
          <p:cNvPr id="7" name="Slide Number Placeholder 5"/>
          <p:cNvSpPr>
            <a:spLocks noGrp="1"/>
          </p:cNvSpPr>
          <p:nvPr>
            <p:ph type="sldNum" sz="quarter" idx="12"/>
          </p:nvPr>
        </p:nvSpPr>
        <p:spPr/>
        <p:txBody>
          <a:bodyPr/>
          <a:lstStyle>
            <a:lvl1pPr>
              <a:defRPr/>
            </a:lvl1pPr>
          </a:lstStyle>
          <a:p>
            <a:fld id="{A768C4AA-7AF4-48A4-B0BA-9C875EDBF743}" type="slidenum">
              <a:rPr lang="en-GB" altLang="et-EE"/>
              <a:pPr/>
              <a:t>‹#›</a:t>
            </a:fld>
            <a:endParaRPr lang="en-GB" altLang="et-EE"/>
          </a:p>
        </p:txBody>
      </p:sp>
    </p:spTree>
    <p:extLst>
      <p:ext uri="{BB962C8B-B14F-4D97-AF65-F5344CB8AC3E}">
        <p14:creationId xmlns:p14="http://schemas.microsoft.com/office/powerpoint/2010/main" val="10017547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TA 1 PLOKK">
    <p:spTree>
      <p:nvGrpSpPr>
        <p:cNvPr id="1" name=""/>
        <p:cNvGrpSpPr/>
        <p:nvPr/>
      </p:nvGrpSpPr>
      <p:grpSpPr>
        <a:xfrm>
          <a:off x="0" y="0"/>
          <a:ext cx="0" cy="0"/>
          <a:chOff x="0" y="0"/>
          <a:chExt cx="0" cy="0"/>
        </a:xfrm>
      </p:grpSpPr>
      <p:pic>
        <p:nvPicPr>
          <p:cNvPr id="5" name="Picture 2" descr="K:\PROJEKT\DAM\MORRYS\LOGO\Eesti Energia\2015\Taustagraafika\Powerpoint\ppt_taust_01_1920x1080_blank.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8"/>
          <p:cNvSpPr>
            <a:spLocks noChangeArrowheads="1"/>
          </p:cNvSpPr>
          <p:nvPr userDrawn="1"/>
        </p:nvSpPr>
        <p:spPr bwMode="auto">
          <a:xfrm>
            <a:off x="179388" y="885825"/>
            <a:ext cx="8785225" cy="4059238"/>
          </a:xfrm>
          <a:prstGeom prst="roundRect">
            <a:avLst>
              <a:gd name="adj" fmla="val 1468"/>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52500" eaLnBrk="0" hangingPunct="0">
              <a:defRPr>
                <a:solidFill>
                  <a:schemeClr val="tx1"/>
                </a:solidFill>
                <a:latin typeface="Arial" charset="0"/>
              </a:defRPr>
            </a:lvl1pPr>
            <a:lvl2pPr marL="742950" indent="-285750" defTabSz="952500" eaLnBrk="0" hangingPunct="0">
              <a:defRPr>
                <a:solidFill>
                  <a:schemeClr val="tx1"/>
                </a:solidFill>
                <a:latin typeface="Arial" charset="0"/>
              </a:defRPr>
            </a:lvl2pPr>
            <a:lvl3pPr marL="1143000" indent="-228600" defTabSz="952500" eaLnBrk="0" hangingPunct="0">
              <a:defRPr>
                <a:solidFill>
                  <a:schemeClr val="tx1"/>
                </a:solidFill>
                <a:latin typeface="Arial" charset="0"/>
              </a:defRPr>
            </a:lvl3pPr>
            <a:lvl4pPr marL="1600200" indent="-228600" defTabSz="952500" eaLnBrk="0" hangingPunct="0">
              <a:defRPr>
                <a:solidFill>
                  <a:schemeClr val="tx1"/>
                </a:solidFill>
                <a:latin typeface="Arial" charset="0"/>
              </a:defRPr>
            </a:lvl4pPr>
            <a:lvl5pPr marL="2057400" indent="-228600" defTabSz="952500" eaLnBrk="0" hangingPunct="0">
              <a:defRPr>
                <a:solidFill>
                  <a:schemeClr val="tx1"/>
                </a:solidFill>
                <a:latin typeface="Arial" charset="0"/>
              </a:defRPr>
            </a:lvl5pPr>
            <a:lvl6pPr marL="2514600" indent="-228600" defTabSz="952500" eaLnBrk="0" fontAlgn="base" hangingPunct="0">
              <a:spcBef>
                <a:spcPct val="0"/>
              </a:spcBef>
              <a:spcAft>
                <a:spcPct val="0"/>
              </a:spcAft>
              <a:defRPr>
                <a:solidFill>
                  <a:schemeClr val="tx1"/>
                </a:solidFill>
                <a:latin typeface="Arial" charset="0"/>
              </a:defRPr>
            </a:lvl6pPr>
            <a:lvl7pPr marL="2971800" indent="-228600" defTabSz="952500" eaLnBrk="0" fontAlgn="base" hangingPunct="0">
              <a:spcBef>
                <a:spcPct val="0"/>
              </a:spcBef>
              <a:spcAft>
                <a:spcPct val="0"/>
              </a:spcAft>
              <a:defRPr>
                <a:solidFill>
                  <a:schemeClr val="tx1"/>
                </a:solidFill>
                <a:latin typeface="Arial" charset="0"/>
              </a:defRPr>
            </a:lvl7pPr>
            <a:lvl8pPr marL="3429000" indent="-228600" defTabSz="952500" eaLnBrk="0" fontAlgn="base" hangingPunct="0">
              <a:spcBef>
                <a:spcPct val="0"/>
              </a:spcBef>
              <a:spcAft>
                <a:spcPct val="0"/>
              </a:spcAft>
              <a:defRPr>
                <a:solidFill>
                  <a:schemeClr val="tx1"/>
                </a:solidFill>
                <a:latin typeface="Arial" charset="0"/>
              </a:defRPr>
            </a:lvl8pPr>
            <a:lvl9pPr marL="3886200" indent="-228600" defTabSz="9525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t-EE" sz="1000">
              <a:solidFill>
                <a:srgbClr val="576369"/>
              </a:solidFill>
            </a:endParaRPr>
          </a:p>
        </p:txBody>
      </p:sp>
      <p:sp>
        <p:nvSpPr>
          <p:cNvPr id="8" name="Round Same Side Corner Rectangle 7"/>
          <p:cNvSpPr/>
          <p:nvPr userDrawn="1"/>
        </p:nvSpPr>
        <p:spPr bwMode="auto">
          <a:xfrm flipV="1">
            <a:off x="379413" y="974725"/>
            <a:ext cx="8326437" cy="3757613"/>
          </a:xfrm>
          <a:prstGeom prst="round2SameRect">
            <a:avLst>
              <a:gd name="adj1" fmla="val 3281"/>
              <a:gd name="adj2" fmla="val 0"/>
            </a:avLst>
          </a:prstGeom>
          <a:noFill/>
          <a:ln w="3175" cap="flat" cmpd="sng" algn="ctr">
            <a:solidFill>
              <a:schemeClr val="bg1">
                <a:lumMod val="75000"/>
              </a:schemeClr>
            </a:solidFill>
            <a:prstDash val="solid"/>
            <a:round/>
            <a:headEnd type="none" w="med" len="med"/>
            <a:tailEnd type="none" w="med" len="med"/>
          </a:ln>
          <a:effectLst/>
        </p:spPr>
        <p:txBody>
          <a:bodyPr anchor="ctr"/>
          <a:lstStyle/>
          <a:p>
            <a:pPr algn="ctr" eaLnBrk="1" hangingPunct="1">
              <a:defRPr/>
            </a:pPr>
            <a:endParaRPr lang="et-EE" sz="1400" b="1">
              <a:solidFill>
                <a:schemeClr val="bg1"/>
              </a:solidFill>
              <a:latin typeface="Arial" charset="0"/>
            </a:endParaRPr>
          </a:p>
        </p:txBody>
      </p:sp>
      <p:sp>
        <p:nvSpPr>
          <p:cNvPr id="6" name="Chart Placeholder 16"/>
          <p:cNvSpPr>
            <a:spLocks noGrp="1"/>
          </p:cNvSpPr>
          <p:nvPr>
            <p:ph type="chart" sz="quarter" idx="16"/>
          </p:nvPr>
        </p:nvSpPr>
        <p:spPr>
          <a:xfrm>
            <a:off x="445698" y="1037614"/>
            <a:ext cx="8172906" cy="3694375"/>
          </a:xfrm>
          <a:ln>
            <a:noFill/>
          </a:ln>
        </p:spPr>
        <p:txBody>
          <a:bodyPr/>
          <a:lstStyle>
            <a:lvl1pPr marL="180000" indent="-180000">
              <a:defRPr sz="1400"/>
            </a:lvl1pPr>
          </a:lstStyle>
          <a:p>
            <a:pPr lvl="0"/>
            <a:r>
              <a:rPr lang="en-US" noProof="0"/>
              <a:t>Click icon to add chart</a:t>
            </a:r>
          </a:p>
        </p:txBody>
      </p:sp>
      <p:sp>
        <p:nvSpPr>
          <p:cNvPr id="9" name="Text Placeholder 9"/>
          <p:cNvSpPr>
            <a:spLocks noGrp="1"/>
          </p:cNvSpPr>
          <p:nvPr>
            <p:ph type="body" sz="quarter" idx="13"/>
          </p:nvPr>
        </p:nvSpPr>
        <p:spPr>
          <a:xfrm>
            <a:off x="373689" y="699542"/>
            <a:ext cx="8338771" cy="300004"/>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3" name="Title 1"/>
          <p:cNvSpPr>
            <a:spLocks noGrp="1"/>
          </p:cNvSpPr>
          <p:nvPr>
            <p:ph type="title"/>
          </p:nvPr>
        </p:nvSpPr>
        <p:spPr>
          <a:xfrm>
            <a:off x="251520" y="72008"/>
            <a:ext cx="8640960" cy="555526"/>
          </a:xfrm>
        </p:spPr>
        <p:txBody>
          <a:bodyPr/>
          <a:lstStyle>
            <a:lvl1pPr>
              <a:defRPr sz="2400"/>
            </a:lvl1pPr>
          </a:lstStyle>
          <a:p>
            <a:r>
              <a:rPr lang="en-US"/>
              <a:t>Click to edit Master title style</a:t>
            </a:r>
            <a:endParaRPr lang="et-EE"/>
          </a:p>
        </p:txBody>
      </p:sp>
      <p:sp>
        <p:nvSpPr>
          <p:cNvPr id="10" name="Slide Number Placeholder 5"/>
          <p:cNvSpPr>
            <a:spLocks noGrp="1"/>
          </p:cNvSpPr>
          <p:nvPr>
            <p:ph type="sldNum" sz="quarter" idx="17"/>
          </p:nvPr>
        </p:nvSpPr>
        <p:spPr/>
        <p:txBody>
          <a:bodyPr/>
          <a:lstStyle>
            <a:lvl1pPr>
              <a:defRPr/>
            </a:lvl1pPr>
          </a:lstStyle>
          <a:p>
            <a:pPr>
              <a:defRPr/>
            </a:pPr>
            <a:fld id="{251DB007-FD77-44A6-B963-B0982ADCBB1D}" type="slidenum">
              <a:rPr lang="en-GB" altLang="et-EE"/>
              <a:pPr>
                <a:defRPr/>
              </a:pPr>
              <a:t>‹#›</a:t>
            </a:fld>
            <a:endParaRPr lang="en-GB" altLang="et-EE"/>
          </a:p>
        </p:txBody>
      </p:sp>
    </p:spTree>
    <p:extLst>
      <p:ext uri="{BB962C8B-B14F-4D97-AF65-F5344CB8AC3E}">
        <p14:creationId xmlns:p14="http://schemas.microsoft.com/office/powerpoint/2010/main" val="658190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LOGOTA 1 TABEL + TEKST ALL">
    <p:spTree>
      <p:nvGrpSpPr>
        <p:cNvPr id="1" name=""/>
        <p:cNvGrpSpPr/>
        <p:nvPr/>
      </p:nvGrpSpPr>
      <p:grpSpPr>
        <a:xfrm>
          <a:off x="0" y="0"/>
          <a:ext cx="0" cy="0"/>
          <a:chOff x="0" y="0"/>
          <a:chExt cx="0" cy="0"/>
        </a:xfrm>
      </p:grpSpPr>
      <p:pic>
        <p:nvPicPr>
          <p:cNvPr id="5" name="Picture 2" descr="K:\PROJEKT\DAM\MORRYS\LOGO\Eesti Energia\2015\Taustagraafika\Powerpoint\ppt_taust_01_1920x1080_blank.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p:cNvSpPr>
            <a:spLocks noChangeArrowheads="1"/>
          </p:cNvSpPr>
          <p:nvPr userDrawn="1"/>
        </p:nvSpPr>
        <p:spPr bwMode="auto">
          <a:xfrm>
            <a:off x="179388" y="885825"/>
            <a:ext cx="8785225" cy="4059238"/>
          </a:xfrm>
          <a:prstGeom prst="roundRect">
            <a:avLst>
              <a:gd name="adj" fmla="val 1468"/>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52500" eaLnBrk="0" hangingPunct="0">
              <a:defRPr>
                <a:solidFill>
                  <a:schemeClr val="tx1"/>
                </a:solidFill>
                <a:latin typeface="Arial" charset="0"/>
              </a:defRPr>
            </a:lvl1pPr>
            <a:lvl2pPr marL="742950" indent="-285750" defTabSz="952500" eaLnBrk="0" hangingPunct="0">
              <a:defRPr>
                <a:solidFill>
                  <a:schemeClr val="tx1"/>
                </a:solidFill>
                <a:latin typeface="Arial" charset="0"/>
              </a:defRPr>
            </a:lvl2pPr>
            <a:lvl3pPr marL="1143000" indent="-228600" defTabSz="952500" eaLnBrk="0" hangingPunct="0">
              <a:defRPr>
                <a:solidFill>
                  <a:schemeClr val="tx1"/>
                </a:solidFill>
                <a:latin typeface="Arial" charset="0"/>
              </a:defRPr>
            </a:lvl3pPr>
            <a:lvl4pPr marL="1600200" indent="-228600" defTabSz="952500" eaLnBrk="0" hangingPunct="0">
              <a:defRPr>
                <a:solidFill>
                  <a:schemeClr val="tx1"/>
                </a:solidFill>
                <a:latin typeface="Arial" charset="0"/>
              </a:defRPr>
            </a:lvl4pPr>
            <a:lvl5pPr marL="2057400" indent="-228600" defTabSz="952500" eaLnBrk="0" hangingPunct="0">
              <a:defRPr>
                <a:solidFill>
                  <a:schemeClr val="tx1"/>
                </a:solidFill>
                <a:latin typeface="Arial" charset="0"/>
              </a:defRPr>
            </a:lvl5pPr>
            <a:lvl6pPr marL="2514600" indent="-228600" defTabSz="952500" eaLnBrk="0" fontAlgn="base" hangingPunct="0">
              <a:spcBef>
                <a:spcPct val="0"/>
              </a:spcBef>
              <a:spcAft>
                <a:spcPct val="0"/>
              </a:spcAft>
              <a:defRPr>
                <a:solidFill>
                  <a:schemeClr val="tx1"/>
                </a:solidFill>
                <a:latin typeface="Arial" charset="0"/>
              </a:defRPr>
            </a:lvl6pPr>
            <a:lvl7pPr marL="2971800" indent="-228600" defTabSz="952500" eaLnBrk="0" fontAlgn="base" hangingPunct="0">
              <a:spcBef>
                <a:spcPct val="0"/>
              </a:spcBef>
              <a:spcAft>
                <a:spcPct val="0"/>
              </a:spcAft>
              <a:defRPr>
                <a:solidFill>
                  <a:schemeClr val="tx1"/>
                </a:solidFill>
                <a:latin typeface="Arial" charset="0"/>
              </a:defRPr>
            </a:lvl7pPr>
            <a:lvl8pPr marL="3429000" indent="-228600" defTabSz="952500" eaLnBrk="0" fontAlgn="base" hangingPunct="0">
              <a:spcBef>
                <a:spcPct val="0"/>
              </a:spcBef>
              <a:spcAft>
                <a:spcPct val="0"/>
              </a:spcAft>
              <a:defRPr>
                <a:solidFill>
                  <a:schemeClr val="tx1"/>
                </a:solidFill>
                <a:latin typeface="Arial" charset="0"/>
              </a:defRPr>
            </a:lvl8pPr>
            <a:lvl9pPr marL="3886200" indent="-228600" defTabSz="9525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t-EE" sz="1000">
              <a:solidFill>
                <a:srgbClr val="576369"/>
              </a:solidFill>
            </a:endParaRPr>
          </a:p>
        </p:txBody>
      </p:sp>
      <p:sp>
        <p:nvSpPr>
          <p:cNvPr id="9" name="Text Placeholder 9"/>
          <p:cNvSpPr>
            <a:spLocks noGrp="1"/>
          </p:cNvSpPr>
          <p:nvPr>
            <p:ph type="body" sz="quarter" idx="13"/>
          </p:nvPr>
        </p:nvSpPr>
        <p:spPr>
          <a:xfrm>
            <a:off x="373689" y="699542"/>
            <a:ext cx="8338771" cy="300004"/>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26" name="Text Placeholder 3"/>
          <p:cNvSpPr>
            <a:spLocks noGrp="1"/>
          </p:cNvSpPr>
          <p:nvPr>
            <p:ph type="body" sz="quarter" idx="23"/>
          </p:nvPr>
        </p:nvSpPr>
        <p:spPr>
          <a:xfrm>
            <a:off x="409692" y="3723878"/>
            <a:ext cx="8276068" cy="1008112"/>
          </a:xfrm>
        </p:spPr>
        <p:txBody>
          <a:bodyPr/>
          <a:lstStyle>
            <a:lvl1pPr marL="180000" indent="-180000">
              <a:defRPr sz="1300">
                <a:latin typeface="+mj-lt"/>
              </a:defRPr>
            </a:lvl1pPr>
            <a:lvl2pPr marL="378000" indent="-177800">
              <a:buFont typeface="Arial" panose="020B0604020202020204" pitchFamily="34" charset="0"/>
              <a:buChar char="-"/>
              <a:defRPr sz="1300">
                <a:latin typeface="+mj-lt"/>
              </a:defRPr>
            </a:lvl2pPr>
          </a:lstStyle>
          <a:p>
            <a:pPr lvl="0"/>
            <a:r>
              <a:rPr lang="en-US"/>
              <a:t>Click to edit Master text styles</a:t>
            </a:r>
          </a:p>
          <a:p>
            <a:pPr lvl="1"/>
            <a:r>
              <a:rPr lang="en-US"/>
              <a:t>Second level</a:t>
            </a:r>
          </a:p>
        </p:txBody>
      </p:sp>
      <p:sp>
        <p:nvSpPr>
          <p:cNvPr id="13" name="Title 1"/>
          <p:cNvSpPr>
            <a:spLocks noGrp="1"/>
          </p:cNvSpPr>
          <p:nvPr>
            <p:ph type="title"/>
          </p:nvPr>
        </p:nvSpPr>
        <p:spPr>
          <a:xfrm>
            <a:off x="251520" y="72008"/>
            <a:ext cx="8640960" cy="555526"/>
          </a:xfrm>
        </p:spPr>
        <p:txBody>
          <a:bodyPr/>
          <a:lstStyle>
            <a:lvl1pPr>
              <a:defRPr sz="3200"/>
            </a:lvl1pPr>
          </a:lstStyle>
          <a:p>
            <a:r>
              <a:rPr lang="en-US"/>
              <a:t>Click to edit Master title style</a:t>
            </a:r>
            <a:endParaRPr lang="et-EE"/>
          </a:p>
        </p:txBody>
      </p:sp>
      <p:sp>
        <p:nvSpPr>
          <p:cNvPr id="7" name="Slide Number Placeholder 5"/>
          <p:cNvSpPr>
            <a:spLocks noGrp="1"/>
          </p:cNvSpPr>
          <p:nvPr>
            <p:ph type="sldNum" sz="quarter" idx="24"/>
          </p:nvPr>
        </p:nvSpPr>
        <p:spPr/>
        <p:txBody>
          <a:bodyPr/>
          <a:lstStyle>
            <a:lvl1pPr>
              <a:defRPr/>
            </a:lvl1pPr>
          </a:lstStyle>
          <a:p>
            <a:pPr>
              <a:defRPr/>
            </a:pPr>
            <a:fld id="{C62974FA-D479-4E11-BAF5-901D4A79E5FB}" type="slidenum">
              <a:rPr lang="en-GB" altLang="et-EE"/>
              <a:pPr>
                <a:defRPr/>
              </a:pPr>
              <a:t>‹#›</a:t>
            </a:fld>
            <a:endParaRPr lang="en-GB" altLang="et-EE"/>
          </a:p>
        </p:txBody>
      </p:sp>
    </p:spTree>
    <p:extLst>
      <p:ext uri="{BB962C8B-B14F-4D97-AF65-F5344CB8AC3E}">
        <p14:creationId xmlns:p14="http://schemas.microsoft.com/office/powerpoint/2010/main" val="1952996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LOGOTA 2 PLOKKI">
    <p:spTree>
      <p:nvGrpSpPr>
        <p:cNvPr id="1" name=""/>
        <p:cNvGrpSpPr/>
        <p:nvPr/>
      </p:nvGrpSpPr>
      <p:grpSpPr>
        <a:xfrm>
          <a:off x="0" y="0"/>
          <a:ext cx="0" cy="0"/>
          <a:chOff x="0" y="0"/>
          <a:chExt cx="0" cy="0"/>
        </a:xfrm>
      </p:grpSpPr>
      <p:pic>
        <p:nvPicPr>
          <p:cNvPr id="7" name="Picture 2" descr="K:\PROJEKT\DAM\MORRYS\LOGO\Eesti Energia\2015\Taustagraafika\Powerpoint\ppt_taust_01_1920x1080_blank.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userDrawn="1"/>
        </p:nvSpPr>
        <p:spPr bwMode="auto">
          <a:xfrm>
            <a:off x="179388" y="555625"/>
            <a:ext cx="8785225" cy="4389438"/>
          </a:xfrm>
          <a:prstGeom prst="roundRect">
            <a:avLst>
              <a:gd name="adj" fmla="val 1468"/>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52500" eaLnBrk="0" hangingPunct="0">
              <a:defRPr>
                <a:solidFill>
                  <a:schemeClr val="tx1"/>
                </a:solidFill>
                <a:latin typeface="Arial" charset="0"/>
              </a:defRPr>
            </a:lvl1pPr>
            <a:lvl2pPr marL="742950" indent="-285750" defTabSz="952500" eaLnBrk="0" hangingPunct="0">
              <a:defRPr>
                <a:solidFill>
                  <a:schemeClr val="tx1"/>
                </a:solidFill>
                <a:latin typeface="Arial" charset="0"/>
              </a:defRPr>
            </a:lvl2pPr>
            <a:lvl3pPr marL="1143000" indent="-228600" defTabSz="952500" eaLnBrk="0" hangingPunct="0">
              <a:defRPr>
                <a:solidFill>
                  <a:schemeClr val="tx1"/>
                </a:solidFill>
                <a:latin typeface="Arial" charset="0"/>
              </a:defRPr>
            </a:lvl3pPr>
            <a:lvl4pPr marL="1600200" indent="-228600" defTabSz="952500" eaLnBrk="0" hangingPunct="0">
              <a:defRPr>
                <a:solidFill>
                  <a:schemeClr val="tx1"/>
                </a:solidFill>
                <a:latin typeface="Arial" charset="0"/>
              </a:defRPr>
            </a:lvl4pPr>
            <a:lvl5pPr marL="2057400" indent="-228600" defTabSz="952500" eaLnBrk="0" hangingPunct="0">
              <a:defRPr>
                <a:solidFill>
                  <a:schemeClr val="tx1"/>
                </a:solidFill>
                <a:latin typeface="Arial" charset="0"/>
              </a:defRPr>
            </a:lvl5pPr>
            <a:lvl6pPr marL="2514600" indent="-228600" defTabSz="952500" eaLnBrk="0" fontAlgn="base" hangingPunct="0">
              <a:spcBef>
                <a:spcPct val="0"/>
              </a:spcBef>
              <a:spcAft>
                <a:spcPct val="0"/>
              </a:spcAft>
              <a:defRPr>
                <a:solidFill>
                  <a:schemeClr val="tx1"/>
                </a:solidFill>
                <a:latin typeface="Arial" charset="0"/>
              </a:defRPr>
            </a:lvl6pPr>
            <a:lvl7pPr marL="2971800" indent="-228600" defTabSz="952500" eaLnBrk="0" fontAlgn="base" hangingPunct="0">
              <a:spcBef>
                <a:spcPct val="0"/>
              </a:spcBef>
              <a:spcAft>
                <a:spcPct val="0"/>
              </a:spcAft>
              <a:defRPr>
                <a:solidFill>
                  <a:schemeClr val="tx1"/>
                </a:solidFill>
                <a:latin typeface="Arial" charset="0"/>
              </a:defRPr>
            </a:lvl7pPr>
            <a:lvl8pPr marL="3429000" indent="-228600" defTabSz="952500" eaLnBrk="0" fontAlgn="base" hangingPunct="0">
              <a:spcBef>
                <a:spcPct val="0"/>
              </a:spcBef>
              <a:spcAft>
                <a:spcPct val="0"/>
              </a:spcAft>
              <a:defRPr>
                <a:solidFill>
                  <a:schemeClr val="tx1"/>
                </a:solidFill>
                <a:latin typeface="Arial" charset="0"/>
              </a:defRPr>
            </a:lvl8pPr>
            <a:lvl9pPr marL="3886200" indent="-228600" defTabSz="9525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t-EE" sz="1000">
              <a:solidFill>
                <a:srgbClr val="576369"/>
              </a:solidFill>
            </a:endParaRPr>
          </a:p>
        </p:txBody>
      </p:sp>
      <p:sp>
        <p:nvSpPr>
          <p:cNvPr id="9" name="Round Same Side Corner Rectangle 8"/>
          <p:cNvSpPr/>
          <p:nvPr userDrawn="1"/>
        </p:nvSpPr>
        <p:spPr bwMode="auto">
          <a:xfrm flipV="1">
            <a:off x="400050" y="974725"/>
            <a:ext cx="4084638" cy="3757613"/>
          </a:xfrm>
          <a:prstGeom prst="round2SameRect">
            <a:avLst>
              <a:gd name="adj1" fmla="val 3281"/>
              <a:gd name="adj2" fmla="val 0"/>
            </a:avLst>
          </a:prstGeom>
          <a:noFill/>
          <a:ln w="3175" cap="flat" cmpd="sng" algn="ctr">
            <a:solidFill>
              <a:schemeClr val="bg1">
                <a:lumMod val="75000"/>
              </a:schemeClr>
            </a:solidFill>
            <a:prstDash val="solid"/>
            <a:round/>
            <a:headEnd type="none" w="med" len="med"/>
            <a:tailEnd type="none" w="med" len="med"/>
          </a:ln>
          <a:effectLst/>
        </p:spPr>
        <p:txBody>
          <a:bodyPr anchor="ctr"/>
          <a:lstStyle/>
          <a:p>
            <a:pPr algn="ctr" eaLnBrk="1" hangingPunct="1">
              <a:defRPr/>
            </a:pPr>
            <a:endParaRPr lang="et-EE" sz="1400" b="1">
              <a:solidFill>
                <a:schemeClr val="bg1"/>
              </a:solidFill>
              <a:latin typeface="Arial" charset="0"/>
            </a:endParaRPr>
          </a:p>
        </p:txBody>
      </p:sp>
      <p:sp>
        <p:nvSpPr>
          <p:cNvPr id="10" name="Round Same Side Corner Rectangle 9"/>
          <p:cNvSpPr/>
          <p:nvPr userDrawn="1"/>
        </p:nvSpPr>
        <p:spPr bwMode="auto">
          <a:xfrm flipV="1">
            <a:off x="4656138" y="974725"/>
            <a:ext cx="4084637" cy="3757613"/>
          </a:xfrm>
          <a:prstGeom prst="round2SameRect">
            <a:avLst>
              <a:gd name="adj1" fmla="val 3281"/>
              <a:gd name="adj2" fmla="val 0"/>
            </a:avLst>
          </a:prstGeom>
          <a:noFill/>
          <a:ln w="3175" cap="flat" cmpd="sng" algn="ctr">
            <a:solidFill>
              <a:schemeClr val="bg1">
                <a:lumMod val="75000"/>
              </a:schemeClr>
            </a:solidFill>
            <a:prstDash val="solid"/>
            <a:round/>
            <a:headEnd type="none" w="med" len="med"/>
            <a:tailEnd type="none" w="med" len="med"/>
          </a:ln>
          <a:effectLst/>
        </p:spPr>
        <p:txBody>
          <a:bodyPr anchor="ctr"/>
          <a:lstStyle/>
          <a:p>
            <a:pPr algn="ctr" eaLnBrk="1" hangingPunct="1">
              <a:defRPr/>
            </a:pPr>
            <a:endParaRPr lang="et-EE" sz="1400" b="1">
              <a:solidFill>
                <a:schemeClr val="bg1"/>
              </a:solidFill>
              <a:latin typeface="Arial" charset="0"/>
            </a:endParaRPr>
          </a:p>
        </p:txBody>
      </p:sp>
      <p:sp>
        <p:nvSpPr>
          <p:cNvPr id="13" name="Title 1"/>
          <p:cNvSpPr>
            <a:spLocks noGrp="1"/>
          </p:cNvSpPr>
          <p:nvPr>
            <p:ph type="title"/>
          </p:nvPr>
        </p:nvSpPr>
        <p:spPr>
          <a:xfrm>
            <a:off x="251520" y="72008"/>
            <a:ext cx="8640960" cy="555526"/>
          </a:xfrm>
        </p:spPr>
        <p:txBody>
          <a:bodyPr/>
          <a:lstStyle>
            <a:lvl1pPr>
              <a:defRPr sz="2400"/>
            </a:lvl1pPr>
          </a:lstStyle>
          <a:p>
            <a:r>
              <a:rPr lang="en-US"/>
              <a:t>Click to edit Master title style</a:t>
            </a:r>
            <a:endParaRPr lang="et-EE"/>
          </a:p>
        </p:txBody>
      </p:sp>
      <p:sp>
        <p:nvSpPr>
          <p:cNvPr id="17" name="Chart Placeholder 16"/>
          <p:cNvSpPr>
            <a:spLocks noGrp="1"/>
          </p:cNvSpPr>
          <p:nvPr>
            <p:ph type="chart" sz="quarter" idx="16"/>
          </p:nvPr>
        </p:nvSpPr>
        <p:spPr>
          <a:xfrm>
            <a:off x="467036" y="1037614"/>
            <a:ext cx="3960440" cy="3658372"/>
          </a:xfrm>
          <a:ln>
            <a:noFill/>
          </a:ln>
        </p:spPr>
        <p:txBody>
          <a:bodyPr/>
          <a:lstStyle>
            <a:lvl1pPr marL="180000" indent="-180000">
              <a:defRPr sz="1400"/>
            </a:lvl1pPr>
          </a:lstStyle>
          <a:p>
            <a:pPr lvl="0"/>
            <a:r>
              <a:rPr lang="en-US" noProof="0"/>
              <a:t>Click icon to add chart</a:t>
            </a:r>
          </a:p>
        </p:txBody>
      </p:sp>
      <p:sp>
        <p:nvSpPr>
          <p:cNvPr id="18" name="Text Placeholder 9"/>
          <p:cNvSpPr>
            <a:spLocks noGrp="1"/>
          </p:cNvSpPr>
          <p:nvPr>
            <p:ph type="body" sz="quarter" idx="13"/>
          </p:nvPr>
        </p:nvSpPr>
        <p:spPr>
          <a:xfrm>
            <a:off x="395536" y="699542"/>
            <a:ext cx="4096867" cy="300004"/>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20" name="Text Placeholder 9"/>
          <p:cNvSpPr>
            <a:spLocks noGrp="1"/>
          </p:cNvSpPr>
          <p:nvPr>
            <p:ph type="body" sz="quarter" idx="18"/>
          </p:nvPr>
        </p:nvSpPr>
        <p:spPr>
          <a:xfrm>
            <a:off x="4652105" y="699542"/>
            <a:ext cx="4096867" cy="300004"/>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22" name="Chart Placeholder 16"/>
          <p:cNvSpPr>
            <a:spLocks noGrp="1"/>
          </p:cNvSpPr>
          <p:nvPr>
            <p:ph type="chart" sz="quarter" idx="20"/>
          </p:nvPr>
        </p:nvSpPr>
        <p:spPr>
          <a:xfrm>
            <a:off x="4715884" y="1043710"/>
            <a:ext cx="3960440" cy="3658372"/>
          </a:xfrm>
          <a:ln>
            <a:noFill/>
          </a:ln>
        </p:spPr>
        <p:txBody>
          <a:bodyPr/>
          <a:lstStyle>
            <a:lvl1pPr marL="180000" indent="-180000">
              <a:defRPr sz="1400"/>
            </a:lvl1pPr>
          </a:lstStyle>
          <a:p>
            <a:pPr lvl="0"/>
            <a:r>
              <a:rPr lang="en-US" noProof="0"/>
              <a:t>Click icon to add chart</a:t>
            </a:r>
          </a:p>
        </p:txBody>
      </p:sp>
      <p:sp>
        <p:nvSpPr>
          <p:cNvPr id="11" name="Slide Number Placeholder 5"/>
          <p:cNvSpPr>
            <a:spLocks noGrp="1"/>
          </p:cNvSpPr>
          <p:nvPr>
            <p:ph type="sldNum" sz="quarter" idx="21"/>
          </p:nvPr>
        </p:nvSpPr>
        <p:spPr/>
        <p:txBody>
          <a:bodyPr/>
          <a:lstStyle>
            <a:lvl1pPr>
              <a:defRPr/>
            </a:lvl1pPr>
          </a:lstStyle>
          <a:p>
            <a:pPr>
              <a:defRPr/>
            </a:pPr>
            <a:fld id="{A661CFAC-8340-4D0E-8238-BE4E55CD13A6}" type="slidenum">
              <a:rPr lang="en-GB" altLang="et-EE"/>
              <a:pPr>
                <a:defRPr/>
              </a:pPr>
              <a:t>‹#›</a:t>
            </a:fld>
            <a:endParaRPr lang="en-GB" altLang="et-EE"/>
          </a:p>
        </p:txBody>
      </p:sp>
    </p:spTree>
    <p:extLst>
      <p:ext uri="{BB962C8B-B14F-4D97-AF65-F5344CB8AC3E}">
        <p14:creationId xmlns:p14="http://schemas.microsoft.com/office/powerpoint/2010/main" val="19630499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Suur joonis">
    <p:spTree>
      <p:nvGrpSpPr>
        <p:cNvPr id="1" name=""/>
        <p:cNvGrpSpPr/>
        <p:nvPr/>
      </p:nvGrpSpPr>
      <p:grpSpPr>
        <a:xfrm>
          <a:off x="0" y="0"/>
          <a:ext cx="0" cy="0"/>
          <a:chOff x="0" y="0"/>
          <a:chExt cx="0" cy="0"/>
        </a:xfrm>
      </p:grpSpPr>
      <p:sp>
        <p:nvSpPr>
          <p:cNvPr id="9" name="Round Same Side Corner Rectangle 8"/>
          <p:cNvSpPr>
            <a:spLocks noChangeArrowheads="1"/>
          </p:cNvSpPr>
          <p:nvPr/>
        </p:nvSpPr>
        <p:spPr bwMode="auto">
          <a:xfrm rot="10800000">
            <a:off x="469473" y="1059579"/>
            <a:ext cx="8272558" cy="3429380"/>
          </a:xfrm>
          <a:prstGeom prst="round2SameRect">
            <a:avLst>
              <a:gd name="adj1" fmla="val 1736"/>
              <a:gd name="adj2" fmla="val 0"/>
            </a:avLst>
          </a:prstGeom>
          <a:noFill/>
          <a:ln w="9525">
            <a:solidFill>
              <a:srgbClr val="C5C5C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1269968" fontAlgn="base">
              <a:spcBef>
                <a:spcPct val="0"/>
              </a:spcBef>
              <a:spcAft>
                <a:spcPct val="0"/>
              </a:spcAft>
            </a:pPr>
            <a:endParaRPr lang="en-US" sz="1333">
              <a:solidFill>
                <a:srgbClr val="576369"/>
              </a:solidFill>
            </a:endParaRPr>
          </a:p>
        </p:txBody>
      </p:sp>
      <p:sp>
        <p:nvSpPr>
          <p:cNvPr id="2" name="Title 1"/>
          <p:cNvSpPr>
            <a:spLocks noGrp="1"/>
          </p:cNvSpPr>
          <p:nvPr>
            <p:ph type="title"/>
          </p:nvPr>
        </p:nvSpPr>
        <p:spPr>
          <a:xfrm>
            <a:off x="395536" y="141480"/>
            <a:ext cx="8280920" cy="594066"/>
          </a:xfrm>
        </p:spPr>
        <p:txBody>
          <a:bodyPr/>
          <a:lstStyle/>
          <a:p>
            <a:r>
              <a:rPr lang="en-US"/>
              <a:t>Click to edit Master title style</a:t>
            </a:r>
            <a:endParaRPr lang="et-EE"/>
          </a:p>
        </p:txBody>
      </p:sp>
      <p:sp>
        <p:nvSpPr>
          <p:cNvPr id="6" name="Slide Number Placeholder 5"/>
          <p:cNvSpPr>
            <a:spLocks noGrp="1"/>
          </p:cNvSpPr>
          <p:nvPr>
            <p:ph type="sldNum" sz="quarter" idx="12"/>
          </p:nvPr>
        </p:nvSpPr>
        <p:spPr/>
        <p:txBody>
          <a:bodyPr/>
          <a:lstStyle>
            <a:lvl1pPr>
              <a:defRPr/>
            </a:lvl1pPr>
          </a:lstStyle>
          <a:p>
            <a:pPr>
              <a:defRPr/>
            </a:pPr>
            <a:fld id="{EC8B71BD-4C97-4B94-A174-2B0DBD90C5FA}" type="slidenum">
              <a:rPr lang="en-US" smtClean="0">
                <a:solidFill>
                  <a:srgbClr val="576369">
                    <a:tint val="75000"/>
                  </a:srgbClr>
                </a:solidFill>
              </a:rPr>
              <a:pPr>
                <a:defRPr/>
              </a:pPr>
              <a:t>‹#›</a:t>
            </a:fld>
            <a:endParaRPr lang="en-US">
              <a:solidFill>
                <a:srgbClr val="576369">
                  <a:tint val="75000"/>
                </a:srgbClr>
              </a:solidFill>
            </a:endParaRPr>
          </a:p>
        </p:txBody>
      </p:sp>
      <p:sp>
        <p:nvSpPr>
          <p:cNvPr id="8" name="Text Placeholder 9"/>
          <p:cNvSpPr>
            <a:spLocks noGrp="1"/>
          </p:cNvSpPr>
          <p:nvPr>
            <p:ph type="body" sz="quarter" idx="13"/>
          </p:nvPr>
        </p:nvSpPr>
        <p:spPr>
          <a:xfrm>
            <a:off x="467545" y="816558"/>
            <a:ext cx="8280920" cy="269081"/>
          </a:xfrm>
          <a:prstGeom prst="round2SameRect">
            <a:avLst/>
          </a:prstGeom>
          <a:solidFill>
            <a:schemeClr val="accent1"/>
          </a:solidFill>
        </p:spPr>
        <p:txBody>
          <a:bodyPr anchor="ctr"/>
          <a:lstStyle>
            <a:lvl1pPr marL="0" indent="0" algn="ctr">
              <a:buNone/>
              <a:defRPr sz="1600" b="1">
                <a:solidFill>
                  <a:schemeClr val="bg1"/>
                </a:solidFill>
              </a:defRPr>
            </a:lvl1pPr>
          </a:lstStyle>
          <a:p>
            <a:pPr lvl="0"/>
            <a:r>
              <a:rPr lang="en-US"/>
              <a:t>Click to edit Master text styles</a:t>
            </a:r>
          </a:p>
        </p:txBody>
      </p:sp>
      <p:sp>
        <p:nvSpPr>
          <p:cNvPr id="4" name="Chart Placeholder 3"/>
          <p:cNvSpPr>
            <a:spLocks noGrp="1"/>
          </p:cNvSpPr>
          <p:nvPr>
            <p:ph type="chart" sz="quarter" idx="14"/>
          </p:nvPr>
        </p:nvSpPr>
        <p:spPr>
          <a:xfrm>
            <a:off x="539553" y="1140591"/>
            <a:ext cx="8136905" cy="3294366"/>
          </a:xfrm>
        </p:spPr>
        <p:txBody>
          <a:bodyPr/>
          <a:lstStyle/>
          <a:p>
            <a:r>
              <a:rPr lang="en-US"/>
              <a:t>Click icon to add chart</a:t>
            </a:r>
          </a:p>
        </p:txBody>
      </p:sp>
    </p:spTree>
    <p:extLst>
      <p:ext uri="{BB962C8B-B14F-4D97-AF65-F5344CB8AC3E}">
        <p14:creationId xmlns:p14="http://schemas.microsoft.com/office/powerpoint/2010/main" val="312907046"/>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LOGOTA 2 PLOKKI + TEKST ÜLEVAL PAREMAL">
    <p:spTree>
      <p:nvGrpSpPr>
        <p:cNvPr id="1" name=""/>
        <p:cNvGrpSpPr/>
        <p:nvPr/>
      </p:nvGrpSpPr>
      <p:grpSpPr>
        <a:xfrm>
          <a:off x="0" y="0"/>
          <a:ext cx="0" cy="0"/>
          <a:chOff x="0" y="0"/>
          <a:chExt cx="0" cy="0"/>
        </a:xfrm>
      </p:grpSpPr>
      <p:sp>
        <p:nvSpPr>
          <p:cNvPr id="10" name="Rectangle 8"/>
          <p:cNvSpPr>
            <a:spLocks noChangeArrowheads="1"/>
          </p:cNvSpPr>
          <p:nvPr userDrawn="1"/>
        </p:nvSpPr>
        <p:spPr bwMode="auto">
          <a:xfrm>
            <a:off x="358775" y="1068498"/>
            <a:ext cx="8785225" cy="4059238"/>
          </a:xfrm>
          <a:prstGeom prst="roundRect">
            <a:avLst>
              <a:gd name="adj" fmla="val 1468"/>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52500" eaLnBrk="0" hangingPunct="0">
              <a:defRPr>
                <a:solidFill>
                  <a:schemeClr val="tx1"/>
                </a:solidFill>
                <a:latin typeface="Arial" charset="0"/>
              </a:defRPr>
            </a:lvl1pPr>
            <a:lvl2pPr marL="742950" indent="-285750" defTabSz="952500" eaLnBrk="0" hangingPunct="0">
              <a:defRPr>
                <a:solidFill>
                  <a:schemeClr val="tx1"/>
                </a:solidFill>
                <a:latin typeface="Arial" charset="0"/>
              </a:defRPr>
            </a:lvl2pPr>
            <a:lvl3pPr marL="1143000" indent="-228600" defTabSz="952500" eaLnBrk="0" hangingPunct="0">
              <a:defRPr>
                <a:solidFill>
                  <a:schemeClr val="tx1"/>
                </a:solidFill>
                <a:latin typeface="Arial" charset="0"/>
              </a:defRPr>
            </a:lvl3pPr>
            <a:lvl4pPr marL="1600200" indent="-228600" defTabSz="952500" eaLnBrk="0" hangingPunct="0">
              <a:defRPr>
                <a:solidFill>
                  <a:schemeClr val="tx1"/>
                </a:solidFill>
                <a:latin typeface="Arial" charset="0"/>
              </a:defRPr>
            </a:lvl4pPr>
            <a:lvl5pPr marL="2057400" indent="-228600" defTabSz="952500" eaLnBrk="0" hangingPunct="0">
              <a:defRPr>
                <a:solidFill>
                  <a:schemeClr val="tx1"/>
                </a:solidFill>
                <a:latin typeface="Arial" charset="0"/>
              </a:defRPr>
            </a:lvl5pPr>
            <a:lvl6pPr marL="2514600" indent="-228600" defTabSz="952500" eaLnBrk="0" fontAlgn="base" hangingPunct="0">
              <a:spcBef>
                <a:spcPct val="0"/>
              </a:spcBef>
              <a:spcAft>
                <a:spcPct val="0"/>
              </a:spcAft>
              <a:defRPr>
                <a:solidFill>
                  <a:schemeClr val="tx1"/>
                </a:solidFill>
                <a:latin typeface="Arial" charset="0"/>
              </a:defRPr>
            </a:lvl6pPr>
            <a:lvl7pPr marL="2971800" indent="-228600" defTabSz="952500" eaLnBrk="0" fontAlgn="base" hangingPunct="0">
              <a:spcBef>
                <a:spcPct val="0"/>
              </a:spcBef>
              <a:spcAft>
                <a:spcPct val="0"/>
              </a:spcAft>
              <a:defRPr>
                <a:solidFill>
                  <a:schemeClr val="tx1"/>
                </a:solidFill>
                <a:latin typeface="Arial" charset="0"/>
              </a:defRPr>
            </a:lvl7pPr>
            <a:lvl8pPr marL="3429000" indent="-228600" defTabSz="952500" eaLnBrk="0" fontAlgn="base" hangingPunct="0">
              <a:spcBef>
                <a:spcPct val="0"/>
              </a:spcBef>
              <a:spcAft>
                <a:spcPct val="0"/>
              </a:spcAft>
              <a:defRPr>
                <a:solidFill>
                  <a:schemeClr val="tx1"/>
                </a:solidFill>
                <a:latin typeface="Arial" charset="0"/>
              </a:defRPr>
            </a:lvl8pPr>
            <a:lvl9pPr marL="3886200" indent="-228600" defTabSz="9525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t-EE" sz="1000">
              <a:solidFill>
                <a:srgbClr val="576369"/>
              </a:solidFill>
            </a:endParaRPr>
          </a:p>
        </p:txBody>
      </p:sp>
      <p:sp>
        <p:nvSpPr>
          <p:cNvPr id="11" name="Round Same Side Corner Rectangle 10"/>
          <p:cNvSpPr/>
          <p:nvPr userDrawn="1"/>
        </p:nvSpPr>
        <p:spPr bwMode="auto">
          <a:xfrm flipV="1">
            <a:off x="411163" y="3003550"/>
            <a:ext cx="8312150" cy="1728788"/>
          </a:xfrm>
          <a:prstGeom prst="round2SameRect">
            <a:avLst>
              <a:gd name="adj1" fmla="val 3281"/>
              <a:gd name="adj2" fmla="val 0"/>
            </a:avLst>
          </a:prstGeom>
          <a:noFill/>
          <a:ln w="3175" cap="flat" cmpd="sng" algn="ctr">
            <a:solidFill>
              <a:schemeClr val="bg1">
                <a:lumMod val="75000"/>
              </a:schemeClr>
            </a:solidFill>
            <a:prstDash val="solid"/>
            <a:round/>
            <a:headEnd type="none" w="med" len="med"/>
            <a:tailEnd type="none" w="med" len="med"/>
          </a:ln>
          <a:effectLst/>
        </p:spPr>
        <p:txBody>
          <a:bodyPr anchor="ctr"/>
          <a:lstStyle/>
          <a:p>
            <a:pPr algn="ctr" eaLnBrk="0" hangingPunct="0">
              <a:defRPr/>
            </a:pPr>
            <a:endParaRPr lang="et-EE" sz="1400" b="1">
              <a:solidFill>
                <a:srgbClr val="FFFFFF"/>
              </a:solidFill>
              <a:latin typeface="Arial" panose="020B0604020202020204" pitchFamily="34" charset="0"/>
            </a:endParaRPr>
          </a:p>
        </p:txBody>
      </p:sp>
      <p:sp>
        <p:nvSpPr>
          <p:cNvPr id="12" name="Round Same Side Corner Rectangle 11"/>
          <p:cNvSpPr/>
          <p:nvPr userDrawn="1"/>
        </p:nvSpPr>
        <p:spPr bwMode="auto">
          <a:xfrm flipV="1">
            <a:off x="400050" y="974725"/>
            <a:ext cx="4084638" cy="1668463"/>
          </a:xfrm>
          <a:prstGeom prst="round2SameRect">
            <a:avLst>
              <a:gd name="adj1" fmla="val 3281"/>
              <a:gd name="adj2" fmla="val 0"/>
            </a:avLst>
          </a:prstGeom>
          <a:noFill/>
          <a:ln w="3175" cap="flat" cmpd="sng" algn="ctr">
            <a:solidFill>
              <a:schemeClr val="bg1">
                <a:lumMod val="75000"/>
              </a:schemeClr>
            </a:solidFill>
            <a:prstDash val="solid"/>
            <a:round/>
            <a:headEnd type="none" w="med" len="med"/>
            <a:tailEnd type="none" w="med" len="med"/>
          </a:ln>
          <a:effectLst/>
        </p:spPr>
        <p:txBody>
          <a:bodyPr anchor="ctr"/>
          <a:lstStyle/>
          <a:p>
            <a:pPr algn="ctr" eaLnBrk="0" hangingPunct="0">
              <a:defRPr/>
            </a:pPr>
            <a:endParaRPr lang="et-EE" sz="1400" b="1">
              <a:solidFill>
                <a:srgbClr val="FFFFFF"/>
              </a:solidFill>
              <a:latin typeface="Arial" panose="020B0604020202020204" pitchFamily="34" charset="0"/>
            </a:endParaRPr>
          </a:p>
        </p:txBody>
      </p:sp>
      <p:sp>
        <p:nvSpPr>
          <p:cNvPr id="6" name="Chart Placeholder 16"/>
          <p:cNvSpPr>
            <a:spLocks noGrp="1"/>
          </p:cNvSpPr>
          <p:nvPr>
            <p:ph type="chart" sz="quarter" idx="16"/>
          </p:nvPr>
        </p:nvSpPr>
        <p:spPr>
          <a:xfrm>
            <a:off x="478447" y="3043123"/>
            <a:ext cx="8172906" cy="1660551"/>
          </a:xfrm>
          <a:ln>
            <a:noFill/>
          </a:ln>
        </p:spPr>
        <p:txBody>
          <a:bodyPr/>
          <a:lstStyle>
            <a:lvl1pPr marL="180000" indent="-180000">
              <a:defRPr sz="1400"/>
            </a:lvl1pPr>
          </a:lstStyle>
          <a:p>
            <a:pPr lvl="0"/>
            <a:r>
              <a:rPr lang="en-US" noProof="0"/>
              <a:t>Click icon to add chart</a:t>
            </a:r>
          </a:p>
        </p:txBody>
      </p:sp>
      <p:sp>
        <p:nvSpPr>
          <p:cNvPr id="9" name="Text Placeholder 9"/>
          <p:cNvSpPr>
            <a:spLocks noGrp="1"/>
          </p:cNvSpPr>
          <p:nvPr>
            <p:ph type="body" sz="quarter" idx="13"/>
          </p:nvPr>
        </p:nvSpPr>
        <p:spPr>
          <a:xfrm>
            <a:off x="411460" y="2703794"/>
            <a:ext cx="8337004" cy="300004"/>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8" name="Text Placeholder 9"/>
          <p:cNvSpPr>
            <a:spLocks noGrp="1"/>
          </p:cNvSpPr>
          <p:nvPr>
            <p:ph type="body" sz="quarter" idx="24"/>
          </p:nvPr>
        </p:nvSpPr>
        <p:spPr>
          <a:xfrm>
            <a:off x="395536" y="699542"/>
            <a:ext cx="4096867" cy="300004"/>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9" name="Text Placeholder 3"/>
          <p:cNvSpPr>
            <a:spLocks noGrp="1"/>
          </p:cNvSpPr>
          <p:nvPr>
            <p:ph type="body" sz="quarter" idx="25"/>
          </p:nvPr>
        </p:nvSpPr>
        <p:spPr>
          <a:xfrm>
            <a:off x="4644008" y="711655"/>
            <a:ext cx="4053250" cy="1932103"/>
          </a:xfrm>
        </p:spPr>
        <p:txBody>
          <a:bodyPr/>
          <a:lstStyle>
            <a:lvl1pPr marL="180000" indent="-180000">
              <a:defRPr sz="1300">
                <a:latin typeface="+mj-lt"/>
              </a:defRPr>
            </a:lvl1pPr>
            <a:lvl2pPr marL="378000" indent="-177800">
              <a:buFont typeface="Arial" panose="020B0604020202020204" pitchFamily="34" charset="0"/>
              <a:buChar char="-"/>
              <a:defRPr sz="1300">
                <a:latin typeface="+mj-lt"/>
              </a:defRPr>
            </a:lvl2pPr>
          </a:lstStyle>
          <a:p>
            <a:pPr lvl="0"/>
            <a:r>
              <a:rPr lang="en-US"/>
              <a:t>Click to edit Master text styles</a:t>
            </a:r>
          </a:p>
          <a:p>
            <a:pPr lvl="1"/>
            <a:r>
              <a:rPr lang="en-US"/>
              <a:t>Second level</a:t>
            </a:r>
          </a:p>
        </p:txBody>
      </p:sp>
      <p:sp>
        <p:nvSpPr>
          <p:cNvPr id="27" name="Title 1"/>
          <p:cNvSpPr>
            <a:spLocks noGrp="1"/>
          </p:cNvSpPr>
          <p:nvPr>
            <p:ph type="title"/>
          </p:nvPr>
        </p:nvSpPr>
        <p:spPr>
          <a:xfrm>
            <a:off x="251520" y="72008"/>
            <a:ext cx="8640960" cy="555526"/>
          </a:xfrm>
        </p:spPr>
        <p:txBody>
          <a:bodyPr/>
          <a:lstStyle>
            <a:lvl1pPr>
              <a:defRPr sz="2400"/>
            </a:lvl1pPr>
          </a:lstStyle>
          <a:p>
            <a:r>
              <a:rPr lang="en-US"/>
              <a:t>Click to edit Master title style</a:t>
            </a:r>
            <a:endParaRPr lang="et-EE"/>
          </a:p>
        </p:txBody>
      </p:sp>
      <p:sp>
        <p:nvSpPr>
          <p:cNvPr id="21" name="Chart Placeholder 16"/>
          <p:cNvSpPr>
            <a:spLocks noGrp="1"/>
          </p:cNvSpPr>
          <p:nvPr>
            <p:ph type="chart" sz="quarter" idx="27"/>
          </p:nvPr>
        </p:nvSpPr>
        <p:spPr>
          <a:xfrm>
            <a:off x="467544" y="1030299"/>
            <a:ext cx="3960440" cy="1580083"/>
          </a:xfrm>
          <a:ln>
            <a:noFill/>
          </a:ln>
        </p:spPr>
        <p:txBody>
          <a:bodyPr/>
          <a:lstStyle>
            <a:lvl1pPr marL="180000" indent="-180000">
              <a:defRPr sz="1400"/>
            </a:lvl1pPr>
          </a:lstStyle>
          <a:p>
            <a:pPr lvl="0"/>
            <a:r>
              <a:rPr lang="en-US" noProof="0"/>
              <a:t>Click icon to add chart</a:t>
            </a:r>
          </a:p>
        </p:txBody>
      </p:sp>
    </p:spTree>
    <p:extLst>
      <p:ext uri="{BB962C8B-B14F-4D97-AF65-F5344CB8AC3E}">
        <p14:creationId xmlns:p14="http://schemas.microsoft.com/office/powerpoint/2010/main" val="2437129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Pealkirja ja tühja ruum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2CC4D96-417E-42DF-8CDA-86C25311C648}" type="datetimeFigureOut">
              <a:rPr lang="en-US"/>
              <a:pPr>
                <a:defRPr/>
              </a:pPr>
              <a:t>9/23/2019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6E8902F-A1A8-4CDE-A30E-FA37A9D465D7}" type="slidenum">
              <a:rPr lang="en-US"/>
              <a:pPr>
                <a:defRPr/>
              </a:pPr>
              <a:t>‹#›</a:t>
            </a:fld>
            <a:endParaRPr lang="en-US"/>
          </a:p>
        </p:txBody>
      </p:sp>
    </p:spTree>
    <p:extLst>
      <p:ext uri="{BB962C8B-B14F-4D97-AF65-F5344CB8AC3E}">
        <p14:creationId xmlns:p14="http://schemas.microsoft.com/office/powerpoint/2010/main" val="26674378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Pealkirja ja loetelu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7286995-F8E0-4A78-A85D-5920E5F366EA}" type="datetimeFigureOut">
              <a:rPr lang="en-US"/>
              <a:pPr>
                <a:defRPr/>
              </a:pPr>
              <a:t>9/23/2019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6236DC-DC49-4016-AF7F-A47ABB468140}" type="slidenum">
              <a:rPr lang="en-US"/>
              <a:pPr>
                <a:defRPr/>
              </a:pPr>
              <a:t>‹#›</a:t>
            </a:fld>
            <a:endParaRPr lang="en-US"/>
          </a:p>
        </p:txBody>
      </p:sp>
    </p:spTree>
    <p:extLst>
      <p:ext uri="{BB962C8B-B14F-4D97-AF65-F5344CB8AC3E}">
        <p14:creationId xmlns:p14="http://schemas.microsoft.com/office/powerpoint/2010/main" val="6453482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Pealkirja ja kahe loetelu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F9C3FD1-0FFC-4640-A7C1-6E84C9C55EFA}" type="datetimeFigureOut">
              <a:rPr lang="en-US"/>
              <a:pPr>
                <a:defRPr/>
              </a:pPr>
              <a:t>9/23/2019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0C49DC-66A0-402F-BF31-52704A1EE87F}" type="slidenum">
              <a:rPr lang="en-US"/>
              <a:pPr>
                <a:defRPr/>
              </a:pPr>
              <a:t>‹#›</a:t>
            </a:fld>
            <a:endParaRPr lang="en-US"/>
          </a:p>
        </p:txBody>
      </p:sp>
    </p:spTree>
    <p:extLst>
      <p:ext uri="{BB962C8B-B14F-4D97-AF65-F5344CB8AC3E}">
        <p14:creationId xmlns:p14="http://schemas.microsoft.com/office/powerpoint/2010/main" val="29424332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alkirja ja tabel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able Placeholder 9"/>
          <p:cNvSpPr>
            <a:spLocks noGrp="1"/>
          </p:cNvSpPr>
          <p:nvPr>
            <p:ph type="tbl" sz="quarter" idx="13"/>
          </p:nvPr>
        </p:nvSpPr>
        <p:spPr>
          <a:xfrm>
            <a:off x="457200" y="1339454"/>
            <a:ext cx="8229600" cy="3000375"/>
          </a:xfrm>
        </p:spPr>
        <p:txBody>
          <a:bodyPr rtlCol="0">
            <a:normAutofit/>
          </a:bodyPr>
          <a:lstStyle/>
          <a:p>
            <a:pPr lvl="0"/>
            <a:r>
              <a:rPr lang="en-US" noProof="0"/>
              <a:t>Click icon to add table</a:t>
            </a:r>
          </a:p>
        </p:txBody>
      </p:sp>
      <p:sp>
        <p:nvSpPr>
          <p:cNvPr id="4" name="Date Placeholder 3"/>
          <p:cNvSpPr>
            <a:spLocks noGrp="1"/>
          </p:cNvSpPr>
          <p:nvPr>
            <p:ph type="dt" sz="half" idx="14"/>
          </p:nvPr>
        </p:nvSpPr>
        <p:spPr/>
        <p:txBody>
          <a:bodyPr/>
          <a:lstStyle>
            <a:lvl1pPr>
              <a:defRPr/>
            </a:lvl1pPr>
          </a:lstStyle>
          <a:p>
            <a:pPr>
              <a:defRPr/>
            </a:pPr>
            <a:fld id="{C301E007-E7CF-49DA-9179-283FCCFF62E9}" type="datetimeFigureOut">
              <a:rPr lang="en-US"/>
              <a:pPr>
                <a:defRPr/>
              </a:pPr>
              <a:t>9/23/2019</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ABBA1DA-A23F-4CD1-BFF0-84AAF3F13FD5}" type="slidenum">
              <a:rPr lang="en-US"/>
              <a:pPr>
                <a:defRPr/>
              </a:pPr>
              <a:t>‹#›</a:t>
            </a:fld>
            <a:endParaRPr lang="en-US"/>
          </a:p>
        </p:txBody>
      </p:sp>
    </p:spTree>
    <p:extLst>
      <p:ext uri="{BB962C8B-B14F-4D97-AF65-F5344CB8AC3E}">
        <p14:creationId xmlns:p14="http://schemas.microsoft.com/office/powerpoint/2010/main" val="3031240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alkirja, loetelu ja diagrammiga">
    <p:spTree>
      <p:nvGrpSpPr>
        <p:cNvPr id="1" name=""/>
        <p:cNvGrpSpPr/>
        <p:nvPr/>
      </p:nvGrpSpPr>
      <p:grpSpPr>
        <a:xfrm>
          <a:off x="0" y="0"/>
          <a:ext cx="0" cy="0"/>
          <a:chOff x="0" y="0"/>
          <a:chExt cx="0" cy="0"/>
        </a:xfrm>
      </p:grpSpPr>
      <p:sp>
        <p:nvSpPr>
          <p:cNvPr id="9" name="Chart Placeholder 8"/>
          <p:cNvSpPr>
            <a:spLocks noGrp="1"/>
          </p:cNvSpPr>
          <p:nvPr>
            <p:ph type="chart" sz="quarter" idx="13"/>
          </p:nvPr>
        </p:nvSpPr>
        <p:spPr>
          <a:xfrm>
            <a:off x="457200" y="1200151"/>
            <a:ext cx="4038600" cy="3394472"/>
          </a:xfrm>
        </p:spPr>
        <p:txBody>
          <a:bodyPr rtlCol="0">
            <a:normAutofit/>
          </a:bodyPr>
          <a:lstStyle/>
          <a:p>
            <a:pPr lvl="0"/>
            <a:r>
              <a:rPr lang="en-US" noProof="0"/>
              <a:t>Click icon to add chart</a:t>
            </a:r>
          </a:p>
        </p:txBody>
      </p:sp>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4"/>
          </p:nvPr>
        </p:nvSpPr>
        <p:spPr/>
        <p:txBody>
          <a:bodyPr/>
          <a:lstStyle>
            <a:lvl1pPr>
              <a:defRPr/>
            </a:lvl1pPr>
          </a:lstStyle>
          <a:p>
            <a:pPr>
              <a:defRPr/>
            </a:pPr>
            <a:fld id="{5980FC72-B581-4AD8-96EC-F3E1950F0CFB}" type="datetimeFigureOut">
              <a:rPr lang="en-US"/>
              <a:pPr>
                <a:defRPr/>
              </a:pPr>
              <a:t>9/23/2019</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FDC13CE6-7534-4B76-B1A6-8EC502FA3D3E}" type="slidenum">
              <a:rPr lang="en-US"/>
              <a:pPr>
                <a:defRPr/>
              </a:pPr>
              <a:t>‹#›</a:t>
            </a:fld>
            <a:endParaRPr lang="en-US"/>
          </a:p>
        </p:txBody>
      </p:sp>
    </p:spTree>
    <p:extLst>
      <p:ext uri="{BB962C8B-B14F-4D97-AF65-F5344CB8AC3E}">
        <p14:creationId xmlns:p14="http://schemas.microsoft.com/office/powerpoint/2010/main" val="2471668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able Placeholder 9"/>
          <p:cNvSpPr>
            <a:spLocks noGrp="1"/>
          </p:cNvSpPr>
          <p:nvPr>
            <p:ph type="tbl" sz="quarter" idx="13"/>
          </p:nvPr>
        </p:nvSpPr>
        <p:spPr>
          <a:xfrm>
            <a:off x="457200" y="1339454"/>
            <a:ext cx="8229600" cy="3000375"/>
          </a:xfrm>
        </p:spPr>
        <p:txBody>
          <a:bodyPr rtlCol="0">
            <a:normAutofit/>
          </a:bodyPr>
          <a:lstStyle/>
          <a:p>
            <a:pPr lvl="0"/>
            <a:r>
              <a:rPr lang="en-US" noProof="0"/>
              <a:t>Click icon to add table</a:t>
            </a:r>
          </a:p>
        </p:txBody>
      </p:sp>
      <p:sp>
        <p:nvSpPr>
          <p:cNvPr id="4" name="Date Placeholder 3"/>
          <p:cNvSpPr>
            <a:spLocks noGrp="1"/>
          </p:cNvSpPr>
          <p:nvPr>
            <p:ph type="dt" sz="half" idx="14"/>
          </p:nvPr>
        </p:nvSpPr>
        <p:spPr/>
        <p:txBody>
          <a:bodyPr/>
          <a:lstStyle>
            <a:lvl1pPr>
              <a:defRPr/>
            </a:lvl1pPr>
          </a:lstStyle>
          <a:p>
            <a:fld id="{F741FD88-D6ED-4382-A192-F2EC64DD5181}" type="datetime1">
              <a:rPr lang="en-GB" altLang="et-EE"/>
              <a:pPr/>
              <a:t>23/09/2019</a:t>
            </a:fld>
            <a:endParaRPr lang="en-GB" altLang="et-EE"/>
          </a:p>
        </p:txBody>
      </p:sp>
      <p:sp>
        <p:nvSpPr>
          <p:cNvPr id="5" name="Footer Placeholder 4"/>
          <p:cNvSpPr>
            <a:spLocks noGrp="1"/>
          </p:cNvSpPr>
          <p:nvPr>
            <p:ph type="ftr" sz="quarter" idx="15"/>
          </p:nvPr>
        </p:nvSpPr>
        <p:spPr/>
        <p:txBody>
          <a:bodyPr/>
          <a:lstStyle>
            <a:lvl1pPr>
              <a:defRPr/>
            </a:lvl1pPr>
          </a:lstStyle>
          <a:p>
            <a:endParaRPr lang="et-EE" altLang="et-EE"/>
          </a:p>
        </p:txBody>
      </p:sp>
      <p:sp>
        <p:nvSpPr>
          <p:cNvPr id="6" name="Slide Number Placeholder 5"/>
          <p:cNvSpPr>
            <a:spLocks noGrp="1"/>
          </p:cNvSpPr>
          <p:nvPr>
            <p:ph type="sldNum" sz="quarter" idx="16"/>
          </p:nvPr>
        </p:nvSpPr>
        <p:spPr/>
        <p:txBody>
          <a:bodyPr/>
          <a:lstStyle>
            <a:lvl1pPr>
              <a:defRPr/>
            </a:lvl1pPr>
          </a:lstStyle>
          <a:p>
            <a:fld id="{871ED49A-BF39-42A7-9E59-577873A3F839}" type="slidenum">
              <a:rPr lang="en-GB" altLang="et-EE"/>
              <a:pPr/>
              <a:t>‹#›</a:t>
            </a:fld>
            <a:endParaRPr lang="en-GB" altLang="et-EE"/>
          </a:p>
        </p:txBody>
      </p:sp>
    </p:spTree>
    <p:extLst>
      <p:ext uri="{BB962C8B-B14F-4D97-AF65-F5344CB8AC3E}">
        <p14:creationId xmlns:p14="http://schemas.microsoft.com/office/powerpoint/2010/main" val="41181550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alkirja, loetelu ja lõikepild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idx="1"/>
          </p:nvPr>
        </p:nvSpPr>
        <p:spPr>
          <a:xfrm>
            <a:off x="381000" y="1200150"/>
            <a:ext cx="4048124" cy="2764642"/>
          </a:xfrm>
          <a:prstGeom prst="roundRect">
            <a:avLst>
              <a:gd name="adj" fmla="val 5664"/>
            </a:avLst>
          </a:prstGeom>
          <a:ln w="0" cap="rnd">
            <a:solidFill>
              <a:schemeClr val="tx1"/>
            </a:solid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5" name="Date Placeholder 3"/>
          <p:cNvSpPr>
            <a:spLocks noGrp="1"/>
          </p:cNvSpPr>
          <p:nvPr>
            <p:ph type="dt" sz="half" idx="10"/>
          </p:nvPr>
        </p:nvSpPr>
        <p:spPr/>
        <p:txBody>
          <a:bodyPr/>
          <a:lstStyle>
            <a:lvl1pPr>
              <a:defRPr/>
            </a:lvl1pPr>
          </a:lstStyle>
          <a:p>
            <a:pPr>
              <a:defRPr/>
            </a:pPr>
            <a:fld id="{622626BD-8276-4A22-92C5-153F2BAA3DF6}" type="datetimeFigureOut">
              <a:rPr lang="en-US"/>
              <a:pPr>
                <a:defRPr/>
              </a:pPr>
              <a:t>9/23/2019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D3E3EA7-F253-452A-8737-3AE7FB7207DF}" type="slidenum">
              <a:rPr lang="en-US"/>
              <a:pPr>
                <a:defRPr/>
              </a:pPr>
              <a:t>‹#›</a:t>
            </a:fld>
            <a:endParaRPr lang="en-US"/>
          </a:p>
        </p:txBody>
      </p:sp>
    </p:spTree>
    <p:extLst>
      <p:ext uri="{BB962C8B-B14F-4D97-AF65-F5344CB8AC3E}">
        <p14:creationId xmlns:p14="http://schemas.microsoft.com/office/powerpoint/2010/main" val="1681429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ealkirja ja tühja ruum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2CC4D96-417E-42DF-8CDA-86C25311C648}" type="datetimeFigureOut">
              <a:rPr lang="en-US"/>
              <a:pPr>
                <a:defRPr/>
              </a:pPr>
              <a:t>9/23/2019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6E8902F-A1A8-4CDE-A30E-FA37A9D465D7}" type="slidenum">
              <a:rPr lang="en-US"/>
              <a:pPr>
                <a:defRPr/>
              </a:pPr>
              <a:t>‹#›</a:t>
            </a:fld>
            <a:endParaRPr lang="en-US"/>
          </a:p>
        </p:txBody>
      </p:sp>
    </p:spTree>
    <p:extLst>
      <p:ext uri="{BB962C8B-B14F-4D97-AF65-F5344CB8AC3E}">
        <p14:creationId xmlns:p14="http://schemas.microsoft.com/office/powerpoint/2010/main" val="10854146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6CB2317-14BE-48F5-9568-A1B9EC76FF3B}" type="datetimeFigureOut">
              <a:rPr lang="en-US"/>
              <a:pPr>
                <a:defRPr/>
              </a:pPr>
              <a:t>9/23/2019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36C8B25-7F4C-46BF-B088-D7B074009009}" type="slidenum">
              <a:rPr lang="en-US"/>
              <a:pPr>
                <a:defRPr/>
              </a:pPr>
              <a:t>‹#›</a:t>
            </a:fld>
            <a:endParaRPr lang="en-US"/>
          </a:p>
        </p:txBody>
      </p:sp>
    </p:spTree>
    <p:extLst>
      <p:ext uri="{BB962C8B-B14F-4D97-AF65-F5344CB8AC3E}">
        <p14:creationId xmlns:p14="http://schemas.microsoft.com/office/powerpoint/2010/main" val="17453783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t-EE"/>
          </a:p>
        </p:txBody>
      </p:sp>
      <p:sp>
        <p:nvSpPr>
          <p:cNvPr id="6" name="Slide Number Placeholder 5"/>
          <p:cNvSpPr>
            <a:spLocks noGrp="1"/>
          </p:cNvSpPr>
          <p:nvPr>
            <p:ph type="sldNum" sz="quarter" idx="12"/>
          </p:nvPr>
        </p:nvSpPr>
        <p:spPr/>
        <p:txBody>
          <a:bodyPr/>
          <a:lstStyle>
            <a:lvl1pPr>
              <a:defRPr/>
            </a:lvl1pPr>
          </a:lstStyle>
          <a:p>
            <a:pPr>
              <a:defRPr/>
            </a:pPr>
            <a:fld id="{5BFDC609-C87A-4121-8D20-64D263DAB4E1}" type="slidenum">
              <a:rPr lang="en-US"/>
              <a:pPr>
                <a:defRPr/>
              </a:pPr>
              <a:t>‹#›</a:t>
            </a:fld>
            <a:endParaRPr lang="en-US"/>
          </a:p>
        </p:txBody>
      </p:sp>
    </p:spTree>
    <p:extLst>
      <p:ext uri="{BB962C8B-B14F-4D97-AF65-F5344CB8AC3E}">
        <p14:creationId xmlns:p14="http://schemas.microsoft.com/office/powerpoint/2010/main" val="14541147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itle 1"/>
          <p:cNvSpPr>
            <a:spLocks noGrp="1"/>
          </p:cNvSpPr>
          <p:nvPr>
            <p:ph type="title"/>
          </p:nvPr>
        </p:nvSpPr>
        <p:spPr>
          <a:xfrm>
            <a:off x="251520" y="72008"/>
            <a:ext cx="8640960" cy="555526"/>
          </a:xfrm>
        </p:spPr>
        <p:txBody>
          <a:bodyPr/>
          <a:lstStyle>
            <a:lvl1pPr>
              <a:defRPr sz="3200"/>
            </a:lvl1pPr>
          </a:lstStyle>
          <a:p>
            <a:r>
              <a:rPr lang="en-US"/>
              <a:t>Click to edit Master title style</a:t>
            </a:r>
            <a:endParaRPr lang="et-EE"/>
          </a:p>
        </p:txBody>
      </p:sp>
      <p:sp>
        <p:nvSpPr>
          <p:cNvPr id="4" name="Slide Number Placeholder 5"/>
          <p:cNvSpPr>
            <a:spLocks noGrp="1"/>
          </p:cNvSpPr>
          <p:nvPr>
            <p:ph type="sldNum" sz="quarter" idx="10"/>
          </p:nvPr>
        </p:nvSpPr>
        <p:spPr/>
        <p:txBody>
          <a:bodyPr/>
          <a:lstStyle>
            <a:lvl1pPr>
              <a:defRPr/>
            </a:lvl1pPr>
          </a:lstStyle>
          <a:p>
            <a:pPr>
              <a:defRPr/>
            </a:pPr>
            <a:fld id="{370C3B83-FFB3-470A-8074-4FD101E5707B}" type="slidenum">
              <a:rPr lang="en-GB"/>
              <a:pPr>
                <a:defRPr/>
              </a:pPr>
              <a:t>‹#›</a:t>
            </a:fld>
            <a:endParaRPr lang="en-GB"/>
          </a:p>
        </p:txBody>
      </p:sp>
    </p:spTree>
    <p:extLst>
      <p:ext uri="{BB962C8B-B14F-4D97-AF65-F5344CB8AC3E}">
        <p14:creationId xmlns:p14="http://schemas.microsoft.com/office/powerpoint/2010/main" val="9813213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t-EE"/>
          </a:p>
        </p:txBody>
      </p:sp>
      <p:sp>
        <p:nvSpPr>
          <p:cNvPr id="5" name="Slide Number Placeholder 5"/>
          <p:cNvSpPr>
            <a:spLocks noGrp="1"/>
          </p:cNvSpPr>
          <p:nvPr>
            <p:ph type="sldNum" sz="quarter" idx="12"/>
          </p:nvPr>
        </p:nvSpPr>
        <p:spPr/>
        <p:txBody>
          <a:bodyPr/>
          <a:lstStyle>
            <a:lvl1pPr>
              <a:defRPr/>
            </a:lvl1pPr>
          </a:lstStyle>
          <a:p>
            <a:pPr>
              <a:defRPr/>
            </a:pPr>
            <a:fld id="{F890F343-FF6C-4724-8E76-BD7D5C126296}" type="slidenum">
              <a:rPr lang="en-US"/>
              <a:pPr>
                <a:defRPr/>
              </a:pPr>
              <a:t>‹#›</a:t>
            </a:fld>
            <a:endParaRPr lang="en-US"/>
          </a:p>
        </p:txBody>
      </p:sp>
    </p:spTree>
    <p:extLst>
      <p:ext uri="{BB962C8B-B14F-4D97-AF65-F5344CB8AC3E}">
        <p14:creationId xmlns:p14="http://schemas.microsoft.com/office/powerpoint/2010/main" val="27191286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Pealkirja ja loetelu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7286995-F8E0-4A78-A85D-5920E5F366EA}" type="datetimeFigureOut">
              <a:rPr lang="en-US"/>
              <a:pPr>
                <a:defRPr/>
              </a:pPr>
              <a:t>9/23/2019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6236DC-DC49-4016-AF7F-A47ABB468140}" type="slidenum">
              <a:rPr lang="en-US"/>
              <a:pPr>
                <a:defRPr/>
              </a:pPr>
              <a:t>‹#›</a:t>
            </a:fld>
            <a:endParaRPr lang="en-US"/>
          </a:p>
        </p:txBody>
      </p:sp>
    </p:spTree>
    <p:extLst>
      <p:ext uri="{BB962C8B-B14F-4D97-AF65-F5344CB8AC3E}">
        <p14:creationId xmlns:p14="http://schemas.microsoft.com/office/powerpoint/2010/main" val="14593658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Pealkirja ja kahe loetelu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F9C3FD1-0FFC-4640-A7C1-6E84C9C55EFA}" type="datetimeFigureOut">
              <a:rPr lang="en-US"/>
              <a:pPr>
                <a:defRPr/>
              </a:pPr>
              <a:t>9/23/2019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0C49DC-66A0-402F-BF31-52704A1EE87F}" type="slidenum">
              <a:rPr lang="en-US"/>
              <a:pPr>
                <a:defRPr/>
              </a:pPr>
              <a:t>‹#›</a:t>
            </a:fld>
            <a:endParaRPr lang="en-US"/>
          </a:p>
        </p:txBody>
      </p:sp>
    </p:spTree>
    <p:extLst>
      <p:ext uri="{BB962C8B-B14F-4D97-AF65-F5344CB8AC3E}">
        <p14:creationId xmlns:p14="http://schemas.microsoft.com/office/powerpoint/2010/main" val="32240417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ealkirja ja tabel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able Placeholder 9"/>
          <p:cNvSpPr>
            <a:spLocks noGrp="1"/>
          </p:cNvSpPr>
          <p:nvPr>
            <p:ph type="tbl" sz="quarter" idx="13"/>
          </p:nvPr>
        </p:nvSpPr>
        <p:spPr>
          <a:xfrm>
            <a:off x="457200" y="1339454"/>
            <a:ext cx="8229600" cy="3000375"/>
          </a:xfrm>
        </p:spPr>
        <p:txBody>
          <a:bodyPr rtlCol="0">
            <a:normAutofit/>
          </a:bodyPr>
          <a:lstStyle/>
          <a:p>
            <a:pPr lvl="0"/>
            <a:r>
              <a:rPr lang="en-US" noProof="0"/>
              <a:t>Click icon to add table</a:t>
            </a:r>
          </a:p>
        </p:txBody>
      </p:sp>
      <p:sp>
        <p:nvSpPr>
          <p:cNvPr id="4" name="Date Placeholder 3"/>
          <p:cNvSpPr>
            <a:spLocks noGrp="1"/>
          </p:cNvSpPr>
          <p:nvPr>
            <p:ph type="dt" sz="half" idx="14"/>
          </p:nvPr>
        </p:nvSpPr>
        <p:spPr/>
        <p:txBody>
          <a:bodyPr/>
          <a:lstStyle>
            <a:lvl1pPr>
              <a:defRPr/>
            </a:lvl1pPr>
          </a:lstStyle>
          <a:p>
            <a:pPr>
              <a:defRPr/>
            </a:pPr>
            <a:fld id="{C301E007-E7CF-49DA-9179-283FCCFF62E9}" type="datetimeFigureOut">
              <a:rPr lang="en-US"/>
              <a:pPr>
                <a:defRPr/>
              </a:pPr>
              <a:t>9/23/2019</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ABBA1DA-A23F-4CD1-BFF0-84AAF3F13FD5}" type="slidenum">
              <a:rPr lang="en-US"/>
              <a:pPr>
                <a:defRPr/>
              </a:pPr>
              <a:t>‹#›</a:t>
            </a:fld>
            <a:endParaRPr lang="en-US"/>
          </a:p>
        </p:txBody>
      </p:sp>
    </p:spTree>
    <p:extLst>
      <p:ext uri="{BB962C8B-B14F-4D97-AF65-F5344CB8AC3E}">
        <p14:creationId xmlns:p14="http://schemas.microsoft.com/office/powerpoint/2010/main" val="14934096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ealkirja, loetelu ja diagrammiga">
    <p:spTree>
      <p:nvGrpSpPr>
        <p:cNvPr id="1" name=""/>
        <p:cNvGrpSpPr/>
        <p:nvPr/>
      </p:nvGrpSpPr>
      <p:grpSpPr>
        <a:xfrm>
          <a:off x="0" y="0"/>
          <a:ext cx="0" cy="0"/>
          <a:chOff x="0" y="0"/>
          <a:chExt cx="0" cy="0"/>
        </a:xfrm>
      </p:grpSpPr>
      <p:sp>
        <p:nvSpPr>
          <p:cNvPr id="9" name="Chart Placeholder 8"/>
          <p:cNvSpPr>
            <a:spLocks noGrp="1"/>
          </p:cNvSpPr>
          <p:nvPr>
            <p:ph type="chart" sz="quarter" idx="13"/>
          </p:nvPr>
        </p:nvSpPr>
        <p:spPr>
          <a:xfrm>
            <a:off x="457200" y="1200151"/>
            <a:ext cx="4038600" cy="3394472"/>
          </a:xfrm>
        </p:spPr>
        <p:txBody>
          <a:bodyPr rtlCol="0">
            <a:normAutofit/>
          </a:bodyPr>
          <a:lstStyle/>
          <a:p>
            <a:pPr lvl="0"/>
            <a:r>
              <a:rPr lang="en-US" noProof="0"/>
              <a:t>Click icon to add chart</a:t>
            </a:r>
          </a:p>
        </p:txBody>
      </p:sp>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4"/>
          </p:nvPr>
        </p:nvSpPr>
        <p:spPr/>
        <p:txBody>
          <a:bodyPr/>
          <a:lstStyle>
            <a:lvl1pPr>
              <a:defRPr/>
            </a:lvl1pPr>
          </a:lstStyle>
          <a:p>
            <a:pPr>
              <a:defRPr/>
            </a:pPr>
            <a:fld id="{5980FC72-B581-4AD8-96EC-F3E1950F0CFB}" type="datetimeFigureOut">
              <a:rPr lang="en-US"/>
              <a:pPr>
                <a:defRPr/>
              </a:pPr>
              <a:t>9/23/2019</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FDC13CE6-7534-4B76-B1A6-8EC502FA3D3E}" type="slidenum">
              <a:rPr lang="en-US"/>
              <a:pPr>
                <a:defRPr/>
              </a:pPr>
              <a:t>‹#›</a:t>
            </a:fld>
            <a:endParaRPr lang="en-US"/>
          </a:p>
        </p:txBody>
      </p:sp>
    </p:spTree>
    <p:extLst>
      <p:ext uri="{BB962C8B-B14F-4D97-AF65-F5344CB8AC3E}">
        <p14:creationId xmlns:p14="http://schemas.microsoft.com/office/powerpoint/2010/main" val="321488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Diagram and List">
    <p:spTree>
      <p:nvGrpSpPr>
        <p:cNvPr id="1" name=""/>
        <p:cNvGrpSpPr/>
        <p:nvPr/>
      </p:nvGrpSpPr>
      <p:grpSpPr>
        <a:xfrm>
          <a:off x="0" y="0"/>
          <a:ext cx="0" cy="0"/>
          <a:chOff x="0" y="0"/>
          <a:chExt cx="0" cy="0"/>
        </a:xfrm>
      </p:grpSpPr>
      <p:sp>
        <p:nvSpPr>
          <p:cNvPr id="9" name="Chart Placeholder 8"/>
          <p:cNvSpPr>
            <a:spLocks noGrp="1"/>
          </p:cNvSpPr>
          <p:nvPr>
            <p:ph type="chart" sz="quarter" idx="13"/>
          </p:nvPr>
        </p:nvSpPr>
        <p:spPr>
          <a:xfrm>
            <a:off x="457200" y="1200151"/>
            <a:ext cx="4038600" cy="3394472"/>
          </a:xfrm>
        </p:spPr>
        <p:txBody>
          <a:bodyPr rtlCol="0">
            <a:normAutofit/>
          </a:bodyPr>
          <a:lstStyle/>
          <a:p>
            <a:pPr lvl="0"/>
            <a:r>
              <a:rPr lang="en-US" noProof="0"/>
              <a:t>Click icon to add chart</a:t>
            </a:r>
          </a:p>
        </p:txBody>
      </p:sp>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4"/>
          </p:nvPr>
        </p:nvSpPr>
        <p:spPr/>
        <p:txBody>
          <a:bodyPr/>
          <a:lstStyle>
            <a:lvl1pPr>
              <a:defRPr/>
            </a:lvl1pPr>
          </a:lstStyle>
          <a:p>
            <a:fld id="{6E01D5B5-EBE2-48DC-B289-54A4CD2263E6}" type="datetime1">
              <a:rPr lang="en-GB" altLang="et-EE"/>
              <a:pPr/>
              <a:t>23/09/2019</a:t>
            </a:fld>
            <a:endParaRPr lang="en-GB" altLang="et-EE"/>
          </a:p>
        </p:txBody>
      </p:sp>
      <p:sp>
        <p:nvSpPr>
          <p:cNvPr id="6" name="Footer Placeholder 4"/>
          <p:cNvSpPr>
            <a:spLocks noGrp="1"/>
          </p:cNvSpPr>
          <p:nvPr>
            <p:ph type="ftr" sz="quarter" idx="15"/>
          </p:nvPr>
        </p:nvSpPr>
        <p:spPr/>
        <p:txBody>
          <a:bodyPr/>
          <a:lstStyle>
            <a:lvl1pPr>
              <a:defRPr/>
            </a:lvl1pPr>
          </a:lstStyle>
          <a:p>
            <a:endParaRPr lang="et-EE" altLang="et-EE"/>
          </a:p>
        </p:txBody>
      </p:sp>
      <p:sp>
        <p:nvSpPr>
          <p:cNvPr id="7" name="Slide Number Placeholder 5"/>
          <p:cNvSpPr>
            <a:spLocks noGrp="1"/>
          </p:cNvSpPr>
          <p:nvPr>
            <p:ph type="sldNum" sz="quarter" idx="16"/>
          </p:nvPr>
        </p:nvSpPr>
        <p:spPr/>
        <p:txBody>
          <a:bodyPr/>
          <a:lstStyle>
            <a:lvl1pPr>
              <a:defRPr/>
            </a:lvl1pPr>
          </a:lstStyle>
          <a:p>
            <a:fld id="{CDED7FA9-F9CB-4B38-B4EA-17A3D18A9FA8}" type="slidenum">
              <a:rPr lang="en-GB" altLang="et-EE"/>
              <a:pPr/>
              <a:t>‹#›</a:t>
            </a:fld>
            <a:endParaRPr lang="en-GB" altLang="et-EE"/>
          </a:p>
        </p:txBody>
      </p:sp>
    </p:spTree>
    <p:extLst>
      <p:ext uri="{BB962C8B-B14F-4D97-AF65-F5344CB8AC3E}">
        <p14:creationId xmlns:p14="http://schemas.microsoft.com/office/powerpoint/2010/main" val="33879682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ealkirja, loetelu ja lõikepild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idx="1"/>
          </p:nvPr>
        </p:nvSpPr>
        <p:spPr>
          <a:xfrm>
            <a:off x="381001" y="1200150"/>
            <a:ext cx="4048124" cy="2764642"/>
          </a:xfrm>
          <a:prstGeom prst="roundRect">
            <a:avLst>
              <a:gd name="adj" fmla="val 5664"/>
            </a:avLst>
          </a:prstGeom>
          <a:ln w="0" cap="rnd">
            <a:solidFill>
              <a:schemeClr val="tx1"/>
            </a:solidFill>
          </a:ln>
        </p:spPr>
        <p:txBody>
          <a:bodyPr rtlCol="0">
            <a:normAutofit/>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5" name="Date Placeholder 3"/>
          <p:cNvSpPr>
            <a:spLocks noGrp="1"/>
          </p:cNvSpPr>
          <p:nvPr>
            <p:ph type="dt" sz="half" idx="10"/>
          </p:nvPr>
        </p:nvSpPr>
        <p:spPr/>
        <p:txBody>
          <a:bodyPr/>
          <a:lstStyle>
            <a:lvl1pPr>
              <a:defRPr/>
            </a:lvl1pPr>
          </a:lstStyle>
          <a:p>
            <a:pPr>
              <a:defRPr/>
            </a:pPr>
            <a:fld id="{622626BD-8276-4A22-92C5-153F2BAA3DF6}" type="datetimeFigureOut">
              <a:rPr lang="en-US"/>
              <a:pPr>
                <a:defRPr/>
              </a:pPr>
              <a:t>9/23/2019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D3E3EA7-F253-452A-8737-3AE7FB7207DF}" type="slidenum">
              <a:rPr lang="en-US"/>
              <a:pPr>
                <a:defRPr/>
              </a:pPr>
              <a:t>‹#›</a:t>
            </a:fld>
            <a:endParaRPr lang="en-US"/>
          </a:p>
        </p:txBody>
      </p:sp>
    </p:spTree>
    <p:extLst>
      <p:ext uri="{BB962C8B-B14F-4D97-AF65-F5344CB8AC3E}">
        <p14:creationId xmlns:p14="http://schemas.microsoft.com/office/powerpoint/2010/main" val="42729771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ealkirja ja tühja ruum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2CC4D96-417E-42DF-8CDA-86C25311C648}" type="datetimeFigureOut">
              <a:rPr lang="en-US"/>
              <a:pPr>
                <a:defRPr/>
              </a:pPr>
              <a:t>9/23/2019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6E8902F-A1A8-4CDE-A30E-FA37A9D465D7}" type="slidenum">
              <a:rPr lang="en-US"/>
              <a:pPr>
                <a:defRPr/>
              </a:pPr>
              <a:t>‹#›</a:t>
            </a:fld>
            <a:endParaRPr lang="en-US"/>
          </a:p>
        </p:txBody>
      </p:sp>
    </p:spTree>
    <p:extLst>
      <p:ext uri="{BB962C8B-B14F-4D97-AF65-F5344CB8AC3E}">
        <p14:creationId xmlns:p14="http://schemas.microsoft.com/office/powerpoint/2010/main" val="288121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6CB2317-14BE-48F5-9568-A1B9EC76FF3B}" type="datetimeFigureOut">
              <a:rPr lang="en-US"/>
              <a:pPr>
                <a:defRPr/>
              </a:pPr>
              <a:t>9/23/2019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36C8B25-7F4C-46BF-B088-D7B074009009}" type="slidenum">
              <a:rPr lang="en-US"/>
              <a:pPr>
                <a:defRPr/>
              </a:pPr>
              <a:t>‹#›</a:t>
            </a:fld>
            <a:endParaRPr lang="en-US"/>
          </a:p>
        </p:txBody>
      </p:sp>
    </p:spTree>
    <p:extLst>
      <p:ext uri="{BB962C8B-B14F-4D97-AF65-F5344CB8AC3E}">
        <p14:creationId xmlns:p14="http://schemas.microsoft.com/office/powerpoint/2010/main" val="6982089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3075" name="Title Placeholder 1"/>
          <p:cNvSpPr>
            <a:spLocks noGrp="1"/>
          </p:cNvSpPr>
          <p:nvPr>
            <p:ph type="ctrTitle"/>
          </p:nvPr>
        </p:nvSpPr>
        <p:spPr>
          <a:xfrm>
            <a:off x="685800" y="1597820"/>
            <a:ext cx="7772400" cy="1102519"/>
          </a:xfrm>
        </p:spPr>
        <p:txBody>
          <a:bodyPr/>
          <a:lstStyle>
            <a:lvl1pPr>
              <a:defRPr/>
            </a:lvl1pPr>
          </a:lstStyle>
          <a:p>
            <a:r>
              <a:rPr lang="en-US"/>
              <a:t>Click to edit Master title style</a:t>
            </a:r>
            <a:endParaRPr lang="en-GB"/>
          </a:p>
        </p:txBody>
      </p:sp>
      <p:sp>
        <p:nvSpPr>
          <p:cNvPr id="3076" name="Text Placeholder 2"/>
          <p:cNvSpPr>
            <a:spLocks noGrp="1"/>
          </p:cNvSpPr>
          <p:nvPr>
            <p:ph type="subTitle" idx="1"/>
          </p:nvPr>
        </p:nvSpPr>
        <p:spPr>
          <a:xfrm>
            <a:off x="1371600" y="2914650"/>
            <a:ext cx="6400800" cy="1314450"/>
          </a:xfrm>
        </p:spPr>
        <p:txBody>
          <a:bodyPr/>
          <a:lstStyle>
            <a:lvl1pPr marL="0" indent="0" algn="ctr">
              <a:buFont typeface="Arial" charset="0"/>
              <a:buNone/>
              <a:defRPr/>
            </a:lvl1pPr>
          </a:lstStyle>
          <a:p>
            <a:r>
              <a:rPr lang="en-US"/>
              <a:t>Click to edit Master subtitle style</a:t>
            </a:r>
            <a:endParaRPr lang="en-GB"/>
          </a:p>
        </p:txBody>
      </p:sp>
      <p:sp>
        <p:nvSpPr>
          <p:cNvPr id="5" name="Date Placeholder 3"/>
          <p:cNvSpPr>
            <a:spLocks noGrp="1"/>
          </p:cNvSpPr>
          <p:nvPr>
            <p:ph type="dt" sz="half" idx="10"/>
          </p:nvPr>
        </p:nvSpPr>
        <p:spPr>
          <a:xfrm>
            <a:off x="457200" y="4683919"/>
            <a:ext cx="2133600" cy="357188"/>
          </a:xfrm>
        </p:spPr>
        <p:txBody>
          <a:bodyPr/>
          <a:lstStyle>
            <a:lvl1pPr>
              <a:defRPr/>
            </a:lvl1pPr>
          </a:lstStyle>
          <a:p>
            <a:fld id="{FD2C5C8C-5CBD-4065-8ED7-278BFCA09917}" type="datetimeFigureOut">
              <a:rPr lang="en-GB" smtClean="0"/>
              <a:t>23/09/2019</a:t>
            </a:fld>
            <a:endParaRPr lang="en-GB"/>
          </a:p>
        </p:txBody>
      </p:sp>
      <p:sp>
        <p:nvSpPr>
          <p:cNvPr id="6" name="Footer Placeholder 4"/>
          <p:cNvSpPr>
            <a:spLocks noGrp="1"/>
          </p:cNvSpPr>
          <p:nvPr>
            <p:ph type="ftr" sz="quarter" idx="11"/>
          </p:nvPr>
        </p:nvSpPr>
        <p:spPr>
          <a:xfrm>
            <a:off x="3124200" y="4683919"/>
            <a:ext cx="2895600" cy="357188"/>
          </a:xfrm>
        </p:spPr>
        <p:txBody>
          <a:bodyPr/>
          <a:lstStyle>
            <a:lvl1pPr>
              <a:defRPr/>
            </a:lvl1pPr>
          </a:lstStyle>
          <a:p>
            <a:endParaRPr lang="en-GB"/>
          </a:p>
        </p:txBody>
      </p:sp>
      <p:sp>
        <p:nvSpPr>
          <p:cNvPr id="7" name="Slide Number Placeholder 5"/>
          <p:cNvSpPr>
            <a:spLocks noGrp="1"/>
          </p:cNvSpPr>
          <p:nvPr>
            <p:ph type="sldNum" sz="quarter" idx="12"/>
          </p:nvPr>
        </p:nvSpPr>
        <p:spPr>
          <a:xfrm>
            <a:off x="6172200" y="4683919"/>
            <a:ext cx="914400" cy="357188"/>
          </a:xfrm>
        </p:spPr>
        <p:txBody>
          <a:bodyPr/>
          <a:lstStyle>
            <a:lvl1pPr>
              <a:defRPr/>
            </a:lvl1pPr>
          </a:lstStyle>
          <a:p>
            <a:fld id="{C09082E0-2647-4C7E-AB80-075D0706F9E3}" type="slidenum">
              <a:rPr lang="en-GB" smtClean="0"/>
              <a:t>‹#›</a:t>
            </a:fld>
            <a:endParaRPr lang="en-GB"/>
          </a:p>
        </p:txBody>
      </p:sp>
    </p:spTree>
    <p:extLst>
      <p:ext uri="{BB962C8B-B14F-4D97-AF65-F5344CB8AC3E}">
        <p14:creationId xmlns:p14="http://schemas.microsoft.com/office/powerpoint/2010/main" val="15195522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t-EE"/>
          </a:p>
        </p:txBody>
      </p:sp>
      <p:sp>
        <p:nvSpPr>
          <p:cNvPr id="6" name="Slide Number Placeholder 5"/>
          <p:cNvSpPr>
            <a:spLocks noGrp="1"/>
          </p:cNvSpPr>
          <p:nvPr>
            <p:ph type="sldNum" sz="quarter" idx="12"/>
          </p:nvPr>
        </p:nvSpPr>
        <p:spPr/>
        <p:txBody>
          <a:bodyPr/>
          <a:lstStyle>
            <a:lvl1pPr>
              <a:defRPr/>
            </a:lvl1pPr>
          </a:lstStyle>
          <a:p>
            <a:pPr>
              <a:defRPr/>
            </a:pPr>
            <a:fld id="{5BFDC609-C87A-4121-8D20-64D263DAB4E1}" type="slidenum">
              <a:rPr lang="en-US"/>
              <a:pPr>
                <a:defRPr/>
              </a:pPr>
              <a:t>‹#›</a:t>
            </a:fld>
            <a:endParaRPr lang="en-US"/>
          </a:p>
        </p:txBody>
      </p:sp>
    </p:spTree>
    <p:extLst>
      <p:ext uri="{BB962C8B-B14F-4D97-AF65-F5344CB8AC3E}">
        <p14:creationId xmlns:p14="http://schemas.microsoft.com/office/powerpoint/2010/main" val="32610845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itle 1"/>
          <p:cNvSpPr>
            <a:spLocks noGrp="1"/>
          </p:cNvSpPr>
          <p:nvPr>
            <p:ph type="title"/>
          </p:nvPr>
        </p:nvSpPr>
        <p:spPr>
          <a:xfrm>
            <a:off x="251520" y="72008"/>
            <a:ext cx="8640960" cy="555526"/>
          </a:xfrm>
        </p:spPr>
        <p:txBody>
          <a:bodyPr/>
          <a:lstStyle>
            <a:lvl1pPr>
              <a:defRPr sz="3200"/>
            </a:lvl1pPr>
          </a:lstStyle>
          <a:p>
            <a:r>
              <a:rPr lang="en-US"/>
              <a:t>Click to edit Master title style</a:t>
            </a:r>
            <a:endParaRPr lang="et-EE"/>
          </a:p>
        </p:txBody>
      </p:sp>
      <p:sp>
        <p:nvSpPr>
          <p:cNvPr id="4" name="Slide Number Placeholder 5"/>
          <p:cNvSpPr>
            <a:spLocks noGrp="1"/>
          </p:cNvSpPr>
          <p:nvPr>
            <p:ph type="sldNum" sz="quarter" idx="10"/>
          </p:nvPr>
        </p:nvSpPr>
        <p:spPr/>
        <p:txBody>
          <a:bodyPr/>
          <a:lstStyle>
            <a:lvl1pPr>
              <a:defRPr/>
            </a:lvl1pPr>
          </a:lstStyle>
          <a:p>
            <a:pPr>
              <a:defRPr/>
            </a:pPr>
            <a:fld id="{370C3B83-FFB3-470A-8074-4FD101E5707B}" type="slidenum">
              <a:rPr lang="en-GB"/>
              <a:pPr>
                <a:defRPr/>
              </a:pPr>
              <a:t>‹#›</a:t>
            </a:fld>
            <a:endParaRPr lang="en-GB"/>
          </a:p>
        </p:txBody>
      </p:sp>
    </p:spTree>
    <p:extLst>
      <p:ext uri="{BB962C8B-B14F-4D97-AF65-F5344CB8AC3E}">
        <p14:creationId xmlns:p14="http://schemas.microsoft.com/office/powerpoint/2010/main" val="33611651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t-EE"/>
          </a:p>
        </p:txBody>
      </p:sp>
      <p:sp>
        <p:nvSpPr>
          <p:cNvPr id="5" name="Slide Number Placeholder 5"/>
          <p:cNvSpPr>
            <a:spLocks noGrp="1"/>
          </p:cNvSpPr>
          <p:nvPr>
            <p:ph type="sldNum" sz="quarter" idx="12"/>
          </p:nvPr>
        </p:nvSpPr>
        <p:spPr/>
        <p:txBody>
          <a:bodyPr/>
          <a:lstStyle>
            <a:lvl1pPr>
              <a:defRPr/>
            </a:lvl1pPr>
          </a:lstStyle>
          <a:p>
            <a:pPr>
              <a:defRPr/>
            </a:pPr>
            <a:fld id="{F890F343-FF6C-4724-8E76-BD7D5C126296}" type="slidenum">
              <a:rPr lang="en-US"/>
              <a:pPr>
                <a:defRPr/>
              </a:pPr>
              <a:t>‹#›</a:t>
            </a:fld>
            <a:endParaRPr lang="en-US"/>
          </a:p>
        </p:txBody>
      </p:sp>
    </p:spTree>
    <p:extLst>
      <p:ext uri="{BB962C8B-B14F-4D97-AF65-F5344CB8AC3E}">
        <p14:creationId xmlns:p14="http://schemas.microsoft.com/office/powerpoint/2010/main" val="24785326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9" name="Title Placeholder 1"/>
          <p:cNvSpPr>
            <a:spLocks noGrp="1"/>
          </p:cNvSpPr>
          <p:nvPr>
            <p:ph type="ctrTitle"/>
          </p:nvPr>
        </p:nvSpPr>
        <p:spPr>
          <a:xfrm>
            <a:off x="685800" y="1597820"/>
            <a:ext cx="7772400" cy="1102519"/>
          </a:xfrm>
        </p:spPr>
        <p:txBody>
          <a:bodyPr/>
          <a:lstStyle>
            <a:lvl1pPr>
              <a:defRPr/>
            </a:lvl1pPr>
          </a:lstStyle>
          <a:p>
            <a:pPr lvl="0"/>
            <a:r>
              <a:rPr lang="en-GB" noProof="0"/>
              <a:t>Click to edit Master title style</a:t>
            </a:r>
          </a:p>
        </p:txBody>
      </p:sp>
      <p:sp>
        <p:nvSpPr>
          <p:cNvPr id="4100" name="Text Placeholder 2"/>
          <p:cNvSpPr>
            <a:spLocks noGrp="1"/>
          </p:cNvSpPr>
          <p:nvPr>
            <p:ph type="subTitle" idx="1"/>
          </p:nvPr>
        </p:nvSpPr>
        <p:spPr>
          <a:xfrm>
            <a:off x="1371600" y="2914650"/>
            <a:ext cx="6400800" cy="1314450"/>
          </a:xfrm>
        </p:spPr>
        <p:txBody>
          <a:bodyPr/>
          <a:lstStyle>
            <a:lvl1pPr marL="0" indent="0" algn="ctr">
              <a:buFont typeface="Arial" charset="0"/>
              <a:buNone/>
              <a:defRPr/>
            </a:lvl1pPr>
          </a:lstStyle>
          <a:p>
            <a:pPr lvl="0"/>
            <a:r>
              <a:rPr lang="en-GB" noProof="0"/>
              <a:t>Click to edit Master subtitle style</a:t>
            </a:r>
          </a:p>
        </p:txBody>
      </p:sp>
      <p:sp>
        <p:nvSpPr>
          <p:cNvPr id="4" name="Date Placeholder 3"/>
          <p:cNvSpPr>
            <a:spLocks noGrp="1"/>
          </p:cNvSpPr>
          <p:nvPr>
            <p:ph type="dt" sz="half" idx="10"/>
          </p:nvPr>
        </p:nvSpPr>
        <p:spPr>
          <a:xfrm>
            <a:off x="457200" y="4684714"/>
            <a:ext cx="2133600" cy="357187"/>
          </a:xfrm>
        </p:spPr>
        <p:txBody>
          <a:bodyPr/>
          <a:lstStyle>
            <a:lvl1pPr>
              <a:defRPr/>
            </a:lvl1pPr>
          </a:lstStyle>
          <a:p>
            <a:pPr>
              <a:defRPr/>
            </a:pPr>
            <a:endParaRPr lang="en-GB"/>
          </a:p>
        </p:txBody>
      </p:sp>
      <p:sp>
        <p:nvSpPr>
          <p:cNvPr id="5" name="Footer Placeholder 4"/>
          <p:cNvSpPr>
            <a:spLocks noGrp="1"/>
          </p:cNvSpPr>
          <p:nvPr>
            <p:ph type="ftr" sz="quarter" idx="11"/>
          </p:nvPr>
        </p:nvSpPr>
        <p:spPr>
          <a:xfrm>
            <a:off x="3124200" y="4684714"/>
            <a:ext cx="2895600" cy="357187"/>
          </a:xfrm>
        </p:spPr>
        <p:txBody>
          <a:bodyPr/>
          <a:lstStyle>
            <a:lvl1pPr>
              <a:defRPr/>
            </a:lvl1pPr>
          </a:lstStyle>
          <a:p>
            <a:pPr>
              <a:defRPr/>
            </a:pPr>
            <a:endParaRPr lang="et-EE"/>
          </a:p>
        </p:txBody>
      </p:sp>
      <p:sp>
        <p:nvSpPr>
          <p:cNvPr id="6" name="Slide Number Placeholder 5"/>
          <p:cNvSpPr>
            <a:spLocks noGrp="1"/>
          </p:cNvSpPr>
          <p:nvPr>
            <p:ph type="sldNum" sz="quarter" idx="12"/>
          </p:nvPr>
        </p:nvSpPr>
        <p:spPr>
          <a:xfrm>
            <a:off x="6172200" y="4684714"/>
            <a:ext cx="914400" cy="357187"/>
          </a:xfrm>
        </p:spPr>
        <p:txBody>
          <a:bodyPr/>
          <a:lstStyle>
            <a:lvl1pPr>
              <a:defRPr/>
            </a:lvl1pPr>
          </a:lstStyle>
          <a:p>
            <a:fld id="{05087C85-6919-44EE-9321-BE9DB641FF4A}" type="slidenum">
              <a:rPr lang="en-GB" altLang="et-EE"/>
              <a:pPr/>
              <a:t>‹#›</a:t>
            </a:fld>
            <a:endParaRPr lang="en-GB" altLang="et-EE"/>
          </a:p>
        </p:txBody>
      </p:sp>
    </p:spTree>
    <p:extLst>
      <p:ext uri="{BB962C8B-B14F-4D97-AF65-F5344CB8AC3E}">
        <p14:creationId xmlns:p14="http://schemas.microsoft.com/office/powerpoint/2010/main" val="4907688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t-EE"/>
          </a:p>
        </p:txBody>
      </p:sp>
      <p:sp>
        <p:nvSpPr>
          <p:cNvPr id="6" name="Slide Number Placeholder 5"/>
          <p:cNvSpPr>
            <a:spLocks noGrp="1"/>
          </p:cNvSpPr>
          <p:nvPr>
            <p:ph type="sldNum" sz="quarter" idx="12"/>
          </p:nvPr>
        </p:nvSpPr>
        <p:spPr/>
        <p:txBody>
          <a:bodyPr/>
          <a:lstStyle>
            <a:lvl1pPr>
              <a:defRPr/>
            </a:lvl1pPr>
          </a:lstStyle>
          <a:p>
            <a:fld id="{3321D40D-3472-4FD3-B5C4-4BBDCEB32BDE}" type="slidenum">
              <a:rPr lang="en-GB" altLang="et-EE"/>
              <a:pPr/>
              <a:t>‹#›</a:t>
            </a:fld>
            <a:endParaRPr lang="en-GB" altLang="et-EE"/>
          </a:p>
        </p:txBody>
      </p:sp>
    </p:spTree>
    <p:extLst>
      <p:ext uri="{BB962C8B-B14F-4D97-AF65-F5344CB8AC3E}">
        <p14:creationId xmlns:p14="http://schemas.microsoft.com/office/powerpoint/2010/main" val="17842673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t-E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t-EE"/>
          </a:p>
        </p:txBody>
      </p:sp>
      <p:sp>
        <p:nvSpPr>
          <p:cNvPr id="6" name="Slide Number Placeholder 5"/>
          <p:cNvSpPr>
            <a:spLocks noGrp="1"/>
          </p:cNvSpPr>
          <p:nvPr>
            <p:ph type="sldNum" sz="quarter" idx="12"/>
          </p:nvPr>
        </p:nvSpPr>
        <p:spPr/>
        <p:txBody>
          <a:bodyPr/>
          <a:lstStyle>
            <a:lvl1pPr>
              <a:defRPr/>
            </a:lvl1pPr>
          </a:lstStyle>
          <a:p>
            <a:fld id="{5F0D06DF-B592-4280-A684-94C3AF7FC457}" type="slidenum">
              <a:rPr lang="en-GB" altLang="et-EE"/>
              <a:pPr/>
              <a:t>‹#›</a:t>
            </a:fld>
            <a:endParaRPr lang="en-GB" altLang="et-EE"/>
          </a:p>
        </p:txBody>
      </p:sp>
    </p:spTree>
    <p:extLst>
      <p:ext uri="{BB962C8B-B14F-4D97-AF65-F5344CB8AC3E}">
        <p14:creationId xmlns:p14="http://schemas.microsoft.com/office/powerpoint/2010/main" val="255381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Picture an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idx="1"/>
          </p:nvPr>
        </p:nvSpPr>
        <p:spPr>
          <a:xfrm>
            <a:off x="381000" y="1200150"/>
            <a:ext cx="4048124" cy="2764642"/>
          </a:xfrm>
          <a:prstGeom prst="roundRect">
            <a:avLst>
              <a:gd name="adj" fmla="val 5664"/>
            </a:avLst>
          </a:prstGeom>
          <a:ln w="0" cap="rnd">
            <a:solidFill>
              <a:schemeClr val="tx1"/>
            </a:solid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5" name="Date Placeholder 3"/>
          <p:cNvSpPr>
            <a:spLocks noGrp="1"/>
          </p:cNvSpPr>
          <p:nvPr>
            <p:ph type="dt" sz="half" idx="10"/>
          </p:nvPr>
        </p:nvSpPr>
        <p:spPr/>
        <p:txBody>
          <a:bodyPr/>
          <a:lstStyle>
            <a:lvl1pPr>
              <a:defRPr/>
            </a:lvl1pPr>
          </a:lstStyle>
          <a:p>
            <a:fld id="{CDF23881-049A-40BD-8612-C84859CF59AD}" type="datetime1">
              <a:rPr lang="en-GB" altLang="et-EE"/>
              <a:pPr/>
              <a:t>23/09/2019</a:t>
            </a:fld>
            <a:endParaRPr lang="en-GB" altLang="et-EE"/>
          </a:p>
        </p:txBody>
      </p:sp>
      <p:sp>
        <p:nvSpPr>
          <p:cNvPr id="6" name="Footer Placeholder 4"/>
          <p:cNvSpPr>
            <a:spLocks noGrp="1"/>
          </p:cNvSpPr>
          <p:nvPr>
            <p:ph type="ftr" sz="quarter" idx="11"/>
          </p:nvPr>
        </p:nvSpPr>
        <p:spPr/>
        <p:txBody>
          <a:bodyPr/>
          <a:lstStyle>
            <a:lvl1pPr>
              <a:defRPr/>
            </a:lvl1pPr>
          </a:lstStyle>
          <a:p>
            <a:endParaRPr lang="et-EE" altLang="et-EE"/>
          </a:p>
        </p:txBody>
      </p:sp>
      <p:sp>
        <p:nvSpPr>
          <p:cNvPr id="7" name="Slide Number Placeholder 5"/>
          <p:cNvSpPr>
            <a:spLocks noGrp="1"/>
          </p:cNvSpPr>
          <p:nvPr>
            <p:ph type="sldNum" sz="quarter" idx="12"/>
          </p:nvPr>
        </p:nvSpPr>
        <p:spPr/>
        <p:txBody>
          <a:bodyPr/>
          <a:lstStyle>
            <a:lvl1pPr>
              <a:defRPr/>
            </a:lvl1pPr>
          </a:lstStyle>
          <a:p>
            <a:fld id="{BFE790CC-0021-4C33-B0BF-A428CAC354A6}" type="slidenum">
              <a:rPr lang="en-GB" altLang="et-EE"/>
              <a:pPr/>
              <a:t>‹#›</a:t>
            </a:fld>
            <a:endParaRPr lang="en-GB" altLang="et-EE"/>
          </a:p>
        </p:txBody>
      </p:sp>
    </p:spTree>
    <p:extLst>
      <p:ext uri="{BB962C8B-B14F-4D97-AF65-F5344CB8AC3E}">
        <p14:creationId xmlns:p14="http://schemas.microsoft.com/office/powerpoint/2010/main" val="5470714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t-EE"/>
          </a:p>
        </p:txBody>
      </p:sp>
      <p:sp>
        <p:nvSpPr>
          <p:cNvPr id="7" name="Slide Number Placeholder 5"/>
          <p:cNvSpPr>
            <a:spLocks noGrp="1"/>
          </p:cNvSpPr>
          <p:nvPr>
            <p:ph type="sldNum" sz="quarter" idx="12"/>
          </p:nvPr>
        </p:nvSpPr>
        <p:spPr/>
        <p:txBody>
          <a:bodyPr/>
          <a:lstStyle>
            <a:lvl1pPr>
              <a:defRPr/>
            </a:lvl1pPr>
          </a:lstStyle>
          <a:p>
            <a:fld id="{1054D9B7-BF3C-46E4-B194-87AE217C18E1}" type="slidenum">
              <a:rPr lang="en-GB" altLang="et-EE"/>
              <a:pPr/>
              <a:t>‹#›</a:t>
            </a:fld>
            <a:endParaRPr lang="en-GB" altLang="et-EE"/>
          </a:p>
        </p:txBody>
      </p:sp>
    </p:spTree>
    <p:extLst>
      <p:ext uri="{BB962C8B-B14F-4D97-AF65-F5344CB8AC3E}">
        <p14:creationId xmlns:p14="http://schemas.microsoft.com/office/powerpoint/2010/main" val="8945911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t-EE"/>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3"/>
          <p:cNvSpPr>
            <a:spLocks noGrp="1"/>
          </p:cNvSpPr>
          <p:nvPr>
            <p:ph type="dt" sz="half" idx="10"/>
          </p:nvPr>
        </p:nvSpPr>
        <p:spPr/>
        <p:txBody>
          <a:bodyPr/>
          <a:lstStyle>
            <a:lvl1pPr>
              <a:defRPr/>
            </a:lvl1pPr>
          </a:lstStyle>
          <a:p>
            <a:pPr>
              <a:defRPr/>
            </a:pPr>
            <a:endParaRPr lang="en-GB"/>
          </a:p>
        </p:txBody>
      </p:sp>
      <p:sp>
        <p:nvSpPr>
          <p:cNvPr id="8" name="Footer Placeholder 4"/>
          <p:cNvSpPr>
            <a:spLocks noGrp="1"/>
          </p:cNvSpPr>
          <p:nvPr>
            <p:ph type="ftr" sz="quarter" idx="11"/>
          </p:nvPr>
        </p:nvSpPr>
        <p:spPr/>
        <p:txBody>
          <a:bodyPr/>
          <a:lstStyle>
            <a:lvl1pPr>
              <a:defRPr/>
            </a:lvl1pPr>
          </a:lstStyle>
          <a:p>
            <a:pPr>
              <a:defRPr/>
            </a:pPr>
            <a:endParaRPr lang="et-EE"/>
          </a:p>
        </p:txBody>
      </p:sp>
      <p:sp>
        <p:nvSpPr>
          <p:cNvPr id="9" name="Slide Number Placeholder 5"/>
          <p:cNvSpPr>
            <a:spLocks noGrp="1"/>
          </p:cNvSpPr>
          <p:nvPr>
            <p:ph type="sldNum" sz="quarter" idx="12"/>
          </p:nvPr>
        </p:nvSpPr>
        <p:spPr/>
        <p:txBody>
          <a:bodyPr/>
          <a:lstStyle>
            <a:lvl1pPr>
              <a:defRPr/>
            </a:lvl1pPr>
          </a:lstStyle>
          <a:p>
            <a:fld id="{888038E9-E08B-4E4E-8FA8-92F5805770BC}" type="slidenum">
              <a:rPr lang="en-GB" altLang="et-EE"/>
              <a:pPr/>
              <a:t>‹#›</a:t>
            </a:fld>
            <a:endParaRPr lang="en-GB" altLang="et-EE"/>
          </a:p>
        </p:txBody>
      </p:sp>
    </p:spTree>
    <p:extLst>
      <p:ext uri="{BB962C8B-B14F-4D97-AF65-F5344CB8AC3E}">
        <p14:creationId xmlns:p14="http://schemas.microsoft.com/office/powerpoint/2010/main" val="38438112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Date Placeholder 3"/>
          <p:cNvSpPr>
            <a:spLocks noGrp="1"/>
          </p:cNvSpPr>
          <p:nvPr>
            <p:ph type="dt" sz="half" idx="10"/>
          </p:nvPr>
        </p:nvSpPr>
        <p:spPr/>
        <p:txBody>
          <a:bodyPr/>
          <a:lstStyle>
            <a:lvl1pPr>
              <a:defRPr/>
            </a:lvl1pPr>
          </a:lstStyle>
          <a:p>
            <a:pPr>
              <a:defRPr/>
            </a:pPr>
            <a:endParaRPr lang="en-GB"/>
          </a:p>
        </p:txBody>
      </p:sp>
      <p:sp>
        <p:nvSpPr>
          <p:cNvPr id="4" name="Footer Placeholder 4"/>
          <p:cNvSpPr>
            <a:spLocks noGrp="1"/>
          </p:cNvSpPr>
          <p:nvPr>
            <p:ph type="ftr" sz="quarter" idx="11"/>
          </p:nvPr>
        </p:nvSpPr>
        <p:spPr/>
        <p:txBody>
          <a:bodyPr/>
          <a:lstStyle>
            <a:lvl1pPr>
              <a:defRPr/>
            </a:lvl1pPr>
          </a:lstStyle>
          <a:p>
            <a:pPr>
              <a:defRPr/>
            </a:pPr>
            <a:endParaRPr lang="et-EE"/>
          </a:p>
        </p:txBody>
      </p:sp>
      <p:sp>
        <p:nvSpPr>
          <p:cNvPr id="5" name="Slide Number Placeholder 5"/>
          <p:cNvSpPr>
            <a:spLocks noGrp="1"/>
          </p:cNvSpPr>
          <p:nvPr>
            <p:ph type="sldNum" sz="quarter" idx="12"/>
          </p:nvPr>
        </p:nvSpPr>
        <p:spPr/>
        <p:txBody>
          <a:bodyPr/>
          <a:lstStyle>
            <a:lvl1pPr>
              <a:defRPr/>
            </a:lvl1pPr>
          </a:lstStyle>
          <a:p>
            <a:fld id="{0E7C0F29-8C8B-479E-95FD-801075A97D1E}" type="slidenum">
              <a:rPr lang="en-GB" altLang="et-EE"/>
              <a:pPr/>
              <a:t>‹#›</a:t>
            </a:fld>
            <a:endParaRPr lang="en-GB" altLang="et-EE"/>
          </a:p>
        </p:txBody>
      </p:sp>
    </p:spTree>
    <p:extLst>
      <p:ext uri="{BB962C8B-B14F-4D97-AF65-F5344CB8AC3E}">
        <p14:creationId xmlns:p14="http://schemas.microsoft.com/office/powerpoint/2010/main" val="28163166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p>
        </p:txBody>
      </p:sp>
      <p:sp>
        <p:nvSpPr>
          <p:cNvPr id="3" name="Footer Placeholder 4"/>
          <p:cNvSpPr>
            <a:spLocks noGrp="1"/>
          </p:cNvSpPr>
          <p:nvPr>
            <p:ph type="ftr" sz="quarter" idx="11"/>
          </p:nvPr>
        </p:nvSpPr>
        <p:spPr/>
        <p:txBody>
          <a:bodyPr/>
          <a:lstStyle>
            <a:lvl1pPr>
              <a:defRPr/>
            </a:lvl1pPr>
          </a:lstStyle>
          <a:p>
            <a:pPr>
              <a:defRPr/>
            </a:pPr>
            <a:endParaRPr lang="et-EE"/>
          </a:p>
        </p:txBody>
      </p:sp>
      <p:sp>
        <p:nvSpPr>
          <p:cNvPr id="4" name="Slide Number Placeholder 5"/>
          <p:cNvSpPr>
            <a:spLocks noGrp="1"/>
          </p:cNvSpPr>
          <p:nvPr>
            <p:ph type="sldNum" sz="quarter" idx="12"/>
          </p:nvPr>
        </p:nvSpPr>
        <p:spPr/>
        <p:txBody>
          <a:bodyPr/>
          <a:lstStyle>
            <a:lvl1pPr>
              <a:defRPr/>
            </a:lvl1pPr>
          </a:lstStyle>
          <a:p>
            <a:fld id="{BB3FD51B-69B6-4148-BE48-2664A0C3BA41}" type="slidenum">
              <a:rPr lang="en-GB" altLang="et-EE"/>
              <a:pPr/>
              <a:t>‹#›</a:t>
            </a:fld>
            <a:endParaRPr lang="en-GB" altLang="et-EE"/>
          </a:p>
        </p:txBody>
      </p:sp>
    </p:spTree>
    <p:extLst>
      <p:ext uri="{BB962C8B-B14F-4D97-AF65-F5344CB8AC3E}">
        <p14:creationId xmlns:p14="http://schemas.microsoft.com/office/powerpoint/2010/main" val="39358324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endParaRPr lang="et-EE"/>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t-EE"/>
          </a:p>
        </p:txBody>
      </p:sp>
      <p:sp>
        <p:nvSpPr>
          <p:cNvPr id="7" name="Slide Number Placeholder 5"/>
          <p:cNvSpPr>
            <a:spLocks noGrp="1"/>
          </p:cNvSpPr>
          <p:nvPr>
            <p:ph type="sldNum" sz="quarter" idx="12"/>
          </p:nvPr>
        </p:nvSpPr>
        <p:spPr/>
        <p:txBody>
          <a:bodyPr/>
          <a:lstStyle>
            <a:lvl1pPr>
              <a:defRPr/>
            </a:lvl1pPr>
          </a:lstStyle>
          <a:p>
            <a:fld id="{403B36D9-95B2-4D58-AE3C-7C8A56A49D6C}" type="slidenum">
              <a:rPr lang="en-GB" altLang="et-EE"/>
              <a:pPr/>
              <a:t>‹#›</a:t>
            </a:fld>
            <a:endParaRPr lang="en-GB" altLang="et-EE"/>
          </a:p>
        </p:txBody>
      </p:sp>
    </p:spTree>
    <p:extLst>
      <p:ext uri="{BB962C8B-B14F-4D97-AF65-F5344CB8AC3E}">
        <p14:creationId xmlns:p14="http://schemas.microsoft.com/office/powerpoint/2010/main" val="17006221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t-EE"/>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endParaRPr lang="et-EE"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t-EE"/>
          </a:p>
        </p:txBody>
      </p:sp>
      <p:sp>
        <p:nvSpPr>
          <p:cNvPr id="7" name="Slide Number Placeholder 5"/>
          <p:cNvSpPr>
            <a:spLocks noGrp="1"/>
          </p:cNvSpPr>
          <p:nvPr>
            <p:ph type="sldNum" sz="quarter" idx="12"/>
          </p:nvPr>
        </p:nvSpPr>
        <p:spPr/>
        <p:txBody>
          <a:bodyPr/>
          <a:lstStyle>
            <a:lvl1pPr>
              <a:defRPr/>
            </a:lvl1pPr>
          </a:lstStyle>
          <a:p>
            <a:fld id="{6E60A1AF-E8EE-465B-A35F-C8D6219D48D8}" type="slidenum">
              <a:rPr lang="en-GB" altLang="et-EE"/>
              <a:pPr/>
              <a:t>‹#›</a:t>
            </a:fld>
            <a:endParaRPr lang="en-GB" altLang="et-EE"/>
          </a:p>
        </p:txBody>
      </p:sp>
    </p:spTree>
    <p:extLst>
      <p:ext uri="{BB962C8B-B14F-4D97-AF65-F5344CB8AC3E}">
        <p14:creationId xmlns:p14="http://schemas.microsoft.com/office/powerpoint/2010/main" val="26642144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t-EE"/>
          </a:p>
        </p:txBody>
      </p:sp>
      <p:sp>
        <p:nvSpPr>
          <p:cNvPr id="6" name="Slide Number Placeholder 5"/>
          <p:cNvSpPr>
            <a:spLocks noGrp="1"/>
          </p:cNvSpPr>
          <p:nvPr>
            <p:ph type="sldNum" sz="quarter" idx="12"/>
          </p:nvPr>
        </p:nvSpPr>
        <p:spPr/>
        <p:txBody>
          <a:bodyPr/>
          <a:lstStyle>
            <a:lvl1pPr>
              <a:defRPr/>
            </a:lvl1pPr>
          </a:lstStyle>
          <a:p>
            <a:fld id="{5C32D922-5674-4B85-897B-290CC8EBB9C0}" type="slidenum">
              <a:rPr lang="en-GB" altLang="et-EE"/>
              <a:pPr/>
              <a:t>‹#›</a:t>
            </a:fld>
            <a:endParaRPr lang="en-GB" altLang="et-EE"/>
          </a:p>
        </p:txBody>
      </p:sp>
    </p:spTree>
    <p:extLst>
      <p:ext uri="{BB962C8B-B14F-4D97-AF65-F5344CB8AC3E}">
        <p14:creationId xmlns:p14="http://schemas.microsoft.com/office/powerpoint/2010/main" val="26026001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t-EE"/>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t-EE"/>
          </a:p>
        </p:txBody>
      </p:sp>
      <p:sp>
        <p:nvSpPr>
          <p:cNvPr id="6" name="Slide Number Placeholder 5"/>
          <p:cNvSpPr>
            <a:spLocks noGrp="1"/>
          </p:cNvSpPr>
          <p:nvPr>
            <p:ph type="sldNum" sz="quarter" idx="12"/>
          </p:nvPr>
        </p:nvSpPr>
        <p:spPr/>
        <p:txBody>
          <a:bodyPr/>
          <a:lstStyle>
            <a:lvl1pPr>
              <a:defRPr/>
            </a:lvl1pPr>
          </a:lstStyle>
          <a:p>
            <a:fld id="{FAA9A490-28EB-4BD8-855D-F3127643802C}" type="slidenum">
              <a:rPr lang="en-GB" altLang="et-EE"/>
              <a:pPr/>
              <a:t>‹#›</a:t>
            </a:fld>
            <a:endParaRPr lang="en-GB" altLang="et-EE"/>
          </a:p>
        </p:txBody>
      </p:sp>
    </p:spTree>
    <p:extLst>
      <p:ext uri="{BB962C8B-B14F-4D97-AF65-F5344CB8AC3E}">
        <p14:creationId xmlns:p14="http://schemas.microsoft.com/office/powerpoint/2010/main" val="28429202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endParaRPr lang="et-EE"/>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hart Placeholder 3"/>
          <p:cNvSpPr>
            <a:spLocks noGrp="1"/>
          </p:cNvSpPr>
          <p:nvPr>
            <p:ph type="chart" sz="half" idx="2"/>
          </p:nvPr>
        </p:nvSpPr>
        <p:spPr>
          <a:xfrm>
            <a:off x="4648200" y="1200151"/>
            <a:ext cx="4038600" cy="3394472"/>
          </a:xfrm>
        </p:spPr>
        <p:txBody>
          <a:bodyPr/>
          <a:lstStyle/>
          <a:p>
            <a:pPr lvl="0"/>
            <a:endParaRPr lang="et-EE" noProof="0"/>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t-EE"/>
          </a:p>
        </p:txBody>
      </p:sp>
      <p:sp>
        <p:nvSpPr>
          <p:cNvPr id="7" name="Slide Number Placeholder 5"/>
          <p:cNvSpPr>
            <a:spLocks noGrp="1"/>
          </p:cNvSpPr>
          <p:nvPr>
            <p:ph type="sldNum" sz="quarter" idx="12"/>
          </p:nvPr>
        </p:nvSpPr>
        <p:spPr/>
        <p:txBody>
          <a:bodyPr/>
          <a:lstStyle>
            <a:lvl1pPr>
              <a:defRPr/>
            </a:lvl1pPr>
          </a:lstStyle>
          <a:p>
            <a:fld id="{AD728CC7-C7C3-467E-9C87-3E133FC28EED}" type="slidenum">
              <a:rPr lang="en-GB" altLang="et-EE"/>
              <a:pPr/>
              <a:t>‹#›</a:t>
            </a:fld>
            <a:endParaRPr lang="en-GB" altLang="et-EE"/>
          </a:p>
        </p:txBody>
      </p:sp>
    </p:spTree>
    <p:extLst>
      <p:ext uri="{BB962C8B-B14F-4D97-AF65-F5344CB8AC3E}">
        <p14:creationId xmlns:p14="http://schemas.microsoft.com/office/powerpoint/2010/main" val="1876574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endParaRPr lang="et-EE"/>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t-EE"/>
          </a:p>
        </p:txBody>
      </p:sp>
      <p:sp>
        <p:nvSpPr>
          <p:cNvPr id="7" name="Slide Number Placeholder 5"/>
          <p:cNvSpPr>
            <a:spLocks noGrp="1"/>
          </p:cNvSpPr>
          <p:nvPr>
            <p:ph type="sldNum" sz="quarter" idx="12"/>
          </p:nvPr>
        </p:nvSpPr>
        <p:spPr/>
        <p:txBody>
          <a:bodyPr/>
          <a:lstStyle>
            <a:lvl1pPr>
              <a:defRPr/>
            </a:lvl1pPr>
          </a:lstStyle>
          <a:p>
            <a:fld id="{0D023E84-A52A-42C5-BFF7-C54B5BF3C1EF}" type="slidenum">
              <a:rPr lang="en-GB" altLang="et-EE"/>
              <a:pPr/>
              <a:t>‹#›</a:t>
            </a:fld>
            <a:endParaRPr lang="en-GB" altLang="et-EE"/>
          </a:p>
        </p:txBody>
      </p:sp>
    </p:spTree>
    <p:extLst>
      <p:ext uri="{BB962C8B-B14F-4D97-AF65-F5344CB8AC3E}">
        <p14:creationId xmlns:p14="http://schemas.microsoft.com/office/powerpoint/2010/main" val="2248625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F42D2EAB-6DB6-411C-844E-BB5A6C9D9AFA}" type="datetime1">
              <a:rPr lang="en-GB" altLang="et-EE"/>
              <a:pPr/>
              <a:t>23/09/2019</a:t>
            </a:fld>
            <a:endParaRPr lang="en-GB" altLang="et-EE"/>
          </a:p>
        </p:txBody>
      </p:sp>
      <p:sp>
        <p:nvSpPr>
          <p:cNvPr id="4" name="Footer Placeholder 4"/>
          <p:cNvSpPr>
            <a:spLocks noGrp="1"/>
          </p:cNvSpPr>
          <p:nvPr>
            <p:ph type="ftr" sz="quarter" idx="11"/>
          </p:nvPr>
        </p:nvSpPr>
        <p:spPr/>
        <p:txBody>
          <a:bodyPr/>
          <a:lstStyle>
            <a:lvl1pPr>
              <a:defRPr/>
            </a:lvl1pPr>
          </a:lstStyle>
          <a:p>
            <a:endParaRPr lang="et-EE" altLang="et-EE"/>
          </a:p>
        </p:txBody>
      </p:sp>
      <p:sp>
        <p:nvSpPr>
          <p:cNvPr id="5" name="Slide Number Placeholder 5"/>
          <p:cNvSpPr>
            <a:spLocks noGrp="1"/>
          </p:cNvSpPr>
          <p:nvPr>
            <p:ph type="sldNum" sz="quarter" idx="12"/>
          </p:nvPr>
        </p:nvSpPr>
        <p:spPr/>
        <p:txBody>
          <a:bodyPr/>
          <a:lstStyle>
            <a:lvl1pPr>
              <a:defRPr/>
            </a:lvl1pPr>
          </a:lstStyle>
          <a:p>
            <a:fld id="{1D1DA452-F5D3-4D5C-BFF8-76379487BB5C}" type="slidenum">
              <a:rPr lang="en-GB" altLang="et-EE"/>
              <a:pPr/>
              <a:t>‹#›</a:t>
            </a:fld>
            <a:endParaRPr lang="en-GB" altLang="et-EE"/>
          </a:p>
        </p:txBody>
      </p:sp>
    </p:spTree>
    <p:extLst>
      <p:ext uri="{BB962C8B-B14F-4D97-AF65-F5344CB8AC3E}">
        <p14:creationId xmlns:p14="http://schemas.microsoft.com/office/powerpoint/2010/main" val="945938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LOGOTA">
    <p:spTree>
      <p:nvGrpSpPr>
        <p:cNvPr id="1" name=""/>
        <p:cNvGrpSpPr/>
        <p:nvPr/>
      </p:nvGrpSpPr>
      <p:grpSpPr>
        <a:xfrm>
          <a:off x="0" y="0"/>
          <a:ext cx="0" cy="0"/>
          <a:chOff x="0" y="0"/>
          <a:chExt cx="0" cy="0"/>
        </a:xfrm>
      </p:grpSpPr>
      <p:pic>
        <p:nvPicPr>
          <p:cNvPr id="4" name="Picture 2" descr="K:\PROJEKT\DAM\MORRYS\LOGO\Eesti Energia\2015\Taustagraafika\Powerpoint\ppt_taust_01_1920x1080_blank.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8"/>
          <p:cNvSpPr>
            <a:spLocks noChangeArrowheads="1"/>
          </p:cNvSpPr>
          <p:nvPr userDrawn="1"/>
        </p:nvSpPr>
        <p:spPr bwMode="auto">
          <a:xfrm>
            <a:off x="179389" y="885825"/>
            <a:ext cx="8785225" cy="4059238"/>
          </a:xfrm>
          <a:prstGeom prst="roundRect">
            <a:avLst>
              <a:gd name="adj" fmla="val 1468"/>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52500" eaLnBrk="0" hangingPunct="0">
              <a:defRPr>
                <a:solidFill>
                  <a:schemeClr val="tx1"/>
                </a:solidFill>
                <a:latin typeface="Arial" charset="0"/>
              </a:defRPr>
            </a:lvl1pPr>
            <a:lvl2pPr marL="742950" indent="-285750" defTabSz="952500" eaLnBrk="0" hangingPunct="0">
              <a:defRPr>
                <a:solidFill>
                  <a:schemeClr val="tx1"/>
                </a:solidFill>
                <a:latin typeface="Arial" charset="0"/>
              </a:defRPr>
            </a:lvl2pPr>
            <a:lvl3pPr marL="1143000" indent="-228600" defTabSz="952500" eaLnBrk="0" hangingPunct="0">
              <a:defRPr>
                <a:solidFill>
                  <a:schemeClr val="tx1"/>
                </a:solidFill>
                <a:latin typeface="Arial" charset="0"/>
              </a:defRPr>
            </a:lvl3pPr>
            <a:lvl4pPr marL="1600200" indent="-228600" defTabSz="952500" eaLnBrk="0" hangingPunct="0">
              <a:defRPr>
                <a:solidFill>
                  <a:schemeClr val="tx1"/>
                </a:solidFill>
                <a:latin typeface="Arial" charset="0"/>
              </a:defRPr>
            </a:lvl4pPr>
            <a:lvl5pPr marL="2057400" indent="-228600" defTabSz="952500" eaLnBrk="0" hangingPunct="0">
              <a:defRPr>
                <a:solidFill>
                  <a:schemeClr val="tx1"/>
                </a:solidFill>
                <a:latin typeface="Arial" charset="0"/>
              </a:defRPr>
            </a:lvl5pPr>
            <a:lvl6pPr marL="2514600" indent="-228600" defTabSz="952500" eaLnBrk="0" fontAlgn="base" hangingPunct="0">
              <a:spcBef>
                <a:spcPct val="0"/>
              </a:spcBef>
              <a:spcAft>
                <a:spcPct val="0"/>
              </a:spcAft>
              <a:defRPr>
                <a:solidFill>
                  <a:schemeClr val="tx1"/>
                </a:solidFill>
                <a:latin typeface="Arial" charset="0"/>
              </a:defRPr>
            </a:lvl6pPr>
            <a:lvl7pPr marL="2971800" indent="-228600" defTabSz="952500" eaLnBrk="0" fontAlgn="base" hangingPunct="0">
              <a:spcBef>
                <a:spcPct val="0"/>
              </a:spcBef>
              <a:spcAft>
                <a:spcPct val="0"/>
              </a:spcAft>
              <a:defRPr>
                <a:solidFill>
                  <a:schemeClr val="tx1"/>
                </a:solidFill>
                <a:latin typeface="Arial" charset="0"/>
              </a:defRPr>
            </a:lvl7pPr>
            <a:lvl8pPr marL="3429000" indent="-228600" defTabSz="952500" eaLnBrk="0" fontAlgn="base" hangingPunct="0">
              <a:spcBef>
                <a:spcPct val="0"/>
              </a:spcBef>
              <a:spcAft>
                <a:spcPct val="0"/>
              </a:spcAft>
              <a:defRPr>
                <a:solidFill>
                  <a:schemeClr val="tx1"/>
                </a:solidFill>
                <a:latin typeface="Arial" charset="0"/>
              </a:defRPr>
            </a:lvl8pPr>
            <a:lvl9pPr marL="3886200" indent="-228600" defTabSz="9525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n-US" altLang="et-EE" sz="1000">
              <a:solidFill>
                <a:srgbClr val="576369"/>
              </a:solidFill>
            </a:endParaRPr>
          </a:p>
        </p:txBody>
      </p:sp>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idx="1"/>
          </p:nvPr>
        </p:nvSpPr>
        <p:spPr>
          <a:xfrm>
            <a:off x="457200" y="1200150"/>
            <a:ext cx="8229600" cy="34598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Tree>
    <p:extLst>
      <p:ext uri="{BB962C8B-B14F-4D97-AF65-F5344CB8AC3E}">
        <p14:creationId xmlns:p14="http://schemas.microsoft.com/office/powerpoint/2010/main" val="18173114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OGOTA 4 PLOKKI">
    <p:spTree>
      <p:nvGrpSpPr>
        <p:cNvPr id="1" name=""/>
        <p:cNvGrpSpPr/>
        <p:nvPr/>
      </p:nvGrpSpPr>
      <p:grpSpPr>
        <a:xfrm>
          <a:off x="0" y="0"/>
          <a:ext cx="0" cy="0"/>
          <a:chOff x="0" y="0"/>
          <a:chExt cx="0" cy="0"/>
        </a:xfrm>
      </p:grpSpPr>
      <p:pic>
        <p:nvPicPr>
          <p:cNvPr id="11" name="Picture 2" descr="K:\PROJEKT\DAM\MORRYS\LOGO\Eesti Energia\2015\Taustagraafika\Powerpoint\ppt_taust_01_1920x1080_blank.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8"/>
          <p:cNvSpPr>
            <a:spLocks noChangeArrowheads="1"/>
          </p:cNvSpPr>
          <p:nvPr userDrawn="1"/>
        </p:nvSpPr>
        <p:spPr bwMode="auto">
          <a:xfrm>
            <a:off x="179389" y="885825"/>
            <a:ext cx="8785225" cy="4059238"/>
          </a:xfrm>
          <a:prstGeom prst="roundRect">
            <a:avLst>
              <a:gd name="adj" fmla="val 1468"/>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52500" eaLnBrk="0" hangingPunct="0">
              <a:defRPr>
                <a:solidFill>
                  <a:schemeClr val="tx1"/>
                </a:solidFill>
                <a:latin typeface="Arial" charset="0"/>
              </a:defRPr>
            </a:lvl1pPr>
            <a:lvl2pPr marL="742950" indent="-285750" defTabSz="952500" eaLnBrk="0" hangingPunct="0">
              <a:defRPr>
                <a:solidFill>
                  <a:schemeClr val="tx1"/>
                </a:solidFill>
                <a:latin typeface="Arial" charset="0"/>
              </a:defRPr>
            </a:lvl2pPr>
            <a:lvl3pPr marL="1143000" indent="-228600" defTabSz="952500" eaLnBrk="0" hangingPunct="0">
              <a:defRPr>
                <a:solidFill>
                  <a:schemeClr val="tx1"/>
                </a:solidFill>
                <a:latin typeface="Arial" charset="0"/>
              </a:defRPr>
            </a:lvl3pPr>
            <a:lvl4pPr marL="1600200" indent="-228600" defTabSz="952500" eaLnBrk="0" hangingPunct="0">
              <a:defRPr>
                <a:solidFill>
                  <a:schemeClr val="tx1"/>
                </a:solidFill>
                <a:latin typeface="Arial" charset="0"/>
              </a:defRPr>
            </a:lvl4pPr>
            <a:lvl5pPr marL="2057400" indent="-228600" defTabSz="952500" eaLnBrk="0" hangingPunct="0">
              <a:defRPr>
                <a:solidFill>
                  <a:schemeClr val="tx1"/>
                </a:solidFill>
                <a:latin typeface="Arial" charset="0"/>
              </a:defRPr>
            </a:lvl5pPr>
            <a:lvl6pPr marL="2514600" indent="-228600" defTabSz="952500" eaLnBrk="0" fontAlgn="base" hangingPunct="0">
              <a:spcBef>
                <a:spcPct val="0"/>
              </a:spcBef>
              <a:spcAft>
                <a:spcPct val="0"/>
              </a:spcAft>
              <a:defRPr>
                <a:solidFill>
                  <a:schemeClr val="tx1"/>
                </a:solidFill>
                <a:latin typeface="Arial" charset="0"/>
              </a:defRPr>
            </a:lvl6pPr>
            <a:lvl7pPr marL="2971800" indent="-228600" defTabSz="952500" eaLnBrk="0" fontAlgn="base" hangingPunct="0">
              <a:spcBef>
                <a:spcPct val="0"/>
              </a:spcBef>
              <a:spcAft>
                <a:spcPct val="0"/>
              </a:spcAft>
              <a:defRPr>
                <a:solidFill>
                  <a:schemeClr val="tx1"/>
                </a:solidFill>
                <a:latin typeface="Arial" charset="0"/>
              </a:defRPr>
            </a:lvl7pPr>
            <a:lvl8pPr marL="3429000" indent="-228600" defTabSz="952500" eaLnBrk="0" fontAlgn="base" hangingPunct="0">
              <a:spcBef>
                <a:spcPct val="0"/>
              </a:spcBef>
              <a:spcAft>
                <a:spcPct val="0"/>
              </a:spcAft>
              <a:defRPr>
                <a:solidFill>
                  <a:schemeClr val="tx1"/>
                </a:solidFill>
                <a:latin typeface="Arial" charset="0"/>
              </a:defRPr>
            </a:lvl8pPr>
            <a:lvl9pPr marL="3886200" indent="-228600" defTabSz="9525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n-US" altLang="et-EE" sz="1000">
              <a:solidFill>
                <a:srgbClr val="576369"/>
              </a:solidFill>
            </a:endParaRPr>
          </a:p>
        </p:txBody>
      </p:sp>
      <p:sp>
        <p:nvSpPr>
          <p:cNvPr id="13" name="Round Same Side Corner Rectangle 12"/>
          <p:cNvSpPr/>
          <p:nvPr userDrawn="1"/>
        </p:nvSpPr>
        <p:spPr bwMode="auto">
          <a:xfrm flipV="1">
            <a:off x="436563" y="1292226"/>
            <a:ext cx="4084637" cy="1538288"/>
          </a:xfrm>
          <a:prstGeom prst="round2SameRect">
            <a:avLst>
              <a:gd name="adj1" fmla="val 3281"/>
              <a:gd name="adj2" fmla="val 0"/>
            </a:avLst>
          </a:prstGeom>
          <a:noFill/>
          <a:ln w="3175" cap="flat" cmpd="sng" algn="ctr">
            <a:solidFill>
              <a:schemeClr val="bg1">
                <a:lumMod val="75000"/>
              </a:schemeClr>
            </a:solidFill>
            <a:prstDash val="solid"/>
            <a:round/>
            <a:headEnd type="none" w="med" len="med"/>
            <a:tailEnd type="none" w="med" len="med"/>
          </a:ln>
          <a:effectLst/>
        </p:spPr>
        <p:txBody>
          <a:bodyPr anchor="ctr"/>
          <a:lstStyle/>
          <a:p>
            <a:pPr algn="ctr" fontAlgn="base">
              <a:spcBef>
                <a:spcPct val="0"/>
              </a:spcBef>
              <a:spcAft>
                <a:spcPct val="0"/>
              </a:spcAft>
              <a:defRPr/>
            </a:pPr>
            <a:endParaRPr lang="et-EE" sz="1400" b="1">
              <a:solidFill>
                <a:srgbClr val="FFFFFF"/>
              </a:solidFill>
            </a:endParaRPr>
          </a:p>
        </p:txBody>
      </p:sp>
      <p:sp>
        <p:nvSpPr>
          <p:cNvPr id="14" name="Round Same Side Corner Rectangle 13"/>
          <p:cNvSpPr/>
          <p:nvPr userDrawn="1"/>
        </p:nvSpPr>
        <p:spPr bwMode="auto">
          <a:xfrm flipV="1">
            <a:off x="4656139" y="1292226"/>
            <a:ext cx="4084637" cy="1538288"/>
          </a:xfrm>
          <a:prstGeom prst="round2SameRect">
            <a:avLst>
              <a:gd name="adj1" fmla="val 3281"/>
              <a:gd name="adj2" fmla="val 0"/>
            </a:avLst>
          </a:prstGeom>
          <a:noFill/>
          <a:ln w="3175" cap="flat" cmpd="sng" algn="ctr">
            <a:solidFill>
              <a:schemeClr val="bg1">
                <a:lumMod val="75000"/>
              </a:schemeClr>
            </a:solidFill>
            <a:prstDash val="solid"/>
            <a:round/>
            <a:headEnd type="none" w="med" len="med"/>
            <a:tailEnd type="none" w="med" len="med"/>
          </a:ln>
          <a:effectLst/>
        </p:spPr>
        <p:txBody>
          <a:bodyPr anchor="ctr"/>
          <a:lstStyle/>
          <a:p>
            <a:pPr algn="ctr" fontAlgn="base">
              <a:spcBef>
                <a:spcPct val="0"/>
              </a:spcBef>
              <a:spcAft>
                <a:spcPct val="0"/>
              </a:spcAft>
              <a:defRPr/>
            </a:pPr>
            <a:endParaRPr lang="et-EE" sz="1400" b="1">
              <a:solidFill>
                <a:srgbClr val="FFFFFF"/>
              </a:solidFill>
            </a:endParaRPr>
          </a:p>
        </p:txBody>
      </p:sp>
      <p:sp>
        <p:nvSpPr>
          <p:cNvPr id="15" name="Round Same Side Corner Rectangle 14"/>
          <p:cNvSpPr/>
          <p:nvPr userDrawn="1"/>
        </p:nvSpPr>
        <p:spPr bwMode="auto">
          <a:xfrm flipV="1">
            <a:off x="436563" y="3178176"/>
            <a:ext cx="4084637" cy="1539875"/>
          </a:xfrm>
          <a:prstGeom prst="round2SameRect">
            <a:avLst>
              <a:gd name="adj1" fmla="val 3281"/>
              <a:gd name="adj2" fmla="val 0"/>
            </a:avLst>
          </a:prstGeom>
          <a:noFill/>
          <a:ln w="3175" cap="flat" cmpd="sng" algn="ctr">
            <a:solidFill>
              <a:schemeClr val="bg1">
                <a:lumMod val="75000"/>
              </a:schemeClr>
            </a:solidFill>
            <a:prstDash val="solid"/>
            <a:round/>
            <a:headEnd type="none" w="med" len="med"/>
            <a:tailEnd type="none" w="med" len="med"/>
          </a:ln>
          <a:effectLst/>
        </p:spPr>
        <p:txBody>
          <a:bodyPr anchor="ctr"/>
          <a:lstStyle/>
          <a:p>
            <a:pPr algn="ctr" fontAlgn="base">
              <a:spcBef>
                <a:spcPct val="0"/>
              </a:spcBef>
              <a:spcAft>
                <a:spcPct val="0"/>
              </a:spcAft>
              <a:defRPr/>
            </a:pPr>
            <a:endParaRPr lang="et-EE" sz="1400" b="1">
              <a:solidFill>
                <a:srgbClr val="FFFFFF"/>
              </a:solidFill>
            </a:endParaRPr>
          </a:p>
        </p:txBody>
      </p:sp>
      <p:sp>
        <p:nvSpPr>
          <p:cNvPr id="16" name="Round Same Side Corner Rectangle 15"/>
          <p:cNvSpPr/>
          <p:nvPr userDrawn="1"/>
        </p:nvSpPr>
        <p:spPr bwMode="auto">
          <a:xfrm flipV="1">
            <a:off x="4656139" y="3178176"/>
            <a:ext cx="4084637" cy="1539875"/>
          </a:xfrm>
          <a:prstGeom prst="round2SameRect">
            <a:avLst>
              <a:gd name="adj1" fmla="val 3281"/>
              <a:gd name="adj2" fmla="val 0"/>
            </a:avLst>
          </a:prstGeom>
          <a:noFill/>
          <a:ln w="3175" cap="flat" cmpd="sng" algn="ctr">
            <a:solidFill>
              <a:schemeClr val="bg1">
                <a:lumMod val="75000"/>
              </a:schemeClr>
            </a:solidFill>
            <a:prstDash val="solid"/>
            <a:round/>
            <a:headEnd type="none" w="med" len="med"/>
            <a:tailEnd type="none" w="med" len="med"/>
          </a:ln>
          <a:effectLst/>
        </p:spPr>
        <p:txBody>
          <a:bodyPr anchor="ctr"/>
          <a:lstStyle/>
          <a:p>
            <a:pPr algn="ctr" fontAlgn="base">
              <a:spcBef>
                <a:spcPct val="0"/>
              </a:spcBef>
              <a:spcAft>
                <a:spcPct val="0"/>
              </a:spcAft>
              <a:defRPr/>
            </a:pPr>
            <a:endParaRPr lang="et-EE" sz="1400" b="1">
              <a:solidFill>
                <a:srgbClr val="FFFFFF"/>
              </a:solidFill>
            </a:endParaRPr>
          </a:p>
        </p:txBody>
      </p:sp>
      <p:sp>
        <p:nvSpPr>
          <p:cNvPr id="2" name="Title 1"/>
          <p:cNvSpPr>
            <a:spLocks noGrp="1"/>
          </p:cNvSpPr>
          <p:nvPr>
            <p:ph type="title"/>
          </p:nvPr>
        </p:nvSpPr>
        <p:spPr>
          <a:xfrm>
            <a:off x="323528" y="206375"/>
            <a:ext cx="8229600" cy="857250"/>
          </a:xfrm>
        </p:spPr>
        <p:txBody>
          <a:bodyPr/>
          <a:lstStyle>
            <a:lvl1pPr>
              <a:defRPr sz="3200"/>
            </a:lvl1pPr>
          </a:lstStyle>
          <a:p>
            <a:r>
              <a:rPr lang="en-US"/>
              <a:t>Click to edit Master title style</a:t>
            </a:r>
            <a:endParaRPr lang="et-EE"/>
          </a:p>
        </p:txBody>
      </p:sp>
      <p:sp>
        <p:nvSpPr>
          <p:cNvPr id="6" name="Chart Placeholder 16"/>
          <p:cNvSpPr>
            <a:spLocks noGrp="1"/>
          </p:cNvSpPr>
          <p:nvPr>
            <p:ph type="chart" sz="quarter" idx="16"/>
          </p:nvPr>
        </p:nvSpPr>
        <p:spPr>
          <a:xfrm>
            <a:off x="503549" y="1392872"/>
            <a:ext cx="3944093" cy="1338994"/>
          </a:xfrm>
          <a:ln>
            <a:noFill/>
          </a:ln>
        </p:spPr>
        <p:txBody>
          <a:bodyPr/>
          <a:lstStyle>
            <a:lvl1pPr marL="179996" indent="-179996">
              <a:defRPr sz="1400"/>
            </a:lvl1pPr>
          </a:lstStyle>
          <a:p>
            <a:pPr lvl="0"/>
            <a:r>
              <a:rPr lang="en-US" noProof="0"/>
              <a:t>Click icon to add chart</a:t>
            </a:r>
          </a:p>
        </p:txBody>
      </p:sp>
      <p:sp>
        <p:nvSpPr>
          <p:cNvPr id="9" name="Text Placeholder 9"/>
          <p:cNvSpPr>
            <a:spLocks noGrp="1"/>
          </p:cNvSpPr>
          <p:nvPr>
            <p:ph type="body" sz="quarter" idx="13"/>
          </p:nvPr>
        </p:nvSpPr>
        <p:spPr>
          <a:xfrm>
            <a:off x="431541" y="1016733"/>
            <a:ext cx="4096867" cy="300004"/>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30" name="Chart Placeholder 16"/>
          <p:cNvSpPr>
            <a:spLocks noGrp="1"/>
          </p:cNvSpPr>
          <p:nvPr>
            <p:ph type="chart" sz="quarter" idx="17"/>
          </p:nvPr>
        </p:nvSpPr>
        <p:spPr>
          <a:xfrm>
            <a:off x="4723606" y="1392872"/>
            <a:ext cx="3944093" cy="1338994"/>
          </a:xfrm>
          <a:ln>
            <a:noFill/>
          </a:ln>
        </p:spPr>
        <p:txBody>
          <a:bodyPr/>
          <a:lstStyle>
            <a:lvl1pPr marL="179996" indent="-179996">
              <a:defRPr sz="1400"/>
            </a:lvl1pPr>
          </a:lstStyle>
          <a:p>
            <a:pPr lvl="0"/>
            <a:r>
              <a:rPr lang="en-US" noProof="0"/>
              <a:t>Click icon to add chart</a:t>
            </a:r>
          </a:p>
        </p:txBody>
      </p:sp>
      <p:sp>
        <p:nvSpPr>
          <p:cNvPr id="32" name="Text Placeholder 9"/>
          <p:cNvSpPr>
            <a:spLocks noGrp="1"/>
          </p:cNvSpPr>
          <p:nvPr>
            <p:ph type="body" sz="quarter" idx="18"/>
          </p:nvPr>
        </p:nvSpPr>
        <p:spPr>
          <a:xfrm>
            <a:off x="4651598" y="1016733"/>
            <a:ext cx="4096867" cy="300004"/>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34" name="Chart Placeholder 16"/>
          <p:cNvSpPr>
            <a:spLocks noGrp="1"/>
          </p:cNvSpPr>
          <p:nvPr>
            <p:ph type="chart" sz="quarter" idx="19"/>
          </p:nvPr>
        </p:nvSpPr>
        <p:spPr>
          <a:xfrm>
            <a:off x="503549" y="3280194"/>
            <a:ext cx="3944093" cy="1338994"/>
          </a:xfrm>
          <a:ln>
            <a:noFill/>
          </a:ln>
        </p:spPr>
        <p:txBody>
          <a:bodyPr/>
          <a:lstStyle>
            <a:lvl1pPr marL="179996" indent="-179996">
              <a:defRPr sz="1400"/>
            </a:lvl1pPr>
          </a:lstStyle>
          <a:p>
            <a:pPr lvl="0"/>
            <a:r>
              <a:rPr lang="en-US" noProof="0"/>
              <a:t>Click icon to add chart</a:t>
            </a:r>
          </a:p>
        </p:txBody>
      </p:sp>
      <p:sp>
        <p:nvSpPr>
          <p:cNvPr id="36" name="Text Placeholder 9"/>
          <p:cNvSpPr>
            <a:spLocks noGrp="1"/>
          </p:cNvSpPr>
          <p:nvPr>
            <p:ph type="body" sz="quarter" idx="20"/>
          </p:nvPr>
        </p:nvSpPr>
        <p:spPr>
          <a:xfrm>
            <a:off x="431541" y="2904056"/>
            <a:ext cx="4096867" cy="300004"/>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37" name="Chart Placeholder 16"/>
          <p:cNvSpPr>
            <a:spLocks noGrp="1"/>
          </p:cNvSpPr>
          <p:nvPr>
            <p:ph type="chart" sz="quarter" idx="21"/>
          </p:nvPr>
        </p:nvSpPr>
        <p:spPr>
          <a:xfrm>
            <a:off x="4723606" y="3280194"/>
            <a:ext cx="3944093" cy="1338994"/>
          </a:xfrm>
          <a:ln>
            <a:noFill/>
          </a:ln>
        </p:spPr>
        <p:txBody>
          <a:bodyPr/>
          <a:lstStyle>
            <a:lvl1pPr marL="179996" indent="-179996">
              <a:defRPr sz="1400"/>
            </a:lvl1pPr>
          </a:lstStyle>
          <a:p>
            <a:pPr lvl="0"/>
            <a:r>
              <a:rPr lang="en-US" noProof="0"/>
              <a:t>Click icon to add chart</a:t>
            </a:r>
          </a:p>
        </p:txBody>
      </p:sp>
      <p:sp>
        <p:nvSpPr>
          <p:cNvPr id="39" name="Text Placeholder 9"/>
          <p:cNvSpPr>
            <a:spLocks noGrp="1"/>
          </p:cNvSpPr>
          <p:nvPr>
            <p:ph type="body" sz="quarter" idx="22"/>
          </p:nvPr>
        </p:nvSpPr>
        <p:spPr>
          <a:xfrm>
            <a:off x="4651598" y="2904056"/>
            <a:ext cx="4096867" cy="300004"/>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2356070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OGOTA 3 PLOKKI + TEKST ALL">
    <p:spTree>
      <p:nvGrpSpPr>
        <p:cNvPr id="1" name=""/>
        <p:cNvGrpSpPr/>
        <p:nvPr/>
      </p:nvGrpSpPr>
      <p:grpSpPr>
        <a:xfrm>
          <a:off x="0" y="0"/>
          <a:ext cx="0" cy="0"/>
          <a:chOff x="0" y="0"/>
          <a:chExt cx="0" cy="0"/>
        </a:xfrm>
      </p:grpSpPr>
      <p:pic>
        <p:nvPicPr>
          <p:cNvPr id="10" name="Picture 2" descr="K:\PROJEKT\DAM\MORRYS\LOGO\Eesti Energia\2015\Taustagraafika\Powerpoint\ppt_taust_01_1920x1080_blank.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8"/>
          <p:cNvSpPr>
            <a:spLocks noChangeArrowheads="1"/>
          </p:cNvSpPr>
          <p:nvPr userDrawn="1"/>
        </p:nvSpPr>
        <p:spPr bwMode="auto">
          <a:xfrm>
            <a:off x="179389" y="885825"/>
            <a:ext cx="8785225" cy="4059238"/>
          </a:xfrm>
          <a:prstGeom prst="roundRect">
            <a:avLst>
              <a:gd name="adj" fmla="val 1468"/>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52500" eaLnBrk="0" hangingPunct="0">
              <a:defRPr>
                <a:solidFill>
                  <a:schemeClr val="tx1"/>
                </a:solidFill>
                <a:latin typeface="Arial" charset="0"/>
              </a:defRPr>
            </a:lvl1pPr>
            <a:lvl2pPr marL="742950" indent="-285750" defTabSz="952500" eaLnBrk="0" hangingPunct="0">
              <a:defRPr>
                <a:solidFill>
                  <a:schemeClr val="tx1"/>
                </a:solidFill>
                <a:latin typeface="Arial" charset="0"/>
              </a:defRPr>
            </a:lvl2pPr>
            <a:lvl3pPr marL="1143000" indent="-228600" defTabSz="952500" eaLnBrk="0" hangingPunct="0">
              <a:defRPr>
                <a:solidFill>
                  <a:schemeClr val="tx1"/>
                </a:solidFill>
                <a:latin typeface="Arial" charset="0"/>
              </a:defRPr>
            </a:lvl3pPr>
            <a:lvl4pPr marL="1600200" indent="-228600" defTabSz="952500" eaLnBrk="0" hangingPunct="0">
              <a:defRPr>
                <a:solidFill>
                  <a:schemeClr val="tx1"/>
                </a:solidFill>
                <a:latin typeface="Arial" charset="0"/>
              </a:defRPr>
            </a:lvl4pPr>
            <a:lvl5pPr marL="2057400" indent="-228600" defTabSz="952500" eaLnBrk="0" hangingPunct="0">
              <a:defRPr>
                <a:solidFill>
                  <a:schemeClr val="tx1"/>
                </a:solidFill>
                <a:latin typeface="Arial" charset="0"/>
              </a:defRPr>
            </a:lvl5pPr>
            <a:lvl6pPr marL="2514600" indent="-228600" defTabSz="952500" eaLnBrk="0" fontAlgn="base" hangingPunct="0">
              <a:spcBef>
                <a:spcPct val="0"/>
              </a:spcBef>
              <a:spcAft>
                <a:spcPct val="0"/>
              </a:spcAft>
              <a:defRPr>
                <a:solidFill>
                  <a:schemeClr val="tx1"/>
                </a:solidFill>
                <a:latin typeface="Arial" charset="0"/>
              </a:defRPr>
            </a:lvl6pPr>
            <a:lvl7pPr marL="2971800" indent="-228600" defTabSz="952500" eaLnBrk="0" fontAlgn="base" hangingPunct="0">
              <a:spcBef>
                <a:spcPct val="0"/>
              </a:spcBef>
              <a:spcAft>
                <a:spcPct val="0"/>
              </a:spcAft>
              <a:defRPr>
                <a:solidFill>
                  <a:schemeClr val="tx1"/>
                </a:solidFill>
                <a:latin typeface="Arial" charset="0"/>
              </a:defRPr>
            </a:lvl7pPr>
            <a:lvl8pPr marL="3429000" indent="-228600" defTabSz="952500" eaLnBrk="0" fontAlgn="base" hangingPunct="0">
              <a:spcBef>
                <a:spcPct val="0"/>
              </a:spcBef>
              <a:spcAft>
                <a:spcPct val="0"/>
              </a:spcAft>
              <a:defRPr>
                <a:solidFill>
                  <a:schemeClr val="tx1"/>
                </a:solidFill>
                <a:latin typeface="Arial" charset="0"/>
              </a:defRPr>
            </a:lvl8pPr>
            <a:lvl9pPr marL="3886200" indent="-228600" defTabSz="9525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n-US" altLang="et-EE" sz="1000">
              <a:solidFill>
                <a:srgbClr val="576369"/>
              </a:solidFill>
            </a:endParaRPr>
          </a:p>
        </p:txBody>
      </p:sp>
      <p:sp>
        <p:nvSpPr>
          <p:cNvPr id="12" name="Round Same Side Corner Rectangle 11"/>
          <p:cNvSpPr/>
          <p:nvPr userDrawn="1"/>
        </p:nvSpPr>
        <p:spPr bwMode="auto">
          <a:xfrm flipV="1">
            <a:off x="436564" y="1292226"/>
            <a:ext cx="2695575" cy="1711325"/>
          </a:xfrm>
          <a:prstGeom prst="round2SameRect">
            <a:avLst>
              <a:gd name="adj1" fmla="val 3281"/>
              <a:gd name="adj2" fmla="val 0"/>
            </a:avLst>
          </a:prstGeom>
          <a:noFill/>
          <a:ln w="3175" cap="flat" cmpd="sng" algn="ctr">
            <a:solidFill>
              <a:schemeClr val="bg1">
                <a:lumMod val="75000"/>
              </a:schemeClr>
            </a:solidFill>
            <a:prstDash val="solid"/>
            <a:round/>
            <a:headEnd type="none" w="med" len="med"/>
            <a:tailEnd type="none" w="med" len="med"/>
          </a:ln>
          <a:effectLst/>
        </p:spPr>
        <p:txBody>
          <a:bodyPr anchor="ctr"/>
          <a:lstStyle/>
          <a:p>
            <a:pPr algn="ctr" fontAlgn="base">
              <a:spcBef>
                <a:spcPct val="0"/>
              </a:spcBef>
              <a:spcAft>
                <a:spcPct val="0"/>
              </a:spcAft>
              <a:defRPr/>
            </a:pPr>
            <a:endParaRPr lang="et-EE" sz="1400" b="1">
              <a:solidFill>
                <a:srgbClr val="FFFFFF"/>
              </a:solidFill>
            </a:endParaRPr>
          </a:p>
        </p:txBody>
      </p:sp>
      <p:sp>
        <p:nvSpPr>
          <p:cNvPr id="13" name="Round Same Side Corner Rectangle 12"/>
          <p:cNvSpPr/>
          <p:nvPr userDrawn="1"/>
        </p:nvSpPr>
        <p:spPr bwMode="auto">
          <a:xfrm flipV="1">
            <a:off x="3251201" y="1292226"/>
            <a:ext cx="2695575" cy="1711325"/>
          </a:xfrm>
          <a:prstGeom prst="round2SameRect">
            <a:avLst>
              <a:gd name="adj1" fmla="val 3281"/>
              <a:gd name="adj2" fmla="val 0"/>
            </a:avLst>
          </a:prstGeom>
          <a:noFill/>
          <a:ln w="3175" cap="flat" cmpd="sng" algn="ctr">
            <a:solidFill>
              <a:schemeClr val="bg1">
                <a:lumMod val="75000"/>
              </a:schemeClr>
            </a:solidFill>
            <a:prstDash val="solid"/>
            <a:round/>
            <a:headEnd type="none" w="med" len="med"/>
            <a:tailEnd type="none" w="med" len="med"/>
          </a:ln>
          <a:effectLst/>
        </p:spPr>
        <p:txBody>
          <a:bodyPr anchor="ctr"/>
          <a:lstStyle/>
          <a:p>
            <a:pPr algn="ctr" fontAlgn="base">
              <a:spcBef>
                <a:spcPct val="0"/>
              </a:spcBef>
              <a:spcAft>
                <a:spcPct val="0"/>
              </a:spcAft>
              <a:defRPr/>
            </a:pPr>
            <a:endParaRPr lang="et-EE" sz="1400" b="1">
              <a:solidFill>
                <a:srgbClr val="FFFFFF"/>
              </a:solidFill>
            </a:endParaRPr>
          </a:p>
        </p:txBody>
      </p:sp>
      <p:sp>
        <p:nvSpPr>
          <p:cNvPr id="14" name="Round Same Side Corner Rectangle 13"/>
          <p:cNvSpPr/>
          <p:nvPr userDrawn="1"/>
        </p:nvSpPr>
        <p:spPr bwMode="auto">
          <a:xfrm flipV="1">
            <a:off x="6054725" y="1292226"/>
            <a:ext cx="2695575" cy="1711325"/>
          </a:xfrm>
          <a:prstGeom prst="round2SameRect">
            <a:avLst>
              <a:gd name="adj1" fmla="val 3281"/>
              <a:gd name="adj2" fmla="val 0"/>
            </a:avLst>
          </a:prstGeom>
          <a:noFill/>
          <a:ln w="3175" cap="flat" cmpd="sng" algn="ctr">
            <a:solidFill>
              <a:schemeClr val="bg1">
                <a:lumMod val="75000"/>
              </a:schemeClr>
            </a:solidFill>
            <a:prstDash val="solid"/>
            <a:round/>
            <a:headEnd type="none" w="med" len="med"/>
            <a:tailEnd type="none" w="med" len="med"/>
          </a:ln>
          <a:effectLst/>
        </p:spPr>
        <p:txBody>
          <a:bodyPr anchor="ctr"/>
          <a:lstStyle/>
          <a:p>
            <a:pPr algn="ctr" fontAlgn="base">
              <a:spcBef>
                <a:spcPct val="0"/>
              </a:spcBef>
              <a:spcAft>
                <a:spcPct val="0"/>
              </a:spcAft>
              <a:defRPr/>
            </a:pPr>
            <a:endParaRPr lang="et-EE" sz="1400" b="1">
              <a:solidFill>
                <a:srgbClr val="FFFFFF"/>
              </a:solidFill>
            </a:endParaRPr>
          </a:p>
        </p:txBody>
      </p:sp>
      <p:sp>
        <p:nvSpPr>
          <p:cNvPr id="2" name="Title 1"/>
          <p:cNvSpPr>
            <a:spLocks noGrp="1"/>
          </p:cNvSpPr>
          <p:nvPr>
            <p:ph type="title"/>
          </p:nvPr>
        </p:nvSpPr>
        <p:spPr>
          <a:xfrm>
            <a:off x="323528" y="206375"/>
            <a:ext cx="8229600" cy="857250"/>
          </a:xfrm>
        </p:spPr>
        <p:txBody>
          <a:bodyPr/>
          <a:lstStyle>
            <a:lvl1pPr>
              <a:defRPr sz="3200"/>
            </a:lvl1pPr>
          </a:lstStyle>
          <a:p>
            <a:r>
              <a:rPr lang="en-US"/>
              <a:t>Click to edit Master title style</a:t>
            </a:r>
            <a:endParaRPr lang="et-EE"/>
          </a:p>
        </p:txBody>
      </p:sp>
      <p:sp>
        <p:nvSpPr>
          <p:cNvPr id="6" name="Chart Placeholder 16"/>
          <p:cNvSpPr>
            <a:spLocks noGrp="1"/>
          </p:cNvSpPr>
          <p:nvPr>
            <p:ph type="chart" sz="quarter" idx="16"/>
          </p:nvPr>
        </p:nvSpPr>
        <p:spPr>
          <a:xfrm>
            <a:off x="503551" y="1392872"/>
            <a:ext cx="2569729" cy="1522818"/>
          </a:xfrm>
          <a:ln>
            <a:noFill/>
          </a:ln>
        </p:spPr>
        <p:txBody>
          <a:bodyPr/>
          <a:lstStyle>
            <a:lvl1pPr marL="179996" indent="-179996">
              <a:defRPr sz="1400"/>
            </a:lvl1pPr>
          </a:lstStyle>
          <a:p>
            <a:pPr lvl="0"/>
            <a:r>
              <a:rPr lang="en-US" noProof="0"/>
              <a:t>Click icon to add chart</a:t>
            </a:r>
          </a:p>
        </p:txBody>
      </p:sp>
      <p:sp>
        <p:nvSpPr>
          <p:cNvPr id="9" name="Text Placeholder 9"/>
          <p:cNvSpPr>
            <a:spLocks noGrp="1"/>
          </p:cNvSpPr>
          <p:nvPr>
            <p:ph type="body" sz="quarter" idx="13"/>
          </p:nvPr>
        </p:nvSpPr>
        <p:spPr>
          <a:xfrm>
            <a:off x="431542" y="1016733"/>
            <a:ext cx="2703716" cy="300004"/>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20" name="Chart Placeholder 16"/>
          <p:cNvSpPr>
            <a:spLocks noGrp="1"/>
          </p:cNvSpPr>
          <p:nvPr>
            <p:ph type="chart" sz="quarter" idx="19"/>
          </p:nvPr>
        </p:nvSpPr>
        <p:spPr>
          <a:xfrm>
            <a:off x="3318605" y="1392872"/>
            <a:ext cx="2569729" cy="1522818"/>
          </a:xfrm>
          <a:ln>
            <a:noFill/>
          </a:ln>
        </p:spPr>
        <p:txBody>
          <a:bodyPr/>
          <a:lstStyle>
            <a:lvl1pPr marL="179996" indent="-179996">
              <a:defRPr sz="1400"/>
            </a:lvl1pPr>
          </a:lstStyle>
          <a:p>
            <a:pPr lvl="0"/>
            <a:r>
              <a:rPr lang="en-US" noProof="0"/>
              <a:t>Click icon to add chart</a:t>
            </a:r>
          </a:p>
        </p:txBody>
      </p:sp>
      <p:sp>
        <p:nvSpPr>
          <p:cNvPr id="22" name="Text Placeholder 9"/>
          <p:cNvSpPr>
            <a:spLocks noGrp="1"/>
          </p:cNvSpPr>
          <p:nvPr>
            <p:ph type="body" sz="quarter" idx="20"/>
          </p:nvPr>
        </p:nvSpPr>
        <p:spPr>
          <a:xfrm>
            <a:off x="3246596" y="1016733"/>
            <a:ext cx="2703716" cy="300004"/>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23" name="Chart Placeholder 16"/>
          <p:cNvSpPr>
            <a:spLocks noGrp="1"/>
          </p:cNvSpPr>
          <p:nvPr>
            <p:ph type="chart" sz="quarter" idx="21"/>
          </p:nvPr>
        </p:nvSpPr>
        <p:spPr>
          <a:xfrm>
            <a:off x="6121624" y="1392872"/>
            <a:ext cx="2569729" cy="1522818"/>
          </a:xfrm>
          <a:ln>
            <a:noFill/>
          </a:ln>
        </p:spPr>
        <p:txBody>
          <a:bodyPr/>
          <a:lstStyle>
            <a:lvl1pPr marL="179996" indent="-179996">
              <a:defRPr sz="1400"/>
            </a:lvl1pPr>
          </a:lstStyle>
          <a:p>
            <a:pPr lvl="0"/>
            <a:r>
              <a:rPr lang="en-US" noProof="0"/>
              <a:t>Click icon to add chart</a:t>
            </a:r>
          </a:p>
        </p:txBody>
      </p:sp>
      <p:sp>
        <p:nvSpPr>
          <p:cNvPr id="25" name="Text Placeholder 9"/>
          <p:cNvSpPr>
            <a:spLocks noGrp="1"/>
          </p:cNvSpPr>
          <p:nvPr>
            <p:ph type="body" sz="quarter" idx="22"/>
          </p:nvPr>
        </p:nvSpPr>
        <p:spPr>
          <a:xfrm>
            <a:off x="6049615" y="1016733"/>
            <a:ext cx="2703716" cy="300004"/>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26" name="Text Placeholder 3"/>
          <p:cNvSpPr>
            <a:spLocks noGrp="1"/>
          </p:cNvSpPr>
          <p:nvPr>
            <p:ph type="body" sz="quarter" idx="23"/>
          </p:nvPr>
        </p:nvSpPr>
        <p:spPr>
          <a:xfrm>
            <a:off x="467544" y="3117080"/>
            <a:ext cx="8276068" cy="1542903"/>
          </a:xfrm>
        </p:spPr>
        <p:txBody>
          <a:bodyPr/>
          <a:lstStyle>
            <a:lvl1pPr marL="179996" indent="-179996">
              <a:defRPr sz="1300">
                <a:latin typeface="+mj-lt"/>
              </a:defRPr>
            </a:lvl1pPr>
            <a:lvl2pPr marL="377990" indent="-177796">
              <a:buFont typeface="Arial" panose="020B0604020202020204" pitchFamily="34" charset="0"/>
              <a:buChar char="-"/>
              <a:defRPr sz="1100">
                <a:latin typeface="+mj-lt"/>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071477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OGOTA 1 PLOKK + TEKST ALL">
    <p:spTree>
      <p:nvGrpSpPr>
        <p:cNvPr id="1" name=""/>
        <p:cNvGrpSpPr/>
        <p:nvPr/>
      </p:nvGrpSpPr>
      <p:grpSpPr>
        <a:xfrm>
          <a:off x="0" y="0"/>
          <a:ext cx="0" cy="0"/>
          <a:chOff x="0" y="0"/>
          <a:chExt cx="0" cy="0"/>
        </a:xfrm>
      </p:grpSpPr>
      <p:pic>
        <p:nvPicPr>
          <p:cNvPr id="7" name="Picture 2" descr="K:\PROJEKT\DAM\MORRYS\LOGO\Eesti Energia\2015\Taustagraafika\Powerpoint\ppt_taust_01_1920x1080_blank.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userDrawn="1"/>
        </p:nvSpPr>
        <p:spPr bwMode="auto">
          <a:xfrm>
            <a:off x="179389" y="885825"/>
            <a:ext cx="8785225" cy="4059238"/>
          </a:xfrm>
          <a:prstGeom prst="roundRect">
            <a:avLst>
              <a:gd name="adj" fmla="val 1468"/>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52500" eaLnBrk="0" hangingPunct="0">
              <a:defRPr>
                <a:solidFill>
                  <a:schemeClr val="tx1"/>
                </a:solidFill>
                <a:latin typeface="Arial" charset="0"/>
              </a:defRPr>
            </a:lvl1pPr>
            <a:lvl2pPr marL="742950" indent="-285750" defTabSz="952500" eaLnBrk="0" hangingPunct="0">
              <a:defRPr>
                <a:solidFill>
                  <a:schemeClr val="tx1"/>
                </a:solidFill>
                <a:latin typeface="Arial" charset="0"/>
              </a:defRPr>
            </a:lvl2pPr>
            <a:lvl3pPr marL="1143000" indent="-228600" defTabSz="952500" eaLnBrk="0" hangingPunct="0">
              <a:defRPr>
                <a:solidFill>
                  <a:schemeClr val="tx1"/>
                </a:solidFill>
                <a:latin typeface="Arial" charset="0"/>
              </a:defRPr>
            </a:lvl3pPr>
            <a:lvl4pPr marL="1600200" indent="-228600" defTabSz="952500" eaLnBrk="0" hangingPunct="0">
              <a:defRPr>
                <a:solidFill>
                  <a:schemeClr val="tx1"/>
                </a:solidFill>
                <a:latin typeface="Arial" charset="0"/>
              </a:defRPr>
            </a:lvl4pPr>
            <a:lvl5pPr marL="2057400" indent="-228600" defTabSz="952500" eaLnBrk="0" hangingPunct="0">
              <a:defRPr>
                <a:solidFill>
                  <a:schemeClr val="tx1"/>
                </a:solidFill>
                <a:latin typeface="Arial" charset="0"/>
              </a:defRPr>
            </a:lvl5pPr>
            <a:lvl6pPr marL="2514600" indent="-228600" defTabSz="952500" eaLnBrk="0" fontAlgn="base" hangingPunct="0">
              <a:spcBef>
                <a:spcPct val="0"/>
              </a:spcBef>
              <a:spcAft>
                <a:spcPct val="0"/>
              </a:spcAft>
              <a:defRPr>
                <a:solidFill>
                  <a:schemeClr val="tx1"/>
                </a:solidFill>
                <a:latin typeface="Arial" charset="0"/>
              </a:defRPr>
            </a:lvl6pPr>
            <a:lvl7pPr marL="2971800" indent="-228600" defTabSz="952500" eaLnBrk="0" fontAlgn="base" hangingPunct="0">
              <a:spcBef>
                <a:spcPct val="0"/>
              </a:spcBef>
              <a:spcAft>
                <a:spcPct val="0"/>
              </a:spcAft>
              <a:defRPr>
                <a:solidFill>
                  <a:schemeClr val="tx1"/>
                </a:solidFill>
                <a:latin typeface="Arial" charset="0"/>
              </a:defRPr>
            </a:lvl7pPr>
            <a:lvl8pPr marL="3429000" indent="-228600" defTabSz="952500" eaLnBrk="0" fontAlgn="base" hangingPunct="0">
              <a:spcBef>
                <a:spcPct val="0"/>
              </a:spcBef>
              <a:spcAft>
                <a:spcPct val="0"/>
              </a:spcAft>
              <a:defRPr>
                <a:solidFill>
                  <a:schemeClr val="tx1"/>
                </a:solidFill>
                <a:latin typeface="Arial" charset="0"/>
              </a:defRPr>
            </a:lvl8pPr>
            <a:lvl9pPr marL="3886200" indent="-228600" defTabSz="9525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n-US" altLang="et-EE" sz="1000">
              <a:solidFill>
                <a:srgbClr val="576369"/>
              </a:solidFill>
            </a:endParaRPr>
          </a:p>
        </p:txBody>
      </p:sp>
      <p:sp>
        <p:nvSpPr>
          <p:cNvPr id="10" name="Round Same Side Corner Rectangle 9"/>
          <p:cNvSpPr/>
          <p:nvPr userDrawn="1"/>
        </p:nvSpPr>
        <p:spPr bwMode="auto">
          <a:xfrm flipV="1">
            <a:off x="436564" y="1292226"/>
            <a:ext cx="8326437" cy="1711325"/>
          </a:xfrm>
          <a:prstGeom prst="round2SameRect">
            <a:avLst>
              <a:gd name="adj1" fmla="val 3281"/>
              <a:gd name="adj2" fmla="val 0"/>
            </a:avLst>
          </a:prstGeom>
          <a:noFill/>
          <a:ln w="3175" cap="flat" cmpd="sng" algn="ctr">
            <a:solidFill>
              <a:schemeClr val="bg1">
                <a:lumMod val="75000"/>
              </a:schemeClr>
            </a:solidFill>
            <a:prstDash val="solid"/>
            <a:round/>
            <a:headEnd type="none" w="med" len="med"/>
            <a:tailEnd type="none" w="med" len="med"/>
          </a:ln>
          <a:effectLst/>
        </p:spPr>
        <p:txBody>
          <a:bodyPr anchor="ctr"/>
          <a:lstStyle/>
          <a:p>
            <a:pPr algn="ctr" fontAlgn="base">
              <a:spcBef>
                <a:spcPct val="0"/>
              </a:spcBef>
              <a:spcAft>
                <a:spcPct val="0"/>
              </a:spcAft>
              <a:defRPr/>
            </a:pPr>
            <a:endParaRPr lang="et-EE" sz="1400" b="1">
              <a:solidFill>
                <a:srgbClr val="FFFFFF"/>
              </a:solidFill>
            </a:endParaRPr>
          </a:p>
        </p:txBody>
      </p:sp>
      <p:sp>
        <p:nvSpPr>
          <p:cNvPr id="2" name="Title 1"/>
          <p:cNvSpPr>
            <a:spLocks noGrp="1"/>
          </p:cNvSpPr>
          <p:nvPr>
            <p:ph type="title"/>
          </p:nvPr>
        </p:nvSpPr>
        <p:spPr>
          <a:xfrm>
            <a:off x="323528" y="206375"/>
            <a:ext cx="8229600" cy="857250"/>
          </a:xfrm>
        </p:spPr>
        <p:txBody>
          <a:bodyPr/>
          <a:lstStyle>
            <a:lvl1pPr>
              <a:defRPr sz="3200"/>
            </a:lvl1pPr>
          </a:lstStyle>
          <a:p>
            <a:r>
              <a:rPr lang="en-US"/>
              <a:t>Click to edit Master title style</a:t>
            </a:r>
            <a:endParaRPr lang="et-EE"/>
          </a:p>
        </p:txBody>
      </p:sp>
      <p:sp>
        <p:nvSpPr>
          <p:cNvPr id="6" name="Chart Placeholder 16"/>
          <p:cNvSpPr>
            <a:spLocks noGrp="1"/>
          </p:cNvSpPr>
          <p:nvPr>
            <p:ph type="chart" sz="quarter" idx="16"/>
          </p:nvPr>
        </p:nvSpPr>
        <p:spPr>
          <a:xfrm>
            <a:off x="503550" y="1392872"/>
            <a:ext cx="8172906" cy="1522818"/>
          </a:xfrm>
          <a:ln>
            <a:noFill/>
          </a:ln>
        </p:spPr>
        <p:txBody>
          <a:bodyPr/>
          <a:lstStyle>
            <a:lvl1pPr marL="179996" indent="-179996">
              <a:defRPr sz="1400"/>
            </a:lvl1pPr>
          </a:lstStyle>
          <a:p>
            <a:pPr lvl="0"/>
            <a:r>
              <a:rPr lang="en-US" noProof="0"/>
              <a:t>Click icon to add chart</a:t>
            </a:r>
          </a:p>
        </p:txBody>
      </p:sp>
      <p:sp>
        <p:nvSpPr>
          <p:cNvPr id="9" name="Text Placeholder 9"/>
          <p:cNvSpPr>
            <a:spLocks noGrp="1"/>
          </p:cNvSpPr>
          <p:nvPr>
            <p:ph type="body" sz="quarter" idx="13"/>
          </p:nvPr>
        </p:nvSpPr>
        <p:spPr>
          <a:xfrm>
            <a:off x="431542" y="1016733"/>
            <a:ext cx="8338771" cy="300004"/>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26" name="Text Placeholder 3"/>
          <p:cNvSpPr>
            <a:spLocks noGrp="1"/>
          </p:cNvSpPr>
          <p:nvPr>
            <p:ph type="body" sz="quarter" idx="23"/>
          </p:nvPr>
        </p:nvSpPr>
        <p:spPr>
          <a:xfrm>
            <a:off x="467544" y="3117080"/>
            <a:ext cx="8276068" cy="1542903"/>
          </a:xfrm>
        </p:spPr>
        <p:txBody>
          <a:bodyPr/>
          <a:lstStyle>
            <a:lvl1pPr marL="179996" indent="-179996">
              <a:defRPr sz="1300">
                <a:latin typeface="+mj-lt"/>
              </a:defRPr>
            </a:lvl1pPr>
            <a:lvl2pPr marL="377990" indent="-177796">
              <a:buFont typeface="Arial" panose="020B0604020202020204" pitchFamily="34" charset="0"/>
              <a:buChar char="-"/>
              <a:defRPr sz="1100">
                <a:latin typeface="+mj-lt"/>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845791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OGOTA 2 PLOKKI + TEKST PAREMAL">
    <p:spTree>
      <p:nvGrpSpPr>
        <p:cNvPr id="1" name=""/>
        <p:cNvGrpSpPr/>
        <p:nvPr/>
      </p:nvGrpSpPr>
      <p:grpSpPr>
        <a:xfrm>
          <a:off x="0" y="0"/>
          <a:ext cx="0" cy="0"/>
          <a:chOff x="0" y="0"/>
          <a:chExt cx="0" cy="0"/>
        </a:xfrm>
      </p:grpSpPr>
      <p:pic>
        <p:nvPicPr>
          <p:cNvPr id="8" name="Picture 2" descr="K:\PROJEKT\DAM\MORRYS\LOGO\Eesti Energia\2015\Taustagraafika\Powerpoint\ppt_taust_01_1920x1080_blank.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8"/>
          <p:cNvSpPr>
            <a:spLocks noChangeArrowheads="1"/>
          </p:cNvSpPr>
          <p:nvPr userDrawn="1"/>
        </p:nvSpPr>
        <p:spPr bwMode="auto">
          <a:xfrm>
            <a:off x="179389" y="885825"/>
            <a:ext cx="8785225" cy="4059238"/>
          </a:xfrm>
          <a:prstGeom prst="roundRect">
            <a:avLst>
              <a:gd name="adj" fmla="val 1468"/>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52500" eaLnBrk="0" hangingPunct="0">
              <a:defRPr>
                <a:solidFill>
                  <a:schemeClr val="tx1"/>
                </a:solidFill>
                <a:latin typeface="Arial" charset="0"/>
              </a:defRPr>
            </a:lvl1pPr>
            <a:lvl2pPr marL="742950" indent="-285750" defTabSz="952500" eaLnBrk="0" hangingPunct="0">
              <a:defRPr>
                <a:solidFill>
                  <a:schemeClr val="tx1"/>
                </a:solidFill>
                <a:latin typeface="Arial" charset="0"/>
              </a:defRPr>
            </a:lvl2pPr>
            <a:lvl3pPr marL="1143000" indent="-228600" defTabSz="952500" eaLnBrk="0" hangingPunct="0">
              <a:defRPr>
                <a:solidFill>
                  <a:schemeClr val="tx1"/>
                </a:solidFill>
                <a:latin typeface="Arial" charset="0"/>
              </a:defRPr>
            </a:lvl3pPr>
            <a:lvl4pPr marL="1600200" indent="-228600" defTabSz="952500" eaLnBrk="0" hangingPunct="0">
              <a:defRPr>
                <a:solidFill>
                  <a:schemeClr val="tx1"/>
                </a:solidFill>
                <a:latin typeface="Arial" charset="0"/>
              </a:defRPr>
            </a:lvl4pPr>
            <a:lvl5pPr marL="2057400" indent="-228600" defTabSz="952500" eaLnBrk="0" hangingPunct="0">
              <a:defRPr>
                <a:solidFill>
                  <a:schemeClr val="tx1"/>
                </a:solidFill>
                <a:latin typeface="Arial" charset="0"/>
              </a:defRPr>
            </a:lvl5pPr>
            <a:lvl6pPr marL="2514600" indent="-228600" defTabSz="952500" eaLnBrk="0" fontAlgn="base" hangingPunct="0">
              <a:spcBef>
                <a:spcPct val="0"/>
              </a:spcBef>
              <a:spcAft>
                <a:spcPct val="0"/>
              </a:spcAft>
              <a:defRPr>
                <a:solidFill>
                  <a:schemeClr val="tx1"/>
                </a:solidFill>
                <a:latin typeface="Arial" charset="0"/>
              </a:defRPr>
            </a:lvl6pPr>
            <a:lvl7pPr marL="2971800" indent="-228600" defTabSz="952500" eaLnBrk="0" fontAlgn="base" hangingPunct="0">
              <a:spcBef>
                <a:spcPct val="0"/>
              </a:spcBef>
              <a:spcAft>
                <a:spcPct val="0"/>
              </a:spcAft>
              <a:defRPr>
                <a:solidFill>
                  <a:schemeClr val="tx1"/>
                </a:solidFill>
                <a:latin typeface="Arial" charset="0"/>
              </a:defRPr>
            </a:lvl7pPr>
            <a:lvl8pPr marL="3429000" indent="-228600" defTabSz="952500" eaLnBrk="0" fontAlgn="base" hangingPunct="0">
              <a:spcBef>
                <a:spcPct val="0"/>
              </a:spcBef>
              <a:spcAft>
                <a:spcPct val="0"/>
              </a:spcAft>
              <a:defRPr>
                <a:solidFill>
                  <a:schemeClr val="tx1"/>
                </a:solidFill>
                <a:latin typeface="Arial" charset="0"/>
              </a:defRPr>
            </a:lvl8pPr>
            <a:lvl9pPr marL="3886200" indent="-228600" defTabSz="9525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n-US" altLang="et-EE" sz="1000">
              <a:solidFill>
                <a:srgbClr val="576369"/>
              </a:solidFill>
            </a:endParaRPr>
          </a:p>
        </p:txBody>
      </p:sp>
      <p:sp>
        <p:nvSpPr>
          <p:cNvPr id="11" name="Round Same Side Corner Rectangle 10"/>
          <p:cNvSpPr/>
          <p:nvPr userDrawn="1"/>
        </p:nvSpPr>
        <p:spPr bwMode="auto">
          <a:xfrm flipV="1">
            <a:off x="436563" y="1292226"/>
            <a:ext cx="4084637" cy="1538288"/>
          </a:xfrm>
          <a:prstGeom prst="round2SameRect">
            <a:avLst>
              <a:gd name="adj1" fmla="val 3281"/>
              <a:gd name="adj2" fmla="val 0"/>
            </a:avLst>
          </a:prstGeom>
          <a:noFill/>
          <a:ln w="3175" cap="flat" cmpd="sng" algn="ctr">
            <a:solidFill>
              <a:schemeClr val="bg1">
                <a:lumMod val="75000"/>
              </a:schemeClr>
            </a:solidFill>
            <a:prstDash val="solid"/>
            <a:round/>
            <a:headEnd type="none" w="med" len="med"/>
            <a:tailEnd type="none" w="med" len="med"/>
          </a:ln>
          <a:effectLst/>
        </p:spPr>
        <p:txBody>
          <a:bodyPr anchor="ctr"/>
          <a:lstStyle/>
          <a:p>
            <a:pPr algn="ctr" fontAlgn="base">
              <a:spcBef>
                <a:spcPct val="0"/>
              </a:spcBef>
              <a:spcAft>
                <a:spcPct val="0"/>
              </a:spcAft>
              <a:defRPr/>
            </a:pPr>
            <a:endParaRPr lang="et-EE" sz="1400" b="1">
              <a:solidFill>
                <a:srgbClr val="FFFFFF"/>
              </a:solidFill>
            </a:endParaRPr>
          </a:p>
        </p:txBody>
      </p:sp>
      <p:sp>
        <p:nvSpPr>
          <p:cNvPr id="12" name="Round Same Side Corner Rectangle 11"/>
          <p:cNvSpPr/>
          <p:nvPr userDrawn="1"/>
        </p:nvSpPr>
        <p:spPr bwMode="auto">
          <a:xfrm flipV="1">
            <a:off x="436563" y="3178176"/>
            <a:ext cx="4084637" cy="1539875"/>
          </a:xfrm>
          <a:prstGeom prst="round2SameRect">
            <a:avLst>
              <a:gd name="adj1" fmla="val 3281"/>
              <a:gd name="adj2" fmla="val 0"/>
            </a:avLst>
          </a:prstGeom>
          <a:noFill/>
          <a:ln w="3175" cap="flat" cmpd="sng" algn="ctr">
            <a:solidFill>
              <a:schemeClr val="bg1">
                <a:lumMod val="75000"/>
              </a:schemeClr>
            </a:solidFill>
            <a:prstDash val="solid"/>
            <a:round/>
            <a:headEnd type="none" w="med" len="med"/>
            <a:tailEnd type="none" w="med" len="med"/>
          </a:ln>
          <a:effectLst/>
        </p:spPr>
        <p:txBody>
          <a:bodyPr anchor="ctr"/>
          <a:lstStyle/>
          <a:p>
            <a:pPr algn="ctr" fontAlgn="base">
              <a:spcBef>
                <a:spcPct val="0"/>
              </a:spcBef>
              <a:spcAft>
                <a:spcPct val="0"/>
              </a:spcAft>
              <a:defRPr/>
            </a:pPr>
            <a:endParaRPr lang="et-EE" sz="1400" b="1">
              <a:solidFill>
                <a:srgbClr val="FFFFFF"/>
              </a:solidFill>
            </a:endParaRPr>
          </a:p>
        </p:txBody>
      </p:sp>
      <p:sp>
        <p:nvSpPr>
          <p:cNvPr id="2" name="Title 1"/>
          <p:cNvSpPr>
            <a:spLocks noGrp="1"/>
          </p:cNvSpPr>
          <p:nvPr>
            <p:ph type="title"/>
          </p:nvPr>
        </p:nvSpPr>
        <p:spPr>
          <a:xfrm>
            <a:off x="323528" y="206375"/>
            <a:ext cx="8229600" cy="857250"/>
          </a:xfrm>
        </p:spPr>
        <p:txBody>
          <a:bodyPr/>
          <a:lstStyle>
            <a:lvl1pPr>
              <a:defRPr sz="3200"/>
            </a:lvl1pPr>
          </a:lstStyle>
          <a:p>
            <a:r>
              <a:rPr lang="en-US"/>
              <a:t>Click to edit Master title style</a:t>
            </a:r>
            <a:endParaRPr lang="et-EE"/>
          </a:p>
        </p:txBody>
      </p:sp>
      <p:sp>
        <p:nvSpPr>
          <p:cNvPr id="6" name="Chart Placeholder 16"/>
          <p:cNvSpPr>
            <a:spLocks noGrp="1"/>
          </p:cNvSpPr>
          <p:nvPr>
            <p:ph type="chart" sz="quarter" idx="16"/>
          </p:nvPr>
        </p:nvSpPr>
        <p:spPr>
          <a:xfrm>
            <a:off x="503549" y="1392872"/>
            <a:ext cx="3944093" cy="1338994"/>
          </a:xfrm>
          <a:ln>
            <a:noFill/>
          </a:ln>
        </p:spPr>
        <p:txBody>
          <a:bodyPr/>
          <a:lstStyle>
            <a:lvl1pPr marL="179996" indent="-179996">
              <a:defRPr sz="1400"/>
            </a:lvl1pPr>
          </a:lstStyle>
          <a:p>
            <a:pPr lvl="0"/>
            <a:r>
              <a:rPr lang="en-US" noProof="0"/>
              <a:t>Click icon to add chart</a:t>
            </a:r>
          </a:p>
        </p:txBody>
      </p:sp>
      <p:sp>
        <p:nvSpPr>
          <p:cNvPr id="9" name="Text Placeholder 9"/>
          <p:cNvSpPr>
            <a:spLocks noGrp="1"/>
          </p:cNvSpPr>
          <p:nvPr>
            <p:ph type="body" sz="quarter" idx="13"/>
          </p:nvPr>
        </p:nvSpPr>
        <p:spPr>
          <a:xfrm>
            <a:off x="431541" y="1016733"/>
            <a:ext cx="4096867" cy="300004"/>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34" name="Chart Placeholder 16"/>
          <p:cNvSpPr>
            <a:spLocks noGrp="1"/>
          </p:cNvSpPr>
          <p:nvPr>
            <p:ph type="chart" sz="quarter" idx="19"/>
          </p:nvPr>
        </p:nvSpPr>
        <p:spPr>
          <a:xfrm>
            <a:off x="503549" y="3280194"/>
            <a:ext cx="3944093" cy="1338994"/>
          </a:xfrm>
          <a:ln>
            <a:noFill/>
          </a:ln>
        </p:spPr>
        <p:txBody>
          <a:bodyPr/>
          <a:lstStyle>
            <a:lvl1pPr marL="179996" indent="-179996">
              <a:defRPr sz="1400"/>
            </a:lvl1pPr>
          </a:lstStyle>
          <a:p>
            <a:pPr lvl="0"/>
            <a:r>
              <a:rPr lang="en-US" noProof="0"/>
              <a:t>Click icon to add chart</a:t>
            </a:r>
          </a:p>
        </p:txBody>
      </p:sp>
      <p:sp>
        <p:nvSpPr>
          <p:cNvPr id="36" name="Text Placeholder 9"/>
          <p:cNvSpPr>
            <a:spLocks noGrp="1"/>
          </p:cNvSpPr>
          <p:nvPr>
            <p:ph type="body" sz="quarter" idx="20"/>
          </p:nvPr>
        </p:nvSpPr>
        <p:spPr>
          <a:xfrm>
            <a:off x="431541" y="2904056"/>
            <a:ext cx="4096867" cy="300004"/>
          </a:xfrm>
          <a:prstGeom prst="round2SameRect">
            <a:avLst/>
          </a:prstGeom>
          <a:solidFill>
            <a:schemeClr val="accent1"/>
          </a:solidFill>
        </p:spPr>
        <p:txBody>
          <a:bodyPr anchor="ctr"/>
          <a:lstStyle>
            <a:lvl1pPr marL="0" indent="0" algn="ctr">
              <a:buNone/>
              <a:defRPr sz="1200" b="1">
                <a:solidFill>
                  <a:schemeClr val="bg1"/>
                </a:solidFill>
              </a:defRPr>
            </a:lvl1pPr>
          </a:lstStyle>
          <a:p>
            <a:pPr lvl="0"/>
            <a:r>
              <a:rPr lang="en-US"/>
              <a:t>Click to edit Master text styles</a:t>
            </a:r>
          </a:p>
        </p:txBody>
      </p:sp>
      <p:sp>
        <p:nvSpPr>
          <p:cNvPr id="17" name="Text Placeholder 3"/>
          <p:cNvSpPr>
            <a:spLocks noGrp="1"/>
          </p:cNvSpPr>
          <p:nvPr>
            <p:ph type="body" sz="quarter" idx="23"/>
          </p:nvPr>
        </p:nvSpPr>
        <p:spPr>
          <a:xfrm>
            <a:off x="4695215" y="1028847"/>
            <a:ext cx="4053250" cy="3688997"/>
          </a:xfrm>
        </p:spPr>
        <p:txBody>
          <a:bodyPr/>
          <a:lstStyle>
            <a:lvl1pPr marL="179996" indent="-179996">
              <a:defRPr sz="1300">
                <a:latin typeface="+mj-lt"/>
              </a:defRPr>
            </a:lvl1pPr>
            <a:lvl2pPr marL="377990" indent="-177796">
              <a:buFont typeface="Arial" panose="020B0604020202020204" pitchFamily="34" charset="0"/>
              <a:buChar char="-"/>
              <a:defRPr sz="1100">
                <a:latin typeface="+mj-lt"/>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008561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Pealkirja ja loetelu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7286995-F8E0-4A78-A85D-5920E5F366EA}" type="datetimeFigureOut">
              <a:rPr lang="en-US"/>
              <a:pPr>
                <a:defRPr/>
              </a:pPr>
              <a:t>9/23/2019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6236DC-DC49-4016-AF7F-A47ABB468140}" type="slidenum">
              <a:rPr lang="en-US"/>
              <a:pPr>
                <a:defRPr/>
              </a:pPr>
              <a:t>‹#›</a:t>
            </a:fld>
            <a:endParaRPr lang="en-US"/>
          </a:p>
        </p:txBody>
      </p:sp>
    </p:spTree>
    <p:extLst>
      <p:ext uri="{BB962C8B-B14F-4D97-AF65-F5344CB8AC3E}">
        <p14:creationId xmlns:p14="http://schemas.microsoft.com/office/powerpoint/2010/main" val="32058495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Pealkirja ja kahe loetelu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F9C3FD1-0FFC-4640-A7C1-6E84C9C55EFA}" type="datetimeFigureOut">
              <a:rPr lang="en-US"/>
              <a:pPr>
                <a:defRPr/>
              </a:pPr>
              <a:t>9/23/2019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0C49DC-66A0-402F-BF31-52704A1EE87F}" type="slidenum">
              <a:rPr lang="en-US"/>
              <a:pPr>
                <a:defRPr/>
              </a:pPr>
              <a:t>‹#›</a:t>
            </a:fld>
            <a:endParaRPr lang="en-US"/>
          </a:p>
        </p:txBody>
      </p:sp>
    </p:spTree>
    <p:extLst>
      <p:ext uri="{BB962C8B-B14F-4D97-AF65-F5344CB8AC3E}">
        <p14:creationId xmlns:p14="http://schemas.microsoft.com/office/powerpoint/2010/main" val="32281445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ealkirja ja tabel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able Placeholder 9"/>
          <p:cNvSpPr>
            <a:spLocks noGrp="1"/>
          </p:cNvSpPr>
          <p:nvPr>
            <p:ph type="tbl" sz="quarter" idx="13"/>
          </p:nvPr>
        </p:nvSpPr>
        <p:spPr>
          <a:xfrm>
            <a:off x="457200" y="1339454"/>
            <a:ext cx="8229600" cy="3000375"/>
          </a:xfrm>
        </p:spPr>
        <p:txBody>
          <a:bodyPr rtlCol="0">
            <a:normAutofit/>
          </a:bodyPr>
          <a:lstStyle/>
          <a:p>
            <a:pPr lvl="0"/>
            <a:r>
              <a:rPr lang="en-US" noProof="0"/>
              <a:t>Click icon to add table</a:t>
            </a:r>
          </a:p>
        </p:txBody>
      </p:sp>
      <p:sp>
        <p:nvSpPr>
          <p:cNvPr id="4" name="Date Placeholder 3"/>
          <p:cNvSpPr>
            <a:spLocks noGrp="1"/>
          </p:cNvSpPr>
          <p:nvPr>
            <p:ph type="dt" sz="half" idx="14"/>
          </p:nvPr>
        </p:nvSpPr>
        <p:spPr/>
        <p:txBody>
          <a:bodyPr/>
          <a:lstStyle>
            <a:lvl1pPr>
              <a:defRPr/>
            </a:lvl1pPr>
          </a:lstStyle>
          <a:p>
            <a:pPr>
              <a:defRPr/>
            </a:pPr>
            <a:fld id="{C301E007-E7CF-49DA-9179-283FCCFF62E9}" type="datetimeFigureOut">
              <a:rPr lang="en-US"/>
              <a:pPr>
                <a:defRPr/>
              </a:pPr>
              <a:t>9/23/2019</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ABBA1DA-A23F-4CD1-BFF0-84AAF3F13FD5}" type="slidenum">
              <a:rPr lang="en-US"/>
              <a:pPr>
                <a:defRPr/>
              </a:pPr>
              <a:t>‹#›</a:t>
            </a:fld>
            <a:endParaRPr lang="en-US"/>
          </a:p>
        </p:txBody>
      </p:sp>
    </p:spTree>
    <p:extLst>
      <p:ext uri="{BB962C8B-B14F-4D97-AF65-F5344CB8AC3E}">
        <p14:creationId xmlns:p14="http://schemas.microsoft.com/office/powerpoint/2010/main" val="6788419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ealkirja, loetelu ja diagrammiga">
    <p:spTree>
      <p:nvGrpSpPr>
        <p:cNvPr id="1" name=""/>
        <p:cNvGrpSpPr/>
        <p:nvPr/>
      </p:nvGrpSpPr>
      <p:grpSpPr>
        <a:xfrm>
          <a:off x="0" y="0"/>
          <a:ext cx="0" cy="0"/>
          <a:chOff x="0" y="0"/>
          <a:chExt cx="0" cy="0"/>
        </a:xfrm>
      </p:grpSpPr>
      <p:sp>
        <p:nvSpPr>
          <p:cNvPr id="9" name="Chart Placeholder 8"/>
          <p:cNvSpPr>
            <a:spLocks noGrp="1"/>
          </p:cNvSpPr>
          <p:nvPr>
            <p:ph type="chart" sz="quarter" idx="13"/>
          </p:nvPr>
        </p:nvSpPr>
        <p:spPr>
          <a:xfrm>
            <a:off x="457200" y="1200151"/>
            <a:ext cx="4038600" cy="3394472"/>
          </a:xfrm>
        </p:spPr>
        <p:txBody>
          <a:bodyPr rtlCol="0">
            <a:normAutofit/>
          </a:bodyPr>
          <a:lstStyle/>
          <a:p>
            <a:pPr lvl="0"/>
            <a:r>
              <a:rPr lang="en-US" noProof="0"/>
              <a:t>Click icon to add chart</a:t>
            </a:r>
          </a:p>
        </p:txBody>
      </p:sp>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4"/>
          </p:nvPr>
        </p:nvSpPr>
        <p:spPr/>
        <p:txBody>
          <a:bodyPr/>
          <a:lstStyle>
            <a:lvl1pPr>
              <a:defRPr/>
            </a:lvl1pPr>
          </a:lstStyle>
          <a:p>
            <a:pPr>
              <a:defRPr/>
            </a:pPr>
            <a:fld id="{5980FC72-B581-4AD8-96EC-F3E1950F0CFB}" type="datetimeFigureOut">
              <a:rPr lang="en-US"/>
              <a:pPr>
                <a:defRPr/>
              </a:pPr>
              <a:t>9/23/2019</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FDC13CE6-7534-4B76-B1A6-8EC502FA3D3E}" type="slidenum">
              <a:rPr lang="en-US"/>
              <a:pPr>
                <a:defRPr/>
              </a:pPr>
              <a:t>‹#›</a:t>
            </a:fld>
            <a:endParaRPr lang="en-US"/>
          </a:p>
        </p:txBody>
      </p:sp>
    </p:spTree>
    <p:extLst>
      <p:ext uri="{BB962C8B-B14F-4D97-AF65-F5344CB8AC3E}">
        <p14:creationId xmlns:p14="http://schemas.microsoft.com/office/powerpoint/2010/main" val="37968417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ealkirja, loetelu ja lõikepild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idx="1"/>
          </p:nvPr>
        </p:nvSpPr>
        <p:spPr>
          <a:xfrm>
            <a:off x="381000" y="1200150"/>
            <a:ext cx="4048124" cy="2764642"/>
          </a:xfrm>
          <a:prstGeom prst="roundRect">
            <a:avLst>
              <a:gd name="adj" fmla="val 5664"/>
            </a:avLst>
          </a:prstGeom>
          <a:ln w="0" cap="rnd">
            <a:solidFill>
              <a:schemeClr val="tx1"/>
            </a:solid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5" name="Date Placeholder 3"/>
          <p:cNvSpPr>
            <a:spLocks noGrp="1"/>
          </p:cNvSpPr>
          <p:nvPr>
            <p:ph type="dt" sz="half" idx="10"/>
          </p:nvPr>
        </p:nvSpPr>
        <p:spPr/>
        <p:txBody>
          <a:bodyPr/>
          <a:lstStyle>
            <a:lvl1pPr>
              <a:defRPr/>
            </a:lvl1pPr>
          </a:lstStyle>
          <a:p>
            <a:pPr>
              <a:defRPr/>
            </a:pPr>
            <a:fld id="{622626BD-8276-4A22-92C5-153F2BAA3DF6}" type="datetimeFigureOut">
              <a:rPr lang="en-US"/>
              <a:pPr>
                <a:defRPr/>
              </a:pPr>
              <a:t>9/23/2019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D3E3EA7-F253-452A-8737-3AE7FB7207DF}" type="slidenum">
              <a:rPr lang="en-US"/>
              <a:pPr>
                <a:defRPr/>
              </a:pPr>
              <a:t>‹#›</a:t>
            </a:fld>
            <a:endParaRPr lang="en-US"/>
          </a:p>
        </p:txBody>
      </p:sp>
    </p:spTree>
    <p:extLst>
      <p:ext uri="{BB962C8B-B14F-4D97-AF65-F5344CB8AC3E}">
        <p14:creationId xmlns:p14="http://schemas.microsoft.com/office/powerpoint/2010/main" val="4254818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2" name="Picture 1029" descr="Enefit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4589463"/>
            <a:ext cx="849313" cy="42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3820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ealkirja ja tühja ruum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2CC4D96-417E-42DF-8CDA-86C25311C648}" type="datetimeFigureOut">
              <a:rPr lang="en-US"/>
              <a:pPr>
                <a:defRPr/>
              </a:pPr>
              <a:t>9/23/2019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6E8902F-A1A8-4CDE-A30E-FA37A9D465D7}" type="slidenum">
              <a:rPr lang="en-US"/>
              <a:pPr>
                <a:defRPr/>
              </a:pPr>
              <a:t>‹#›</a:t>
            </a:fld>
            <a:endParaRPr lang="en-US"/>
          </a:p>
        </p:txBody>
      </p:sp>
    </p:spTree>
    <p:extLst>
      <p:ext uri="{BB962C8B-B14F-4D97-AF65-F5344CB8AC3E}">
        <p14:creationId xmlns:p14="http://schemas.microsoft.com/office/powerpoint/2010/main" val="24633577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6CB2317-14BE-48F5-9568-A1B9EC76FF3B}" type="datetimeFigureOut">
              <a:rPr lang="en-US"/>
              <a:pPr>
                <a:defRPr/>
              </a:pPr>
              <a:t>9/23/2019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36C8B25-7F4C-46BF-B088-D7B074009009}" type="slidenum">
              <a:rPr lang="en-US"/>
              <a:pPr>
                <a:defRPr/>
              </a:pPr>
              <a:t>‹#›</a:t>
            </a:fld>
            <a:endParaRPr lang="en-US"/>
          </a:p>
        </p:txBody>
      </p:sp>
    </p:spTree>
    <p:extLst>
      <p:ext uri="{BB962C8B-B14F-4D97-AF65-F5344CB8AC3E}">
        <p14:creationId xmlns:p14="http://schemas.microsoft.com/office/powerpoint/2010/main" val="1252067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p:spTree>
      <p:nvGrpSpPr>
        <p:cNvPr id="1" name=""/>
        <p:cNvGrpSpPr/>
        <p:nvPr/>
      </p:nvGrpSpPr>
      <p:grpSpPr>
        <a:xfrm>
          <a:off x="0" y="0"/>
          <a:ext cx="0" cy="0"/>
          <a:chOff x="0" y="0"/>
          <a:chExt cx="0" cy="0"/>
        </a:xfrm>
      </p:grpSpPr>
      <p:sp>
        <p:nvSpPr>
          <p:cNvPr id="2" name="Title 1"/>
          <p:cNvSpPr>
            <a:spLocks noGrp="1"/>
          </p:cNvSpPr>
          <p:nvPr>
            <p:ph type="ctrTitle"/>
          </p:nvPr>
        </p:nvSpPr>
        <p:spPr>
          <a:xfrm>
            <a:off x="865584" y="1600200"/>
            <a:ext cx="7162800" cy="1102519"/>
          </a:xfrm>
        </p:spPr>
        <p:txBody>
          <a:bodyPr>
            <a:normAutofit/>
          </a:bodyPr>
          <a:lstStyle>
            <a:lvl1pPr algn="l">
              <a:defRPr sz="3800"/>
            </a:lvl1pPr>
          </a:lstStyle>
          <a:p>
            <a:r>
              <a:rPr lang="en-US"/>
              <a:t>Click to edit Master title style</a:t>
            </a:r>
          </a:p>
        </p:txBody>
      </p:sp>
      <p:sp>
        <p:nvSpPr>
          <p:cNvPr id="3" name="Subtitle 2"/>
          <p:cNvSpPr>
            <a:spLocks noGrp="1"/>
          </p:cNvSpPr>
          <p:nvPr>
            <p:ph type="subTitle" idx="1"/>
          </p:nvPr>
        </p:nvSpPr>
        <p:spPr>
          <a:xfrm>
            <a:off x="900663" y="2618606"/>
            <a:ext cx="6400800" cy="45720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495229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 preserve="1">
  <p:cSld name="Title an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61F4959-97B9-4952-BDB3-38942A7E972A}" type="datetime1">
              <a:rPr lang="en-GB" altLang="et-EE"/>
              <a:pPr/>
              <a:t>23/09/2019</a:t>
            </a:fld>
            <a:endParaRPr lang="en-GB" altLang="et-EE"/>
          </a:p>
        </p:txBody>
      </p:sp>
      <p:sp>
        <p:nvSpPr>
          <p:cNvPr id="5" name="Footer Placeholder 4"/>
          <p:cNvSpPr>
            <a:spLocks noGrp="1"/>
          </p:cNvSpPr>
          <p:nvPr>
            <p:ph type="ftr" sz="quarter" idx="11"/>
          </p:nvPr>
        </p:nvSpPr>
        <p:spPr/>
        <p:txBody>
          <a:bodyPr/>
          <a:lstStyle>
            <a:lvl1pPr>
              <a:defRPr/>
            </a:lvl1pPr>
          </a:lstStyle>
          <a:p>
            <a:endParaRPr lang="et-EE" altLang="et-EE"/>
          </a:p>
        </p:txBody>
      </p:sp>
      <p:sp>
        <p:nvSpPr>
          <p:cNvPr id="6" name="Slide Number Placeholder 5"/>
          <p:cNvSpPr>
            <a:spLocks noGrp="1"/>
          </p:cNvSpPr>
          <p:nvPr>
            <p:ph type="sldNum" sz="quarter" idx="12"/>
          </p:nvPr>
        </p:nvSpPr>
        <p:spPr/>
        <p:txBody>
          <a:bodyPr/>
          <a:lstStyle>
            <a:lvl1pPr>
              <a:defRPr/>
            </a:lvl1pPr>
          </a:lstStyle>
          <a:p>
            <a:fld id="{E14ACE4C-5800-4A42-975B-C97501308452}" type="slidenum">
              <a:rPr lang="en-GB" altLang="et-EE"/>
              <a:pPr/>
              <a:t>‹#›</a:t>
            </a:fld>
            <a:endParaRPr lang="en-GB" altLang="et-EE"/>
          </a:p>
        </p:txBody>
      </p:sp>
    </p:spTree>
    <p:extLst>
      <p:ext uri="{BB962C8B-B14F-4D97-AF65-F5344CB8AC3E}">
        <p14:creationId xmlns:p14="http://schemas.microsoft.com/office/powerpoint/2010/main" val="10156561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Obj" preserve="1">
  <p:cSld name="Title and two Li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59D42B7B-D3C6-469C-854F-B22A2D821E85}" type="datetime1">
              <a:rPr lang="en-GB" altLang="et-EE"/>
              <a:pPr/>
              <a:t>23/09/2019</a:t>
            </a:fld>
            <a:endParaRPr lang="en-GB" altLang="et-EE"/>
          </a:p>
        </p:txBody>
      </p:sp>
      <p:sp>
        <p:nvSpPr>
          <p:cNvPr id="6" name="Footer Placeholder 4"/>
          <p:cNvSpPr>
            <a:spLocks noGrp="1"/>
          </p:cNvSpPr>
          <p:nvPr>
            <p:ph type="ftr" sz="quarter" idx="11"/>
          </p:nvPr>
        </p:nvSpPr>
        <p:spPr/>
        <p:txBody>
          <a:bodyPr/>
          <a:lstStyle>
            <a:lvl1pPr>
              <a:defRPr/>
            </a:lvl1pPr>
          </a:lstStyle>
          <a:p>
            <a:endParaRPr lang="et-EE" altLang="et-EE"/>
          </a:p>
        </p:txBody>
      </p:sp>
      <p:sp>
        <p:nvSpPr>
          <p:cNvPr id="7" name="Slide Number Placeholder 5"/>
          <p:cNvSpPr>
            <a:spLocks noGrp="1"/>
          </p:cNvSpPr>
          <p:nvPr>
            <p:ph type="sldNum" sz="quarter" idx="12"/>
          </p:nvPr>
        </p:nvSpPr>
        <p:spPr/>
        <p:txBody>
          <a:bodyPr/>
          <a:lstStyle>
            <a:lvl1pPr>
              <a:defRPr/>
            </a:lvl1pPr>
          </a:lstStyle>
          <a:p>
            <a:fld id="{A768C4AA-7AF4-48A4-B0BA-9C875EDBF743}" type="slidenum">
              <a:rPr lang="en-GB" altLang="et-EE"/>
              <a:pPr/>
              <a:t>‹#›</a:t>
            </a:fld>
            <a:endParaRPr lang="en-GB" altLang="et-EE"/>
          </a:p>
        </p:txBody>
      </p:sp>
    </p:spTree>
    <p:extLst>
      <p:ext uri="{BB962C8B-B14F-4D97-AF65-F5344CB8AC3E}">
        <p14:creationId xmlns:p14="http://schemas.microsoft.com/office/powerpoint/2010/main" val="17459063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able Placeholder 9"/>
          <p:cNvSpPr>
            <a:spLocks noGrp="1"/>
          </p:cNvSpPr>
          <p:nvPr>
            <p:ph type="tbl" sz="quarter" idx="13"/>
          </p:nvPr>
        </p:nvSpPr>
        <p:spPr>
          <a:xfrm>
            <a:off x="457200" y="1339454"/>
            <a:ext cx="8229600" cy="3000375"/>
          </a:xfrm>
        </p:spPr>
        <p:txBody>
          <a:bodyPr rtlCol="0">
            <a:normAutofit/>
          </a:bodyPr>
          <a:lstStyle/>
          <a:p>
            <a:pPr lvl="0"/>
            <a:r>
              <a:rPr lang="en-US" noProof="0"/>
              <a:t>Click icon to add table</a:t>
            </a:r>
          </a:p>
        </p:txBody>
      </p:sp>
      <p:sp>
        <p:nvSpPr>
          <p:cNvPr id="4" name="Date Placeholder 3"/>
          <p:cNvSpPr>
            <a:spLocks noGrp="1"/>
          </p:cNvSpPr>
          <p:nvPr>
            <p:ph type="dt" sz="half" idx="14"/>
          </p:nvPr>
        </p:nvSpPr>
        <p:spPr/>
        <p:txBody>
          <a:bodyPr/>
          <a:lstStyle>
            <a:lvl1pPr>
              <a:defRPr/>
            </a:lvl1pPr>
          </a:lstStyle>
          <a:p>
            <a:fld id="{F741FD88-D6ED-4382-A192-F2EC64DD5181}" type="datetime1">
              <a:rPr lang="en-GB" altLang="et-EE"/>
              <a:pPr/>
              <a:t>23/09/2019</a:t>
            </a:fld>
            <a:endParaRPr lang="en-GB" altLang="et-EE"/>
          </a:p>
        </p:txBody>
      </p:sp>
      <p:sp>
        <p:nvSpPr>
          <p:cNvPr id="5" name="Footer Placeholder 4"/>
          <p:cNvSpPr>
            <a:spLocks noGrp="1"/>
          </p:cNvSpPr>
          <p:nvPr>
            <p:ph type="ftr" sz="quarter" idx="15"/>
          </p:nvPr>
        </p:nvSpPr>
        <p:spPr/>
        <p:txBody>
          <a:bodyPr/>
          <a:lstStyle>
            <a:lvl1pPr>
              <a:defRPr/>
            </a:lvl1pPr>
          </a:lstStyle>
          <a:p>
            <a:endParaRPr lang="et-EE" altLang="et-EE"/>
          </a:p>
        </p:txBody>
      </p:sp>
      <p:sp>
        <p:nvSpPr>
          <p:cNvPr id="6" name="Slide Number Placeholder 5"/>
          <p:cNvSpPr>
            <a:spLocks noGrp="1"/>
          </p:cNvSpPr>
          <p:nvPr>
            <p:ph type="sldNum" sz="quarter" idx="16"/>
          </p:nvPr>
        </p:nvSpPr>
        <p:spPr/>
        <p:txBody>
          <a:bodyPr/>
          <a:lstStyle>
            <a:lvl1pPr>
              <a:defRPr/>
            </a:lvl1pPr>
          </a:lstStyle>
          <a:p>
            <a:fld id="{871ED49A-BF39-42A7-9E59-577873A3F839}" type="slidenum">
              <a:rPr lang="en-GB" altLang="et-EE"/>
              <a:pPr/>
              <a:t>‹#›</a:t>
            </a:fld>
            <a:endParaRPr lang="en-GB" altLang="et-EE"/>
          </a:p>
        </p:txBody>
      </p:sp>
    </p:spTree>
    <p:extLst>
      <p:ext uri="{BB962C8B-B14F-4D97-AF65-F5344CB8AC3E}">
        <p14:creationId xmlns:p14="http://schemas.microsoft.com/office/powerpoint/2010/main" val="35986520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Diagram and List">
    <p:spTree>
      <p:nvGrpSpPr>
        <p:cNvPr id="1" name=""/>
        <p:cNvGrpSpPr/>
        <p:nvPr/>
      </p:nvGrpSpPr>
      <p:grpSpPr>
        <a:xfrm>
          <a:off x="0" y="0"/>
          <a:ext cx="0" cy="0"/>
          <a:chOff x="0" y="0"/>
          <a:chExt cx="0" cy="0"/>
        </a:xfrm>
      </p:grpSpPr>
      <p:sp>
        <p:nvSpPr>
          <p:cNvPr id="9" name="Chart Placeholder 8"/>
          <p:cNvSpPr>
            <a:spLocks noGrp="1"/>
          </p:cNvSpPr>
          <p:nvPr>
            <p:ph type="chart" sz="quarter" idx="13"/>
          </p:nvPr>
        </p:nvSpPr>
        <p:spPr>
          <a:xfrm>
            <a:off x="457200" y="1200151"/>
            <a:ext cx="4038600" cy="3394472"/>
          </a:xfrm>
        </p:spPr>
        <p:txBody>
          <a:bodyPr rtlCol="0">
            <a:normAutofit/>
          </a:bodyPr>
          <a:lstStyle/>
          <a:p>
            <a:pPr lvl="0"/>
            <a:r>
              <a:rPr lang="en-US" noProof="0"/>
              <a:t>Click icon to add chart</a:t>
            </a:r>
          </a:p>
        </p:txBody>
      </p:sp>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4"/>
          </p:nvPr>
        </p:nvSpPr>
        <p:spPr/>
        <p:txBody>
          <a:bodyPr/>
          <a:lstStyle>
            <a:lvl1pPr>
              <a:defRPr/>
            </a:lvl1pPr>
          </a:lstStyle>
          <a:p>
            <a:fld id="{6E01D5B5-EBE2-48DC-B289-54A4CD2263E6}" type="datetime1">
              <a:rPr lang="en-GB" altLang="et-EE"/>
              <a:pPr/>
              <a:t>23/09/2019</a:t>
            </a:fld>
            <a:endParaRPr lang="en-GB" altLang="et-EE"/>
          </a:p>
        </p:txBody>
      </p:sp>
      <p:sp>
        <p:nvSpPr>
          <p:cNvPr id="6" name="Footer Placeholder 4"/>
          <p:cNvSpPr>
            <a:spLocks noGrp="1"/>
          </p:cNvSpPr>
          <p:nvPr>
            <p:ph type="ftr" sz="quarter" idx="15"/>
          </p:nvPr>
        </p:nvSpPr>
        <p:spPr/>
        <p:txBody>
          <a:bodyPr/>
          <a:lstStyle>
            <a:lvl1pPr>
              <a:defRPr/>
            </a:lvl1pPr>
          </a:lstStyle>
          <a:p>
            <a:endParaRPr lang="et-EE" altLang="et-EE"/>
          </a:p>
        </p:txBody>
      </p:sp>
      <p:sp>
        <p:nvSpPr>
          <p:cNvPr id="7" name="Slide Number Placeholder 5"/>
          <p:cNvSpPr>
            <a:spLocks noGrp="1"/>
          </p:cNvSpPr>
          <p:nvPr>
            <p:ph type="sldNum" sz="quarter" idx="16"/>
          </p:nvPr>
        </p:nvSpPr>
        <p:spPr/>
        <p:txBody>
          <a:bodyPr/>
          <a:lstStyle>
            <a:lvl1pPr>
              <a:defRPr/>
            </a:lvl1pPr>
          </a:lstStyle>
          <a:p>
            <a:fld id="{CDED7FA9-F9CB-4B38-B4EA-17A3D18A9FA8}" type="slidenum">
              <a:rPr lang="en-GB" altLang="et-EE"/>
              <a:pPr/>
              <a:t>‹#›</a:t>
            </a:fld>
            <a:endParaRPr lang="en-GB" altLang="et-EE"/>
          </a:p>
        </p:txBody>
      </p:sp>
    </p:spTree>
    <p:extLst>
      <p:ext uri="{BB962C8B-B14F-4D97-AF65-F5344CB8AC3E}">
        <p14:creationId xmlns:p14="http://schemas.microsoft.com/office/powerpoint/2010/main" val="21394886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Picture an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idx="1"/>
          </p:nvPr>
        </p:nvSpPr>
        <p:spPr>
          <a:xfrm>
            <a:off x="381000" y="1200150"/>
            <a:ext cx="4048124" cy="2764642"/>
          </a:xfrm>
          <a:prstGeom prst="roundRect">
            <a:avLst>
              <a:gd name="adj" fmla="val 5664"/>
            </a:avLst>
          </a:prstGeom>
          <a:ln w="0" cap="rnd">
            <a:solidFill>
              <a:schemeClr val="tx1"/>
            </a:solid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5" name="Date Placeholder 3"/>
          <p:cNvSpPr>
            <a:spLocks noGrp="1"/>
          </p:cNvSpPr>
          <p:nvPr>
            <p:ph type="dt" sz="half" idx="10"/>
          </p:nvPr>
        </p:nvSpPr>
        <p:spPr/>
        <p:txBody>
          <a:bodyPr/>
          <a:lstStyle>
            <a:lvl1pPr>
              <a:defRPr/>
            </a:lvl1pPr>
          </a:lstStyle>
          <a:p>
            <a:fld id="{CDF23881-049A-40BD-8612-C84859CF59AD}" type="datetime1">
              <a:rPr lang="en-GB" altLang="et-EE"/>
              <a:pPr/>
              <a:t>23/09/2019</a:t>
            </a:fld>
            <a:endParaRPr lang="en-GB" altLang="et-EE"/>
          </a:p>
        </p:txBody>
      </p:sp>
      <p:sp>
        <p:nvSpPr>
          <p:cNvPr id="6" name="Footer Placeholder 4"/>
          <p:cNvSpPr>
            <a:spLocks noGrp="1"/>
          </p:cNvSpPr>
          <p:nvPr>
            <p:ph type="ftr" sz="quarter" idx="11"/>
          </p:nvPr>
        </p:nvSpPr>
        <p:spPr/>
        <p:txBody>
          <a:bodyPr/>
          <a:lstStyle>
            <a:lvl1pPr>
              <a:defRPr/>
            </a:lvl1pPr>
          </a:lstStyle>
          <a:p>
            <a:endParaRPr lang="et-EE" altLang="et-EE"/>
          </a:p>
        </p:txBody>
      </p:sp>
      <p:sp>
        <p:nvSpPr>
          <p:cNvPr id="7" name="Slide Number Placeholder 5"/>
          <p:cNvSpPr>
            <a:spLocks noGrp="1"/>
          </p:cNvSpPr>
          <p:nvPr>
            <p:ph type="sldNum" sz="quarter" idx="12"/>
          </p:nvPr>
        </p:nvSpPr>
        <p:spPr/>
        <p:txBody>
          <a:bodyPr/>
          <a:lstStyle>
            <a:lvl1pPr>
              <a:defRPr/>
            </a:lvl1pPr>
          </a:lstStyle>
          <a:p>
            <a:fld id="{BFE790CC-0021-4C33-B0BF-A428CAC354A6}" type="slidenum">
              <a:rPr lang="en-GB" altLang="et-EE"/>
              <a:pPr/>
              <a:t>‹#›</a:t>
            </a:fld>
            <a:endParaRPr lang="en-GB" altLang="et-EE"/>
          </a:p>
        </p:txBody>
      </p:sp>
    </p:spTree>
    <p:extLst>
      <p:ext uri="{BB962C8B-B14F-4D97-AF65-F5344CB8AC3E}">
        <p14:creationId xmlns:p14="http://schemas.microsoft.com/office/powerpoint/2010/main" val="29972678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F42D2EAB-6DB6-411C-844E-BB5A6C9D9AFA}" type="datetime1">
              <a:rPr lang="en-GB" altLang="et-EE"/>
              <a:pPr/>
              <a:t>23/09/2019</a:t>
            </a:fld>
            <a:endParaRPr lang="en-GB" altLang="et-EE"/>
          </a:p>
        </p:txBody>
      </p:sp>
      <p:sp>
        <p:nvSpPr>
          <p:cNvPr id="4" name="Footer Placeholder 4"/>
          <p:cNvSpPr>
            <a:spLocks noGrp="1"/>
          </p:cNvSpPr>
          <p:nvPr>
            <p:ph type="ftr" sz="quarter" idx="11"/>
          </p:nvPr>
        </p:nvSpPr>
        <p:spPr/>
        <p:txBody>
          <a:bodyPr/>
          <a:lstStyle>
            <a:lvl1pPr>
              <a:defRPr/>
            </a:lvl1pPr>
          </a:lstStyle>
          <a:p>
            <a:endParaRPr lang="et-EE" altLang="et-EE"/>
          </a:p>
        </p:txBody>
      </p:sp>
      <p:sp>
        <p:nvSpPr>
          <p:cNvPr id="5" name="Slide Number Placeholder 5"/>
          <p:cNvSpPr>
            <a:spLocks noGrp="1"/>
          </p:cNvSpPr>
          <p:nvPr>
            <p:ph type="sldNum" sz="quarter" idx="12"/>
          </p:nvPr>
        </p:nvSpPr>
        <p:spPr/>
        <p:txBody>
          <a:bodyPr/>
          <a:lstStyle>
            <a:lvl1pPr>
              <a:defRPr/>
            </a:lvl1pPr>
          </a:lstStyle>
          <a:p>
            <a:fld id="{1D1DA452-F5D3-4D5C-BFF8-76379487BB5C}" type="slidenum">
              <a:rPr lang="en-GB" altLang="et-EE"/>
              <a:pPr/>
              <a:t>‹#›</a:t>
            </a:fld>
            <a:endParaRPr lang="en-GB" altLang="et-EE"/>
          </a:p>
        </p:txBody>
      </p:sp>
    </p:spTree>
    <p:extLst>
      <p:ext uri="{BB962C8B-B14F-4D97-AF65-F5344CB8AC3E}">
        <p14:creationId xmlns:p14="http://schemas.microsoft.com/office/powerpoint/2010/main" val="14134462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681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ubtitle">
    <p:spTree>
      <p:nvGrpSpPr>
        <p:cNvPr id="1" name=""/>
        <p:cNvGrpSpPr/>
        <p:nvPr/>
      </p:nvGrpSpPr>
      <p:grpSpPr>
        <a:xfrm>
          <a:off x="0" y="0"/>
          <a:ext cx="0" cy="0"/>
          <a:chOff x="0" y="0"/>
          <a:chExt cx="0" cy="0"/>
        </a:xfrm>
      </p:grpSpPr>
      <p:pic>
        <p:nvPicPr>
          <p:cNvPr id="3" name="Picture 1029" descr="Enefit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4589463"/>
            <a:ext cx="849313" cy="4206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914400" y="2057400"/>
            <a:ext cx="7162800" cy="1102519"/>
          </a:xfrm>
        </p:spPr>
        <p:txBody>
          <a:bodyPr>
            <a:normAutofit/>
          </a:bodyPr>
          <a:lstStyle>
            <a:lvl1pPr algn="l">
              <a:defRPr sz="3200"/>
            </a:lvl1pPr>
          </a:lstStyle>
          <a:p>
            <a:r>
              <a:rPr lang="en-US"/>
              <a:t>Click to edit Master title style</a:t>
            </a:r>
          </a:p>
        </p:txBody>
      </p:sp>
    </p:spTree>
    <p:extLst>
      <p:ext uri="{BB962C8B-B14F-4D97-AF65-F5344CB8AC3E}">
        <p14:creationId xmlns:p14="http://schemas.microsoft.com/office/powerpoint/2010/main" val="10543356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ubtitl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057400"/>
            <a:ext cx="7162800" cy="1102519"/>
          </a:xfrm>
        </p:spPr>
        <p:txBody>
          <a:bodyPr>
            <a:normAutofit/>
          </a:bodyPr>
          <a:lstStyle>
            <a:lvl1pPr algn="l">
              <a:defRPr sz="3200"/>
            </a:lvl1pPr>
          </a:lstStyle>
          <a:p>
            <a:r>
              <a:rPr lang="en-US"/>
              <a:t>Click to edit Master title style</a:t>
            </a:r>
          </a:p>
        </p:txBody>
      </p:sp>
    </p:spTree>
    <p:extLst>
      <p:ext uri="{BB962C8B-B14F-4D97-AF65-F5344CB8AC3E}">
        <p14:creationId xmlns:p14="http://schemas.microsoft.com/office/powerpoint/2010/main" val="6615751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057400"/>
            <a:ext cx="7162800" cy="1102519"/>
          </a:xfrm>
        </p:spPr>
        <p:txBody>
          <a:bodyPr>
            <a:normAutofit/>
          </a:bodyPr>
          <a:lstStyle>
            <a:lvl1pPr algn="ctr">
              <a:defRPr sz="3600"/>
            </a:lvl1pPr>
          </a:lstStyle>
          <a:p>
            <a:r>
              <a:rPr lang="en-US"/>
              <a:t>Click to edit Master title style</a:t>
            </a:r>
          </a:p>
        </p:txBody>
      </p:sp>
    </p:spTree>
    <p:extLst>
      <p:ext uri="{BB962C8B-B14F-4D97-AF65-F5344CB8AC3E}">
        <p14:creationId xmlns:p14="http://schemas.microsoft.com/office/powerpoint/2010/main" val="42862569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Diagram &amp; List">
    <p:spTree>
      <p:nvGrpSpPr>
        <p:cNvPr id="1" name=""/>
        <p:cNvGrpSpPr/>
        <p:nvPr/>
      </p:nvGrpSpPr>
      <p:grpSpPr>
        <a:xfrm>
          <a:off x="0" y="0"/>
          <a:ext cx="0" cy="0"/>
          <a:chOff x="0" y="0"/>
          <a:chExt cx="0" cy="0"/>
        </a:xfrm>
      </p:grpSpPr>
      <p:sp>
        <p:nvSpPr>
          <p:cNvPr id="9" name="Chart Placeholder 8"/>
          <p:cNvSpPr>
            <a:spLocks noGrp="1"/>
          </p:cNvSpPr>
          <p:nvPr>
            <p:ph type="chart" sz="quarter" idx="13"/>
          </p:nvPr>
        </p:nvSpPr>
        <p:spPr>
          <a:xfrm>
            <a:off x="457200" y="1200151"/>
            <a:ext cx="4038600" cy="3394472"/>
          </a:xfrm>
        </p:spPr>
        <p:txBody>
          <a:bodyPr rtlCol="0">
            <a:normAutofit/>
          </a:bodyPr>
          <a:lstStyle/>
          <a:p>
            <a:pPr lvl="0"/>
            <a:r>
              <a:rPr lang="en-US" noProof="0"/>
              <a:t>Click icon to add chart</a:t>
            </a:r>
          </a:p>
        </p:txBody>
      </p:sp>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4"/>
          </p:nvPr>
        </p:nvSpPr>
        <p:spPr/>
        <p:txBody>
          <a:bodyPr/>
          <a:lstStyle>
            <a:lvl1pPr>
              <a:defRPr/>
            </a:lvl1pPr>
          </a:lstStyle>
          <a:p>
            <a:fld id="{899870E2-F002-412F-A654-6B4788523AE7}" type="datetime1">
              <a:rPr lang="en-GB" altLang="et-EE"/>
              <a:pPr/>
              <a:t>23/09/2019</a:t>
            </a:fld>
            <a:endParaRPr lang="en-GB" altLang="et-EE"/>
          </a:p>
        </p:txBody>
      </p:sp>
      <p:sp>
        <p:nvSpPr>
          <p:cNvPr id="6" name="Footer Placeholder 4"/>
          <p:cNvSpPr>
            <a:spLocks noGrp="1"/>
          </p:cNvSpPr>
          <p:nvPr>
            <p:ph type="ftr" sz="quarter" idx="15"/>
          </p:nvPr>
        </p:nvSpPr>
        <p:spPr/>
        <p:txBody>
          <a:bodyPr/>
          <a:lstStyle>
            <a:lvl1pPr>
              <a:defRPr/>
            </a:lvl1pPr>
          </a:lstStyle>
          <a:p>
            <a:endParaRPr lang="et-EE" altLang="et-EE"/>
          </a:p>
        </p:txBody>
      </p:sp>
      <p:sp>
        <p:nvSpPr>
          <p:cNvPr id="7" name="Slide Number Placeholder 5"/>
          <p:cNvSpPr>
            <a:spLocks noGrp="1"/>
          </p:cNvSpPr>
          <p:nvPr>
            <p:ph type="sldNum" sz="quarter" idx="16"/>
          </p:nvPr>
        </p:nvSpPr>
        <p:spPr/>
        <p:txBody>
          <a:bodyPr/>
          <a:lstStyle>
            <a:lvl1pPr>
              <a:defRPr/>
            </a:lvl1pPr>
          </a:lstStyle>
          <a:p>
            <a:fld id="{FA1E8D6E-6BD2-4457-ACD2-5F0F11BC80D1}" type="slidenum">
              <a:rPr lang="en-GB" altLang="et-EE"/>
              <a:pPr/>
              <a:t>‹#›</a:t>
            </a:fld>
            <a:endParaRPr lang="en-GB" altLang="et-EE"/>
          </a:p>
        </p:txBody>
      </p:sp>
    </p:spTree>
    <p:extLst>
      <p:ext uri="{BB962C8B-B14F-4D97-AF65-F5344CB8AC3E}">
        <p14:creationId xmlns:p14="http://schemas.microsoft.com/office/powerpoint/2010/main" val="8458908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Subtitl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057400"/>
            <a:ext cx="7239000" cy="1102519"/>
          </a:xfrm>
        </p:spPr>
        <p:txBody>
          <a:bodyPr>
            <a:normAutofit/>
          </a:bodyPr>
          <a:lstStyle>
            <a:lvl1pPr algn="l">
              <a:defRPr sz="3200"/>
            </a:lvl1pPr>
          </a:lstStyle>
          <a:p>
            <a:r>
              <a:rPr lang="en-US"/>
              <a:t>Click to edit Master title style</a:t>
            </a:r>
          </a:p>
        </p:txBody>
      </p:sp>
    </p:spTree>
    <p:extLst>
      <p:ext uri="{BB962C8B-B14F-4D97-AF65-F5344CB8AC3E}">
        <p14:creationId xmlns:p14="http://schemas.microsoft.com/office/powerpoint/2010/main" val="41207509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Pealkirja ja tühja ruum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2CC4D96-417E-42DF-8CDA-86C25311C648}" type="datetimeFigureOut">
              <a:rPr lang="en-US"/>
              <a:pPr>
                <a:defRPr/>
              </a:pPr>
              <a:t>9/23/2019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6E8902F-A1A8-4CDE-A30E-FA37A9D465D7}" type="slidenum">
              <a:rPr lang="en-US"/>
              <a:pPr>
                <a:defRPr/>
              </a:pPr>
              <a:t>‹#›</a:t>
            </a:fld>
            <a:endParaRPr lang="en-US"/>
          </a:p>
        </p:txBody>
      </p:sp>
    </p:spTree>
    <p:extLst>
      <p:ext uri="{BB962C8B-B14F-4D97-AF65-F5344CB8AC3E}">
        <p14:creationId xmlns:p14="http://schemas.microsoft.com/office/powerpoint/2010/main" val="15645504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Pealkirja ja tabelig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able Placeholder 9"/>
          <p:cNvSpPr>
            <a:spLocks noGrp="1"/>
          </p:cNvSpPr>
          <p:nvPr>
            <p:ph type="tbl" sz="quarter" idx="13"/>
          </p:nvPr>
        </p:nvSpPr>
        <p:spPr>
          <a:xfrm>
            <a:off x="457200" y="1339454"/>
            <a:ext cx="8229600" cy="3000375"/>
          </a:xfrm>
        </p:spPr>
        <p:txBody>
          <a:bodyPr rtlCol="0">
            <a:normAutofit/>
          </a:bodyPr>
          <a:lstStyle/>
          <a:p>
            <a:pPr lvl="0"/>
            <a:r>
              <a:rPr lang="en-US" noProof="0"/>
              <a:t>Click icon to add table</a:t>
            </a:r>
          </a:p>
        </p:txBody>
      </p:sp>
      <p:sp>
        <p:nvSpPr>
          <p:cNvPr id="4" name="Date Placeholder 3"/>
          <p:cNvSpPr>
            <a:spLocks noGrp="1"/>
          </p:cNvSpPr>
          <p:nvPr>
            <p:ph type="dt" sz="half" idx="14"/>
          </p:nvPr>
        </p:nvSpPr>
        <p:spPr/>
        <p:txBody>
          <a:bodyPr/>
          <a:lstStyle>
            <a:lvl1pPr>
              <a:defRPr/>
            </a:lvl1pPr>
          </a:lstStyle>
          <a:p>
            <a:pPr>
              <a:defRPr/>
            </a:pPr>
            <a:fld id="{C301E007-E7CF-49DA-9179-283FCCFF62E9}" type="datetimeFigureOut">
              <a:rPr lang="en-US"/>
              <a:pPr>
                <a:defRPr/>
              </a:pPr>
              <a:t>9/23/2019</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ABBA1DA-A23F-4CD1-BFF0-84AAF3F13FD5}" type="slidenum">
              <a:rPr lang="en-US"/>
              <a:pPr>
                <a:defRPr/>
              </a:pPr>
              <a:t>‹#›</a:t>
            </a:fld>
            <a:endParaRPr lang="en-US"/>
          </a:p>
        </p:txBody>
      </p:sp>
    </p:spTree>
    <p:extLst>
      <p:ext uri="{BB962C8B-B14F-4D97-AF65-F5344CB8AC3E}">
        <p14:creationId xmlns:p14="http://schemas.microsoft.com/office/powerpoint/2010/main" val="24254500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le and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1316" y="406036"/>
            <a:ext cx="8381165" cy="812068"/>
          </a:xfrm>
          <a:prstGeom prst="rect">
            <a:avLst/>
          </a:prstGeom>
        </p:spPr>
        <p:txBody>
          <a:bodyPr tIns="57148" anchor="t" anchorCtr="0"/>
          <a:lstStyle>
            <a:lvl1pPr>
              <a:defRPr sz="2850" b="1"/>
            </a:lvl1pPr>
          </a:lstStyle>
          <a:p>
            <a:r>
              <a:rPr lang="en-US" err="1"/>
              <a:t>Slaidi</a:t>
            </a:r>
            <a:r>
              <a:rPr lang="en-US"/>
              <a:t> </a:t>
            </a:r>
            <a:r>
              <a:rPr lang="en-US" err="1"/>
              <a:t>pealkiri</a:t>
            </a:r>
            <a:r>
              <a:rPr lang="en-US"/>
              <a:t> </a:t>
            </a:r>
            <a:r>
              <a:rPr lang="en-US" err="1"/>
              <a:t>vajadusel</a:t>
            </a:r>
            <a:r>
              <a:rPr lang="en-US"/>
              <a:t> </a:t>
            </a:r>
            <a:br>
              <a:rPr lang="en-US"/>
            </a:br>
            <a:r>
              <a:rPr lang="en-US" err="1"/>
              <a:t>kahel</a:t>
            </a:r>
            <a:r>
              <a:rPr lang="en-US"/>
              <a:t> real</a:t>
            </a:r>
          </a:p>
        </p:txBody>
      </p:sp>
      <p:sp>
        <p:nvSpPr>
          <p:cNvPr id="5" name="Sisu kohatäide 2"/>
          <p:cNvSpPr>
            <a:spLocks noGrp="1"/>
          </p:cNvSpPr>
          <p:nvPr>
            <p:ph sz="half" idx="1" hasCustomPrompt="1"/>
          </p:nvPr>
        </p:nvSpPr>
        <p:spPr>
          <a:xfrm>
            <a:off x="498299" y="1337518"/>
            <a:ext cx="4140170" cy="3394472"/>
          </a:xfrm>
        </p:spPr>
        <p:txBody>
          <a:bodyPr/>
          <a:lstStyle>
            <a:lvl1pPr>
              <a:spcAft>
                <a:spcPts val="450"/>
              </a:spcAft>
              <a:buClr>
                <a:srgbClr val="0084D1"/>
              </a:buClr>
              <a:defRPr sz="2550"/>
            </a:lvl1pPr>
            <a:lvl2pPr marL="670322" indent="-308372">
              <a:spcAft>
                <a:spcPts val="450"/>
              </a:spcAft>
              <a:defRPr sz="225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ltLang="en-US"/>
              <a:t>Click to edit the outline text format</a:t>
            </a:r>
          </a:p>
          <a:p>
            <a:pPr lvl="1"/>
            <a:r>
              <a:rPr lang="en-GB" altLang="en-US"/>
              <a:t>Second Outline Level</a:t>
            </a:r>
          </a:p>
        </p:txBody>
      </p:sp>
      <p:sp>
        <p:nvSpPr>
          <p:cNvPr id="8" name="Sisu kohatäide 2"/>
          <p:cNvSpPr>
            <a:spLocks noGrp="1"/>
          </p:cNvSpPr>
          <p:nvPr>
            <p:ph sz="half" idx="10" hasCustomPrompt="1"/>
          </p:nvPr>
        </p:nvSpPr>
        <p:spPr>
          <a:xfrm>
            <a:off x="4771407" y="1329615"/>
            <a:ext cx="4140170" cy="3394472"/>
          </a:xfrm>
        </p:spPr>
        <p:txBody>
          <a:bodyPr/>
          <a:lstStyle>
            <a:lvl1pPr>
              <a:spcAft>
                <a:spcPts val="450"/>
              </a:spcAft>
              <a:buClr>
                <a:srgbClr val="0084D1"/>
              </a:buClr>
              <a:defRPr sz="2550"/>
            </a:lvl1pPr>
            <a:lvl2pPr marL="670322" indent="-308372">
              <a:spcAft>
                <a:spcPts val="450"/>
              </a:spcAft>
              <a:defRPr sz="225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ltLang="en-US"/>
              <a:t>Click to edit the outline text format</a:t>
            </a:r>
          </a:p>
          <a:p>
            <a:pPr lvl="1"/>
            <a:r>
              <a:rPr lang="en-GB" altLang="en-US"/>
              <a:t>Second Outline Level</a:t>
            </a:r>
          </a:p>
        </p:txBody>
      </p:sp>
    </p:spTree>
    <p:extLst>
      <p:ext uri="{BB962C8B-B14F-4D97-AF65-F5344CB8AC3E}">
        <p14:creationId xmlns:p14="http://schemas.microsoft.com/office/powerpoint/2010/main" val="1013785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theme" Target="../theme/theme2.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image" Target="../media/image4.jp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3.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image" Target="../media/image6.png"/><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image" Target="../media/image5.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theme" Target="../theme/theme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 Id="rId9" Type="http://schemas.openxmlformats.org/officeDocument/2006/relationships/image" Target="../media/image4.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image" Target="../media/image4.jpg"/><Relationship Id="rId2" Type="http://schemas.openxmlformats.org/officeDocument/2006/relationships/slideLayout" Target="../slideLayouts/slideLayout83.xml"/><Relationship Id="rId16" Type="http://schemas.openxmlformats.org/officeDocument/2006/relationships/theme" Target="../theme/theme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t-EE"/>
              <a:t>Click to edit Master title style</a:t>
            </a:r>
            <a:endParaRPr lang="en-GB" altLang="et-EE"/>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t-EE"/>
              <a:t>Edit Master text styles</a:t>
            </a:r>
          </a:p>
          <a:p>
            <a:pPr lvl="1"/>
            <a:r>
              <a:rPr lang="en-US" altLang="et-EE"/>
              <a:t>Second level</a:t>
            </a:r>
          </a:p>
          <a:p>
            <a:pPr lvl="2"/>
            <a:r>
              <a:rPr lang="en-US" altLang="et-EE"/>
              <a:t>Third level</a:t>
            </a:r>
          </a:p>
          <a:p>
            <a:pPr lvl="3"/>
            <a:r>
              <a:rPr lang="en-US" altLang="et-EE"/>
              <a:t>Fourth level</a:t>
            </a:r>
          </a:p>
          <a:p>
            <a:pPr lvl="4"/>
            <a:r>
              <a:rPr lang="en-US" altLang="et-EE"/>
              <a:t>Fifth level</a:t>
            </a:r>
            <a:endParaRPr lang="en-GB" altLang="et-EE"/>
          </a:p>
        </p:txBody>
      </p:sp>
      <p:sp>
        <p:nvSpPr>
          <p:cNvPr id="4" name="Date Placeholder 3"/>
          <p:cNvSpPr>
            <a:spLocks noGrp="1"/>
          </p:cNvSpPr>
          <p:nvPr>
            <p:ph type="dt" sz="half" idx="2"/>
          </p:nvPr>
        </p:nvSpPr>
        <p:spPr>
          <a:xfrm>
            <a:off x="2209800" y="4767263"/>
            <a:ext cx="9144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9A9EA1"/>
                </a:solidFill>
              </a:defRPr>
            </a:lvl1pPr>
          </a:lstStyle>
          <a:p>
            <a:fld id="{A558DDB7-DD85-4D2E-80BB-8B4012C7ACBD}" type="datetime1">
              <a:rPr lang="en-GB" altLang="et-EE"/>
              <a:pPr/>
              <a:t>23/09/2019</a:t>
            </a:fld>
            <a:endParaRPr lang="en-GB" altLang="et-EE"/>
          </a:p>
        </p:txBody>
      </p:sp>
      <p:sp>
        <p:nvSpPr>
          <p:cNvPr id="5" name="Footer Placeholder 4"/>
          <p:cNvSpPr>
            <a:spLocks noGrp="1"/>
          </p:cNvSpPr>
          <p:nvPr>
            <p:ph type="ftr" sz="quarter" idx="3"/>
          </p:nvPr>
        </p:nvSpPr>
        <p:spPr>
          <a:xfrm>
            <a:off x="3429000" y="4767263"/>
            <a:ext cx="2895600" cy="274637"/>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9A9EA1"/>
                </a:solidFill>
              </a:defRPr>
            </a:lvl1pPr>
          </a:lstStyle>
          <a:p>
            <a:endParaRPr lang="et-EE" altLang="et-EE"/>
          </a:p>
        </p:txBody>
      </p:sp>
      <p:sp>
        <p:nvSpPr>
          <p:cNvPr id="6" name="Slide Number Placeholder 5"/>
          <p:cNvSpPr>
            <a:spLocks noGrp="1"/>
          </p:cNvSpPr>
          <p:nvPr>
            <p:ph type="sldNum" sz="quarter" idx="4"/>
          </p:nvPr>
        </p:nvSpPr>
        <p:spPr>
          <a:xfrm>
            <a:off x="6477000" y="4767263"/>
            <a:ext cx="609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9A9EA1"/>
                </a:solidFill>
              </a:defRPr>
            </a:lvl1pPr>
          </a:lstStyle>
          <a:p>
            <a:fld id="{4AE56BAD-2CF2-4DD4-9260-9952A2C1D936}" type="slidenum">
              <a:rPr lang="en-GB" altLang="et-EE"/>
              <a:pPr/>
              <a:t>‹#›</a:t>
            </a:fld>
            <a:endParaRPr lang="en-GB" altLang="et-EE"/>
          </a:p>
        </p:txBody>
      </p:sp>
      <p:pic>
        <p:nvPicPr>
          <p:cNvPr id="7" name="Picture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821025" y="4571949"/>
            <a:ext cx="1179487" cy="367054"/>
          </a:xfrm>
          <a:prstGeom prst="rect">
            <a:avLst/>
          </a:prstGeom>
        </p:spPr>
      </p:pic>
    </p:spTree>
  </p:cSld>
  <p:clrMap bg1="lt1" tx1="dk1" bg2="lt2" tx2="dk2" accent1="accent1" accent2="accent2" accent3="accent3" accent4="accent4" accent5="accent5" accent6="accent6" hlink="hlink" folHlink="folHlink"/>
  <p:sldLayoutIdLst>
    <p:sldLayoutId id="2147483732" r:id="rId1"/>
    <p:sldLayoutId id="2147483731" r:id="rId2"/>
    <p:sldLayoutId id="2147483730" r:id="rId3"/>
    <p:sldLayoutId id="2147483729" r:id="rId4"/>
    <p:sldLayoutId id="2147483728" r:id="rId5"/>
    <p:sldLayoutId id="2147483727" r:id="rId6"/>
    <p:sldLayoutId id="2147483726" r:id="rId7"/>
    <p:sldLayoutId id="2147483733" r:id="rId8"/>
    <p:sldLayoutId id="2147483734" r:id="rId9"/>
    <p:sldLayoutId id="2147483735" r:id="rId10"/>
    <p:sldLayoutId id="2147483721" r:id="rId11"/>
    <p:sldLayoutId id="2147483737" r:id="rId12"/>
    <p:sldLayoutId id="2147483820" r:id="rId13"/>
    <p:sldLayoutId id="2147483821" r:id="rId14"/>
    <p:sldLayoutId id="2147483829" r:id="rId15"/>
  </p:sldLayoutIdLst>
  <p:txStyles>
    <p:titleStyle>
      <a:lvl1pPr algn="l" defTabSz="457200" rtl="0" eaLnBrk="1" fontAlgn="base" hangingPunct="1">
        <a:spcBef>
          <a:spcPct val="0"/>
        </a:spcBef>
        <a:spcAft>
          <a:spcPct val="0"/>
        </a:spcAft>
        <a:defRPr sz="3800" b="1" kern="1200">
          <a:solidFill>
            <a:srgbClr val="007934"/>
          </a:solidFill>
          <a:latin typeface="+mj-lt"/>
          <a:ea typeface="ＭＳ Ｐゴシック" pitchFamily="-65" charset="-128"/>
          <a:cs typeface="ＭＳ Ｐゴシック" pitchFamily="-65" charset="-128"/>
        </a:defRPr>
      </a:lvl1pPr>
      <a:lvl2pPr algn="l" defTabSz="457200" rtl="0" eaLnBrk="1" fontAlgn="base" hangingPunct="1">
        <a:spcBef>
          <a:spcPct val="0"/>
        </a:spcBef>
        <a:spcAft>
          <a:spcPct val="0"/>
        </a:spcAft>
        <a:defRPr sz="3800" b="1">
          <a:solidFill>
            <a:srgbClr val="007934"/>
          </a:solidFill>
          <a:latin typeface="Arial" pitchFamily="-65" charset="0"/>
          <a:ea typeface="ＭＳ Ｐゴシック" pitchFamily="-65" charset="-128"/>
          <a:cs typeface="ＭＳ Ｐゴシック" pitchFamily="-65" charset="-128"/>
        </a:defRPr>
      </a:lvl2pPr>
      <a:lvl3pPr algn="l" defTabSz="457200" rtl="0" eaLnBrk="1" fontAlgn="base" hangingPunct="1">
        <a:spcBef>
          <a:spcPct val="0"/>
        </a:spcBef>
        <a:spcAft>
          <a:spcPct val="0"/>
        </a:spcAft>
        <a:defRPr sz="3800" b="1">
          <a:solidFill>
            <a:srgbClr val="007934"/>
          </a:solidFill>
          <a:latin typeface="Arial" pitchFamily="-65" charset="0"/>
          <a:ea typeface="ＭＳ Ｐゴシック" pitchFamily="-65" charset="-128"/>
          <a:cs typeface="ＭＳ Ｐゴシック" pitchFamily="-65" charset="-128"/>
        </a:defRPr>
      </a:lvl3pPr>
      <a:lvl4pPr algn="l" defTabSz="457200" rtl="0" eaLnBrk="1" fontAlgn="base" hangingPunct="1">
        <a:spcBef>
          <a:spcPct val="0"/>
        </a:spcBef>
        <a:spcAft>
          <a:spcPct val="0"/>
        </a:spcAft>
        <a:defRPr sz="3800" b="1">
          <a:solidFill>
            <a:srgbClr val="007934"/>
          </a:solidFill>
          <a:latin typeface="Arial" pitchFamily="-65" charset="0"/>
          <a:ea typeface="ＭＳ Ｐゴシック" pitchFamily="-65" charset="-128"/>
          <a:cs typeface="ＭＳ Ｐゴシック" pitchFamily="-65" charset="-128"/>
        </a:defRPr>
      </a:lvl4pPr>
      <a:lvl5pPr algn="l" defTabSz="457200" rtl="0" eaLnBrk="1" fontAlgn="base" hangingPunct="1">
        <a:spcBef>
          <a:spcPct val="0"/>
        </a:spcBef>
        <a:spcAft>
          <a:spcPct val="0"/>
        </a:spcAft>
        <a:defRPr sz="3800" b="1">
          <a:solidFill>
            <a:srgbClr val="007934"/>
          </a:solidFill>
          <a:latin typeface="Arial" pitchFamily="-65" charset="0"/>
          <a:ea typeface="ＭＳ Ｐゴシック" pitchFamily="-65" charset="-128"/>
          <a:cs typeface="ＭＳ Ｐゴシック" pitchFamily="-65" charset="-128"/>
        </a:defRPr>
      </a:lvl5pPr>
      <a:lvl6pPr marL="457200" algn="l" defTabSz="457200" rtl="0" eaLnBrk="1" fontAlgn="base" hangingPunct="1">
        <a:spcBef>
          <a:spcPct val="0"/>
        </a:spcBef>
        <a:spcAft>
          <a:spcPct val="0"/>
        </a:spcAft>
        <a:defRPr sz="3800" b="1">
          <a:solidFill>
            <a:srgbClr val="007934"/>
          </a:solidFill>
          <a:latin typeface="Arial" pitchFamily="-65" charset="0"/>
          <a:ea typeface="ＭＳ Ｐゴシック" pitchFamily="-65" charset="-128"/>
          <a:cs typeface="ＭＳ Ｐゴシック" pitchFamily="-65" charset="-128"/>
        </a:defRPr>
      </a:lvl6pPr>
      <a:lvl7pPr marL="914400" algn="l" defTabSz="457200" rtl="0" eaLnBrk="1" fontAlgn="base" hangingPunct="1">
        <a:spcBef>
          <a:spcPct val="0"/>
        </a:spcBef>
        <a:spcAft>
          <a:spcPct val="0"/>
        </a:spcAft>
        <a:defRPr sz="3800" b="1">
          <a:solidFill>
            <a:srgbClr val="007934"/>
          </a:solidFill>
          <a:latin typeface="Arial" pitchFamily="-65" charset="0"/>
          <a:ea typeface="ＭＳ Ｐゴシック" pitchFamily="-65" charset="-128"/>
          <a:cs typeface="ＭＳ Ｐゴシック" pitchFamily="-65" charset="-128"/>
        </a:defRPr>
      </a:lvl7pPr>
      <a:lvl8pPr marL="1371600" algn="l" defTabSz="457200" rtl="0" eaLnBrk="1" fontAlgn="base" hangingPunct="1">
        <a:spcBef>
          <a:spcPct val="0"/>
        </a:spcBef>
        <a:spcAft>
          <a:spcPct val="0"/>
        </a:spcAft>
        <a:defRPr sz="3800" b="1">
          <a:solidFill>
            <a:srgbClr val="007934"/>
          </a:solidFill>
          <a:latin typeface="Arial" pitchFamily="-65" charset="0"/>
          <a:ea typeface="ＭＳ Ｐゴシック" pitchFamily="-65" charset="-128"/>
          <a:cs typeface="ＭＳ Ｐゴシック" pitchFamily="-65" charset="-128"/>
        </a:defRPr>
      </a:lvl8pPr>
      <a:lvl9pPr marL="1828800" algn="l" defTabSz="457200" rtl="0" eaLnBrk="1" fontAlgn="base" hangingPunct="1">
        <a:spcBef>
          <a:spcPct val="0"/>
        </a:spcBef>
        <a:spcAft>
          <a:spcPct val="0"/>
        </a:spcAft>
        <a:defRPr sz="3800" b="1">
          <a:solidFill>
            <a:srgbClr val="007934"/>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05978"/>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09800" y="4767264"/>
            <a:ext cx="914400" cy="273844"/>
          </a:xfrm>
          <a:prstGeom prst="rect">
            <a:avLst/>
          </a:prstGeom>
        </p:spPr>
        <p:txBody>
          <a:bodyPr vert="horz" wrap="square" lIns="91440" tIns="45720" rIns="91440" bIns="45720" numCol="1" anchor="ctr" anchorCtr="0" compatLnSpc="1">
            <a:prstTxWarp prst="textNoShape">
              <a:avLst/>
            </a:prstTxWarp>
          </a:bodyPr>
          <a:lstStyle>
            <a:lvl1pPr>
              <a:defRPr sz="1200">
                <a:solidFill>
                  <a:srgbClr val="9A9EA1"/>
                </a:solidFill>
                <a:latin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429000" y="4767264"/>
            <a:ext cx="2895600" cy="273844"/>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9A9EA1"/>
                </a:solidFill>
                <a:latin typeface="Arial" charset="0"/>
              </a:defRPr>
            </a:lvl1pPr>
          </a:lstStyle>
          <a:p>
            <a:pPr fontAlgn="base">
              <a:spcBef>
                <a:spcPct val="0"/>
              </a:spcBef>
              <a:spcAft>
                <a:spcPct val="0"/>
              </a:spcAft>
              <a:defRPr/>
            </a:pPr>
            <a:endParaRPr lang="et-EE"/>
          </a:p>
        </p:txBody>
      </p:sp>
      <p:sp>
        <p:nvSpPr>
          <p:cNvPr id="6" name="Slide Number Placeholder 5"/>
          <p:cNvSpPr>
            <a:spLocks noGrp="1"/>
          </p:cNvSpPr>
          <p:nvPr>
            <p:ph type="sldNum" sz="quarter" idx="4"/>
          </p:nvPr>
        </p:nvSpPr>
        <p:spPr>
          <a:xfrm>
            <a:off x="6477000" y="4767264"/>
            <a:ext cx="609600" cy="273844"/>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9A9EA1"/>
                </a:solidFill>
                <a:latin typeface="Arial" charset="0"/>
              </a:defRPr>
            </a:lvl1pPr>
          </a:lstStyle>
          <a:p>
            <a:pPr fontAlgn="base">
              <a:spcBef>
                <a:spcPct val="0"/>
              </a:spcBef>
              <a:spcAft>
                <a:spcPct val="0"/>
              </a:spcAft>
              <a:defRPr/>
            </a:pPr>
            <a:fld id="{70E3E9C4-9859-475B-A55B-20068B411843}" type="slidenum">
              <a:rPr lang="en-US"/>
              <a:pPr fontAlgn="base">
                <a:spcBef>
                  <a:spcPct val="0"/>
                </a:spcBef>
                <a:spcAft>
                  <a:spcPct val="0"/>
                </a:spcAft>
                <a:defRPr/>
              </a:pPr>
              <a:t>‹#›</a:t>
            </a:fld>
            <a:endParaRPr lang="en-US"/>
          </a:p>
        </p:txBody>
      </p:sp>
      <p:pic>
        <p:nvPicPr>
          <p:cNvPr id="7" name="Picture 6"/>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821025" y="4571949"/>
            <a:ext cx="1179487" cy="367054"/>
          </a:xfrm>
          <a:prstGeom prst="rect">
            <a:avLst/>
          </a:prstGeom>
        </p:spPr>
      </p:pic>
    </p:spTree>
    <p:extLst>
      <p:ext uri="{BB962C8B-B14F-4D97-AF65-F5344CB8AC3E}">
        <p14:creationId xmlns:p14="http://schemas.microsoft.com/office/powerpoint/2010/main" val="67442595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825" r:id="rId20"/>
  </p:sldLayoutIdLst>
  <p:hf hdr="0" ftr="0" dt="0"/>
  <p:txStyles>
    <p:titleStyle>
      <a:lvl1pPr algn="l" defTabSz="457200" rtl="0" eaLnBrk="0" fontAlgn="base" hangingPunct="0">
        <a:spcBef>
          <a:spcPct val="0"/>
        </a:spcBef>
        <a:spcAft>
          <a:spcPct val="0"/>
        </a:spcAft>
        <a:defRPr sz="3800" b="1">
          <a:solidFill>
            <a:srgbClr val="007934"/>
          </a:solidFill>
          <a:latin typeface="+mj-lt"/>
          <a:ea typeface="+mj-ea"/>
          <a:cs typeface="+mj-cs"/>
        </a:defRPr>
      </a:lvl1pPr>
      <a:lvl2pPr algn="l" defTabSz="457200" rtl="0" eaLnBrk="0" fontAlgn="base" hangingPunct="0">
        <a:spcBef>
          <a:spcPct val="0"/>
        </a:spcBef>
        <a:spcAft>
          <a:spcPct val="0"/>
        </a:spcAft>
        <a:defRPr sz="3800" b="1">
          <a:solidFill>
            <a:srgbClr val="007934"/>
          </a:solidFill>
          <a:latin typeface="Arial" charset="0"/>
        </a:defRPr>
      </a:lvl2pPr>
      <a:lvl3pPr algn="l" defTabSz="457200" rtl="0" eaLnBrk="0" fontAlgn="base" hangingPunct="0">
        <a:spcBef>
          <a:spcPct val="0"/>
        </a:spcBef>
        <a:spcAft>
          <a:spcPct val="0"/>
        </a:spcAft>
        <a:defRPr sz="3800" b="1">
          <a:solidFill>
            <a:srgbClr val="007934"/>
          </a:solidFill>
          <a:latin typeface="Arial" charset="0"/>
        </a:defRPr>
      </a:lvl3pPr>
      <a:lvl4pPr algn="l" defTabSz="457200" rtl="0" eaLnBrk="0" fontAlgn="base" hangingPunct="0">
        <a:spcBef>
          <a:spcPct val="0"/>
        </a:spcBef>
        <a:spcAft>
          <a:spcPct val="0"/>
        </a:spcAft>
        <a:defRPr sz="3800" b="1">
          <a:solidFill>
            <a:srgbClr val="007934"/>
          </a:solidFill>
          <a:latin typeface="Arial" charset="0"/>
        </a:defRPr>
      </a:lvl4pPr>
      <a:lvl5pPr algn="l" defTabSz="457200" rtl="0" eaLnBrk="0" fontAlgn="base" hangingPunct="0">
        <a:spcBef>
          <a:spcPct val="0"/>
        </a:spcBef>
        <a:spcAft>
          <a:spcPct val="0"/>
        </a:spcAft>
        <a:defRPr sz="3800" b="1">
          <a:solidFill>
            <a:srgbClr val="007934"/>
          </a:solidFill>
          <a:latin typeface="Arial" charset="0"/>
        </a:defRPr>
      </a:lvl5pPr>
      <a:lvl6pPr marL="457200" algn="l" defTabSz="457200" rtl="0" fontAlgn="base">
        <a:spcBef>
          <a:spcPct val="0"/>
        </a:spcBef>
        <a:spcAft>
          <a:spcPct val="0"/>
        </a:spcAft>
        <a:defRPr sz="3800" b="1">
          <a:solidFill>
            <a:srgbClr val="007934"/>
          </a:solidFill>
          <a:latin typeface="Arial" charset="0"/>
        </a:defRPr>
      </a:lvl6pPr>
      <a:lvl7pPr marL="914400" algn="l" defTabSz="457200" rtl="0" fontAlgn="base">
        <a:spcBef>
          <a:spcPct val="0"/>
        </a:spcBef>
        <a:spcAft>
          <a:spcPct val="0"/>
        </a:spcAft>
        <a:defRPr sz="3800" b="1">
          <a:solidFill>
            <a:srgbClr val="007934"/>
          </a:solidFill>
          <a:latin typeface="Arial" charset="0"/>
        </a:defRPr>
      </a:lvl7pPr>
      <a:lvl8pPr marL="1371600" algn="l" defTabSz="457200" rtl="0" fontAlgn="base">
        <a:spcBef>
          <a:spcPct val="0"/>
        </a:spcBef>
        <a:spcAft>
          <a:spcPct val="0"/>
        </a:spcAft>
        <a:defRPr sz="3800" b="1">
          <a:solidFill>
            <a:srgbClr val="007934"/>
          </a:solidFill>
          <a:latin typeface="Arial" charset="0"/>
        </a:defRPr>
      </a:lvl8pPr>
      <a:lvl9pPr marL="1828800" algn="l" defTabSz="457200" rtl="0" fontAlgn="base">
        <a:spcBef>
          <a:spcPct val="0"/>
        </a:spcBef>
        <a:spcAft>
          <a:spcPct val="0"/>
        </a:spcAft>
        <a:defRPr sz="3800" b="1">
          <a:solidFill>
            <a:srgbClr val="007934"/>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defTabSz="457200"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defTabSz="457200"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defTabSz="457200"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defTabSz="457200" rtl="0" fontAlgn="base">
        <a:spcBef>
          <a:spcPct val="20000"/>
        </a:spcBef>
        <a:spcAft>
          <a:spcPct val="0"/>
        </a:spcAft>
        <a:buFont typeface="Arial" charset="0"/>
        <a:buChar char="»"/>
        <a:defRPr sz="2000">
          <a:solidFill>
            <a:schemeClr val="tx1"/>
          </a:solidFill>
          <a:latin typeface="+mn-lt"/>
        </a:defRPr>
      </a:lvl6pPr>
      <a:lvl7pPr marL="2971800" indent="-228600" algn="l" defTabSz="457200" rtl="0" fontAlgn="base">
        <a:spcBef>
          <a:spcPct val="20000"/>
        </a:spcBef>
        <a:spcAft>
          <a:spcPct val="0"/>
        </a:spcAft>
        <a:buFont typeface="Arial" charset="0"/>
        <a:buChar char="»"/>
        <a:defRPr sz="2000">
          <a:solidFill>
            <a:schemeClr val="tx1"/>
          </a:solidFill>
          <a:latin typeface="+mn-lt"/>
        </a:defRPr>
      </a:lvl7pPr>
      <a:lvl8pPr marL="3429000" indent="-228600" algn="l" defTabSz="457200" rtl="0" fontAlgn="base">
        <a:spcBef>
          <a:spcPct val="20000"/>
        </a:spcBef>
        <a:spcAft>
          <a:spcPct val="0"/>
        </a:spcAft>
        <a:buFont typeface="Arial" charset="0"/>
        <a:buChar char="»"/>
        <a:defRPr sz="2000">
          <a:solidFill>
            <a:schemeClr val="tx1"/>
          </a:solidFill>
          <a:latin typeface="+mn-lt"/>
        </a:defRPr>
      </a:lvl8pPr>
      <a:lvl9pPr marL="3886200" indent="-228600" algn="l" defTabSz="457200"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lum/>
          </a:blip>
          <a:srcRect/>
          <a:stretch>
            <a:fillRect/>
          </a:stretch>
        </a:blipFill>
        <a:effectLst/>
      </p:bgPr>
    </p:bg>
    <p:spTree>
      <p:nvGrpSpPr>
        <p:cNvPr id="1" name=""/>
        <p:cNvGrpSpPr/>
        <p:nvPr/>
      </p:nvGrpSpPr>
      <p:grpSpPr>
        <a:xfrm>
          <a:off x="0" y="0"/>
          <a:ext cx="0" cy="0"/>
          <a:chOff x="0" y="0"/>
          <a:chExt cx="0" cy="0"/>
        </a:xfrm>
      </p:grpSpPr>
      <p:sp>
        <p:nvSpPr>
          <p:cNvPr id="2051"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t-EE"/>
              <a:t>Click to edit Master title style</a:t>
            </a:r>
          </a:p>
        </p:txBody>
      </p:sp>
      <p:sp>
        <p:nvSpPr>
          <p:cNvPr id="2052"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t-EE"/>
              <a:t>Edit Master text styles</a:t>
            </a:r>
          </a:p>
          <a:p>
            <a:pPr lvl="1"/>
            <a:r>
              <a:rPr lang="en-US" altLang="et-EE"/>
              <a:t>Second level</a:t>
            </a:r>
          </a:p>
          <a:p>
            <a:pPr lvl="2"/>
            <a:r>
              <a:rPr lang="en-US" altLang="et-EE"/>
              <a:t>Third level</a:t>
            </a:r>
          </a:p>
          <a:p>
            <a:pPr lvl="3"/>
            <a:r>
              <a:rPr lang="en-US" altLang="et-EE"/>
              <a:t>Fourth level</a:t>
            </a:r>
          </a:p>
          <a:p>
            <a:pPr lvl="4"/>
            <a:r>
              <a:rPr lang="en-US" altLang="et-EE"/>
              <a:t>Fifth level</a:t>
            </a:r>
          </a:p>
        </p:txBody>
      </p:sp>
      <p:sp>
        <p:nvSpPr>
          <p:cNvPr id="4" name="Date Placeholder 3"/>
          <p:cNvSpPr>
            <a:spLocks noGrp="1"/>
          </p:cNvSpPr>
          <p:nvPr>
            <p:ph type="dt" sz="half" idx="2"/>
          </p:nvPr>
        </p:nvSpPr>
        <p:spPr>
          <a:xfrm>
            <a:off x="2209800" y="4767263"/>
            <a:ext cx="9144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4805FC1D-1E3C-4AE7-8E96-5424F78D2DF1}" type="datetimeFigureOut">
              <a:rPr lang="en-US"/>
              <a:pPr>
                <a:defRPr/>
              </a:pPr>
              <a:t>9/23/2019</a:t>
            </a:fld>
            <a:endParaRPr lang="en-US"/>
          </a:p>
        </p:txBody>
      </p:sp>
      <p:sp>
        <p:nvSpPr>
          <p:cNvPr id="5" name="Footer Placeholder 4"/>
          <p:cNvSpPr>
            <a:spLocks noGrp="1"/>
          </p:cNvSpPr>
          <p:nvPr>
            <p:ph type="ftr" sz="quarter" idx="3"/>
          </p:nvPr>
        </p:nvSpPr>
        <p:spPr>
          <a:xfrm>
            <a:off x="34290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477000" y="4767263"/>
            <a:ext cx="609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AD3B9BB-1118-4911-B4B9-4CFE4D452005}" type="slidenum">
              <a:rPr lang="en-US"/>
              <a:pPr>
                <a:defRPr/>
              </a:pPr>
              <a:t>‹#›</a:t>
            </a:fld>
            <a:endParaRPr lang="en-US"/>
          </a:p>
        </p:txBody>
      </p:sp>
    </p:spTree>
    <p:extLst>
      <p:ext uri="{BB962C8B-B14F-4D97-AF65-F5344CB8AC3E}">
        <p14:creationId xmlns:p14="http://schemas.microsoft.com/office/powerpoint/2010/main" val="78553098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822" r:id="rId8"/>
    <p:sldLayoutId id="2147483824" r:id="rId9"/>
    <p:sldLayoutId id="2147483826" r:id="rId10"/>
  </p:sldLayoutIdLst>
  <p:txStyles>
    <p:titleStyle>
      <a:lvl1pPr algn="l" defTabSz="457200" rtl="0" eaLnBrk="1" fontAlgn="base" hangingPunct="1">
        <a:spcBef>
          <a:spcPct val="0"/>
        </a:spcBef>
        <a:spcAft>
          <a:spcPct val="0"/>
        </a:spcAft>
        <a:defRPr sz="3800" b="1" kern="1200">
          <a:solidFill>
            <a:srgbClr val="007934"/>
          </a:solidFill>
          <a:latin typeface="+mj-lt"/>
          <a:ea typeface="+mj-ea"/>
          <a:cs typeface="+mj-cs"/>
        </a:defRPr>
      </a:lvl1pPr>
      <a:lvl2pPr algn="l" defTabSz="457200" rtl="0" eaLnBrk="1" fontAlgn="base" hangingPunct="1">
        <a:spcBef>
          <a:spcPct val="0"/>
        </a:spcBef>
        <a:spcAft>
          <a:spcPct val="0"/>
        </a:spcAft>
        <a:defRPr sz="3800" b="1">
          <a:solidFill>
            <a:srgbClr val="007934"/>
          </a:solidFill>
          <a:latin typeface="Arial" charset="0"/>
        </a:defRPr>
      </a:lvl2pPr>
      <a:lvl3pPr algn="l" defTabSz="457200" rtl="0" eaLnBrk="1" fontAlgn="base" hangingPunct="1">
        <a:spcBef>
          <a:spcPct val="0"/>
        </a:spcBef>
        <a:spcAft>
          <a:spcPct val="0"/>
        </a:spcAft>
        <a:defRPr sz="3800" b="1">
          <a:solidFill>
            <a:srgbClr val="007934"/>
          </a:solidFill>
          <a:latin typeface="Arial" charset="0"/>
        </a:defRPr>
      </a:lvl3pPr>
      <a:lvl4pPr algn="l" defTabSz="457200" rtl="0" eaLnBrk="1" fontAlgn="base" hangingPunct="1">
        <a:spcBef>
          <a:spcPct val="0"/>
        </a:spcBef>
        <a:spcAft>
          <a:spcPct val="0"/>
        </a:spcAft>
        <a:defRPr sz="3800" b="1">
          <a:solidFill>
            <a:srgbClr val="007934"/>
          </a:solidFill>
          <a:latin typeface="Arial" charset="0"/>
        </a:defRPr>
      </a:lvl4pPr>
      <a:lvl5pPr algn="l" defTabSz="457200" rtl="0" eaLnBrk="1" fontAlgn="base" hangingPunct="1">
        <a:spcBef>
          <a:spcPct val="0"/>
        </a:spcBef>
        <a:spcAft>
          <a:spcPct val="0"/>
        </a:spcAft>
        <a:defRPr sz="3800" b="1">
          <a:solidFill>
            <a:srgbClr val="007934"/>
          </a:solidFill>
          <a:latin typeface="Arial" charset="0"/>
        </a:defRPr>
      </a:lvl5pPr>
      <a:lvl6pPr marL="457200" algn="l" defTabSz="457200" rtl="0" eaLnBrk="1" fontAlgn="base" hangingPunct="1">
        <a:spcBef>
          <a:spcPct val="0"/>
        </a:spcBef>
        <a:spcAft>
          <a:spcPct val="0"/>
        </a:spcAft>
        <a:defRPr sz="3800" b="1">
          <a:solidFill>
            <a:srgbClr val="007934"/>
          </a:solidFill>
          <a:latin typeface="Arial" charset="0"/>
        </a:defRPr>
      </a:lvl6pPr>
      <a:lvl7pPr marL="914400" algn="l" defTabSz="457200" rtl="0" eaLnBrk="1" fontAlgn="base" hangingPunct="1">
        <a:spcBef>
          <a:spcPct val="0"/>
        </a:spcBef>
        <a:spcAft>
          <a:spcPct val="0"/>
        </a:spcAft>
        <a:defRPr sz="3800" b="1">
          <a:solidFill>
            <a:srgbClr val="007934"/>
          </a:solidFill>
          <a:latin typeface="Arial" charset="0"/>
        </a:defRPr>
      </a:lvl7pPr>
      <a:lvl8pPr marL="1371600" algn="l" defTabSz="457200" rtl="0" eaLnBrk="1" fontAlgn="base" hangingPunct="1">
        <a:spcBef>
          <a:spcPct val="0"/>
        </a:spcBef>
        <a:spcAft>
          <a:spcPct val="0"/>
        </a:spcAft>
        <a:defRPr sz="3800" b="1">
          <a:solidFill>
            <a:srgbClr val="007934"/>
          </a:solidFill>
          <a:latin typeface="Arial" charset="0"/>
        </a:defRPr>
      </a:lvl8pPr>
      <a:lvl9pPr marL="1828800" algn="l" defTabSz="457200" rtl="0" eaLnBrk="1" fontAlgn="base" hangingPunct="1">
        <a:spcBef>
          <a:spcPct val="0"/>
        </a:spcBef>
        <a:spcAft>
          <a:spcPct val="0"/>
        </a:spcAft>
        <a:defRPr sz="3800" b="1">
          <a:solidFill>
            <a:srgbClr val="007934"/>
          </a:solidFill>
          <a:latin typeface="Arial"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051"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t-EE"/>
              <a:t>Click to edit Master title style</a:t>
            </a:r>
          </a:p>
        </p:txBody>
      </p:sp>
      <p:sp>
        <p:nvSpPr>
          <p:cNvPr id="2052" name="Text Placeholder 2"/>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t-EE"/>
              <a:t>Click to edit Master text styles</a:t>
            </a:r>
          </a:p>
          <a:p>
            <a:pPr lvl="1"/>
            <a:r>
              <a:rPr lang="en-US" altLang="et-EE"/>
              <a:t>Second level</a:t>
            </a:r>
          </a:p>
          <a:p>
            <a:pPr lvl="2"/>
            <a:r>
              <a:rPr lang="en-US" altLang="et-EE"/>
              <a:t>Third level</a:t>
            </a:r>
          </a:p>
          <a:p>
            <a:pPr lvl="3"/>
            <a:r>
              <a:rPr lang="en-US" altLang="et-EE"/>
              <a:t>Fourth level</a:t>
            </a:r>
          </a:p>
          <a:p>
            <a:pPr lvl="4"/>
            <a:r>
              <a:rPr lang="en-US" altLang="et-EE"/>
              <a:t>Fifth level</a:t>
            </a:r>
          </a:p>
        </p:txBody>
      </p:sp>
      <p:sp>
        <p:nvSpPr>
          <p:cNvPr id="4" name="Date Placeholder 3"/>
          <p:cNvSpPr>
            <a:spLocks noGrp="1"/>
          </p:cNvSpPr>
          <p:nvPr>
            <p:ph type="dt" sz="half" idx="2"/>
          </p:nvPr>
        </p:nvSpPr>
        <p:spPr>
          <a:xfrm>
            <a:off x="2209800" y="4767264"/>
            <a:ext cx="9144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4805FC1D-1E3C-4AE7-8E96-5424F78D2DF1}" type="datetimeFigureOut">
              <a:rPr lang="en-US"/>
              <a:pPr>
                <a:defRPr/>
              </a:pPr>
              <a:t>9/23/2019</a:t>
            </a:fld>
            <a:endParaRPr lang="en-US"/>
          </a:p>
        </p:txBody>
      </p:sp>
      <p:sp>
        <p:nvSpPr>
          <p:cNvPr id="5" name="Footer Placeholder 4"/>
          <p:cNvSpPr>
            <a:spLocks noGrp="1"/>
          </p:cNvSpPr>
          <p:nvPr>
            <p:ph type="ftr" sz="quarter" idx="3"/>
          </p:nvPr>
        </p:nvSpPr>
        <p:spPr>
          <a:xfrm>
            <a:off x="3429000" y="4767264"/>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477000" y="4767264"/>
            <a:ext cx="609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AD3B9BB-1118-4911-B4B9-4CFE4D452005}" type="slidenum">
              <a:rPr lang="en-US"/>
              <a:pPr>
                <a:defRPr/>
              </a:pPr>
              <a:t>‹#›</a:t>
            </a:fld>
            <a:endParaRPr lang="en-US"/>
          </a:p>
        </p:txBody>
      </p:sp>
    </p:spTree>
    <p:extLst>
      <p:ext uri="{BB962C8B-B14F-4D97-AF65-F5344CB8AC3E}">
        <p14:creationId xmlns:p14="http://schemas.microsoft.com/office/powerpoint/2010/main" val="130117313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823" r:id="rId9"/>
    <p:sldLayoutId id="2147483827" r:id="rId10"/>
    <p:sldLayoutId id="2147483828" r:id="rId11"/>
  </p:sldLayoutIdLst>
  <p:txStyles>
    <p:titleStyle>
      <a:lvl1pPr algn="l" defTabSz="457189" rtl="0" eaLnBrk="1" fontAlgn="base" hangingPunct="1">
        <a:spcBef>
          <a:spcPct val="0"/>
        </a:spcBef>
        <a:spcAft>
          <a:spcPct val="0"/>
        </a:spcAft>
        <a:defRPr sz="3800" b="1" kern="1200">
          <a:solidFill>
            <a:srgbClr val="007934"/>
          </a:solidFill>
          <a:latin typeface="+mj-lt"/>
          <a:ea typeface="+mj-ea"/>
          <a:cs typeface="+mj-cs"/>
        </a:defRPr>
      </a:lvl1pPr>
      <a:lvl2pPr algn="l" defTabSz="457189" rtl="0" eaLnBrk="1" fontAlgn="base" hangingPunct="1">
        <a:spcBef>
          <a:spcPct val="0"/>
        </a:spcBef>
        <a:spcAft>
          <a:spcPct val="0"/>
        </a:spcAft>
        <a:defRPr sz="3800" b="1">
          <a:solidFill>
            <a:srgbClr val="007934"/>
          </a:solidFill>
          <a:latin typeface="Arial" charset="0"/>
        </a:defRPr>
      </a:lvl2pPr>
      <a:lvl3pPr algn="l" defTabSz="457189" rtl="0" eaLnBrk="1" fontAlgn="base" hangingPunct="1">
        <a:spcBef>
          <a:spcPct val="0"/>
        </a:spcBef>
        <a:spcAft>
          <a:spcPct val="0"/>
        </a:spcAft>
        <a:defRPr sz="3800" b="1">
          <a:solidFill>
            <a:srgbClr val="007934"/>
          </a:solidFill>
          <a:latin typeface="Arial" charset="0"/>
        </a:defRPr>
      </a:lvl3pPr>
      <a:lvl4pPr algn="l" defTabSz="457189" rtl="0" eaLnBrk="1" fontAlgn="base" hangingPunct="1">
        <a:spcBef>
          <a:spcPct val="0"/>
        </a:spcBef>
        <a:spcAft>
          <a:spcPct val="0"/>
        </a:spcAft>
        <a:defRPr sz="3800" b="1">
          <a:solidFill>
            <a:srgbClr val="007934"/>
          </a:solidFill>
          <a:latin typeface="Arial" charset="0"/>
        </a:defRPr>
      </a:lvl4pPr>
      <a:lvl5pPr algn="l" defTabSz="457189" rtl="0" eaLnBrk="1" fontAlgn="base" hangingPunct="1">
        <a:spcBef>
          <a:spcPct val="0"/>
        </a:spcBef>
        <a:spcAft>
          <a:spcPct val="0"/>
        </a:spcAft>
        <a:defRPr sz="3800" b="1">
          <a:solidFill>
            <a:srgbClr val="007934"/>
          </a:solidFill>
          <a:latin typeface="Arial" charset="0"/>
        </a:defRPr>
      </a:lvl5pPr>
      <a:lvl6pPr marL="457189" algn="l" defTabSz="457189" rtl="0" eaLnBrk="1" fontAlgn="base" hangingPunct="1">
        <a:spcBef>
          <a:spcPct val="0"/>
        </a:spcBef>
        <a:spcAft>
          <a:spcPct val="0"/>
        </a:spcAft>
        <a:defRPr sz="3800" b="1">
          <a:solidFill>
            <a:srgbClr val="007934"/>
          </a:solidFill>
          <a:latin typeface="Arial" charset="0"/>
        </a:defRPr>
      </a:lvl6pPr>
      <a:lvl7pPr marL="914378" algn="l" defTabSz="457189" rtl="0" eaLnBrk="1" fontAlgn="base" hangingPunct="1">
        <a:spcBef>
          <a:spcPct val="0"/>
        </a:spcBef>
        <a:spcAft>
          <a:spcPct val="0"/>
        </a:spcAft>
        <a:defRPr sz="3800" b="1">
          <a:solidFill>
            <a:srgbClr val="007934"/>
          </a:solidFill>
          <a:latin typeface="Arial" charset="0"/>
        </a:defRPr>
      </a:lvl7pPr>
      <a:lvl8pPr marL="1371566" algn="l" defTabSz="457189" rtl="0" eaLnBrk="1" fontAlgn="base" hangingPunct="1">
        <a:spcBef>
          <a:spcPct val="0"/>
        </a:spcBef>
        <a:spcAft>
          <a:spcPct val="0"/>
        </a:spcAft>
        <a:defRPr sz="3800" b="1">
          <a:solidFill>
            <a:srgbClr val="007934"/>
          </a:solidFill>
          <a:latin typeface="Arial" charset="0"/>
        </a:defRPr>
      </a:lvl8pPr>
      <a:lvl9pPr marL="1828754" algn="l" defTabSz="457189" rtl="0" eaLnBrk="1" fontAlgn="base" hangingPunct="1">
        <a:spcBef>
          <a:spcPct val="0"/>
        </a:spcBef>
        <a:spcAft>
          <a:spcPct val="0"/>
        </a:spcAft>
        <a:defRPr sz="3800" b="1">
          <a:solidFill>
            <a:srgbClr val="007934"/>
          </a:solidFill>
          <a:latin typeface="Arial" charset="0"/>
        </a:defRPr>
      </a:lvl9pPr>
    </p:titleStyle>
    <p:bodyStyle>
      <a:lvl1pPr marL="342892" indent="-342892" algn="l" defTabSz="457189"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31" indent="-285743" algn="l" defTabSz="457189"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2972" indent="-228594" algn="l" defTabSz="457189"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defTabSz="457189"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348" indent="-228594" algn="l" defTabSz="457189"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Text Placeholder 2"/>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 name="Date Placeholder 3"/>
          <p:cNvSpPr>
            <a:spLocks noGrp="1"/>
          </p:cNvSpPr>
          <p:nvPr>
            <p:ph type="dt" sz="half" idx="2"/>
          </p:nvPr>
        </p:nvSpPr>
        <p:spPr>
          <a:xfrm>
            <a:off x="2209800" y="4767264"/>
            <a:ext cx="9144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9A9EA1"/>
                </a:solidFill>
                <a:latin typeface="Arial" charset="0"/>
              </a:defRPr>
            </a:lvl1pPr>
          </a:lstStyle>
          <a:p>
            <a:pPr fontAlgn="base">
              <a:spcBef>
                <a:spcPct val="0"/>
              </a:spcBef>
              <a:spcAft>
                <a:spcPct val="0"/>
              </a:spcAft>
              <a:defRPr/>
            </a:pPr>
            <a:endParaRPr lang="en-GB"/>
          </a:p>
        </p:txBody>
      </p:sp>
      <p:sp>
        <p:nvSpPr>
          <p:cNvPr id="5" name="Footer Placeholder 4"/>
          <p:cNvSpPr>
            <a:spLocks noGrp="1"/>
          </p:cNvSpPr>
          <p:nvPr>
            <p:ph type="ftr" sz="quarter" idx="3"/>
          </p:nvPr>
        </p:nvSpPr>
        <p:spPr>
          <a:xfrm>
            <a:off x="3429000" y="4767264"/>
            <a:ext cx="2895600" cy="274637"/>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9A9EA1"/>
                </a:solidFill>
                <a:latin typeface="Arial" charset="0"/>
              </a:defRPr>
            </a:lvl1pPr>
          </a:lstStyle>
          <a:p>
            <a:pPr fontAlgn="base">
              <a:spcBef>
                <a:spcPct val="0"/>
              </a:spcBef>
              <a:spcAft>
                <a:spcPct val="0"/>
              </a:spcAft>
              <a:defRPr/>
            </a:pPr>
            <a:endParaRPr lang="et-EE"/>
          </a:p>
        </p:txBody>
      </p:sp>
      <p:sp>
        <p:nvSpPr>
          <p:cNvPr id="6" name="Slide Number Placeholder 5"/>
          <p:cNvSpPr>
            <a:spLocks noGrp="1"/>
          </p:cNvSpPr>
          <p:nvPr>
            <p:ph type="sldNum" sz="quarter" idx="4"/>
          </p:nvPr>
        </p:nvSpPr>
        <p:spPr>
          <a:xfrm>
            <a:off x="6477000" y="4767264"/>
            <a:ext cx="609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9A9EA1"/>
                </a:solidFill>
              </a:defRPr>
            </a:lvl1pPr>
          </a:lstStyle>
          <a:p>
            <a:pPr fontAlgn="base">
              <a:spcBef>
                <a:spcPct val="0"/>
              </a:spcBef>
              <a:spcAft>
                <a:spcPct val="0"/>
              </a:spcAft>
            </a:pPr>
            <a:fld id="{DD6D4306-C293-4BE7-951F-27F9D10AD51A}" type="slidenum">
              <a:rPr lang="en-GB" altLang="et-EE" smtClean="0"/>
              <a:pPr fontAlgn="base">
                <a:spcBef>
                  <a:spcPct val="0"/>
                </a:spcBef>
                <a:spcAft>
                  <a:spcPct val="0"/>
                </a:spcAft>
              </a:pPr>
              <a:t>‹#›</a:t>
            </a:fld>
            <a:endParaRPr lang="en-GB" altLang="et-EE"/>
          </a:p>
        </p:txBody>
      </p:sp>
      <p:grpSp>
        <p:nvGrpSpPr>
          <p:cNvPr id="1031" name="Group 6"/>
          <p:cNvGrpSpPr>
            <a:grpSpLocks/>
          </p:cNvGrpSpPr>
          <p:nvPr userDrawn="1"/>
        </p:nvGrpSpPr>
        <p:grpSpPr bwMode="auto">
          <a:xfrm>
            <a:off x="5872164" y="4010026"/>
            <a:ext cx="3270250" cy="1133475"/>
            <a:chOff x="5362700" y="5546785"/>
            <a:chExt cx="3781300" cy="1311214"/>
          </a:xfrm>
        </p:grpSpPr>
        <p:pic>
          <p:nvPicPr>
            <p:cNvPr id="1032" name="Picture 2" descr="K:\PROJEKT\DAM\MORRYS\LOGO\Eesti Energia\2015\Taustagraafika\Powerpoint\logo_nurk.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362700" y="5546785"/>
              <a:ext cx="3781300" cy="131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8" descr="K:\PROJEKT\DAM\MORRYS\LOGO\Eesti Energia\2015\Taustagraafika\Powerpoint\eesti_energia_logo.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208231" y="6061737"/>
              <a:ext cx="1808664" cy="597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4063019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Lst>
  <p:txStyles>
    <p:titleStyle>
      <a:lvl1pPr algn="l" defTabSz="457189" rtl="0" eaLnBrk="0" fontAlgn="base" hangingPunct="0">
        <a:spcBef>
          <a:spcPct val="0"/>
        </a:spcBef>
        <a:spcAft>
          <a:spcPct val="0"/>
        </a:spcAft>
        <a:defRPr sz="3800" b="1">
          <a:solidFill>
            <a:srgbClr val="007934"/>
          </a:solidFill>
          <a:latin typeface="+mj-lt"/>
          <a:ea typeface="+mj-ea"/>
          <a:cs typeface="+mj-cs"/>
        </a:defRPr>
      </a:lvl1pPr>
      <a:lvl2pPr algn="l" defTabSz="457189" rtl="0" eaLnBrk="0" fontAlgn="base" hangingPunct="0">
        <a:spcBef>
          <a:spcPct val="0"/>
        </a:spcBef>
        <a:spcAft>
          <a:spcPct val="0"/>
        </a:spcAft>
        <a:defRPr sz="3800" b="1">
          <a:solidFill>
            <a:srgbClr val="007934"/>
          </a:solidFill>
          <a:latin typeface="Arial" charset="0"/>
        </a:defRPr>
      </a:lvl2pPr>
      <a:lvl3pPr algn="l" defTabSz="457189" rtl="0" eaLnBrk="0" fontAlgn="base" hangingPunct="0">
        <a:spcBef>
          <a:spcPct val="0"/>
        </a:spcBef>
        <a:spcAft>
          <a:spcPct val="0"/>
        </a:spcAft>
        <a:defRPr sz="3800" b="1">
          <a:solidFill>
            <a:srgbClr val="007934"/>
          </a:solidFill>
          <a:latin typeface="Arial" charset="0"/>
        </a:defRPr>
      </a:lvl3pPr>
      <a:lvl4pPr algn="l" defTabSz="457189" rtl="0" eaLnBrk="0" fontAlgn="base" hangingPunct="0">
        <a:spcBef>
          <a:spcPct val="0"/>
        </a:spcBef>
        <a:spcAft>
          <a:spcPct val="0"/>
        </a:spcAft>
        <a:defRPr sz="3800" b="1">
          <a:solidFill>
            <a:srgbClr val="007934"/>
          </a:solidFill>
          <a:latin typeface="Arial" charset="0"/>
        </a:defRPr>
      </a:lvl4pPr>
      <a:lvl5pPr algn="l" defTabSz="457189" rtl="0" eaLnBrk="0" fontAlgn="base" hangingPunct="0">
        <a:spcBef>
          <a:spcPct val="0"/>
        </a:spcBef>
        <a:spcAft>
          <a:spcPct val="0"/>
        </a:spcAft>
        <a:defRPr sz="3800" b="1">
          <a:solidFill>
            <a:srgbClr val="007934"/>
          </a:solidFill>
          <a:latin typeface="Arial" charset="0"/>
        </a:defRPr>
      </a:lvl5pPr>
      <a:lvl6pPr marL="457189" algn="l" defTabSz="457189" rtl="0" fontAlgn="base">
        <a:spcBef>
          <a:spcPct val="0"/>
        </a:spcBef>
        <a:spcAft>
          <a:spcPct val="0"/>
        </a:spcAft>
        <a:defRPr sz="3800" b="1">
          <a:solidFill>
            <a:srgbClr val="007934"/>
          </a:solidFill>
          <a:latin typeface="Arial" charset="0"/>
        </a:defRPr>
      </a:lvl6pPr>
      <a:lvl7pPr marL="914378" algn="l" defTabSz="457189" rtl="0" fontAlgn="base">
        <a:spcBef>
          <a:spcPct val="0"/>
        </a:spcBef>
        <a:spcAft>
          <a:spcPct val="0"/>
        </a:spcAft>
        <a:defRPr sz="3800" b="1">
          <a:solidFill>
            <a:srgbClr val="007934"/>
          </a:solidFill>
          <a:latin typeface="Arial" charset="0"/>
        </a:defRPr>
      </a:lvl7pPr>
      <a:lvl8pPr marL="1371566" algn="l" defTabSz="457189" rtl="0" fontAlgn="base">
        <a:spcBef>
          <a:spcPct val="0"/>
        </a:spcBef>
        <a:spcAft>
          <a:spcPct val="0"/>
        </a:spcAft>
        <a:defRPr sz="3800" b="1">
          <a:solidFill>
            <a:srgbClr val="007934"/>
          </a:solidFill>
          <a:latin typeface="Arial" charset="0"/>
        </a:defRPr>
      </a:lvl8pPr>
      <a:lvl9pPr marL="1828754" algn="l" defTabSz="457189" rtl="0" fontAlgn="base">
        <a:spcBef>
          <a:spcPct val="0"/>
        </a:spcBef>
        <a:spcAft>
          <a:spcPct val="0"/>
        </a:spcAft>
        <a:defRPr sz="3800" b="1">
          <a:solidFill>
            <a:srgbClr val="007934"/>
          </a:solidFill>
          <a:latin typeface="Arial" charset="0"/>
        </a:defRPr>
      </a:lvl9pPr>
    </p:titleStyle>
    <p:bodyStyle>
      <a:lvl1pPr marL="342892" indent="-342892" algn="l" defTabSz="457189"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31" indent="-285743" algn="l" defTabSz="457189" rtl="0" eaLnBrk="0" fontAlgn="base" hangingPunct="0">
        <a:spcBef>
          <a:spcPct val="20000"/>
        </a:spcBef>
        <a:spcAft>
          <a:spcPct val="0"/>
        </a:spcAft>
        <a:buFont typeface="Arial" panose="020B0604020202020204" pitchFamily="34" charset="0"/>
        <a:buChar char="–"/>
        <a:defRPr sz="2800">
          <a:solidFill>
            <a:schemeClr val="tx1"/>
          </a:solidFill>
          <a:latin typeface="+mn-lt"/>
        </a:defRPr>
      </a:lvl2pPr>
      <a:lvl3pPr marL="1142972" indent="-228594" algn="l" defTabSz="457189" rtl="0" eaLnBrk="0" fontAlgn="base" hangingPunct="0">
        <a:spcBef>
          <a:spcPct val="20000"/>
        </a:spcBef>
        <a:spcAft>
          <a:spcPct val="0"/>
        </a:spcAft>
        <a:buFont typeface="Arial" panose="020B0604020202020204" pitchFamily="34" charset="0"/>
        <a:buChar char="•"/>
        <a:defRPr sz="2400">
          <a:solidFill>
            <a:schemeClr val="tx1"/>
          </a:solidFill>
          <a:latin typeface="+mn-lt"/>
        </a:defRPr>
      </a:lvl3pPr>
      <a:lvl4pPr marL="1600160" indent="-228594" algn="l" defTabSz="457189" rtl="0" eaLnBrk="0" fontAlgn="base" hangingPunct="0">
        <a:spcBef>
          <a:spcPct val="20000"/>
        </a:spcBef>
        <a:spcAft>
          <a:spcPct val="0"/>
        </a:spcAft>
        <a:buFont typeface="Arial" panose="020B0604020202020204" pitchFamily="34" charset="0"/>
        <a:buChar char="–"/>
        <a:defRPr sz="2000">
          <a:solidFill>
            <a:schemeClr val="tx1"/>
          </a:solidFill>
          <a:latin typeface="+mn-lt"/>
        </a:defRPr>
      </a:lvl4pPr>
      <a:lvl5pPr marL="2057348" indent="-228594" algn="l" defTabSz="457189" rtl="0" eaLnBrk="0" fontAlgn="base" hangingPunct="0">
        <a:spcBef>
          <a:spcPct val="20000"/>
        </a:spcBef>
        <a:spcAft>
          <a:spcPct val="0"/>
        </a:spcAft>
        <a:buFont typeface="Arial" panose="020B0604020202020204" pitchFamily="34" charset="0"/>
        <a:buChar char="»"/>
        <a:defRPr sz="2000">
          <a:solidFill>
            <a:schemeClr val="tx1"/>
          </a:solidFill>
          <a:latin typeface="+mn-lt"/>
        </a:defRPr>
      </a:lvl5pPr>
      <a:lvl6pPr marL="2514537" indent="-228594" algn="l" defTabSz="457189" rtl="0" fontAlgn="base">
        <a:spcBef>
          <a:spcPct val="20000"/>
        </a:spcBef>
        <a:spcAft>
          <a:spcPct val="0"/>
        </a:spcAft>
        <a:buFont typeface="Arial" charset="0"/>
        <a:buChar char="»"/>
        <a:defRPr sz="2000">
          <a:solidFill>
            <a:schemeClr val="tx1"/>
          </a:solidFill>
          <a:latin typeface="+mn-lt"/>
        </a:defRPr>
      </a:lvl6pPr>
      <a:lvl7pPr marL="2971726" indent="-228594" algn="l" defTabSz="457189" rtl="0" fontAlgn="base">
        <a:spcBef>
          <a:spcPct val="20000"/>
        </a:spcBef>
        <a:spcAft>
          <a:spcPct val="0"/>
        </a:spcAft>
        <a:buFont typeface="Arial" charset="0"/>
        <a:buChar char="»"/>
        <a:defRPr sz="2000">
          <a:solidFill>
            <a:schemeClr val="tx1"/>
          </a:solidFill>
          <a:latin typeface="+mn-lt"/>
        </a:defRPr>
      </a:lvl7pPr>
      <a:lvl8pPr marL="3428915" indent="-228594" algn="l" defTabSz="457189" rtl="0" fontAlgn="base">
        <a:spcBef>
          <a:spcPct val="20000"/>
        </a:spcBef>
        <a:spcAft>
          <a:spcPct val="0"/>
        </a:spcAft>
        <a:buFont typeface="Arial" charset="0"/>
        <a:buChar char="»"/>
        <a:defRPr sz="2000">
          <a:solidFill>
            <a:schemeClr val="tx1"/>
          </a:solidFill>
          <a:latin typeface="+mn-lt"/>
        </a:defRPr>
      </a:lvl8pPr>
      <a:lvl9pPr marL="3886103" indent="-228594" algn="l" defTabSz="457189" rtl="0" fontAlgn="base">
        <a:spcBef>
          <a:spcPct val="20000"/>
        </a:spcBef>
        <a:spcAft>
          <a:spcPct val="0"/>
        </a:spcAft>
        <a:buFont typeface="Arial" charset="0"/>
        <a:buChar char="»"/>
        <a:defRPr sz="2000">
          <a:solidFill>
            <a:schemeClr val="tx1"/>
          </a:solidFill>
          <a:latin typeface="+mn-lt"/>
        </a:defRPr>
      </a:lvl9pPr>
    </p:bodyStyle>
    <p:otherStyle>
      <a:defPPr>
        <a:defRPr lang="et-EE"/>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a:lum/>
          </a:blip>
          <a:srcRect/>
          <a:stretch>
            <a:fillRect/>
          </a:stretch>
        </a:blipFill>
        <a:effectLst/>
      </p:bgPr>
    </p:bg>
    <p:spTree>
      <p:nvGrpSpPr>
        <p:cNvPr id="1" name=""/>
        <p:cNvGrpSpPr/>
        <p:nvPr/>
      </p:nvGrpSpPr>
      <p:grpSpPr>
        <a:xfrm>
          <a:off x="0" y="0"/>
          <a:ext cx="0" cy="0"/>
          <a:chOff x="0" y="0"/>
          <a:chExt cx="0" cy="0"/>
        </a:xfrm>
      </p:grpSpPr>
      <p:sp>
        <p:nvSpPr>
          <p:cNvPr id="2051"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t-EE"/>
              <a:t>Click to edit Master title style</a:t>
            </a:r>
          </a:p>
        </p:txBody>
      </p:sp>
      <p:sp>
        <p:nvSpPr>
          <p:cNvPr id="2052"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t-EE"/>
              <a:t>Click to edit Master text styles</a:t>
            </a:r>
          </a:p>
          <a:p>
            <a:pPr lvl="1"/>
            <a:r>
              <a:rPr lang="en-US" altLang="et-EE"/>
              <a:t>Second level</a:t>
            </a:r>
          </a:p>
          <a:p>
            <a:pPr lvl="2"/>
            <a:r>
              <a:rPr lang="en-US" altLang="et-EE"/>
              <a:t>Third level</a:t>
            </a:r>
          </a:p>
          <a:p>
            <a:pPr lvl="3"/>
            <a:r>
              <a:rPr lang="en-US" altLang="et-EE"/>
              <a:t>Fourth level</a:t>
            </a:r>
          </a:p>
          <a:p>
            <a:pPr lvl="4"/>
            <a:r>
              <a:rPr lang="en-US" altLang="et-EE"/>
              <a:t>Fifth level</a:t>
            </a:r>
          </a:p>
        </p:txBody>
      </p:sp>
      <p:sp>
        <p:nvSpPr>
          <p:cNvPr id="4" name="Date Placeholder 3"/>
          <p:cNvSpPr>
            <a:spLocks noGrp="1"/>
          </p:cNvSpPr>
          <p:nvPr>
            <p:ph type="dt" sz="half" idx="2"/>
          </p:nvPr>
        </p:nvSpPr>
        <p:spPr>
          <a:xfrm>
            <a:off x="2209800" y="4767263"/>
            <a:ext cx="9144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4805FC1D-1E3C-4AE7-8E96-5424F78D2DF1}" type="datetimeFigureOut">
              <a:rPr lang="en-US"/>
              <a:pPr>
                <a:defRPr/>
              </a:pPr>
              <a:t>9/23/2019</a:t>
            </a:fld>
            <a:endParaRPr lang="en-US"/>
          </a:p>
        </p:txBody>
      </p:sp>
      <p:sp>
        <p:nvSpPr>
          <p:cNvPr id="5" name="Footer Placeholder 4"/>
          <p:cNvSpPr>
            <a:spLocks noGrp="1"/>
          </p:cNvSpPr>
          <p:nvPr>
            <p:ph type="ftr" sz="quarter" idx="3"/>
          </p:nvPr>
        </p:nvSpPr>
        <p:spPr>
          <a:xfrm>
            <a:off x="34290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477000" y="4767263"/>
            <a:ext cx="609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AD3B9BB-1118-4911-B4B9-4CFE4D452005}" type="slidenum">
              <a:rPr lang="en-US"/>
              <a:pPr>
                <a:defRPr/>
              </a:pPr>
              <a:t>‹#›</a:t>
            </a:fld>
            <a:endParaRPr lang="en-US"/>
          </a:p>
        </p:txBody>
      </p:sp>
    </p:spTree>
    <p:extLst>
      <p:ext uri="{BB962C8B-B14F-4D97-AF65-F5344CB8AC3E}">
        <p14:creationId xmlns:p14="http://schemas.microsoft.com/office/powerpoint/2010/main" val="2172552208"/>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Lst>
  <p:txStyles>
    <p:titleStyle>
      <a:lvl1pPr algn="l" defTabSz="457200" rtl="0" eaLnBrk="1" fontAlgn="base" hangingPunct="1">
        <a:spcBef>
          <a:spcPct val="0"/>
        </a:spcBef>
        <a:spcAft>
          <a:spcPct val="0"/>
        </a:spcAft>
        <a:defRPr sz="3800" b="1" kern="1200">
          <a:solidFill>
            <a:srgbClr val="007934"/>
          </a:solidFill>
          <a:latin typeface="+mj-lt"/>
          <a:ea typeface="+mj-ea"/>
          <a:cs typeface="+mj-cs"/>
        </a:defRPr>
      </a:lvl1pPr>
      <a:lvl2pPr algn="l" defTabSz="457200" rtl="0" eaLnBrk="1" fontAlgn="base" hangingPunct="1">
        <a:spcBef>
          <a:spcPct val="0"/>
        </a:spcBef>
        <a:spcAft>
          <a:spcPct val="0"/>
        </a:spcAft>
        <a:defRPr sz="3800" b="1">
          <a:solidFill>
            <a:srgbClr val="007934"/>
          </a:solidFill>
          <a:latin typeface="Arial" charset="0"/>
        </a:defRPr>
      </a:lvl2pPr>
      <a:lvl3pPr algn="l" defTabSz="457200" rtl="0" eaLnBrk="1" fontAlgn="base" hangingPunct="1">
        <a:spcBef>
          <a:spcPct val="0"/>
        </a:spcBef>
        <a:spcAft>
          <a:spcPct val="0"/>
        </a:spcAft>
        <a:defRPr sz="3800" b="1">
          <a:solidFill>
            <a:srgbClr val="007934"/>
          </a:solidFill>
          <a:latin typeface="Arial" charset="0"/>
        </a:defRPr>
      </a:lvl3pPr>
      <a:lvl4pPr algn="l" defTabSz="457200" rtl="0" eaLnBrk="1" fontAlgn="base" hangingPunct="1">
        <a:spcBef>
          <a:spcPct val="0"/>
        </a:spcBef>
        <a:spcAft>
          <a:spcPct val="0"/>
        </a:spcAft>
        <a:defRPr sz="3800" b="1">
          <a:solidFill>
            <a:srgbClr val="007934"/>
          </a:solidFill>
          <a:latin typeface="Arial" charset="0"/>
        </a:defRPr>
      </a:lvl4pPr>
      <a:lvl5pPr algn="l" defTabSz="457200" rtl="0" eaLnBrk="1" fontAlgn="base" hangingPunct="1">
        <a:spcBef>
          <a:spcPct val="0"/>
        </a:spcBef>
        <a:spcAft>
          <a:spcPct val="0"/>
        </a:spcAft>
        <a:defRPr sz="3800" b="1">
          <a:solidFill>
            <a:srgbClr val="007934"/>
          </a:solidFill>
          <a:latin typeface="Arial" charset="0"/>
        </a:defRPr>
      </a:lvl5pPr>
      <a:lvl6pPr marL="457200" algn="l" defTabSz="457200" rtl="0" eaLnBrk="1" fontAlgn="base" hangingPunct="1">
        <a:spcBef>
          <a:spcPct val="0"/>
        </a:spcBef>
        <a:spcAft>
          <a:spcPct val="0"/>
        </a:spcAft>
        <a:defRPr sz="3800" b="1">
          <a:solidFill>
            <a:srgbClr val="007934"/>
          </a:solidFill>
          <a:latin typeface="Arial" charset="0"/>
        </a:defRPr>
      </a:lvl6pPr>
      <a:lvl7pPr marL="914400" algn="l" defTabSz="457200" rtl="0" eaLnBrk="1" fontAlgn="base" hangingPunct="1">
        <a:spcBef>
          <a:spcPct val="0"/>
        </a:spcBef>
        <a:spcAft>
          <a:spcPct val="0"/>
        </a:spcAft>
        <a:defRPr sz="3800" b="1">
          <a:solidFill>
            <a:srgbClr val="007934"/>
          </a:solidFill>
          <a:latin typeface="Arial" charset="0"/>
        </a:defRPr>
      </a:lvl7pPr>
      <a:lvl8pPr marL="1371600" algn="l" defTabSz="457200" rtl="0" eaLnBrk="1" fontAlgn="base" hangingPunct="1">
        <a:spcBef>
          <a:spcPct val="0"/>
        </a:spcBef>
        <a:spcAft>
          <a:spcPct val="0"/>
        </a:spcAft>
        <a:defRPr sz="3800" b="1">
          <a:solidFill>
            <a:srgbClr val="007934"/>
          </a:solidFill>
          <a:latin typeface="Arial" charset="0"/>
        </a:defRPr>
      </a:lvl8pPr>
      <a:lvl9pPr marL="1828800" algn="l" defTabSz="457200" rtl="0" eaLnBrk="1" fontAlgn="base" hangingPunct="1">
        <a:spcBef>
          <a:spcPct val="0"/>
        </a:spcBef>
        <a:spcAft>
          <a:spcPct val="0"/>
        </a:spcAft>
        <a:defRPr sz="3800" b="1">
          <a:solidFill>
            <a:srgbClr val="007934"/>
          </a:solidFill>
          <a:latin typeface="Arial"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t-EE"/>
              <a:t>Click to edit Master title style</a:t>
            </a:r>
            <a:endParaRPr lang="en-GB" altLang="et-EE"/>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t-EE"/>
              <a:t>Edit Master text styles</a:t>
            </a:r>
          </a:p>
          <a:p>
            <a:pPr lvl="1"/>
            <a:r>
              <a:rPr lang="en-US" altLang="et-EE"/>
              <a:t>Second level</a:t>
            </a:r>
          </a:p>
          <a:p>
            <a:pPr lvl="2"/>
            <a:r>
              <a:rPr lang="en-US" altLang="et-EE"/>
              <a:t>Third level</a:t>
            </a:r>
          </a:p>
          <a:p>
            <a:pPr lvl="3"/>
            <a:r>
              <a:rPr lang="en-US" altLang="et-EE"/>
              <a:t>Fourth level</a:t>
            </a:r>
          </a:p>
          <a:p>
            <a:pPr lvl="4"/>
            <a:r>
              <a:rPr lang="en-US" altLang="et-EE"/>
              <a:t>Fifth level</a:t>
            </a:r>
            <a:endParaRPr lang="en-GB" altLang="et-EE"/>
          </a:p>
        </p:txBody>
      </p:sp>
      <p:sp>
        <p:nvSpPr>
          <p:cNvPr id="4" name="Date Placeholder 3"/>
          <p:cNvSpPr>
            <a:spLocks noGrp="1"/>
          </p:cNvSpPr>
          <p:nvPr>
            <p:ph type="dt" sz="half" idx="2"/>
          </p:nvPr>
        </p:nvSpPr>
        <p:spPr>
          <a:xfrm>
            <a:off x="2209800" y="4767263"/>
            <a:ext cx="9144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9A9EA1"/>
                </a:solidFill>
              </a:defRPr>
            </a:lvl1pPr>
          </a:lstStyle>
          <a:p>
            <a:fld id="{A558DDB7-DD85-4D2E-80BB-8B4012C7ACBD}" type="datetime1">
              <a:rPr lang="en-GB" altLang="et-EE"/>
              <a:pPr/>
              <a:t>23/09/2019</a:t>
            </a:fld>
            <a:endParaRPr lang="en-GB" altLang="et-EE"/>
          </a:p>
        </p:txBody>
      </p:sp>
      <p:sp>
        <p:nvSpPr>
          <p:cNvPr id="5" name="Footer Placeholder 4"/>
          <p:cNvSpPr>
            <a:spLocks noGrp="1"/>
          </p:cNvSpPr>
          <p:nvPr>
            <p:ph type="ftr" sz="quarter" idx="3"/>
          </p:nvPr>
        </p:nvSpPr>
        <p:spPr>
          <a:xfrm>
            <a:off x="3429000" y="4767263"/>
            <a:ext cx="2895600" cy="274637"/>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9A9EA1"/>
                </a:solidFill>
              </a:defRPr>
            </a:lvl1pPr>
          </a:lstStyle>
          <a:p>
            <a:endParaRPr lang="et-EE" altLang="et-EE"/>
          </a:p>
        </p:txBody>
      </p:sp>
      <p:sp>
        <p:nvSpPr>
          <p:cNvPr id="6" name="Slide Number Placeholder 5"/>
          <p:cNvSpPr>
            <a:spLocks noGrp="1"/>
          </p:cNvSpPr>
          <p:nvPr>
            <p:ph type="sldNum" sz="quarter" idx="4"/>
          </p:nvPr>
        </p:nvSpPr>
        <p:spPr>
          <a:xfrm>
            <a:off x="6477000" y="4767263"/>
            <a:ext cx="609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9A9EA1"/>
                </a:solidFill>
              </a:defRPr>
            </a:lvl1pPr>
          </a:lstStyle>
          <a:p>
            <a:fld id="{4AE56BAD-2CF2-4DD4-9260-9952A2C1D936}" type="slidenum">
              <a:rPr lang="en-GB" altLang="et-EE"/>
              <a:pPr/>
              <a:t>‹#›</a:t>
            </a:fld>
            <a:endParaRPr lang="en-GB" altLang="et-EE"/>
          </a:p>
        </p:txBody>
      </p:sp>
    </p:spTree>
    <p:extLst>
      <p:ext uri="{BB962C8B-B14F-4D97-AF65-F5344CB8AC3E}">
        <p14:creationId xmlns:p14="http://schemas.microsoft.com/office/powerpoint/2010/main" val="17952412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Lst>
  <p:txStyles>
    <p:titleStyle>
      <a:lvl1pPr algn="l" defTabSz="457200" rtl="0" eaLnBrk="1" fontAlgn="base" hangingPunct="1">
        <a:spcBef>
          <a:spcPct val="0"/>
        </a:spcBef>
        <a:spcAft>
          <a:spcPct val="0"/>
        </a:spcAft>
        <a:defRPr sz="3800" b="1" kern="1200">
          <a:solidFill>
            <a:srgbClr val="007934"/>
          </a:solidFill>
          <a:latin typeface="+mj-lt"/>
          <a:ea typeface="ＭＳ Ｐゴシック" pitchFamily="-65" charset="-128"/>
          <a:cs typeface="ＭＳ Ｐゴシック" pitchFamily="-65" charset="-128"/>
        </a:defRPr>
      </a:lvl1pPr>
      <a:lvl2pPr algn="l" defTabSz="457200" rtl="0" eaLnBrk="1" fontAlgn="base" hangingPunct="1">
        <a:spcBef>
          <a:spcPct val="0"/>
        </a:spcBef>
        <a:spcAft>
          <a:spcPct val="0"/>
        </a:spcAft>
        <a:defRPr sz="3800" b="1">
          <a:solidFill>
            <a:srgbClr val="007934"/>
          </a:solidFill>
          <a:latin typeface="Arial" pitchFamily="-65" charset="0"/>
          <a:ea typeface="ＭＳ Ｐゴシック" pitchFamily="-65" charset="-128"/>
          <a:cs typeface="ＭＳ Ｐゴシック" pitchFamily="-65" charset="-128"/>
        </a:defRPr>
      </a:lvl2pPr>
      <a:lvl3pPr algn="l" defTabSz="457200" rtl="0" eaLnBrk="1" fontAlgn="base" hangingPunct="1">
        <a:spcBef>
          <a:spcPct val="0"/>
        </a:spcBef>
        <a:spcAft>
          <a:spcPct val="0"/>
        </a:spcAft>
        <a:defRPr sz="3800" b="1">
          <a:solidFill>
            <a:srgbClr val="007934"/>
          </a:solidFill>
          <a:latin typeface="Arial" pitchFamily="-65" charset="0"/>
          <a:ea typeface="ＭＳ Ｐゴシック" pitchFamily="-65" charset="-128"/>
          <a:cs typeface="ＭＳ Ｐゴシック" pitchFamily="-65" charset="-128"/>
        </a:defRPr>
      </a:lvl3pPr>
      <a:lvl4pPr algn="l" defTabSz="457200" rtl="0" eaLnBrk="1" fontAlgn="base" hangingPunct="1">
        <a:spcBef>
          <a:spcPct val="0"/>
        </a:spcBef>
        <a:spcAft>
          <a:spcPct val="0"/>
        </a:spcAft>
        <a:defRPr sz="3800" b="1">
          <a:solidFill>
            <a:srgbClr val="007934"/>
          </a:solidFill>
          <a:latin typeface="Arial" pitchFamily="-65" charset="0"/>
          <a:ea typeface="ＭＳ Ｐゴシック" pitchFamily="-65" charset="-128"/>
          <a:cs typeface="ＭＳ Ｐゴシック" pitchFamily="-65" charset="-128"/>
        </a:defRPr>
      </a:lvl4pPr>
      <a:lvl5pPr algn="l" defTabSz="457200" rtl="0" eaLnBrk="1" fontAlgn="base" hangingPunct="1">
        <a:spcBef>
          <a:spcPct val="0"/>
        </a:spcBef>
        <a:spcAft>
          <a:spcPct val="0"/>
        </a:spcAft>
        <a:defRPr sz="3800" b="1">
          <a:solidFill>
            <a:srgbClr val="007934"/>
          </a:solidFill>
          <a:latin typeface="Arial" pitchFamily="-65" charset="0"/>
          <a:ea typeface="ＭＳ Ｐゴシック" pitchFamily="-65" charset="-128"/>
          <a:cs typeface="ＭＳ Ｐゴシック" pitchFamily="-65" charset="-128"/>
        </a:defRPr>
      </a:lvl5pPr>
      <a:lvl6pPr marL="457200" algn="l" defTabSz="457200" rtl="0" eaLnBrk="1" fontAlgn="base" hangingPunct="1">
        <a:spcBef>
          <a:spcPct val="0"/>
        </a:spcBef>
        <a:spcAft>
          <a:spcPct val="0"/>
        </a:spcAft>
        <a:defRPr sz="3800" b="1">
          <a:solidFill>
            <a:srgbClr val="007934"/>
          </a:solidFill>
          <a:latin typeface="Arial" pitchFamily="-65" charset="0"/>
          <a:ea typeface="ＭＳ Ｐゴシック" pitchFamily="-65" charset="-128"/>
          <a:cs typeface="ＭＳ Ｐゴシック" pitchFamily="-65" charset="-128"/>
        </a:defRPr>
      </a:lvl6pPr>
      <a:lvl7pPr marL="914400" algn="l" defTabSz="457200" rtl="0" eaLnBrk="1" fontAlgn="base" hangingPunct="1">
        <a:spcBef>
          <a:spcPct val="0"/>
        </a:spcBef>
        <a:spcAft>
          <a:spcPct val="0"/>
        </a:spcAft>
        <a:defRPr sz="3800" b="1">
          <a:solidFill>
            <a:srgbClr val="007934"/>
          </a:solidFill>
          <a:latin typeface="Arial" pitchFamily="-65" charset="0"/>
          <a:ea typeface="ＭＳ Ｐゴシック" pitchFamily="-65" charset="-128"/>
          <a:cs typeface="ＭＳ Ｐゴシック" pitchFamily="-65" charset="-128"/>
        </a:defRPr>
      </a:lvl7pPr>
      <a:lvl8pPr marL="1371600" algn="l" defTabSz="457200" rtl="0" eaLnBrk="1" fontAlgn="base" hangingPunct="1">
        <a:spcBef>
          <a:spcPct val="0"/>
        </a:spcBef>
        <a:spcAft>
          <a:spcPct val="0"/>
        </a:spcAft>
        <a:defRPr sz="3800" b="1">
          <a:solidFill>
            <a:srgbClr val="007934"/>
          </a:solidFill>
          <a:latin typeface="Arial" pitchFamily="-65" charset="0"/>
          <a:ea typeface="ＭＳ Ｐゴシック" pitchFamily="-65" charset="-128"/>
          <a:cs typeface="ＭＳ Ｐゴシック" pitchFamily="-65" charset="-128"/>
        </a:defRPr>
      </a:lvl8pPr>
      <a:lvl9pPr marL="1828800" algn="l" defTabSz="457200" rtl="0" eaLnBrk="1" fontAlgn="base" hangingPunct="1">
        <a:spcBef>
          <a:spcPct val="0"/>
        </a:spcBef>
        <a:spcAft>
          <a:spcPct val="0"/>
        </a:spcAft>
        <a:defRPr sz="3800" b="1">
          <a:solidFill>
            <a:srgbClr val="007934"/>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2.xml"/><Relationship Id="rId1" Type="http://schemas.openxmlformats.org/officeDocument/2006/relationships/slideLayout" Target="../slideLayouts/slideLayout8.xml"/><Relationship Id="rId4" Type="http://schemas.openxmlformats.org/officeDocument/2006/relationships/image" Target="../media/image41.svg"/></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hart" Target="../charts/chart4.xm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1.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png"/><Relationship Id="rId7"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A22C08C-DAEB-4123-A316-F65832C31C9C}"/>
              </a:ext>
            </a:extLst>
          </p:cNvPr>
          <p:cNvSpPr/>
          <p:nvPr/>
        </p:nvSpPr>
        <p:spPr>
          <a:xfrm rot="10800000">
            <a:off x="0" y="0"/>
            <a:ext cx="9144000" cy="5143500"/>
          </a:xfrm>
          <a:prstGeom prst="rect">
            <a:avLst/>
          </a:prstGeom>
          <a:gradFill flip="none" rotWithShape="1">
            <a:gsLst>
              <a:gs pos="0">
                <a:srgbClr val="0771B9"/>
              </a:gs>
              <a:gs pos="77000">
                <a:srgbClr val="34B233"/>
              </a:gs>
            </a:gsLst>
            <a:lin ang="13800000" scaled="0"/>
            <a:tileRect/>
          </a:gradFill>
          <a:ln w="9525" cap="flat" cmpd="sng" algn="ctr">
            <a:noFill/>
            <a:prstDash val="solid"/>
          </a:ln>
          <a:effectLst/>
        </p:spPr>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9" name="Title 1">
            <a:extLst>
              <a:ext uri="{FF2B5EF4-FFF2-40B4-BE49-F238E27FC236}">
                <a16:creationId xmlns:a16="http://schemas.microsoft.com/office/drawing/2014/main" id="{D772C14B-3621-4A60-A74C-77DAB5B86D94}"/>
              </a:ext>
            </a:extLst>
          </p:cNvPr>
          <p:cNvSpPr txBox="1">
            <a:spLocks/>
          </p:cNvSpPr>
          <p:nvPr/>
        </p:nvSpPr>
        <p:spPr bwMode="auto">
          <a:xfrm>
            <a:off x="1025719" y="2120069"/>
            <a:ext cx="5541532" cy="6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800" b="1" kern="1200">
                <a:solidFill>
                  <a:schemeClr val="bg1"/>
                </a:solidFill>
                <a:latin typeface="+mj-lt"/>
                <a:ea typeface="+mj-ea"/>
                <a:cs typeface="+mj-cs"/>
              </a:defRPr>
            </a:lvl1pPr>
            <a:lvl2pPr algn="l" defTabSz="457200" rtl="0" eaLnBrk="1" fontAlgn="base" hangingPunct="1">
              <a:spcBef>
                <a:spcPct val="0"/>
              </a:spcBef>
              <a:spcAft>
                <a:spcPct val="0"/>
              </a:spcAft>
              <a:defRPr sz="3800" b="1">
                <a:solidFill>
                  <a:srgbClr val="007934"/>
                </a:solidFill>
                <a:latin typeface="Arial" charset="0"/>
              </a:defRPr>
            </a:lvl2pPr>
            <a:lvl3pPr algn="l" defTabSz="457200" rtl="0" eaLnBrk="1" fontAlgn="base" hangingPunct="1">
              <a:spcBef>
                <a:spcPct val="0"/>
              </a:spcBef>
              <a:spcAft>
                <a:spcPct val="0"/>
              </a:spcAft>
              <a:defRPr sz="3800" b="1">
                <a:solidFill>
                  <a:srgbClr val="007934"/>
                </a:solidFill>
                <a:latin typeface="Arial" charset="0"/>
              </a:defRPr>
            </a:lvl3pPr>
            <a:lvl4pPr algn="l" defTabSz="457200" rtl="0" eaLnBrk="1" fontAlgn="base" hangingPunct="1">
              <a:spcBef>
                <a:spcPct val="0"/>
              </a:spcBef>
              <a:spcAft>
                <a:spcPct val="0"/>
              </a:spcAft>
              <a:defRPr sz="3800" b="1">
                <a:solidFill>
                  <a:srgbClr val="007934"/>
                </a:solidFill>
                <a:latin typeface="Arial" charset="0"/>
              </a:defRPr>
            </a:lvl4pPr>
            <a:lvl5pPr algn="l" defTabSz="457200" rtl="0" eaLnBrk="1" fontAlgn="base" hangingPunct="1">
              <a:spcBef>
                <a:spcPct val="0"/>
              </a:spcBef>
              <a:spcAft>
                <a:spcPct val="0"/>
              </a:spcAft>
              <a:defRPr sz="3800" b="1">
                <a:solidFill>
                  <a:srgbClr val="007934"/>
                </a:solidFill>
                <a:latin typeface="Arial" charset="0"/>
              </a:defRPr>
            </a:lvl5pPr>
            <a:lvl6pPr marL="457200" algn="l" defTabSz="457200" rtl="0" eaLnBrk="1" fontAlgn="base" hangingPunct="1">
              <a:spcBef>
                <a:spcPct val="0"/>
              </a:spcBef>
              <a:spcAft>
                <a:spcPct val="0"/>
              </a:spcAft>
              <a:defRPr sz="3800" b="1">
                <a:solidFill>
                  <a:srgbClr val="007934"/>
                </a:solidFill>
                <a:latin typeface="Arial" charset="0"/>
              </a:defRPr>
            </a:lvl6pPr>
            <a:lvl7pPr marL="914400" algn="l" defTabSz="457200" rtl="0" eaLnBrk="1" fontAlgn="base" hangingPunct="1">
              <a:spcBef>
                <a:spcPct val="0"/>
              </a:spcBef>
              <a:spcAft>
                <a:spcPct val="0"/>
              </a:spcAft>
              <a:defRPr sz="3800" b="1">
                <a:solidFill>
                  <a:srgbClr val="007934"/>
                </a:solidFill>
                <a:latin typeface="Arial" charset="0"/>
              </a:defRPr>
            </a:lvl7pPr>
            <a:lvl8pPr marL="1371600" algn="l" defTabSz="457200" rtl="0" eaLnBrk="1" fontAlgn="base" hangingPunct="1">
              <a:spcBef>
                <a:spcPct val="0"/>
              </a:spcBef>
              <a:spcAft>
                <a:spcPct val="0"/>
              </a:spcAft>
              <a:defRPr sz="3800" b="1">
                <a:solidFill>
                  <a:srgbClr val="007934"/>
                </a:solidFill>
                <a:latin typeface="Arial" charset="0"/>
              </a:defRPr>
            </a:lvl8pPr>
            <a:lvl9pPr marL="1828800" algn="l" defTabSz="457200" rtl="0" eaLnBrk="1" fontAlgn="base" hangingPunct="1">
              <a:spcBef>
                <a:spcPct val="0"/>
              </a:spcBef>
              <a:spcAft>
                <a:spcPct val="0"/>
              </a:spcAft>
              <a:defRPr sz="3800" b="1">
                <a:solidFill>
                  <a:srgbClr val="007934"/>
                </a:solidFill>
                <a:latin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t-EE" altLang="et-EE" sz="5600" b="1" i="0" u="none" strike="noStrike" kern="1200" cap="none" spc="0" normalizeH="0" baseline="0" noProof="0">
                <a:ln>
                  <a:noFill/>
                </a:ln>
                <a:solidFill>
                  <a:srgbClr val="FFFFFF"/>
                </a:solidFill>
                <a:effectLst/>
                <a:uLnTx/>
                <a:uFillTx/>
                <a:latin typeface="Arial"/>
                <a:ea typeface="+mj-ea"/>
                <a:cs typeface="+mj-cs"/>
              </a:rPr>
              <a:t>Eesti Energia</a:t>
            </a:r>
            <a:endParaRPr kumimoji="0" lang="en-US" altLang="et-EE" sz="5600" b="1" i="0" u="none" strike="noStrike" kern="1200" cap="none" spc="0" normalizeH="0" baseline="0" noProof="0">
              <a:ln>
                <a:noFill/>
              </a:ln>
              <a:solidFill>
                <a:srgbClr val="FFFFFF"/>
              </a:solidFill>
              <a:effectLst/>
              <a:uLnTx/>
              <a:uFillTx/>
              <a:latin typeface="Arial"/>
              <a:ea typeface="+mj-ea"/>
              <a:cs typeface="+mj-cs"/>
            </a:endParaRPr>
          </a:p>
        </p:txBody>
      </p:sp>
      <p:pic>
        <p:nvPicPr>
          <p:cNvPr id="21" name="Picture 20">
            <a:extLst>
              <a:ext uri="{FF2B5EF4-FFF2-40B4-BE49-F238E27FC236}">
                <a16:creationId xmlns:a16="http://schemas.microsoft.com/office/drawing/2014/main" id="{03018AD1-8E2B-4A56-B890-240CDDEA1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336" y="3639461"/>
            <a:ext cx="1008414" cy="1113640"/>
          </a:xfrm>
          <a:prstGeom prst="rect">
            <a:avLst/>
          </a:prstGeom>
        </p:spPr>
      </p:pic>
    </p:spTree>
    <p:extLst>
      <p:ext uri="{BB962C8B-B14F-4D97-AF65-F5344CB8AC3E}">
        <p14:creationId xmlns:p14="http://schemas.microsoft.com/office/powerpoint/2010/main" val="1538347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65BEA5-0BC1-4BB7-94FE-B109F53DC5CA}"/>
              </a:ext>
            </a:extLst>
          </p:cNvPr>
          <p:cNvPicPr>
            <a:picLocks noChangeAspect="1"/>
          </p:cNvPicPr>
          <p:nvPr/>
        </p:nvPicPr>
        <p:blipFill>
          <a:blip r:embed="rId3"/>
          <a:stretch>
            <a:fillRect/>
          </a:stretch>
        </p:blipFill>
        <p:spPr>
          <a:xfrm>
            <a:off x="-8764" y="-5977"/>
            <a:ext cx="9152764" cy="5149955"/>
          </a:xfrm>
          <a:prstGeom prst="rect">
            <a:avLst/>
          </a:prstGeom>
        </p:spPr>
      </p:pic>
      <p:sp>
        <p:nvSpPr>
          <p:cNvPr id="42" name="Rectangle 41">
            <a:extLst>
              <a:ext uri="{FF2B5EF4-FFF2-40B4-BE49-F238E27FC236}">
                <a16:creationId xmlns:a16="http://schemas.microsoft.com/office/drawing/2014/main" id="{E4F62BFE-A99F-46C8-8A6C-C3758FE98143}"/>
              </a:ext>
            </a:extLst>
          </p:cNvPr>
          <p:cNvSpPr/>
          <p:nvPr/>
        </p:nvSpPr>
        <p:spPr>
          <a:xfrm rot="10800000">
            <a:off x="-8764" y="24582"/>
            <a:ext cx="9152764" cy="5088835"/>
          </a:xfrm>
          <a:prstGeom prst="rect">
            <a:avLst/>
          </a:prstGeom>
          <a:gradFill flip="none" rotWithShape="1">
            <a:gsLst>
              <a:gs pos="0">
                <a:srgbClr val="0771B9"/>
              </a:gs>
              <a:gs pos="77000">
                <a:srgbClr val="34B233"/>
              </a:gs>
            </a:gsLst>
            <a:lin ang="13800000" scaled="0"/>
            <a:tileRect/>
          </a:gradFill>
          <a:ln w="9525" cap="flat" cmpd="sng" algn="ctr">
            <a:noFill/>
            <a:prstDash val="solid"/>
          </a:ln>
          <a:effectLst/>
        </p:spPr>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4" name="Rectangle 13"/>
          <p:cNvSpPr/>
          <p:nvPr/>
        </p:nvSpPr>
        <p:spPr>
          <a:xfrm>
            <a:off x="361394" y="246681"/>
            <a:ext cx="9062005" cy="1015663"/>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ru-RU" sz="3000" b="1" i="0" u="none" strike="noStrike" kern="1200" cap="none" spc="0" normalizeH="0" baseline="0" noProof="0">
                <a:ln>
                  <a:noFill/>
                </a:ln>
                <a:solidFill>
                  <a:srgbClr val="FFFFFF"/>
                </a:solidFill>
                <a:effectLst/>
                <a:uLnTx/>
                <a:uFillTx/>
                <a:latin typeface="Arial" charset="0"/>
                <a:ea typeface="+mn-ea"/>
                <a:cs typeface="+mn-cs"/>
              </a:rPr>
              <a:t>Расположение работников </a:t>
            </a:r>
            <a:endParaRPr kumimoji="0" lang="et-EE" sz="3000" b="1" i="0" u="none" strike="noStrike" kern="1200" cap="none" spc="0" normalizeH="0" baseline="0" noProof="0">
              <a:ln>
                <a:noFill/>
              </a:ln>
              <a:solidFill>
                <a:srgbClr val="FFFFFF"/>
              </a:solidFill>
              <a:effectLst/>
              <a:uLnTx/>
              <a:uFillTx/>
              <a:latin typeface="Arial" charset="0"/>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t-EE" sz="3000" b="1" i="0" u="none" strike="noStrike" kern="1200" cap="none" spc="0" normalizeH="0" baseline="0" noProof="0">
                <a:ln>
                  <a:noFill/>
                </a:ln>
                <a:solidFill>
                  <a:srgbClr val="FFFFFF"/>
                </a:solidFill>
                <a:effectLst/>
                <a:uLnTx/>
                <a:uFillTx/>
                <a:latin typeface="Arial" charset="0"/>
                <a:ea typeface="+mn-ea"/>
                <a:cs typeface="+mn-cs"/>
              </a:rPr>
              <a:t>Eesti Energia</a:t>
            </a:r>
            <a:endParaRPr kumimoji="0" lang="en-US" sz="3000" b="1" i="0" u="none" strike="noStrike" kern="1200" cap="none" spc="0" normalizeH="0" baseline="0" noProof="0">
              <a:ln>
                <a:noFill/>
              </a:ln>
              <a:solidFill>
                <a:srgbClr val="FFFFFF"/>
              </a:solidFill>
              <a:effectLst/>
              <a:uLnTx/>
              <a:uFillTx/>
              <a:latin typeface="Arial" charset="0"/>
              <a:ea typeface="+mn-ea"/>
              <a:cs typeface="+mn-cs"/>
            </a:endParaRPr>
          </a:p>
        </p:txBody>
      </p:sp>
      <p:grpSp>
        <p:nvGrpSpPr>
          <p:cNvPr id="2" name="Group 1"/>
          <p:cNvGrpSpPr/>
          <p:nvPr/>
        </p:nvGrpSpPr>
        <p:grpSpPr>
          <a:xfrm>
            <a:off x="412859" y="1409986"/>
            <a:ext cx="3152093" cy="3288763"/>
            <a:chOff x="412859" y="1416336"/>
            <a:chExt cx="3152093" cy="3288763"/>
          </a:xfrm>
        </p:grpSpPr>
        <p:sp>
          <p:nvSpPr>
            <p:cNvPr id="16" name="TextBox 15"/>
            <p:cNvSpPr txBox="1"/>
            <p:nvPr/>
          </p:nvSpPr>
          <p:spPr>
            <a:xfrm>
              <a:off x="412859" y="1546574"/>
              <a:ext cx="2712952" cy="784830"/>
            </a:xfrm>
            <a:prstGeom prst="rect">
              <a:avLst/>
            </a:prstGeom>
            <a:noFill/>
          </p:spPr>
          <p:txBody>
            <a:bodyPr wrap="square" rtlCol="0">
              <a:spAutoFit/>
            </a:bodyPr>
            <a:lstStyle/>
            <a:p>
              <a:pPr lvl="0">
                <a:spcAft>
                  <a:spcPts val="600"/>
                </a:spcAft>
              </a:pPr>
              <a:r>
                <a:rPr lang="ru-RU" sz="1500" b="1" dirty="0">
                  <a:solidFill>
                    <a:schemeClr val="bg1"/>
                  </a:solidFill>
                </a:rPr>
                <a:t>В </a:t>
              </a:r>
              <a:r>
                <a:rPr lang="et-EE" sz="1500" b="1" dirty="0">
                  <a:solidFill>
                    <a:schemeClr val="bg1"/>
                  </a:solidFill>
                </a:rPr>
                <a:t>Eesti Energia </a:t>
              </a:r>
              <a:r>
                <a:rPr lang="ru-RU" sz="1500" b="1" dirty="0">
                  <a:solidFill>
                    <a:schemeClr val="bg1"/>
                  </a:solidFill>
                </a:rPr>
                <a:t>работает около 5200 человек, </a:t>
              </a:r>
              <a:r>
                <a:rPr lang="ru-RU" sz="1500" b="1" dirty="0">
                  <a:solidFill>
                    <a:srgbClr val="FFFF00"/>
                  </a:solidFill>
                </a:rPr>
                <a:t>1% </a:t>
              </a:r>
              <a:r>
                <a:rPr lang="ru-RU" sz="1500" b="1" dirty="0">
                  <a:solidFill>
                    <a:schemeClr val="bg1"/>
                  </a:solidFill>
                </a:rPr>
                <a:t>из них работает за границей</a:t>
              </a:r>
              <a:endParaRPr kumimoji="0" lang="et-EE" sz="1500" b="1" i="0" u="none" strike="noStrike" kern="1200" cap="none" spc="0" normalizeH="0" baseline="0" noProof="0" dirty="0">
                <a:ln>
                  <a:noFill/>
                </a:ln>
                <a:solidFill>
                  <a:srgbClr val="FFFFFF"/>
                </a:solidFill>
                <a:effectLst/>
                <a:uLnTx/>
                <a:uFillTx/>
                <a:latin typeface="Arial" charset="0"/>
                <a:ea typeface="+mn-ea"/>
                <a:cs typeface="+mn-cs"/>
              </a:endParaRPr>
            </a:p>
          </p:txBody>
        </p:sp>
        <p:cxnSp>
          <p:nvCxnSpPr>
            <p:cNvPr id="62" name="Straight Connector 61"/>
            <p:cNvCxnSpPr>
              <a:cxnSpLocks/>
            </p:cNvCxnSpPr>
            <p:nvPr/>
          </p:nvCxnSpPr>
          <p:spPr>
            <a:xfrm>
              <a:off x="466403" y="1416336"/>
              <a:ext cx="2725926"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a:cxnSpLocks/>
            </p:cNvCxnSpPr>
            <p:nvPr/>
          </p:nvCxnSpPr>
          <p:spPr>
            <a:xfrm>
              <a:off x="466403" y="2464754"/>
              <a:ext cx="2725926" cy="0"/>
            </a:xfrm>
            <a:prstGeom prst="line">
              <a:avLst/>
            </a:prstGeom>
            <a:ln w="6350"/>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D50AAB0F-9C16-486A-B30D-D5F8492686A1}"/>
                </a:ext>
              </a:extLst>
            </p:cNvPr>
            <p:cNvCxnSpPr>
              <a:cxnSpLocks/>
            </p:cNvCxnSpPr>
            <p:nvPr/>
          </p:nvCxnSpPr>
          <p:spPr>
            <a:xfrm>
              <a:off x="496917" y="3471665"/>
              <a:ext cx="2659408" cy="0"/>
            </a:xfrm>
            <a:prstGeom prst="line">
              <a:avLst/>
            </a:prstGeom>
            <a:ln w="6350"/>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89DB704C-0AE7-4D84-B934-354CDB17D095}"/>
                </a:ext>
              </a:extLst>
            </p:cNvPr>
            <p:cNvSpPr txBox="1"/>
            <p:nvPr/>
          </p:nvSpPr>
          <p:spPr>
            <a:xfrm>
              <a:off x="412859" y="2590077"/>
              <a:ext cx="3152093" cy="784830"/>
            </a:xfrm>
            <a:prstGeom prst="rect">
              <a:avLst/>
            </a:prstGeom>
            <a:noFill/>
          </p:spPr>
          <p:txBody>
            <a:bodyPr wrap="square" rtlCol="0">
              <a:spAutoFit/>
            </a:bodyPr>
            <a:lstStyle/>
            <a:p>
              <a:pPr lvl="0">
                <a:spcAft>
                  <a:spcPts val="600"/>
                </a:spcAft>
              </a:pPr>
              <a:r>
                <a:rPr lang="ru-RU" sz="1500" b="1">
                  <a:solidFill>
                    <a:srgbClr val="FFFF00"/>
                  </a:solidFill>
                </a:rPr>
                <a:t>70% </a:t>
              </a:r>
              <a:r>
                <a:rPr lang="ru-RU" sz="1500" b="1">
                  <a:solidFill>
                    <a:srgbClr val="FFFFFF"/>
                  </a:solidFill>
                </a:rPr>
                <a:t>всех работников получили образование в области точных наук</a:t>
              </a:r>
              <a:endParaRPr kumimoji="0" lang="et-EE" sz="1500" b="1" i="0" u="none" strike="noStrike" kern="1200" cap="none" spc="0" normalizeH="0" baseline="0" noProof="0">
                <a:ln>
                  <a:noFill/>
                </a:ln>
                <a:solidFill>
                  <a:srgbClr val="FFFFFF"/>
                </a:solidFill>
                <a:effectLst/>
                <a:uLnTx/>
                <a:uFillTx/>
                <a:latin typeface="Arial" charset="0"/>
                <a:ea typeface="+mn-ea"/>
                <a:cs typeface="+mn-cs"/>
              </a:endParaRPr>
            </a:p>
          </p:txBody>
        </p:sp>
        <p:sp>
          <p:nvSpPr>
            <p:cNvPr id="39" name="TextBox 38">
              <a:extLst>
                <a:ext uri="{FF2B5EF4-FFF2-40B4-BE49-F238E27FC236}">
                  <a16:creationId xmlns:a16="http://schemas.microsoft.com/office/drawing/2014/main" id="{3391B145-846A-4E8B-BCD9-18047114F2E8}"/>
                </a:ext>
              </a:extLst>
            </p:cNvPr>
            <p:cNvSpPr txBox="1"/>
            <p:nvPr/>
          </p:nvSpPr>
          <p:spPr>
            <a:xfrm>
              <a:off x="460913" y="3582767"/>
              <a:ext cx="2731416" cy="1015663"/>
            </a:xfrm>
            <a:prstGeom prst="rect">
              <a:avLst/>
            </a:prstGeom>
            <a:noFill/>
          </p:spPr>
          <p:txBody>
            <a:bodyPr wrap="square" rtlCol="0">
              <a:spAutoFit/>
            </a:bodyPr>
            <a:lstStyle/>
            <a:p>
              <a:pPr lvl="0">
                <a:spcAft>
                  <a:spcPts val="600"/>
                </a:spcAft>
              </a:pPr>
              <a:r>
                <a:rPr lang="ru-RU" sz="1500" b="1">
                  <a:solidFill>
                    <a:srgbClr val="FFFF00"/>
                  </a:solidFill>
                </a:rPr>
                <a:t>Каждый 10-ый </a:t>
              </a:r>
              <a:r>
                <a:rPr lang="ru-RU" sz="1500" b="1">
                  <a:solidFill>
                    <a:schemeClr val="bg1"/>
                  </a:solidFill>
                </a:rPr>
                <a:t>новый работник пришел на работу в </a:t>
              </a:r>
              <a:r>
                <a:rPr lang="et-EE" sz="1500" b="1">
                  <a:solidFill>
                    <a:schemeClr val="bg1"/>
                  </a:solidFill>
                </a:rPr>
                <a:t>Eesti Energia </a:t>
              </a:r>
              <a:r>
                <a:rPr lang="ru-RU" sz="1500" b="1">
                  <a:solidFill>
                    <a:schemeClr val="bg1"/>
                  </a:solidFill>
                </a:rPr>
                <a:t>через практику </a:t>
              </a:r>
              <a:endParaRPr kumimoji="0" lang="et-EE" sz="1500" b="1" i="0" u="none" strike="noStrike" kern="1200" cap="none" spc="0" normalizeH="0" baseline="0" noProof="0">
                <a:ln>
                  <a:noFill/>
                </a:ln>
                <a:solidFill>
                  <a:schemeClr val="bg1"/>
                </a:solidFill>
                <a:effectLst/>
                <a:uLnTx/>
                <a:uFillTx/>
              </a:endParaRPr>
            </a:p>
          </p:txBody>
        </p:sp>
        <p:cxnSp>
          <p:nvCxnSpPr>
            <p:cNvPr id="41" name="Straight Connector 40">
              <a:extLst>
                <a:ext uri="{FF2B5EF4-FFF2-40B4-BE49-F238E27FC236}">
                  <a16:creationId xmlns:a16="http://schemas.microsoft.com/office/drawing/2014/main" id="{DD243CFA-276D-4A70-B7E6-F6CC4CC0A6EE}"/>
                </a:ext>
              </a:extLst>
            </p:cNvPr>
            <p:cNvCxnSpPr>
              <a:cxnSpLocks/>
            </p:cNvCxnSpPr>
            <p:nvPr/>
          </p:nvCxnSpPr>
          <p:spPr>
            <a:xfrm>
              <a:off x="532921" y="4705099"/>
              <a:ext cx="2659408" cy="0"/>
            </a:xfrm>
            <a:prstGeom prst="line">
              <a:avLst/>
            </a:prstGeom>
            <a:ln w="6350"/>
            <a:effectLst/>
          </p:spPr>
          <p:style>
            <a:lnRef idx="2">
              <a:schemeClr val="accent1"/>
            </a:lnRef>
            <a:fillRef idx="0">
              <a:schemeClr val="accent1"/>
            </a:fillRef>
            <a:effectRef idx="1">
              <a:schemeClr val="accent1"/>
            </a:effectRef>
            <a:fontRef idx="minor">
              <a:schemeClr val="tx1"/>
            </a:fontRef>
          </p:style>
        </p:cxnSp>
      </p:gr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9550" y="4577026"/>
            <a:ext cx="1166582" cy="363274"/>
          </a:xfrm>
          <a:prstGeom prst="rect">
            <a:avLst/>
          </a:prstGeom>
        </p:spPr>
      </p:pic>
      <p:sp>
        <p:nvSpPr>
          <p:cNvPr id="3" name="Rectangle 1">
            <a:extLst>
              <a:ext uri="{FF2B5EF4-FFF2-40B4-BE49-F238E27FC236}">
                <a16:creationId xmlns:a16="http://schemas.microsoft.com/office/drawing/2014/main" id="{13265199-0785-4D4D-9C3B-119F59AD5E07}"/>
              </a:ext>
            </a:extLst>
          </p:cNvPr>
          <p:cNvSpPr>
            <a:spLocks noChangeArrowheads="1"/>
          </p:cNvSpPr>
          <p:nvPr/>
        </p:nvSpPr>
        <p:spPr bwMode="auto">
          <a:xfrm>
            <a:off x="0" y="105489"/>
            <a:ext cx="18473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ru-RU" altLang="et-EE" sz="1000" b="0" i="0" u="none" strike="noStrike" cap="none" normalizeH="0" baseline="0">
              <a:ln>
                <a:noFill/>
              </a:ln>
              <a:effectLst/>
              <a:latin typeface="Arial Unicode MS"/>
              <a:cs typeface="Arial Unicode MS"/>
            </a:endParaRPr>
          </a:p>
        </p:txBody>
      </p:sp>
      <p:sp>
        <p:nvSpPr>
          <p:cNvPr id="6" name="Rectangle 3">
            <a:extLst>
              <a:ext uri="{FF2B5EF4-FFF2-40B4-BE49-F238E27FC236}">
                <a16:creationId xmlns:a16="http://schemas.microsoft.com/office/drawing/2014/main" id="{107385CF-5D5D-4185-B92C-E9EDFA2E69F9}"/>
              </a:ext>
            </a:extLst>
          </p:cNvPr>
          <p:cNvSpPr>
            <a:spLocks noChangeArrowheads="1"/>
          </p:cNvSpPr>
          <p:nvPr/>
        </p:nvSpPr>
        <p:spPr bwMode="auto">
          <a:xfrm>
            <a:off x="304800" y="410289"/>
            <a:ext cx="18473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ru-RU" altLang="et-EE" sz="1000" b="0" i="0" u="none" strike="noStrike" cap="none" normalizeH="0" baseline="0">
              <a:ln>
                <a:noFill/>
              </a:ln>
              <a:effectLst/>
              <a:latin typeface="Arial Unicode MS"/>
              <a:cs typeface="Arial Unicode MS"/>
            </a:endParaRPr>
          </a:p>
        </p:txBody>
      </p:sp>
      <p:grpSp>
        <p:nvGrpSpPr>
          <p:cNvPr id="23" name="Group 22">
            <a:extLst>
              <a:ext uri="{FF2B5EF4-FFF2-40B4-BE49-F238E27FC236}">
                <a16:creationId xmlns:a16="http://schemas.microsoft.com/office/drawing/2014/main" id="{E0795DBB-6F6A-4AFD-AE08-E91C2857AB47}"/>
              </a:ext>
            </a:extLst>
          </p:cNvPr>
          <p:cNvGrpSpPr/>
          <p:nvPr/>
        </p:nvGrpSpPr>
        <p:grpSpPr>
          <a:xfrm>
            <a:off x="3372203" y="1070616"/>
            <a:ext cx="5496354" cy="3579862"/>
            <a:chOff x="3347864" y="771550"/>
            <a:chExt cx="5496354" cy="3579862"/>
          </a:xfrm>
        </p:grpSpPr>
        <p:pic>
          <p:nvPicPr>
            <p:cNvPr id="24" name="Picture 23">
              <a:extLst>
                <a:ext uri="{FF2B5EF4-FFF2-40B4-BE49-F238E27FC236}">
                  <a16:creationId xmlns:a16="http://schemas.microsoft.com/office/drawing/2014/main" id="{2EAA6A1D-F57A-4BF3-AEEA-B8A2433CCD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864" y="771550"/>
              <a:ext cx="5496354" cy="3579862"/>
            </a:xfrm>
            <a:prstGeom prst="rect">
              <a:avLst/>
            </a:prstGeom>
          </p:spPr>
        </p:pic>
        <p:sp>
          <p:nvSpPr>
            <p:cNvPr id="25" name="Rectangle 24">
              <a:extLst>
                <a:ext uri="{FF2B5EF4-FFF2-40B4-BE49-F238E27FC236}">
                  <a16:creationId xmlns:a16="http://schemas.microsoft.com/office/drawing/2014/main" id="{B0A8C51E-4407-4E72-B686-A3BD031A1482}"/>
                </a:ext>
              </a:extLst>
            </p:cNvPr>
            <p:cNvSpPr/>
            <p:nvPr/>
          </p:nvSpPr>
          <p:spPr>
            <a:xfrm>
              <a:off x="5431486" y="1323708"/>
              <a:ext cx="966931" cy="492443"/>
            </a:xfrm>
            <a:prstGeom prst="rect">
              <a:avLst/>
            </a:prstGeom>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t-EE" sz="1000" b="1" i="0" u="none" strike="noStrike" kern="1200" cap="none" spc="0" normalizeH="0" baseline="0" noProof="0">
                  <a:ln>
                    <a:noFill/>
                  </a:ln>
                  <a:solidFill>
                    <a:srgbClr val="34B233">
                      <a:lumMod val="50000"/>
                    </a:srgbClr>
                  </a:solidFill>
                  <a:effectLst/>
                  <a:uLnTx/>
                  <a:uFillTx/>
                  <a:latin typeface="Arial" charset="0"/>
                  <a:ea typeface="+mn-ea"/>
                  <a:cs typeface="+mn-cs"/>
                </a:rPr>
                <a:t>Tallinn-Harju</a:t>
              </a:r>
              <a:br>
                <a:rPr kumimoji="0" lang="et-EE" sz="1000" b="0" i="0" u="none" strike="noStrike" kern="1200" cap="none" spc="0" normalizeH="0" baseline="0" noProof="0">
                  <a:ln>
                    <a:noFill/>
                  </a:ln>
                  <a:solidFill>
                    <a:srgbClr val="34B233">
                      <a:lumMod val="50000"/>
                    </a:srgbClr>
                  </a:solidFill>
                  <a:effectLst/>
                  <a:uLnTx/>
                  <a:uFillTx/>
                  <a:latin typeface="Arial" charset="0"/>
                  <a:ea typeface="+mn-ea"/>
                  <a:cs typeface="+mn-cs"/>
                </a:rPr>
              </a:br>
              <a:r>
                <a:rPr kumimoji="0" lang="et-EE" sz="1600" b="1" i="0" u="none" strike="noStrike" kern="1200" cap="none" spc="0" normalizeH="0" baseline="0" noProof="0">
                  <a:ln>
                    <a:noFill/>
                  </a:ln>
                  <a:solidFill>
                    <a:srgbClr val="34B233">
                      <a:lumMod val="50000"/>
                    </a:srgbClr>
                  </a:solidFill>
                  <a:effectLst/>
                  <a:uLnTx/>
                  <a:uFillTx/>
                  <a:latin typeface="Arial" charset="0"/>
                  <a:ea typeface="+mn-ea"/>
                  <a:cs typeface="+mn-cs"/>
                </a:rPr>
                <a:t>18%</a:t>
              </a:r>
              <a:endParaRPr kumimoji="0" lang="en-US" sz="1600" b="1" i="0" u="none" strike="noStrike" kern="1200" cap="none" spc="0" normalizeH="0" baseline="0" noProof="0">
                <a:ln>
                  <a:noFill/>
                </a:ln>
                <a:solidFill>
                  <a:srgbClr val="34B233">
                    <a:lumMod val="50000"/>
                  </a:srgbClr>
                </a:solidFill>
                <a:effectLst/>
                <a:uLnTx/>
                <a:uFillTx/>
                <a:latin typeface="Arial" charset="0"/>
                <a:ea typeface="+mn-ea"/>
                <a:cs typeface="+mn-cs"/>
              </a:endParaRPr>
            </a:p>
          </p:txBody>
        </p:sp>
        <p:sp>
          <p:nvSpPr>
            <p:cNvPr id="26" name="Rectangle 25">
              <a:extLst>
                <a:ext uri="{FF2B5EF4-FFF2-40B4-BE49-F238E27FC236}">
                  <a16:creationId xmlns:a16="http://schemas.microsoft.com/office/drawing/2014/main" id="{F0001BD9-1DB1-418B-91B3-AED0D6B254C0}"/>
                </a:ext>
              </a:extLst>
            </p:cNvPr>
            <p:cNvSpPr/>
            <p:nvPr/>
          </p:nvSpPr>
          <p:spPr>
            <a:xfrm>
              <a:off x="3707613" y="2601922"/>
              <a:ext cx="652743" cy="492443"/>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t-EE" sz="1000" b="1" i="0" u="none" strike="noStrike" kern="1200" cap="none" spc="0" normalizeH="0" baseline="0" noProof="0">
                  <a:ln>
                    <a:noFill/>
                  </a:ln>
                  <a:solidFill>
                    <a:srgbClr val="34B233">
                      <a:lumMod val="50000"/>
                    </a:srgbClr>
                  </a:solidFill>
                  <a:effectLst/>
                  <a:uLnTx/>
                  <a:uFillTx/>
                  <a:latin typeface="Arial" charset="0"/>
                  <a:ea typeface="+mn-ea"/>
                  <a:cs typeface="+mn-cs"/>
                </a:rPr>
                <a:t>Saared</a:t>
              </a:r>
              <a:br>
                <a:rPr kumimoji="0" lang="et-EE" sz="1000" b="0" i="0" u="none" strike="noStrike" kern="1200" cap="none" spc="0" normalizeH="0" baseline="0" noProof="0">
                  <a:ln>
                    <a:noFill/>
                  </a:ln>
                  <a:solidFill>
                    <a:srgbClr val="34B233">
                      <a:lumMod val="50000"/>
                    </a:srgbClr>
                  </a:solidFill>
                  <a:effectLst/>
                  <a:uLnTx/>
                  <a:uFillTx/>
                  <a:latin typeface="Arial" charset="0"/>
                  <a:ea typeface="+mn-ea"/>
                  <a:cs typeface="+mn-cs"/>
                </a:rPr>
              </a:br>
              <a:r>
                <a:rPr kumimoji="0" lang="et-EE" sz="1600" b="1" i="0" u="none" strike="noStrike" kern="1200" cap="none" spc="0" normalizeH="0" baseline="0" noProof="0">
                  <a:ln>
                    <a:noFill/>
                  </a:ln>
                  <a:solidFill>
                    <a:srgbClr val="34B233">
                      <a:lumMod val="50000"/>
                    </a:srgbClr>
                  </a:solidFill>
                  <a:effectLst/>
                  <a:uLnTx/>
                  <a:uFillTx/>
                  <a:latin typeface="Arial" charset="0"/>
                  <a:ea typeface="+mn-ea"/>
                  <a:cs typeface="+mn-cs"/>
                </a:rPr>
                <a:t>0,4%</a:t>
              </a:r>
              <a:endParaRPr kumimoji="0" lang="en-US" sz="1600" b="1" i="0" u="none" strike="noStrike" kern="1200" cap="none" spc="0" normalizeH="0" baseline="0" noProof="0">
                <a:ln>
                  <a:noFill/>
                </a:ln>
                <a:solidFill>
                  <a:srgbClr val="34B233">
                    <a:lumMod val="50000"/>
                  </a:srgbClr>
                </a:solidFill>
                <a:effectLst/>
                <a:uLnTx/>
                <a:uFillTx/>
                <a:latin typeface="Arial" charset="0"/>
                <a:ea typeface="+mn-ea"/>
                <a:cs typeface="+mn-cs"/>
              </a:endParaRPr>
            </a:p>
          </p:txBody>
        </p:sp>
        <p:sp>
          <p:nvSpPr>
            <p:cNvPr id="27" name="Rectangle 26">
              <a:extLst>
                <a:ext uri="{FF2B5EF4-FFF2-40B4-BE49-F238E27FC236}">
                  <a16:creationId xmlns:a16="http://schemas.microsoft.com/office/drawing/2014/main" id="{32B323AB-39D2-4E95-94F2-94AC543B9F25}"/>
                </a:ext>
              </a:extLst>
            </p:cNvPr>
            <p:cNvSpPr/>
            <p:nvPr/>
          </p:nvSpPr>
          <p:spPr>
            <a:xfrm>
              <a:off x="7396526" y="1329684"/>
              <a:ext cx="766557" cy="492443"/>
            </a:xfrm>
            <a:prstGeom prst="rect">
              <a:avLst/>
            </a:prstGeom>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t-EE" sz="1000" b="1" i="0" u="none" strike="noStrike" kern="1200" cap="none" spc="0" normalizeH="0" baseline="0" noProof="0">
                  <a:ln>
                    <a:noFill/>
                  </a:ln>
                  <a:solidFill>
                    <a:srgbClr val="34B233">
                      <a:lumMod val="50000"/>
                    </a:srgbClr>
                  </a:solidFill>
                  <a:effectLst/>
                  <a:uLnTx/>
                  <a:uFillTx/>
                  <a:latin typeface="Arial" charset="0"/>
                  <a:ea typeface="+mn-ea"/>
                  <a:cs typeface="+mn-cs"/>
                </a:rPr>
                <a:t>Virumaa</a:t>
              </a:r>
              <a:br>
                <a:rPr kumimoji="0" lang="et-EE" sz="1000" b="0" i="0" u="none" strike="noStrike" kern="1200" cap="none" spc="0" normalizeH="0" baseline="0" noProof="0">
                  <a:ln>
                    <a:noFill/>
                  </a:ln>
                  <a:solidFill>
                    <a:srgbClr val="34B233">
                      <a:lumMod val="50000"/>
                    </a:srgbClr>
                  </a:solidFill>
                  <a:effectLst/>
                  <a:uLnTx/>
                  <a:uFillTx/>
                  <a:latin typeface="Arial" charset="0"/>
                  <a:ea typeface="+mn-ea"/>
                  <a:cs typeface="+mn-cs"/>
                </a:rPr>
              </a:br>
              <a:r>
                <a:rPr kumimoji="0" lang="et-EE" sz="1600" b="1" i="0" u="none" strike="noStrike" kern="1200" cap="none" spc="0" normalizeH="0" baseline="0" noProof="0">
                  <a:ln>
                    <a:noFill/>
                  </a:ln>
                  <a:solidFill>
                    <a:srgbClr val="34B233">
                      <a:lumMod val="50000"/>
                    </a:srgbClr>
                  </a:solidFill>
                  <a:effectLst/>
                  <a:uLnTx/>
                  <a:uFillTx/>
                  <a:latin typeface="Arial" charset="0"/>
                  <a:ea typeface="+mn-ea"/>
                  <a:cs typeface="+mn-cs"/>
                </a:rPr>
                <a:t>74,3%</a:t>
              </a:r>
              <a:endParaRPr kumimoji="0" lang="en-US" sz="1600" b="1" i="0" u="none" strike="noStrike" kern="1200" cap="none" spc="0" normalizeH="0" baseline="0" noProof="0">
                <a:ln>
                  <a:noFill/>
                </a:ln>
                <a:solidFill>
                  <a:srgbClr val="34B233">
                    <a:lumMod val="50000"/>
                  </a:srgbClr>
                </a:solidFill>
                <a:effectLst/>
                <a:uLnTx/>
                <a:uFillTx/>
                <a:latin typeface="Arial" charset="0"/>
                <a:ea typeface="+mn-ea"/>
                <a:cs typeface="+mn-cs"/>
              </a:endParaRPr>
            </a:p>
          </p:txBody>
        </p:sp>
        <p:sp>
          <p:nvSpPr>
            <p:cNvPr id="28" name="Rectangle 27">
              <a:extLst>
                <a:ext uri="{FF2B5EF4-FFF2-40B4-BE49-F238E27FC236}">
                  <a16:creationId xmlns:a16="http://schemas.microsoft.com/office/drawing/2014/main" id="{55186190-C925-4C56-BDA0-7F38C0CB4415}"/>
                </a:ext>
              </a:extLst>
            </p:cNvPr>
            <p:cNvSpPr/>
            <p:nvPr/>
          </p:nvSpPr>
          <p:spPr>
            <a:xfrm>
              <a:off x="5970325" y="2565774"/>
              <a:ext cx="837089" cy="492443"/>
            </a:xfrm>
            <a:prstGeom prst="rect">
              <a:avLst/>
            </a:prstGeom>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t-EE" sz="1000" b="1" i="0" u="none" strike="noStrike" kern="1200" cap="none" spc="0" normalizeH="0" baseline="0" noProof="0">
                  <a:ln>
                    <a:noFill/>
                  </a:ln>
                  <a:solidFill>
                    <a:srgbClr val="34B233">
                      <a:lumMod val="50000"/>
                    </a:srgbClr>
                  </a:solidFill>
                  <a:effectLst/>
                  <a:uLnTx/>
                  <a:uFillTx/>
                  <a:latin typeface="Arial" charset="0"/>
                  <a:ea typeface="+mn-ea"/>
                  <a:cs typeface="+mn-cs"/>
                </a:rPr>
                <a:t>Kesk-Eesti</a:t>
              </a:r>
              <a:br>
                <a:rPr kumimoji="0" lang="et-EE" sz="1000" b="0" i="0" u="none" strike="noStrike" kern="1200" cap="none" spc="0" normalizeH="0" baseline="0" noProof="0">
                  <a:ln>
                    <a:noFill/>
                  </a:ln>
                  <a:solidFill>
                    <a:srgbClr val="34B233">
                      <a:lumMod val="50000"/>
                    </a:srgbClr>
                  </a:solidFill>
                  <a:effectLst/>
                  <a:uLnTx/>
                  <a:uFillTx/>
                  <a:latin typeface="Arial" charset="0"/>
                  <a:ea typeface="+mn-ea"/>
                  <a:cs typeface="+mn-cs"/>
                </a:rPr>
              </a:br>
              <a:r>
                <a:rPr kumimoji="0" lang="et-EE" sz="1600" b="1" i="0" u="none" strike="noStrike" kern="1200" cap="none" spc="0" normalizeH="0" baseline="0" noProof="0">
                  <a:ln>
                    <a:noFill/>
                  </a:ln>
                  <a:solidFill>
                    <a:srgbClr val="34B233">
                      <a:lumMod val="50000"/>
                    </a:srgbClr>
                  </a:solidFill>
                  <a:effectLst/>
                  <a:uLnTx/>
                  <a:uFillTx/>
                  <a:latin typeface="Arial" charset="0"/>
                  <a:ea typeface="+mn-ea"/>
                  <a:cs typeface="+mn-cs"/>
                </a:rPr>
                <a:t>1,4%</a:t>
              </a:r>
              <a:endParaRPr kumimoji="0" lang="en-US" sz="1600" b="1" i="0" u="none" strike="noStrike" kern="1200" cap="none" spc="0" normalizeH="0" baseline="0" noProof="0">
                <a:ln>
                  <a:noFill/>
                </a:ln>
                <a:solidFill>
                  <a:srgbClr val="34B233">
                    <a:lumMod val="50000"/>
                  </a:srgbClr>
                </a:solidFill>
                <a:effectLst/>
                <a:uLnTx/>
                <a:uFillTx/>
                <a:latin typeface="Arial" charset="0"/>
                <a:ea typeface="+mn-ea"/>
                <a:cs typeface="+mn-cs"/>
              </a:endParaRPr>
            </a:p>
          </p:txBody>
        </p:sp>
        <p:sp>
          <p:nvSpPr>
            <p:cNvPr id="29" name="Rectangle 28">
              <a:extLst>
                <a:ext uri="{FF2B5EF4-FFF2-40B4-BE49-F238E27FC236}">
                  <a16:creationId xmlns:a16="http://schemas.microsoft.com/office/drawing/2014/main" id="{7DCBEA08-16A7-402F-AE72-3EE7D36B6CC6}"/>
                </a:ext>
              </a:extLst>
            </p:cNvPr>
            <p:cNvSpPr/>
            <p:nvPr/>
          </p:nvSpPr>
          <p:spPr>
            <a:xfrm>
              <a:off x="7464563" y="3411940"/>
              <a:ext cx="917239" cy="492443"/>
            </a:xfrm>
            <a:prstGeom prst="rect">
              <a:avLst/>
            </a:prstGeom>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t-EE" sz="1000" b="1" i="0" u="none" strike="noStrike" kern="1200" cap="none" spc="0" normalizeH="0" baseline="0" noProof="0">
                  <a:ln>
                    <a:noFill/>
                  </a:ln>
                  <a:solidFill>
                    <a:srgbClr val="34B233">
                      <a:lumMod val="50000"/>
                    </a:srgbClr>
                  </a:solidFill>
                  <a:effectLst/>
                  <a:uLnTx/>
                  <a:uFillTx/>
                  <a:latin typeface="Arial" charset="0"/>
                  <a:ea typeface="+mn-ea"/>
                  <a:cs typeface="+mn-cs"/>
                </a:rPr>
                <a:t>Lõuna-Eesti</a:t>
              </a:r>
              <a:br>
                <a:rPr kumimoji="0" lang="et-EE" sz="1000" b="0" i="0" u="none" strike="noStrike" kern="1200" cap="none" spc="0" normalizeH="0" baseline="0" noProof="0">
                  <a:ln>
                    <a:noFill/>
                  </a:ln>
                  <a:solidFill>
                    <a:srgbClr val="34B233">
                      <a:lumMod val="50000"/>
                    </a:srgbClr>
                  </a:solidFill>
                  <a:effectLst/>
                  <a:uLnTx/>
                  <a:uFillTx/>
                  <a:latin typeface="Arial" charset="0"/>
                  <a:ea typeface="+mn-ea"/>
                  <a:cs typeface="+mn-cs"/>
                </a:rPr>
              </a:br>
              <a:r>
                <a:rPr kumimoji="0" lang="et-EE" sz="1600" b="1" i="0" u="none" strike="noStrike" kern="1200" cap="none" spc="0" normalizeH="0" baseline="0" noProof="0">
                  <a:ln>
                    <a:noFill/>
                  </a:ln>
                  <a:solidFill>
                    <a:srgbClr val="34B233">
                      <a:lumMod val="50000"/>
                    </a:srgbClr>
                  </a:solidFill>
                  <a:effectLst/>
                  <a:uLnTx/>
                  <a:uFillTx/>
                  <a:latin typeface="Arial" charset="0"/>
                  <a:ea typeface="+mn-ea"/>
                  <a:cs typeface="+mn-cs"/>
                </a:rPr>
                <a:t>4,9%</a:t>
              </a:r>
              <a:endParaRPr kumimoji="0" lang="en-US" sz="1600" b="1" i="0" u="none" strike="noStrike" kern="1200" cap="none" spc="0" normalizeH="0" baseline="0" noProof="0">
                <a:ln>
                  <a:noFill/>
                </a:ln>
                <a:solidFill>
                  <a:srgbClr val="34B233">
                    <a:lumMod val="50000"/>
                  </a:srgbClr>
                </a:solidFill>
                <a:effectLst/>
                <a:uLnTx/>
                <a:uFillTx/>
                <a:latin typeface="Arial" charset="0"/>
                <a:ea typeface="+mn-ea"/>
                <a:cs typeface="+mn-cs"/>
              </a:endParaRPr>
            </a:p>
          </p:txBody>
        </p:sp>
      </p:grpSp>
    </p:spTree>
    <p:extLst>
      <p:ext uri="{BB962C8B-B14F-4D97-AF65-F5344CB8AC3E}">
        <p14:creationId xmlns:p14="http://schemas.microsoft.com/office/powerpoint/2010/main" val="1571532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71" y="196431"/>
            <a:ext cx="8153232" cy="857250"/>
          </a:xfrm>
          <a:solidFill>
            <a:schemeClr val="bg1"/>
          </a:solidFill>
        </p:spPr>
        <p:txBody>
          <a:bodyPr/>
          <a:lstStyle/>
          <a:p>
            <a:r>
              <a:rPr lang="ru-RU" sz="4000">
                <a:solidFill>
                  <a:srgbClr val="00B050"/>
                </a:solidFill>
              </a:rPr>
              <a:t>«Портрет» работника</a:t>
            </a:r>
            <a:endParaRPr lang="et-EE" sz="4000">
              <a:solidFill>
                <a:srgbClr val="00B050"/>
              </a:solidFill>
            </a:endParaRPr>
          </a:p>
        </p:txBody>
      </p:sp>
      <p:grpSp>
        <p:nvGrpSpPr>
          <p:cNvPr id="8" name="Group 7">
            <a:extLst>
              <a:ext uri="{FF2B5EF4-FFF2-40B4-BE49-F238E27FC236}">
                <a16:creationId xmlns:a16="http://schemas.microsoft.com/office/drawing/2014/main" id="{9CE4DC94-0848-4EAF-9E53-A1D889A92988}"/>
              </a:ext>
            </a:extLst>
          </p:cNvPr>
          <p:cNvGrpSpPr/>
          <p:nvPr/>
        </p:nvGrpSpPr>
        <p:grpSpPr>
          <a:xfrm>
            <a:off x="4536982" y="1003393"/>
            <a:ext cx="4250569" cy="2974953"/>
            <a:chOff x="4797921" y="885138"/>
            <a:chExt cx="4327617" cy="2790328"/>
          </a:xfrm>
        </p:grpSpPr>
        <p:pic>
          <p:nvPicPr>
            <p:cNvPr id="1026" name="Picture 2">
              <a:extLst>
                <a:ext uri="{FF2B5EF4-FFF2-40B4-BE49-F238E27FC236}">
                  <a16:creationId xmlns:a16="http://schemas.microsoft.com/office/drawing/2014/main" id="{32E5C5C1-23B2-4DEE-981A-A8DF9205C9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14" r="4782"/>
            <a:stretch/>
          </p:blipFill>
          <p:spPr bwMode="auto">
            <a:xfrm>
              <a:off x="4797921" y="1329078"/>
              <a:ext cx="3397177" cy="2346388"/>
            </a:xfrm>
            <a:prstGeom prst="round2DiagRect">
              <a:avLst/>
            </a:prstGeom>
            <a:ln>
              <a:noFill/>
            </a:ln>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4A98620-E41B-403B-82D1-CAFBC0990204}"/>
                </a:ext>
              </a:extLst>
            </p:cNvPr>
            <p:cNvPicPr>
              <a:picLocks noChangeAspect="1"/>
            </p:cNvPicPr>
            <p:nvPr/>
          </p:nvPicPr>
          <p:blipFill rotWithShape="1">
            <a:blip r:embed="rId3"/>
            <a:srcRect l="15750" t="10921" r="15575" b="10069"/>
            <a:stretch/>
          </p:blipFill>
          <p:spPr>
            <a:xfrm>
              <a:off x="7798803" y="885138"/>
              <a:ext cx="1326735" cy="2136957"/>
            </a:xfrm>
            <a:prstGeom prst="rect">
              <a:avLst/>
            </a:prstGeom>
          </p:spPr>
        </p:pic>
      </p:grpSp>
      <p:grpSp>
        <p:nvGrpSpPr>
          <p:cNvPr id="3" name="Group 2"/>
          <p:cNvGrpSpPr/>
          <p:nvPr/>
        </p:nvGrpSpPr>
        <p:grpSpPr>
          <a:xfrm>
            <a:off x="334280" y="1149152"/>
            <a:ext cx="3859955" cy="3496519"/>
            <a:chOff x="327930" y="1149152"/>
            <a:chExt cx="3859955" cy="3496519"/>
          </a:xfrm>
        </p:grpSpPr>
        <p:sp>
          <p:nvSpPr>
            <p:cNvPr id="9" name="TextBox 8">
              <a:extLst>
                <a:ext uri="{FF2B5EF4-FFF2-40B4-BE49-F238E27FC236}">
                  <a16:creationId xmlns:a16="http://schemas.microsoft.com/office/drawing/2014/main" id="{09303EE5-5027-4BED-B646-A51E3DDD4252}"/>
                </a:ext>
              </a:extLst>
            </p:cNvPr>
            <p:cNvSpPr txBox="1"/>
            <p:nvPr/>
          </p:nvSpPr>
          <p:spPr>
            <a:xfrm>
              <a:off x="327930" y="1149152"/>
              <a:ext cx="1959319" cy="830997"/>
            </a:xfrm>
            <a:prstGeom prst="rect">
              <a:avLst/>
            </a:prstGeom>
            <a:noFill/>
          </p:spPr>
          <p:txBody>
            <a:bodyPr wrap="none" rtlCol="0">
              <a:spAutoFit/>
            </a:bodyPr>
            <a:lstStyle/>
            <a:p>
              <a:r>
                <a:rPr lang="ru-RU" sz="1600" b="1">
                  <a:solidFill>
                    <a:srgbClr val="00B050"/>
                  </a:solidFill>
                </a:rPr>
                <a:t>10% </a:t>
              </a:r>
              <a:r>
                <a:rPr lang="ru-RU" sz="1600"/>
                <a:t>руководители</a:t>
              </a:r>
            </a:p>
            <a:p>
              <a:r>
                <a:rPr lang="ru-RU" sz="1600" b="1">
                  <a:solidFill>
                    <a:srgbClr val="00B050"/>
                  </a:solidFill>
                </a:rPr>
                <a:t>34% </a:t>
              </a:r>
              <a:r>
                <a:rPr lang="ru-RU" sz="1600"/>
                <a:t>специалисты</a:t>
              </a:r>
            </a:p>
            <a:p>
              <a:r>
                <a:rPr lang="ru-RU" sz="1600" b="1">
                  <a:solidFill>
                    <a:srgbClr val="00B050"/>
                  </a:solidFill>
                </a:rPr>
                <a:t>56% </a:t>
              </a:r>
              <a:r>
                <a:rPr lang="ru-RU" sz="1600"/>
                <a:t>рабочие</a:t>
              </a:r>
              <a:endParaRPr lang="et-EE" sz="1600"/>
            </a:p>
          </p:txBody>
        </p:sp>
        <p:sp>
          <p:nvSpPr>
            <p:cNvPr id="19" name="TextBox 18">
              <a:extLst>
                <a:ext uri="{FF2B5EF4-FFF2-40B4-BE49-F238E27FC236}">
                  <a16:creationId xmlns:a16="http://schemas.microsoft.com/office/drawing/2014/main" id="{80D5398A-EACC-4A93-B10C-E549057607AF}"/>
                </a:ext>
              </a:extLst>
            </p:cNvPr>
            <p:cNvSpPr txBox="1"/>
            <p:nvPr/>
          </p:nvSpPr>
          <p:spPr>
            <a:xfrm>
              <a:off x="327930" y="3553081"/>
              <a:ext cx="2463047" cy="338554"/>
            </a:xfrm>
            <a:prstGeom prst="rect">
              <a:avLst/>
            </a:prstGeom>
            <a:noFill/>
          </p:spPr>
          <p:txBody>
            <a:bodyPr wrap="none" rtlCol="0">
              <a:spAutoFit/>
            </a:bodyPr>
            <a:lstStyle/>
            <a:p>
              <a:r>
                <a:rPr lang="ru-RU" sz="1600" b="1">
                  <a:solidFill>
                    <a:srgbClr val="00B050"/>
                  </a:solidFill>
                </a:rPr>
                <a:t>45,7 л </a:t>
              </a:r>
              <a:r>
                <a:rPr lang="ru-RU" sz="1600"/>
                <a:t>средний возраст </a:t>
              </a:r>
              <a:endParaRPr lang="et-EE" sz="1600"/>
            </a:p>
          </p:txBody>
        </p:sp>
        <p:sp>
          <p:nvSpPr>
            <p:cNvPr id="22" name="TextBox 21">
              <a:extLst>
                <a:ext uri="{FF2B5EF4-FFF2-40B4-BE49-F238E27FC236}">
                  <a16:creationId xmlns:a16="http://schemas.microsoft.com/office/drawing/2014/main" id="{A415BAE5-AC8D-46F2-B56B-B14D93BFB5E6}"/>
                </a:ext>
              </a:extLst>
            </p:cNvPr>
            <p:cNvSpPr txBox="1"/>
            <p:nvPr/>
          </p:nvSpPr>
          <p:spPr>
            <a:xfrm>
              <a:off x="327930" y="3089317"/>
              <a:ext cx="2172005" cy="338554"/>
            </a:xfrm>
            <a:prstGeom prst="rect">
              <a:avLst/>
            </a:prstGeom>
            <a:noFill/>
          </p:spPr>
          <p:txBody>
            <a:bodyPr wrap="none" rtlCol="0">
              <a:spAutoFit/>
            </a:bodyPr>
            <a:lstStyle/>
            <a:p>
              <a:r>
                <a:rPr lang="ru-RU" sz="1600" b="1">
                  <a:solidFill>
                    <a:srgbClr val="00B050"/>
                  </a:solidFill>
                </a:rPr>
                <a:t>14,6 л </a:t>
              </a:r>
              <a:r>
                <a:rPr lang="ru-RU" sz="1600"/>
                <a:t>средний стаж </a:t>
              </a:r>
              <a:endParaRPr lang="et-EE" sz="1600"/>
            </a:p>
          </p:txBody>
        </p:sp>
        <p:sp>
          <p:nvSpPr>
            <p:cNvPr id="24" name="TextBox 23">
              <a:extLst>
                <a:ext uri="{FF2B5EF4-FFF2-40B4-BE49-F238E27FC236}">
                  <a16:creationId xmlns:a16="http://schemas.microsoft.com/office/drawing/2014/main" id="{45C40AF4-1586-4074-85D8-D69FE2343B81}"/>
                </a:ext>
              </a:extLst>
            </p:cNvPr>
            <p:cNvSpPr txBox="1"/>
            <p:nvPr/>
          </p:nvSpPr>
          <p:spPr>
            <a:xfrm>
              <a:off x="327930" y="2132739"/>
              <a:ext cx="3787704" cy="830997"/>
            </a:xfrm>
            <a:prstGeom prst="rect">
              <a:avLst/>
            </a:prstGeom>
            <a:noFill/>
          </p:spPr>
          <p:txBody>
            <a:bodyPr wrap="none" rtlCol="0">
              <a:spAutoFit/>
            </a:bodyPr>
            <a:lstStyle/>
            <a:p>
              <a:r>
                <a:rPr lang="ru-RU" sz="1600" b="1">
                  <a:solidFill>
                    <a:srgbClr val="00B050"/>
                  </a:solidFill>
                </a:rPr>
                <a:t>35% </a:t>
              </a:r>
              <a:r>
                <a:rPr lang="ru-RU" sz="1600"/>
                <a:t>высшее образование</a:t>
              </a:r>
            </a:p>
            <a:p>
              <a:r>
                <a:rPr lang="ru-RU" sz="1600" b="1">
                  <a:solidFill>
                    <a:srgbClr val="00B050"/>
                  </a:solidFill>
                </a:rPr>
                <a:t>48% </a:t>
              </a:r>
              <a:r>
                <a:rPr lang="ru-RU" sz="1600"/>
                <a:t>профессиональное образование</a:t>
              </a:r>
            </a:p>
            <a:p>
              <a:r>
                <a:rPr lang="ru-RU" sz="1600" b="1">
                  <a:solidFill>
                    <a:srgbClr val="00B050"/>
                  </a:solidFill>
                </a:rPr>
                <a:t>18% </a:t>
              </a:r>
              <a:r>
                <a:rPr lang="ru-RU" sz="1600"/>
                <a:t>среднее образование</a:t>
              </a:r>
              <a:endParaRPr lang="et-EE" sz="1600"/>
            </a:p>
          </p:txBody>
        </p:sp>
        <p:sp>
          <p:nvSpPr>
            <p:cNvPr id="49" name="TextBox 48">
              <a:extLst>
                <a:ext uri="{FF2B5EF4-FFF2-40B4-BE49-F238E27FC236}">
                  <a16:creationId xmlns:a16="http://schemas.microsoft.com/office/drawing/2014/main" id="{B9417CD3-3945-450B-8BC2-D18EFA1CEA7E}"/>
                </a:ext>
              </a:extLst>
            </p:cNvPr>
            <p:cNvSpPr txBox="1"/>
            <p:nvPr/>
          </p:nvSpPr>
          <p:spPr>
            <a:xfrm>
              <a:off x="365698" y="4060896"/>
              <a:ext cx="2425279" cy="584775"/>
            </a:xfrm>
            <a:prstGeom prst="rect">
              <a:avLst/>
            </a:prstGeom>
            <a:noFill/>
          </p:spPr>
          <p:txBody>
            <a:bodyPr wrap="none" rtlCol="0">
              <a:spAutoFit/>
            </a:bodyPr>
            <a:lstStyle/>
            <a:p>
              <a:r>
                <a:rPr lang="ru-RU" sz="1600" b="1">
                  <a:solidFill>
                    <a:srgbClr val="00B050"/>
                  </a:solidFill>
                </a:rPr>
                <a:t>79% </a:t>
              </a:r>
              <a:r>
                <a:rPr lang="ru-RU" sz="1600"/>
                <a:t>мужской персонал</a:t>
              </a:r>
            </a:p>
            <a:p>
              <a:r>
                <a:rPr lang="ru-RU" sz="1600" b="1">
                  <a:solidFill>
                    <a:srgbClr val="00B050"/>
                  </a:solidFill>
                </a:rPr>
                <a:t>21% </a:t>
              </a:r>
              <a:r>
                <a:rPr lang="ru-RU" sz="1600"/>
                <a:t>женский персонал</a:t>
              </a:r>
            </a:p>
          </p:txBody>
        </p:sp>
        <p:cxnSp>
          <p:nvCxnSpPr>
            <p:cNvPr id="51" name="Straight Connector 50">
              <a:extLst>
                <a:ext uri="{FF2B5EF4-FFF2-40B4-BE49-F238E27FC236}">
                  <a16:creationId xmlns:a16="http://schemas.microsoft.com/office/drawing/2014/main" id="{F66C3FE9-D914-4009-9BFB-A7D42C587132}"/>
                </a:ext>
              </a:extLst>
            </p:cNvPr>
            <p:cNvCxnSpPr>
              <a:cxnSpLocks/>
            </p:cNvCxnSpPr>
            <p:nvPr/>
          </p:nvCxnSpPr>
          <p:spPr>
            <a:xfrm>
              <a:off x="368059" y="2048027"/>
              <a:ext cx="380257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8945F32-CBBE-4285-9B85-3F89DE28DA8E}"/>
                </a:ext>
              </a:extLst>
            </p:cNvPr>
            <p:cNvCxnSpPr>
              <a:cxnSpLocks/>
            </p:cNvCxnSpPr>
            <p:nvPr/>
          </p:nvCxnSpPr>
          <p:spPr>
            <a:xfrm>
              <a:off x="368059" y="3008914"/>
              <a:ext cx="3819826"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D3EBC54-3226-4A92-BF2D-88301E678B26}"/>
                </a:ext>
              </a:extLst>
            </p:cNvPr>
            <p:cNvCxnSpPr>
              <a:cxnSpLocks/>
            </p:cNvCxnSpPr>
            <p:nvPr/>
          </p:nvCxnSpPr>
          <p:spPr>
            <a:xfrm>
              <a:off x="368059" y="3476370"/>
              <a:ext cx="3802573"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4E95901-34A4-410C-8A61-CE9DD31E8AEE}"/>
                </a:ext>
              </a:extLst>
            </p:cNvPr>
            <p:cNvCxnSpPr>
              <a:cxnSpLocks/>
            </p:cNvCxnSpPr>
            <p:nvPr/>
          </p:nvCxnSpPr>
          <p:spPr>
            <a:xfrm>
              <a:off x="368059" y="3978346"/>
              <a:ext cx="3785320"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59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436EB4-7A05-4B34-BDC8-2D2063FBBF40}"/>
              </a:ext>
            </a:extLst>
          </p:cNvPr>
          <p:cNvPicPr>
            <a:picLocks noChangeAspect="1"/>
          </p:cNvPicPr>
          <p:nvPr/>
        </p:nvPicPr>
        <p:blipFill>
          <a:blip r:embed="rId3"/>
          <a:stretch>
            <a:fillRect/>
          </a:stretch>
        </p:blipFill>
        <p:spPr>
          <a:xfrm>
            <a:off x="-3576" y="4326"/>
            <a:ext cx="3817471" cy="5143500"/>
          </a:xfrm>
          <a:prstGeom prst="rect">
            <a:avLst/>
          </a:prstGeom>
        </p:spPr>
      </p:pic>
      <p:sp>
        <p:nvSpPr>
          <p:cNvPr id="3" name="Content Placeholder 2">
            <a:extLst>
              <a:ext uri="{FF2B5EF4-FFF2-40B4-BE49-F238E27FC236}">
                <a16:creationId xmlns:a16="http://schemas.microsoft.com/office/drawing/2014/main" id="{E1D456D8-692D-44D2-95EA-AE756713ADB2}"/>
              </a:ext>
            </a:extLst>
          </p:cNvPr>
          <p:cNvSpPr>
            <a:spLocks noGrp="1"/>
          </p:cNvSpPr>
          <p:nvPr>
            <p:ph idx="1"/>
          </p:nvPr>
        </p:nvSpPr>
        <p:spPr>
          <a:xfrm>
            <a:off x="4107848" y="1473806"/>
            <a:ext cx="4281341" cy="3180370"/>
          </a:xfrm>
        </p:spPr>
        <p:txBody>
          <a:bodyPr rtlCol="0"/>
          <a:lstStyle/>
          <a:p>
            <a:pPr marL="0" indent="0">
              <a:buNone/>
            </a:pPr>
            <a:r>
              <a:rPr lang="ru" sz="1200" b="1" dirty="0"/>
              <a:t>Самые крупные вызовы 2018 – 2023 связаны с: </a:t>
            </a:r>
          </a:p>
          <a:p>
            <a:pPr marL="257175" indent="-257175">
              <a:buClr>
                <a:srgbClr val="278626"/>
              </a:buClr>
              <a:buFont typeface="+mj-lt"/>
              <a:buAutoNum type="arabicParenR"/>
            </a:pPr>
            <a:r>
              <a:rPr lang="ru" sz="1050" dirty="0"/>
              <a:t>Превращением в международную компанию</a:t>
            </a:r>
          </a:p>
          <a:p>
            <a:pPr marL="257175" indent="-257175">
              <a:buClr>
                <a:srgbClr val="278626"/>
              </a:buClr>
              <a:buFont typeface="+mj-lt"/>
              <a:buAutoNum type="arabicParenR"/>
            </a:pPr>
            <a:r>
              <a:rPr lang="ru" sz="1050" dirty="0"/>
              <a:t>Улучшением качества управления</a:t>
            </a:r>
          </a:p>
          <a:p>
            <a:pPr marL="257175" indent="-257175">
              <a:buClr>
                <a:srgbClr val="278626"/>
              </a:buClr>
              <a:buFont typeface="+mj-lt"/>
              <a:buAutoNum type="arabicParenR"/>
            </a:pPr>
            <a:r>
              <a:rPr lang="ru" sz="1050" b="1" dirty="0"/>
              <a:t>Приверженными талантами с необходимым опытом</a:t>
            </a:r>
          </a:p>
          <a:p>
            <a:pPr marL="257175" indent="-257175">
              <a:buClr>
                <a:srgbClr val="278626"/>
              </a:buClr>
              <a:buFont typeface="+mj-lt"/>
              <a:buAutoNum type="arabicParenR"/>
            </a:pPr>
            <a:r>
              <a:rPr lang="ru" sz="1050" dirty="0"/>
              <a:t>Оптимальным количеством сотрудников</a:t>
            </a:r>
          </a:p>
          <a:p>
            <a:pPr marL="0" indent="0">
              <a:buNone/>
            </a:pPr>
            <a:endParaRPr lang="et-EE" sz="525" b="1" dirty="0"/>
          </a:p>
          <a:p>
            <a:pPr marL="0" indent="0">
              <a:buNone/>
            </a:pPr>
            <a:r>
              <a:rPr lang="ru" sz="1200" b="1" dirty="0"/>
              <a:t>С вызовами нам помогут справиться: </a:t>
            </a:r>
          </a:p>
          <a:p>
            <a:pPr marL="257175" indent="-257175">
              <a:buClr>
                <a:srgbClr val="278626"/>
              </a:buClr>
              <a:buAutoNum type="arabicParenR"/>
            </a:pPr>
            <a:r>
              <a:rPr lang="ru" sz="1050" dirty="0"/>
              <a:t>Мы принесем наилучшие практики управления на все домашние рынки</a:t>
            </a:r>
          </a:p>
          <a:p>
            <a:pPr marL="257175" indent="-257175">
              <a:buClr>
                <a:srgbClr val="278626"/>
              </a:buClr>
              <a:buAutoNum type="arabicParenR"/>
            </a:pPr>
            <a:r>
              <a:rPr lang="ru" sz="1050" dirty="0"/>
              <a:t>Будем нанимать и развивать руководителей, обладающих лидерским потенциалом </a:t>
            </a:r>
          </a:p>
          <a:p>
            <a:pPr marL="257175" indent="-257175">
              <a:buClr>
                <a:srgbClr val="278626"/>
              </a:buClr>
              <a:buAutoNum type="arabicParenR"/>
            </a:pPr>
            <a:r>
              <a:rPr lang="ru" sz="1050" dirty="0"/>
              <a:t>Будем нанимать работников с призванием, развивать компетенции и способствовать развитию внутри концерна, предлагать конкурентоспособную заработную плату. </a:t>
            </a:r>
          </a:p>
          <a:p>
            <a:pPr marL="257175" indent="-257175">
              <a:buClr>
                <a:srgbClr val="278626"/>
              </a:buClr>
              <a:buFont typeface="Arial" panose="020B0604020202020204" pitchFamily="34" charset="0"/>
              <a:buAutoNum type="arabicParenR"/>
            </a:pPr>
            <a:r>
              <a:rPr lang="ru" sz="1050" b="1" dirty="0">
                <a:latin typeface="Arial Body"/>
                <a:cs typeface="Times New Roman" panose="02020603050405020304" pitchFamily="18" charset="0"/>
              </a:rPr>
              <a:t>Мы сотрудничаем с высшими и профессиональными школами, которые готовят студентов по техническим и энергетическим дисциплинам для обеспечения преемственности; </a:t>
            </a:r>
            <a:r>
              <a:rPr lang="ru" sz="1050" dirty="0">
                <a:latin typeface="Arial Body"/>
                <a:cs typeface="Times New Roman" panose="02020603050405020304" pitchFamily="18" charset="0"/>
              </a:rPr>
              <a:t>проводим сокращения ответственно</a:t>
            </a:r>
            <a:endParaRPr lang="et-EE" altLang="et-EE" sz="1800" dirty="0">
              <a:latin typeface="Arial Body"/>
            </a:endParaRPr>
          </a:p>
          <a:p>
            <a:pPr marL="0" indent="0">
              <a:buClr>
                <a:srgbClr val="278626"/>
              </a:buClr>
              <a:buNone/>
            </a:pPr>
            <a:r>
              <a:rPr lang="ru" sz="1050" b="1" dirty="0"/>
              <a:t> </a:t>
            </a:r>
          </a:p>
        </p:txBody>
      </p:sp>
      <p:sp>
        <p:nvSpPr>
          <p:cNvPr id="8" name="Rectangle 9">
            <a:extLst>
              <a:ext uri="{FF2B5EF4-FFF2-40B4-BE49-F238E27FC236}">
                <a16:creationId xmlns:a16="http://schemas.microsoft.com/office/drawing/2014/main" id="{66E24D75-1766-4E87-AE03-E05303777A7F}"/>
              </a:ext>
            </a:extLst>
          </p:cNvPr>
          <p:cNvSpPr/>
          <p:nvPr/>
        </p:nvSpPr>
        <p:spPr>
          <a:xfrm>
            <a:off x="2771578" y="4326"/>
            <a:ext cx="1370543" cy="5143500"/>
          </a:xfrm>
          <a:custGeom>
            <a:avLst/>
            <a:gdLst>
              <a:gd name="connsiteX0" fmla="*/ 0 w 1400819"/>
              <a:gd name="connsiteY0" fmla="*/ 0 h 6860190"/>
              <a:gd name="connsiteX1" fmla="*/ 1400819 w 1400819"/>
              <a:gd name="connsiteY1" fmla="*/ 0 h 6860190"/>
              <a:gd name="connsiteX2" fmla="*/ 1400819 w 1400819"/>
              <a:gd name="connsiteY2" fmla="*/ 6860190 h 6860190"/>
              <a:gd name="connsiteX3" fmla="*/ 0 w 1400819"/>
              <a:gd name="connsiteY3" fmla="*/ 6860190 h 6860190"/>
              <a:gd name="connsiteX4" fmla="*/ 0 w 1400819"/>
              <a:gd name="connsiteY4" fmla="*/ 0 h 6860190"/>
              <a:gd name="connsiteX0" fmla="*/ 0 w 1400819"/>
              <a:gd name="connsiteY0" fmla="*/ 0 h 6860190"/>
              <a:gd name="connsiteX1" fmla="*/ 1400819 w 1400819"/>
              <a:gd name="connsiteY1" fmla="*/ 0 h 6860190"/>
              <a:gd name="connsiteX2" fmla="*/ 1400819 w 1400819"/>
              <a:gd name="connsiteY2" fmla="*/ 6860190 h 6860190"/>
              <a:gd name="connsiteX3" fmla="*/ 848658 w 1400819"/>
              <a:gd name="connsiteY3" fmla="*/ 6854213 h 6860190"/>
              <a:gd name="connsiteX4" fmla="*/ 0 w 1400819"/>
              <a:gd name="connsiteY4" fmla="*/ 0 h 6860190"/>
              <a:gd name="connsiteX0" fmla="*/ 0 w 1484490"/>
              <a:gd name="connsiteY0" fmla="*/ 0 h 6854213"/>
              <a:gd name="connsiteX1" fmla="*/ 1400819 w 1484490"/>
              <a:gd name="connsiteY1" fmla="*/ 0 h 6854213"/>
              <a:gd name="connsiteX2" fmla="*/ 1484490 w 1484490"/>
              <a:gd name="connsiteY2" fmla="*/ 6854213 h 6854213"/>
              <a:gd name="connsiteX3" fmla="*/ 848658 w 1484490"/>
              <a:gd name="connsiteY3" fmla="*/ 6854213 h 6854213"/>
              <a:gd name="connsiteX4" fmla="*/ 0 w 1484490"/>
              <a:gd name="connsiteY4" fmla="*/ 0 h 6854213"/>
              <a:gd name="connsiteX0" fmla="*/ 0 w 1484490"/>
              <a:gd name="connsiteY0" fmla="*/ 0 h 6854213"/>
              <a:gd name="connsiteX1" fmla="*/ 1400819 w 1484490"/>
              <a:gd name="connsiteY1" fmla="*/ 0 h 6854213"/>
              <a:gd name="connsiteX2" fmla="*/ 1484490 w 1484490"/>
              <a:gd name="connsiteY2" fmla="*/ 6854213 h 6854213"/>
              <a:gd name="connsiteX3" fmla="*/ 1436486 w 1484490"/>
              <a:gd name="connsiteY3" fmla="*/ 6849188 h 6854213"/>
              <a:gd name="connsiteX4" fmla="*/ 0 w 1484490"/>
              <a:gd name="connsiteY4" fmla="*/ 0 h 6854213"/>
              <a:gd name="connsiteX0" fmla="*/ 0 w 1484490"/>
              <a:gd name="connsiteY0" fmla="*/ 0 h 6854213"/>
              <a:gd name="connsiteX1" fmla="*/ 1400819 w 1484490"/>
              <a:gd name="connsiteY1" fmla="*/ 0 h 6854213"/>
              <a:gd name="connsiteX2" fmla="*/ 1484490 w 1484490"/>
              <a:gd name="connsiteY2" fmla="*/ 6854213 h 6854213"/>
              <a:gd name="connsiteX3" fmla="*/ 1396293 w 1484490"/>
              <a:gd name="connsiteY3" fmla="*/ 6849188 h 6854213"/>
              <a:gd name="connsiteX4" fmla="*/ 0 w 1484490"/>
              <a:gd name="connsiteY4" fmla="*/ 0 h 6854213"/>
              <a:gd name="connsiteX0" fmla="*/ 0 w 1484490"/>
              <a:gd name="connsiteY0" fmla="*/ 0 h 6860408"/>
              <a:gd name="connsiteX1" fmla="*/ 1400819 w 1484490"/>
              <a:gd name="connsiteY1" fmla="*/ 0 h 6860408"/>
              <a:gd name="connsiteX2" fmla="*/ 1484490 w 1484490"/>
              <a:gd name="connsiteY2" fmla="*/ 6854213 h 6860408"/>
              <a:gd name="connsiteX3" fmla="*/ 1401903 w 1484490"/>
              <a:gd name="connsiteY3" fmla="*/ 6860408 h 6860408"/>
              <a:gd name="connsiteX4" fmla="*/ 0 w 1484490"/>
              <a:gd name="connsiteY4" fmla="*/ 0 h 6860408"/>
              <a:gd name="connsiteX0" fmla="*/ 0 w 1484490"/>
              <a:gd name="connsiteY0" fmla="*/ 0 h 6854213"/>
              <a:gd name="connsiteX1" fmla="*/ 1400819 w 1484490"/>
              <a:gd name="connsiteY1" fmla="*/ 0 h 6854213"/>
              <a:gd name="connsiteX2" fmla="*/ 1484490 w 1484490"/>
              <a:gd name="connsiteY2" fmla="*/ 6854213 h 6854213"/>
              <a:gd name="connsiteX3" fmla="*/ 1396293 w 1484490"/>
              <a:gd name="connsiteY3" fmla="*/ 6851993 h 6854213"/>
              <a:gd name="connsiteX4" fmla="*/ 0 w 1484490"/>
              <a:gd name="connsiteY4" fmla="*/ 0 h 6854213"/>
              <a:gd name="connsiteX0" fmla="*/ 0 w 1484490"/>
              <a:gd name="connsiteY0" fmla="*/ 0 h 6857018"/>
              <a:gd name="connsiteX1" fmla="*/ 1400819 w 1484490"/>
              <a:gd name="connsiteY1" fmla="*/ 0 h 6857018"/>
              <a:gd name="connsiteX2" fmla="*/ 1484490 w 1484490"/>
              <a:gd name="connsiteY2" fmla="*/ 6857018 h 6857018"/>
              <a:gd name="connsiteX3" fmla="*/ 1396293 w 1484490"/>
              <a:gd name="connsiteY3" fmla="*/ 6851993 h 6857018"/>
              <a:gd name="connsiteX4" fmla="*/ 0 w 1484490"/>
              <a:gd name="connsiteY4" fmla="*/ 0 h 6857018"/>
              <a:gd name="connsiteX0" fmla="*/ 0 w 1484490"/>
              <a:gd name="connsiteY0" fmla="*/ 0 h 6857018"/>
              <a:gd name="connsiteX1" fmla="*/ 1400819 w 1484490"/>
              <a:gd name="connsiteY1" fmla="*/ 0 h 6857018"/>
              <a:gd name="connsiteX2" fmla="*/ 1484490 w 1484490"/>
              <a:gd name="connsiteY2" fmla="*/ 6857018 h 6857018"/>
              <a:gd name="connsiteX3" fmla="*/ 1401903 w 1484490"/>
              <a:gd name="connsiteY3" fmla="*/ 6854798 h 6857018"/>
              <a:gd name="connsiteX4" fmla="*/ 0 w 1484490"/>
              <a:gd name="connsiteY4" fmla="*/ 0 h 6857018"/>
              <a:gd name="connsiteX0" fmla="*/ 0 w 1484490"/>
              <a:gd name="connsiteY0" fmla="*/ 0 h 6857018"/>
              <a:gd name="connsiteX1" fmla="*/ 1400819 w 1484490"/>
              <a:gd name="connsiteY1" fmla="*/ 0 h 6857018"/>
              <a:gd name="connsiteX2" fmla="*/ 1484490 w 1484490"/>
              <a:gd name="connsiteY2" fmla="*/ 6857018 h 6857018"/>
              <a:gd name="connsiteX3" fmla="*/ 1401903 w 1484490"/>
              <a:gd name="connsiteY3" fmla="*/ 6854798 h 6857018"/>
              <a:gd name="connsiteX4" fmla="*/ 0 w 1484490"/>
              <a:gd name="connsiteY4" fmla="*/ 0 h 6857018"/>
              <a:gd name="connsiteX0" fmla="*/ 0 w 1827390"/>
              <a:gd name="connsiteY0" fmla="*/ 0 h 7366327"/>
              <a:gd name="connsiteX1" fmla="*/ 1400819 w 1827390"/>
              <a:gd name="connsiteY1" fmla="*/ 0 h 7366327"/>
              <a:gd name="connsiteX2" fmla="*/ 1827390 w 1827390"/>
              <a:gd name="connsiteY2" fmla="*/ 6866543 h 7366327"/>
              <a:gd name="connsiteX3" fmla="*/ 1401903 w 1827390"/>
              <a:gd name="connsiteY3" fmla="*/ 6854798 h 7366327"/>
              <a:gd name="connsiteX4" fmla="*/ 0 w 1827390"/>
              <a:gd name="connsiteY4" fmla="*/ 0 h 7366327"/>
              <a:gd name="connsiteX0" fmla="*/ 0 w 1827390"/>
              <a:gd name="connsiteY0" fmla="*/ 0 h 6866543"/>
              <a:gd name="connsiteX1" fmla="*/ 1400819 w 1827390"/>
              <a:gd name="connsiteY1" fmla="*/ 0 h 6866543"/>
              <a:gd name="connsiteX2" fmla="*/ 1827390 w 1827390"/>
              <a:gd name="connsiteY2" fmla="*/ 6866543 h 6866543"/>
              <a:gd name="connsiteX3" fmla="*/ 1401903 w 1827390"/>
              <a:gd name="connsiteY3" fmla="*/ 6854798 h 6866543"/>
              <a:gd name="connsiteX4" fmla="*/ 0 w 1827390"/>
              <a:gd name="connsiteY4" fmla="*/ 0 h 6866543"/>
              <a:gd name="connsiteX0" fmla="*/ 0 w 1827390"/>
              <a:gd name="connsiteY0" fmla="*/ 0 h 6866543"/>
              <a:gd name="connsiteX1" fmla="*/ 1781819 w 1827390"/>
              <a:gd name="connsiteY1" fmla="*/ 0 h 6866543"/>
              <a:gd name="connsiteX2" fmla="*/ 1827390 w 1827390"/>
              <a:gd name="connsiteY2" fmla="*/ 6866543 h 6866543"/>
              <a:gd name="connsiteX3" fmla="*/ 1401903 w 1827390"/>
              <a:gd name="connsiteY3" fmla="*/ 6854798 h 6866543"/>
              <a:gd name="connsiteX4" fmla="*/ 0 w 1827390"/>
              <a:gd name="connsiteY4" fmla="*/ 0 h 6866543"/>
              <a:gd name="connsiteX0" fmla="*/ 0 w 1827390"/>
              <a:gd name="connsiteY0" fmla="*/ 0 h 6873848"/>
              <a:gd name="connsiteX1" fmla="*/ 1781819 w 1827390"/>
              <a:gd name="connsiteY1" fmla="*/ 0 h 6873848"/>
              <a:gd name="connsiteX2" fmla="*/ 1827390 w 1827390"/>
              <a:gd name="connsiteY2" fmla="*/ 6866543 h 6873848"/>
              <a:gd name="connsiteX3" fmla="*/ 1401903 w 1827390"/>
              <a:gd name="connsiteY3" fmla="*/ 6873848 h 6873848"/>
              <a:gd name="connsiteX4" fmla="*/ 0 w 1827390"/>
              <a:gd name="connsiteY4" fmla="*/ 0 h 6873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390" h="6873848">
                <a:moveTo>
                  <a:pt x="0" y="0"/>
                </a:moveTo>
                <a:lnTo>
                  <a:pt x="1781819" y="0"/>
                </a:lnTo>
                <a:lnTo>
                  <a:pt x="1827390" y="6866543"/>
                </a:lnTo>
                <a:lnTo>
                  <a:pt x="1401903" y="6873848"/>
                </a:lnTo>
                <a:cubicBezTo>
                  <a:pt x="1383088" y="6872424"/>
                  <a:pt x="467301" y="2284933"/>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t-EE" sz="1350">
              <a:solidFill>
                <a:srgbClr val="FFFFFF"/>
              </a:solidFill>
              <a:latin typeface="Arial"/>
            </a:endParaRPr>
          </a:p>
        </p:txBody>
      </p:sp>
      <p:sp>
        <p:nvSpPr>
          <p:cNvPr id="2" name="Title 1">
            <a:extLst>
              <a:ext uri="{FF2B5EF4-FFF2-40B4-BE49-F238E27FC236}">
                <a16:creationId xmlns:a16="http://schemas.microsoft.com/office/drawing/2014/main" id="{2E6F1FC6-9497-49E4-BA62-D96C187B743C}"/>
              </a:ext>
            </a:extLst>
          </p:cNvPr>
          <p:cNvSpPr>
            <a:spLocks noGrp="1"/>
          </p:cNvSpPr>
          <p:nvPr>
            <p:ph type="title"/>
          </p:nvPr>
        </p:nvSpPr>
        <p:spPr>
          <a:xfrm>
            <a:off x="3007894" y="310441"/>
            <a:ext cx="6047873" cy="857250"/>
          </a:xfrm>
        </p:spPr>
        <p:txBody>
          <a:bodyPr rtlCol="0"/>
          <a:lstStyle/>
          <a:p>
            <a:pPr rtl="0"/>
            <a:r>
              <a:rPr lang="ru" sz="2100" dirty="0"/>
              <a:t>Eesti Energia в качестве работодателя: </a:t>
            </a:r>
            <a:br>
              <a:rPr lang="et-EE" sz="2100" dirty="0"/>
            </a:br>
            <a:r>
              <a:rPr lang="ru" sz="1500" dirty="0"/>
              <a:t>мы становимся международным предприятием, ориентированным на инновации и основанным на ценностях</a:t>
            </a:r>
            <a:endParaRPr lang="et-EE" sz="1500" dirty="0"/>
          </a:p>
        </p:txBody>
      </p:sp>
    </p:spTree>
    <p:extLst>
      <p:ext uri="{BB962C8B-B14F-4D97-AF65-F5344CB8AC3E}">
        <p14:creationId xmlns:p14="http://schemas.microsoft.com/office/powerpoint/2010/main" val="3936927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auto">
          <a:xfrm>
            <a:off x="34534" y="53947"/>
            <a:ext cx="8360253" cy="58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defTabSz="457200" rtl="0" eaLnBrk="1" fontAlgn="base" hangingPunct="1">
              <a:spcBef>
                <a:spcPct val="0"/>
              </a:spcBef>
              <a:spcAft>
                <a:spcPct val="0"/>
              </a:spcAft>
              <a:defRPr sz="3800" b="1" kern="1200">
                <a:solidFill>
                  <a:srgbClr val="007934"/>
                </a:solidFill>
                <a:latin typeface="+mj-lt"/>
                <a:ea typeface="+mj-ea"/>
                <a:cs typeface="+mj-cs"/>
              </a:defRPr>
            </a:lvl1pPr>
            <a:lvl2pPr algn="l" defTabSz="457200" rtl="0" eaLnBrk="1" fontAlgn="base" hangingPunct="1">
              <a:spcBef>
                <a:spcPct val="0"/>
              </a:spcBef>
              <a:spcAft>
                <a:spcPct val="0"/>
              </a:spcAft>
              <a:defRPr sz="3800" b="1">
                <a:solidFill>
                  <a:srgbClr val="007934"/>
                </a:solidFill>
                <a:latin typeface="Arial" charset="0"/>
              </a:defRPr>
            </a:lvl2pPr>
            <a:lvl3pPr algn="l" defTabSz="457200" rtl="0" eaLnBrk="1" fontAlgn="base" hangingPunct="1">
              <a:spcBef>
                <a:spcPct val="0"/>
              </a:spcBef>
              <a:spcAft>
                <a:spcPct val="0"/>
              </a:spcAft>
              <a:defRPr sz="3800" b="1">
                <a:solidFill>
                  <a:srgbClr val="007934"/>
                </a:solidFill>
                <a:latin typeface="Arial" charset="0"/>
              </a:defRPr>
            </a:lvl3pPr>
            <a:lvl4pPr algn="l" defTabSz="457200" rtl="0" eaLnBrk="1" fontAlgn="base" hangingPunct="1">
              <a:spcBef>
                <a:spcPct val="0"/>
              </a:spcBef>
              <a:spcAft>
                <a:spcPct val="0"/>
              </a:spcAft>
              <a:defRPr sz="3800" b="1">
                <a:solidFill>
                  <a:srgbClr val="007934"/>
                </a:solidFill>
                <a:latin typeface="Arial" charset="0"/>
              </a:defRPr>
            </a:lvl4pPr>
            <a:lvl5pPr algn="l" defTabSz="457200" rtl="0" eaLnBrk="1" fontAlgn="base" hangingPunct="1">
              <a:spcBef>
                <a:spcPct val="0"/>
              </a:spcBef>
              <a:spcAft>
                <a:spcPct val="0"/>
              </a:spcAft>
              <a:defRPr sz="3800" b="1">
                <a:solidFill>
                  <a:srgbClr val="007934"/>
                </a:solidFill>
                <a:latin typeface="Arial" charset="0"/>
              </a:defRPr>
            </a:lvl5pPr>
            <a:lvl6pPr marL="457200" algn="l" defTabSz="457200" rtl="0" eaLnBrk="1" fontAlgn="base" hangingPunct="1">
              <a:spcBef>
                <a:spcPct val="0"/>
              </a:spcBef>
              <a:spcAft>
                <a:spcPct val="0"/>
              </a:spcAft>
              <a:defRPr sz="3800" b="1">
                <a:solidFill>
                  <a:srgbClr val="007934"/>
                </a:solidFill>
                <a:latin typeface="Arial" charset="0"/>
              </a:defRPr>
            </a:lvl6pPr>
            <a:lvl7pPr marL="914400" algn="l" defTabSz="457200" rtl="0" eaLnBrk="1" fontAlgn="base" hangingPunct="1">
              <a:spcBef>
                <a:spcPct val="0"/>
              </a:spcBef>
              <a:spcAft>
                <a:spcPct val="0"/>
              </a:spcAft>
              <a:defRPr sz="3800" b="1">
                <a:solidFill>
                  <a:srgbClr val="007934"/>
                </a:solidFill>
                <a:latin typeface="Arial" charset="0"/>
              </a:defRPr>
            </a:lvl7pPr>
            <a:lvl8pPr marL="1371600" algn="l" defTabSz="457200" rtl="0" eaLnBrk="1" fontAlgn="base" hangingPunct="1">
              <a:spcBef>
                <a:spcPct val="0"/>
              </a:spcBef>
              <a:spcAft>
                <a:spcPct val="0"/>
              </a:spcAft>
              <a:defRPr sz="3800" b="1">
                <a:solidFill>
                  <a:srgbClr val="007934"/>
                </a:solidFill>
                <a:latin typeface="Arial" charset="0"/>
              </a:defRPr>
            </a:lvl8pPr>
            <a:lvl9pPr marL="1828800" algn="l" defTabSz="457200" rtl="0" eaLnBrk="1" fontAlgn="base" hangingPunct="1">
              <a:spcBef>
                <a:spcPct val="0"/>
              </a:spcBef>
              <a:spcAft>
                <a:spcPct val="0"/>
              </a:spcAft>
              <a:defRPr sz="3800" b="1">
                <a:solidFill>
                  <a:srgbClr val="007934"/>
                </a:solidFill>
                <a:latin typeface="Arial" charset="0"/>
              </a:defRPr>
            </a:lvl9pPr>
          </a:lstStyle>
          <a:p>
            <a:r>
              <a:rPr lang="ru-RU" altLang="et-EE" sz="3600" dirty="0"/>
              <a:t>Распределение практикантов 2018</a:t>
            </a:r>
            <a:endParaRPr lang="en-US" altLang="et-EE" sz="3600" dirty="0"/>
          </a:p>
        </p:txBody>
      </p:sp>
      <p:pic>
        <p:nvPicPr>
          <p:cNvPr id="17" name="Picture 16">
            <a:extLst>
              <a:ext uri="{FF2B5EF4-FFF2-40B4-BE49-F238E27FC236}">
                <a16:creationId xmlns:a16="http://schemas.microsoft.com/office/drawing/2014/main" id="{4335BD2F-15F4-4076-AAAE-3A6679B43FC7}"/>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72622" y="472205"/>
            <a:ext cx="7684079" cy="4574651"/>
          </a:xfrm>
          <a:prstGeom prst="rect">
            <a:avLst/>
          </a:prstGeom>
        </p:spPr>
      </p:pic>
      <p:sp>
        <p:nvSpPr>
          <p:cNvPr id="18" name="TextBox 17">
            <a:extLst>
              <a:ext uri="{FF2B5EF4-FFF2-40B4-BE49-F238E27FC236}">
                <a16:creationId xmlns:a16="http://schemas.microsoft.com/office/drawing/2014/main" id="{EB8D0C9A-954F-4ABD-B5A7-DEA4C9471219}"/>
              </a:ext>
            </a:extLst>
          </p:cNvPr>
          <p:cNvSpPr txBox="1"/>
          <p:nvPr/>
        </p:nvSpPr>
        <p:spPr>
          <a:xfrm>
            <a:off x="3719298" y="880055"/>
            <a:ext cx="1116011" cy="507831"/>
          </a:xfrm>
          <a:prstGeom prst="rect">
            <a:avLst/>
          </a:prstGeom>
          <a:noFill/>
        </p:spPr>
        <p:txBody>
          <a:bodyPr wrap="none" rtlCol="0">
            <a:spAutoFit/>
          </a:bodyPr>
          <a:lstStyle/>
          <a:p>
            <a:pPr algn="ctr"/>
            <a:r>
              <a:rPr lang="et-EE" b="1" dirty="0">
                <a:solidFill>
                  <a:schemeClr val="bg1"/>
                </a:solidFill>
              </a:rPr>
              <a:t>3</a:t>
            </a:r>
            <a:r>
              <a:rPr lang="ru-RU" b="1" dirty="0">
                <a:solidFill>
                  <a:schemeClr val="bg1"/>
                </a:solidFill>
              </a:rPr>
              <a:t>3</a:t>
            </a:r>
            <a:r>
              <a:rPr lang="et-EE" b="1" dirty="0">
                <a:solidFill>
                  <a:schemeClr val="bg1"/>
                </a:solidFill>
              </a:rPr>
              <a:t>%</a:t>
            </a:r>
          </a:p>
          <a:p>
            <a:pPr algn="ctr"/>
            <a:r>
              <a:rPr lang="et-EE" sz="900" b="1" dirty="0">
                <a:solidFill>
                  <a:srgbClr val="FFFF00"/>
                </a:solidFill>
              </a:rPr>
              <a:t>Tallinn-Harjuma</a:t>
            </a:r>
            <a:r>
              <a:rPr lang="et-EE" sz="825" b="1" dirty="0">
                <a:solidFill>
                  <a:srgbClr val="FFFF00"/>
                </a:solidFill>
              </a:rPr>
              <a:t>a</a:t>
            </a:r>
          </a:p>
        </p:txBody>
      </p:sp>
      <p:sp>
        <p:nvSpPr>
          <p:cNvPr id="19" name="TextBox 18">
            <a:extLst>
              <a:ext uri="{FF2B5EF4-FFF2-40B4-BE49-F238E27FC236}">
                <a16:creationId xmlns:a16="http://schemas.microsoft.com/office/drawing/2014/main" id="{9ADACA0A-D415-46F4-BCEA-EEB63F7F4B57}"/>
              </a:ext>
            </a:extLst>
          </p:cNvPr>
          <p:cNvSpPr txBox="1"/>
          <p:nvPr/>
        </p:nvSpPr>
        <p:spPr>
          <a:xfrm>
            <a:off x="6806036" y="964016"/>
            <a:ext cx="845103" cy="507831"/>
          </a:xfrm>
          <a:prstGeom prst="rect">
            <a:avLst/>
          </a:prstGeom>
          <a:noFill/>
        </p:spPr>
        <p:txBody>
          <a:bodyPr wrap="none" rtlCol="0">
            <a:spAutoFit/>
          </a:bodyPr>
          <a:lstStyle/>
          <a:p>
            <a:pPr algn="ctr"/>
            <a:r>
              <a:rPr lang="et-EE" b="1" dirty="0">
                <a:solidFill>
                  <a:schemeClr val="bg1"/>
                </a:solidFill>
              </a:rPr>
              <a:t>6</a:t>
            </a:r>
            <a:r>
              <a:rPr lang="ru-RU" b="1" dirty="0">
                <a:solidFill>
                  <a:schemeClr val="bg1"/>
                </a:solidFill>
              </a:rPr>
              <a:t>6</a:t>
            </a:r>
            <a:r>
              <a:rPr lang="et-EE" b="1" dirty="0">
                <a:solidFill>
                  <a:schemeClr val="bg1"/>
                </a:solidFill>
              </a:rPr>
              <a:t>%</a:t>
            </a:r>
            <a:br>
              <a:rPr lang="et-EE" sz="1200" b="1" dirty="0">
                <a:solidFill>
                  <a:schemeClr val="bg1"/>
                </a:solidFill>
              </a:rPr>
            </a:br>
            <a:r>
              <a:rPr lang="et-EE" sz="900" b="1" dirty="0">
                <a:solidFill>
                  <a:srgbClr val="FFFF00"/>
                </a:solidFill>
              </a:rPr>
              <a:t>Ida-Virumaa</a:t>
            </a:r>
            <a:endParaRPr lang="et-EE" sz="825" b="1" dirty="0">
              <a:solidFill>
                <a:srgbClr val="FFFF00"/>
              </a:solidFill>
            </a:endParaRPr>
          </a:p>
        </p:txBody>
      </p:sp>
      <p:sp>
        <p:nvSpPr>
          <p:cNvPr id="20" name="TextBox 19">
            <a:extLst>
              <a:ext uri="{FF2B5EF4-FFF2-40B4-BE49-F238E27FC236}">
                <a16:creationId xmlns:a16="http://schemas.microsoft.com/office/drawing/2014/main" id="{EF3236AD-8130-4E76-8462-72138900223C}"/>
              </a:ext>
            </a:extLst>
          </p:cNvPr>
          <p:cNvSpPr txBox="1"/>
          <p:nvPr/>
        </p:nvSpPr>
        <p:spPr>
          <a:xfrm>
            <a:off x="3524311" y="2861046"/>
            <a:ext cx="747220" cy="438582"/>
          </a:xfrm>
          <a:prstGeom prst="rect">
            <a:avLst/>
          </a:prstGeom>
          <a:noFill/>
        </p:spPr>
        <p:txBody>
          <a:bodyPr wrap="square" rtlCol="0">
            <a:spAutoFit/>
          </a:bodyPr>
          <a:lstStyle/>
          <a:p>
            <a:pPr algn="ctr"/>
            <a:r>
              <a:rPr lang="ru-RU" sz="1200" b="1" dirty="0">
                <a:solidFill>
                  <a:schemeClr val="bg1"/>
                </a:solidFill>
              </a:rPr>
              <a:t>0,5%</a:t>
            </a:r>
          </a:p>
          <a:p>
            <a:pPr algn="ctr"/>
            <a:r>
              <a:rPr lang="et-EE" sz="1050" b="1" dirty="0">
                <a:solidFill>
                  <a:srgbClr val="FFFF00"/>
                </a:solidFill>
              </a:rPr>
              <a:t>Pärnu</a:t>
            </a:r>
            <a:endParaRPr lang="et-EE" sz="1400" b="1" dirty="0">
              <a:solidFill>
                <a:srgbClr val="FFFF00"/>
              </a:solidFill>
            </a:endParaRPr>
          </a:p>
        </p:txBody>
      </p:sp>
      <p:sp>
        <p:nvSpPr>
          <p:cNvPr id="15" name="Oval 14">
            <a:extLst>
              <a:ext uri="{FF2B5EF4-FFF2-40B4-BE49-F238E27FC236}">
                <a16:creationId xmlns:a16="http://schemas.microsoft.com/office/drawing/2014/main" id="{A5ECD3D6-2F20-416F-BC93-ADBE1A8F3366}"/>
              </a:ext>
            </a:extLst>
          </p:cNvPr>
          <p:cNvSpPr/>
          <p:nvPr/>
        </p:nvSpPr>
        <p:spPr>
          <a:xfrm>
            <a:off x="6546941" y="553778"/>
            <a:ext cx="1363292" cy="1328306"/>
          </a:xfrm>
          <a:prstGeom prst="ellipse">
            <a:avLst/>
          </a:prstGeom>
          <a:solidFill>
            <a:srgbClr val="FFFF00">
              <a:alpha val="1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sz="1200" dirty="0"/>
          </a:p>
        </p:txBody>
      </p:sp>
      <p:sp>
        <p:nvSpPr>
          <p:cNvPr id="16" name="Oval 15">
            <a:extLst>
              <a:ext uri="{FF2B5EF4-FFF2-40B4-BE49-F238E27FC236}">
                <a16:creationId xmlns:a16="http://schemas.microsoft.com/office/drawing/2014/main" id="{DAF93872-74A7-4C8C-A44D-6921A32FF4B0}"/>
              </a:ext>
            </a:extLst>
          </p:cNvPr>
          <p:cNvSpPr/>
          <p:nvPr/>
        </p:nvSpPr>
        <p:spPr>
          <a:xfrm>
            <a:off x="3753278" y="613328"/>
            <a:ext cx="1048053" cy="1041287"/>
          </a:xfrm>
          <a:prstGeom prst="ellipse">
            <a:avLst/>
          </a:prstGeom>
          <a:solidFill>
            <a:srgbClr val="FFFF00">
              <a:alpha val="1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dirty="0"/>
          </a:p>
        </p:txBody>
      </p:sp>
      <p:sp>
        <p:nvSpPr>
          <p:cNvPr id="21" name="Oval 20">
            <a:extLst>
              <a:ext uri="{FF2B5EF4-FFF2-40B4-BE49-F238E27FC236}">
                <a16:creationId xmlns:a16="http://schemas.microsoft.com/office/drawing/2014/main" id="{9C88FCB4-E64C-4161-AC6F-BB5960DFD710}"/>
              </a:ext>
            </a:extLst>
          </p:cNvPr>
          <p:cNvSpPr/>
          <p:nvPr/>
        </p:nvSpPr>
        <p:spPr>
          <a:xfrm>
            <a:off x="6137597" y="3107213"/>
            <a:ext cx="633480" cy="587210"/>
          </a:xfrm>
          <a:prstGeom prst="ellipse">
            <a:avLst/>
          </a:prstGeom>
          <a:solidFill>
            <a:srgbClr val="FFFF00">
              <a:alpha val="1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a:p>
        </p:txBody>
      </p:sp>
      <p:sp>
        <p:nvSpPr>
          <p:cNvPr id="14" name="Oval 13">
            <a:extLst>
              <a:ext uri="{FF2B5EF4-FFF2-40B4-BE49-F238E27FC236}">
                <a16:creationId xmlns:a16="http://schemas.microsoft.com/office/drawing/2014/main" id="{8E4FD8FD-C635-4215-91D8-42A0909053F6}"/>
              </a:ext>
            </a:extLst>
          </p:cNvPr>
          <p:cNvSpPr/>
          <p:nvPr/>
        </p:nvSpPr>
        <p:spPr>
          <a:xfrm>
            <a:off x="3581181" y="2813608"/>
            <a:ext cx="633480" cy="587210"/>
          </a:xfrm>
          <a:prstGeom prst="ellipse">
            <a:avLst/>
          </a:prstGeom>
          <a:solidFill>
            <a:srgbClr val="FFFF00">
              <a:alpha val="1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a:p>
        </p:txBody>
      </p:sp>
      <p:sp>
        <p:nvSpPr>
          <p:cNvPr id="22" name="TextBox 21">
            <a:extLst>
              <a:ext uri="{FF2B5EF4-FFF2-40B4-BE49-F238E27FC236}">
                <a16:creationId xmlns:a16="http://schemas.microsoft.com/office/drawing/2014/main" id="{619F2930-99EA-4FC0-9846-CC89CDC557FC}"/>
              </a:ext>
            </a:extLst>
          </p:cNvPr>
          <p:cNvSpPr txBox="1"/>
          <p:nvPr/>
        </p:nvSpPr>
        <p:spPr>
          <a:xfrm>
            <a:off x="6080727" y="3181527"/>
            <a:ext cx="747220" cy="438582"/>
          </a:xfrm>
          <a:prstGeom prst="rect">
            <a:avLst/>
          </a:prstGeom>
          <a:noFill/>
        </p:spPr>
        <p:txBody>
          <a:bodyPr wrap="square" rtlCol="0">
            <a:spAutoFit/>
          </a:bodyPr>
          <a:lstStyle/>
          <a:p>
            <a:pPr algn="ctr"/>
            <a:r>
              <a:rPr lang="et-EE" sz="1200" b="1" dirty="0">
                <a:solidFill>
                  <a:schemeClr val="bg1"/>
                </a:solidFill>
              </a:rPr>
              <a:t>1</a:t>
            </a:r>
            <a:r>
              <a:rPr lang="ru-RU" sz="1200" b="1" dirty="0">
                <a:solidFill>
                  <a:schemeClr val="bg1"/>
                </a:solidFill>
              </a:rPr>
              <a:t>%</a:t>
            </a:r>
          </a:p>
          <a:p>
            <a:pPr algn="ctr"/>
            <a:r>
              <a:rPr lang="et-EE" sz="1050" b="1" dirty="0">
                <a:solidFill>
                  <a:srgbClr val="FFFF00"/>
                </a:solidFill>
              </a:rPr>
              <a:t>Tartu</a:t>
            </a:r>
            <a:endParaRPr lang="et-EE" sz="1400" b="1" dirty="0">
              <a:solidFill>
                <a:srgbClr val="FFFF00"/>
              </a:solidFill>
            </a:endParaRPr>
          </a:p>
        </p:txBody>
      </p:sp>
    </p:spTree>
    <p:extLst>
      <p:ext uri="{BB962C8B-B14F-4D97-AF65-F5344CB8AC3E}">
        <p14:creationId xmlns:p14="http://schemas.microsoft.com/office/powerpoint/2010/main" val="3330476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idx="4294967295"/>
          </p:nvPr>
        </p:nvSpPr>
        <p:spPr>
          <a:xfrm>
            <a:off x="0" y="174625"/>
            <a:ext cx="8229600" cy="715963"/>
          </a:xfrm>
        </p:spPr>
        <p:txBody>
          <a:bodyPr/>
          <a:lstStyle/>
          <a:p>
            <a:r>
              <a:rPr lang="ru-RU" altLang="et-EE" dirty="0"/>
              <a:t>Образование практикантов</a:t>
            </a:r>
            <a:endParaRPr lang="en-US" altLang="et-EE" dirty="0"/>
          </a:p>
        </p:txBody>
      </p:sp>
      <p:graphicFrame>
        <p:nvGraphicFramePr>
          <p:cNvPr id="6" name="Chart 5">
            <a:extLst>
              <a:ext uri="{FF2B5EF4-FFF2-40B4-BE49-F238E27FC236}">
                <a16:creationId xmlns:a16="http://schemas.microsoft.com/office/drawing/2014/main" id="{3785383A-8565-4F56-B8A0-115054D8A7C0}"/>
              </a:ext>
            </a:extLst>
          </p:cNvPr>
          <p:cNvGraphicFramePr>
            <a:graphicFrameLocks/>
          </p:cNvGraphicFramePr>
          <p:nvPr>
            <p:extLst>
              <p:ext uri="{D42A27DB-BD31-4B8C-83A1-F6EECF244321}">
                <p14:modId xmlns:p14="http://schemas.microsoft.com/office/powerpoint/2010/main" val="3901463450"/>
              </p:ext>
            </p:extLst>
          </p:nvPr>
        </p:nvGraphicFramePr>
        <p:xfrm>
          <a:off x="260194" y="821705"/>
          <a:ext cx="8482362" cy="4152988"/>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E58AF0F3-4399-4426-9CBE-3FA78FBD3ECE}"/>
              </a:ext>
            </a:extLst>
          </p:cNvPr>
          <p:cNvSpPr txBox="1"/>
          <p:nvPr/>
        </p:nvSpPr>
        <p:spPr>
          <a:xfrm>
            <a:off x="1512847" y="1070514"/>
            <a:ext cx="6136889" cy="646331"/>
          </a:xfrm>
          <a:prstGeom prst="rect">
            <a:avLst/>
          </a:prstGeom>
          <a:noFill/>
        </p:spPr>
        <p:txBody>
          <a:bodyPr wrap="square" rtlCol="0">
            <a:spAutoFit/>
          </a:bodyPr>
          <a:lstStyle/>
          <a:p>
            <a:pPr algn="r"/>
            <a:r>
              <a:rPr lang="ru-RU" dirty="0"/>
              <a:t>Увеличивается потребность в высокообразованных специалистах</a:t>
            </a:r>
            <a:endParaRPr lang="et-EE" dirty="0"/>
          </a:p>
        </p:txBody>
      </p:sp>
      <p:pic>
        <p:nvPicPr>
          <p:cNvPr id="5" name="Graphic 4" descr="Head with gears">
            <a:extLst>
              <a:ext uri="{FF2B5EF4-FFF2-40B4-BE49-F238E27FC236}">
                <a16:creationId xmlns:a16="http://schemas.microsoft.com/office/drawing/2014/main" id="{F8883417-BC3B-4E01-9110-72DA97B94A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532648" y="897217"/>
            <a:ext cx="1022195" cy="99292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733FF8D9-CE13-4AE8-B382-0D693AFC0914}"/>
              </a:ext>
            </a:extLst>
          </p:cNvPr>
          <p:cNvSpPr txBox="1">
            <a:spLocks/>
          </p:cNvSpPr>
          <p:nvPr/>
        </p:nvSpPr>
        <p:spPr bwMode="auto">
          <a:xfrm>
            <a:off x="189713" y="52840"/>
            <a:ext cx="8010150" cy="5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defTabSz="457200" rtl="0" eaLnBrk="1" fontAlgn="base" hangingPunct="1">
              <a:spcBef>
                <a:spcPct val="0"/>
              </a:spcBef>
              <a:spcAft>
                <a:spcPct val="0"/>
              </a:spcAft>
              <a:defRPr sz="3800" b="1" kern="1200">
                <a:solidFill>
                  <a:srgbClr val="007934"/>
                </a:solidFill>
                <a:latin typeface="+mj-lt"/>
                <a:ea typeface="+mj-ea"/>
                <a:cs typeface="+mj-cs"/>
              </a:defRPr>
            </a:lvl1pPr>
            <a:lvl2pPr algn="l" defTabSz="457200" rtl="0" eaLnBrk="1" fontAlgn="base" hangingPunct="1">
              <a:spcBef>
                <a:spcPct val="0"/>
              </a:spcBef>
              <a:spcAft>
                <a:spcPct val="0"/>
              </a:spcAft>
              <a:defRPr sz="3800" b="1">
                <a:solidFill>
                  <a:srgbClr val="007934"/>
                </a:solidFill>
                <a:latin typeface="Arial" charset="0"/>
              </a:defRPr>
            </a:lvl2pPr>
            <a:lvl3pPr algn="l" defTabSz="457200" rtl="0" eaLnBrk="1" fontAlgn="base" hangingPunct="1">
              <a:spcBef>
                <a:spcPct val="0"/>
              </a:spcBef>
              <a:spcAft>
                <a:spcPct val="0"/>
              </a:spcAft>
              <a:defRPr sz="3800" b="1">
                <a:solidFill>
                  <a:srgbClr val="007934"/>
                </a:solidFill>
                <a:latin typeface="Arial" charset="0"/>
              </a:defRPr>
            </a:lvl3pPr>
            <a:lvl4pPr algn="l" defTabSz="457200" rtl="0" eaLnBrk="1" fontAlgn="base" hangingPunct="1">
              <a:spcBef>
                <a:spcPct val="0"/>
              </a:spcBef>
              <a:spcAft>
                <a:spcPct val="0"/>
              </a:spcAft>
              <a:defRPr sz="3800" b="1">
                <a:solidFill>
                  <a:srgbClr val="007934"/>
                </a:solidFill>
                <a:latin typeface="Arial" charset="0"/>
              </a:defRPr>
            </a:lvl4pPr>
            <a:lvl5pPr algn="l" defTabSz="457200" rtl="0" eaLnBrk="1" fontAlgn="base" hangingPunct="1">
              <a:spcBef>
                <a:spcPct val="0"/>
              </a:spcBef>
              <a:spcAft>
                <a:spcPct val="0"/>
              </a:spcAft>
              <a:defRPr sz="3800" b="1">
                <a:solidFill>
                  <a:srgbClr val="007934"/>
                </a:solidFill>
                <a:latin typeface="Arial" charset="0"/>
              </a:defRPr>
            </a:lvl5pPr>
            <a:lvl6pPr marL="457200" algn="l" defTabSz="457200" rtl="0" eaLnBrk="1" fontAlgn="base" hangingPunct="1">
              <a:spcBef>
                <a:spcPct val="0"/>
              </a:spcBef>
              <a:spcAft>
                <a:spcPct val="0"/>
              </a:spcAft>
              <a:defRPr sz="3800" b="1">
                <a:solidFill>
                  <a:srgbClr val="007934"/>
                </a:solidFill>
                <a:latin typeface="Arial" charset="0"/>
              </a:defRPr>
            </a:lvl6pPr>
            <a:lvl7pPr marL="914400" algn="l" defTabSz="457200" rtl="0" eaLnBrk="1" fontAlgn="base" hangingPunct="1">
              <a:spcBef>
                <a:spcPct val="0"/>
              </a:spcBef>
              <a:spcAft>
                <a:spcPct val="0"/>
              </a:spcAft>
              <a:defRPr sz="3800" b="1">
                <a:solidFill>
                  <a:srgbClr val="007934"/>
                </a:solidFill>
                <a:latin typeface="Arial" charset="0"/>
              </a:defRPr>
            </a:lvl7pPr>
            <a:lvl8pPr marL="1371600" algn="l" defTabSz="457200" rtl="0" eaLnBrk="1" fontAlgn="base" hangingPunct="1">
              <a:spcBef>
                <a:spcPct val="0"/>
              </a:spcBef>
              <a:spcAft>
                <a:spcPct val="0"/>
              </a:spcAft>
              <a:defRPr sz="3800" b="1">
                <a:solidFill>
                  <a:srgbClr val="007934"/>
                </a:solidFill>
                <a:latin typeface="Arial" charset="0"/>
              </a:defRPr>
            </a:lvl8pPr>
            <a:lvl9pPr marL="1828800" algn="l" defTabSz="457200" rtl="0" eaLnBrk="1" fontAlgn="base" hangingPunct="1">
              <a:spcBef>
                <a:spcPct val="0"/>
              </a:spcBef>
              <a:spcAft>
                <a:spcPct val="0"/>
              </a:spcAft>
              <a:defRPr sz="3800" b="1">
                <a:solidFill>
                  <a:srgbClr val="007934"/>
                </a:solidFill>
                <a:latin typeface="Arial" charset="0"/>
              </a:defRPr>
            </a:lvl9pPr>
          </a:lstStyle>
          <a:p>
            <a:r>
              <a:rPr lang="ru-RU" altLang="et-EE" sz="3200" dirty="0"/>
              <a:t>Учебные заведения практикантов 2018</a:t>
            </a:r>
            <a:endParaRPr lang="en-US" altLang="et-EE" sz="3200" dirty="0"/>
          </a:p>
        </p:txBody>
      </p:sp>
      <p:graphicFrame>
        <p:nvGraphicFramePr>
          <p:cNvPr id="11" name="Chart 10">
            <a:extLst>
              <a:ext uri="{FF2B5EF4-FFF2-40B4-BE49-F238E27FC236}">
                <a16:creationId xmlns:a16="http://schemas.microsoft.com/office/drawing/2014/main" id="{FECCAEDF-A780-4377-A9D1-585943922C08}"/>
              </a:ext>
            </a:extLst>
          </p:cNvPr>
          <p:cNvGraphicFramePr>
            <a:graphicFrameLocks/>
          </p:cNvGraphicFramePr>
          <p:nvPr>
            <p:extLst>
              <p:ext uri="{D42A27DB-BD31-4B8C-83A1-F6EECF244321}">
                <p14:modId xmlns:p14="http://schemas.microsoft.com/office/powerpoint/2010/main" val="3803165193"/>
              </p:ext>
            </p:extLst>
          </p:nvPr>
        </p:nvGraphicFramePr>
        <p:xfrm>
          <a:off x="52040" y="683942"/>
          <a:ext cx="8489794" cy="4385088"/>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152CCCDD-36AA-427F-A356-667ABEE4A68D}"/>
              </a:ext>
            </a:extLst>
          </p:cNvPr>
          <p:cNvSpPr/>
          <p:nvPr/>
        </p:nvSpPr>
        <p:spPr>
          <a:xfrm>
            <a:off x="5631958" y="2046827"/>
            <a:ext cx="486345" cy="240076"/>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t-EE" sz="1050" b="1" dirty="0">
                <a:solidFill>
                  <a:schemeClr val="bg1"/>
                </a:solidFill>
              </a:rPr>
              <a:t>81</a:t>
            </a:r>
          </a:p>
        </p:txBody>
      </p:sp>
      <p:sp>
        <p:nvSpPr>
          <p:cNvPr id="15" name="Rectangle 14">
            <a:extLst>
              <a:ext uri="{FF2B5EF4-FFF2-40B4-BE49-F238E27FC236}">
                <a16:creationId xmlns:a16="http://schemas.microsoft.com/office/drawing/2014/main" id="{08C1C890-5369-4E59-8463-9591B5F164D3}"/>
              </a:ext>
            </a:extLst>
          </p:cNvPr>
          <p:cNvSpPr/>
          <p:nvPr/>
        </p:nvSpPr>
        <p:spPr>
          <a:xfrm>
            <a:off x="2986964" y="4161280"/>
            <a:ext cx="486345" cy="240076"/>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t-EE" sz="1050" b="1" dirty="0">
                <a:solidFill>
                  <a:schemeClr val="bg1"/>
                </a:solidFill>
              </a:rPr>
              <a:t>69</a:t>
            </a:r>
          </a:p>
        </p:txBody>
      </p:sp>
      <p:sp>
        <p:nvSpPr>
          <p:cNvPr id="16" name="Rectangle 15">
            <a:extLst>
              <a:ext uri="{FF2B5EF4-FFF2-40B4-BE49-F238E27FC236}">
                <a16:creationId xmlns:a16="http://schemas.microsoft.com/office/drawing/2014/main" id="{BF5B68DE-17E3-4C9A-ADEF-4FA45735ECD8}"/>
              </a:ext>
            </a:extLst>
          </p:cNvPr>
          <p:cNvSpPr/>
          <p:nvPr/>
        </p:nvSpPr>
        <p:spPr>
          <a:xfrm>
            <a:off x="2500619" y="3237262"/>
            <a:ext cx="486345" cy="240076"/>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t-EE" sz="1050" b="1" dirty="0">
                <a:solidFill>
                  <a:schemeClr val="bg1"/>
                </a:solidFill>
              </a:rPr>
              <a:t>44</a:t>
            </a:r>
          </a:p>
        </p:txBody>
      </p:sp>
    </p:spTree>
    <p:extLst>
      <p:ext uri="{BB962C8B-B14F-4D97-AF65-F5344CB8AC3E}">
        <p14:creationId xmlns:p14="http://schemas.microsoft.com/office/powerpoint/2010/main" val="215034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FCC82-5A6F-4248-BB9B-A60C6A28EDFA}"/>
              </a:ext>
            </a:extLst>
          </p:cNvPr>
          <p:cNvSpPr>
            <a:spLocks noGrp="1"/>
          </p:cNvSpPr>
          <p:nvPr>
            <p:ph type="title"/>
          </p:nvPr>
        </p:nvSpPr>
        <p:spPr>
          <a:xfrm>
            <a:off x="301171" y="75747"/>
            <a:ext cx="8672285" cy="857250"/>
          </a:xfrm>
        </p:spPr>
        <p:txBody>
          <a:bodyPr/>
          <a:lstStyle/>
          <a:p>
            <a:r>
              <a:rPr lang="ru-RU" dirty="0"/>
              <a:t>Оплачиваемая </a:t>
            </a:r>
            <a:r>
              <a:rPr lang="et-EE" dirty="0"/>
              <a:t>vs</a:t>
            </a:r>
            <a:r>
              <a:rPr lang="ru-RU" dirty="0"/>
              <a:t> наблюдательная</a:t>
            </a:r>
            <a:endParaRPr lang="et-EE" dirty="0"/>
          </a:p>
        </p:txBody>
      </p:sp>
      <p:graphicFrame>
        <p:nvGraphicFramePr>
          <p:cNvPr id="3" name="Chart 2">
            <a:extLst>
              <a:ext uri="{FF2B5EF4-FFF2-40B4-BE49-F238E27FC236}">
                <a16:creationId xmlns:a16="http://schemas.microsoft.com/office/drawing/2014/main" id="{844932DF-9861-45A4-A4F6-8EEADC88A14E}"/>
              </a:ext>
            </a:extLst>
          </p:cNvPr>
          <p:cNvGraphicFramePr>
            <a:graphicFrameLocks/>
          </p:cNvGraphicFramePr>
          <p:nvPr>
            <p:extLst>
              <p:ext uri="{D42A27DB-BD31-4B8C-83A1-F6EECF244321}">
                <p14:modId xmlns:p14="http://schemas.microsoft.com/office/powerpoint/2010/main" val="3072951125"/>
              </p:ext>
            </p:extLst>
          </p:nvPr>
        </p:nvGraphicFramePr>
        <p:xfrm>
          <a:off x="522514" y="1200149"/>
          <a:ext cx="8229600" cy="352425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A44697A6-1624-4A6C-8EC8-F46753416B9C}"/>
              </a:ext>
            </a:extLst>
          </p:cNvPr>
          <p:cNvSpPr txBox="1"/>
          <p:nvPr/>
        </p:nvSpPr>
        <p:spPr>
          <a:xfrm>
            <a:off x="468084" y="1109826"/>
            <a:ext cx="8338457" cy="369332"/>
          </a:xfrm>
          <a:prstGeom prst="rect">
            <a:avLst/>
          </a:prstGeom>
          <a:noFill/>
        </p:spPr>
        <p:txBody>
          <a:bodyPr wrap="square" rtlCol="0">
            <a:spAutoFit/>
          </a:bodyPr>
          <a:lstStyle/>
          <a:p>
            <a:r>
              <a:rPr lang="ru-RU" dirty="0"/>
              <a:t>Все больше привлекаются практиканты на оплачиваемую практику</a:t>
            </a:r>
            <a:endParaRPr lang="et-EE" dirty="0"/>
          </a:p>
        </p:txBody>
      </p:sp>
      <p:pic>
        <p:nvPicPr>
          <p:cNvPr id="6" name="Graphic 5" descr="Piggy Bank">
            <a:extLst>
              <a:ext uri="{FF2B5EF4-FFF2-40B4-BE49-F238E27FC236}">
                <a16:creationId xmlns:a16="http://schemas.microsoft.com/office/drawing/2014/main" id="{6AE957C9-C6C3-4A4D-BA00-9F9A751B73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37714" y="837292"/>
            <a:ext cx="914400" cy="914400"/>
          </a:xfrm>
          <a:prstGeom prst="rect">
            <a:avLst/>
          </a:prstGeom>
        </p:spPr>
      </p:pic>
    </p:spTree>
    <p:extLst>
      <p:ext uri="{BB962C8B-B14F-4D97-AF65-F5344CB8AC3E}">
        <p14:creationId xmlns:p14="http://schemas.microsoft.com/office/powerpoint/2010/main" val="1400215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F241B30-4C74-4B82-A38C-A35BA15B2CB6}"/>
              </a:ext>
            </a:extLst>
          </p:cNvPr>
          <p:cNvGrpSpPr/>
          <p:nvPr/>
        </p:nvGrpSpPr>
        <p:grpSpPr>
          <a:xfrm>
            <a:off x="0" y="0"/>
            <a:ext cx="9143999" cy="5143500"/>
            <a:chOff x="0" y="0"/>
            <a:chExt cx="9143999" cy="5143500"/>
          </a:xfrm>
        </p:grpSpPr>
        <p:sp>
          <p:nvSpPr>
            <p:cNvPr id="3" name="Rectangle 2">
              <a:extLst>
                <a:ext uri="{FF2B5EF4-FFF2-40B4-BE49-F238E27FC236}">
                  <a16:creationId xmlns:a16="http://schemas.microsoft.com/office/drawing/2014/main" id="{F059A31C-E1C9-477D-9CB3-63FB08F47324}"/>
                </a:ext>
              </a:extLst>
            </p:cNvPr>
            <p:cNvSpPr/>
            <p:nvPr/>
          </p:nvSpPr>
          <p:spPr>
            <a:xfrm>
              <a:off x="0" y="0"/>
              <a:ext cx="595086" cy="5143500"/>
            </a:xfrm>
            <a:prstGeom prst="rect">
              <a:avLst/>
            </a:prstGeom>
            <a:solidFill>
              <a:schemeClr val="tx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a:p>
          </p:txBody>
        </p:sp>
        <p:sp>
          <p:nvSpPr>
            <p:cNvPr id="5" name="Rectangle 4">
              <a:extLst>
                <a:ext uri="{FF2B5EF4-FFF2-40B4-BE49-F238E27FC236}">
                  <a16:creationId xmlns:a16="http://schemas.microsoft.com/office/drawing/2014/main" id="{17C3A74D-7B29-438A-BDC9-DA032B710259}"/>
                </a:ext>
              </a:extLst>
            </p:cNvPr>
            <p:cNvSpPr/>
            <p:nvPr/>
          </p:nvSpPr>
          <p:spPr>
            <a:xfrm>
              <a:off x="8548913" y="0"/>
              <a:ext cx="595086" cy="5143500"/>
            </a:xfrm>
            <a:prstGeom prst="rect">
              <a:avLst/>
            </a:prstGeom>
            <a:solidFill>
              <a:schemeClr val="tx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a:p>
          </p:txBody>
        </p:sp>
        <p:pic>
          <p:nvPicPr>
            <p:cNvPr id="4" name="Picture 3">
              <a:extLst>
                <a:ext uri="{FF2B5EF4-FFF2-40B4-BE49-F238E27FC236}">
                  <a16:creationId xmlns:a16="http://schemas.microsoft.com/office/drawing/2014/main" id="{B15AC94A-1B0D-4DB1-8A40-CDBDB44CC0A8}"/>
                </a:ext>
              </a:extLst>
            </p:cNvPr>
            <p:cNvPicPr>
              <a:picLocks noChangeAspect="1"/>
            </p:cNvPicPr>
            <p:nvPr/>
          </p:nvPicPr>
          <p:blipFill>
            <a:blip r:embed="rId2"/>
            <a:stretch>
              <a:fillRect/>
            </a:stretch>
          </p:blipFill>
          <p:spPr>
            <a:xfrm>
              <a:off x="420460" y="0"/>
              <a:ext cx="8303079" cy="5143500"/>
            </a:xfrm>
            <a:prstGeom prst="rect">
              <a:avLst/>
            </a:prstGeom>
          </p:spPr>
        </p:pic>
      </p:grpSp>
    </p:spTree>
    <p:extLst>
      <p:ext uri="{BB962C8B-B14F-4D97-AF65-F5344CB8AC3E}">
        <p14:creationId xmlns:p14="http://schemas.microsoft.com/office/powerpoint/2010/main" val="1975853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043C58E-E97D-430C-A9A1-912209F89704}"/>
              </a:ext>
            </a:extLst>
          </p:cNvPr>
          <p:cNvGrpSpPr/>
          <p:nvPr/>
        </p:nvGrpSpPr>
        <p:grpSpPr>
          <a:xfrm>
            <a:off x="-2" y="-6994"/>
            <a:ext cx="9144002" cy="5150494"/>
            <a:chOff x="-1" y="-6994"/>
            <a:chExt cx="9144002" cy="5150494"/>
          </a:xfrm>
        </p:grpSpPr>
        <p:sp>
          <p:nvSpPr>
            <p:cNvPr id="3" name="Rectangle 2">
              <a:extLst>
                <a:ext uri="{FF2B5EF4-FFF2-40B4-BE49-F238E27FC236}">
                  <a16:creationId xmlns:a16="http://schemas.microsoft.com/office/drawing/2014/main" id="{73544C74-6E46-4656-9522-E943B7B7924D}"/>
                </a:ext>
              </a:extLst>
            </p:cNvPr>
            <p:cNvSpPr/>
            <p:nvPr/>
          </p:nvSpPr>
          <p:spPr>
            <a:xfrm>
              <a:off x="4830677" y="0"/>
              <a:ext cx="4313324"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grpSp>
          <p:nvGrpSpPr>
            <p:cNvPr id="7" name="Group 6"/>
            <p:cNvGrpSpPr/>
            <p:nvPr/>
          </p:nvGrpSpPr>
          <p:grpSpPr>
            <a:xfrm>
              <a:off x="-1" y="-6994"/>
              <a:ext cx="5098211" cy="5150494"/>
              <a:chOff x="-23480" y="-4772"/>
              <a:chExt cx="4965184" cy="5150494"/>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7226" t="20326" r="13369" b="2022"/>
              <a:stretch/>
            </p:blipFill>
            <p:spPr>
              <a:xfrm>
                <a:off x="-23480" y="-4772"/>
                <a:ext cx="4932040" cy="5148272"/>
              </a:xfrm>
              <a:prstGeom prst="rect">
                <a:avLst/>
              </a:prstGeom>
              <a:ln>
                <a:noFill/>
              </a:ln>
              <a:effectLst/>
            </p:spPr>
          </p:pic>
          <p:sp>
            <p:nvSpPr>
              <p:cNvPr id="6" name="Rectangle 9"/>
              <p:cNvSpPr/>
              <p:nvPr/>
            </p:nvSpPr>
            <p:spPr>
              <a:xfrm>
                <a:off x="3707668" y="-4772"/>
                <a:ext cx="1234036" cy="5150494"/>
              </a:xfrm>
              <a:custGeom>
                <a:avLst/>
                <a:gdLst>
                  <a:gd name="connsiteX0" fmla="*/ 0 w 1400819"/>
                  <a:gd name="connsiteY0" fmla="*/ 0 h 6860190"/>
                  <a:gd name="connsiteX1" fmla="*/ 1400819 w 1400819"/>
                  <a:gd name="connsiteY1" fmla="*/ 0 h 6860190"/>
                  <a:gd name="connsiteX2" fmla="*/ 1400819 w 1400819"/>
                  <a:gd name="connsiteY2" fmla="*/ 6860190 h 6860190"/>
                  <a:gd name="connsiteX3" fmla="*/ 0 w 1400819"/>
                  <a:gd name="connsiteY3" fmla="*/ 6860190 h 6860190"/>
                  <a:gd name="connsiteX4" fmla="*/ 0 w 1400819"/>
                  <a:gd name="connsiteY4" fmla="*/ 0 h 6860190"/>
                  <a:gd name="connsiteX0" fmla="*/ 0 w 1400819"/>
                  <a:gd name="connsiteY0" fmla="*/ 0 h 6860190"/>
                  <a:gd name="connsiteX1" fmla="*/ 1400819 w 1400819"/>
                  <a:gd name="connsiteY1" fmla="*/ 0 h 6860190"/>
                  <a:gd name="connsiteX2" fmla="*/ 1400819 w 1400819"/>
                  <a:gd name="connsiteY2" fmla="*/ 6860190 h 6860190"/>
                  <a:gd name="connsiteX3" fmla="*/ 848658 w 1400819"/>
                  <a:gd name="connsiteY3" fmla="*/ 6854213 h 6860190"/>
                  <a:gd name="connsiteX4" fmla="*/ 0 w 1400819"/>
                  <a:gd name="connsiteY4" fmla="*/ 0 h 6860190"/>
                  <a:gd name="connsiteX0" fmla="*/ 0 w 1484490"/>
                  <a:gd name="connsiteY0" fmla="*/ 0 h 6854213"/>
                  <a:gd name="connsiteX1" fmla="*/ 1400819 w 1484490"/>
                  <a:gd name="connsiteY1" fmla="*/ 0 h 6854213"/>
                  <a:gd name="connsiteX2" fmla="*/ 1484490 w 1484490"/>
                  <a:gd name="connsiteY2" fmla="*/ 6854213 h 6854213"/>
                  <a:gd name="connsiteX3" fmla="*/ 848658 w 1484490"/>
                  <a:gd name="connsiteY3" fmla="*/ 6854213 h 6854213"/>
                  <a:gd name="connsiteX4" fmla="*/ 0 w 1484490"/>
                  <a:gd name="connsiteY4" fmla="*/ 0 h 6854213"/>
                  <a:gd name="connsiteX0" fmla="*/ 0 w 1484490"/>
                  <a:gd name="connsiteY0" fmla="*/ 0 h 6854213"/>
                  <a:gd name="connsiteX1" fmla="*/ 1400819 w 1484490"/>
                  <a:gd name="connsiteY1" fmla="*/ 0 h 6854213"/>
                  <a:gd name="connsiteX2" fmla="*/ 1484490 w 1484490"/>
                  <a:gd name="connsiteY2" fmla="*/ 6854213 h 6854213"/>
                  <a:gd name="connsiteX3" fmla="*/ 1436486 w 1484490"/>
                  <a:gd name="connsiteY3" fmla="*/ 6849188 h 6854213"/>
                  <a:gd name="connsiteX4" fmla="*/ 0 w 1484490"/>
                  <a:gd name="connsiteY4" fmla="*/ 0 h 6854213"/>
                  <a:gd name="connsiteX0" fmla="*/ 0 w 1484490"/>
                  <a:gd name="connsiteY0" fmla="*/ 0 h 6854213"/>
                  <a:gd name="connsiteX1" fmla="*/ 1400819 w 1484490"/>
                  <a:gd name="connsiteY1" fmla="*/ 0 h 6854213"/>
                  <a:gd name="connsiteX2" fmla="*/ 1484490 w 1484490"/>
                  <a:gd name="connsiteY2" fmla="*/ 6854213 h 6854213"/>
                  <a:gd name="connsiteX3" fmla="*/ 1396293 w 1484490"/>
                  <a:gd name="connsiteY3" fmla="*/ 6849188 h 6854213"/>
                  <a:gd name="connsiteX4" fmla="*/ 0 w 1484490"/>
                  <a:gd name="connsiteY4" fmla="*/ 0 h 6854213"/>
                  <a:gd name="connsiteX0" fmla="*/ 0 w 1484490"/>
                  <a:gd name="connsiteY0" fmla="*/ 0 h 6860408"/>
                  <a:gd name="connsiteX1" fmla="*/ 1400819 w 1484490"/>
                  <a:gd name="connsiteY1" fmla="*/ 0 h 6860408"/>
                  <a:gd name="connsiteX2" fmla="*/ 1484490 w 1484490"/>
                  <a:gd name="connsiteY2" fmla="*/ 6854213 h 6860408"/>
                  <a:gd name="connsiteX3" fmla="*/ 1401903 w 1484490"/>
                  <a:gd name="connsiteY3" fmla="*/ 6860408 h 6860408"/>
                  <a:gd name="connsiteX4" fmla="*/ 0 w 1484490"/>
                  <a:gd name="connsiteY4" fmla="*/ 0 h 6860408"/>
                  <a:gd name="connsiteX0" fmla="*/ 0 w 1484490"/>
                  <a:gd name="connsiteY0" fmla="*/ 0 h 6854213"/>
                  <a:gd name="connsiteX1" fmla="*/ 1400819 w 1484490"/>
                  <a:gd name="connsiteY1" fmla="*/ 0 h 6854213"/>
                  <a:gd name="connsiteX2" fmla="*/ 1484490 w 1484490"/>
                  <a:gd name="connsiteY2" fmla="*/ 6854213 h 6854213"/>
                  <a:gd name="connsiteX3" fmla="*/ 1396293 w 1484490"/>
                  <a:gd name="connsiteY3" fmla="*/ 6851993 h 6854213"/>
                  <a:gd name="connsiteX4" fmla="*/ 0 w 1484490"/>
                  <a:gd name="connsiteY4" fmla="*/ 0 h 6854213"/>
                  <a:gd name="connsiteX0" fmla="*/ 0 w 1484490"/>
                  <a:gd name="connsiteY0" fmla="*/ 0 h 6857018"/>
                  <a:gd name="connsiteX1" fmla="*/ 1400819 w 1484490"/>
                  <a:gd name="connsiteY1" fmla="*/ 0 h 6857018"/>
                  <a:gd name="connsiteX2" fmla="*/ 1484490 w 1484490"/>
                  <a:gd name="connsiteY2" fmla="*/ 6857018 h 6857018"/>
                  <a:gd name="connsiteX3" fmla="*/ 1396293 w 1484490"/>
                  <a:gd name="connsiteY3" fmla="*/ 6851993 h 6857018"/>
                  <a:gd name="connsiteX4" fmla="*/ 0 w 1484490"/>
                  <a:gd name="connsiteY4" fmla="*/ 0 h 6857018"/>
                  <a:gd name="connsiteX0" fmla="*/ 0 w 1484490"/>
                  <a:gd name="connsiteY0" fmla="*/ 0 h 6857018"/>
                  <a:gd name="connsiteX1" fmla="*/ 1400819 w 1484490"/>
                  <a:gd name="connsiteY1" fmla="*/ 0 h 6857018"/>
                  <a:gd name="connsiteX2" fmla="*/ 1484490 w 1484490"/>
                  <a:gd name="connsiteY2" fmla="*/ 6857018 h 6857018"/>
                  <a:gd name="connsiteX3" fmla="*/ 1401903 w 1484490"/>
                  <a:gd name="connsiteY3" fmla="*/ 6854798 h 6857018"/>
                  <a:gd name="connsiteX4" fmla="*/ 0 w 1484490"/>
                  <a:gd name="connsiteY4" fmla="*/ 0 h 6857018"/>
                  <a:gd name="connsiteX0" fmla="*/ 0 w 1484490"/>
                  <a:gd name="connsiteY0" fmla="*/ 0 h 6857018"/>
                  <a:gd name="connsiteX1" fmla="*/ 1400819 w 1484490"/>
                  <a:gd name="connsiteY1" fmla="*/ 0 h 6857018"/>
                  <a:gd name="connsiteX2" fmla="*/ 1484490 w 1484490"/>
                  <a:gd name="connsiteY2" fmla="*/ 6857018 h 6857018"/>
                  <a:gd name="connsiteX3" fmla="*/ 1401903 w 1484490"/>
                  <a:gd name="connsiteY3" fmla="*/ 6854798 h 6857018"/>
                  <a:gd name="connsiteX4" fmla="*/ 0 w 1484490"/>
                  <a:gd name="connsiteY4" fmla="*/ 0 h 6857018"/>
                  <a:gd name="connsiteX0" fmla="*/ 0 w 1827390"/>
                  <a:gd name="connsiteY0" fmla="*/ 0 h 7366327"/>
                  <a:gd name="connsiteX1" fmla="*/ 1400819 w 1827390"/>
                  <a:gd name="connsiteY1" fmla="*/ 0 h 7366327"/>
                  <a:gd name="connsiteX2" fmla="*/ 1827390 w 1827390"/>
                  <a:gd name="connsiteY2" fmla="*/ 6866543 h 7366327"/>
                  <a:gd name="connsiteX3" fmla="*/ 1401903 w 1827390"/>
                  <a:gd name="connsiteY3" fmla="*/ 6854798 h 7366327"/>
                  <a:gd name="connsiteX4" fmla="*/ 0 w 1827390"/>
                  <a:gd name="connsiteY4" fmla="*/ 0 h 7366327"/>
                  <a:gd name="connsiteX0" fmla="*/ 0 w 1827390"/>
                  <a:gd name="connsiteY0" fmla="*/ 0 h 6866543"/>
                  <a:gd name="connsiteX1" fmla="*/ 1400819 w 1827390"/>
                  <a:gd name="connsiteY1" fmla="*/ 0 h 6866543"/>
                  <a:gd name="connsiteX2" fmla="*/ 1827390 w 1827390"/>
                  <a:gd name="connsiteY2" fmla="*/ 6866543 h 6866543"/>
                  <a:gd name="connsiteX3" fmla="*/ 1401903 w 1827390"/>
                  <a:gd name="connsiteY3" fmla="*/ 6854798 h 6866543"/>
                  <a:gd name="connsiteX4" fmla="*/ 0 w 1827390"/>
                  <a:gd name="connsiteY4" fmla="*/ 0 h 6866543"/>
                  <a:gd name="connsiteX0" fmla="*/ 0 w 1827390"/>
                  <a:gd name="connsiteY0" fmla="*/ 0 h 6866543"/>
                  <a:gd name="connsiteX1" fmla="*/ 1781819 w 1827390"/>
                  <a:gd name="connsiteY1" fmla="*/ 0 h 6866543"/>
                  <a:gd name="connsiteX2" fmla="*/ 1827390 w 1827390"/>
                  <a:gd name="connsiteY2" fmla="*/ 6866543 h 6866543"/>
                  <a:gd name="connsiteX3" fmla="*/ 1401903 w 1827390"/>
                  <a:gd name="connsiteY3" fmla="*/ 6854798 h 6866543"/>
                  <a:gd name="connsiteX4" fmla="*/ 0 w 1827390"/>
                  <a:gd name="connsiteY4" fmla="*/ 0 h 6866543"/>
                  <a:gd name="connsiteX0" fmla="*/ 0 w 1827390"/>
                  <a:gd name="connsiteY0" fmla="*/ 0 h 6873848"/>
                  <a:gd name="connsiteX1" fmla="*/ 1781819 w 1827390"/>
                  <a:gd name="connsiteY1" fmla="*/ 0 h 6873848"/>
                  <a:gd name="connsiteX2" fmla="*/ 1827390 w 1827390"/>
                  <a:gd name="connsiteY2" fmla="*/ 6866543 h 6873848"/>
                  <a:gd name="connsiteX3" fmla="*/ 1401903 w 1827390"/>
                  <a:gd name="connsiteY3" fmla="*/ 6873848 h 6873848"/>
                  <a:gd name="connsiteX4" fmla="*/ 0 w 1827390"/>
                  <a:gd name="connsiteY4" fmla="*/ 0 h 6873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390" h="6873848">
                    <a:moveTo>
                      <a:pt x="0" y="0"/>
                    </a:moveTo>
                    <a:lnTo>
                      <a:pt x="1781819" y="0"/>
                    </a:lnTo>
                    <a:lnTo>
                      <a:pt x="1827390" y="6866543"/>
                    </a:lnTo>
                    <a:lnTo>
                      <a:pt x="1401903" y="6873848"/>
                    </a:lnTo>
                    <a:cubicBezTo>
                      <a:pt x="1383088" y="6872424"/>
                      <a:pt x="467301" y="2284933"/>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t-EE" sz="1350">
                  <a:solidFill>
                    <a:srgbClr val="FFFFFF"/>
                  </a:solidFill>
                  <a:latin typeface="Arial"/>
                </a:endParaRPr>
              </a:p>
            </p:txBody>
          </p:sp>
        </p:grpSp>
      </p:gr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3200" y="4575279"/>
            <a:ext cx="1174750" cy="365579"/>
          </a:xfrm>
          <a:prstGeom prst="rect">
            <a:avLst/>
          </a:prstGeom>
        </p:spPr>
      </p:pic>
      <p:sp>
        <p:nvSpPr>
          <p:cNvPr id="8" name="Title 1"/>
          <p:cNvSpPr>
            <a:spLocks noGrp="1"/>
          </p:cNvSpPr>
          <p:nvPr>
            <p:ph type="title"/>
          </p:nvPr>
        </p:nvSpPr>
        <p:spPr>
          <a:xfrm>
            <a:off x="4313325" y="266356"/>
            <a:ext cx="4581965" cy="632416"/>
          </a:xfrm>
          <a:noFill/>
        </p:spPr>
        <p:txBody>
          <a:bodyPr/>
          <a:lstStyle/>
          <a:p>
            <a:r>
              <a:rPr lang="ru-RU" altLang="et-EE" sz="4000">
                <a:solidFill>
                  <a:srgbClr val="00B050"/>
                </a:solidFill>
              </a:rPr>
              <a:t>Наши инженера</a:t>
            </a:r>
            <a:endParaRPr lang="en-US" altLang="et-EE" sz="4000">
              <a:solidFill>
                <a:srgbClr val="00B050"/>
              </a:solidFill>
            </a:endParaRPr>
          </a:p>
        </p:txBody>
      </p:sp>
      <p:sp>
        <p:nvSpPr>
          <p:cNvPr id="9" name="Rectangle 8"/>
          <p:cNvSpPr/>
          <p:nvPr/>
        </p:nvSpPr>
        <p:spPr>
          <a:xfrm>
            <a:off x="4816196" y="1867840"/>
            <a:ext cx="3815232" cy="270394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77800" indent="-176213">
              <a:spcBef>
                <a:spcPts val="0"/>
              </a:spcBef>
              <a:spcAft>
                <a:spcPts val="600"/>
              </a:spcAft>
              <a:buFont typeface="Arial" panose="020B0604020202020204" pitchFamily="34" charset="0"/>
              <a:buChar char="•"/>
            </a:pPr>
            <a:r>
              <a:rPr lang="et-EE" dirty="0" err="1"/>
              <a:t>Электроэнергетика</a:t>
            </a:r>
            <a:endParaRPr lang="et-EE" dirty="0"/>
          </a:p>
          <a:p>
            <a:pPr marL="177800" indent="-176213">
              <a:spcBef>
                <a:spcPts val="0"/>
              </a:spcBef>
              <a:spcAft>
                <a:spcPts val="600"/>
              </a:spcAft>
              <a:buFont typeface="Arial" panose="020B0604020202020204" pitchFamily="34" charset="0"/>
              <a:buChar char="•"/>
            </a:pPr>
            <a:r>
              <a:rPr lang="et-EE" dirty="0" err="1"/>
              <a:t>Bоз</a:t>
            </a:r>
            <a:r>
              <a:rPr lang="ru-RU" dirty="0"/>
              <a:t>о</a:t>
            </a:r>
            <a:r>
              <a:rPr lang="et-EE" dirty="0" err="1"/>
              <a:t>бновляемая</a:t>
            </a:r>
            <a:r>
              <a:rPr lang="et-EE" dirty="0"/>
              <a:t> </a:t>
            </a:r>
            <a:r>
              <a:rPr lang="et-EE" dirty="0" err="1"/>
              <a:t>энергия</a:t>
            </a:r>
            <a:endParaRPr lang="et-EE" dirty="0"/>
          </a:p>
          <a:p>
            <a:pPr marL="177800" indent="-176213">
              <a:spcBef>
                <a:spcPts val="0"/>
              </a:spcBef>
              <a:spcAft>
                <a:spcPts val="600"/>
              </a:spcAft>
              <a:buFont typeface="Arial" panose="020B0604020202020204" pitchFamily="34" charset="0"/>
              <a:buChar char="•"/>
            </a:pPr>
            <a:r>
              <a:rPr lang="ru-RU" dirty="0"/>
              <a:t>Химия</a:t>
            </a:r>
            <a:endParaRPr lang="et-EE" dirty="0"/>
          </a:p>
          <a:p>
            <a:pPr marL="177800" lvl="0" indent="-176213">
              <a:spcBef>
                <a:spcPts val="0"/>
              </a:spcBef>
              <a:spcAft>
                <a:spcPts val="600"/>
              </a:spcAft>
              <a:buFont typeface="Arial" panose="020B0604020202020204" pitchFamily="34" charset="0"/>
              <a:buChar char="•"/>
            </a:pPr>
            <a:r>
              <a:rPr lang="et-EE" dirty="0" err="1"/>
              <a:t>Автоматизация</a:t>
            </a:r>
            <a:r>
              <a:rPr lang="et-EE" dirty="0"/>
              <a:t> </a:t>
            </a:r>
            <a:r>
              <a:rPr lang="et-EE" dirty="0" err="1"/>
              <a:t>производства</a:t>
            </a:r>
            <a:endParaRPr lang="et-EE" dirty="0"/>
          </a:p>
          <a:p>
            <a:pPr marL="177800" indent="-176213">
              <a:spcBef>
                <a:spcPts val="0"/>
              </a:spcBef>
              <a:spcAft>
                <a:spcPts val="600"/>
              </a:spcAft>
              <a:buFont typeface="Arial" panose="020B0604020202020204" pitchFamily="34" charset="0"/>
              <a:buChar char="•"/>
            </a:pPr>
            <a:r>
              <a:rPr lang="ru-RU" dirty="0"/>
              <a:t>Горное дело</a:t>
            </a:r>
            <a:endParaRPr lang="et-EE" dirty="0"/>
          </a:p>
          <a:p>
            <a:pPr marL="177800" indent="-176213">
              <a:spcBef>
                <a:spcPts val="0"/>
              </a:spcBef>
              <a:spcAft>
                <a:spcPts val="600"/>
              </a:spcAft>
              <a:buFont typeface="Arial" panose="020B0604020202020204" pitchFamily="34" charset="0"/>
              <a:buChar char="•"/>
            </a:pPr>
            <a:r>
              <a:rPr lang="ru-RU" dirty="0"/>
              <a:t>Машиностроение</a:t>
            </a:r>
            <a:endParaRPr lang="et-EE" dirty="0"/>
          </a:p>
          <a:p>
            <a:pPr marL="177800" indent="-176213">
              <a:spcBef>
                <a:spcPts val="0"/>
              </a:spcBef>
              <a:spcAft>
                <a:spcPts val="600"/>
              </a:spcAft>
              <a:buFont typeface="Arial" panose="020B0604020202020204" pitchFamily="34" charset="0"/>
              <a:buChar char="•"/>
            </a:pPr>
            <a:r>
              <a:rPr lang="ru-RU" dirty="0"/>
              <a:t>М</a:t>
            </a:r>
            <a:r>
              <a:rPr lang="et-EE" dirty="0" err="1"/>
              <a:t>ехатроника</a:t>
            </a:r>
            <a:endParaRPr lang="et-EE" dirty="0"/>
          </a:p>
          <a:p>
            <a:pPr marL="177800" indent="-176213">
              <a:spcBef>
                <a:spcPts val="0"/>
              </a:spcBef>
              <a:spcAft>
                <a:spcPts val="600"/>
              </a:spcAft>
              <a:buFont typeface="Arial" panose="020B0604020202020204" pitchFamily="34" charset="0"/>
              <a:buChar char="•"/>
            </a:pPr>
            <a:r>
              <a:rPr lang="ru-RU" dirty="0"/>
              <a:t>Робототехника</a:t>
            </a:r>
            <a:endParaRPr lang="et-EE" dirty="0">
              <a:solidFill>
                <a:schemeClr val="tx1"/>
              </a:solidFill>
            </a:endParaRPr>
          </a:p>
        </p:txBody>
      </p:sp>
      <p:sp>
        <p:nvSpPr>
          <p:cNvPr id="11" name="Rectangle 10">
            <a:extLst>
              <a:ext uri="{FF2B5EF4-FFF2-40B4-BE49-F238E27FC236}">
                <a16:creationId xmlns:a16="http://schemas.microsoft.com/office/drawing/2014/main" id="{22E4FB56-EF20-425D-82DE-234AAF7F7FC0}"/>
              </a:ext>
            </a:extLst>
          </p:cNvPr>
          <p:cNvSpPr/>
          <p:nvPr/>
        </p:nvSpPr>
        <p:spPr>
          <a:xfrm>
            <a:off x="4572000" y="1152473"/>
            <a:ext cx="4054243" cy="461665"/>
          </a:xfrm>
          <a:prstGeom prst="rect">
            <a:avLst/>
          </a:prstGeom>
        </p:spPr>
        <p:txBody>
          <a:bodyPr wrap="square">
            <a:spAutoFit/>
          </a:bodyPr>
          <a:lstStyle/>
          <a:p>
            <a:pPr>
              <a:spcBef>
                <a:spcPts val="600"/>
              </a:spcBef>
            </a:pPr>
            <a:r>
              <a:rPr lang="et-EE" sz="2400" b="1" dirty="0"/>
              <a:t>212 </a:t>
            </a:r>
            <a:r>
              <a:rPr lang="ru-RU" sz="2400" b="1" dirty="0"/>
              <a:t>инженерной роли</a:t>
            </a:r>
            <a:endParaRPr lang="et-EE" sz="2400" b="1" dirty="0"/>
          </a:p>
        </p:txBody>
      </p:sp>
    </p:spTree>
    <p:extLst>
      <p:ext uri="{BB962C8B-B14F-4D97-AF65-F5344CB8AC3E}">
        <p14:creationId xmlns:p14="http://schemas.microsoft.com/office/powerpoint/2010/main" val="2612474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7609" y="106708"/>
            <a:ext cx="4360375" cy="808858"/>
          </a:xfrm>
          <a:noFill/>
        </p:spPr>
        <p:txBody>
          <a:bodyPr/>
          <a:lstStyle/>
          <a:p>
            <a:r>
              <a:rPr lang="et-EE" altLang="et-EE" sz="4000">
                <a:solidFill>
                  <a:schemeClr val="bg1"/>
                </a:solidFill>
                <a:latin typeface="+mn-lt"/>
              </a:rPr>
              <a:t>Infotehnoloogia</a:t>
            </a:r>
            <a:endParaRPr lang="en-US" altLang="et-EE" sz="4000">
              <a:solidFill>
                <a:schemeClr val="bg1"/>
              </a:solidFill>
              <a:latin typeface="+mn-lt"/>
            </a:endParaRPr>
          </a:p>
        </p:txBody>
      </p:sp>
      <p:grpSp>
        <p:nvGrpSpPr>
          <p:cNvPr id="5" name="Group 4">
            <a:extLst>
              <a:ext uri="{FF2B5EF4-FFF2-40B4-BE49-F238E27FC236}">
                <a16:creationId xmlns:a16="http://schemas.microsoft.com/office/drawing/2014/main" id="{61CE6E10-103F-4A9C-A89D-7BD351FC00D0}"/>
              </a:ext>
            </a:extLst>
          </p:cNvPr>
          <p:cNvGrpSpPr/>
          <p:nvPr/>
        </p:nvGrpSpPr>
        <p:grpSpPr>
          <a:xfrm>
            <a:off x="0" y="-11886"/>
            <a:ext cx="9137511" cy="5192117"/>
            <a:chOff x="0" y="-11886"/>
            <a:chExt cx="9137511" cy="5192117"/>
          </a:xfrm>
        </p:grpSpPr>
        <p:sp>
          <p:nvSpPr>
            <p:cNvPr id="14" name="Rectangle 13">
              <a:extLst>
                <a:ext uri="{FF2B5EF4-FFF2-40B4-BE49-F238E27FC236}">
                  <a16:creationId xmlns:a16="http://schemas.microsoft.com/office/drawing/2014/main" id="{03F3E19D-7EC9-4676-B28A-26A27604B4E9}"/>
                </a:ext>
              </a:extLst>
            </p:cNvPr>
            <p:cNvSpPr/>
            <p:nvPr/>
          </p:nvSpPr>
          <p:spPr>
            <a:xfrm>
              <a:off x="4824187" y="0"/>
              <a:ext cx="4313324"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t-EE"/>
            </a:p>
          </p:txBody>
        </p:sp>
        <p:grpSp>
          <p:nvGrpSpPr>
            <p:cNvPr id="3" name="Group 2"/>
            <p:cNvGrpSpPr/>
            <p:nvPr/>
          </p:nvGrpSpPr>
          <p:grpSpPr>
            <a:xfrm>
              <a:off x="0" y="-11886"/>
              <a:ext cx="5400135" cy="5192117"/>
              <a:chOff x="1" y="-11886"/>
              <a:chExt cx="5270254" cy="5192117"/>
            </a:xfrm>
          </p:grpSpPr>
          <p:pic>
            <p:nvPicPr>
              <p:cNvPr id="10" name="Picture 9"/>
              <p:cNvPicPr>
                <a:picLocks noChangeAspect="1"/>
              </p:cNvPicPr>
              <p:nvPr/>
            </p:nvPicPr>
            <p:blipFill rotWithShape="1">
              <a:blip r:embed="rId3"/>
              <a:srcRect l="12135" t="399" r="31132" b="-399"/>
              <a:stretch/>
            </p:blipFill>
            <p:spPr>
              <a:xfrm>
                <a:off x="1" y="-11886"/>
                <a:ext cx="5220071" cy="5192117"/>
              </a:xfrm>
              <a:prstGeom prst="rect">
                <a:avLst/>
              </a:prstGeom>
            </p:spPr>
          </p:pic>
          <p:sp>
            <p:nvSpPr>
              <p:cNvPr id="105" name="Rectangle 9"/>
              <p:cNvSpPr/>
              <p:nvPr/>
            </p:nvSpPr>
            <p:spPr>
              <a:xfrm>
                <a:off x="4036219" y="-11886"/>
                <a:ext cx="1234036" cy="5175924"/>
              </a:xfrm>
              <a:custGeom>
                <a:avLst/>
                <a:gdLst>
                  <a:gd name="connsiteX0" fmla="*/ 0 w 1400819"/>
                  <a:gd name="connsiteY0" fmla="*/ 0 h 6860190"/>
                  <a:gd name="connsiteX1" fmla="*/ 1400819 w 1400819"/>
                  <a:gd name="connsiteY1" fmla="*/ 0 h 6860190"/>
                  <a:gd name="connsiteX2" fmla="*/ 1400819 w 1400819"/>
                  <a:gd name="connsiteY2" fmla="*/ 6860190 h 6860190"/>
                  <a:gd name="connsiteX3" fmla="*/ 0 w 1400819"/>
                  <a:gd name="connsiteY3" fmla="*/ 6860190 h 6860190"/>
                  <a:gd name="connsiteX4" fmla="*/ 0 w 1400819"/>
                  <a:gd name="connsiteY4" fmla="*/ 0 h 6860190"/>
                  <a:gd name="connsiteX0" fmla="*/ 0 w 1400819"/>
                  <a:gd name="connsiteY0" fmla="*/ 0 h 6860190"/>
                  <a:gd name="connsiteX1" fmla="*/ 1400819 w 1400819"/>
                  <a:gd name="connsiteY1" fmla="*/ 0 h 6860190"/>
                  <a:gd name="connsiteX2" fmla="*/ 1400819 w 1400819"/>
                  <a:gd name="connsiteY2" fmla="*/ 6860190 h 6860190"/>
                  <a:gd name="connsiteX3" fmla="*/ 848658 w 1400819"/>
                  <a:gd name="connsiteY3" fmla="*/ 6854213 h 6860190"/>
                  <a:gd name="connsiteX4" fmla="*/ 0 w 1400819"/>
                  <a:gd name="connsiteY4" fmla="*/ 0 h 6860190"/>
                  <a:gd name="connsiteX0" fmla="*/ 0 w 1484490"/>
                  <a:gd name="connsiteY0" fmla="*/ 0 h 6854213"/>
                  <a:gd name="connsiteX1" fmla="*/ 1400819 w 1484490"/>
                  <a:gd name="connsiteY1" fmla="*/ 0 h 6854213"/>
                  <a:gd name="connsiteX2" fmla="*/ 1484490 w 1484490"/>
                  <a:gd name="connsiteY2" fmla="*/ 6854213 h 6854213"/>
                  <a:gd name="connsiteX3" fmla="*/ 848658 w 1484490"/>
                  <a:gd name="connsiteY3" fmla="*/ 6854213 h 6854213"/>
                  <a:gd name="connsiteX4" fmla="*/ 0 w 1484490"/>
                  <a:gd name="connsiteY4" fmla="*/ 0 h 6854213"/>
                  <a:gd name="connsiteX0" fmla="*/ 0 w 1484490"/>
                  <a:gd name="connsiteY0" fmla="*/ 0 h 6854213"/>
                  <a:gd name="connsiteX1" fmla="*/ 1400819 w 1484490"/>
                  <a:gd name="connsiteY1" fmla="*/ 0 h 6854213"/>
                  <a:gd name="connsiteX2" fmla="*/ 1484490 w 1484490"/>
                  <a:gd name="connsiteY2" fmla="*/ 6854213 h 6854213"/>
                  <a:gd name="connsiteX3" fmla="*/ 1436486 w 1484490"/>
                  <a:gd name="connsiteY3" fmla="*/ 6849188 h 6854213"/>
                  <a:gd name="connsiteX4" fmla="*/ 0 w 1484490"/>
                  <a:gd name="connsiteY4" fmla="*/ 0 h 6854213"/>
                  <a:gd name="connsiteX0" fmla="*/ 0 w 1484490"/>
                  <a:gd name="connsiteY0" fmla="*/ 0 h 6854213"/>
                  <a:gd name="connsiteX1" fmla="*/ 1400819 w 1484490"/>
                  <a:gd name="connsiteY1" fmla="*/ 0 h 6854213"/>
                  <a:gd name="connsiteX2" fmla="*/ 1484490 w 1484490"/>
                  <a:gd name="connsiteY2" fmla="*/ 6854213 h 6854213"/>
                  <a:gd name="connsiteX3" fmla="*/ 1396293 w 1484490"/>
                  <a:gd name="connsiteY3" fmla="*/ 6849188 h 6854213"/>
                  <a:gd name="connsiteX4" fmla="*/ 0 w 1484490"/>
                  <a:gd name="connsiteY4" fmla="*/ 0 h 6854213"/>
                  <a:gd name="connsiteX0" fmla="*/ 0 w 1484490"/>
                  <a:gd name="connsiteY0" fmla="*/ 0 h 6860408"/>
                  <a:gd name="connsiteX1" fmla="*/ 1400819 w 1484490"/>
                  <a:gd name="connsiteY1" fmla="*/ 0 h 6860408"/>
                  <a:gd name="connsiteX2" fmla="*/ 1484490 w 1484490"/>
                  <a:gd name="connsiteY2" fmla="*/ 6854213 h 6860408"/>
                  <a:gd name="connsiteX3" fmla="*/ 1401903 w 1484490"/>
                  <a:gd name="connsiteY3" fmla="*/ 6860408 h 6860408"/>
                  <a:gd name="connsiteX4" fmla="*/ 0 w 1484490"/>
                  <a:gd name="connsiteY4" fmla="*/ 0 h 6860408"/>
                  <a:gd name="connsiteX0" fmla="*/ 0 w 1484490"/>
                  <a:gd name="connsiteY0" fmla="*/ 0 h 6854213"/>
                  <a:gd name="connsiteX1" fmla="*/ 1400819 w 1484490"/>
                  <a:gd name="connsiteY1" fmla="*/ 0 h 6854213"/>
                  <a:gd name="connsiteX2" fmla="*/ 1484490 w 1484490"/>
                  <a:gd name="connsiteY2" fmla="*/ 6854213 h 6854213"/>
                  <a:gd name="connsiteX3" fmla="*/ 1396293 w 1484490"/>
                  <a:gd name="connsiteY3" fmla="*/ 6851993 h 6854213"/>
                  <a:gd name="connsiteX4" fmla="*/ 0 w 1484490"/>
                  <a:gd name="connsiteY4" fmla="*/ 0 h 6854213"/>
                  <a:gd name="connsiteX0" fmla="*/ 0 w 1484490"/>
                  <a:gd name="connsiteY0" fmla="*/ 0 h 6857018"/>
                  <a:gd name="connsiteX1" fmla="*/ 1400819 w 1484490"/>
                  <a:gd name="connsiteY1" fmla="*/ 0 h 6857018"/>
                  <a:gd name="connsiteX2" fmla="*/ 1484490 w 1484490"/>
                  <a:gd name="connsiteY2" fmla="*/ 6857018 h 6857018"/>
                  <a:gd name="connsiteX3" fmla="*/ 1396293 w 1484490"/>
                  <a:gd name="connsiteY3" fmla="*/ 6851993 h 6857018"/>
                  <a:gd name="connsiteX4" fmla="*/ 0 w 1484490"/>
                  <a:gd name="connsiteY4" fmla="*/ 0 h 6857018"/>
                  <a:gd name="connsiteX0" fmla="*/ 0 w 1484490"/>
                  <a:gd name="connsiteY0" fmla="*/ 0 h 6857018"/>
                  <a:gd name="connsiteX1" fmla="*/ 1400819 w 1484490"/>
                  <a:gd name="connsiteY1" fmla="*/ 0 h 6857018"/>
                  <a:gd name="connsiteX2" fmla="*/ 1484490 w 1484490"/>
                  <a:gd name="connsiteY2" fmla="*/ 6857018 h 6857018"/>
                  <a:gd name="connsiteX3" fmla="*/ 1401903 w 1484490"/>
                  <a:gd name="connsiteY3" fmla="*/ 6854798 h 6857018"/>
                  <a:gd name="connsiteX4" fmla="*/ 0 w 1484490"/>
                  <a:gd name="connsiteY4" fmla="*/ 0 h 6857018"/>
                  <a:gd name="connsiteX0" fmla="*/ 0 w 1484490"/>
                  <a:gd name="connsiteY0" fmla="*/ 0 h 6857018"/>
                  <a:gd name="connsiteX1" fmla="*/ 1400819 w 1484490"/>
                  <a:gd name="connsiteY1" fmla="*/ 0 h 6857018"/>
                  <a:gd name="connsiteX2" fmla="*/ 1484490 w 1484490"/>
                  <a:gd name="connsiteY2" fmla="*/ 6857018 h 6857018"/>
                  <a:gd name="connsiteX3" fmla="*/ 1401903 w 1484490"/>
                  <a:gd name="connsiteY3" fmla="*/ 6854798 h 6857018"/>
                  <a:gd name="connsiteX4" fmla="*/ 0 w 1484490"/>
                  <a:gd name="connsiteY4" fmla="*/ 0 h 6857018"/>
                  <a:gd name="connsiteX0" fmla="*/ 0 w 1827390"/>
                  <a:gd name="connsiteY0" fmla="*/ 0 h 7366327"/>
                  <a:gd name="connsiteX1" fmla="*/ 1400819 w 1827390"/>
                  <a:gd name="connsiteY1" fmla="*/ 0 h 7366327"/>
                  <a:gd name="connsiteX2" fmla="*/ 1827390 w 1827390"/>
                  <a:gd name="connsiteY2" fmla="*/ 6866543 h 7366327"/>
                  <a:gd name="connsiteX3" fmla="*/ 1401903 w 1827390"/>
                  <a:gd name="connsiteY3" fmla="*/ 6854798 h 7366327"/>
                  <a:gd name="connsiteX4" fmla="*/ 0 w 1827390"/>
                  <a:gd name="connsiteY4" fmla="*/ 0 h 7366327"/>
                  <a:gd name="connsiteX0" fmla="*/ 0 w 1827390"/>
                  <a:gd name="connsiteY0" fmla="*/ 0 h 6866543"/>
                  <a:gd name="connsiteX1" fmla="*/ 1400819 w 1827390"/>
                  <a:gd name="connsiteY1" fmla="*/ 0 h 6866543"/>
                  <a:gd name="connsiteX2" fmla="*/ 1827390 w 1827390"/>
                  <a:gd name="connsiteY2" fmla="*/ 6866543 h 6866543"/>
                  <a:gd name="connsiteX3" fmla="*/ 1401903 w 1827390"/>
                  <a:gd name="connsiteY3" fmla="*/ 6854798 h 6866543"/>
                  <a:gd name="connsiteX4" fmla="*/ 0 w 1827390"/>
                  <a:gd name="connsiteY4" fmla="*/ 0 h 6866543"/>
                  <a:gd name="connsiteX0" fmla="*/ 0 w 1827390"/>
                  <a:gd name="connsiteY0" fmla="*/ 0 h 6866543"/>
                  <a:gd name="connsiteX1" fmla="*/ 1781819 w 1827390"/>
                  <a:gd name="connsiteY1" fmla="*/ 0 h 6866543"/>
                  <a:gd name="connsiteX2" fmla="*/ 1827390 w 1827390"/>
                  <a:gd name="connsiteY2" fmla="*/ 6866543 h 6866543"/>
                  <a:gd name="connsiteX3" fmla="*/ 1401903 w 1827390"/>
                  <a:gd name="connsiteY3" fmla="*/ 6854798 h 6866543"/>
                  <a:gd name="connsiteX4" fmla="*/ 0 w 1827390"/>
                  <a:gd name="connsiteY4" fmla="*/ 0 h 6866543"/>
                  <a:gd name="connsiteX0" fmla="*/ 0 w 1827390"/>
                  <a:gd name="connsiteY0" fmla="*/ 0 h 6873848"/>
                  <a:gd name="connsiteX1" fmla="*/ 1781819 w 1827390"/>
                  <a:gd name="connsiteY1" fmla="*/ 0 h 6873848"/>
                  <a:gd name="connsiteX2" fmla="*/ 1827390 w 1827390"/>
                  <a:gd name="connsiteY2" fmla="*/ 6866543 h 6873848"/>
                  <a:gd name="connsiteX3" fmla="*/ 1401903 w 1827390"/>
                  <a:gd name="connsiteY3" fmla="*/ 6873848 h 6873848"/>
                  <a:gd name="connsiteX4" fmla="*/ 0 w 1827390"/>
                  <a:gd name="connsiteY4" fmla="*/ 0 h 6873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390" h="6873848">
                    <a:moveTo>
                      <a:pt x="0" y="0"/>
                    </a:moveTo>
                    <a:lnTo>
                      <a:pt x="1781819" y="0"/>
                    </a:lnTo>
                    <a:lnTo>
                      <a:pt x="1827390" y="6866543"/>
                    </a:lnTo>
                    <a:lnTo>
                      <a:pt x="1401903" y="6873848"/>
                    </a:lnTo>
                    <a:cubicBezTo>
                      <a:pt x="1383088" y="6872424"/>
                      <a:pt x="467301" y="2284933"/>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t-EE" sz="1350">
                  <a:solidFill>
                    <a:srgbClr val="FFFFFF"/>
                  </a:solidFill>
                  <a:latin typeface="Arial"/>
                </a:endParaRPr>
              </a:p>
            </p:txBody>
          </p:sp>
        </p:grpSp>
      </p:grpSp>
      <p:sp>
        <p:nvSpPr>
          <p:cNvPr id="11" name="Rectangle 10"/>
          <p:cNvSpPr/>
          <p:nvPr/>
        </p:nvSpPr>
        <p:spPr>
          <a:xfrm>
            <a:off x="5878025" y="3484426"/>
            <a:ext cx="1927948" cy="84408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endParaRPr lang="et-EE"/>
          </a:p>
        </p:txBody>
      </p:sp>
      <p:sp>
        <p:nvSpPr>
          <p:cNvPr id="104" name="Title 1"/>
          <p:cNvSpPr txBox="1">
            <a:spLocks/>
          </p:cNvSpPr>
          <p:nvPr/>
        </p:nvSpPr>
        <p:spPr bwMode="auto">
          <a:xfrm>
            <a:off x="4944837" y="1068670"/>
            <a:ext cx="3896989" cy="80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800" b="1" kern="1200">
                <a:solidFill>
                  <a:srgbClr val="007934"/>
                </a:solidFill>
                <a:latin typeface="+mj-lt"/>
                <a:ea typeface="+mj-ea"/>
                <a:cs typeface="+mj-cs"/>
              </a:defRPr>
            </a:lvl1pPr>
            <a:lvl2pPr algn="l" defTabSz="457200" rtl="0" eaLnBrk="1" fontAlgn="base" hangingPunct="1">
              <a:spcBef>
                <a:spcPct val="0"/>
              </a:spcBef>
              <a:spcAft>
                <a:spcPct val="0"/>
              </a:spcAft>
              <a:defRPr sz="3800" b="1">
                <a:solidFill>
                  <a:srgbClr val="007934"/>
                </a:solidFill>
                <a:latin typeface="Arial" charset="0"/>
              </a:defRPr>
            </a:lvl2pPr>
            <a:lvl3pPr algn="l" defTabSz="457200" rtl="0" eaLnBrk="1" fontAlgn="base" hangingPunct="1">
              <a:spcBef>
                <a:spcPct val="0"/>
              </a:spcBef>
              <a:spcAft>
                <a:spcPct val="0"/>
              </a:spcAft>
              <a:defRPr sz="3800" b="1">
                <a:solidFill>
                  <a:srgbClr val="007934"/>
                </a:solidFill>
                <a:latin typeface="Arial" charset="0"/>
              </a:defRPr>
            </a:lvl3pPr>
            <a:lvl4pPr algn="l" defTabSz="457200" rtl="0" eaLnBrk="1" fontAlgn="base" hangingPunct="1">
              <a:spcBef>
                <a:spcPct val="0"/>
              </a:spcBef>
              <a:spcAft>
                <a:spcPct val="0"/>
              </a:spcAft>
              <a:defRPr sz="3800" b="1">
                <a:solidFill>
                  <a:srgbClr val="007934"/>
                </a:solidFill>
                <a:latin typeface="Arial" charset="0"/>
              </a:defRPr>
            </a:lvl4pPr>
            <a:lvl5pPr algn="l" defTabSz="457200" rtl="0" eaLnBrk="1" fontAlgn="base" hangingPunct="1">
              <a:spcBef>
                <a:spcPct val="0"/>
              </a:spcBef>
              <a:spcAft>
                <a:spcPct val="0"/>
              </a:spcAft>
              <a:defRPr sz="3800" b="1">
                <a:solidFill>
                  <a:srgbClr val="007934"/>
                </a:solidFill>
                <a:latin typeface="Arial" charset="0"/>
              </a:defRPr>
            </a:lvl5pPr>
            <a:lvl6pPr marL="457200" algn="l" defTabSz="457200" rtl="0" eaLnBrk="1" fontAlgn="base" hangingPunct="1">
              <a:spcBef>
                <a:spcPct val="0"/>
              </a:spcBef>
              <a:spcAft>
                <a:spcPct val="0"/>
              </a:spcAft>
              <a:defRPr sz="3800" b="1">
                <a:solidFill>
                  <a:srgbClr val="007934"/>
                </a:solidFill>
                <a:latin typeface="Arial" charset="0"/>
              </a:defRPr>
            </a:lvl6pPr>
            <a:lvl7pPr marL="914400" algn="l" defTabSz="457200" rtl="0" eaLnBrk="1" fontAlgn="base" hangingPunct="1">
              <a:spcBef>
                <a:spcPct val="0"/>
              </a:spcBef>
              <a:spcAft>
                <a:spcPct val="0"/>
              </a:spcAft>
              <a:defRPr sz="3800" b="1">
                <a:solidFill>
                  <a:srgbClr val="007934"/>
                </a:solidFill>
                <a:latin typeface="Arial" charset="0"/>
              </a:defRPr>
            </a:lvl7pPr>
            <a:lvl8pPr marL="1371600" algn="l" defTabSz="457200" rtl="0" eaLnBrk="1" fontAlgn="base" hangingPunct="1">
              <a:spcBef>
                <a:spcPct val="0"/>
              </a:spcBef>
              <a:spcAft>
                <a:spcPct val="0"/>
              </a:spcAft>
              <a:defRPr sz="3800" b="1">
                <a:solidFill>
                  <a:srgbClr val="007934"/>
                </a:solidFill>
                <a:latin typeface="Arial" charset="0"/>
              </a:defRPr>
            </a:lvl8pPr>
            <a:lvl9pPr marL="1828800" algn="l" defTabSz="457200" rtl="0" eaLnBrk="1" fontAlgn="base" hangingPunct="1">
              <a:spcBef>
                <a:spcPct val="0"/>
              </a:spcBef>
              <a:spcAft>
                <a:spcPct val="0"/>
              </a:spcAft>
              <a:defRPr sz="3800" b="1">
                <a:solidFill>
                  <a:srgbClr val="007934"/>
                </a:solidFill>
                <a:latin typeface="Arial" charset="0"/>
              </a:defRPr>
            </a:lvl9pPr>
          </a:lstStyle>
          <a:p>
            <a:pPr>
              <a:spcBef>
                <a:spcPts val="600"/>
              </a:spcBef>
            </a:pPr>
            <a:r>
              <a:rPr lang="ru-RU" altLang="et-EE" sz="2400" dirty="0">
                <a:solidFill>
                  <a:schemeClr val="tx1"/>
                </a:solidFill>
                <a:latin typeface="+mn-lt"/>
              </a:rPr>
              <a:t>70 различных ролей</a:t>
            </a:r>
            <a:endParaRPr lang="en-US" altLang="et-EE" sz="2400" dirty="0">
              <a:solidFill>
                <a:schemeClr val="tx1"/>
              </a:solidFill>
              <a:latin typeface="+mn-lt"/>
            </a:endParaRPr>
          </a:p>
        </p:txBody>
      </p:sp>
      <p:sp>
        <p:nvSpPr>
          <p:cNvPr id="106" name="Title 1"/>
          <p:cNvSpPr txBox="1">
            <a:spLocks/>
          </p:cNvSpPr>
          <p:nvPr/>
        </p:nvSpPr>
        <p:spPr bwMode="auto">
          <a:xfrm>
            <a:off x="3966375" y="192604"/>
            <a:ext cx="5031575" cy="80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800" b="1" kern="1200">
                <a:solidFill>
                  <a:srgbClr val="007934"/>
                </a:solidFill>
                <a:latin typeface="+mj-lt"/>
                <a:ea typeface="+mj-ea"/>
                <a:cs typeface="+mj-cs"/>
              </a:defRPr>
            </a:lvl1pPr>
            <a:lvl2pPr algn="l" defTabSz="457200" rtl="0" eaLnBrk="1" fontAlgn="base" hangingPunct="1">
              <a:spcBef>
                <a:spcPct val="0"/>
              </a:spcBef>
              <a:spcAft>
                <a:spcPct val="0"/>
              </a:spcAft>
              <a:defRPr sz="3800" b="1">
                <a:solidFill>
                  <a:srgbClr val="007934"/>
                </a:solidFill>
                <a:latin typeface="Arial" charset="0"/>
              </a:defRPr>
            </a:lvl2pPr>
            <a:lvl3pPr algn="l" defTabSz="457200" rtl="0" eaLnBrk="1" fontAlgn="base" hangingPunct="1">
              <a:spcBef>
                <a:spcPct val="0"/>
              </a:spcBef>
              <a:spcAft>
                <a:spcPct val="0"/>
              </a:spcAft>
              <a:defRPr sz="3800" b="1">
                <a:solidFill>
                  <a:srgbClr val="007934"/>
                </a:solidFill>
                <a:latin typeface="Arial" charset="0"/>
              </a:defRPr>
            </a:lvl3pPr>
            <a:lvl4pPr algn="l" defTabSz="457200" rtl="0" eaLnBrk="1" fontAlgn="base" hangingPunct="1">
              <a:spcBef>
                <a:spcPct val="0"/>
              </a:spcBef>
              <a:spcAft>
                <a:spcPct val="0"/>
              </a:spcAft>
              <a:defRPr sz="3800" b="1">
                <a:solidFill>
                  <a:srgbClr val="007934"/>
                </a:solidFill>
                <a:latin typeface="Arial" charset="0"/>
              </a:defRPr>
            </a:lvl4pPr>
            <a:lvl5pPr algn="l" defTabSz="457200" rtl="0" eaLnBrk="1" fontAlgn="base" hangingPunct="1">
              <a:spcBef>
                <a:spcPct val="0"/>
              </a:spcBef>
              <a:spcAft>
                <a:spcPct val="0"/>
              </a:spcAft>
              <a:defRPr sz="3800" b="1">
                <a:solidFill>
                  <a:srgbClr val="007934"/>
                </a:solidFill>
                <a:latin typeface="Arial" charset="0"/>
              </a:defRPr>
            </a:lvl5pPr>
            <a:lvl6pPr marL="457200" algn="l" defTabSz="457200" rtl="0" eaLnBrk="1" fontAlgn="base" hangingPunct="1">
              <a:spcBef>
                <a:spcPct val="0"/>
              </a:spcBef>
              <a:spcAft>
                <a:spcPct val="0"/>
              </a:spcAft>
              <a:defRPr sz="3800" b="1">
                <a:solidFill>
                  <a:srgbClr val="007934"/>
                </a:solidFill>
                <a:latin typeface="Arial" charset="0"/>
              </a:defRPr>
            </a:lvl6pPr>
            <a:lvl7pPr marL="914400" algn="l" defTabSz="457200" rtl="0" eaLnBrk="1" fontAlgn="base" hangingPunct="1">
              <a:spcBef>
                <a:spcPct val="0"/>
              </a:spcBef>
              <a:spcAft>
                <a:spcPct val="0"/>
              </a:spcAft>
              <a:defRPr sz="3800" b="1">
                <a:solidFill>
                  <a:srgbClr val="007934"/>
                </a:solidFill>
                <a:latin typeface="Arial" charset="0"/>
              </a:defRPr>
            </a:lvl7pPr>
            <a:lvl8pPr marL="1371600" algn="l" defTabSz="457200" rtl="0" eaLnBrk="1" fontAlgn="base" hangingPunct="1">
              <a:spcBef>
                <a:spcPct val="0"/>
              </a:spcBef>
              <a:spcAft>
                <a:spcPct val="0"/>
              </a:spcAft>
              <a:defRPr sz="3800" b="1">
                <a:solidFill>
                  <a:srgbClr val="007934"/>
                </a:solidFill>
                <a:latin typeface="Arial" charset="0"/>
              </a:defRPr>
            </a:lvl8pPr>
            <a:lvl9pPr marL="1828800" algn="l" defTabSz="457200" rtl="0" eaLnBrk="1" fontAlgn="base" hangingPunct="1">
              <a:spcBef>
                <a:spcPct val="0"/>
              </a:spcBef>
              <a:spcAft>
                <a:spcPct val="0"/>
              </a:spcAft>
              <a:defRPr sz="3800" b="1">
                <a:solidFill>
                  <a:srgbClr val="007934"/>
                </a:solidFill>
                <a:latin typeface="Arial" charset="0"/>
              </a:defRPr>
            </a:lvl9pPr>
          </a:lstStyle>
          <a:p>
            <a:pPr algn="r"/>
            <a:r>
              <a:rPr lang="ru-RU" altLang="et-EE" sz="4000">
                <a:solidFill>
                  <a:srgbClr val="00B050"/>
                </a:solidFill>
                <a:latin typeface="+mn-lt"/>
              </a:rPr>
              <a:t>Инфотехнология</a:t>
            </a:r>
            <a:endParaRPr lang="en-US" altLang="et-EE" sz="4000" b="0">
              <a:solidFill>
                <a:srgbClr val="00B050"/>
              </a:solidFill>
              <a:latin typeface="+mn-lt"/>
            </a:endParaRPr>
          </a:p>
        </p:txBody>
      </p:sp>
      <p:sp>
        <p:nvSpPr>
          <p:cNvPr id="2" name="TextBox 1">
            <a:extLst>
              <a:ext uri="{FF2B5EF4-FFF2-40B4-BE49-F238E27FC236}">
                <a16:creationId xmlns:a16="http://schemas.microsoft.com/office/drawing/2014/main" id="{DF614FAF-B9FC-4A36-BB32-ECF258D917E3}"/>
              </a:ext>
            </a:extLst>
          </p:cNvPr>
          <p:cNvSpPr txBox="1"/>
          <p:nvPr/>
        </p:nvSpPr>
        <p:spPr>
          <a:xfrm>
            <a:off x="5083754" y="2011945"/>
            <a:ext cx="3789744" cy="2339102"/>
          </a:xfrm>
          <a:prstGeom prst="rect">
            <a:avLst/>
          </a:prstGeom>
          <a:noFill/>
        </p:spPr>
        <p:txBody>
          <a:bodyPr wrap="square" rtlCol="0">
            <a:spAutoFit/>
          </a:bodyPr>
          <a:lstStyle/>
          <a:p>
            <a:pPr marL="285750" indent="-285750">
              <a:spcBef>
                <a:spcPts val="600"/>
              </a:spcBef>
              <a:spcAft>
                <a:spcPts val="0"/>
              </a:spcAft>
              <a:buFont typeface="Arial" panose="020B0604020202020204" pitchFamily="34" charset="0"/>
              <a:buChar char="•"/>
            </a:pPr>
            <a:r>
              <a:rPr lang="ru-RU"/>
              <a:t>ИТ стратегия и архитектура</a:t>
            </a:r>
          </a:p>
          <a:p>
            <a:pPr marL="285750" indent="-285750">
              <a:spcBef>
                <a:spcPts val="600"/>
              </a:spcBef>
              <a:spcAft>
                <a:spcPts val="0"/>
              </a:spcAft>
              <a:buFont typeface="Arial" panose="020B0604020202020204" pitchFamily="34" charset="0"/>
              <a:buChar char="•"/>
            </a:pPr>
            <a:r>
              <a:rPr lang="ru-RU"/>
              <a:t>ИТ развитие и программирование</a:t>
            </a:r>
            <a:endParaRPr lang="et-EE"/>
          </a:p>
          <a:p>
            <a:pPr marL="285750" indent="-285750">
              <a:spcBef>
                <a:spcPts val="600"/>
              </a:spcBef>
              <a:spcAft>
                <a:spcPts val="0"/>
              </a:spcAft>
              <a:buFont typeface="Arial" panose="020B0604020202020204" pitchFamily="34" charset="0"/>
              <a:buChar char="•"/>
            </a:pPr>
            <a:r>
              <a:rPr lang="ru-RU"/>
              <a:t>ИТ администрирование</a:t>
            </a:r>
          </a:p>
          <a:p>
            <a:pPr marL="285750" indent="-285750">
              <a:spcBef>
                <a:spcPts val="600"/>
              </a:spcBef>
              <a:spcAft>
                <a:spcPts val="0"/>
              </a:spcAft>
              <a:buFont typeface="Arial" panose="020B0604020202020204" pitchFamily="34" charset="0"/>
              <a:buChar char="•"/>
            </a:pPr>
            <a:r>
              <a:rPr lang="ru-RU"/>
              <a:t>Производственная автоматика</a:t>
            </a:r>
          </a:p>
          <a:p>
            <a:pPr marL="285750" indent="-285750">
              <a:spcBef>
                <a:spcPts val="600"/>
              </a:spcBef>
              <a:spcAft>
                <a:spcPts val="0"/>
              </a:spcAft>
              <a:buFont typeface="Arial" panose="020B0604020202020204" pitchFamily="34" charset="0"/>
              <a:buChar char="•"/>
            </a:pPr>
            <a:r>
              <a:rPr lang="ru-RU"/>
              <a:t>Управление ИТ рисками и защитой данных</a:t>
            </a:r>
            <a:endParaRPr lang="et-EE"/>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3200" y="4575279"/>
            <a:ext cx="1174750" cy="365579"/>
          </a:xfrm>
          <a:prstGeom prst="rect">
            <a:avLst/>
          </a:prstGeom>
        </p:spPr>
      </p:pic>
    </p:spTree>
    <p:extLst>
      <p:ext uri="{BB962C8B-B14F-4D97-AF65-F5344CB8AC3E}">
        <p14:creationId xmlns:p14="http://schemas.microsoft.com/office/powerpoint/2010/main" val="871595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A318505-19DD-4B0D-8CAF-C6ECAE0BAB65}"/>
              </a:ext>
            </a:extLst>
          </p:cNvPr>
          <p:cNvSpPr/>
          <p:nvPr/>
        </p:nvSpPr>
        <p:spPr>
          <a:xfrm rot="10800000">
            <a:off x="0" y="0"/>
            <a:ext cx="9144000" cy="5143500"/>
          </a:xfrm>
          <a:prstGeom prst="rect">
            <a:avLst/>
          </a:prstGeom>
          <a:gradFill flip="none" rotWithShape="1">
            <a:gsLst>
              <a:gs pos="0">
                <a:srgbClr val="0771B9"/>
              </a:gs>
              <a:gs pos="77000">
                <a:srgbClr val="34B233"/>
              </a:gs>
            </a:gsLst>
            <a:lin ang="13800000" scaled="0"/>
            <a:tileRect/>
          </a:gradFill>
          <a:ln w="9525" cap="flat" cmpd="sng" algn="ctr">
            <a:noFill/>
            <a:prstDash val="solid"/>
          </a:ln>
          <a:effectLst/>
        </p:spPr>
        <p:txBody>
          <a:bodyPr rtlCol="0" anchor="ctr"/>
          <a:lstStyle/>
          <a:p>
            <a:pPr algn="ctr" defTabSz="685783" fontAlgn="auto">
              <a:spcBef>
                <a:spcPts val="0"/>
              </a:spcBef>
              <a:spcAft>
                <a:spcPts val="0"/>
              </a:spcAft>
              <a:defRPr/>
            </a:pPr>
            <a:endParaRPr lang="en-US" sz="1350" kern="0">
              <a:solidFill>
                <a:srgbClr val="FFFFFF"/>
              </a:solidFill>
              <a:latin typeface="Arial"/>
              <a:ea typeface="+mn-ea"/>
            </a:endParaRPr>
          </a:p>
        </p:txBody>
      </p:sp>
      <p:sp>
        <p:nvSpPr>
          <p:cNvPr id="2" name="Title 1"/>
          <p:cNvSpPr>
            <a:spLocks noGrp="1"/>
          </p:cNvSpPr>
          <p:nvPr>
            <p:ph type="title"/>
          </p:nvPr>
        </p:nvSpPr>
        <p:spPr>
          <a:xfrm>
            <a:off x="1" y="382084"/>
            <a:ext cx="9144000" cy="857250"/>
          </a:xfrm>
        </p:spPr>
        <p:txBody>
          <a:bodyPr rtlCol="0"/>
          <a:lstStyle/>
          <a:p>
            <a:pPr algn="ctr" rtl="0"/>
            <a:r>
              <a:rPr lang="ru" sz="3750">
                <a:solidFill>
                  <a:schemeClr val="bg1"/>
                </a:solidFill>
              </a:rPr>
              <a:t>Ожидания эстонского государства к Eesti Energia</a:t>
            </a:r>
          </a:p>
        </p:txBody>
      </p:sp>
      <p:grpSp>
        <p:nvGrpSpPr>
          <p:cNvPr id="12" name="Group 11"/>
          <p:cNvGrpSpPr/>
          <p:nvPr/>
        </p:nvGrpSpPr>
        <p:grpSpPr>
          <a:xfrm>
            <a:off x="261870" y="1473064"/>
            <a:ext cx="8608966" cy="3074037"/>
            <a:chOff x="349159" y="1815535"/>
            <a:chExt cx="11478621" cy="4098716"/>
          </a:xfrm>
        </p:grpSpPr>
        <p:sp>
          <p:nvSpPr>
            <p:cNvPr id="33" name="Rounded Rectangle 32"/>
            <p:cNvSpPr/>
            <p:nvPr/>
          </p:nvSpPr>
          <p:spPr>
            <a:xfrm>
              <a:off x="9728852" y="2754454"/>
              <a:ext cx="2094704" cy="3159797"/>
            </a:xfrm>
            <a:prstGeom prst="roundRect">
              <a:avLst>
                <a:gd name="adj" fmla="val 6043"/>
              </a:avLst>
            </a:prstGeom>
            <a:solidFill>
              <a:schemeClr val="bg1"/>
            </a:solidFill>
            <a:ln>
              <a:noFill/>
            </a:ln>
            <a:effectLst>
              <a:outerShdw blurRad="203200" dist="23000" dir="5400000" rotWithShape="0">
                <a:srgbClr val="000000">
                  <a:alpha val="2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defRPr/>
              </a:pPr>
              <a:endParaRPr lang="et-EE">
                <a:solidFill>
                  <a:srgbClr val="FFFFFF"/>
                </a:solidFill>
                <a:latin typeface="Arial"/>
              </a:endParaRPr>
            </a:p>
          </p:txBody>
        </p:sp>
        <p:sp>
          <p:nvSpPr>
            <p:cNvPr id="32" name="Rounded Rectangle 31"/>
            <p:cNvSpPr/>
            <p:nvPr/>
          </p:nvSpPr>
          <p:spPr>
            <a:xfrm>
              <a:off x="7386076" y="2754454"/>
              <a:ext cx="2094704" cy="3159797"/>
            </a:xfrm>
            <a:prstGeom prst="roundRect">
              <a:avLst>
                <a:gd name="adj" fmla="val 6043"/>
              </a:avLst>
            </a:prstGeom>
            <a:solidFill>
              <a:schemeClr val="bg1"/>
            </a:solidFill>
            <a:ln>
              <a:noFill/>
            </a:ln>
            <a:effectLst>
              <a:outerShdw blurRad="203200" dist="23000" dir="5400000" rotWithShape="0">
                <a:srgbClr val="000000">
                  <a:alpha val="2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defRPr/>
              </a:pPr>
              <a:endParaRPr lang="et-EE">
                <a:solidFill>
                  <a:srgbClr val="FFFFFF"/>
                </a:solidFill>
                <a:latin typeface="Arial"/>
              </a:endParaRPr>
            </a:p>
          </p:txBody>
        </p:sp>
        <p:sp>
          <p:nvSpPr>
            <p:cNvPr id="31" name="Rounded Rectangle 30"/>
            <p:cNvSpPr/>
            <p:nvPr/>
          </p:nvSpPr>
          <p:spPr>
            <a:xfrm>
              <a:off x="5051268" y="2754454"/>
              <a:ext cx="2094704" cy="3159797"/>
            </a:xfrm>
            <a:prstGeom prst="roundRect">
              <a:avLst>
                <a:gd name="adj" fmla="val 6043"/>
              </a:avLst>
            </a:prstGeom>
            <a:solidFill>
              <a:schemeClr val="bg1"/>
            </a:solidFill>
            <a:ln>
              <a:noFill/>
            </a:ln>
            <a:effectLst>
              <a:outerShdw blurRad="203200" dist="23000" dir="5400000" rotWithShape="0">
                <a:srgbClr val="000000">
                  <a:alpha val="2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defRPr/>
              </a:pPr>
              <a:endParaRPr lang="et-EE">
                <a:solidFill>
                  <a:srgbClr val="FFFFFF"/>
                </a:solidFill>
                <a:latin typeface="Arial"/>
              </a:endParaRPr>
            </a:p>
          </p:txBody>
        </p:sp>
        <p:sp>
          <p:nvSpPr>
            <p:cNvPr id="30" name="Rounded Rectangle 29"/>
            <p:cNvSpPr/>
            <p:nvPr/>
          </p:nvSpPr>
          <p:spPr>
            <a:xfrm>
              <a:off x="2702042" y="2754454"/>
              <a:ext cx="2094704" cy="3159797"/>
            </a:xfrm>
            <a:prstGeom prst="roundRect">
              <a:avLst>
                <a:gd name="adj" fmla="val 6043"/>
              </a:avLst>
            </a:prstGeom>
            <a:solidFill>
              <a:schemeClr val="bg1"/>
            </a:solidFill>
            <a:ln>
              <a:noFill/>
            </a:ln>
            <a:effectLst>
              <a:outerShdw blurRad="203200" dist="23000" dir="5400000" rotWithShape="0">
                <a:srgbClr val="000000">
                  <a:alpha val="2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defRPr/>
              </a:pPr>
              <a:endParaRPr lang="et-EE">
                <a:solidFill>
                  <a:srgbClr val="FFFFFF"/>
                </a:solidFill>
                <a:latin typeface="Arial"/>
              </a:endParaRPr>
            </a:p>
          </p:txBody>
        </p:sp>
        <p:sp>
          <p:nvSpPr>
            <p:cNvPr id="7" name="Rounded Rectangle 6"/>
            <p:cNvSpPr/>
            <p:nvPr/>
          </p:nvSpPr>
          <p:spPr>
            <a:xfrm>
              <a:off x="351298" y="2754454"/>
              <a:ext cx="2094704" cy="3159797"/>
            </a:xfrm>
            <a:prstGeom prst="roundRect">
              <a:avLst>
                <a:gd name="adj" fmla="val 6043"/>
              </a:avLst>
            </a:prstGeom>
            <a:solidFill>
              <a:schemeClr val="bg1"/>
            </a:solidFill>
            <a:ln>
              <a:noFill/>
            </a:ln>
            <a:effectLst>
              <a:outerShdw blurRad="203200" dist="23000" dir="5400000" rotWithShape="0">
                <a:srgbClr val="000000">
                  <a:alpha val="2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fontAlgn="auto">
                <a:spcBef>
                  <a:spcPts val="0"/>
                </a:spcBef>
                <a:spcAft>
                  <a:spcPts val="0"/>
                </a:spcAft>
                <a:defRPr/>
              </a:pPr>
              <a:endParaRPr lang="et-EE">
                <a:solidFill>
                  <a:srgbClr val="FFFFFF"/>
                </a:solidFill>
                <a:latin typeface="Arial"/>
              </a:endParaRPr>
            </a:p>
          </p:txBody>
        </p:sp>
        <p:sp>
          <p:nvSpPr>
            <p:cNvPr id="18" name="Content Placeholder 2"/>
            <p:cNvSpPr txBox="1">
              <a:spLocks/>
            </p:cNvSpPr>
            <p:nvPr/>
          </p:nvSpPr>
          <p:spPr bwMode="auto">
            <a:xfrm>
              <a:off x="351297" y="4208364"/>
              <a:ext cx="2094705" cy="170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892">
                <a:buNone/>
                <a:defRPr/>
              </a:pPr>
              <a:r>
                <a:rPr lang="ru" sz="1400" b="1">
                  <a:solidFill>
                    <a:srgbClr val="394A58"/>
                  </a:solidFill>
                  <a:latin typeface="Arial"/>
                </a:rPr>
                <a:t>Сланец</a:t>
              </a:r>
              <a:br>
                <a:rPr lang="et-EE" altLang="en-US" sz="1400" b="1">
                  <a:solidFill>
                    <a:srgbClr val="394A58"/>
                  </a:solidFill>
                  <a:latin typeface="Arial"/>
                </a:rPr>
              </a:br>
              <a:r>
                <a:rPr lang="ru" sz="1400" b="1">
                  <a:solidFill>
                    <a:srgbClr val="394A58"/>
                  </a:solidFill>
                  <a:latin typeface="Arial"/>
                </a:rPr>
                <a:t>максимальное использование ноу-хау</a:t>
              </a:r>
              <a:br>
                <a:rPr lang="et-EE" altLang="en-US" sz="1300" b="1">
                  <a:solidFill>
                    <a:srgbClr val="394A58"/>
                  </a:solidFill>
                  <a:latin typeface="Arial"/>
                </a:rPr>
              </a:br>
              <a:br>
                <a:rPr lang="et-EE" altLang="en-US" sz="1300" b="1">
                  <a:solidFill>
                    <a:srgbClr val="394A58"/>
                  </a:solidFill>
                  <a:latin typeface="Arial"/>
                </a:rPr>
              </a:br>
              <a:endParaRPr lang="et-EE" sz="1000" b="1">
                <a:solidFill>
                  <a:srgbClr val="394A58"/>
                </a:solidFill>
                <a:latin typeface="Arial"/>
              </a:endParaRPr>
            </a:p>
          </p:txBody>
        </p:sp>
        <p:sp>
          <p:nvSpPr>
            <p:cNvPr id="21" name="Content Placeholder 2"/>
            <p:cNvSpPr txBox="1">
              <a:spLocks/>
            </p:cNvSpPr>
            <p:nvPr/>
          </p:nvSpPr>
          <p:spPr bwMode="auto">
            <a:xfrm>
              <a:off x="7394663" y="4242555"/>
              <a:ext cx="2088256" cy="80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892">
                <a:buNone/>
                <a:defRPr/>
              </a:pPr>
              <a:r>
                <a:rPr lang="ru" sz="1300" b="1">
                  <a:solidFill>
                    <a:srgbClr val="394A58"/>
                  </a:solidFill>
                  <a:latin typeface="Arial"/>
                </a:rPr>
                <a:t>Применение трудового ресурса Ида-Вирумаа</a:t>
              </a:r>
              <a:endParaRPr lang="et-EE" sz="1300" b="1">
                <a:solidFill>
                  <a:srgbClr val="394A58"/>
                </a:solidFill>
                <a:latin typeface="Arial"/>
              </a:endParaRPr>
            </a:p>
          </p:txBody>
        </p:sp>
        <p:sp>
          <p:nvSpPr>
            <p:cNvPr id="23" name="Content Placeholder 2"/>
            <p:cNvSpPr txBox="1">
              <a:spLocks/>
            </p:cNvSpPr>
            <p:nvPr/>
          </p:nvSpPr>
          <p:spPr bwMode="auto">
            <a:xfrm>
              <a:off x="9728852" y="4234470"/>
              <a:ext cx="2098928" cy="80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892">
                <a:buNone/>
                <a:defRPr/>
              </a:pPr>
              <a:r>
                <a:rPr lang="ru" sz="1300" b="1">
                  <a:solidFill>
                    <a:srgbClr val="394A58"/>
                  </a:solidFill>
                  <a:latin typeface="Arial"/>
                </a:rPr>
                <a:t>Сокращение негативного влияния производства</a:t>
              </a:r>
              <a:br>
                <a:rPr lang="et-EE" altLang="en-US" sz="1300" b="1">
                  <a:solidFill>
                    <a:srgbClr val="394A58"/>
                  </a:solidFill>
                  <a:latin typeface="Arial"/>
                </a:rPr>
              </a:br>
              <a:r>
                <a:rPr lang="ru" sz="1300" b="1">
                  <a:solidFill>
                    <a:srgbClr val="394A58"/>
                  </a:solidFill>
                  <a:latin typeface="Arial"/>
                </a:rPr>
                <a:t>на окружающую среду</a:t>
              </a:r>
              <a:endParaRPr lang="et-EE" sz="1300" b="1">
                <a:solidFill>
                  <a:srgbClr val="394A58"/>
                </a:solidFill>
                <a:latin typeface="Arial"/>
              </a:endParaRPr>
            </a:p>
          </p:txBody>
        </p:sp>
        <p:sp>
          <p:nvSpPr>
            <p:cNvPr id="25" name="Content Placeholder 2"/>
            <p:cNvSpPr txBox="1">
              <a:spLocks/>
            </p:cNvSpPr>
            <p:nvPr/>
          </p:nvSpPr>
          <p:spPr bwMode="auto">
            <a:xfrm>
              <a:off x="5051266" y="4243024"/>
              <a:ext cx="2103292" cy="80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892">
                <a:buNone/>
                <a:defRPr/>
              </a:pPr>
              <a:r>
                <a:rPr lang="ru" sz="1300" b="1">
                  <a:solidFill>
                    <a:srgbClr val="394A58"/>
                  </a:solidFill>
                  <a:latin typeface="Arial"/>
                </a:rPr>
                <a:t>Обеспечение</a:t>
              </a:r>
              <a:br>
                <a:rPr lang="et-EE" altLang="en-US" sz="1300" b="1">
                  <a:solidFill>
                    <a:srgbClr val="394A58"/>
                  </a:solidFill>
                  <a:latin typeface="Arial"/>
                </a:rPr>
              </a:br>
              <a:r>
                <a:rPr lang="ru" sz="1300" b="1">
                  <a:solidFill>
                    <a:srgbClr val="394A58"/>
                  </a:solidFill>
                  <a:latin typeface="Arial"/>
                </a:rPr>
                <a:t>надежности электроснабжения в Эстонии</a:t>
              </a:r>
              <a:endParaRPr lang="et-EE" sz="1300" b="1">
                <a:solidFill>
                  <a:srgbClr val="394A58"/>
                </a:solidFill>
                <a:latin typeface="Arial"/>
              </a:endParaRPr>
            </a:p>
          </p:txBody>
        </p:sp>
        <p:sp>
          <p:nvSpPr>
            <p:cNvPr id="27" name="Content Placeholder 2"/>
            <p:cNvSpPr txBox="1">
              <a:spLocks/>
            </p:cNvSpPr>
            <p:nvPr/>
          </p:nvSpPr>
          <p:spPr bwMode="auto">
            <a:xfrm>
              <a:off x="2702042" y="4234470"/>
              <a:ext cx="2086480" cy="167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892">
                <a:buNone/>
                <a:defRPr/>
              </a:pPr>
              <a:r>
                <a:rPr lang="ru" sz="1300" b="1">
                  <a:solidFill>
                    <a:srgbClr val="394A58"/>
                  </a:solidFill>
                  <a:latin typeface="Arial"/>
                </a:rPr>
                <a:t>Предприятие </a:t>
              </a:r>
              <a:br>
                <a:rPr lang="et-EE" altLang="en-US" sz="1300" b="1">
                  <a:solidFill>
                    <a:srgbClr val="394A58"/>
                  </a:solidFill>
                  <a:latin typeface="Arial"/>
                </a:rPr>
              </a:br>
              <a:r>
                <a:rPr lang="ru" sz="1300" b="1">
                  <a:solidFill>
                    <a:srgbClr val="394A58"/>
                  </a:solidFill>
                  <a:latin typeface="Arial"/>
                </a:rPr>
                <a:t>рост ценности и стабильный доход от дивидендов</a:t>
              </a:r>
              <a:endParaRPr lang="et-EE" sz="1300" b="1">
                <a:solidFill>
                  <a:srgbClr val="394A58"/>
                </a:solidFill>
                <a:latin typeface="Arial"/>
              </a:endParaRPr>
            </a:p>
          </p:txBody>
        </p:sp>
        <p:pic>
          <p:nvPicPr>
            <p:cNvPr id="28" name="Picture 6"/>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5048409" y="1815535"/>
              <a:ext cx="2107419" cy="214303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4"/>
            <a:srcRect l="23847" t="15926" r="23234" b="3251"/>
            <a:stretch/>
          </p:blipFill>
          <p:spPr>
            <a:xfrm>
              <a:off x="7387104" y="1819408"/>
              <a:ext cx="2095815" cy="2130911"/>
            </a:xfrm>
            <a:prstGeom prst="ellipse">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24798" r="10521"/>
            <a:stretch/>
          </p:blipFill>
          <p:spPr>
            <a:xfrm>
              <a:off x="2693456" y="1828800"/>
              <a:ext cx="2109820" cy="2110428"/>
            </a:xfrm>
            <a:prstGeom prst="ellipse">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159" y="1815535"/>
              <a:ext cx="2098766" cy="2098766"/>
            </a:xfrm>
            <a:prstGeom prst="ellipse">
              <a:avLst/>
            </a:prstGeom>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3767" r="40372"/>
            <a:stretch/>
          </p:blipFill>
          <p:spPr>
            <a:xfrm>
              <a:off x="9720884" y="1819408"/>
              <a:ext cx="2097899" cy="2130911"/>
            </a:xfrm>
            <a:prstGeom prst="ellipse">
              <a:avLst/>
            </a:prstGeom>
          </p:spPr>
        </p:pic>
      </p:grpSp>
    </p:spTree>
    <p:extLst>
      <p:ext uri="{BB962C8B-B14F-4D97-AF65-F5344CB8AC3E}">
        <p14:creationId xmlns:p14="http://schemas.microsoft.com/office/powerpoint/2010/main" val="2757069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C20E-6C14-4312-967D-BEC4C3760936}"/>
              </a:ext>
            </a:extLst>
          </p:cNvPr>
          <p:cNvSpPr>
            <a:spLocks noGrp="1"/>
          </p:cNvSpPr>
          <p:nvPr>
            <p:ph type="title"/>
          </p:nvPr>
        </p:nvSpPr>
        <p:spPr>
          <a:xfrm>
            <a:off x="273921" y="51470"/>
            <a:ext cx="8540345" cy="637183"/>
          </a:xfrm>
        </p:spPr>
        <p:txBody>
          <a:bodyPr/>
          <a:lstStyle/>
          <a:p>
            <a:r>
              <a:rPr lang="ru-RU" sz="3200" dirty="0"/>
              <a:t>Мероприятия для подготовки резерва</a:t>
            </a:r>
            <a:endParaRPr lang="et-EE" sz="3200" dirty="0"/>
          </a:p>
        </p:txBody>
      </p:sp>
      <p:sp>
        <p:nvSpPr>
          <p:cNvPr id="3" name="Rectangle 2">
            <a:extLst>
              <a:ext uri="{FF2B5EF4-FFF2-40B4-BE49-F238E27FC236}">
                <a16:creationId xmlns:a16="http://schemas.microsoft.com/office/drawing/2014/main" id="{5DD26BCC-110A-483A-86FB-4D93D3E5FE7E}"/>
              </a:ext>
            </a:extLst>
          </p:cNvPr>
          <p:cNvSpPr/>
          <p:nvPr/>
        </p:nvSpPr>
        <p:spPr>
          <a:xfrm>
            <a:off x="0" y="2499742"/>
            <a:ext cx="9144000" cy="264375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a:p>
        </p:txBody>
      </p:sp>
      <p:graphicFrame>
        <p:nvGraphicFramePr>
          <p:cNvPr id="6" name="Table 5">
            <a:extLst>
              <a:ext uri="{FF2B5EF4-FFF2-40B4-BE49-F238E27FC236}">
                <a16:creationId xmlns:a16="http://schemas.microsoft.com/office/drawing/2014/main" id="{14C9044C-5784-43AC-8BE3-8BF48C3567AC}"/>
              </a:ext>
            </a:extLst>
          </p:cNvPr>
          <p:cNvGraphicFramePr>
            <a:graphicFrameLocks noGrp="1"/>
          </p:cNvGraphicFramePr>
          <p:nvPr>
            <p:extLst>
              <p:ext uri="{D42A27DB-BD31-4B8C-83A1-F6EECF244321}">
                <p14:modId xmlns:p14="http://schemas.microsoft.com/office/powerpoint/2010/main" val="1508604642"/>
              </p:ext>
            </p:extLst>
          </p:nvPr>
        </p:nvGraphicFramePr>
        <p:xfrm>
          <a:off x="125239" y="624468"/>
          <a:ext cx="8870076" cy="4334499"/>
        </p:xfrm>
        <a:graphic>
          <a:graphicData uri="http://schemas.openxmlformats.org/drawingml/2006/table">
            <a:tbl>
              <a:tblPr/>
              <a:tblGrid>
                <a:gridCol w="3949456">
                  <a:extLst>
                    <a:ext uri="{9D8B030D-6E8A-4147-A177-3AD203B41FA5}">
                      <a16:colId xmlns:a16="http://schemas.microsoft.com/office/drawing/2014/main" val="1234646473"/>
                    </a:ext>
                  </a:extLst>
                </a:gridCol>
                <a:gridCol w="420410">
                  <a:extLst>
                    <a:ext uri="{9D8B030D-6E8A-4147-A177-3AD203B41FA5}">
                      <a16:colId xmlns:a16="http://schemas.microsoft.com/office/drawing/2014/main" val="3558302743"/>
                    </a:ext>
                  </a:extLst>
                </a:gridCol>
                <a:gridCol w="409110">
                  <a:extLst>
                    <a:ext uri="{9D8B030D-6E8A-4147-A177-3AD203B41FA5}">
                      <a16:colId xmlns:a16="http://schemas.microsoft.com/office/drawing/2014/main" val="2986790170"/>
                    </a:ext>
                  </a:extLst>
                </a:gridCol>
                <a:gridCol w="409110">
                  <a:extLst>
                    <a:ext uri="{9D8B030D-6E8A-4147-A177-3AD203B41FA5}">
                      <a16:colId xmlns:a16="http://schemas.microsoft.com/office/drawing/2014/main" val="3629606169"/>
                    </a:ext>
                  </a:extLst>
                </a:gridCol>
                <a:gridCol w="409110">
                  <a:extLst>
                    <a:ext uri="{9D8B030D-6E8A-4147-A177-3AD203B41FA5}">
                      <a16:colId xmlns:a16="http://schemas.microsoft.com/office/drawing/2014/main" val="1317612937"/>
                    </a:ext>
                  </a:extLst>
                </a:gridCol>
                <a:gridCol w="409110">
                  <a:extLst>
                    <a:ext uri="{9D8B030D-6E8A-4147-A177-3AD203B41FA5}">
                      <a16:colId xmlns:a16="http://schemas.microsoft.com/office/drawing/2014/main" val="2651920623"/>
                    </a:ext>
                  </a:extLst>
                </a:gridCol>
                <a:gridCol w="409110">
                  <a:extLst>
                    <a:ext uri="{9D8B030D-6E8A-4147-A177-3AD203B41FA5}">
                      <a16:colId xmlns:a16="http://schemas.microsoft.com/office/drawing/2014/main" val="4133666823"/>
                    </a:ext>
                  </a:extLst>
                </a:gridCol>
                <a:gridCol w="409110">
                  <a:extLst>
                    <a:ext uri="{9D8B030D-6E8A-4147-A177-3AD203B41FA5}">
                      <a16:colId xmlns:a16="http://schemas.microsoft.com/office/drawing/2014/main" val="2880673844"/>
                    </a:ext>
                  </a:extLst>
                </a:gridCol>
                <a:gridCol w="409110">
                  <a:extLst>
                    <a:ext uri="{9D8B030D-6E8A-4147-A177-3AD203B41FA5}">
                      <a16:colId xmlns:a16="http://schemas.microsoft.com/office/drawing/2014/main" val="2322939015"/>
                    </a:ext>
                  </a:extLst>
                </a:gridCol>
                <a:gridCol w="409110">
                  <a:extLst>
                    <a:ext uri="{9D8B030D-6E8A-4147-A177-3AD203B41FA5}">
                      <a16:colId xmlns:a16="http://schemas.microsoft.com/office/drawing/2014/main" val="1843571222"/>
                    </a:ext>
                  </a:extLst>
                </a:gridCol>
                <a:gridCol w="409110">
                  <a:extLst>
                    <a:ext uri="{9D8B030D-6E8A-4147-A177-3AD203B41FA5}">
                      <a16:colId xmlns:a16="http://schemas.microsoft.com/office/drawing/2014/main" val="2826782297"/>
                    </a:ext>
                  </a:extLst>
                </a:gridCol>
                <a:gridCol w="409110">
                  <a:extLst>
                    <a:ext uri="{9D8B030D-6E8A-4147-A177-3AD203B41FA5}">
                      <a16:colId xmlns:a16="http://schemas.microsoft.com/office/drawing/2014/main" val="2973820214"/>
                    </a:ext>
                  </a:extLst>
                </a:gridCol>
                <a:gridCol w="409110">
                  <a:extLst>
                    <a:ext uri="{9D8B030D-6E8A-4147-A177-3AD203B41FA5}">
                      <a16:colId xmlns:a16="http://schemas.microsoft.com/office/drawing/2014/main" val="2826007754"/>
                    </a:ext>
                  </a:extLst>
                </a:gridCol>
              </a:tblGrid>
              <a:tr h="265015">
                <a:tc>
                  <a:txBody>
                    <a:bodyPr/>
                    <a:lstStyle/>
                    <a:p>
                      <a:pPr algn="l" fontAlgn="ctr"/>
                      <a:endParaRPr lang="et-EE" sz="1100" b="0" i="0" u="none" strike="noStrike" dirty="0">
                        <a:solidFill>
                          <a:srgbClr val="000000"/>
                        </a:solidFill>
                        <a:effectLst/>
                        <a:latin typeface="+mj-lt"/>
                      </a:endParaRPr>
                    </a:p>
                  </a:txBody>
                  <a:tcPr marL="6350" marR="6350" marT="6350" marB="0" anchor="ctr">
                    <a:lnL>
                      <a:noFill/>
                    </a:lnL>
                    <a:lnR>
                      <a:noFill/>
                    </a:lnR>
                    <a:lnT>
                      <a:noFill/>
                    </a:lnT>
                    <a:lnB>
                      <a:noFill/>
                    </a:lnB>
                  </a:tcPr>
                </a:tc>
                <a:tc>
                  <a:txBody>
                    <a:bodyPr/>
                    <a:lstStyle/>
                    <a:p>
                      <a:pPr algn="ctr" fontAlgn="ctr"/>
                      <a:r>
                        <a:rPr lang="et-EE" sz="1100" b="0" i="0" u="none" strike="noStrike" dirty="0" err="1">
                          <a:solidFill>
                            <a:srgbClr val="000000"/>
                          </a:solidFill>
                          <a:effectLst/>
                          <a:latin typeface="+mj-lt"/>
                        </a:rPr>
                        <a:t>jan</a:t>
                      </a:r>
                      <a:endParaRPr lang="et-EE" sz="1100" b="0" i="0" u="none" strike="noStrike" dirty="0">
                        <a:solidFill>
                          <a:srgbClr val="000000"/>
                        </a:solidFill>
                        <a:effectLst/>
                        <a:latin typeface="+mj-lt"/>
                      </a:endParaRPr>
                    </a:p>
                  </a:txBody>
                  <a:tcPr marL="6350" marR="6350" marT="6350" marB="0" anchor="ctr">
                    <a:lnL>
                      <a:noFill/>
                    </a:lnL>
                    <a:lnR>
                      <a:noFill/>
                    </a:lnR>
                    <a:lnT>
                      <a:noFill/>
                    </a:lnT>
                    <a:lnB>
                      <a:noFill/>
                    </a:lnB>
                  </a:tcPr>
                </a:tc>
                <a:tc>
                  <a:txBody>
                    <a:bodyPr/>
                    <a:lstStyle/>
                    <a:p>
                      <a:pPr algn="ctr" fontAlgn="ctr"/>
                      <a:r>
                        <a:rPr lang="et-EE" sz="1100" b="0" i="0" u="none" strike="noStrike" dirty="0" err="1">
                          <a:solidFill>
                            <a:srgbClr val="000000"/>
                          </a:solidFill>
                          <a:effectLst/>
                          <a:latin typeface="+mj-lt"/>
                        </a:rPr>
                        <a:t>feb</a:t>
                      </a:r>
                      <a:endParaRPr lang="et-EE" sz="1100" b="0" i="0" u="none" strike="noStrike" dirty="0">
                        <a:solidFill>
                          <a:srgbClr val="000000"/>
                        </a:solidFill>
                        <a:effectLst/>
                        <a:latin typeface="+mj-lt"/>
                      </a:endParaRPr>
                    </a:p>
                  </a:txBody>
                  <a:tcPr marL="6350" marR="6350" marT="6350" marB="0" anchor="ctr">
                    <a:lnL>
                      <a:noFill/>
                    </a:lnL>
                    <a:lnR>
                      <a:noFill/>
                    </a:lnR>
                    <a:lnT>
                      <a:noFill/>
                    </a:lnT>
                    <a:lnB>
                      <a:noFill/>
                    </a:lnB>
                  </a:tcPr>
                </a:tc>
                <a:tc>
                  <a:txBody>
                    <a:bodyPr/>
                    <a:lstStyle/>
                    <a:p>
                      <a:pPr algn="ctr" fontAlgn="ctr"/>
                      <a:r>
                        <a:rPr lang="et-EE" sz="1100" b="0" i="0" u="none" strike="noStrike" dirty="0" err="1">
                          <a:solidFill>
                            <a:srgbClr val="000000"/>
                          </a:solidFill>
                          <a:effectLst/>
                          <a:latin typeface="+mj-lt"/>
                        </a:rPr>
                        <a:t>mar</a:t>
                      </a:r>
                      <a:endParaRPr lang="et-EE" sz="1100" b="0" i="0" u="none" strike="noStrike" dirty="0">
                        <a:solidFill>
                          <a:srgbClr val="000000"/>
                        </a:solidFill>
                        <a:effectLst/>
                        <a:latin typeface="+mj-lt"/>
                      </a:endParaRPr>
                    </a:p>
                  </a:txBody>
                  <a:tcPr marL="6350" marR="6350" marT="6350" marB="0" anchor="ctr">
                    <a:lnL>
                      <a:noFill/>
                    </a:lnL>
                    <a:lnR>
                      <a:noFill/>
                    </a:lnR>
                    <a:lnT>
                      <a:noFill/>
                    </a:lnT>
                    <a:lnB>
                      <a:noFill/>
                    </a:lnB>
                  </a:tcPr>
                </a:tc>
                <a:tc>
                  <a:txBody>
                    <a:bodyPr/>
                    <a:lstStyle/>
                    <a:p>
                      <a:pPr algn="ctr" fontAlgn="ctr"/>
                      <a:r>
                        <a:rPr lang="et-EE" sz="1100" b="0" i="0" u="none" strike="noStrike" dirty="0">
                          <a:solidFill>
                            <a:srgbClr val="000000"/>
                          </a:solidFill>
                          <a:effectLst/>
                          <a:latin typeface="+mj-lt"/>
                        </a:rPr>
                        <a:t>apr</a:t>
                      </a:r>
                    </a:p>
                  </a:txBody>
                  <a:tcPr marL="6350" marR="6350" marT="6350" marB="0" anchor="ctr">
                    <a:lnL>
                      <a:noFill/>
                    </a:lnL>
                    <a:lnR>
                      <a:noFill/>
                    </a:lnR>
                    <a:lnT>
                      <a:noFill/>
                    </a:lnT>
                    <a:lnB>
                      <a:noFill/>
                    </a:lnB>
                  </a:tcPr>
                </a:tc>
                <a:tc>
                  <a:txBody>
                    <a:bodyPr/>
                    <a:lstStyle/>
                    <a:p>
                      <a:pPr algn="ctr" fontAlgn="ctr"/>
                      <a:r>
                        <a:rPr lang="et-EE" sz="1100" b="0" i="0" u="none" strike="noStrike" dirty="0" err="1">
                          <a:solidFill>
                            <a:srgbClr val="000000"/>
                          </a:solidFill>
                          <a:effectLst/>
                          <a:latin typeface="+mj-lt"/>
                        </a:rPr>
                        <a:t>may</a:t>
                      </a:r>
                      <a:endParaRPr lang="et-EE" sz="1100" b="0" i="0" u="none" strike="noStrike" dirty="0">
                        <a:solidFill>
                          <a:srgbClr val="000000"/>
                        </a:solidFill>
                        <a:effectLst/>
                        <a:latin typeface="+mj-lt"/>
                      </a:endParaRPr>
                    </a:p>
                  </a:txBody>
                  <a:tcPr marL="6350" marR="6350" marT="6350" marB="0" anchor="ctr">
                    <a:lnL>
                      <a:noFill/>
                    </a:lnL>
                    <a:lnR>
                      <a:noFill/>
                    </a:lnR>
                    <a:lnT>
                      <a:noFill/>
                    </a:lnT>
                    <a:lnB>
                      <a:noFill/>
                    </a:lnB>
                  </a:tcPr>
                </a:tc>
                <a:tc>
                  <a:txBody>
                    <a:bodyPr/>
                    <a:lstStyle/>
                    <a:p>
                      <a:pPr algn="ctr" fontAlgn="ctr"/>
                      <a:r>
                        <a:rPr lang="et-EE" sz="1100" b="0" i="0" u="none" strike="noStrike" dirty="0">
                          <a:solidFill>
                            <a:srgbClr val="000000"/>
                          </a:solidFill>
                          <a:effectLst/>
                          <a:latin typeface="+mj-lt"/>
                        </a:rPr>
                        <a:t>jun</a:t>
                      </a:r>
                    </a:p>
                  </a:txBody>
                  <a:tcPr marL="6350" marR="6350" marT="6350" marB="0" anchor="ctr">
                    <a:lnL>
                      <a:noFill/>
                    </a:lnL>
                    <a:lnR>
                      <a:noFill/>
                    </a:lnR>
                    <a:lnT>
                      <a:noFill/>
                    </a:lnT>
                    <a:lnB>
                      <a:noFill/>
                    </a:lnB>
                  </a:tcPr>
                </a:tc>
                <a:tc>
                  <a:txBody>
                    <a:bodyPr/>
                    <a:lstStyle/>
                    <a:p>
                      <a:pPr algn="ctr" fontAlgn="ctr"/>
                      <a:r>
                        <a:rPr lang="et-EE" sz="1100" b="0" i="0" u="none" strike="noStrike" dirty="0" err="1">
                          <a:solidFill>
                            <a:srgbClr val="000000"/>
                          </a:solidFill>
                          <a:effectLst/>
                          <a:latin typeface="+mj-lt"/>
                        </a:rPr>
                        <a:t>jul</a:t>
                      </a:r>
                      <a:endParaRPr lang="et-EE" sz="1100" b="0" i="0" u="none" strike="noStrike" dirty="0">
                        <a:solidFill>
                          <a:srgbClr val="000000"/>
                        </a:solidFill>
                        <a:effectLst/>
                        <a:latin typeface="+mj-lt"/>
                      </a:endParaRPr>
                    </a:p>
                  </a:txBody>
                  <a:tcPr marL="6350" marR="6350" marT="6350" marB="0" anchor="ctr">
                    <a:lnL>
                      <a:noFill/>
                    </a:lnL>
                    <a:lnR>
                      <a:noFill/>
                    </a:lnR>
                    <a:lnT>
                      <a:noFill/>
                    </a:lnT>
                    <a:lnB>
                      <a:noFill/>
                    </a:lnB>
                  </a:tcPr>
                </a:tc>
                <a:tc>
                  <a:txBody>
                    <a:bodyPr/>
                    <a:lstStyle/>
                    <a:p>
                      <a:pPr algn="ctr" fontAlgn="ctr"/>
                      <a:r>
                        <a:rPr lang="et-EE" sz="1100" b="0" i="0" u="none" strike="noStrike" dirty="0">
                          <a:solidFill>
                            <a:srgbClr val="000000"/>
                          </a:solidFill>
                          <a:effectLst/>
                          <a:latin typeface="+mj-lt"/>
                        </a:rPr>
                        <a:t>aug</a:t>
                      </a:r>
                    </a:p>
                  </a:txBody>
                  <a:tcPr marL="6350" marR="6350" marT="6350" marB="0" anchor="ctr">
                    <a:lnL>
                      <a:noFill/>
                    </a:lnL>
                    <a:lnR>
                      <a:noFill/>
                    </a:lnR>
                    <a:lnT>
                      <a:noFill/>
                    </a:lnT>
                    <a:lnB>
                      <a:noFill/>
                    </a:lnB>
                  </a:tcPr>
                </a:tc>
                <a:tc>
                  <a:txBody>
                    <a:bodyPr/>
                    <a:lstStyle/>
                    <a:p>
                      <a:pPr algn="ctr" fontAlgn="ctr"/>
                      <a:r>
                        <a:rPr lang="et-EE" sz="1100" b="0" i="0" u="none" strike="noStrike" dirty="0" err="1">
                          <a:solidFill>
                            <a:srgbClr val="000000"/>
                          </a:solidFill>
                          <a:effectLst/>
                          <a:latin typeface="+mj-lt"/>
                        </a:rPr>
                        <a:t>sep</a:t>
                      </a:r>
                      <a:endParaRPr lang="et-EE" sz="1100" b="0" i="0" u="none" strike="noStrike" dirty="0">
                        <a:solidFill>
                          <a:srgbClr val="000000"/>
                        </a:solidFill>
                        <a:effectLst/>
                        <a:latin typeface="+mj-lt"/>
                      </a:endParaRPr>
                    </a:p>
                  </a:txBody>
                  <a:tcPr marL="6350" marR="6350" marT="6350" marB="0" anchor="ctr">
                    <a:lnL>
                      <a:noFill/>
                    </a:lnL>
                    <a:lnR>
                      <a:noFill/>
                    </a:lnR>
                    <a:lnT>
                      <a:noFill/>
                    </a:lnT>
                    <a:lnB>
                      <a:noFill/>
                    </a:lnB>
                  </a:tcPr>
                </a:tc>
                <a:tc>
                  <a:txBody>
                    <a:bodyPr/>
                    <a:lstStyle/>
                    <a:p>
                      <a:pPr algn="ctr" fontAlgn="ctr"/>
                      <a:r>
                        <a:rPr lang="et-EE" sz="1100" b="0" i="0" u="none" strike="noStrike" dirty="0" err="1">
                          <a:solidFill>
                            <a:srgbClr val="000000"/>
                          </a:solidFill>
                          <a:effectLst/>
                          <a:latin typeface="+mj-lt"/>
                        </a:rPr>
                        <a:t>oct</a:t>
                      </a:r>
                      <a:endParaRPr lang="et-EE" sz="1100" b="0" i="0" u="none" strike="noStrike" dirty="0">
                        <a:solidFill>
                          <a:srgbClr val="000000"/>
                        </a:solidFill>
                        <a:effectLst/>
                        <a:latin typeface="+mj-lt"/>
                      </a:endParaRPr>
                    </a:p>
                  </a:txBody>
                  <a:tcPr marL="6350" marR="6350" marT="6350" marB="0" anchor="ctr">
                    <a:lnL>
                      <a:noFill/>
                    </a:lnL>
                    <a:lnR>
                      <a:noFill/>
                    </a:lnR>
                    <a:lnT>
                      <a:noFill/>
                    </a:lnT>
                    <a:lnB>
                      <a:noFill/>
                    </a:lnB>
                  </a:tcPr>
                </a:tc>
                <a:tc>
                  <a:txBody>
                    <a:bodyPr/>
                    <a:lstStyle/>
                    <a:p>
                      <a:pPr algn="ctr" fontAlgn="ctr"/>
                      <a:r>
                        <a:rPr lang="et-EE" sz="1100" b="0" i="0" u="none" strike="noStrike" dirty="0">
                          <a:solidFill>
                            <a:srgbClr val="000000"/>
                          </a:solidFill>
                          <a:effectLst/>
                          <a:latin typeface="+mj-lt"/>
                        </a:rPr>
                        <a:t>nov</a:t>
                      </a:r>
                    </a:p>
                  </a:txBody>
                  <a:tcPr marL="6350" marR="6350" marT="6350" marB="0" anchor="ctr">
                    <a:lnL>
                      <a:noFill/>
                    </a:lnL>
                    <a:lnR>
                      <a:noFill/>
                    </a:lnR>
                    <a:lnT>
                      <a:noFill/>
                    </a:lnT>
                    <a:lnB>
                      <a:noFill/>
                    </a:lnB>
                  </a:tcPr>
                </a:tc>
                <a:tc>
                  <a:txBody>
                    <a:bodyPr/>
                    <a:lstStyle/>
                    <a:p>
                      <a:pPr algn="ctr" fontAlgn="ctr"/>
                      <a:r>
                        <a:rPr lang="et-EE" sz="1100" b="0" i="0" u="none" strike="noStrike" dirty="0" err="1">
                          <a:solidFill>
                            <a:srgbClr val="000000"/>
                          </a:solidFill>
                          <a:effectLst/>
                          <a:latin typeface="+mj-lt"/>
                        </a:rPr>
                        <a:t>dec</a:t>
                      </a:r>
                      <a:endParaRPr lang="et-EE" sz="1100" b="0" i="0" u="none" strike="noStrike" dirty="0">
                        <a:solidFill>
                          <a:srgbClr val="000000"/>
                        </a:solidFill>
                        <a:effectLst/>
                        <a:latin typeface="+mj-lt"/>
                      </a:endParaRPr>
                    </a:p>
                  </a:txBody>
                  <a:tcPr marL="6350" marR="6350" marT="6350" marB="0" anchor="ctr">
                    <a:lnL>
                      <a:noFill/>
                    </a:lnL>
                    <a:lnR>
                      <a:noFill/>
                    </a:lnR>
                    <a:lnT>
                      <a:noFill/>
                    </a:lnT>
                    <a:lnB>
                      <a:noFill/>
                    </a:lnB>
                  </a:tcPr>
                </a:tc>
                <a:extLst>
                  <a:ext uri="{0D108BD9-81ED-4DB2-BD59-A6C34878D82A}">
                    <a16:rowId xmlns:a16="http://schemas.microsoft.com/office/drawing/2014/main" val="826841738"/>
                  </a:ext>
                </a:extLst>
              </a:tr>
              <a:tr h="265015">
                <a:tc>
                  <a:txBody>
                    <a:bodyPr/>
                    <a:lstStyle/>
                    <a:p>
                      <a:pPr algn="l" fontAlgn="ctr"/>
                      <a:r>
                        <a:rPr lang="et-EE" sz="1100" b="0" i="0" u="none" strike="noStrike" dirty="0">
                          <a:solidFill>
                            <a:srgbClr val="000000"/>
                          </a:solidFill>
                          <a:effectLst/>
                          <a:latin typeface="+mj-lt"/>
                        </a:rPr>
                        <a:t>Praktikantide värbamine</a:t>
                      </a:r>
                    </a:p>
                  </a:txBody>
                  <a:tcPr marL="6350" marR="6350" marT="6350" marB="0" anchor="ctr">
                    <a:lnL>
                      <a:noFill/>
                    </a:lnL>
                    <a:lnR>
                      <a:noFill/>
                    </a:lnR>
                    <a:lnT>
                      <a:noFill/>
                    </a:lnT>
                    <a:lnB>
                      <a:noFill/>
                    </a:lnB>
                    <a:solidFill>
                      <a:srgbClr val="E2FFC5"/>
                    </a:solidFill>
                  </a:tcPr>
                </a:tc>
                <a:tc>
                  <a:txBody>
                    <a:bodyPr/>
                    <a:lstStyle/>
                    <a:p>
                      <a:pPr algn="ctr" fontAlgn="ctr"/>
                      <a:r>
                        <a:rPr lang="et-EE" sz="1100" b="0" i="0" u="none" strike="noStrike" dirty="0">
                          <a:solidFill>
                            <a:srgbClr val="000000"/>
                          </a:solidFill>
                          <a:effectLst/>
                          <a:latin typeface="+mj-lt"/>
                        </a:rPr>
                        <a:t> </a:t>
                      </a:r>
                    </a:p>
                  </a:txBody>
                  <a:tcPr marL="6350" marR="6350" marT="6350" marB="0" anchor="ctr">
                    <a:lnL>
                      <a:noFill/>
                    </a:lnL>
                    <a:lnR w="3175" cap="flat" cmpd="sng" algn="ctr">
                      <a:solidFill>
                        <a:schemeClr val="accent1"/>
                      </a:solidFill>
                      <a:prstDash val="solid"/>
                      <a:round/>
                      <a:headEnd type="none" w="med" len="med"/>
                      <a:tailEnd type="none" w="med" len="med"/>
                    </a:lnR>
                    <a:lnT>
                      <a:noFill/>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r>
                        <a:rPr lang="et-EE" sz="1100" b="0" i="0" u="none" strike="noStrike" dirty="0">
                          <a:solidFill>
                            <a:srgbClr val="000000"/>
                          </a:solidFill>
                          <a:effectLst/>
                          <a:latin typeface="+mj-lt"/>
                        </a:rPr>
                        <a:t> </a:t>
                      </a: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a:noFill/>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r>
                        <a:rPr lang="et-EE" sz="1100" b="0" i="0" u="none" strike="noStrike" dirty="0">
                          <a:solidFill>
                            <a:srgbClr val="000000"/>
                          </a:solidFill>
                          <a:effectLst/>
                          <a:latin typeface="+mj-lt"/>
                        </a:rPr>
                        <a:t> </a:t>
                      </a: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a:noFill/>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a:noFill/>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a:noFill/>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a:noFill/>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a:noFill/>
                    </a:lnT>
                    <a:lnB w="3175" cap="flat" cmpd="sng" algn="ctr">
                      <a:solidFill>
                        <a:schemeClr val="accent1"/>
                      </a:solidFill>
                      <a:prstDash val="solid"/>
                      <a:round/>
                      <a:headEnd type="none" w="med" len="med"/>
                      <a:tailEnd type="none" w="med" len="med"/>
                    </a:lnB>
                  </a:tcPr>
                </a:tc>
                <a:tc>
                  <a:txBody>
                    <a:bodyPr/>
                    <a:lstStyle/>
                    <a:p>
                      <a:pPr algn="ctr" fontAlgn="ctr"/>
                      <a:r>
                        <a:rPr lang="et-EE" sz="1100" b="0" i="0" u="none" strike="noStrike" dirty="0">
                          <a:solidFill>
                            <a:srgbClr val="000000"/>
                          </a:solidFill>
                          <a:effectLst/>
                          <a:latin typeface="+mj-lt"/>
                        </a:rPr>
                        <a:t> </a:t>
                      </a: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a:noFill/>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r>
                        <a:rPr lang="et-EE" sz="1100" b="0" i="0" u="none" strike="noStrike" dirty="0">
                          <a:solidFill>
                            <a:srgbClr val="000000"/>
                          </a:solidFill>
                          <a:effectLst/>
                          <a:latin typeface="+mj-lt"/>
                        </a:rPr>
                        <a:t> </a:t>
                      </a: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a:noFill/>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r>
                        <a:rPr lang="et-EE" sz="1100" b="0" i="0" u="none" strike="noStrike" dirty="0">
                          <a:solidFill>
                            <a:srgbClr val="000000"/>
                          </a:solidFill>
                          <a:effectLst/>
                          <a:latin typeface="+mj-lt"/>
                        </a:rPr>
                        <a:t> </a:t>
                      </a: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a:noFill/>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a:noFill/>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a:noFill/>
                    </a:lnR>
                    <a:lnT>
                      <a:noFill/>
                    </a:lnT>
                    <a:lnB w="31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104090320"/>
                  </a:ext>
                </a:extLst>
              </a:tr>
              <a:tr h="265015">
                <a:tc>
                  <a:txBody>
                    <a:bodyPr/>
                    <a:lstStyle/>
                    <a:p>
                      <a:pPr algn="l" fontAlgn="ctr"/>
                      <a:r>
                        <a:rPr lang="et-EE" sz="1100" b="0" i="0" u="none" strike="noStrike" dirty="0">
                          <a:solidFill>
                            <a:srgbClr val="000000"/>
                          </a:solidFill>
                          <a:effectLst/>
                          <a:latin typeface="+mj-lt"/>
                        </a:rPr>
                        <a:t>Praktika periood</a:t>
                      </a:r>
                    </a:p>
                  </a:txBody>
                  <a:tcPr marL="6350" marR="6350" marT="6350" marB="0" anchor="ctr">
                    <a:lnL>
                      <a:noFill/>
                    </a:lnL>
                    <a:lnR>
                      <a:noFill/>
                    </a:lnR>
                    <a:lnT>
                      <a:noFill/>
                    </a:lnT>
                    <a:lnB>
                      <a:noFill/>
                    </a:lnB>
                  </a:tcPr>
                </a:tc>
                <a:tc>
                  <a:txBody>
                    <a:bodyPr/>
                    <a:lstStyle/>
                    <a:p>
                      <a:pPr marL="0" algn="ctr" defTabSz="457200" rtl="0" eaLnBrk="1" fontAlgn="ctr" latinLnBrk="0" hangingPunct="1"/>
                      <a:endParaRPr lang="et-EE" sz="1100" b="0" i="0" u="none" strike="noStrike" kern="1200" dirty="0">
                        <a:solidFill>
                          <a:srgbClr val="000000"/>
                        </a:solidFill>
                        <a:effectLst/>
                        <a:latin typeface="+mj-lt"/>
                        <a:ea typeface="+mn-ea"/>
                        <a:cs typeface="+mn-cs"/>
                      </a:endParaRPr>
                    </a:p>
                  </a:txBody>
                  <a:tcPr marL="6350" marR="6350" marT="6350" marB="0" anchor="ctr">
                    <a:lnL>
                      <a:noFill/>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marL="0" algn="ctr" defTabSz="457200" rtl="0" eaLnBrk="1" fontAlgn="ctr" latinLnBrk="0" hangingPunct="1"/>
                      <a:endParaRPr lang="et-EE" sz="1100" b="0" i="0" u="none" strike="noStrike" kern="1200" dirty="0">
                        <a:solidFill>
                          <a:srgbClr val="000000"/>
                        </a:solidFill>
                        <a:effectLst/>
                        <a:latin typeface="+mj-lt"/>
                        <a:ea typeface="+mn-ea"/>
                        <a:cs typeface="+mn-cs"/>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marL="0" algn="ctr" defTabSz="457200" rtl="0" eaLnBrk="1" fontAlgn="ctr" latinLnBrk="0" hangingPunct="1"/>
                      <a:endParaRPr lang="et-EE" sz="1100" b="0" i="0" u="none" strike="noStrike" kern="1200" dirty="0">
                        <a:solidFill>
                          <a:srgbClr val="000000"/>
                        </a:solidFill>
                        <a:effectLst/>
                        <a:latin typeface="+mj-lt"/>
                        <a:ea typeface="+mn-ea"/>
                        <a:cs typeface="+mn-cs"/>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marL="0" algn="ctr" defTabSz="457200" rtl="0" eaLnBrk="1" fontAlgn="ctr" latinLnBrk="0" hangingPunct="1"/>
                      <a:r>
                        <a:rPr lang="et-EE" sz="1100" b="0" i="0" u="none" strike="noStrike" kern="1200" dirty="0">
                          <a:solidFill>
                            <a:srgbClr val="000000"/>
                          </a:solidFill>
                          <a:effectLst/>
                          <a:latin typeface="+mj-lt"/>
                          <a:ea typeface="+mn-ea"/>
                          <a:cs typeface="+mn-cs"/>
                        </a:rPr>
                        <a:t> </a:t>
                      </a: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r>
                        <a:rPr lang="et-EE" sz="1100" b="0" i="0" u="none" strike="noStrike" dirty="0">
                          <a:solidFill>
                            <a:srgbClr val="000000"/>
                          </a:solidFill>
                          <a:effectLst/>
                          <a:latin typeface="+mj-lt"/>
                        </a:rPr>
                        <a:t> </a:t>
                      </a: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r>
                        <a:rPr lang="et-EE" sz="1100" b="0" i="0" u="none" strike="noStrike" dirty="0">
                          <a:solidFill>
                            <a:srgbClr val="000000"/>
                          </a:solidFill>
                          <a:effectLst/>
                          <a:latin typeface="+mj-lt"/>
                        </a:rPr>
                        <a:t> </a:t>
                      </a: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r>
                        <a:rPr lang="et-EE" sz="1100" b="0" i="0" u="none" strike="noStrike" dirty="0">
                          <a:solidFill>
                            <a:srgbClr val="000000"/>
                          </a:solidFill>
                          <a:effectLst/>
                          <a:latin typeface="+mj-lt"/>
                        </a:rPr>
                        <a:t> </a:t>
                      </a: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r>
                        <a:rPr lang="et-EE" sz="1100" b="0" i="0" u="none" strike="noStrike" dirty="0">
                          <a:solidFill>
                            <a:srgbClr val="000000"/>
                          </a:solidFill>
                          <a:effectLst/>
                          <a:latin typeface="+mj-lt"/>
                        </a:rPr>
                        <a:t> </a:t>
                      </a: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r>
                        <a:rPr lang="et-EE" sz="1100" b="0" i="0" u="none" strike="noStrike" dirty="0">
                          <a:solidFill>
                            <a:srgbClr val="000000"/>
                          </a:solidFill>
                          <a:effectLst/>
                          <a:latin typeface="+mj-lt"/>
                        </a:rPr>
                        <a:t> </a:t>
                      </a: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r>
                        <a:rPr lang="et-EE" sz="1100" b="0" i="0" u="none" strike="noStrike" dirty="0">
                          <a:solidFill>
                            <a:srgbClr val="000000"/>
                          </a:solidFill>
                          <a:effectLst/>
                          <a:latin typeface="+mj-lt"/>
                        </a:rPr>
                        <a:t> </a:t>
                      </a: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r>
                        <a:rPr lang="et-EE" sz="1100" b="0" i="0" u="none" strike="noStrike" dirty="0">
                          <a:solidFill>
                            <a:srgbClr val="000000"/>
                          </a:solidFill>
                          <a:effectLst/>
                          <a:latin typeface="+mj-lt"/>
                        </a:rPr>
                        <a:t> </a:t>
                      </a:r>
                    </a:p>
                  </a:txBody>
                  <a:tcPr marL="6350" marR="6350" marT="6350" marB="0" anchor="ctr">
                    <a:lnL w="3175" cap="flat" cmpd="sng" algn="ctr">
                      <a:solidFill>
                        <a:schemeClr val="accent1"/>
                      </a:solid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extLst>
                  <a:ext uri="{0D108BD9-81ED-4DB2-BD59-A6C34878D82A}">
                    <a16:rowId xmlns:a16="http://schemas.microsoft.com/office/drawing/2014/main" val="1614704865"/>
                  </a:ext>
                </a:extLst>
              </a:tr>
              <a:tr h="265015">
                <a:tc>
                  <a:txBody>
                    <a:bodyPr/>
                    <a:lstStyle/>
                    <a:p>
                      <a:pPr algn="l" fontAlgn="ctr"/>
                      <a:r>
                        <a:rPr lang="et-EE" sz="1100" b="0" i="0" u="none" strike="noStrike" dirty="0">
                          <a:solidFill>
                            <a:srgbClr val="000000"/>
                          </a:solidFill>
                          <a:effectLst/>
                          <a:latin typeface="+mj-lt"/>
                        </a:rPr>
                        <a:t>SUVEPROGRAMM</a:t>
                      </a:r>
                    </a:p>
                  </a:txBody>
                  <a:tcPr marL="6350" marR="6350" marT="6350" marB="0" anchor="ctr">
                    <a:lnL>
                      <a:noFill/>
                    </a:lnL>
                    <a:lnR>
                      <a:noFill/>
                    </a:lnR>
                    <a:lnT>
                      <a:noFill/>
                    </a:lnT>
                    <a:lnB>
                      <a:noFill/>
                    </a:lnB>
                    <a:solidFill>
                      <a:srgbClr val="E2FFC5"/>
                    </a:solid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a:noFill/>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232631263"/>
                  </a:ext>
                </a:extLst>
              </a:tr>
              <a:tr h="265015">
                <a:tc>
                  <a:txBody>
                    <a:bodyPr/>
                    <a:lstStyle/>
                    <a:p>
                      <a:pPr algn="l" fontAlgn="ctr"/>
                      <a:r>
                        <a:rPr lang="et-EE" sz="1100" b="0" i="0" u="none" strike="noStrike">
                          <a:solidFill>
                            <a:srgbClr val="000000"/>
                          </a:solidFill>
                          <a:effectLst/>
                          <a:latin typeface="+mj-lt"/>
                        </a:rPr>
                        <a:t>Praktik </a:t>
                      </a:r>
                      <a:r>
                        <a:rPr lang="et-EE" sz="1100" b="0" i="0" u="none" strike="noStrike" dirty="0" err="1">
                          <a:solidFill>
                            <a:srgbClr val="000000"/>
                          </a:solidFill>
                          <a:effectLst/>
                          <a:latin typeface="+mj-lt"/>
                        </a:rPr>
                        <a:t>Cum</a:t>
                      </a:r>
                      <a:r>
                        <a:rPr lang="et-EE" sz="1100" b="0" i="0" u="none" strike="noStrike" dirty="0">
                          <a:solidFill>
                            <a:srgbClr val="000000"/>
                          </a:solidFill>
                          <a:effectLst/>
                          <a:latin typeface="+mj-lt"/>
                        </a:rPr>
                        <a:t> </a:t>
                      </a:r>
                      <a:r>
                        <a:rPr lang="et-EE" sz="1100" b="0" i="0" u="none" strike="noStrike" dirty="0" err="1">
                          <a:solidFill>
                            <a:srgbClr val="000000"/>
                          </a:solidFill>
                          <a:effectLst/>
                          <a:latin typeface="+mj-lt"/>
                        </a:rPr>
                        <a:t>Laude</a:t>
                      </a:r>
                      <a:r>
                        <a:rPr lang="et-EE" sz="1100" b="0" i="0" u="none" strike="noStrike" dirty="0">
                          <a:solidFill>
                            <a:srgbClr val="000000"/>
                          </a:solidFill>
                          <a:effectLst/>
                          <a:latin typeface="+mj-lt"/>
                        </a:rPr>
                        <a:t> konkurss</a:t>
                      </a:r>
                    </a:p>
                  </a:txBody>
                  <a:tcPr marL="6350" marR="6350" marT="6350" marB="0" anchor="ctr">
                    <a:lnL>
                      <a:noFill/>
                    </a:lnL>
                    <a:lnR>
                      <a:noFill/>
                    </a:lnR>
                    <a:lnT>
                      <a:noFill/>
                    </a:lnT>
                    <a:lnB>
                      <a:noFill/>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a:noFill/>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Up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Up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74123218"/>
                  </a:ext>
                </a:extLst>
              </a:tr>
              <a:tr h="265015">
                <a:tc>
                  <a:txBody>
                    <a:bodyPr/>
                    <a:lstStyle/>
                    <a:p>
                      <a:pPr algn="l" fontAlgn="ctr"/>
                      <a:r>
                        <a:rPr lang="et-EE" sz="1100" b="0" i="0" u="none" strike="noStrike" dirty="0">
                          <a:solidFill>
                            <a:srgbClr val="000000"/>
                          </a:solidFill>
                          <a:effectLst/>
                          <a:latin typeface="+mj-lt"/>
                        </a:rPr>
                        <a:t>Stipendiumi konkurss (kutseharidus)</a:t>
                      </a:r>
                    </a:p>
                  </a:txBody>
                  <a:tcPr marL="6350" marR="6350" marT="6350" marB="0" anchor="ctr">
                    <a:lnL>
                      <a:noFill/>
                    </a:lnL>
                    <a:lnR>
                      <a:noFill/>
                    </a:lnR>
                    <a:lnT>
                      <a:noFill/>
                    </a:lnT>
                    <a:lnB>
                      <a:noFill/>
                    </a:lnB>
                    <a:solidFill>
                      <a:srgbClr val="E2FFC5"/>
                    </a:solidFill>
                  </a:tcPr>
                </a:tc>
                <a:tc>
                  <a:txBody>
                    <a:bodyPr/>
                    <a:lstStyle/>
                    <a:p>
                      <a:pPr algn="ctr" fontAlgn="ctr"/>
                      <a:endParaRPr lang="et-EE" sz="1100" b="0" i="0" u="none" strike="noStrike">
                        <a:solidFill>
                          <a:srgbClr val="000000"/>
                        </a:solidFill>
                        <a:effectLst/>
                        <a:latin typeface="+mj-lt"/>
                      </a:endParaRPr>
                    </a:p>
                  </a:txBody>
                  <a:tcPr marL="6350" marR="6350" marT="6350" marB="0" anchor="ctr">
                    <a:lnL>
                      <a:noFill/>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r>
                        <a:rPr lang="et-EE" sz="1100" b="0" i="0" u="none" strike="noStrike" dirty="0">
                          <a:solidFill>
                            <a:srgbClr val="000000"/>
                          </a:solidFill>
                          <a:effectLst/>
                          <a:latin typeface="+mj-lt"/>
                        </a:rPr>
                        <a:t> </a:t>
                      </a: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r>
                        <a:rPr lang="et-EE" sz="1100" b="0" i="0" u="none" strike="noStrike" dirty="0">
                          <a:solidFill>
                            <a:srgbClr val="000000"/>
                          </a:solidFill>
                          <a:effectLst/>
                          <a:latin typeface="+mj-lt"/>
                        </a:rPr>
                        <a:t> </a:t>
                      </a: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r>
                        <a:rPr lang="et-EE" sz="1100" b="0" i="0" u="none" strike="noStrike" dirty="0">
                          <a:solidFill>
                            <a:srgbClr val="000000"/>
                          </a:solidFill>
                          <a:effectLst/>
                          <a:latin typeface="+mj-lt"/>
                        </a:rPr>
                        <a:t> </a:t>
                      </a: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75357251"/>
                  </a:ext>
                </a:extLst>
              </a:tr>
              <a:tr h="265015">
                <a:tc>
                  <a:txBody>
                    <a:bodyPr/>
                    <a:lstStyle/>
                    <a:p>
                      <a:pPr algn="l" fontAlgn="ctr"/>
                      <a:r>
                        <a:rPr lang="et-EE" sz="1100" b="0" i="0" u="none" strike="noStrike" dirty="0">
                          <a:solidFill>
                            <a:srgbClr val="000000"/>
                          </a:solidFill>
                          <a:effectLst/>
                          <a:latin typeface="+mj-lt"/>
                        </a:rPr>
                        <a:t>Stipendiumi konkurss (kõrgharidus)</a:t>
                      </a:r>
                    </a:p>
                  </a:txBody>
                  <a:tcPr marL="6350" marR="6350" marT="6350" marB="0" anchor="ctr">
                    <a:lnL>
                      <a:noFill/>
                    </a:lnL>
                    <a:lnR>
                      <a:noFill/>
                    </a:lnR>
                    <a:lnT>
                      <a:noFill/>
                    </a:lnT>
                    <a:lnB>
                      <a:noFill/>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a:noFill/>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r>
                        <a:rPr lang="et-EE" sz="1100" b="0" i="0" u="none" strike="noStrike" dirty="0">
                          <a:solidFill>
                            <a:srgbClr val="000000"/>
                          </a:solidFill>
                          <a:effectLst/>
                          <a:latin typeface="+mj-lt"/>
                        </a:rPr>
                        <a:t> </a:t>
                      </a: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r>
                        <a:rPr lang="et-EE" sz="1100" b="0" i="0" u="none" strike="noStrike" dirty="0">
                          <a:solidFill>
                            <a:srgbClr val="000000"/>
                          </a:solidFill>
                          <a:effectLst/>
                          <a:latin typeface="+mj-lt"/>
                        </a:rPr>
                        <a:t> </a:t>
                      </a: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r>
                        <a:rPr lang="et-EE" sz="1100" b="0" i="0" u="none" strike="noStrike" dirty="0">
                          <a:solidFill>
                            <a:srgbClr val="000000"/>
                          </a:solidFill>
                          <a:effectLst/>
                          <a:latin typeface="+mj-lt"/>
                        </a:rPr>
                        <a:t> </a:t>
                      </a: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50334872"/>
                  </a:ext>
                </a:extLst>
              </a:tr>
              <a:tr h="265015">
                <a:tc>
                  <a:txBody>
                    <a:bodyPr/>
                    <a:lstStyle/>
                    <a:p>
                      <a:pPr algn="l" fontAlgn="ctr"/>
                      <a:r>
                        <a:rPr lang="et-EE" sz="1100" b="0" i="0" u="none" strike="noStrike" dirty="0">
                          <a:solidFill>
                            <a:srgbClr val="000000"/>
                          </a:solidFill>
                          <a:effectLst/>
                          <a:latin typeface="+mj-lt"/>
                        </a:rPr>
                        <a:t>TalTech IT lõputööde konkurss</a:t>
                      </a:r>
                    </a:p>
                  </a:txBody>
                  <a:tcPr marL="6350" marR="6350" marT="6350" marB="0" anchor="ctr">
                    <a:lnL>
                      <a:noFill/>
                    </a:lnL>
                    <a:lnR>
                      <a:noFill/>
                    </a:lnR>
                    <a:lnT>
                      <a:noFill/>
                    </a:lnT>
                    <a:lnB>
                      <a:noFill/>
                    </a:lnB>
                    <a:solidFill>
                      <a:srgbClr val="E2FFC5"/>
                    </a:solid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a:noFill/>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622970709"/>
                  </a:ext>
                </a:extLst>
              </a:tr>
              <a:tr h="265015">
                <a:tc>
                  <a:txBody>
                    <a:bodyPr/>
                    <a:lstStyle/>
                    <a:p>
                      <a:pPr algn="l" fontAlgn="ctr"/>
                      <a:r>
                        <a:rPr lang="et-EE" sz="1100" b="0" i="0" u="none" strike="noStrike" dirty="0">
                          <a:solidFill>
                            <a:srgbClr val="000000"/>
                          </a:solidFill>
                          <a:effectLst/>
                          <a:latin typeface="+mj-lt"/>
                        </a:rPr>
                        <a:t>IT </a:t>
                      </a:r>
                      <a:r>
                        <a:rPr lang="et-EE" sz="1100" b="0" i="0" u="none" strike="noStrike" dirty="0" err="1">
                          <a:solidFill>
                            <a:srgbClr val="000000"/>
                          </a:solidFill>
                          <a:effectLst/>
                          <a:latin typeface="+mj-lt"/>
                        </a:rPr>
                        <a:t>OpenDays</a:t>
                      </a:r>
                      <a:endParaRPr lang="et-EE" sz="1100" b="0" i="0" u="none" strike="noStrike" dirty="0">
                        <a:solidFill>
                          <a:srgbClr val="000000"/>
                        </a:solidFill>
                        <a:effectLst/>
                        <a:latin typeface="+mj-lt"/>
                      </a:endParaRPr>
                    </a:p>
                  </a:txBody>
                  <a:tcPr marL="6350" marR="6350" marT="6350" marB="0" anchor="ctr">
                    <a:lnL>
                      <a:noFill/>
                    </a:lnL>
                    <a:lnR>
                      <a:noFill/>
                    </a:lnR>
                    <a:lnT>
                      <a:noFill/>
                    </a:lnT>
                    <a:lnB>
                      <a:noFill/>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a:noFill/>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054852931"/>
                  </a:ext>
                </a:extLst>
              </a:tr>
              <a:tr h="265015">
                <a:tc>
                  <a:txBody>
                    <a:bodyPr/>
                    <a:lstStyle/>
                    <a:p>
                      <a:pPr algn="l" fontAlgn="ctr"/>
                      <a:r>
                        <a:rPr lang="et-EE" sz="1100" b="0" i="0" u="none" strike="noStrike" dirty="0">
                          <a:solidFill>
                            <a:srgbClr val="000000"/>
                          </a:solidFill>
                          <a:effectLst/>
                          <a:latin typeface="+mj-lt"/>
                        </a:rPr>
                        <a:t>Koolide road-show</a:t>
                      </a:r>
                    </a:p>
                  </a:txBody>
                  <a:tcPr marL="6350" marR="6350" marT="6350" marB="0" anchor="ctr">
                    <a:lnL>
                      <a:noFill/>
                    </a:lnL>
                    <a:lnR>
                      <a:noFill/>
                    </a:lnR>
                    <a:lnT>
                      <a:noFill/>
                    </a:lnT>
                    <a:lnB>
                      <a:noFill/>
                    </a:lnB>
                    <a:solidFill>
                      <a:srgbClr val="E2FFC5"/>
                    </a:solidFill>
                  </a:tcPr>
                </a:tc>
                <a:tc>
                  <a:txBody>
                    <a:bodyPr/>
                    <a:lstStyle/>
                    <a:p>
                      <a:pPr algn="ctr" fontAlgn="b"/>
                      <a:endParaRPr lang="et-EE" sz="1100" b="0" i="0" u="none" strike="noStrike">
                        <a:solidFill>
                          <a:srgbClr val="000000"/>
                        </a:solidFill>
                        <a:effectLst/>
                        <a:latin typeface="+mj-lt"/>
                      </a:endParaRPr>
                    </a:p>
                  </a:txBody>
                  <a:tcPr marL="6350" marR="6350" marT="6350" marB="0" anchor="b">
                    <a:lnL>
                      <a:noFill/>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pct60">
                      <a:fgClr>
                        <a:schemeClr val="tx1">
                          <a:lumMod val="40000"/>
                          <a:lumOff val="60000"/>
                        </a:schemeClr>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pct60">
                      <a:fgClr>
                        <a:schemeClr val="tx1">
                          <a:lumMod val="40000"/>
                          <a:lumOff val="60000"/>
                        </a:schemeClr>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pct60">
                      <a:fgClr>
                        <a:schemeClr val="tx1">
                          <a:lumMod val="40000"/>
                          <a:lumOff val="60000"/>
                        </a:schemeClr>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pct60">
                      <a:fgClr>
                        <a:schemeClr val="tx1">
                          <a:lumMod val="40000"/>
                          <a:lumOff val="60000"/>
                        </a:schemeClr>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pct60">
                      <a:fgClr>
                        <a:schemeClr val="tx1">
                          <a:lumMod val="40000"/>
                          <a:lumOff val="60000"/>
                        </a:schemeClr>
                      </a:fgClr>
                      <a:bgClr>
                        <a:schemeClr val="bg1"/>
                      </a:bgClr>
                    </a:pattFill>
                  </a:tcPr>
                </a:tc>
                <a:extLst>
                  <a:ext uri="{0D108BD9-81ED-4DB2-BD59-A6C34878D82A}">
                    <a16:rowId xmlns:a16="http://schemas.microsoft.com/office/drawing/2014/main" val="2602781770"/>
                  </a:ext>
                </a:extLst>
              </a:tr>
              <a:tr h="265015">
                <a:tc>
                  <a:txBody>
                    <a:bodyPr/>
                    <a:lstStyle/>
                    <a:p>
                      <a:pPr algn="l" fontAlgn="ctr"/>
                      <a:r>
                        <a:rPr lang="et-EE" sz="1100" b="0" i="0" u="none" strike="noStrike" dirty="0">
                          <a:solidFill>
                            <a:srgbClr val="000000"/>
                          </a:solidFill>
                          <a:effectLst/>
                          <a:latin typeface="+mj-lt"/>
                        </a:rPr>
                        <a:t>Töövarjutamine</a:t>
                      </a:r>
                    </a:p>
                  </a:txBody>
                  <a:tcPr marL="6350" marR="6350" marT="6350" marB="0" anchor="ctr">
                    <a:lnL>
                      <a:noFill/>
                    </a:lnL>
                    <a:lnR>
                      <a:noFill/>
                    </a:lnR>
                    <a:lnT>
                      <a:noFill/>
                    </a:lnT>
                    <a:lnB>
                      <a:noFill/>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a:noFill/>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pct60">
                      <a:fgClr>
                        <a:schemeClr val="tx1">
                          <a:lumMod val="40000"/>
                          <a:lumOff val="60000"/>
                        </a:schemeClr>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pct60">
                      <a:fgClr>
                        <a:schemeClr val="tx1">
                          <a:lumMod val="40000"/>
                          <a:lumOff val="60000"/>
                        </a:schemeClr>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pct60">
                      <a:fgClr>
                        <a:schemeClr val="tx1">
                          <a:lumMod val="40000"/>
                          <a:lumOff val="60000"/>
                        </a:schemeClr>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pct60">
                      <a:fgClr>
                        <a:schemeClr val="tx1">
                          <a:lumMod val="40000"/>
                          <a:lumOff val="60000"/>
                        </a:schemeClr>
                      </a:fgClr>
                      <a:bgClr>
                        <a:schemeClr val="bg1"/>
                      </a:bgClr>
                    </a:pattFill>
                  </a:tcPr>
                </a:tc>
                <a:tc>
                  <a:txBody>
                    <a:bodyPr/>
                    <a:lstStyle/>
                    <a:p>
                      <a:pPr algn="ctr" fontAlgn="ctr"/>
                      <a:endParaRPr lang="et-EE" sz="1100" b="0" i="0" u="none" strike="noStrike">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pct60">
                      <a:fgClr>
                        <a:schemeClr val="tx1">
                          <a:lumMod val="40000"/>
                          <a:lumOff val="60000"/>
                        </a:schemeClr>
                      </a:fgClr>
                      <a:bgClr>
                        <a:schemeClr val="bg1"/>
                      </a:bgClr>
                    </a:pattFill>
                  </a:tcPr>
                </a:tc>
                <a:tc>
                  <a:txBody>
                    <a:bodyPr/>
                    <a:lstStyle/>
                    <a:p>
                      <a:pPr algn="ctr" fontAlgn="ctr"/>
                      <a:endParaRPr lang="et-EE" sz="1100" b="0" i="0" u="none" strike="noStrike">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pct60">
                      <a:fgClr>
                        <a:schemeClr val="tx1">
                          <a:lumMod val="40000"/>
                          <a:lumOff val="60000"/>
                        </a:schemeClr>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pct60">
                      <a:fgClr>
                        <a:schemeClr val="tx1">
                          <a:lumMod val="40000"/>
                          <a:lumOff val="60000"/>
                        </a:schemeClr>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pct60">
                      <a:fgClr>
                        <a:schemeClr val="tx1">
                          <a:lumMod val="40000"/>
                          <a:lumOff val="60000"/>
                        </a:schemeClr>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pct60">
                      <a:fgClr>
                        <a:schemeClr val="tx1">
                          <a:lumMod val="40000"/>
                          <a:lumOff val="60000"/>
                        </a:schemeClr>
                      </a:fgClr>
                      <a:bgClr>
                        <a:schemeClr val="bg1"/>
                      </a:bgClr>
                    </a:pattFill>
                  </a:tcPr>
                </a:tc>
                <a:tc>
                  <a:txBody>
                    <a:bodyPr/>
                    <a:lstStyle/>
                    <a:p>
                      <a:pPr algn="ctr" fontAlgn="ctr"/>
                      <a:r>
                        <a:rPr lang="et-EE" sz="1100" b="0" i="0" u="none" strike="noStrike" dirty="0">
                          <a:solidFill>
                            <a:srgbClr val="000000"/>
                          </a:solidFill>
                          <a:effectLst/>
                          <a:latin typeface="+mj-lt"/>
                        </a:rPr>
                        <a:t> </a:t>
                      </a: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r>
                        <a:rPr lang="et-EE" sz="1100" b="0" i="0" u="none" strike="noStrike" dirty="0">
                          <a:solidFill>
                            <a:srgbClr val="000000"/>
                          </a:solidFill>
                          <a:effectLst/>
                          <a:latin typeface="+mj-lt"/>
                        </a:rPr>
                        <a:t> </a:t>
                      </a: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pct60">
                      <a:fgClr>
                        <a:schemeClr val="tx1">
                          <a:lumMod val="40000"/>
                          <a:lumOff val="60000"/>
                        </a:schemeClr>
                      </a:fgClr>
                      <a:bgClr>
                        <a:schemeClr val="bg1"/>
                      </a:bgClr>
                    </a:pattFill>
                  </a:tcPr>
                </a:tc>
                <a:extLst>
                  <a:ext uri="{0D108BD9-81ED-4DB2-BD59-A6C34878D82A}">
                    <a16:rowId xmlns:a16="http://schemas.microsoft.com/office/drawing/2014/main" val="3693080663"/>
                  </a:ext>
                </a:extLst>
              </a:tr>
              <a:tr h="265015">
                <a:tc>
                  <a:txBody>
                    <a:bodyPr/>
                    <a:lstStyle/>
                    <a:p>
                      <a:pPr algn="l" fontAlgn="ctr"/>
                      <a:r>
                        <a:rPr lang="et-EE" sz="1100" b="0" i="0" u="none" strike="noStrike" dirty="0">
                          <a:solidFill>
                            <a:srgbClr val="000000"/>
                          </a:solidFill>
                          <a:effectLst/>
                          <a:latin typeface="+mj-lt"/>
                        </a:rPr>
                        <a:t>„Tagasi kooli!“, „Edumus“ külalistunnid, -loengud, õppekäigud</a:t>
                      </a:r>
                    </a:p>
                  </a:txBody>
                  <a:tcPr marL="6350" marR="6350" marT="6350" marB="0" anchor="ctr">
                    <a:lnL>
                      <a:noFill/>
                    </a:lnL>
                    <a:lnR>
                      <a:noFill/>
                    </a:lnR>
                    <a:lnT>
                      <a:noFill/>
                    </a:lnT>
                    <a:lnB>
                      <a:noFill/>
                    </a:lnB>
                    <a:solidFill>
                      <a:srgbClr val="E2FFC5"/>
                    </a:solid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a:noFill/>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extLst>
                  <a:ext uri="{0D108BD9-81ED-4DB2-BD59-A6C34878D82A}">
                    <a16:rowId xmlns:a16="http://schemas.microsoft.com/office/drawing/2014/main" val="934896404"/>
                  </a:ext>
                </a:extLst>
              </a:tr>
              <a:tr h="359274">
                <a:tc>
                  <a:txBody>
                    <a:bodyPr/>
                    <a:lstStyle/>
                    <a:p>
                      <a:pPr algn="l" fontAlgn="ctr"/>
                      <a:r>
                        <a:rPr lang="et-EE" sz="1100" b="0" i="0" u="none" strike="noStrike" dirty="0">
                          <a:solidFill>
                            <a:srgbClr val="000000"/>
                          </a:solidFill>
                          <a:effectLst/>
                          <a:latin typeface="+mj-lt"/>
                        </a:rPr>
                        <a:t>TalTech loengusari „Energiasüsteemi strateegiline arendamine“</a:t>
                      </a:r>
                    </a:p>
                  </a:txBody>
                  <a:tcPr marL="6350" marR="6350" marT="6350" marB="0" anchor="ctr">
                    <a:lnL>
                      <a:noFill/>
                    </a:lnL>
                    <a:lnR>
                      <a:noFill/>
                    </a:lnR>
                    <a:lnT>
                      <a:noFill/>
                    </a:lnT>
                    <a:lnB>
                      <a:noFill/>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a:noFill/>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extLst>
                  <a:ext uri="{0D108BD9-81ED-4DB2-BD59-A6C34878D82A}">
                    <a16:rowId xmlns:a16="http://schemas.microsoft.com/office/drawing/2014/main" val="3997624804"/>
                  </a:ext>
                </a:extLst>
              </a:tr>
              <a:tr h="265015">
                <a:tc>
                  <a:txBody>
                    <a:bodyPr/>
                    <a:lstStyle/>
                    <a:p>
                      <a:pPr algn="l" fontAlgn="ctr"/>
                      <a:r>
                        <a:rPr lang="et-EE" sz="1100" b="0" i="0" u="none" strike="noStrike" dirty="0">
                          <a:solidFill>
                            <a:srgbClr val="000000"/>
                          </a:solidFill>
                          <a:effectLst/>
                          <a:latin typeface="+mj-lt"/>
                        </a:rPr>
                        <a:t>Projekt "Tööle kaasa!"</a:t>
                      </a:r>
                    </a:p>
                  </a:txBody>
                  <a:tcPr marL="6350" marR="6350" marT="6350" marB="0" anchor="ctr">
                    <a:lnL>
                      <a:noFill/>
                    </a:lnL>
                    <a:lnR>
                      <a:noFill/>
                    </a:lnR>
                    <a:lnT>
                      <a:noFill/>
                    </a:lnT>
                    <a:lnB>
                      <a:noFill/>
                    </a:lnB>
                    <a:solidFill>
                      <a:srgbClr val="E2FFC5"/>
                    </a:solidFill>
                  </a:tcPr>
                </a:tc>
                <a:tc>
                  <a:txBody>
                    <a:bodyPr/>
                    <a:lstStyle/>
                    <a:p>
                      <a:pPr algn="ctr" fontAlgn="ctr"/>
                      <a:endParaRPr lang="et-EE" sz="1100" b="0" i="0" u="none" strike="noStrike">
                        <a:solidFill>
                          <a:srgbClr val="000000"/>
                        </a:solidFill>
                        <a:effectLst/>
                        <a:latin typeface="+mj-lt"/>
                      </a:endParaRPr>
                    </a:p>
                  </a:txBody>
                  <a:tcPr marL="6350" marR="6350" marT="6350" marB="0" anchor="ctr">
                    <a:lnL>
                      <a:noFill/>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r>
                        <a:rPr lang="et-EE" sz="1100" b="0" i="0" u="none" strike="noStrike" dirty="0">
                          <a:solidFill>
                            <a:srgbClr val="000000"/>
                          </a:solidFill>
                          <a:effectLst/>
                          <a:latin typeface="+mj-lt"/>
                        </a:rPr>
                        <a:t> </a:t>
                      </a: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r>
                        <a:rPr lang="et-EE" sz="1100" b="0" i="0" u="none" strike="noStrike" dirty="0">
                          <a:solidFill>
                            <a:srgbClr val="000000"/>
                          </a:solidFill>
                          <a:effectLst/>
                          <a:latin typeface="+mj-lt"/>
                        </a:rPr>
                        <a:t> </a:t>
                      </a: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803264379"/>
                  </a:ext>
                </a:extLst>
              </a:tr>
              <a:tr h="265015">
                <a:tc>
                  <a:txBody>
                    <a:bodyPr/>
                    <a:lstStyle/>
                    <a:p>
                      <a:pPr algn="l" fontAlgn="ctr"/>
                      <a:r>
                        <a:rPr lang="et-EE" sz="1100" b="0" i="0" u="none" strike="noStrike" dirty="0">
                          <a:solidFill>
                            <a:srgbClr val="000000"/>
                          </a:solidFill>
                          <a:effectLst/>
                          <a:latin typeface="+mj-lt"/>
                        </a:rPr>
                        <a:t>Lelle Nutilabor</a:t>
                      </a:r>
                    </a:p>
                  </a:txBody>
                  <a:tcPr marL="6350" marR="6350" marT="6350" marB="0" anchor="ctr">
                    <a:lnL>
                      <a:noFill/>
                    </a:lnL>
                    <a:lnR>
                      <a:noFill/>
                    </a:lnR>
                    <a:lnT>
                      <a:noFill/>
                    </a:lnT>
                    <a:lnB>
                      <a:noFill/>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a:noFill/>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pattFill prst="dkDnDiag">
                      <a:fgClr>
                        <a:schemeClr val="accent1"/>
                      </a:fgClr>
                      <a:bgClr>
                        <a:schemeClr val="bg1"/>
                      </a:bgClr>
                    </a:pattFill>
                  </a:tcPr>
                </a:tc>
                <a:extLst>
                  <a:ext uri="{0D108BD9-81ED-4DB2-BD59-A6C34878D82A}">
                    <a16:rowId xmlns:a16="http://schemas.microsoft.com/office/drawing/2014/main" val="609420775"/>
                  </a:ext>
                </a:extLst>
              </a:tr>
              <a:tr h="265015">
                <a:tc>
                  <a:txBody>
                    <a:bodyPr/>
                    <a:lstStyle/>
                    <a:p>
                      <a:pPr algn="l" fontAlgn="ctr"/>
                      <a:r>
                        <a:rPr lang="et-EE" sz="1100" b="0" i="0" u="none" strike="noStrike" dirty="0">
                          <a:solidFill>
                            <a:srgbClr val="000000"/>
                          </a:solidFill>
                          <a:effectLst/>
                          <a:latin typeface="+mj-lt"/>
                        </a:rPr>
                        <a:t>Messid, karjääripäevad</a:t>
                      </a:r>
                    </a:p>
                  </a:txBody>
                  <a:tcPr marL="6350" marR="6350" marT="6350" marB="0" anchor="ctr">
                    <a:lnL>
                      <a:noFill/>
                    </a:lnL>
                    <a:lnR>
                      <a:noFill/>
                    </a:lnR>
                    <a:lnT>
                      <a:noFill/>
                    </a:lnT>
                    <a:lnB>
                      <a:noFill/>
                    </a:lnB>
                    <a:solidFill>
                      <a:srgbClr val="E2FFC5"/>
                    </a:solid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a:noFill/>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a:noFill/>
                    </a:lnB>
                  </a:tcPr>
                </a:tc>
                <a:tc>
                  <a:txBody>
                    <a:bodyPr/>
                    <a:lstStyle/>
                    <a:p>
                      <a:pPr algn="ctr" fontAlgn="ctr"/>
                      <a:r>
                        <a:rPr lang="et-EE" sz="1100" b="1" i="0" u="none" strike="noStrike" dirty="0">
                          <a:solidFill>
                            <a:srgbClr val="000000"/>
                          </a:solidFill>
                          <a:effectLst/>
                          <a:latin typeface="+mj-lt"/>
                        </a:rPr>
                        <a:t>TÜ</a:t>
                      </a: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a:noFill/>
                    </a:lnB>
                    <a:pattFill prst="dkDnDiag">
                      <a:fgClr>
                        <a:schemeClr val="accent1"/>
                      </a:fgClr>
                      <a:bgClr>
                        <a:schemeClr val="bg1"/>
                      </a:bgClr>
                    </a:pattFill>
                  </a:tcPr>
                </a:tc>
                <a:tc>
                  <a:txBody>
                    <a:bodyPr/>
                    <a:lstStyle/>
                    <a:p>
                      <a:pPr algn="ctr" fontAlgn="ctr"/>
                      <a:r>
                        <a:rPr lang="et-EE" sz="1100" b="1" i="0" u="none" strike="noStrike" dirty="0">
                          <a:solidFill>
                            <a:srgbClr val="000000"/>
                          </a:solidFill>
                          <a:effectLst/>
                          <a:latin typeface="+mj-lt"/>
                        </a:rPr>
                        <a:t>TTÜ</a:t>
                      </a: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a:noFill/>
                    </a:lnB>
                    <a:pattFill prst="dkDnDiag">
                      <a:fgClr>
                        <a:schemeClr val="accent1"/>
                      </a:fgClr>
                      <a:bgClr>
                        <a:schemeClr val="bg1"/>
                      </a:bgClr>
                    </a:pattFill>
                  </a:tcPr>
                </a:tc>
                <a:tc>
                  <a:txBody>
                    <a:bodyPr/>
                    <a:lstStyle/>
                    <a:p>
                      <a:pPr algn="ctr" fontAlgn="ctr"/>
                      <a:r>
                        <a:rPr lang="et-EE" sz="1100" b="1" i="0" u="none" strike="noStrike" dirty="0">
                          <a:solidFill>
                            <a:srgbClr val="000000"/>
                          </a:solidFill>
                          <a:effectLst/>
                          <a:latin typeface="+mj-lt"/>
                        </a:rPr>
                        <a:t>EMÜ</a:t>
                      </a: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a:noFill/>
                    </a:lnB>
                    <a:pattFill prst="dkDnDiag">
                      <a:fgClr>
                        <a:schemeClr val="accent1"/>
                      </a:fgClr>
                      <a:bgClr>
                        <a:schemeClr val="bg1"/>
                      </a:bgClr>
                    </a:pattFill>
                  </a:tcPr>
                </a:tc>
                <a:tc>
                  <a:txBody>
                    <a:bodyPr/>
                    <a:lstStyle/>
                    <a:p>
                      <a:pPr algn="ctr" fontAlgn="ctr"/>
                      <a:endParaRPr lang="et-EE" sz="1100" b="1"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a:noFill/>
                    </a:lnB>
                  </a:tcPr>
                </a:tc>
                <a:tc>
                  <a:txBody>
                    <a:bodyPr/>
                    <a:lstStyle/>
                    <a:p>
                      <a:pPr algn="ctr" fontAlgn="ctr"/>
                      <a:endParaRPr lang="et-EE" sz="1100" b="1"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a:noFill/>
                    </a:lnB>
                  </a:tcPr>
                </a:tc>
                <a:tc>
                  <a:txBody>
                    <a:bodyPr/>
                    <a:lstStyle/>
                    <a:p>
                      <a:pPr algn="ctr" fontAlgn="ctr"/>
                      <a:endParaRPr lang="et-EE" sz="1100" b="1"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a:noFill/>
                    </a:lnB>
                  </a:tcPr>
                </a:tc>
                <a:tc>
                  <a:txBody>
                    <a:bodyPr/>
                    <a:lstStyle/>
                    <a:p>
                      <a:pPr algn="ctr" fontAlgn="ctr"/>
                      <a:endParaRPr lang="et-EE" sz="1100" b="1"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a:noFill/>
                    </a:lnB>
                  </a:tcPr>
                </a:tc>
                <a:tc>
                  <a:txBody>
                    <a:bodyPr/>
                    <a:lstStyle/>
                    <a:p>
                      <a:pPr algn="ctr" fontAlgn="ctr"/>
                      <a:endParaRPr lang="et-EE" sz="1100" b="1"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a:noFill/>
                    </a:lnB>
                  </a:tcPr>
                </a:tc>
                <a:tc>
                  <a:txBody>
                    <a:bodyPr/>
                    <a:lstStyle/>
                    <a:p>
                      <a:pPr algn="ctr" fontAlgn="ctr"/>
                      <a:r>
                        <a:rPr lang="et-EE" sz="1100" b="1" i="0" u="none" strike="noStrike" dirty="0">
                          <a:solidFill>
                            <a:srgbClr val="000000"/>
                          </a:solidFill>
                          <a:effectLst/>
                          <a:latin typeface="+mj-lt"/>
                        </a:rPr>
                        <a:t> JUR</a:t>
                      </a: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a:noFill/>
                    </a:lnB>
                    <a:pattFill prst="dkDnDiag">
                      <a:fgClr>
                        <a:schemeClr val="accent1"/>
                      </a:fgClr>
                      <a:bgClr>
                        <a:schemeClr val="bg1"/>
                      </a:bgClr>
                    </a:pattFill>
                  </a:tcPr>
                </a:tc>
                <a:tc>
                  <a:txBody>
                    <a:bodyPr/>
                    <a:lstStyle/>
                    <a:p>
                      <a:pPr algn="ctr" fontAlgn="ctr"/>
                      <a:r>
                        <a:rPr lang="et-EE" sz="1100" b="1" i="0" u="none" strike="noStrike" dirty="0">
                          <a:solidFill>
                            <a:srgbClr val="000000"/>
                          </a:solidFill>
                          <a:effectLst/>
                          <a:latin typeface="+mj-lt"/>
                        </a:rPr>
                        <a:t>TTK</a:t>
                      </a:r>
                    </a:p>
                  </a:txBody>
                  <a:tcPr marL="6350" marR="6350" marT="6350" marB="0"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a:noFill/>
                    </a:lnB>
                    <a:pattFill prst="dkDnDiag">
                      <a:fgClr>
                        <a:schemeClr val="accent1"/>
                      </a:fgClr>
                      <a:bgClr>
                        <a:schemeClr val="bg1"/>
                      </a:bgClr>
                    </a:pattFill>
                  </a:tcPr>
                </a:tc>
                <a:tc>
                  <a:txBody>
                    <a:bodyPr/>
                    <a:lstStyle/>
                    <a:p>
                      <a:pPr algn="ctr" fontAlgn="ctr"/>
                      <a:endParaRPr lang="et-EE" sz="1100" b="0" i="0" u="none" strike="noStrike" dirty="0">
                        <a:solidFill>
                          <a:srgbClr val="000000"/>
                        </a:solidFill>
                        <a:effectLst/>
                        <a:latin typeface="+mj-lt"/>
                      </a:endParaRPr>
                    </a:p>
                  </a:txBody>
                  <a:tcPr marL="6350" marR="6350" marT="6350" marB="0" anchor="ctr">
                    <a:lnL w="3175" cap="flat" cmpd="sng" algn="ctr">
                      <a:solidFill>
                        <a:schemeClr val="accent1"/>
                      </a:solid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a:noFill/>
                    </a:lnB>
                  </a:tcPr>
                </a:tc>
                <a:extLst>
                  <a:ext uri="{0D108BD9-81ED-4DB2-BD59-A6C34878D82A}">
                    <a16:rowId xmlns:a16="http://schemas.microsoft.com/office/drawing/2014/main" val="2765281160"/>
                  </a:ext>
                </a:extLst>
              </a:tr>
            </a:tbl>
          </a:graphicData>
        </a:graphic>
      </p:graphicFrame>
    </p:spTree>
    <p:extLst>
      <p:ext uri="{BB962C8B-B14F-4D97-AF65-F5344CB8AC3E}">
        <p14:creationId xmlns:p14="http://schemas.microsoft.com/office/powerpoint/2010/main" val="865338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304046-AB97-4EC4-8BBC-51A05E31DA1E}"/>
              </a:ext>
            </a:extLst>
          </p:cNvPr>
          <p:cNvSpPr/>
          <p:nvPr/>
        </p:nvSpPr>
        <p:spPr>
          <a:xfrm>
            <a:off x="0" y="0"/>
            <a:ext cx="9144000" cy="51435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a:p>
        </p:txBody>
      </p:sp>
      <p:pic>
        <p:nvPicPr>
          <p:cNvPr id="3" name="Picture 2">
            <a:extLst>
              <a:ext uri="{FF2B5EF4-FFF2-40B4-BE49-F238E27FC236}">
                <a16:creationId xmlns:a16="http://schemas.microsoft.com/office/drawing/2014/main" id="{26C59563-56DC-454E-8069-3A35A9FD28EE}"/>
              </a:ext>
            </a:extLst>
          </p:cNvPr>
          <p:cNvPicPr>
            <a:picLocks noChangeAspect="1"/>
          </p:cNvPicPr>
          <p:nvPr/>
        </p:nvPicPr>
        <p:blipFill>
          <a:blip r:embed="rId3"/>
          <a:stretch>
            <a:fillRect/>
          </a:stretch>
        </p:blipFill>
        <p:spPr>
          <a:xfrm>
            <a:off x="589938" y="-1"/>
            <a:ext cx="7714570" cy="5143499"/>
          </a:xfrm>
          <a:prstGeom prst="rect">
            <a:avLst/>
          </a:prstGeom>
        </p:spPr>
      </p:pic>
    </p:spTree>
    <p:extLst>
      <p:ext uri="{BB962C8B-B14F-4D97-AF65-F5344CB8AC3E}">
        <p14:creationId xmlns:p14="http://schemas.microsoft.com/office/powerpoint/2010/main" val="2780345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20F0FB-3D1A-422E-8E55-7409DC1FABB6}"/>
              </a:ext>
            </a:extLst>
          </p:cNvPr>
          <p:cNvPicPr>
            <a:picLocks noChangeAspect="1"/>
          </p:cNvPicPr>
          <p:nvPr/>
        </p:nvPicPr>
        <p:blipFill>
          <a:blip r:embed="rId3"/>
          <a:stretch>
            <a:fillRect/>
          </a:stretch>
        </p:blipFill>
        <p:spPr>
          <a:xfrm>
            <a:off x="84221" y="84238"/>
            <a:ext cx="8975558" cy="4975024"/>
          </a:xfrm>
          <a:prstGeom prst="rect">
            <a:avLst/>
          </a:prstGeom>
        </p:spPr>
      </p:pic>
    </p:spTree>
    <p:extLst>
      <p:ext uri="{BB962C8B-B14F-4D97-AF65-F5344CB8AC3E}">
        <p14:creationId xmlns:p14="http://schemas.microsoft.com/office/powerpoint/2010/main" val="3281316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5">
            <a:extLst>
              <a:ext uri="{FF2B5EF4-FFF2-40B4-BE49-F238E27FC236}">
                <a16:creationId xmlns:a16="http://schemas.microsoft.com/office/drawing/2014/main" id="{201D0855-4E44-4656-9469-5D3DB7B98EB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6896" y="-3879"/>
            <a:ext cx="9150896" cy="5147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27CBDEC0-6C98-4802-87DD-5513375CE0F3}"/>
              </a:ext>
            </a:extLst>
          </p:cNvPr>
          <p:cNvSpPr>
            <a:spLocks noGrp="1"/>
          </p:cNvSpPr>
          <p:nvPr>
            <p:ph idx="1"/>
          </p:nvPr>
        </p:nvSpPr>
        <p:spPr>
          <a:xfrm>
            <a:off x="336012" y="938320"/>
            <a:ext cx="4841694" cy="2000249"/>
          </a:xfrm>
        </p:spPr>
        <p:txBody>
          <a:bodyPr/>
          <a:lstStyle/>
          <a:p>
            <a:pPr marL="0" indent="0">
              <a:buNone/>
            </a:pPr>
            <a:r>
              <a:rPr lang="ru-RU" sz="2000" b="1">
                <a:solidFill>
                  <a:schemeClr val="bg1"/>
                </a:solidFill>
              </a:rPr>
              <a:t>Тесное сотрудничество с </a:t>
            </a:r>
            <a:br>
              <a:rPr lang="et-EE" sz="2000" b="1">
                <a:solidFill>
                  <a:schemeClr val="bg1"/>
                </a:solidFill>
              </a:rPr>
            </a:br>
            <a:r>
              <a:rPr lang="ru-RU" sz="2000" b="1">
                <a:solidFill>
                  <a:schemeClr val="bg1"/>
                </a:solidFill>
              </a:rPr>
              <a:t>учебными заведениями</a:t>
            </a:r>
          </a:p>
          <a:p>
            <a:pPr marL="266700" indent="-266700">
              <a:spcBef>
                <a:spcPts val="1200"/>
              </a:spcBef>
              <a:buFont typeface="Arial" panose="020B0604020202020204" pitchFamily="34" charset="0"/>
              <a:buChar char="•"/>
            </a:pPr>
            <a:r>
              <a:rPr lang="ru-RU" sz="2000">
                <a:solidFill>
                  <a:schemeClr val="bg1"/>
                </a:solidFill>
              </a:rPr>
              <a:t>80 гостевых лекций и уроков</a:t>
            </a:r>
          </a:p>
          <a:p>
            <a:pPr marL="266700" indent="-266700">
              <a:buFont typeface="Arial" panose="020B0604020202020204" pitchFamily="34" charset="0"/>
              <a:buChar char="•"/>
            </a:pPr>
            <a:r>
              <a:rPr lang="ru-RU" sz="2000">
                <a:solidFill>
                  <a:schemeClr val="bg1"/>
                </a:solidFill>
              </a:rPr>
              <a:t>60 учебных поездок на объекты</a:t>
            </a:r>
          </a:p>
          <a:p>
            <a:pPr marL="266700" indent="-266700">
              <a:buFont typeface="Arial" panose="020B0604020202020204" pitchFamily="34" charset="0"/>
              <a:buChar char="•"/>
            </a:pPr>
            <a:r>
              <a:rPr lang="ru-RU" sz="2000">
                <a:solidFill>
                  <a:schemeClr val="bg1"/>
                </a:solidFill>
              </a:rPr>
              <a:t>200 практикантов</a:t>
            </a:r>
          </a:p>
          <a:p>
            <a:pPr marL="266700" indent="-266700">
              <a:buFont typeface="Arial" panose="020B0604020202020204" pitchFamily="34" charset="0"/>
              <a:buChar char="•"/>
            </a:pPr>
            <a:r>
              <a:rPr lang="ru-RU" sz="2000">
                <a:solidFill>
                  <a:schemeClr val="bg1"/>
                </a:solidFill>
              </a:rPr>
              <a:t>день открытых дверей для детей работников</a:t>
            </a:r>
          </a:p>
          <a:p>
            <a:pPr marL="266700" indent="-266700">
              <a:buFont typeface="Arial" panose="020B0604020202020204" pitchFamily="34" charset="0"/>
              <a:buChar char="•"/>
            </a:pPr>
            <a:r>
              <a:rPr lang="ru-RU" sz="2000">
                <a:solidFill>
                  <a:schemeClr val="bg1"/>
                </a:solidFill>
              </a:rPr>
              <a:t>поддерживаем </a:t>
            </a:r>
            <a:r>
              <a:rPr lang="et-EE" sz="2000">
                <a:solidFill>
                  <a:schemeClr val="bg1"/>
                </a:solidFill>
              </a:rPr>
              <a:t>Teadusfestival, Enginaator, </a:t>
            </a:r>
            <a:r>
              <a:rPr lang="et-EE" sz="2000" err="1">
                <a:solidFill>
                  <a:schemeClr val="bg1"/>
                </a:solidFill>
              </a:rPr>
              <a:t>ViruWelder</a:t>
            </a:r>
            <a:endParaRPr lang="et-EE" sz="2000">
              <a:solidFill>
                <a:schemeClr val="bg1"/>
              </a:solidFill>
            </a:endParaRPr>
          </a:p>
          <a:p>
            <a:pPr marL="266700" indent="-266700">
              <a:buFont typeface="Arial" panose="020B0604020202020204" pitchFamily="34" charset="0"/>
              <a:buChar char="•"/>
            </a:pPr>
            <a:r>
              <a:rPr lang="ru-RU" sz="2000">
                <a:solidFill>
                  <a:schemeClr val="bg1"/>
                </a:solidFill>
              </a:rPr>
              <a:t>разрабатываем учебные программы, курсы</a:t>
            </a:r>
          </a:p>
          <a:p>
            <a:pPr>
              <a:buFont typeface="Courier New" panose="02070309020205020404" pitchFamily="49" charset="0"/>
              <a:buChar char="o"/>
            </a:pPr>
            <a:endParaRPr lang="ru-RU" sz="2000">
              <a:solidFill>
                <a:schemeClr val="bg1"/>
              </a:solidFill>
            </a:endParaRPr>
          </a:p>
          <a:p>
            <a:endParaRPr lang="et-EE" sz="2000">
              <a:solidFill>
                <a:schemeClr val="bg1"/>
              </a:solidFill>
            </a:endParaRPr>
          </a:p>
        </p:txBody>
      </p:sp>
      <p:sp>
        <p:nvSpPr>
          <p:cNvPr id="5" name="Title 1">
            <a:extLst>
              <a:ext uri="{FF2B5EF4-FFF2-40B4-BE49-F238E27FC236}">
                <a16:creationId xmlns:a16="http://schemas.microsoft.com/office/drawing/2014/main" id="{34936BD6-34AC-4AE7-9881-3EC4C6734F99}"/>
              </a:ext>
            </a:extLst>
          </p:cNvPr>
          <p:cNvSpPr>
            <a:spLocks noGrp="1"/>
          </p:cNvSpPr>
          <p:nvPr>
            <p:ph type="title"/>
          </p:nvPr>
        </p:nvSpPr>
        <p:spPr>
          <a:xfrm>
            <a:off x="327383" y="133808"/>
            <a:ext cx="8229600" cy="857250"/>
          </a:xfrm>
          <a:noFill/>
        </p:spPr>
        <p:txBody>
          <a:bodyPr/>
          <a:lstStyle/>
          <a:p>
            <a:r>
              <a:rPr lang="ru-RU" sz="4000">
                <a:solidFill>
                  <a:schemeClr val="bg1"/>
                </a:solidFill>
              </a:rPr>
              <a:t>Вклад в образование</a:t>
            </a:r>
            <a:endParaRPr lang="et-EE" sz="4000">
              <a:solidFill>
                <a:schemeClr val="bg1"/>
              </a:solidFill>
            </a:endParaRPr>
          </a:p>
        </p:txBody>
      </p:sp>
      <p:pic>
        <p:nvPicPr>
          <p:cNvPr id="9" name="Picture 8">
            <a:extLst>
              <a:ext uri="{FF2B5EF4-FFF2-40B4-BE49-F238E27FC236}">
                <a16:creationId xmlns:a16="http://schemas.microsoft.com/office/drawing/2014/main" id="{09563F53-A669-468B-9FAA-609347BDA9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57370" y="1135094"/>
            <a:ext cx="3736562" cy="2773229"/>
          </a:xfrm>
          <a:prstGeom prst="round2Diag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9550" y="4577026"/>
            <a:ext cx="1166582" cy="363274"/>
          </a:xfrm>
          <a:prstGeom prst="rect">
            <a:avLst/>
          </a:prstGeom>
        </p:spPr>
      </p:pic>
    </p:spTree>
    <p:extLst>
      <p:ext uri="{BB962C8B-B14F-4D97-AF65-F5344CB8AC3E}">
        <p14:creationId xmlns:p14="http://schemas.microsoft.com/office/powerpoint/2010/main" val="2625815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9"/>
            <a:ext cx="9144000" cy="5142741"/>
          </a:xfrm>
          <a:prstGeom prst="rect">
            <a:avLst/>
          </a:prstGeom>
        </p:spPr>
      </p:pic>
      <p:sp>
        <p:nvSpPr>
          <p:cNvPr id="2" name="TextBox 1"/>
          <p:cNvSpPr txBox="1"/>
          <p:nvPr/>
        </p:nvSpPr>
        <p:spPr>
          <a:xfrm>
            <a:off x="580813" y="2350457"/>
            <a:ext cx="3681471" cy="1200329"/>
          </a:xfrm>
          <a:prstGeom prst="rect">
            <a:avLst/>
          </a:prstGeom>
          <a:noFill/>
        </p:spPr>
        <p:txBody>
          <a:bodyPr wrap="square" rtlCol="0">
            <a:spAutoFit/>
          </a:bodyPr>
          <a:lstStyle/>
          <a:p>
            <a:r>
              <a:rPr lang="et-EE" sz="3600" b="1" err="1">
                <a:solidFill>
                  <a:schemeClr val="bg1"/>
                </a:solidFill>
              </a:rPr>
              <a:t>Спасибо</a:t>
            </a:r>
            <a:r>
              <a:rPr lang="et-EE" sz="3600" b="1">
                <a:solidFill>
                  <a:schemeClr val="bg1"/>
                </a:solidFill>
              </a:rPr>
              <a:t>!</a:t>
            </a:r>
          </a:p>
          <a:p>
            <a:r>
              <a:rPr lang="et-EE" sz="3600" b="1">
                <a:solidFill>
                  <a:schemeClr val="bg1"/>
                </a:solidFill>
              </a:rPr>
              <a:t>Aitäh!</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9573" y="3993616"/>
            <a:ext cx="1548197" cy="482109"/>
          </a:xfrm>
          <a:prstGeom prst="rect">
            <a:avLst/>
          </a:prstGeom>
        </p:spPr>
      </p:pic>
    </p:spTree>
    <p:extLst>
      <p:ext uri="{BB962C8B-B14F-4D97-AF65-F5344CB8AC3E}">
        <p14:creationId xmlns:p14="http://schemas.microsoft.com/office/powerpoint/2010/main" val="1445658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70" y="-2173"/>
            <a:ext cx="8725830" cy="5145674"/>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r="95507"/>
          <a:stretch/>
        </p:blipFill>
        <p:spPr>
          <a:xfrm flipH="1">
            <a:off x="0" y="0"/>
            <a:ext cx="877230" cy="5143500"/>
          </a:xfrm>
          <a:prstGeom prst="rect">
            <a:avLst/>
          </a:prstGeom>
        </p:spPr>
      </p:pic>
      <p:sp>
        <p:nvSpPr>
          <p:cNvPr id="4" name="Rectangle 3">
            <a:extLst>
              <a:ext uri="{FF2B5EF4-FFF2-40B4-BE49-F238E27FC236}">
                <a16:creationId xmlns:a16="http://schemas.microsoft.com/office/drawing/2014/main" id="{B75D15F2-4F97-45CF-9A14-84B462AD8E1B}"/>
              </a:ext>
            </a:extLst>
          </p:cNvPr>
          <p:cNvSpPr/>
          <p:nvPr/>
        </p:nvSpPr>
        <p:spPr>
          <a:xfrm>
            <a:off x="0" y="534329"/>
            <a:ext cx="3576905" cy="1154162"/>
          </a:xfrm>
          <a:prstGeom prst="rect">
            <a:avLst/>
          </a:prstGeom>
        </p:spPr>
        <p:txBody>
          <a:bodyPr wrap="square">
            <a:spAutoFit/>
          </a:bodyPr>
          <a:lstStyle/>
          <a:p>
            <a:pPr marL="268288" marR="0" lvl="1" indent="-179388" algn="l" defTabSz="457200" rtl="0" eaLnBrk="1" fontAlgn="base" latinLnBrk="0" hangingPunct="1">
              <a:lnSpc>
                <a:spcPct val="100000"/>
              </a:lnSpc>
              <a:spcBef>
                <a:spcPct val="0"/>
              </a:spcBef>
              <a:spcAft>
                <a:spcPts val="200"/>
              </a:spcAft>
              <a:buClr>
                <a:srgbClr val="394A58"/>
              </a:buClr>
              <a:buSzTx/>
              <a:buFont typeface="Arial" panose="020B0604020202020204" pitchFamily="34" charset="0"/>
              <a:buChar char="•"/>
              <a:tabLst/>
              <a:defRPr/>
            </a:pPr>
            <a:r>
              <a:rPr kumimoji="0" lang="ru-RU" sz="1600" b="0" i="0" u="none" strike="noStrike" kern="1200" cap="none" spc="0" normalizeH="0" baseline="0" noProof="0" dirty="0">
                <a:ln>
                  <a:noFill/>
                </a:ln>
                <a:solidFill>
                  <a:srgbClr val="576369"/>
                </a:solidFill>
                <a:effectLst/>
                <a:uLnTx/>
                <a:uFillTx/>
                <a:latin typeface="Arial" charset="0"/>
                <a:ea typeface="+mn-ea"/>
                <a:cs typeface="+mn-cs"/>
              </a:rPr>
              <a:t>Создана в </a:t>
            </a:r>
            <a:r>
              <a:rPr kumimoji="0" lang="en" sz="1600" b="0" i="0" u="none" strike="noStrike" kern="1200" cap="none" spc="0" normalizeH="0" baseline="0" noProof="0" dirty="0">
                <a:ln>
                  <a:noFill/>
                </a:ln>
                <a:solidFill>
                  <a:srgbClr val="576369"/>
                </a:solidFill>
                <a:effectLst/>
                <a:uLnTx/>
                <a:uFillTx/>
                <a:latin typeface="Arial" charset="0"/>
                <a:ea typeface="+mn-ea"/>
                <a:cs typeface="+mn-cs"/>
              </a:rPr>
              <a:t>1939</a:t>
            </a:r>
            <a:r>
              <a:rPr lang="ru-RU" sz="1600" dirty="0">
                <a:solidFill>
                  <a:srgbClr val="576369"/>
                </a:solidFill>
                <a:ea typeface="+mn-ea"/>
              </a:rPr>
              <a:t> г.</a:t>
            </a:r>
            <a:endParaRPr kumimoji="0" lang="et-EE" sz="1600" b="0" i="0" u="none" strike="noStrike" kern="1200" cap="none" spc="0" normalizeH="0" baseline="0" noProof="0" dirty="0">
              <a:ln>
                <a:noFill/>
              </a:ln>
              <a:solidFill>
                <a:srgbClr val="576369"/>
              </a:solidFill>
              <a:effectLst/>
              <a:uLnTx/>
              <a:uFillTx/>
              <a:latin typeface="Arial" charset="0"/>
              <a:ea typeface="+mn-ea"/>
              <a:cs typeface="+mn-cs"/>
            </a:endParaRPr>
          </a:p>
          <a:p>
            <a:pPr marL="268288" marR="0" lvl="1" indent="-179388" algn="l" defTabSz="457200" rtl="0" eaLnBrk="1" fontAlgn="base" latinLnBrk="0" hangingPunct="1">
              <a:lnSpc>
                <a:spcPct val="100000"/>
              </a:lnSpc>
              <a:spcBef>
                <a:spcPct val="0"/>
              </a:spcBef>
              <a:spcAft>
                <a:spcPts val="200"/>
              </a:spcAft>
              <a:buClr>
                <a:srgbClr val="394A58"/>
              </a:buClr>
              <a:buSzTx/>
              <a:buFont typeface="Arial" panose="020B0604020202020204" pitchFamily="34" charset="0"/>
              <a:buChar char="•"/>
              <a:tabLst/>
              <a:defRPr/>
            </a:pPr>
            <a:r>
              <a:rPr kumimoji="0" lang="ru-RU" sz="1600" b="1" i="0" u="none" strike="noStrike" kern="1200" cap="none" spc="0" normalizeH="0" baseline="0" noProof="0" dirty="0">
                <a:ln>
                  <a:noFill/>
                </a:ln>
                <a:solidFill>
                  <a:srgbClr val="007934"/>
                </a:solidFill>
                <a:effectLst/>
                <a:uLnTx/>
                <a:uFillTx/>
                <a:latin typeface="Arial" charset="0"/>
                <a:ea typeface="+mn-ea"/>
                <a:cs typeface="+mn-cs"/>
              </a:rPr>
              <a:t>Шесть </a:t>
            </a:r>
            <a:r>
              <a:rPr kumimoji="0" lang="ru-RU" sz="1600" i="0" u="none" strike="noStrike" kern="1200" cap="none" spc="0" normalizeH="0" baseline="0" noProof="0" dirty="0">
                <a:ln>
                  <a:noFill/>
                </a:ln>
                <a:solidFill>
                  <a:schemeClr val="accent4"/>
                </a:solidFill>
                <a:effectLst/>
                <a:uLnTx/>
                <a:uFillTx/>
                <a:latin typeface="Arial" charset="0"/>
                <a:ea typeface="+mn-ea"/>
                <a:cs typeface="+mn-cs"/>
              </a:rPr>
              <a:t>домашних рынков</a:t>
            </a:r>
            <a:endParaRPr kumimoji="0" lang="et-EE" sz="1600" i="0" u="none" strike="noStrike" kern="1200" cap="none" spc="0" normalizeH="0" baseline="0" noProof="0" dirty="0">
              <a:ln>
                <a:noFill/>
              </a:ln>
              <a:solidFill>
                <a:schemeClr val="accent4"/>
              </a:solidFill>
              <a:effectLst/>
              <a:uLnTx/>
              <a:uFillTx/>
              <a:latin typeface="Arial" charset="0"/>
              <a:ea typeface="+mn-ea"/>
              <a:cs typeface="+mn-cs"/>
            </a:endParaRPr>
          </a:p>
          <a:p>
            <a:pPr marL="268288" lvl="1" indent="-179388">
              <a:spcAft>
                <a:spcPts val="200"/>
              </a:spcAft>
              <a:buClr>
                <a:srgbClr val="394A58"/>
              </a:buClr>
              <a:buFont typeface="Arial" panose="020B0604020202020204" pitchFamily="34" charset="0"/>
              <a:buChar char="•"/>
              <a:defRPr/>
            </a:pPr>
            <a:r>
              <a:rPr lang="ru-RU" sz="1600" dirty="0">
                <a:solidFill>
                  <a:srgbClr val="576369"/>
                </a:solidFill>
              </a:rPr>
              <a:t>Более</a:t>
            </a:r>
            <a:r>
              <a:rPr lang="et-EE" sz="1600" dirty="0">
                <a:solidFill>
                  <a:srgbClr val="576369"/>
                </a:solidFill>
              </a:rPr>
              <a:t> </a:t>
            </a:r>
            <a:r>
              <a:rPr kumimoji="0" lang="et-EE" sz="1600" b="1" i="0" u="none" strike="noStrike" kern="1200" cap="none" spc="0" normalizeH="0" baseline="0" noProof="0" dirty="0">
                <a:ln>
                  <a:noFill/>
                </a:ln>
                <a:solidFill>
                  <a:srgbClr val="007934"/>
                </a:solidFill>
                <a:effectLst/>
                <a:uLnTx/>
                <a:uFillTx/>
                <a:latin typeface="Arial" charset="0"/>
                <a:ea typeface="+mn-ea"/>
                <a:cs typeface="+mn-cs"/>
              </a:rPr>
              <a:t>5200</a:t>
            </a:r>
            <a:r>
              <a:rPr kumimoji="0" lang="et-EE" sz="1600" b="0" i="0" u="none" strike="noStrike" kern="1200" cap="none" spc="0" normalizeH="0" baseline="0" noProof="0" dirty="0">
                <a:ln>
                  <a:noFill/>
                </a:ln>
                <a:solidFill>
                  <a:srgbClr val="576369"/>
                </a:solidFill>
                <a:effectLst/>
                <a:uLnTx/>
                <a:uFillTx/>
                <a:latin typeface="Arial" charset="0"/>
                <a:ea typeface="+mn-ea"/>
                <a:cs typeface="+mn-cs"/>
              </a:rPr>
              <a:t> </a:t>
            </a:r>
            <a:r>
              <a:rPr lang="ru-RU" sz="1600" dirty="0">
                <a:solidFill>
                  <a:srgbClr val="576369"/>
                </a:solidFill>
                <a:ea typeface="+mn-ea"/>
              </a:rPr>
              <a:t>работников</a:t>
            </a:r>
            <a:endParaRPr kumimoji="0" lang="et-EE" sz="1600" b="0" i="0" u="none" strike="noStrike" kern="1200" cap="none" spc="0" normalizeH="0" baseline="0" noProof="0" dirty="0">
              <a:ln>
                <a:noFill/>
              </a:ln>
              <a:solidFill>
                <a:srgbClr val="576369"/>
              </a:solidFill>
              <a:effectLst/>
              <a:uLnTx/>
              <a:uFillTx/>
              <a:latin typeface="Arial" charset="0"/>
              <a:ea typeface="+mn-ea"/>
              <a:cs typeface="+mn-cs"/>
            </a:endParaRPr>
          </a:p>
          <a:p>
            <a:pPr marL="268288" marR="0" lvl="1" indent="-179388" algn="l" defTabSz="457200" rtl="0" eaLnBrk="1" fontAlgn="base" latinLnBrk="0" hangingPunct="1">
              <a:lnSpc>
                <a:spcPct val="100000"/>
              </a:lnSpc>
              <a:spcBef>
                <a:spcPct val="0"/>
              </a:spcBef>
              <a:spcAft>
                <a:spcPts val="200"/>
              </a:spcAft>
              <a:buClr>
                <a:srgbClr val="394A58"/>
              </a:buClr>
              <a:buSzTx/>
              <a:buFont typeface="Arial" panose="020B0604020202020204" pitchFamily="34" charset="0"/>
              <a:buChar char="•"/>
              <a:tabLst/>
              <a:defRPr/>
            </a:pPr>
            <a:r>
              <a:rPr kumimoji="0" lang="ru-RU" sz="1600" b="0" i="0" u="none" strike="noStrike" kern="1200" cap="none" spc="0" normalizeH="0" baseline="0" noProof="0" dirty="0">
                <a:ln>
                  <a:noFill/>
                </a:ln>
                <a:solidFill>
                  <a:srgbClr val="576369"/>
                </a:solidFill>
                <a:effectLst/>
                <a:uLnTx/>
                <a:uFillTx/>
                <a:latin typeface="Arial" charset="0"/>
                <a:ea typeface="+mn-ea"/>
                <a:cs typeface="+mn-cs"/>
              </a:rPr>
              <a:t>Свыше</a:t>
            </a:r>
            <a:r>
              <a:rPr kumimoji="0" lang="et-EE" sz="1600" b="0" i="0" u="none" strike="noStrike" kern="1200" cap="none" spc="0" normalizeH="0" baseline="0" noProof="0" dirty="0">
                <a:ln>
                  <a:noFill/>
                </a:ln>
                <a:solidFill>
                  <a:srgbClr val="576369"/>
                </a:solidFill>
                <a:effectLst/>
                <a:uLnTx/>
                <a:uFillTx/>
                <a:latin typeface="Arial" charset="0"/>
                <a:ea typeface="+mn-ea"/>
                <a:cs typeface="+mn-cs"/>
              </a:rPr>
              <a:t> </a:t>
            </a:r>
            <a:r>
              <a:rPr kumimoji="0" lang="et-EE" sz="1600" b="1" i="0" u="none" strike="noStrike" kern="1200" cap="none" spc="0" normalizeH="0" baseline="0" noProof="0" dirty="0">
                <a:ln>
                  <a:noFill/>
                </a:ln>
                <a:solidFill>
                  <a:srgbClr val="007934"/>
                </a:solidFill>
                <a:effectLst/>
                <a:uLnTx/>
                <a:uFillTx/>
                <a:latin typeface="Arial" charset="0"/>
                <a:ea typeface="+mn-ea"/>
                <a:cs typeface="+mn-cs"/>
              </a:rPr>
              <a:t>660 000 </a:t>
            </a:r>
            <a:r>
              <a:rPr lang="ru-RU" sz="1600" dirty="0">
                <a:solidFill>
                  <a:srgbClr val="576369"/>
                </a:solidFill>
                <a:ea typeface="+mn-ea"/>
              </a:rPr>
              <a:t>клиентов</a:t>
            </a:r>
            <a:endParaRPr kumimoji="0" lang="et-EE" sz="1600" i="0" u="none" strike="noStrike" kern="1200" cap="none" spc="0" normalizeH="0" baseline="0" noProof="0" dirty="0">
              <a:ln>
                <a:noFill/>
              </a:ln>
              <a:solidFill>
                <a:srgbClr val="576369"/>
              </a:solidFill>
              <a:effectLst/>
              <a:uLnTx/>
              <a:uFillTx/>
              <a:latin typeface="Arial" charset="0"/>
              <a:ea typeface="+mn-ea"/>
              <a:cs typeface="+mn-cs"/>
            </a:endParaRPr>
          </a:p>
        </p:txBody>
      </p:sp>
      <p:sp>
        <p:nvSpPr>
          <p:cNvPr id="5" name="Title 1">
            <a:extLst>
              <a:ext uri="{FF2B5EF4-FFF2-40B4-BE49-F238E27FC236}">
                <a16:creationId xmlns:a16="http://schemas.microsoft.com/office/drawing/2014/main" id="{DA3E0379-14F0-41FC-A4AB-CD2B6BED20AB}"/>
              </a:ext>
            </a:extLst>
          </p:cNvPr>
          <p:cNvSpPr>
            <a:spLocks noGrp="1"/>
          </p:cNvSpPr>
          <p:nvPr>
            <p:ph type="title"/>
          </p:nvPr>
        </p:nvSpPr>
        <p:spPr>
          <a:xfrm>
            <a:off x="147442" y="122819"/>
            <a:ext cx="3576905" cy="411510"/>
          </a:xfrm>
        </p:spPr>
        <p:txBody>
          <a:bodyPr/>
          <a:lstStyle/>
          <a:p>
            <a:r>
              <a:rPr lang="et-EE" sz="2200" dirty="0"/>
              <a:t>Eesti Energia </a:t>
            </a:r>
            <a:r>
              <a:rPr lang="ru-RU" sz="2200" dirty="0"/>
              <a:t>в цифрах</a:t>
            </a:r>
            <a:endParaRPr lang="et-EE" sz="2200" dirty="0"/>
          </a:p>
        </p:txBody>
      </p:sp>
      <p:pic>
        <p:nvPicPr>
          <p:cNvPr id="8" name="Picture 2" descr="K:\PROJEKT\DAM\MORRYS\LOGO\Enefit\2012 logod\Enefit_Logo\enefit_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6416" y="4657911"/>
            <a:ext cx="648072" cy="319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798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B77C20-3ED5-4FA1-8EF9-EDA3EC22596C}"/>
              </a:ext>
            </a:extLst>
          </p:cNvPr>
          <p:cNvPicPr>
            <a:picLocks noChangeAspect="1"/>
          </p:cNvPicPr>
          <p:nvPr/>
        </p:nvPicPr>
        <p:blipFill rotWithShape="1">
          <a:blip r:embed="rId3"/>
          <a:srcRect t="11445"/>
          <a:stretch/>
        </p:blipFill>
        <p:spPr>
          <a:xfrm>
            <a:off x="0" y="0"/>
            <a:ext cx="9151820" cy="5143501"/>
          </a:xfrm>
          <a:prstGeom prst="rect">
            <a:avLst/>
          </a:prstGeom>
        </p:spPr>
      </p:pic>
      <p:sp>
        <p:nvSpPr>
          <p:cNvPr id="42" name="Rectangle 41">
            <a:extLst>
              <a:ext uri="{FF2B5EF4-FFF2-40B4-BE49-F238E27FC236}">
                <a16:creationId xmlns:a16="http://schemas.microsoft.com/office/drawing/2014/main" id="{AA318505-19DD-4B0D-8CAF-C6ECAE0BAB65}"/>
              </a:ext>
            </a:extLst>
          </p:cNvPr>
          <p:cNvSpPr/>
          <p:nvPr/>
        </p:nvSpPr>
        <p:spPr>
          <a:xfrm rot="10800000">
            <a:off x="-1" y="3003544"/>
            <a:ext cx="9151820" cy="2139956"/>
          </a:xfrm>
          <a:prstGeom prst="rect">
            <a:avLst/>
          </a:prstGeom>
          <a:gradFill flip="none" rotWithShape="1">
            <a:gsLst>
              <a:gs pos="0">
                <a:srgbClr val="0776C1"/>
              </a:gs>
              <a:gs pos="88000">
                <a:srgbClr val="34B233"/>
              </a:gs>
            </a:gsLst>
            <a:lin ang="13800000" scaled="0"/>
            <a:tileRect/>
          </a:gradFill>
          <a:ln w="9525" cap="flat" cmpd="sng" algn="ctr">
            <a:noFill/>
            <a:prstDash val="solid"/>
          </a:ln>
          <a:effectLst/>
        </p:spPr>
        <p:txBody>
          <a:bodyPr rtlCol="0" anchor="ctr"/>
          <a:lstStyle/>
          <a:p>
            <a:pPr algn="ctr" defTabSz="685783" fontAlgn="auto">
              <a:spcBef>
                <a:spcPts val="0"/>
              </a:spcBef>
              <a:spcAft>
                <a:spcPts val="0"/>
              </a:spcAft>
              <a:defRPr/>
            </a:pPr>
            <a:endParaRPr lang="en-US" sz="1350" kern="0">
              <a:solidFill>
                <a:srgbClr val="FFFFFF"/>
              </a:solidFill>
              <a:latin typeface="Arial"/>
              <a:ea typeface="+mn-ea"/>
            </a:endParaRPr>
          </a:p>
        </p:txBody>
      </p:sp>
      <p:sp>
        <p:nvSpPr>
          <p:cNvPr id="37" name="Round Same Side Corner Rectangle 36"/>
          <p:cNvSpPr/>
          <p:nvPr/>
        </p:nvSpPr>
        <p:spPr>
          <a:xfrm rot="10800000">
            <a:off x="1969205" y="-1"/>
            <a:ext cx="5223569" cy="873712"/>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defRPr/>
            </a:pPr>
            <a:endParaRPr lang="en-GB" sz="1350">
              <a:solidFill>
                <a:srgbClr val="FFFFFF"/>
              </a:solidFill>
              <a:latin typeface="Arial"/>
            </a:endParaRPr>
          </a:p>
        </p:txBody>
      </p:sp>
      <p:grpSp>
        <p:nvGrpSpPr>
          <p:cNvPr id="6" name="Group 5">
            <a:extLst>
              <a:ext uri="{FF2B5EF4-FFF2-40B4-BE49-F238E27FC236}">
                <a16:creationId xmlns:a16="http://schemas.microsoft.com/office/drawing/2014/main" id="{2723E23F-A071-4441-8FDA-0C5B8F68390F}"/>
              </a:ext>
            </a:extLst>
          </p:cNvPr>
          <p:cNvGrpSpPr/>
          <p:nvPr/>
        </p:nvGrpSpPr>
        <p:grpSpPr>
          <a:xfrm>
            <a:off x="6839757" y="3024337"/>
            <a:ext cx="2312063" cy="1781828"/>
            <a:chOff x="9119675" y="4032448"/>
            <a:chExt cx="3082751" cy="2375771"/>
          </a:xfrm>
        </p:grpSpPr>
        <p:sp>
          <p:nvSpPr>
            <p:cNvPr id="32" name="TextBox 31"/>
            <p:cNvSpPr txBox="1"/>
            <p:nvPr/>
          </p:nvSpPr>
          <p:spPr>
            <a:xfrm>
              <a:off x="9119675" y="4032448"/>
              <a:ext cx="1915566" cy="1128515"/>
            </a:xfrm>
            <a:prstGeom prst="rect">
              <a:avLst/>
            </a:prstGeom>
            <a:noFill/>
          </p:spPr>
          <p:txBody>
            <a:bodyPr wrap="square" lIns="190500" tIns="190500" rIns="190500" bIns="190500" rtlCol="0">
              <a:spAutoFit/>
            </a:bodyPr>
            <a:lstStyle/>
            <a:p>
              <a:pPr defTabSz="685800" fontAlgn="auto">
                <a:spcBef>
                  <a:spcPts val="0"/>
                </a:spcBef>
                <a:spcAft>
                  <a:spcPts val="0"/>
                </a:spcAft>
                <a:defRPr/>
              </a:pPr>
              <a:r>
                <a:rPr lang="ru" sz="1500">
                  <a:solidFill>
                    <a:srgbClr val="FFFFFF"/>
                  </a:solidFill>
                  <a:latin typeface="Arial"/>
                  <a:ea typeface="+mn-ea"/>
                </a:rPr>
                <a:t>Рынок и регуляции</a:t>
              </a:r>
              <a:endParaRPr lang="en-GB" sz="1500">
                <a:solidFill>
                  <a:srgbClr val="FFFFFF"/>
                </a:solidFill>
                <a:latin typeface="Arial"/>
                <a:ea typeface="+mn-ea"/>
              </a:endParaRPr>
            </a:p>
          </p:txBody>
        </p:sp>
        <p:sp>
          <p:nvSpPr>
            <p:cNvPr id="36" name="TextBox 35"/>
            <p:cNvSpPr txBox="1"/>
            <p:nvPr/>
          </p:nvSpPr>
          <p:spPr>
            <a:xfrm>
              <a:off x="9140527" y="5184084"/>
              <a:ext cx="3061899" cy="1224135"/>
            </a:xfrm>
            <a:prstGeom prst="rect">
              <a:avLst/>
            </a:prstGeom>
            <a:noFill/>
          </p:spPr>
          <p:txBody>
            <a:bodyPr wrap="square" lIns="190500" tIns="95250" rIns="190500" bIns="190500" rtlCol="0">
              <a:noAutofit/>
            </a:bodyPr>
            <a:lstStyle/>
            <a:p>
              <a:pPr defTabSz="685800" fontAlgn="auto">
                <a:spcBef>
                  <a:spcPts val="0"/>
                </a:spcBef>
                <a:spcAft>
                  <a:spcPts val="0"/>
                </a:spcAft>
                <a:defRPr/>
              </a:pPr>
              <a:r>
                <a:rPr lang="ru" sz="1200" dirty="0">
                  <a:solidFill>
                    <a:srgbClr val="FFFFFF"/>
                  </a:solidFill>
                  <a:latin typeface="Arial"/>
                  <a:ea typeface="+mn-ea"/>
                </a:rPr>
                <a:t>Новые соединения </a:t>
              </a:r>
              <a:br>
                <a:rPr lang="et-EE" sz="1200" dirty="0">
                  <a:solidFill>
                    <a:srgbClr val="FFFFFF"/>
                  </a:solidFill>
                  <a:latin typeface="Arial"/>
                  <a:ea typeface="+mn-ea"/>
                </a:rPr>
              </a:br>
              <a:r>
                <a:rPr lang="ru" sz="1200" dirty="0">
                  <a:solidFill>
                    <a:srgbClr val="FFFFFF"/>
                  </a:solidFill>
                  <a:latin typeface="Arial"/>
                  <a:ea typeface="+mn-ea"/>
                </a:rPr>
                <a:t>с континентальной Европой, аукционы возобновляемой энергии, десинхронизация, рост экологических налогов</a:t>
              </a:r>
            </a:p>
          </p:txBody>
        </p:sp>
      </p:grpSp>
      <p:sp>
        <p:nvSpPr>
          <p:cNvPr id="40" name="TextBox 39">
            <a:extLst>
              <a:ext uri="{FF2B5EF4-FFF2-40B4-BE49-F238E27FC236}">
                <a16:creationId xmlns:a16="http://schemas.microsoft.com/office/drawing/2014/main" id="{F5EDB921-2C6C-AF43-AF24-E4367D5B3571}"/>
              </a:ext>
            </a:extLst>
          </p:cNvPr>
          <p:cNvSpPr txBox="1"/>
          <p:nvPr/>
        </p:nvSpPr>
        <p:spPr>
          <a:xfrm>
            <a:off x="107879" y="140466"/>
            <a:ext cx="8946223" cy="631794"/>
          </a:xfrm>
          <a:prstGeom prst="rect">
            <a:avLst/>
          </a:prstGeom>
          <a:noFill/>
        </p:spPr>
        <p:txBody>
          <a:bodyPr wrap="square" lIns="0" tIns="0" rIns="0" bIns="0" rtlCol="0" anchor="ctr" anchorCtr="0">
            <a:noAutofit/>
          </a:bodyPr>
          <a:lstStyle/>
          <a:p>
            <a:pPr algn="ctr" defTabSz="685800" fontAlgn="auto">
              <a:spcBef>
                <a:spcPts val="0"/>
              </a:spcBef>
              <a:spcAft>
                <a:spcPts val="0"/>
              </a:spcAft>
              <a:defRPr/>
            </a:pPr>
            <a:r>
              <a:rPr lang="ru" sz="2250" b="1">
                <a:solidFill>
                  <a:srgbClr val="394A58"/>
                </a:solidFill>
                <a:latin typeface="Arial"/>
                <a:ea typeface="+mn-ea"/>
              </a:rPr>
              <a:t>МИР ВОКРУГ НАС МЕНЯЕТСЯ</a:t>
            </a:r>
            <a:endParaRPr lang="en-GB" sz="2250" b="1">
              <a:solidFill>
                <a:srgbClr val="394A58"/>
              </a:solidFill>
              <a:latin typeface="Arial"/>
              <a:ea typeface="+mn-ea"/>
            </a:endParaRPr>
          </a:p>
        </p:txBody>
      </p:sp>
      <p:grpSp>
        <p:nvGrpSpPr>
          <p:cNvPr id="4" name="Group 3">
            <a:extLst>
              <a:ext uri="{FF2B5EF4-FFF2-40B4-BE49-F238E27FC236}">
                <a16:creationId xmlns:a16="http://schemas.microsoft.com/office/drawing/2014/main" id="{55CC2ECE-9CDC-E64D-A955-C3FFF94957BB}"/>
              </a:ext>
            </a:extLst>
          </p:cNvPr>
          <p:cNvGrpSpPr/>
          <p:nvPr/>
        </p:nvGrpSpPr>
        <p:grpSpPr>
          <a:xfrm>
            <a:off x="2331920" y="3057106"/>
            <a:ext cx="2350998" cy="2291191"/>
            <a:chOff x="3109226" y="4076141"/>
            <a:chExt cx="3134664" cy="3054921"/>
          </a:xfrm>
        </p:grpSpPr>
        <p:sp>
          <p:nvSpPr>
            <p:cNvPr id="30" name="TextBox 29"/>
            <p:cNvSpPr txBox="1"/>
            <p:nvPr/>
          </p:nvSpPr>
          <p:spPr>
            <a:xfrm>
              <a:off x="3109226" y="4076141"/>
              <a:ext cx="2448273" cy="1128515"/>
            </a:xfrm>
            <a:prstGeom prst="rect">
              <a:avLst/>
            </a:prstGeom>
            <a:noFill/>
          </p:spPr>
          <p:txBody>
            <a:bodyPr wrap="square" lIns="190500" tIns="190500" rIns="190500" bIns="190500" rtlCol="0">
              <a:spAutoFit/>
            </a:bodyPr>
            <a:lstStyle/>
            <a:p>
              <a:pPr defTabSz="685800" fontAlgn="auto">
                <a:spcBef>
                  <a:spcPts val="0"/>
                </a:spcBef>
                <a:spcAft>
                  <a:spcPts val="0"/>
                </a:spcAft>
                <a:defRPr/>
              </a:pPr>
              <a:r>
                <a:rPr lang="ru" sz="1500">
                  <a:solidFill>
                    <a:srgbClr val="FFFFFF"/>
                  </a:solidFill>
                  <a:latin typeface="Arial"/>
                  <a:ea typeface="+mn-ea"/>
                </a:rPr>
                <a:t>Ожидания клиентов</a:t>
              </a:r>
              <a:endParaRPr lang="en-GB" sz="1500">
                <a:solidFill>
                  <a:srgbClr val="FFFFFF"/>
                </a:solidFill>
                <a:latin typeface="Arial"/>
                <a:ea typeface="+mn-ea"/>
              </a:endParaRPr>
            </a:p>
          </p:txBody>
        </p:sp>
        <p:sp>
          <p:nvSpPr>
            <p:cNvPr id="34" name="TextBox 33"/>
            <p:cNvSpPr txBox="1"/>
            <p:nvPr/>
          </p:nvSpPr>
          <p:spPr>
            <a:xfrm>
              <a:off x="3181991" y="5184084"/>
              <a:ext cx="3061899" cy="1946978"/>
            </a:xfrm>
            <a:prstGeom prst="rect">
              <a:avLst/>
            </a:prstGeom>
            <a:noFill/>
          </p:spPr>
          <p:txBody>
            <a:bodyPr wrap="square" lIns="190500" tIns="95250" rIns="190500" bIns="190500" rtlCol="0">
              <a:noAutofit/>
            </a:bodyPr>
            <a:lstStyle/>
            <a:p>
              <a:pPr defTabSz="685800" fontAlgn="auto">
                <a:spcBef>
                  <a:spcPts val="0"/>
                </a:spcBef>
                <a:spcAft>
                  <a:spcPts val="0"/>
                </a:spcAft>
                <a:defRPr/>
              </a:pPr>
              <a:r>
                <a:rPr lang="ru" sz="1200">
                  <a:solidFill>
                    <a:srgbClr val="FFFFFF"/>
                  </a:solidFill>
                  <a:latin typeface="Arial"/>
                  <a:ea typeface="+mn-ea"/>
                </a:rPr>
                <a:t>Управление потреблением, </a:t>
              </a:r>
              <a:br>
                <a:rPr lang="et-EE" sz="1200">
                  <a:solidFill>
                    <a:srgbClr val="FFFFFF"/>
                  </a:solidFill>
                  <a:latin typeface="Arial"/>
                  <a:ea typeface="+mn-ea"/>
                </a:rPr>
              </a:br>
              <a:r>
                <a:rPr lang="ru" sz="1200">
                  <a:solidFill>
                    <a:srgbClr val="FFFFFF"/>
                  </a:solidFill>
                  <a:latin typeface="Arial"/>
                  <a:ea typeface="+mn-ea"/>
                </a:rPr>
                <a:t>чистое производство энергии, микропроизводство</a:t>
              </a:r>
              <a:endParaRPr lang="en-GB" sz="1200">
                <a:solidFill>
                  <a:srgbClr val="FFFFFF"/>
                </a:solidFill>
                <a:latin typeface="Arial"/>
                <a:ea typeface="+mn-ea"/>
              </a:endParaRPr>
            </a:p>
          </p:txBody>
        </p:sp>
      </p:grpSp>
      <p:grpSp>
        <p:nvGrpSpPr>
          <p:cNvPr id="5" name="Group 4">
            <a:extLst>
              <a:ext uri="{FF2B5EF4-FFF2-40B4-BE49-F238E27FC236}">
                <a16:creationId xmlns:a16="http://schemas.microsoft.com/office/drawing/2014/main" id="{D432C3F9-C8C5-F24E-A25D-2E4AB8ED729B}"/>
              </a:ext>
            </a:extLst>
          </p:cNvPr>
          <p:cNvGrpSpPr/>
          <p:nvPr/>
        </p:nvGrpSpPr>
        <p:grpSpPr>
          <a:xfrm>
            <a:off x="4579324" y="3041677"/>
            <a:ext cx="2246829" cy="2277029"/>
            <a:chOff x="6105765" y="4055570"/>
            <a:chExt cx="2995772" cy="3036038"/>
          </a:xfrm>
        </p:grpSpPr>
        <p:sp>
          <p:nvSpPr>
            <p:cNvPr id="31" name="TextBox 30"/>
            <p:cNvSpPr txBox="1"/>
            <p:nvPr/>
          </p:nvSpPr>
          <p:spPr>
            <a:xfrm>
              <a:off x="6105765" y="4055570"/>
              <a:ext cx="2230152" cy="1128514"/>
            </a:xfrm>
            <a:prstGeom prst="rect">
              <a:avLst/>
            </a:prstGeom>
            <a:noFill/>
          </p:spPr>
          <p:txBody>
            <a:bodyPr wrap="square" lIns="190500" tIns="190500" rIns="190500" bIns="190500" rtlCol="0">
              <a:spAutoFit/>
            </a:bodyPr>
            <a:lstStyle/>
            <a:p>
              <a:pPr defTabSz="685800" fontAlgn="auto">
                <a:spcBef>
                  <a:spcPts val="0"/>
                </a:spcBef>
                <a:spcAft>
                  <a:spcPts val="0"/>
                </a:spcAft>
                <a:defRPr/>
              </a:pPr>
              <a:r>
                <a:rPr lang="ru" sz="1500">
                  <a:solidFill>
                    <a:srgbClr val="FFFFFF"/>
                  </a:solidFill>
                  <a:latin typeface="Arial"/>
                  <a:ea typeface="+mn-ea"/>
                </a:rPr>
                <a:t>Новые технологии</a:t>
              </a:r>
              <a:endParaRPr lang="en-GB" sz="1500">
                <a:solidFill>
                  <a:srgbClr val="FFFFFF"/>
                </a:solidFill>
                <a:latin typeface="Arial"/>
                <a:ea typeface="+mn-ea"/>
              </a:endParaRPr>
            </a:p>
          </p:txBody>
        </p:sp>
        <p:sp>
          <p:nvSpPr>
            <p:cNvPr id="35" name="TextBox 34"/>
            <p:cNvSpPr txBox="1"/>
            <p:nvPr/>
          </p:nvSpPr>
          <p:spPr>
            <a:xfrm>
              <a:off x="6162127" y="5174776"/>
              <a:ext cx="2939410" cy="1916832"/>
            </a:xfrm>
            <a:prstGeom prst="rect">
              <a:avLst/>
            </a:prstGeom>
            <a:noFill/>
          </p:spPr>
          <p:txBody>
            <a:bodyPr wrap="square" lIns="190500" tIns="95250" rIns="190500" bIns="190500" rtlCol="0">
              <a:noAutofit/>
            </a:bodyPr>
            <a:lstStyle/>
            <a:p>
              <a:pPr defTabSz="685800" fontAlgn="auto">
                <a:spcBef>
                  <a:spcPts val="0"/>
                </a:spcBef>
                <a:spcAft>
                  <a:spcPts val="0"/>
                </a:spcAft>
                <a:defRPr/>
              </a:pPr>
              <a:r>
                <a:rPr lang="ru" sz="1200">
                  <a:solidFill>
                    <a:srgbClr val="FFFFFF"/>
                  </a:solidFill>
                  <a:latin typeface="Arial"/>
                  <a:ea typeface="+mn-ea"/>
                </a:rPr>
                <a:t>Технологии возобновляемой энергии по конкурентоспособной цене, дигитализация производства</a:t>
              </a:r>
              <a:endParaRPr lang="en-GB" sz="1200">
                <a:solidFill>
                  <a:srgbClr val="FFFFFF"/>
                </a:solidFill>
                <a:latin typeface="Arial"/>
                <a:ea typeface="+mn-ea"/>
              </a:endParaRPr>
            </a:p>
          </p:txBody>
        </p:sp>
      </p:grpSp>
      <p:grpSp>
        <p:nvGrpSpPr>
          <p:cNvPr id="3" name="Group 2">
            <a:extLst>
              <a:ext uri="{FF2B5EF4-FFF2-40B4-BE49-F238E27FC236}">
                <a16:creationId xmlns:a16="http://schemas.microsoft.com/office/drawing/2014/main" id="{D4FB98A1-3341-6C43-A715-CECB5D746950}"/>
              </a:ext>
            </a:extLst>
          </p:cNvPr>
          <p:cNvGrpSpPr/>
          <p:nvPr/>
        </p:nvGrpSpPr>
        <p:grpSpPr>
          <a:xfrm>
            <a:off x="1094" y="3057106"/>
            <a:ext cx="2306919" cy="2296988"/>
            <a:chOff x="1458" y="4076141"/>
            <a:chExt cx="3075892" cy="3062651"/>
          </a:xfrm>
        </p:grpSpPr>
        <p:sp>
          <p:nvSpPr>
            <p:cNvPr id="29" name="TextBox 28"/>
            <p:cNvSpPr txBox="1"/>
            <p:nvPr/>
          </p:nvSpPr>
          <p:spPr>
            <a:xfrm>
              <a:off x="1458" y="4076141"/>
              <a:ext cx="2560961" cy="1436291"/>
            </a:xfrm>
            <a:prstGeom prst="rect">
              <a:avLst/>
            </a:prstGeom>
            <a:noFill/>
          </p:spPr>
          <p:txBody>
            <a:bodyPr wrap="square" lIns="190500" tIns="190500" rIns="190500" bIns="190500" rtlCol="0">
              <a:spAutoFit/>
            </a:bodyPr>
            <a:lstStyle/>
            <a:p>
              <a:pPr defTabSz="685800" fontAlgn="auto">
                <a:spcBef>
                  <a:spcPts val="0"/>
                </a:spcBef>
                <a:spcAft>
                  <a:spcPts val="0"/>
                </a:spcAft>
                <a:defRPr/>
              </a:pPr>
              <a:r>
                <a:rPr lang="ru" sz="1500">
                  <a:solidFill>
                    <a:srgbClr val="FFFFFF"/>
                  </a:solidFill>
                  <a:latin typeface="Arial"/>
                  <a:ea typeface="+mn-ea"/>
                </a:rPr>
                <a:t>Потребление электроэнергии растет</a:t>
              </a:r>
              <a:endParaRPr lang="en-GB" sz="1500">
                <a:solidFill>
                  <a:srgbClr val="FFFFFF"/>
                </a:solidFill>
                <a:latin typeface="Arial"/>
                <a:ea typeface="+mn-ea"/>
              </a:endParaRPr>
            </a:p>
          </p:txBody>
        </p:sp>
        <p:sp>
          <p:nvSpPr>
            <p:cNvPr id="33" name="TextBox 32"/>
            <p:cNvSpPr txBox="1"/>
            <p:nvPr/>
          </p:nvSpPr>
          <p:spPr>
            <a:xfrm>
              <a:off x="15451" y="5191814"/>
              <a:ext cx="3061899" cy="1946978"/>
            </a:xfrm>
            <a:prstGeom prst="rect">
              <a:avLst/>
            </a:prstGeom>
            <a:noFill/>
          </p:spPr>
          <p:txBody>
            <a:bodyPr wrap="square" lIns="190500" tIns="95250" rIns="190500" bIns="190500" rtlCol="0">
              <a:noAutofit/>
            </a:bodyPr>
            <a:lstStyle/>
            <a:p>
              <a:pPr defTabSz="685800" fontAlgn="auto">
                <a:spcBef>
                  <a:spcPts val="0"/>
                </a:spcBef>
                <a:spcAft>
                  <a:spcPts val="0"/>
                </a:spcAft>
                <a:defRPr/>
              </a:pPr>
              <a:r>
                <a:rPr lang="ru" sz="1200">
                  <a:solidFill>
                    <a:srgbClr val="FFFFFF"/>
                  </a:solidFill>
                  <a:latin typeface="Arial"/>
                  <a:ea typeface="+mn-ea"/>
                </a:rPr>
                <a:t>Электроэнергия заменяет другие виды топлива, дигитализация, электротранспорт и накопители</a:t>
              </a:r>
              <a:endParaRPr lang="en-GB" sz="1200">
                <a:solidFill>
                  <a:srgbClr val="FFFFFF"/>
                </a:solidFill>
                <a:latin typeface="Arial"/>
                <a:ea typeface="+mn-ea"/>
              </a:endParaRPr>
            </a:p>
          </p:txBody>
        </p:sp>
        <p:pic>
          <p:nvPicPr>
            <p:cNvPr id="43" name="Picture 42" descr="icon-04.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4026" y="4077072"/>
              <a:ext cx="864096" cy="864096"/>
            </a:xfrm>
            <a:prstGeom prst="rect">
              <a:avLst/>
            </a:prstGeom>
          </p:spPr>
        </p:pic>
      </p:grpSp>
      <p:pic>
        <p:nvPicPr>
          <p:cNvPr id="38" name="Picture 37" descr="icon-03.eps">
            <a:extLst>
              <a:ext uri="{FF2B5EF4-FFF2-40B4-BE49-F238E27FC236}">
                <a16:creationId xmlns:a16="http://schemas.microsoft.com/office/drawing/2014/main" id="{842ED0ED-2438-4515-AD93-8B6307FC04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3765" y="3057106"/>
            <a:ext cx="702078" cy="702078"/>
          </a:xfrm>
          <a:prstGeom prst="rect">
            <a:avLst/>
          </a:prstGeom>
        </p:spPr>
      </p:pic>
      <p:pic>
        <p:nvPicPr>
          <p:cNvPr id="41" name="Picture 40" descr="icon-06.eps">
            <a:extLst>
              <a:ext uri="{FF2B5EF4-FFF2-40B4-BE49-F238E27FC236}">
                <a16:creationId xmlns:a16="http://schemas.microsoft.com/office/drawing/2014/main" id="{514719ED-8964-4357-84C1-2D6C516AE9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6955" y="3082689"/>
            <a:ext cx="864096" cy="864096"/>
          </a:xfrm>
          <a:prstGeom prst="rect">
            <a:avLst/>
          </a:prstGeom>
        </p:spPr>
      </p:pic>
      <p:pic>
        <p:nvPicPr>
          <p:cNvPr id="46" name="Picture 45" descr="icon_expectations-01.eps">
            <a:extLst>
              <a:ext uri="{FF2B5EF4-FFF2-40B4-BE49-F238E27FC236}">
                <a16:creationId xmlns:a16="http://schemas.microsoft.com/office/drawing/2014/main" id="{05F42759-DBBA-4A25-8AFA-2D8DA0FD7E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45526" y="3116932"/>
            <a:ext cx="642435" cy="642435"/>
          </a:xfrm>
          <a:prstGeom prst="rect">
            <a:avLst/>
          </a:prstGeom>
        </p:spPr>
      </p:pic>
      <p:grpSp>
        <p:nvGrpSpPr>
          <p:cNvPr id="11" name="Group 10"/>
          <p:cNvGrpSpPr/>
          <p:nvPr/>
        </p:nvGrpSpPr>
        <p:grpSpPr>
          <a:xfrm>
            <a:off x="5358994" y="1530692"/>
            <a:ext cx="729761" cy="712213"/>
            <a:chOff x="7220841" y="1997929"/>
            <a:chExt cx="973014" cy="949617"/>
          </a:xfrm>
        </p:grpSpPr>
        <p:sp>
          <p:nvSpPr>
            <p:cNvPr id="8" name="Oval 7">
              <a:extLst>
                <a:ext uri="{FF2B5EF4-FFF2-40B4-BE49-F238E27FC236}">
                  <a16:creationId xmlns:a16="http://schemas.microsoft.com/office/drawing/2014/main" id="{FDF67406-A29D-409C-A1D2-4CDDB542BC8F}"/>
                </a:ext>
              </a:extLst>
            </p:cNvPr>
            <p:cNvSpPr/>
            <p:nvPr/>
          </p:nvSpPr>
          <p:spPr>
            <a:xfrm>
              <a:off x="7220841" y="1997929"/>
              <a:ext cx="973014" cy="932965"/>
            </a:xfrm>
            <a:prstGeom prst="ellipse">
              <a:avLst/>
            </a:prstGeom>
            <a:solidFill>
              <a:srgbClr val="4DC9A9"/>
            </a:solidFill>
            <a:ln w="539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defRPr/>
              </a:pPr>
              <a:endParaRPr lang="en-GB" sz="1350">
                <a:solidFill>
                  <a:srgbClr val="FFFFFF"/>
                </a:solidFill>
                <a:latin typeface="Arial"/>
              </a:endParaRPr>
            </a:p>
          </p:txBody>
        </p:sp>
        <p:pic>
          <p:nvPicPr>
            <p:cNvPr id="39" name="Picture 38" descr="icon-01.eps">
              <a:extLst>
                <a:ext uri="{FF2B5EF4-FFF2-40B4-BE49-F238E27FC236}">
                  <a16:creationId xmlns:a16="http://schemas.microsoft.com/office/drawing/2014/main" id="{855A718A-87F1-4D1C-8D65-56E8B7F4A9FE}"/>
                </a:ext>
              </a:extLst>
            </p:cNvPr>
            <p:cNvPicPr>
              <a:picLocks noChangeAspect="1"/>
            </p:cNvPicPr>
            <p:nvPr/>
          </p:nvPicPr>
          <p:blipFill>
            <a:blip r:embed="rId8" cstate="print">
              <a:lum bright="100000"/>
              <a:extLst>
                <a:ext uri="{28A0092B-C50C-407E-A947-70E740481C1C}">
                  <a14:useLocalDpi xmlns:a14="http://schemas.microsoft.com/office/drawing/2010/main" val="0"/>
                </a:ext>
              </a:extLst>
            </a:blip>
            <a:stretch>
              <a:fillRect/>
            </a:stretch>
          </p:blipFill>
          <p:spPr>
            <a:xfrm>
              <a:off x="7237296" y="2007443"/>
              <a:ext cx="940103" cy="940103"/>
            </a:xfrm>
            <a:prstGeom prst="rect">
              <a:avLst/>
            </a:prstGeom>
          </p:spPr>
        </p:pic>
      </p:grpSp>
      <p:cxnSp>
        <p:nvCxnSpPr>
          <p:cNvPr id="9" name="Straight Connector 8"/>
          <p:cNvCxnSpPr/>
          <p:nvPr/>
        </p:nvCxnSpPr>
        <p:spPr>
          <a:xfrm>
            <a:off x="2314648" y="3003544"/>
            <a:ext cx="0" cy="213995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583481" y="3003544"/>
            <a:ext cx="0" cy="213995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804745" y="3003544"/>
            <a:ext cx="0" cy="2139956"/>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05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kivi.jpg">
            <a:extLst>
              <a:ext uri="{FF2B5EF4-FFF2-40B4-BE49-F238E27FC236}">
                <a16:creationId xmlns:a16="http://schemas.microsoft.com/office/drawing/2014/main" id="{0B0E16EF-BD2D-49B3-8EA4-364DB057B3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92" t="762" b="13761"/>
          <a:stretch/>
        </p:blipFill>
        <p:spPr>
          <a:xfrm>
            <a:off x="-59166" y="0"/>
            <a:ext cx="9203166" cy="5134252"/>
          </a:xfrm>
          <a:prstGeom prst="rect">
            <a:avLst/>
          </a:prstGeom>
        </p:spPr>
      </p:pic>
      <p:pic>
        <p:nvPicPr>
          <p:cNvPr id="8" name="Picture 7" descr="taastuvenergia2.png">
            <a:extLst>
              <a:ext uri="{FF2B5EF4-FFF2-40B4-BE49-F238E27FC236}">
                <a16:creationId xmlns:a16="http://schemas.microsoft.com/office/drawing/2014/main" id="{34F390D9-5779-4ED9-9F3E-C6B32258EC10}"/>
              </a:ext>
            </a:extLst>
          </p:cNvPr>
          <p:cNvPicPr>
            <a:picLocks noChangeAspect="1"/>
          </p:cNvPicPr>
          <p:nvPr/>
        </p:nvPicPr>
        <p:blipFill rotWithShape="1">
          <a:blip r:embed="rId4">
            <a:extLst>
              <a:ext uri="{28A0092B-C50C-407E-A947-70E740481C1C}">
                <a14:useLocalDpi xmlns:a14="http://schemas.microsoft.com/office/drawing/2010/main" val="0"/>
              </a:ext>
            </a:extLst>
          </a:blip>
          <a:srcRect b="5900"/>
          <a:stretch/>
        </p:blipFill>
        <p:spPr>
          <a:xfrm>
            <a:off x="4541553" y="2"/>
            <a:ext cx="4602448" cy="5117307"/>
          </a:xfrm>
          <a:prstGeom prst="rect">
            <a:avLst/>
          </a:prstGeom>
        </p:spPr>
      </p:pic>
      <p:sp>
        <p:nvSpPr>
          <p:cNvPr id="14" name="Rectangle 13">
            <a:extLst>
              <a:ext uri="{FF2B5EF4-FFF2-40B4-BE49-F238E27FC236}">
                <a16:creationId xmlns:a16="http://schemas.microsoft.com/office/drawing/2014/main" id="{A4E1656C-774D-4AAA-92E4-124DB083EAEF}"/>
              </a:ext>
            </a:extLst>
          </p:cNvPr>
          <p:cNvSpPr/>
          <p:nvPr/>
        </p:nvSpPr>
        <p:spPr>
          <a:xfrm>
            <a:off x="-59166" y="1"/>
            <a:ext cx="9203166" cy="5143502"/>
          </a:xfrm>
          <a:prstGeom prst="rect">
            <a:avLst/>
          </a:prstGeom>
          <a:gradFill>
            <a:gsLst>
              <a:gs pos="0">
                <a:schemeClr val="bg1">
                  <a:alpha val="55000"/>
                </a:schemeClr>
              </a:gs>
              <a:gs pos="100000">
                <a:srgbClr val="FFC000"/>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t-EE">
              <a:solidFill>
                <a:srgbClr val="FFFFFF"/>
              </a:solidFill>
              <a:latin typeface="Arial"/>
            </a:endParaRPr>
          </a:p>
        </p:txBody>
      </p:sp>
      <p:grpSp>
        <p:nvGrpSpPr>
          <p:cNvPr id="3" name="Group 2">
            <a:extLst>
              <a:ext uri="{FF2B5EF4-FFF2-40B4-BE49-F238E27FC236}">
                <a16:creationId xmlns:a16="http://schemas.microsoft.com/office/drawing/2014/main" id="{19C093C9-D31D-4011-9608-F9A16D4F628E}"/>
              </a:ext>
            </a:extLst>
          </p:cNvPr>
          <p:cNvGrpSpPr/>
          <p:nvPr/>
        </p:nvGrpSpPr>
        <p:grpSpPr>
          <a:xfrm>
            <a:off x="5225437" y="1018545"/>
            <a:ext cx="2987196" cy="3884139"/>
            <a:chOff x="5225435" y="204933"/>
            <a:chExt cx="3431781" cy="4724385"/>
          </a:xfrm>
        </p:grpSpPr>
        <p:pic>
          <p:nvPicPr>
            <p:cNvPr id="9" name="Picture 8" descr="graph.eps">
              <a:extLst>
                <a:ext uri="{FF2B5EF4-FFF2-40B4-BE49-F238E27FC236}">
                  <a16:creationId xmlns:a16="http://schemas.microsoft.com/office/drawing/2014/main" id="{95F1A699-868C-408B-99BA-B964972EC5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5435" y="204933"/>
              <a:ext cx="2352551" cy="4724385"/>
            </a:xfrm>
            <a:prstGeom prst="rect">
              <a:avLst/>
            </a:prstGeom>
          </p:spPr>
        </p:pic>
        <p:pic>
          <p:nvPicPr>
            <p:cNvPr id="10" name="Picture 9">
              <a:extLst>
                <a:ext uri="{FF2B5EF4-FFF2-40B4-BE49-F238E27FC236}">
                  <a16:creationId xmlns:a16="http://schemas.microsoft.com/office/drawing/2014/main" id="{99863E9F-B60A-473A-B2EE-49AA87D15A3D}"/>
                </a:ext>
              </a:extLst>
            </p:cNvPr>
            <p:cNvPicPr>
              <a:picLocks noChangeAspect="1"/>
            </p:cNvPicPr>
            <p:nvPr/>
          </p:nvPicPr>
          <p:blipFill>
            <a:blip r:embed="rId6"/>
            <a:stretch>
              <a:fillRect/>
            </a:stretch>
          </p:blipFill>
          <p:spPr>
            <a:xfrm>
              <a:off x="7230164" y="3003982"/>
              <a:ext cx="310169" cy="715066"/>
            </a:xfrm>
            <a:prstGeom prst="rect">
              <a:avLst/>
            </a:prstGeom>
          </p:spPr>
        </p:pic>
        <p:sp>
          <p:nvSpPr>
            <p:cNvPr id="11" name="TextBox 10">
              <a:extLst>
                <a:ext uri="{FF2B5EF4-FFF2-40B4-BE49-F238E27FC236}">
                  <a16:creationId xmlns:a16="http://schemas.microsoft.com/office/drawing/2014/main" id="{3E03A6F6-6E3E-43DE-AEBA-4D3BD4A784F9}"/>
                </a:ext>
              </a:extLst>
            </p:cNvPr>
            <p:cNvSpPr txBox="1"/>
            <p:nvPr/>
          </p:nvSpPr>
          <p:spPr>
            <a:xfrm>
              <a:off x="7146732" y="3261114"/>
              <a:ext cx="1510484" cy="310553"/>
            </a:xfrm>
            <a:prstGeom prst="rect">
              <a:avLst/>
            </a:prstGeom>
            <a:noFill/>
          </p:spPr>
          <p:txBody>
            <a:bodyPr wrap="square" rtlCol="0">
              <a:spAutoFit/>
            </a:bodyPr>
            <a:lstStyle/>
            <a:p>
              <a:r>
                <a:rPr lang="et-EE" sz="1200" b="1">
                  <a:solidFill>
                    <a:schemeClr val="bg1"/>
                  </a:solidFill>
                  <a:latin typeface="Gloucester MT Extra Condensed" panose="02030808020601010101" pitchFamily="18" charset="0"/>
                </a:rPr>
                <a:t> </a:t>
              </a:r>
              <a:r>
                <a:rPr lang="et-EE" sz="1200" b="1">
                  <a:solidFill>
                    <a:schemeClr val="bg1"/>
                  </a:solidFill>
                  <a:latin typeface="Arial Narrow" panose="020B0606020202030204" pitchFamily="34" charset="0"/>
                </a:rPr>
                <a:t>2022</a:t>
              </a:r>
            </a:p>
          </p:txBody>
        </p:sp>
      </p:grpSp>
      <p:sp>
        <p:nvSpPr>
          <p:cNvPr id="12" name="TextBox 11">
            <a:extLst>
              <a:ext uri="{FF2B5EF4-FFF2-40B4-BE49-F238E27FC236}">
                <a16:creationId xmlns:a16="http://schemas.microsoft.com/office/drawing/2014/main" id="{EF3D6A1B-49B3-418B-80FD-3EF952656A49}"/>
              </a:ext>
            </a:extLst>
          </p:cNvPr>
          <p:cNvSpPr txBox="1"/>
          <p:nvPr/>
        </p:nvSpPr>
        <p:spPr>
          <a:xfrm>
            <a:off x="129957" y="214182"/>
            <a:ext cx="8944982" cy="830997"/>
          </a:xfrm>
          <a:prstGeom prst="rect">
            <a:avLst/>
          </a:prstGeom>
          <a:noFill/>
        </p:spPr>
        <p:txBody>
          <a:bodyPr wrap="square" rtlCol="0">
            <a:spAutoFit/>
          </a:bodyPr>
          <a:lstStyle/>
          <a:p>
            <a:pPr algn="ctr"/>
            <a:r>
              <a:rPr lang="ru-RU" sz="2400" b="1">
                <a:solidFill>
                  <a:schemeClr val="accent1">
                    <a:lumMod val="50000"/>
                  </a:schemeClr>
                </a:solidFill>
              </a:rPr>
              <a:t>Изменение энергетики и амбициозные цели </a:t>
            </a:r>
            <a:br>
              <a:rPr lang="et-EE" sz="2400" b="1">
                <a:solidFill>
                  <a:schemeClr val="accent1">
                    <a:lumMod val="50000"/>
                  </a:schemeClr>
                </a:solidFill>
              </a:rPr>
            </a:br>
            <a:r>
              <a:rPr lang="ru-RU" sz="2400" b="1">
                <a:solidFill>
                  <a:schemeClr val="accent1">
                    <a:lumMod val="50000"/>
                  </a:schemeClr>
                </a:solidFill>
              </a:rPr>
              <a:t>прописаны в стратегии </a:t>
            </a:r>
            <a:r>
              <a:rPr lang="et-EE" sz="2400" b="1">
                <a:solidFill>
                  <a:schemeClr val="accent1">
                    <a:lumMod val="50000"/>
                  </a:schemeClr>
                </a:solidFill>
              </a:rPr>
              <a:t>Eesti Energia</a:t>
            </a:r>
            <a:r>
              <a:rPr lang="ru-RU" sz="2400" b="1">
                <a:solidFill>
                  <a:schemeClr val="accent1">
                    <a:lumMod val="50000"/>
                  </a:schemeClr>
                </a:solidFill>
              </a:rPr>
              <a:t> </a:t>
            </a:r>
            <a:endParaRPr lang="et-EE" sz="2400" b="1">
              <a:solidFill>
                <a:schemeClr val="accent1">
                  <a:lumMod val="50000"/>
                </a:schemeClr>
              </a:solidFill>
            </a:endParaRPr>
          </a:p>
        </p:txBody>
      </p:sp>
      <p:pic>
        <p:nvPicPr>
          <p:cNvPr id="13" name="Picture 12">
            <a:extLst>
              <a:ext uri="{FF2B5EF4-FFF2-40B4-BE49-F238E27FC236}">
                <a16:creationId xmlns:a16="http://schemas.microsoft.com/office/drawing/2014/main" id="{D31FE293-0E15-4DAA-B22F-576778FCBC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223" y="1022438"/>
            <a:ext cx="4138447" cy="4138447"/>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23200" y="4575279"/>
            <a:ext cx="1174750" cy="365579"/>
          </a:xfrm>
          <a:prstGeom prst="rect">
            <a:avLst/>
          </a:prstGeom>
        </p:spPr>
      </p:pic>
    </p:spTree>
    <p:extLst>
      <p:ext uri="{BB962C8B-B14F-4D97-AF65-F5344CB8AC3E}">
        <p14:creationId xmlns:p14="http://schemas.microsoft.com/office/powerpoint/2010/main" val="3617266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5F3DE-A414-425C-932D-BC795586F503}"/>
              </a:ext>
            </a:extLst>
          </p:cNvPr>
          <p:cNvPicPr>
            <a:picLocks noChangeAspect="1"/>
          </p:cNvPicPr>
          <p:nvPr/>
        </p:nvPicPr>
        <p:blipFill>
          <a:blip r:embed="rId2"/>
          <a:stretch>
            <a:fillRect/>
          </a:stretch>
        </p:blipFill>
        <p:spPr>
          <a:xfrm>
            <a:off x="87564" y="673768"/>
            <a:ext cx="8982691" cy="3910264"/>
          </a:xfrm>
          <a:prstGeom prst="rect">
            <a:avLst/>
          </a:prstGeom>
        </p:spPr>
      </p:pic>
    </p:spTree>
    <p:extLst>
      <p:ext uri="{BB962C8B-B14F-4D97-AF65-F5344CB8AC3E}">
        <p14:creationId xmlns:p14="http://schemas.microsoft.com/office/powerpoint/2010/main" val="1049912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266"/>
          <a:stretch/>
        </p:blipFill>
        <p:spPr>
          <a:xfrm flipH="1">
            <a:off x="-5" y="3229252"/>
            <a:ext cx="9144001" cy="1914248"/>
          </a:xfrm>
          <a:prstGeom prst="rect">
            <a:avLst/>
          </a:prstGeom>
        </p:spPr>
      </p:pic>
      <p:sp>
        <p:nvSpPr>
          <p:cNvPr id="2" name="Title 1">
            <a:extLst>
              <a:ext uri="{FF2B5EF4-FFF2-40B4-BE49-F238E27FC236}">
                <a16:creationId xmlns:a16="http://schemas.microsoft.com/office/drawing/2014/main" id="{8EC29F7F-D69C-4682-9710-6639C5E3F4CC}"/>
              </a:ext>
            </a:extLst>
          </p:cNvPr>
          <p:cNvSpPr>
            <a:spLocks noGrp="1"/>
          </p:cNvSpPr>
          <p:nvPr>
            <p:ph type="title"/>
          </p:nvPr>
        </p:nvSpPr>
        <p:spPr>
          <a:xfrm>
            <a:off x="317360" y="282623"/>
            <a:ext cx="8465495" cy="857250"/>
          </a:xfrm>
        </p:spPr>
        <p:txBody>
          <a:bodyPr>
            <a:noAutofit/>
          </a:bodyPr>
          <a:lstStyle/>
          <a:p>
            <a:r>
              <a:rPr lang="et-EE"/>
              <a:t>Keskendume suurenergeetikas vedelkütuste tootmisele, valmistame ette uue õlitehase investeerimisotsust</a:t>
            </a:r>
            <a:endParaRPr lang="en-GB"/>
          </a:p>
        </p:txBody>
      </p:sp>
      <p:graphicFrame>
        <p:nvGraphicFramePr>
          <p:cNvPr id="9" name="Chart 8">
            <a:extLst>
              <a:ext uri="{FF2B5EF4-FFF2-40B4-BE49-F238E27FC236}">
                <a16:creationId xmlns:a16="http://schemas.microsoft.com/office/drawing/2014/main" id="{00000000-0008-0000-0100-000002000000}"/>
              </a:ext>
            </a:extLst>
          </p:cNvPr>
          <p:cNvGraphicFramePr>
            <a:graphicFrameLocks/>
          </p:cNvGraphicFramePr>
          <p:nvPr/>
        </p:nvGraphicFramePr>
        <p:xfrm>
          <a:off x="387404" y="1695186"/>
          <a:ext cx="4288779" cy="2834283"/>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a:extLst>
              <a:ext uri="{FF2B5EF4-FFF2-40B4-BE49-F238E27FC236}">
                <a16:creationId xmlns:a16="http://schemas.microsoft.com/office/drawing/2014/main" id="{82D63878-9B33-462E-9BDD-5FBF3622F101}"/>
              </a:ext>
            </a:extLst>
          </p:cNvPr>
          <p:cNvSpPr/>
          <p:nvPr/>
        </p:nvSpPr>
        <p:spPr>
          <a:xfrm>
            <a:off x="4873483" y="1545803"/>
            <a:ext cx="3715905" cy="2031325"/>
          </a:xfrm>
          <a:prstGeom prst="rect">
            <a:avLst/>
          </a:prstGeom>
        </p:spPr>
        <p:txBody>
          <a:bodyPr wrap="square" anchor="t">
            <a:spAutoFit/>
          </a:bodyPr>
          <a:lstStyle/>
          <a:p>
            <a:pPr marL="251936" indent="-251936" defTabSz="685800" fontAlgn="auto">
              <a:spcBef>
                <a:spcPts val="0"/>
              </a:spcBef>
              <a:spcAft>
                <a:spcPts val="0"/>
              </a:spcAft>
              <a:buFont typeface="Arial" panose="020B0604020202020204" pitchFamily="34" charset="0"/>
              <a:buChar char="•"/>
              <a:defRPr/>
            </a:pPr>
            <a:r>
              <a:rPr lang="et-EE" sz="1200" dirty="0">
                <a:solidFill>
                  <a:srgbClr val="394A58"/>
                </a:solidFill>
                <a:latin typeface="Arial"/>
                <a:ea typeface="+mn-ea"/>
              </a:rPr>
              <a:t>Valmistame 2019. aastaks ette investeerimisotsuse õli, elektri ja gaasi koostootmise laiendamiseks</a:t>
            </a:r>
            <a:endParaRPr lang="en-US" sz="1200" dirty="0">
              <a:ea typeface="+mn-ea"/>
              <a:cs typeface="+mn-cs"/>
            </a:endParaRPr>
          </a:p>
          <a:p>
            <a:pPr defTabSz="685800" fontAlgn="auto">
              <a:spcBef>
                <a:spcPts val="0"/>
              </a:spcBef>
              <a:spcAft>
                <a:spcPts val="0"/>
              </a:spcAft>
              <a:defRPr/>
            </a:pPr>
            <a:endParaRPr lang="et-EE" sz="600" dirty="0">
              <a:solidFill>
                <a:srgbClr val="394A58"/>
              </a:solidFill>
              <a:latin typeface="Arial"/>
              <a:ea typeface="+mn-ea"/>
            </a:endParaRPr>
          </a:p>
          <a:p>
            <a:pPr marL="251936" indent="-251936" defTabSz="685800" fontAlgn="auto">
              <a:spcBef>
                <a:spcPts val="0"/>
              </a:spcBef>
              <a:spcAft>
                <a:spcPts val="0"/>
              </a:spcAft>
              <a:buFont typeface="Arial" panose="020B0604020202020204" pitchFamily="34" charset="0"/>
              <a:buChar char="•"/>
              <a:defRPr/>
            </a:pPr>
            <a:r>
              <a:rPr lang="et-EE" sz="1200" dirty="0">
                <a:solidFill>
                  <a:srgbClr val="394A58"/>
                </a:solidFill>
                <a:latin typeface="Arial"/>
                <a:ea typeface="+mn-ea"/>
              </a:rPr>
              <a:t>Uus õlitehas tõstab aastase põlevkiviõli toodangu 0,4 mln tonnilt 0,7 mln tonnile</a:t>
            </a:r>
            <a:endParaRPr lang="et-EE" sz="1200" dirty="0">
              <a:solidFill>
                <a:srgbClr val="394A58"/>
              </a:solidFill>
              <a:latin typeface="Arial"/>
              <a:cs typeface="Arial"/>
            </a:endParaRPr>
          </a:p>
          <a:p>
            <a:pPr defTabSz="685800" fontAlgn="auto">
              <a:spcBef>
                <a:spcPts val="0"/>
              </a:spcBef>
              <a:spcAft>
                <a:spcPts val="0"/>
              </a:spcAft>
              <a:defRPr/>
            </a:pPr>
            <a:endParaRPr lang="et-EE" sz="600" dirty="0">
              <a:solidFill>
                <a:srgbClr val="394A58"/>
              </a:solidFill>
              <a:latin typeface="Arial"/>
              <a:ea typeface="+mn-ea"/>
            </a:endParaRPr>
          </a:p>
          <a:p>
            <a:pPr marL="251936" indent="-251936" defTabSz="685800" fontAlgn="auto">
              <a:spcBef>
                <a:spcPts val="0"/>
              </a:spcBef>
              <a:spcAft>
                <a:spcPts val="0"/>
              </a:spcAft>
              <a:buFont typeface="Arial" panose="020B0604020202020204" pitchFamily="34" charset="0"/>
              <a:buChar char="•"/>
              <a:defRPr/>
            </a:pPr>
            <a:r>
              <a:rPr lang="et-EE" sz="1200" dirty="0">
                <a:solidFill>
                  <a:srgbClr val="394A58"/>
                </a:solidFill>
                <a:latin typeface="Arial"/>
                <a:ea typeface="+mn-ea"/>
              </a:rPr>
              <a:t>Investeeringu suurus on 242 miljonit eurot, täisvõimsusel töö hakkab 2024. aastal</a:t>
            </a:r>
            <a:endParaRPr lang="et-EE" sz="1200" dirty="0">
              <a:solidFill>
                <a:srgbClr val="394A58"/>
              </a:solidFill>
              <a:latin typeface="Arial"/>
              <a:cs typeface="Arial"/>
            </a:endParaRPr>
          </a:p>
          <a:p>
            <a:pPr defTabSz="685800" fontAlgn="auto">
              <a:spcBef>
                <a:spcPts val="0"/>
              </a:spcBef>
              <a:spcAft>
                <a:spcPts val="0"/>
              </a:spcAft>
              <a:defRPr/>
            </a:pPr>
            <a:endParaRPr lang="et-EE" sz="600" dirty="0">
              <a:latin typeface="Arial"/>
              <a:cs typeface="Arial"/>
            </a:endParaRPr>
          </a:p>
          <a:p>
            <a:pPr marL="251936" indent="-251936" defTabSz="685800" fontAlgn="auto">
              <a:spcBef>
                <a:spcPts val="0"/>
              </a:spcBef>
              <a:spcAft>
                <a:spcPts val="0"/>
              </a:spcAft>
              <a:buFont typeface="Arial" panose="020B0604020202020204" pitchFamily="34" charset="0"/>
              <a:buChar char="•"/>
              <a:defRPr/>
            </a:pPr>
            <a:r>
              <a:rPr lang="et-EE" sz="1200" dirty="0">
                <a:latin typeface="Arial"/>
              </a:rPr>
              <a:t>Täisvõimsuse saavutamisel kasvab põlevkivitarbimine 3,7 mln tonnilt 5,8 mln tonnile</a:t>
            </a:r>
            <a:endParaRPr lang="et-EE" sz="1200" dirty="0">
              <a:latin typeface="Arial"/>
              <a:cs typeface="Arial"/>
            </a:endParaRPr>
          </a:p>
        </p:txBody>
      </p:sp>
      <p:sp>
        <p:nvSpPr>
          <p:cNvPr id="5" name="TextBox 4">
            <a:extLst>
              <a:ext uri="{FF2B5EF4-FFF2-40B4-BE49-F238E27FC236}">
                <a16:creationId xmlns:a16="http://schemas.microsoft.com/office/drawing/2014/main" id="{CFCBEF0E-AAE6-48E6-8C8B-E00FA29001B3}"/>
              </a:ext>
            </a:extLst>
          </p:cNvPr>
          <p:cNvSpPr txBox="1"/>
          <p:nvPr/>
        </p:nvSpPr>
        <p:spPr>
          <a:xfrm>
            <a:off x="1138328" y="1314971"/>
            <a:ext cx="2930723" cy="461665"/>
          </a:xfrm>
          <a:prstGeom prst="rect">
            <a:avLst/>
          </a:prstGeom>
          <a:noFill/>
        </p:spPr>
        <p:txBody>
          <a:bodyPr wrap="square" rtlCol="0">
            <a:spAutoFit/>
          </a:bodyPr>
          <a:lstStyle/>
          <a:p>
            <a:pPr algn="ctr" defTabSz="685800" fontAlgn="auto">
              <a:spcBef>
                <a:spcPts val="0"/>
              </a:spcBef>
              <a:spcAft>
                <a:spcPts val="0"/>
              </a:spcAft>
              <a:defRPr/>
            </a:pPr>
            <a:r>
              <a:rPr lang="et-EE" sz="1200" b="1">
                <a:solidFill>
                  <a:srgbClr val="394A58"/>
                </a:solidFill>
                <a:latin typeface="Arial"/>
                <a:ea typeface="+mn-ea"/>
              </a:rPr>
              <a:t>Enefit280 tehase toodang ületab projekteeritud mahtu</a:t>
            </a:r>
            <a:endParaRPr lang="en-GB" sz="1200" b="1">
              <a:solidFill>
                <a:srgbClr val="394A58"/>
              </a:solidFill>
              <a:latin typeface="Arial"/>
              <a:ea typeface="+mn-ea"/>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5560" y="4728301"/>
            <a:ext cx="847657" cy="280109"/>
          </a:xfrm>
          <a:prstGeom prst="rect">
            <a:avLst/>
          </a:prstGeom>
        </p:spPr>
      </p:pic>
    </p:spTree>
    <p:extLst>
      <p:ext uri="{BB962C8B-B14F-4D97-AF65-F5344CB8AC3E}">
        <p14:creationId xmlns:p14="http://schemas.microsoft.com/office/powerpoint/2010/main" val="1980297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052B8F-9C04-4672-86AE-1CDCFE5A4C8B}"/>
              </a:ext>
            </a:extLst>
          </p:cNvPr>
          <p:cNvPicPr>
            <a:picLocks noChangeAspect="1"/>
          </p:cNvPicPr>
          <p:nvPr/>
        </p:nvPicPr>
        <p:blipFill>
          <a:blip r:embed="rId3"/>
          <a:stretch>
            <a:fillRect/>
          </a:stretch>
        </p:blipFill>
        <p:spPr>
          <a:xfrm>
            <a:off x="4949799" y="0"/>
            <a:ext cx="4194202" cy="2422543"/>
          </a:xfrm>
          <a:prstGeom prst="rect">
            <a:avLst/>
          </a:prstGeom>
        </p:spPr>
      </p:pic>
      <p:pic>
        <p:nvPicPr>
          <p:cNvPr id="7" name="Picture 6">
            <a:extLst>
              <a:ext uri="{FF2B5EF4-FFF2-40B4-BE49-F238E27FC236}">
                <a16:creationId xmlns:a16="http://schemas.microsoft.com/office/drawing/2014/main" id="{5183B071-B006-4539-B86C-E4FE036C79DB}"/>
              </a:ext>
            </a:extLst>
          </p:cNvPr>
          <p:cNvPicPr>
            <a:picLocks noChangeAspect="1"/>
          </p:cNvPicPr>
          <p:nvPr/>
        </p:nvPicPr>
        <p:blipFill>
          <a:blip r:embed="rId4"/>
          <a:stretch>
            <a:fillRect/>
          </a:stretch>
        </p:blipFill>
        <p:spPr>
          <a:xfrm flipH="1">
            <a:off x="4238827" y="2414042"/>
            <a:ext cx="4905173" cy="2733768"/>
          </a:xfrm>
          <a:prstGeom prst="rect">
            <a:avLst/>
          </a:prstGeom>
        </p:spPr>
      </p:pic>
      <p:sp>
        <p:nvSpPr>
          <p:cNvPr id="10" name="Rectangle 9">
            <a:extLst>
              <a:ext uri="{FF2B5EF4-FFF2-40B4-BE49-F238E27FC236}">
                <a16:creationId xmlns:a16="http://schemas.microsoft.com/office/drawing/2014/main" id="{D9CFC4A5-D04D-4290-8543-94389610A949}"/>
              </a:ext>
            </a:extLst>
          </p:cNvPr>
          <p:cNvSpPr/>
          <p:nvPr/>
        </p:nvSpPr>
        <p:spPr>
          <a:xfrm flipH="1">
            <a:off x="3926377" y="-1"/>
            <a:ext cx="1780029" cy="5150644"/>
          </a:xfrm>
          <a:custGeom>
            <a:avLst/>
            <a:gdLst>
              <a:gd name="connsiteX0" fmla="*/ 0 w 1400819"/>
              <a:gd name="connsiteY0" fmla="*/ 0 h 6860190"/>
              <a:gd name="connsiteX1" fmla="*/ 1400819 w 1400819"/>
              <a:gd name="connsiteY1" fmla="*/ 0 h 6860190"/>
              <a:gd name="connsiteX2" fmla="*/ 1400819 w 1400819"/>
              <a:gd name="connsiteY2" fmla="*/ 6860190 h 6860190"/>
              <a:gd name="connsiteX3" fmla="*/ 0 w 1400819"/>
              <a:gd name="connsiteY3" fmla="*/ 6860190 h 6860190"/>
              <a:gd name="connsiteX4" fmla="*/ 0 w 1400819"/>
              <a:gd name="connsiteY4" fmla="*/ 0 h 6860190"/>
              <a:gd name="connsiteX0" fmla="*/ 0 w 1400819"/>
              <a:gd name="connsiteY0" fmla="*/ 0 h 6860190"/>
              <a:gd name="connsiteX1" fmla="*/ 1400819 w 1400819"/>
              <a:gd name="connsiteY1" fmla="*/ 0 h 6860190"/>
              <a:gd name="connsiteX2" fmla="*/ 1400819 w 1400819"/>
              <a:gd name="connsiteY2" fmla="*/ 6860190 h 6860190"/>
              <a:gd name="connsiteX3" fmla="*/ 848658 w 1400819"/>
              <a:gd name="connsiteY3" fmla="*/ 6854213 h 6860190"/>
              <a:gd name="connsiteX4" fmla="*/ 0 w 1400819"/>
              <a:gd name="connsiteY4" fmla="*/ 0 h 6860190"/>
              <a:gd name="connsiteX0" fmla="*/ 0 w 1484490"/>
              <a:gd name="connsiteY0" fmla="*/ 0 h 6854213"/>
              <a:gd name="connsiteX1" fmla="*/ 1400819 w 1484490"/>
              <a:gd name="connsiteY1" fmla="*/ 0 h 6854213"/>
              <a:gd name="connsiteX2" fmla="*/ 1484490 w 1484490"/>
              <a:gd name="connsiteY2" fmla="*/ 6854213 h 6854213"/>
              <a:gd name="connsiteX3" fmla="*/ 848658 w 1484490"/>
              <a:gd name="connsiteY3" fmla="*/ 6854213 h 6854213"/>
              <a:gd name="connsiteX4" fmla="*/ 0 w 1484490"/>
              <a:gd name="connsiteY4" fmla="*/ 0 h 6854213"/>
              <a:gd name="connsiteX0" fmla="*/ 0 w 1484490"/>
              <a:gd name="connsiteY0" fmla="*/ 0 h 6854213"/>
              <a:gd name="connsiteX1" fmla="*/ 1400819 w 1484490"/>
              <a:gd name="connsiteY1" fmla="*/ 0 h 6854213"/>
              <a:gd name="connsiteX2" fmla="*/ 1484490 w 1484490"/>
              <a:gd name="connsiteY2" fmla="*/ 6854213 h 6854213"/>
              <a:gd name="connsiteX3" fmla="*/ 1436486 w 1484490"/>
              <a:gd name="connsiteY3" fmla="*/ 6849188 h 6854213"/>
              <a:gd name="connsiteX4" fmla="*/ 0 w 1484490"/>
              <a:gd name="connsiteY4" fmla="*/ 0 h 6854213"/>
              <a:gd name="connsiteX0" fmla="*/ 0 w 1484490"/>
              <a:gd name="connsiteY0" fmla="*/ 0 h 6854213"/>
              <a:gd name="connsiteX1" fmla="*/ 1400819 w 1484490"/>
              <a:gd name="connsiteY1" fmla="*/ 0 h 6854213"/>
              <a:gd name="connsiteX2" fmla="*/ 1484490 w 1484490"/>
              <a:gd name="connsiteY2" fmla="*/ 6854213 h 6854213"/>
              <a:gd name="connsiteX3" fmla="*/ 1396293 w 1484490"/>
              <a:gd name="connsiteY3" fmla="*/ 6849188 h 6854213"/>
              <a:gd name="connsiteX4" fmla="*/ 0 w 1484490"/>
              <a:gd name="connsiteY4" fmla="*/ 0 h 6854213"/>
              <a:gd name="connsiteX0" fmla="*/ 0 w 1484490"/>
              <a:gd name="connsiteY0" fmla="*/ 0 h 6860408"/>
              <a:gd name="connsiteX1" fmla="*/ 1400819 w 1484490"/>
              <a:gd name="connsiteY1" fmla="*/ 0 h 6860408"/>
              <a:gd name="connsiteX2" fmla="*/ 1484490 w 1484490"/>
              <a:gd name="connsiteY2" fmla="*/ 6854213 h 6860408"/>
              <a:gd name="connsiteX3" fmla="*/ 1401903 w 1484490"/>
              <a:gd name="connsiteY3" fmla="*/ 6860408 h 6860408"/>
              <a:gd name="connsiteX4" fmla="*/ 0 w 1484490"/>
              <a:gd name="connsiteY4" fmla="*/ 0 h 6860408"/>
              <a:gd name="connsiteX0" fmla="*/ 0 w 1484490"/>
              <a:gd name="connsiteY0" fmla="*/ 0 h 6854213"/>
              <a:gd name="connsiteX1" fmla="*/ 1400819 w 1484490"/>
              <a:gd name="connsiteY1" fmla="*/ 0 h 6854213"/>
              <a:gd name="connsiteX2" fmla="*/ 1484490 w 1484490"/>
              <a:gd name="connsiteY2" fmla="*/ 6854213 h 6854213"/>
              <a:gd name="connsiteX3" fmla="*/ 1396293 w 1484490"/>
              <a:gd name="connsiteY3" fmla="*/ 6851993 h 6854213"/>
              <a:gd name="connsiteX4" fmla="*/ 0 w 1484490"/>
              <a:gd name="connsiteY4" fmla="*/ 0 h 6854213"/>
              <a:gd name="connsiteX0" fmla="*/ 0 w 1484490"/>
              <a:gd name="connsiteY0" fmla="*/ 0 h 6857018"/>
              <a:gd name="connsiteX1" fmla="*/ 1400819 w 1484490"/>
              <a:gd name="connsiteY1" fmla="*/ 0 h 6857018"/>
              <a:gd name="connsiteX2" fmla="*/ 1484490 w 1484490"/>
              <a:gd name="connsiteY2" fmla="*/ 6857018 h 6857018"/>
              <a:gd name="connsiteX3" fmla="*/ 1396293 w 1484490"/>
              <a:gd name="connsiteY3" fmla="*/ 6851993 h 6857018"/>
              <a:gd name="connsiteX4" fmla="*/ 0 w 1484490"/>
              <a:gd name="connsiteY4" fmla="*/ 0 h 6857018"/>
              <a:gd name="connsiteX0" fmla="*/ 0 w 1484490"/>
              <a:gd name="connsiteY0" fmla="*/ 0 h 6857018"/>
              <a:gd name="connsiteX1" fmla="*/ 1400819 w 1484490"/>
              <a:gd name="connsiteY1" fmla="*/ 0 h 6857018"/>
              <a:gd name="connsiteX2" fmla="*/ 1484490 w 1484490"/>
              <a:gd name="connsiteY2" fmla="*/ 6857018 h 6857018"/>
              <a:gd name="connsiteX3" fmla="*/ 1401903 w 1484490"/>
              <a:gd name="connsiteY3" fmla="*/ 6854798 h 6857018"/>
              <a:gd name="connsiteX4" fmla="*/ 0 w 1484490"/>
              <a:gd name="connsiteY4" fmla="*/ 0 h 6857018"/>
              <a:gd name="connsiteX0" fmla="*/ 0 w 1484490"/>
              <a:gd name="connsiteY0" fmla="*/ 0 h 6857018"/>
              <a:gd name="connsiteX1" fmla="*/ 1400819 w 1484490"/>
              <a:gd name="connsiteY1" fmla="*/ 0 h 6857018"/>
              <a:gd name="connsiteX2" fmla="*/ 1484490 w 1484490"/>
              <a:gd name="connsiteY2" fmla="*/ 6857018 h 6857018"/>
              <a:gd name="connsiteX3" fmla="*/ 1401903 w 1484490"/>
              <a:gd name="connsiteY3" fmla="*/ 6854798 h 6857018"/>
              <a:gd name="connsiteX4" fmla="*/ 0 w 1484490"/>
              <a:gd name="connsiteY4" fmla="*/ 0 h 6857018"/>
              <a:gd name="connsiteX0" fmla="*/ 0 w 1827390"/>
              <a:gd name="connsiteY0" fmla="*/ 0 h 7366327"/>
              <a:gd name="connsiteX1" fmla="*/ 1400819 w 1827390"/>
              <a:gd name="connsiteY1" fmla="*/ 0 h 7366327"/>
              <a:gd name="connsiteX2" fmla="*/ 1827390 w 1827390"/>
              <a:gd name="connsiteY2" fmla="*/ 6866543 h 7366327"/>
              <a:gd name="connsiteX3" fmla="*/ 1401903 w 1827390"/>
              <a:gd name="connsiteY3" fmla="*/ 6854798 h 7366327"/>
              <a:gd name="connsiteX4" fmla="*/ 0 w 1827390"/>
              <a:gd name="connsiteY4" fmla="*/ 0 h 7366327"/>
              <a:gd name="connsiteX0" fmla="*/ 0 w 1827390"/>
              <a:gd name="connsiteY0" fmla="*/ 0 h 6866543"/>
              <a:gd name="connsiteX1" fmla="*/ 1400819 w 1827390"/>
              <a:gd name="connsiteY1" fmla="*/ 0 h 6866543"/>
              <a:gd name="connsiteX2" fmla="*/ 1827390 w 1827390"/>
              <a:gd name="connsiteY2" fmla="*/ 6866543 h 6866543"/>
              <a:gd name="connsiteX3" fmla="*/ 1401903 w 1827390"/>
              <a:gd name="connsiteY3" fmla="*/ 6854798 h 6866543"/>
              <a:gd name="connsiteX4" fmla="*/ 0 w 1827390"/>
              <a:gd name="connsiteY4" fmla="*/ 0 h 6866543"/>
              <a:gd name="connsiteX0" fmla="*/ 0 w 1827390"/>
              <a:gd name="connsiteY0" fmla="*/ 0 h 6866543"/>
              <a:gd name="connsiteX1" fmla="*/ 1781819 w 1827390"/>
              <a:gd name="connsiteY1" fmla="*/ 0 h 6866543"/>
              <a:gd name="connsiteX2" fmla="*/ 1827390 w 1827390"/>
              <a:gd name="connsiteY2" fmla="*/ 6866543 h 6866543"/>
              <a:gd name="connsiteX3" fmla="*/ 1401903 w 1827390"/>
              <a:gd name="connsiteY3" fmla="*/ 6854798 h 6866543"/>
              <a:gd name="connsiteX4" fmla="*/ 0 w 1827390"/>
              <a:gd name="connsiteY4" fmla="*/ 0 h 6866543"/>
              <a:gd name="connsiteX0" fmla="*/ 0 w 1827390"/>
              <a:gd name="connsiteY0" fmla="*/ 0 h 6873848"/>
              <a:gd name="connsiteX1" fmla="*/ 1781819 w 1827390"/>
              <a:gd name="connsiteY1" fmla="*/ 0 h 6873848"/>
              <a:gd name="connsiteX2" fmla="*/ 1827390 w 1827390"/>
              <a:gd name="connsiteY2" fmla="*/ 6866543 h 6873848"/>
              <a:gd name="connsiteX3" fmla="*/ 1401903 w 1827390"/>
              <a:gd name="connsiteY3" fmla="*/ 6873848 h 6873848"/>
              <a:gd name="connsiteX4" fmla="*/ 0 w 1827390"/>
              <a:gd name="connsiteY4" fmla="*/ 0 h 6873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390" h="6873848">
                <a:moveTo>
                  <a:pt x="0" y="0"/>
                </a:moveTo>
                <a:lnTo>
                  <a:pt x="1781819" y="0"/>
                </a:lnTo>
                <a:lnTo>
                  <a:pt x="1827390" y="6866543"/>
                </a:lnTo>
                <a:lnTo>
                  <a:pt x="1401903" y="6873848"/>
                </a:lnTo>
                <a:cubicBezTo>
                  <a:pt x="1383088" y="6872424"/>
                  <a:pt x="467301" y="2284933"/>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t-EE" sz="1350">
              <a:solidFill>
                <a:srgbClr val="FFFFFF"/>
              </a:solidFill>
              <a:latin typeface="Arial"/>
            </a:endParaRPr>
          </a:p>
        </p:txBody>
      </p:sp>
      <p:sp>
        <p:nvSpPr>
          <p:cNvPr id="2" name="Title 1"/>
          <p:cNvSpPr>
            <a:spLocks noGrp="1"/>
          </p:cNvSpPr>
          <p:nvPr>
            <p:ph type="title"/>
          </p:nvPr>
        </p:nvSpPr>
        <p:spPr>
          <a:xfrm>
            <a:off x="340131" y="303922"/>
            <a:ext cx="4761065" cy="987574"/>
          </a:xfrm>
        </p:spPr>
        <p:txBody>
          <a:bodyPr/>
          <a:lstStyle/>
          <a:p>
            <a:r>
              <a:rPr lang="et-EE" sz="3000"/>
              <a:t>Kaevandame põlevkivi väiksemate kadudega</a:t>
            </a:r>
            <a:endParaRPr lang="en-US" sz="3000"/>
          </a:p>
        </p:txBody>
      </p:sp>
      <p:sp>
        <p:nvSpPr>
          <p:cNvPr id="3" name="Content Placeholder 2"/>
          <p:cNvSpPr>
            <a:spLocks noGrp="1"/>
          </p:cNvSpPr>
          <p:nvPr>
            <p:ph idx="1"/>
          </p:nvPr>
        </p:nvSpPr>
        <p:spPr>
          <a:xfrm>
            <a:off x="423531" y="1540606"/>
            <a:ext cx="4014557" cy="2913572"/>
          </a:xfrm>
        </p:spPr>
        <p:txBody>
          <a:bodyPr/>
          <a:lstStyle/>
          <a:p>
            <a:pPr marL="204788" indent="-204788">
              <a:spcBef>
                <a:spcPts val="0"/>
              </a:spcBef>
              <a:spcAft>
                <a:spcPts val="900"/>
              </a:spcAft>
            </a:pPr>
            <a:r>
              <a:rPr lang="et-EE" sz="1425"/>
              <a:t>2023. aastal plaanime avada allmaa-</a:t>
            </a:r>
            <a:br>
              <a:rPr lang="et-EE" sz="1425"/>
            </a:br>
            <a:r>
              <a:rPr lang="et-EE" sz="1425"/>
              <a:t>kaevanduse Narva karjääri lõunaosas</a:t>
            </a:r>
          </a:p>
          <a:p>
            <a:pPr marL="204788" indent="-204788">
              <a:spcBef>
                <a:spcPts val="0"/>
              </a:spcBef>
              <a:spcAft>
                <a:spcPts val="900"/>
              </a:spcAft>
            </a:pPr>
            <a:r>
              <a:rPr lang="et-EE" sz="1425"/>
              <a:t>Läbindustööd algavad 2021. aastal, täisvõimsus saavutatakse 2024. aastal</a:t>
            </a:r>
          </a:p>
          <a:p>
            <a:pPr marL="204788" indent="-204788">
              <a:spcBef>
                <a:spcPts val="0"/>
              </a:spcBef>
              <a:spcAft>
                <a:spcPts val="900"/>
              </a:spcAft>
            </a:pPr>
            <a:r>
              <a:rPr lang="et-EE" sz="1425"/>
              <a:t>Võrreldes kamberkaevandamisega vähendab kombainkaevandamise tehnoloogia kadusid 22-35%-</a:t>
            </a:r>
            <a:r>
              <a:rPr lang="et-EE" sz="1425" err="1"/>
              <a:t>lt</a:t>
            </a:r>
            <a:r>
              <a:rPr lang="et-EE" sz="1425"/>
              <a:t> 5-10%-</a:t>
            </a:r>
            <a:r>
              <a:rPr lang="et-EE" sz="1425" err="1"/>
              <a:t>le</a:t>
            </a:r>
            <a:endParaRPr lang="et-EE" sz="1425"/>
          </a:p>
          <a:p>
            <a:pPr marL="204788" indent="-204788">
              <a:spcBef>
                <a:spcPts val="0"/>
              </a:spcBef>
              <a:spcAft>
                <a:spcPts val="900"/>
              </a:spcAft>
            </a:pPr>
            <a:r>
              <a:rPr lang="et-EE" sz="1425"/>
              <a:t>Arendus aitab hoida põlevkivi omahinda kontrolli all</a:t>
            </a:r>
          </a:p>
          <a:p>
            <a:pPr marL="204788" indent="-204788">
              <a:spcBef>
                <a:spcPts val="0"/>
              </a:spcBef>
              <a:spcAft>
                <a:spcPts val="900"/>
              </a:spcAft>
            </a:pPr>
            <a:r>
              <a:rPr lang="et-EE" sz="1425"/>
              <a:t>Uue kaevanduse rajamise investeering on 63 miljonit eurot</a:t>
            </a:r>
          </a:p>
          <a:p>
            <a:pPr marL="0" indent="0">
              <a:spcBef>
                <a:spcPts val="0"/>
              </a:spcBef>
              <a:spcAft>
                <a:spcPts val="900"/>
              </a:spcAft>
              <a:buNone/>
            </a:pPr>
            <a:endParaRPr lang="et-EE" sz="165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5560" y="4728301"/>
            <a:ext cx="847657" cy="280109"/>
          </a:xfrm>
          <a:prstGeom prst="rect">
            <a:avLst/>
          </a:prstGeom>
        </p:spPr>
      </p:pic>
    </p:spTree>
    <p:extLst>
      <p:ext uri="{BB962C8B-B14F-4D97-AF65-F5344CB8AC3E}">
        <p14:creationId xmlns:p14="http://schemas.microsoft.com/office/powerpoint/2010/main" val="749548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DCBF71-9092-4AE3-BFAC-5E3AD9C0F6B5}"/>
              </a:ext>
            </a:extLst>
          </p:cNvPr>
          <p:cNvGrpSpPr/>
          <p:nvPr/>
        </p:nvGrpSpPr>
        <p:grpSpPr>
          <a:xfrm>
            <a:off x="0" y="4586706"/>
            <a:ext cx="9144000" cy="556794"/>
            <a:chOff x="0" y="6115608"/>
            <a:chExt cx="12192000" cy="742392"/>
          </a:xfrm>
        </p:grpSpPr>
        <p:sp>
          <p:nvSpPr>
            <p:cNvPr id="8" name="Rectangle 7">
              <a:extLst>
                <a:ext uri="{FF2B5EF4-FFF2-40B4-BE49-F238E27FC236}">
                  <a16:creationId xmlns:a16="http://schemas.microsoft.com/office/drawing/2014/main" id="{5D3F4486-769F-451B-8FBF-5DA3744D5AE1}"/>
                </a:ext>
              </a:extLst>
            </p:cNvPr>
            <p:cNvSpPr/>
            <p:nvPr/>
          </p:nvSpPr>
          <p:spPr>
            <a:xfrm>
              <a:off x="10676310" y="6115608"/>
              <a:ext cx="1512168"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9" name="Rectangle 8">
              <a:extLst>
                <a:ext uri="{FF2B5EF4-FFF2-40B4-BE49-F238E27FC236}">
                  <a16:creationId xmlns:a16="http://schemas.microsoft.com/office/drawing/2014/main" id="{E09CBC32-7828-4CE7-9FFC-9060BBE35B1B}"/>
                </a:ext>
              </a:extLst>
            </p:cNvPr>
            <p:cNvSpPr/>
            <p:nvPr/>
          </p:nvSpPr>
          <p:spPr>
            <a:xfrm>
              <a:off x="0" y="6669360"/>
              <a:ext cx="12192000" cy="188640"/>
            </a:xfrm>
            <a:prstGeom prst="rect">
              <a:avLst/>
            </a:prstGeom>
            <a:gradFill flip="none" rotWithShape="1">
              <a:gsLst>
                <a:gs pos="0">
                  <a:srgbClr val="3366FF"/>
                </a:gs>
                <a:gs pos="100000">
                  <a:srgbClr val="85FF1F"/>
                </a:gs>
                <a:gs pos="62000">
                  <a:schemeClr val="accent1"/>
                </a:gs>
              </a:gsLst>
              <a:lin ang="27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7452320" y="4406407"/>
            <a:ext cx="1691680" cy="595613"/>
            <a:chOff x="7452320" y="4406407"/>
            <a:chExt cx="1691680" cy="595613"/>
          </a:xfrm>
        </p:grpSpPr>
        <p:sp>
          <p:nvSpPr>
            <p:cNvPr id="10" name="Rectangle 9">
              <a:extLst>
                <a:ext uri="{FF2B5EF4-FFF2-40B4-BE49-F238E27FC236}">
                  <a16:creationId xmlns:a16="http://schemas.microsoft.com/office/drawing/2014/main" id="{5D3F4486-769F-451B-8FBF-5DA3744D5AE1}"/>
                </a:ext>
              </a:extLst>
            </p:cNvPr>
            <p:cNvSpPr/>
            <p:nvPr/>
          </p:nvSpPr>
          <p:spPr>
            <a:xfrm>
              <a:off x="8009874" y="4406407"/>
              <a:ext cx="1134126" cy="243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1" name="Rectangle 10">
              <a:extLst>
                <a:ext uri="{FF2B5EF4-FFF2-40B4-BE49-F238E27FC236}">
                  <a16:creationId xmlns:a16="http://schemas.microsoft.com/office/drawing/2014/main" id="{5D3F4486-769F-451B-8FBF-5DA3744D5AE1}"/>
                </a:ext>
              </a:extLst>
            </p:cNvPr>
            <p:cNvSpPr/>
            <p:nvPr/>
          </p:nvSpPr>
          <p:spPr>
            <a:xfrm>
              <a:off x="7452320" y="4649434"/>
              <a:ext cx="1660398" cy="352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grpSp>
      <p:sp>
        <p:nvSpPr>
          <p:cNvPr id="3" name="TextBox 2">
            <a:extLst>
              <a:ext uri="{FF2B5EF4-FFF2-40B4-BE49-F238E27FC236}">
                <a16:creationId xmlns:a16="http://schemas.microsoft.com/office/drawing/2014/main" id="{33459FB6-76E8-4B74-B2ED-8E171AF6D972}"/>
              </a:ext>
            </a:extLst>
          </p:cNvPr>
          <p:cNvSpPr txBox="1"/>
          <p:nvPr/>
        </p:nvSpPr>
        <p:spPr>
          <a:xfrm>
            <a:off x="903794" y="2014607"/>
            <a:ext cx="7565835" cy="707886"/>
          </a:xfrm>
          <a:prstGeom prst="rect">
            <a:avLst/>
          </a:prstGeom>
          <a:noFill/>
        </p:spPr>
        <p:txBody>
          <a:bodyPr wrap="square" rtlCol="0">
            <a:spAutoFit/>
          </a:bodyPr>
          <a:lstStyle/>
          <a:p>
            <a:r>
              <a:rPr lang="et-EE" sz="4000" b="1">
                <a:solidFill>
                  <a:srgbClr val="00B050"/>
                </a:solidFill>
              </a:rPr>
              <a:t>Eesti Energia</a:t>
            </a:r>
            <a:r>
              <a:rPr lang="ru-RU" sz="4000" b="1">
                <a:solidFill>
                  <a:srgbClr val="00B050"/>
                </a:solidFill>
              </a:rPr>
              <a:t> – работодатель</a:t>
            </a:r>
            <a:endParaRPr lang="et-EE" sz="4000" b="1">
              <a:solidFill>
                <a:srgbClr val="00B050"/>
              </a:solidFill>
            </a:endParaRPr>
          </a:p>
        </p:txBody>
      </p:sp>
    </p:spTree>
    <p:extLst>
      <p:ext uri="{BB962C8B-B14F-4D97-AF65-F5344CB8AC3E}">
        <p14:creationId xmlns:p14="http://schemas.microsoft.com/office/powerpoint/2010/main" val="466196400"/>
      </p:ext>
    </p:extLst>
  </p:cSld>
  <p:clrMapOvr>
    <a:masterClrMapping/>
  </p:clrMapOvr>
</p:sld>
</file>

<file path=ppt/theme/theme1.xml><?xml version="1.0" encoding="utf-8"?>
<a:theme xmlns:a="http://schemas.openxmlformats.org/drawingml/2006/main" name="Enefit_white_16x9">
  <a:themeElements>
    <a:clrScheme name="Energia Colors">
      <a:dk1>
        <a:srgbClr val="576369"/>
      </a:dk1>
      <a:lt1>
        <a:srgbClr val="FFFFFF"/>
      </a:lt1>
      <a:dk2>
        <a:srgbClr val="1F497D"/>
      </a:dk2>
      <a:lt2>
        <a:srgbClr val="EEECE1"/>
      </a:lt2>
      <a:accent1>
        <a:srgbClr val="34B233"/>
      </a:accent1>
      <a:accent2>
        <a:srgbClr val="394A58"/>
      </a:accent2>
      <a:accent3>
        <a:srgbClr val="C9DD03"/>
      </a:accent3>
      <a:accent4>
        <a:srgbClr val="7AB800"/>
      </a:accent4>
      <a:accent5>
        <a:srgbClr val="007934"/>
      </a:accent5>
      <a:accent6>
        <a:srgbClr val="005197"/>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Valge taustaga">
  <a:themeElements>
    <a:clrScheme name="Valge taustaga 1">
      <a:dk1>
        <a:srgbClr val="576369"/>
      </a:dk1>
      <a:lt1>
        <a:srgbClr val="FFFFFF"/>
      </a:lt1>
      <a:dk2>
        <a:srgbClr val="1F497D"/>
      </a:dk2>
      <a:lt2>
        <a:srgbClr val="EEECE1"/>
      </a:lt2>
      <a:accent1>
        <a:srgbClr val="34B233"/>
      </a:accent1>
      <a:accent2>
        <a:srgbClr val="394A58"/>
      </a:accent2>
      <a:accent3>
        <a:srgbClr val="FFFFFF"/>
      </a:accent3>
      <a:accent4>
        <a:srgbClr val="495359"/>
      </a:accent4>
      <a:accent5>
        <a:srgbClr val="AED5AD"/>
      </a:accent5>
      <a:accent6>
        <a:srgbClr val="33424F"/>
      </a:accent6>
      <a:hlink>
        <a:srgbClr val="0000FF"/>
      </a:hlink>
      <a:folHlink>
        <a:srgbClr val="800080"/>
      </a:folHlink>
    </a:clrScheme>
    <a:fontScheme name="Valge taustag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alge taustaga 1">
        <a:dk1>
          <a:srgbClr val="576369"/>
        </a:dk1>
        <a:lt1>
          <a:srgbClr val="FFFFFF"/>
        </a:lt1>
        <a:dk2>
          <a:srgbClr val="1F497D"/>
        </a:dk2>
        <a:lt2>
          <a:srgbClr val="EEECE1"/>
        </a:lt2>
        <a:accent1>
          <a:srgbClr val="34B233"/>
        </a:accent1>
        <a:accent2>
          <a:srgbClr val="394A58"/>
        </a:accent2>
        <a:accent3>
          <a:srgbClr val="FFFFFF"/>
        </a:accent3>
        <a:accent4>
          <a:srgbClr val="495359"/>
        </a:accent4>
        <a:accent5>
          <a:srgbClr val="AED5AD"/>
        </a:accent5>
        <a:accent6>
          <a:srgbClr val="33424F"/>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e_sloganiga_pohi_16x9">
  <a:themeElements>
    <a:clrScheme name="Energia Colors">
      <a:dk1>
        <a:srgbClr val="576369"/>
      </a:dk1>
      <a:lt1>
        <a:srgbClr val="FFFFFF"/>
      </a:lt1>
      <a:dk2>
        <a:srgbClr val="1F497D"/>
      </a:dk2>
      <a:lt2>
        <a:srgbClr val="EEECE1"/>
      </a:lt2>
      <a:accent1>
        <a:srgbClr val="34B233"/>
      </a:accent1>
      <a:accent2>
        <a:srgbClr val="394A58"/>
      </a:accent2>
      <a:accent3>
        <a:srgbClr val="C9DD03"/>
      </a:accent3>
      <a:accent4>
        <a:srgbClr val="7AB800"/>
      </a:accent4>
      <a:accent5>
        <a:srgbClr val="007934"/>
      </a:accent5>
      <a:accent6>
        <a:srgbClr val="005197"/>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8144947F-EB71-467E-85E1-E114E6F5694C}" vid="{241B7BDD-8C63-43E6-A1F0-F0C65F2C3272}"/>
    </a:ext>
  </a:extLst>
</a:theme>
</file>

<file path=ppt/theme/theme4.xml><?xml version="1.0" encoding="utf-8"?>
<a:theme xmlns:a="http://schemas.openxmlformats.org/drawingml/2006/main" name="1_ee_sloganiga_pohi_16x9">
  <a:themeElements>
    <a:clrScheme name="Energia Colors">
      <a:dk1>
        <a:srgbClr val="576369"/>
      </a:dk1>
      <a:lt1>
        <a:srgbClr val="FFFFFF"/>
      </a:lt1>
      <a:dk2>
        <a:srgbClr val="1F497D"/>
      </a:dk2>
      <a:lt2>
        <a:srgbClr val="EEECE1"/>
      </a:lt2>
      <a:accent1>
        <a:srgbClr val="34B233"/>
      </a:accent1>
      <a:accent2>
        <a:srgbClr val="394A58"/>
      </a:accent2>
      <a:accent3>
        <a:srgbClr val="C9DD03"/>
      </a:accent3>
      <a:accent4>
        <a:srgbClr val="7AB800"/>
      </a:accent4>
      <a:accent5>
        <a:srgbClr val="007934"/>
      </a:accent5>
      <a:accent6>
        <a:srgbClr val="005197"/>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ee_valge_4x3">
  <a:themeElements>
    <a:clrScheme name="ee_valge_4x3 1">
      <a:dk1>
        <a:srgbClr val="576369"/>
      </a:dk1>
      <a:lt1>
        <a:srgbClr val="FFFFFF"/>
      </a:lt1>
      <a:dk2>
        <a:srgbClr val="1F497D"/>
      </a:dk2>
      <a:lt2>
        <a:srgbClr val="EEECE1"/>
      </a:lt2>
      <a:accent1>
        <a:srgbClr val="34B233"/>
      </a:accent1>
      <a:accent2>
        <a:srgbClr val="394A58"/>
      </a:accent2>
      <a:accent3>
        <a:srgbClr val="FFFFFF"/>
      </a:accent3>
      <a:accent4>
        <a:srgbClr val="495359"/>
      </a:accent4>
      <a:accent5>
        <a:srgbClr val="AED5AD"/>
      </a:accent5>
      <a:accent6>
        <a:srgbClr val="33424F"/>
      </a:accent6>
      <a:hlink>
        <a:srgbClr val="0000FF"/>
      </a:hlink>
      <a:folHlink>
        <a:srgbClr val="800080"/>
      </a:folHlink>
    </a:clrScheme>
    <a:fontScheme name="ee_valge_4x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e_valge_4x3 1">
        <a:dk1>
          <a:srgbClr val="576369"/>
        </a:dk1>
        <a:lt1>
          <a:srgbClr val="FFFFFF"/>
        </a:lt1>
        <a:dk2>
          <a:srgbClr val="1F497D"/>
        </a:dk2>
        <a:lt2>
          <a:srgbClr val="EEECE1"/>
        </a:lt2>
        <a:accent1>
          <a:srgbClr val="34B233"/>
        </a:accent1>
        <a:accent2>
          <a:srgbClr val="394A58"/>
        </a:accent2>
        <a:accent3>
          <a:srgbClr val="FFFFFF"/>
        </a:accent3>
        <a:accent4>
          <a:srgbClr val="495359"/>
        </a:accent4>
        <a:accent5>
          <a:srgbClr val="AED5AD"/>
        </a:accent5>
        <a:accent6>
          <a:srgbClr val="33424F"/>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ee_sloganiga_pohi_16x9">
  <a:themeElements>
    <a:clrScheme name="Energia Colors">
      <a:dk1>
        <a:srgbClr val="576369"/>
      </a:dk1>
      <a:lt1>
        <a:srgbClr val="FFFFFF"/>
      </a:lt1>
      <a:dk2>
        <a:srgbClr val="1F497D"/>
      </a:dk2>
      <a:lt2>
        <a:srgbClr val="EEECE1"/>
      </a:lt2>
      <a:accent1>
        <a:srgbClr val="34B233"/>
      </a:accent1>
      <a:accent2>
        <a:srgbClr val="394A58"/>
      </a:accent2>
      <a:accent3>
        <a:srgbClr val="C9DD03"/>
      </a:accent3>
      <a:accent4>
        <a:srgbClr val="7AB800"/>
      </a:accent4>
      <a:accent5>
        <a:srgbClr val="007934"/>
      </a:accent5>
      <a:accent6>
        <a:srgbClr val="005197"/>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8144947F-EB71-467E-85E1-E114E6F5694C}" vid="{241B7BDD-8C63-43E6-A1F0-F0C65F2C3272}"/>
    </a:ext>
  </a:extLst>
</a:theme>
</file>

<file path=ppt/theme/theme7.xml><?xml version="1.0" encoding="utf-8"?>
<a:theme xmlns:a="http://schemas.openxmlformats.org/drawingml/2006/main" name="1_Enefit_white_16x9">
  <a:themeElements>
    <a:clrScheme name="Energia Colors">
      <a:dk1>
        <a:srgbClr val="576369"/>
      </a:dk1>
      <a:lt1>
        <a:srgbClr val="FFFFFF"/>
      </a:lt1>
      <a:dk2>
        <a:srgbClr val="1F497D"/>
      </a:dk2>
      <a:lt2>
        <a:srgbClr val="EEECE1"/>
      </a:lt2>
      <a:accent1>
        <a:srgbClr val="34B233"/>
      </a:accent1>
      <a:accent2>
        <a:srgbClr val="394A58"/>
      </a:accent2>
      <a:accent3>
        <a:srgbClr val="C9DD03"/>
      </a:accent3>
      <a:accent4>
        <a:srgbClr val="7AB800"/>
      </a:accent4>
      <a:accent5>
        <a:srgbClr val="007934"/>
      </a:accent5>
      <a:accent6>
        <a:srgbClr val="005197"/>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5D291E7A7D6344ADCBBCF537B9EFE0" ma:contentTypeVersion="11" ma:contentTypeDescription="Create a new document." ma:contentTypeScope="" ma:versionID="6c35ad77dc562b6008962727ab546fe3">
  <xsd:schema xmlns:xsd="http://www.w3.org/2001/XMLSchema" xmlns:xs="http://www.w3.org/2001/XMLSchema" xmlns:p="http://schemas.microsoft.com/office/2006/metadata/properties" xmlns:ns3="38916a27-43ee-40dd-812c-0a2b01688dc0" xmlns:ns4="194e7274-c2c3-484f-b0ac-80fd14a3e163" targetNamespace="http://schemas.microsoft.com/office/2006/metadata/properties" ma:root="true" ma:fieldsID="906b018b86040457bb30b73eabffe778" ns3:_="" ns4:_="">
    <xsd:import namespace="38916a27-43ee-40dd-812c-0a2b01688dc0"/>
    <xsd:import namespace="194e7274-c2c3-484f-b0ac-80fd14a3e16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916a27-43ee-40dd-812c-0a2b01688dc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4e7274-c2c3-484f-b0ac-80fd14a3e163"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194e7274-c2c3-484f-b0ac-80fd14a3e163">
      <UserInfo>
        <DisplayName>Kristel-Liis Sirel</DisplayName>
        <AccountId>36</AccountId>
        <AccountType/>
      </UserInfo>
      <UserInfo>
        <DisplayName>Boriss Molev</DisplayName>
        <AccountId>34</AccountId>
        <AccountType/>
      </UserInfo>
      <UserInfo>
        <DisplayName>Sergei Trizna</DisplayName>
        <AccountId>334</AccountId>
        <AccountType/>
      </UserInfo>
      <UserInfo>
        <DisplayName>Kim Smirnov</DisplayName>
        <AccountId>111</AccountId>
        <AccountType/>
      </UserInfo>
      <UserInfo>
        <DisplayName>Olga Zaitseva</DisplayName>
        <AccountId>12</AccountId>
        <AccountType/>
      </UserInfo>
    </SharedWithUsers>
  </documentManagement>
</p:properties>
</file>

<file path=customXml/itemProps1.xml><?xml version="1.0" encoding="utf-8"?>
<ds:datastoreItem xmlns:ds="http://schemas.openxmlformats.org/officeDocument/2006/customXml" ds:itemID="{E302EA06-6FF0-46FE-9259-F1B3B48F94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916a27-43ee-40dd-812c-0a2b01688dc0"/>
    <ds:schemaRef ds:uri="194e7274-c2c3-484f-b0ac-80fd14a3e1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92F271-4C17-4E04-A68B-8EE1C943833F}">
  <ds:schemaRefs>
    <ds:schemaRef ds:uri="http://schemas.microsoft.com/sharepoint/v3/contenttype/forms"/>
  </ds:schemaRefs>
</ds:datastoreItem>
</file>

<file path=customXml/itemProps3.xml><?xml version="1.0" encoding="utf-8"?>
<ds:datastoreItem xmlns:ds="http://schemas.openxmlformats.org/officeDocument/2006/customXml" ds:itemID="{067FD1DC-6316-4981-8047-1CD708BF262F}">
  <ds:schemaRefs>
    <ds:schemaRef ds:uri="http://schemas.microsoft.com/office/2006/metadata/properties"/>
    <ds:schemaRef ds:uri="http://purl.org/dc/elements/1.1/"/>
    <ds:schemaRef ds:uri="194e7274-c2c3-484f-b0ac-80fd14a3e163"/>
    <ds:schemaRef ds:uri="http://purl.org/dc/terms/"/>
    <ds:schemaRef ds:uri="38916a27-43ee-40dd-812c-0a2b01688dc0"/>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enefit_pohi_16x9</Template>
  <TotalTime>503</TotalTime>
  <Words>1109</Words>
  <Application>Microsoft Office PowerPoint</Application>
  <PresentationFormat>Ekraaniseanss (16:9)</PresentationFormat>
  <Paragraphs>208</Paragraphs>
  <Slides>24</Slides>
  <Notes>16</Notes>
  <HiddenSlides>1</HiddenSlides>
  <MMClips>0</MMClips>
  <ScaleCrop>false</ScaleCrop>
  <HeadingPairs>
    <vt:vector size="6" baseType="variant">
      <vt:variant>
        <vt:lpstr>Kasutatud fondid</vt:lpstr>
      </vt:variant>
      <vt:variant>
        <vt:i4>7</vt:i4>
      </vt:variant>
      <vt:variant>
        <vt:lpstr>Kujundus</vt:lpstr>
      </vt:variant>
      <vt:variant>
        <vt:i4>7</vt:i4>
      </vt:variant>
      <vt:variant>
        <vt:lpstr>Slaidipealkirjad</vt:lpstr>
      </vt:variant>
      <vt:variant>
        <vt:i4>24</vt:i4>
      </vt:variant>
    </vt:vector>
  </HeadingPairs>
  <TitlesOfParts>
    <vt:vector size="38" baseType="lpstr">
      <vt:lpstr>Arial</vt:lpstr>
      <vt:lpstr>Arial Body</vt:lpstr>
      <vt:lpstr>Arial Narrow</vt:lpstr>
      <vt:lpstr>Arial Unicode MS</vt:lpstr>
      <vt:lpstr>Calibri</vt:lpstr>
      <vt:lpstr>Courier New</vt:lpstr>
      <vt:lpstr>Gloucester MT Extra Condensed</vt:lpstr>
      <vt:lpstr>Enefit_white_16x9</vt:lpstr>
      <vt:lpstr>Valge taustaga</vt:lpstr>
      <vt:lpstr>ee_sloganiga_pohi_16x9</vt:lpstr>
      <vt:lpstr>1_ee_sloganiga_pohi_16x9</vt:lpstr>
      <vt:lpstr>ee_valge_4x3</vt:lpstr>
      <vt:lpstr>2_ee_sloganiga_pohi_16x9</vt:lpstr>
      <vt:lpstr>1_Enefit_white_16x9</vt:lpstr>
      <vt:lpstr>PowerPointi esitlus</vt:lpstr>
      <vt:lpstr>Ожидания эстонского государства к Eesti Energia</vt:lpstr>
      <vt:lpstr>Eesti Energia в цифрах</vt:lpstr>
      <vt:lpstr>PowerPointi esitlus</vt:lpstr>
      <vt:lpstr>PowerPointi esitlus</vt:lpstr>
      <vt:lpstr>PowerPointi esitlus</vt:lpstr>
      <vt:lpstr>Keskendume suurenergeetikas vedelkütuste tootmisele, valmistame ette uue õlitehase investeerimisotsust</vt:lpstr>
      <vt:lpstr>Kaevandame põlevkivi väiksemate kadudega</vt:lpstr>
      <vt:lpstr>PowerPointi esitlus</vt:lpstr>
      <vt:lpstr>PowerPointi esitlus</vt:lpstr>
      <vt:lpstr>«Портрет» работника</vt:lpstr>
      <vt:lpstr>Eesti Energia в качестве работодателя:  мы становимся международным предприятием, ориентированным на инновации и основанным на ценностях</vt:lpstr>
      <vt:lpstr>PowerPointi esitlus</vt:lpstr>
      <vt:lpstr>Образование практикантов</vt:lpstr>
      <vt:lpstr>PowerPointi esitlus</vt:lpstr>
      <vt:lpstr>Оплачиваемая vs наблюдательная</vt:lpstr>
      <vt:lpstr>PowerPointi esitlus</vt:lpstr>
      <vt:lpstr>Наши инженера</vt:lpstr>
      <vt:lpstr>Infotehnoloogia</vt:lpstr>
      <vt:lpstr>Мероприятия для подготовки резерва</vt:lpstr>
      <vt:lpstr>PowerPointi esitlus</vt:lpstr>
      <vt:lpstr>PowerPointi esitlus</vt:lpstr>
      <vt:lpstr>Вклад в образование</vt:lpstr>
      <vt:lpstr>PowerPointi esitlus</vt:lpstr>
    </vt:vector>
  </TitlesOfParts>
  <Company>Eesti Energia 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Taastuvenergia perspektiiv ja väljakutsed</dc:title>
  <dc:creator>Kaarel Kuusk</dc:creator>
  <cp:lastModifiedBy>Anneli Entson</cp:lastModifiedBy>
  <cp:revision>35</cp:revision>
  <dcterms:created xsi:type="dcterms:W3CDTF">2017-11-17T08:11:24Z</dcterms:created>
  <dcterms:modified xsi:type="dcterms:W3CDTF">2019-09-23T04:03:50Z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0x010100F25D291E7A7D6344ADCBBCF537B9EFE0</vt:lpwstr>
  </property>
  <property fmtid="{D5CDD505-2E9C-101B-9397-08002B2CF9AE}" pid="3" name="AuthorIds_UIVersion_1024">
    <vt:lpwstr>32</vt:lpwstr>
  </property>
  <property fmtid="{D5CDD505-2E9C-101B-9397-08002B2CF9AE}" pid="4" name="AuthorIds_UIVersion_1536">
    <vt:lpwstr>32</vt:lpwstr>
  </property>
</Properties>
</file>