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CF9B-1A14-41CC-B57B-CE4B1292F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2D8E2-2564-408A-B9CF-8F85A1476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ED844-8A92-4DD4-981A-48F2F6CC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E490B-8138-4C05-9EF3-B8685A9B8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618D4-E11F-4E64-96A0-11A154C7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219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DFA6A-3FB6-4645-B183-4BB5D0E55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F164D-6B05-412C-B970-534935F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6F386-2938-42E4-B45C-DB086F045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1CBB0-7985-4E00-9AEE-170955F81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EB259-6C57-4F49-8764-6FB4C12B8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44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077C8-57DF-4E90-BEC6-B8CC1F9F0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8BE40-1122-4929-9FED-5B2E5FE49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71999-71FF-495E-8E3C-98C8542D0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ED80A-F5AC-4334-8618-2A672A90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FD8CC-9EE3-4E90-BF16-F89BEF69F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4206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527FA-CF82-4222-AFE8-776831B92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C8D0E-4291-4625-8354-6F593C0A0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B427B-6DC2-4ABC-A55F-85354CE16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52B0F-A2D2-4788-8D42-D21C4791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CEF52-41EF-467F-9ACB-55F436C1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63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40CC4-A9D5-46DE-A352-04636F40F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AFEA3-31A2-4240-9FA0-53DAA90A7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63072-1D9C-4F9E-A998-DC2B61D7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04F02-2036-40C7-98A9-B0A436C82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8831A-B0F1-468B-8609-8D303C27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6190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AB58-EF8F-4F87-B0A6-55D062EC5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26B6D-05A2-4930-A308-C6319037F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19E2-CA5A-4F56-89D5-C15567133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77310-A4B6-43B6-BE05-8CE358CF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6B1A6-D5AE-415A-9878-D66A481D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5D45B-BFA3-4671-879A-9EB31717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949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9B57D-3827-43F8-925A-64446454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2D4CE-D914-4FB2-B598-3F9ABB6E9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41712-04E4-4F4E-9039-B6D122F82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5272EA-27A8-41BA-A8E6-D76E09AFD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491B14-8D4D-4AE6-BA03-C6F3F5BAC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88521-B9BB-4765-BB03-A8B41803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79B984-2FF2-4982-92E7-B4AD9220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6469A-B951-4CE5-BAE8-B6BE7FD3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65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E366-ACE0-4DDF-AC2E-AF933BEF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090CC-D2D4-4695-AD29-3607851B5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EDFE1-0496-4A15-A41B-407E50D44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9BBEB-E129-470E-9820-E37A54A3F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949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FF0213-8232-4BBF-BD55-5A1D4B59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44F14-85FA-468C-A4CD-AEC331256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D389C-85A7-4082-A097-F9812BD6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798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4AE7-9FA8-41B3-99E5-995C36E6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6DAA5-314B-4CE8-B324-8EF66FDF8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7922C-C2CD-4149-A9EB-494238493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2C610-F1F6-48CF-9C4C-22C3BA6A2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046B1-74DC-4FEB-889F-713545D7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EE7D7-EC9E-4A2A-8D31-4297CDA1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2827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B7AB-1237-4412-B826-227C4455B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DF5511-964F-4D42-97D2-9AA354534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2A46E8-8381-4403-8120-18FD6332D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C30A1-3245-4817-AF49-EFD89CC1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7EDC0-A725-43C2-940C-0EE4E1B8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96EC1-74F2-4EB3-A0AA-F9394415B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2105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FA4FBE-51F3-4E01-AA2B-F8359177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8CE9E-3506-4FAA-BB63-29110E8BD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8D800-181B-484C-B36C-745F05177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15476-A003-410B-A947-A9103034BD98}" type="datetimeFigureOut">
              <a:rPr lang="et-EE" smtClean="0"/>
              <a:t>14.01.2019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D7FAA-02E6-42F4-A75F-DA393B8A9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BA1FC-6560-4CEA-8945-E4D754345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61C3A-CBC7-4349-8C23-9BCD6C6D9E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0926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0CBD0-1FD3-4638-A8E2-D90A73668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Rühmatööd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D8B2B4-A983-400F-9229-D1E27658DF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Mida saab teha töökohapõhise </a:t>
            </a:r>
            <a:r>
              <a:rPr lang="et-EE"/>
              <a:t>õppe populariseerimiseks?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9931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A719-759B-4F7D-8D05-91E65C10C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Rühm-Piret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0EAE-F1E0-4EDF-A876-C4BAABCCE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Ekskursioonid koos tegevustega</a:t>
            </a:r>
          </a:p>
          <a:p>
            <a:r>
              <a:rPr lang="et-EE" dirty="0"/>
              <a:t>3-poolne leping: lapsevanem, kool, ettevõte</a:t>
            </a:r>
          </a:p>
          <a:p>
            <a:r>
              <a:rPr lang="et-EE" dirty="0"/>
              <a:t>Teatud erialadele, kuhu õppijaid ei tule, peaks olema riiklikud toetused</a:t>
            </a:r>
          </a:p>
          <a:p>
            <a:r>
              <a:rPr lang="et-EE" dirty="0"/>
              <a:t>Praktika ja teooria vaheldumine paindlikuks</a:t>
            </a:r>
          </a:p>
          <a:p>
            <a:r>
              <a:rPr lang="et-EE" dirty="0"/>
              <a:t>Gümnaasiumi suuna õppeid juurde koostöös ettevõtetega</a:t>
            </a:r>
          </a:p>
          <a:p>
            <a:r>
              <a:rPr lang="et-EE" dirty="0"/>
              <a:t>Koolipoolne tugi ettevõtetele peab olema väga hea – selge pilt, mida vaja teha/õpetada</a:t>
            </a:r>
          </a:p>
          <a:p>
            <a:r>
              <a:rPr lang="et-EE" dirty="0"/>
              <a:t>Kampaaniad noorte leidmiseks ka vene noortele</a:t>
            </a:r>
          </a:p>
          <a:p>
            <a:r>
              <a:rPr lang="et-EE" dirty="0"/>
              <a:t>Kandideerimine läbi ettevõtete</a:t>
            </a:r>
          </a:p>
          <a:p>
            <a:r>
              <a:rPr lang="et-EE" dirty="0"/>
              <a:t>Kandideerimine süsteemne, selge- millal jms</a:t>
            </a:r>
          </a:p>
        </p:txBody>
      </p:sp>
    </p:spTree>
    <p:extLst>
      <p:ext uri="{BB962C8B-B14F-4D97-AF65-F5344CB8AC3E}">
        <p14:creationId xmlns:p14="http://schemas.microsoft.com/office/powerpoint/2010/main" val="335019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DAAA5-E338-455B-B67B-93AE53CF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Rühm-Liisi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D51A3-DA4A-4FCB-BC9B-2BDEB833C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/>
              <a:t>Mainet saab parandada hea nimega –õpipoisi asemel töökohapõhine õpe.</a:t>
            </a:r>
          </a:p>
          <a:p>
            <a:r>
              <a:rPr lang="et-EE" dirty="0"/>
              <a:t>Kuidas kommunikatsioonis paremini kõlama jääda? Tööandjad teadvustavad ise mis on vajalikud erialad ja kus neid saab õppida.</a:t>
            </a:r>
          </a:p>
          <a:p>
            <a:r>
              <a:rPr lang="et-EE" dirty="0"/>
              <a:t>Kutsekooli tulevad majanduslikult vähemkindlustatud noored – tasu või stipendium motiveeriks õppima tulema. </a:t>
            </a:r>
          </a:p>
          <a:p>
            <a:r>
              <a:rPr lang="et-EE" dirty="0"/>
              <a:t>Rohkem välja tuua, mis on majandusele vajalikud erialad –õpipoisi tasud erinevad.</a:t>
            </a:r>
          </a:p>
          <a:p>
            <a:r>
              <a:rPr lang="et-EE" dirty="0"/>
              <a:t>Kandideerimine õppesse läbi ettevõtte.</a:t>
            </a:r>
          </a:p>
          <a:p>
            <a:r>
              <a:rPr lang="et-EE" dirty="0"/>
              <a:t>Kelle vastutus on noorte teadlikkuse tõstmine? Karjäärinõustajad/töötukassa? Karjäärinõustajad võiksid hoopis erialaliitude juures töötada.</a:t>
            </a:r>
          </a:p>
          <a:p>
            <a:r>
              <a:rPr lang="et-EE" dirty="0"/>
              <a:t>Karismaatiliste noorte kaasamine kõneisikutena.</a:t>
            </a:r>
          </a:p>
          <a:p>
            <a:r>
              <a:rPr lang="et-EE" dirty="0"/>
              <a:t>Kes valmistab ette ettevõttepoolseid juhendajaid? Täna teevad seda kutsekoolid, kuid võiks olla rohkem ülikoolide pärusmaa- pedagoogiline koolitus. Või siis koolide ja ettevõtete esindajaid tandemina koolitada.</a:t>
            </a:r>
          </a:p>
          <a:p>
            <a:r>
              <a:rPr lang="et-EE" dirty="0"/>
              <a:t>Praegu 2/3 töökohal ja 1/3 koolis. Rohkem paindlikkust, tööandjad ütlevad, mis osa töökohal, mis osa koolis.</a:t>
            </a:r>
          </a:p>
          <a:p>
            <a:r>
              <a:rPr lang="et-EE" dirty="0"/>
              <a:t>Sektori erialaliidu raames hea tahte memorandum, et õpilane peaks kord nädalas kohtuma oma koolipoolse juhendajaga/õpetajatega. Ettevõte peaks seda võimaldama.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3968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5E02-EE57-45EA-830E-9B49809D8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Rühm- Lii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BCCED-074F-42C4-AB99-5CA30AEA1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Ettevõtete esindajad koolidesse valdkonda ja sealt edasi erialasid tutvustama.</a:t>
            </a:r>
          </a:p>
          <a:p>
            <a:r>
              <a:rPr lang="et-EE" dirty="0"/>
              <a:t>Erialade nimed tänapäevasemaks.</a:t>
            </a:r>
          </a:p>
          <a:p>
            <a:r>
              <a:rPr lang="et-EE" dirty="0"/>
              <a:t>Kasutada „Tagasi kooli!“ mõtet, et koolidesse läheksid esinema erialasid tutvustama vajalike erialade esindajad</a:t>
            </a:r>
          </a:p>
          <a:p>
            <a:r>
              <a:rPr lang="et-EE" dirty="0"/>
              <a:t>Töövajupäevad ulatuslikumaks.</a:t>
            </a:r>
          </a:p>
          <a:p>
            <a:r>
              <a:rPr lang="et-EE" dirty="0"/>
              <a:t>Õppe alguses koolipõhine õpe, seejärel töökohapõhine.</a:t>
            </a:r>
          </a:p>
          <a:p>
            <a:r>
              <a:rPr lang="et-EE" dirty="0"/>
              <a:t>Lastevanemate nõustamisele kaasamine.</a:t>
            </a:r>
          </a:p>
          <a:p>
            <a:r>
              <a:rPr lang="et-EE" dirty="0"/>
              <a:t>Sarnaselt Taani süsteemile anda tagasi õpipoisse koolitavatele ettevõtetele  maksuraha (Töötukassast).</a:t>
            </a:r>
          </a:p>
        </p:txBody>
      </p:sp>
    </p:spTree>
    <p:extLst>
      <p:ext uri="{BB962C8B-B14F-4D97-AF65-F5344CB8AC3E}">
        <p14:creationId xmlns:p14="http://schemas.microsoft.com/office/powerpoint/2010/main" val="4957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293</Words>
  <Application>Microsoft Office PowerPoint</Application>
  <PresentationFormat>Laiekraan</PresentationFormat>
  <Paragraphs>31</Paragraphs>
  <Slides>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Rühmatööd</vt:lpstr>
      <vt:lpstr>Rühm-Piret</vt:lpstr>
      <vt:lpstr>Rühm-Liisi</vt:lpstr>
      <vt:lpstr>Rühm- Lii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Rühmatööd</dc:title>
  <dc:creator>Martin Hanson</dc:creator>
  <cp:lastModifiedBy>Anneli Entson</cp:lastModifiedBy>
  <cp:revision>14</cp:revision>
  <dcterms:created xsi:type="dcterms:W3CDTF">2018-12-27T14:12:29Z</dcterms:created>
  <dcterms:modified xsi:type="dcterms:W3CDTF">2019-01-14T10:54:31Z</dcterms:modified>
</cp:coreProperties>
</file>