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9" r:id="rId1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87927-DB6F-4930-971C-5993A09E12BD}" type="datetimeFigureOut">
              <a:rPr lang="et-EE" smtClean="0"/>
              <a:t>11.11.2019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C42F1-050E-42C8-A8D3-514E2405BD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1893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42F1-050E-42C8-A8D3-514E2405BD91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1931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1E1A-94C2-4FF0-8C9E-29624280857E}" type="datetime1">
              <a:rPr lang="et-EE" smtClean="0"/>
              <a:t>11.11.2019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5259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D55B-5531-4CE6-8646-C44ACD4A597F}" type="datetime1">
              <a:rPr lang="et-EE" smtClean="0"/>
              <a:t>11.11.2019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997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E0B7-6843-4609-9E2A-54E5A9913789}" type="datetime1">
              <a:rPr lang="et-EE" smtClean="0"/>
              <a:t>11.11.2019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06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B8A1-6279-464F-B9E5-45A69305D976}" type="datetime1">
              <a:rPr lang="et-EE" smtClean="0"/>
              <a:t>11.11.2019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732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7FC2-035E-4E57-B386-B3CA84889E66}" type="datetime1">
              <a:rPr lang="et-EE" smtClean="0"/>
              <a:t>11.11.2019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49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B8BD-744A-4623-B0BC-E8ED75E1B1E6}" type="datetime1">
              <a:rPr lang="et-EE" smtClean="0"/>
              <a:t>11.11.2019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763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7A43-E5EE-4968-A8CB-FC3D72DF8128}" type="datetime1">
              <a:rPr lang="et-EE" smtClean="0"/>
              <a:t>11.11.2019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67695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AB96-FE96-4C0A-994D-D69D8CAD9A92}" type="datetime1">
              <a:rPr lang="et-EE" smtClean="0"/>
              <a:t>11.11.2019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586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8EC5-F29F-4D8A-828F-AB36788F3C17}" type="datetime1">
              <a:rPr lang="et-EE" smtClean="0"/>
              <a:t>11.11.2019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894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F93A-95D8-4D53-9CDE-510824A62943}" type="datetime1">
              <a:rPr lang="et-EE" smtClean="0"/>
              <a:t>11.11.2019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654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82D5-0B1C-4677-8788-171EFC2458DF}" type="datetime1">
              <a:rPr lang="et-EE" smtClean="0"/>
              <a:t>11.11.2019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694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AC4E-0A5A-4268-AA7F-3E30426BBDF3}" type="datetime1">
              <a:rPr lang="et-EE" smtClean="0"/>
              <a:t>11.11.2019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845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AF18-0CD9-4B38-AFCC-654A3A01E248}" type="datetime1">
              <a:rPr lang="et-EE" smtClean="0"/>
              <a:t>11.11.2019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82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4A20-15C2-4098-9210-CB10F863FBE0}" type="datetime1">
              <a:rPr lang="et-EE" smtClean="0"/>
              <a:t>11.11.2019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510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D45-ADF3-46F0-99B1-3ED7594A5A0C}" type="datetime1">
              <a:rPr lang="et-EE" smtClean="0"/>
              <a:t>11.11.2019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3455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21AE-DCA0-45BD-A7D5-BC3D3B7C9EB8}" type="datetime1">
              <a:rPr lang="et-EE" smtClean="0"/>
              <a:t>11.11.2019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7308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77A6-9F7A-42AA-B5CF-EE7F6632FB40}" type="datetime1">
              <a:rPr lang="et-EE" smtClean="0"/>
              <a:t>11.11.2019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 smtClean="0"/>
              <a:t>November 2019 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6E8B2D-0686-4010-BD39-A2C79FE1B1C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175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Tulge meile tööle!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Jana Trolla</a:t>
            </a:r>
          </a:p>
          <a:p>
            <a:r>
              <a:rPr lang="et-EE" dirty="0" smtClean="0"/>
              <a:t>Lõuna-Eesti Haigla</a:t>
            </a:r>
          </a:p>
          <a:p>
            <a:r>
              <a:rPr lang="et-EE" dirty="0" smtClean="0"/>
              <a:t>õendusjuht</a:t>
            </a:r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22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18" y="0"/>
            <a:ext cx="9165364" cy="6858000"/>
          </a:xfrm>
          <a:prstGeom prst="rect">
            <a:avLst/>
          </a:prstGeom>
        </p:spPr>
      </p:pic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11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2000" i="1" dirty="0" smtClean="0"/>
              <a:t>Aitäh kõigile koostööpartneritele ja jaksu ning leidlikkust meile kõigile uute töötajate leidmisel!</a:t>
            </a:r>
            <a:endParaRPr lang="et-EE" sz="2000" i="1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75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3070"/>
          </a:xfrm>
        </p:spPr>
        <p:txBody>
          <a:bodyPr/>
          <a:lstStyle/>
          <a:p>
            <a:r>
              <a:rPr lang="et-EE" dirty="0" smtClean="0"/>
              <a:t>Kes töötavad haiglas?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416628" y="895739"/>
            <a:ext cx="9414588" cy="4945363"/>
          </a:xfrm>
        </p:spPr>
        <p:txBody>
          <a:bodyPr numCol="2">
            <a:normAutofit/>
          </a:bodyPr>
          <a:lstStyle/>
          <a:p>
            <a:r>
              <a:rPr lang="et-EE" b="1" dirty="0" smtClean="0"/>
              <a:t>Arstid</a:t>
            </a:r>
            <a:r>
              <a:rPr lang="et-EE" dirty="0" smtClean="0"/>
              <a:t>- Tartu Ülikool</a:t>
            </a:r>
          </a:p>
          <a:p>
            <a:r>
              <a:rPr lang="et-EE" b="1" dirty="0" smtClean="0"/>
              <a:t>Õed</a:t>
            </a:r>
            <a:r>
              <a:rPr lang="et-EE" dirty="0" smtClean="0"/>
              <a:t>- Tartu ja Tallinna tervishoiu kõrgkool</a:t>
            </a:r>
          </a:p>
          <a:p>
            <a:r>
              <a:rPr lang="et-EE" b="1" dirty="0" smtClean="0"/>
              <a:t>Ämmaemandad</a:t>
            </a:r>
            <a:r>
              <a:rPr lang="et-EE" dirty="0" smtClean="0"/>
              <a:t>-</a:t>
            </a:r>
            <a:r>
              <a:rPr lang="et-EE" dirty="0" smtClean="0"/>
              <a:t> Tartu Tervishoiu </a:t>
            </a:r>
            <a:r>
              <a:rPr lang="et-EE" dirty="0"/>
              <a:t>K</a:t>
            </a:r>
            <a:r>
              <a:rPr lang="et-EE" dirty="0" smtClean="0"/>
              <a:t>õrgkool</a:t>
            </a:r>
            <a:endParaRPr lang="et-EE" dirty="0" smtClean="0"/>
          </a:p>
          <a:p>
            <a:r>
              <a:rPr lang="et-EE" b="1" dirty="0" err="1" smtClean="0"/>
              <a:t>Füsioterapeudid</a:t>
            </a:r>
            <a:r>
              <a:rPr lang="et-EE" dirty="0" smtClean="0"/>
              <a:t>- </a:t>
            </a:r>
            <a:r>
              <a:rPr lang="et-EE" dirty="0" smtClean="0"/>
              <a:t>Tartu Tervishoiu Kõrgkool, Tartu Ülikool</a:t>
            </a:r>
            <a:endParaRPr lang="et-EE" dirty="0" smtClean="0"/>
          </a:p>
          <a:p>
            <a:r>
              <a:rPr lang="et-EE" b="1" dirty="0" err="1" smtClean="0"/>
              <a:t>Bioanalüütikud</a:t>
            </a:r>
            <a:r>
              <a:rPr lang="et-EE" dirty="0" smtClean="0"/>
              <a:t>- </a:t>
            </a:r>
            <a:r>
              <a:rPr lang="et-EE" dirty="0" smtClean="0"/>
              <a:t>Tartu Tervishoiu Kõrgkool</a:t>
            </a:r>
            <a:endParaRPr lang="et-EE" dirty="0" smtClean="0"/>
          </a:p>
          <a:p>
            <a:r>
              <a:rPr lang="et-EE" b="1" dirty="0" smtClean="0"/>
              <a:t>Radioloogiatehnikud</a:t>
            </a:r>
            <a:r>
              <a:rPr lang="et-EE" dirty="0" smtClean="0"/>
              <a:t>- </a:t>
            </a:r>
            <a:r>
              <a:rPr lang="et-EE" dirty="0" smtClean="0"/>
              <a:t>Tartu Tervishoiu Kõrgkool</a:t>
            </a:r>
            <a:endParaRPr lang="et-EE" dirty="0" smtClean="0"/>
          </a:p>
          <a:p>
            <a:r>
              <a:rPr lang="et-EE" b="1" dirty="0" smtClean="0"/>
              <a:t>Psühholoogid</a:t>
            </a:r>
            <a:r>
              <a:rPr lang="et-EE" dirty="0" smtClean="0"/>
              <a:t>- Tartu Ülikool</a:t>
            </a:r>
          </a:p>
          <a:p>
            <a:r>
              <a:rPr lang="et-EE" b="1" dirty="0" smtClean="0"/>
              <a:t>Erakorralise meditsiini tehnikud- </a:t>
            </a:r>
            <a:r>
              <a:rPr lang="et-EE" dirty="0" smtClean="0"/>
              <a:t>Tartu ja Tallinna Tervishoiu Kõrgkool</a:t>
            </a:r>
            <a:endParaRPr lang="et-EE" dirty="0" smtClean="0"/>
          </a:p>
          <a:p>
            <a:r>
              <a:rPr lang="et-EE" b="1" dirty="0" smtClean="0"/>
              <a:t>Hooldustöötajad</a:t>
            </a:r>
            <a:r>
              <a:rPr lang="et-EE" dirty="0" smtClean="0"/>
              <a:t>- </a:t>
            </a:r>
            <a:r>
              <a:rPr lang="et-EE" dirty="0" smtClean="0"/>
              <a:t>Tartu ja Tallinna Tervishoiu 	Kõrgkool, Valgamaa KHK, erinevad 	kursused…</a:t>
            </a:r>
          </a:p>
          <a:p>
            <a:r>
              <a:rPr lang="et-EE" b="1" dirty="0" smtClean="0"/>
              <a:t>Sotsiaaltöötajad</a:t>
            </a:r>
            <a:r>
              <a:rPr lang="et-EE" dirty="0" smtClean="0"/>
              <a:t>- TÜ</a:t>
            </a:r>
          </a:p>
          <a:p>
            <a:r>
              <a:rPr lang="et-EE" b="1" i="1" dirty="0" smtClean="0"/>
              <a:t>Infotehnoloogid</a:t>
            </a:r>
            <a:endParaRPr lang="et-EE" dirty="0"/>
          </a:p>
          <a:p>
            <a:r>
              <a:rPr lang="et-EE" b="1" dirty="0" smtClean="0"/>
              <a:t>Kiirabitehnikud</a:t>
            </a:r>
          </a:p>
          <a:p>
            <a:r>
              <a:rPr lang="et-EE" b="1" i="1" dirty="0" smtClean="0"/>
              <a:t>Raamatupidajad</a:t>
            </a:r>
          </a:p>
          <a:p>
            <a:r>
              <a:rPr lang="et-EE" b="1" i="1" dirty="0" smtClean="0"/>
              <a:t>Klienditeenindajad</a:t>
            </a:r>
          </a:p>
          <a:p>
            <a:r>
              <a:rPr lang="et-EE" b="1" i="1" dirty="0" err="1" smtClean="0"/>
              <a:t>Autoklaavijad</a:t>
            </a:r>
            <a:endParaRPr lang="et-EE" b="1" i="1" dirty="0" smtClean="0"/>
          </a:p>
          <a:p>
            <a:r>
              <a:rPr lang="et-EE" b="1" i="1" dirty="0" smtClean="0"/>
              <a:t>Meditsiinistatistikud</a:t>
            </a:r>
          </a:p>
          <a:p>
            <a:r>
              <a:rPr lang="et-EE" b="1" i="1" dirty="0" smtClean="0"/>
              <a:t>Haldustehnikud </a:t>
            </a:r>
          </a:p>
          <a:p>
            <a:r>
              <a:rPr lang="et-EE" b="1" i="1" dirty="0" err="1" smtClean="0"/>
              <a:t>Pesukäitlejad</a:t>
            </a:r>
            <a:endParaRPr lang="et-EE" b="1" i="1" dirty="0" smtClean="0"/>
          </a:p>
          <a:p>
            <a:r>
              <a:rPr lang="et-EE" b="1" i="1" dirty="0" smtClean="0"/>
              <a:t>Koristajad </a:t>
            </a:r>
            <a:endParaRPr lang="et-EE" b="1" i="1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80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saada uusi kolleege?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 smtClean="0"/>
              <a:t>Praktikabaas TÜ ja Tartu Tervishoiu Kõrgkoolile</a:t>
            </a:r>
          </a:p>
          <a:p>
            <a:r>
              <a:rPr lang="et-EE" sz="2400" dirty="0" smtClean="0"/>
              <a:t>Koostöö kutsehariduskeskustega</a:t>
            </a:r>
          </a:p>
          <a:p>
            <a:pPr lvl="1"/>
            <a:r>
              <a:rPr lang="et-EE" dirty="0" smtClean="0"/>
              <a:t>Võrumaa KHK</a:t>
            </a:r>
          </a:p>
          <a:p>
            <a:pPr lvl="1"/>
            <a:r>
              <a:rPr lang="et-EE" dirty="0" smtClean="0"/>
              <a:t>Valgamaa KHK</a:t>
            </a:r>
            <a:endParaRPr lang="et-EE" dirty="0"/>
          </a:p>
          <a:p>
            <a:r>
              <a:rPr lang="et-EE" sz="2400" dirty="0" smtClean="0"/>
              <a:t>Koostöö Töötukassaga</a:t>
            </a:r>
            <a:endParaRPr lang="et-EE" sz="2400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45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Aga veel….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 smtClean="0"/>
              <a:t>Üksuste juhid otsivad tuttavate tuttavate kaudu…</a:t>
            </a:r>
          </a:p>
          <a:p>
            <a:r>
              <a:rPr lang="et-EE" sz="2000" dirty="0" smtClean="0"/>
              <a:t>Kuulutused haigla kodulehel, Facebookis ja ajalehtedes.</a:t>
            </a:r>
          </a:p>
          <a:p>
            <a:r>
              <a:rPr lang="et-EE" sz="2000" dirty="0" smtClean="0"/>
              <a:t>Inimesed pakuvad ennast ise.</a:t>
            </a:r>
          </a:p>
          <a:p>
            <a:r>
              <a:rPr lang="et-EE" sz="2000" dirty="0" smtClean="0"/>
              <a:t>Töövarjupäevad – saab tulla töövarjuks kogu aasta vältel ja kõigi ametite töötajatele.</a:t>
            </a:r>
          </a:p>
          <a:p>
            <a:r>
              <a:rPr lang="et-EE" sz="2000" dirty="0" smtClean="0"/>
              <a:t>Karjääripäevad koolides, lasteaiad käivad külas</a:t>
            </a:r>
            <a:endParaRPr lang="et-EE" sz="2000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918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Proovikivid meile…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/>
              <a:t>Leida üles õiged inimesed, kes sobivad töötama haiglas</a:t>
            </a:r>
          </a:p>
          <a:p>
            <a:r>
              <a:rPr lang="et-EE" sz="2000" dirty="0" smtClean="0"/>
              <a:t>Osalise tööaja võimaldamine vähenenud töövõimega inimestele ja väikeste laste vanematele</a:t>
            </a:r>
          </a:p>
          <a:p>
            <a:r>
              <a:rPr lang="et-EE" sz="2000" dirty="0" smtClean="0"/>
              <a:t>Töö on 24/7, aga noored väärtustavad vaba aega koos pere ja lähedastega</a:t>
            </a:r>
          </a:p>
          <a:p>
            <a:r>
              <a:rPr lang="et-EE" sz="2000" dirty="0" smtClean="0"/>
              <a:t>Asendustöötajate leidmine- murekoht terves riigis…</a:t>
            </a:r>
          </a:p>
          <a:p>
            <a:pPr lvl="1"/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32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Uppuja päästmine on uppuja enda asi…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 smtClean="0"/>
              <a:t>10+ aastat tagasi oli suur murekoht hooldajate leidmine</a:t>
            </a:r>
          </a:p>
          <a:p>
            <a:pPr lvl="1"/>
            <a:r>
              <a:rPr lang="et-EE" sz="1800" dirty="0" smtClean="0"/>
              <a:t>Palk väike, töö raske ja ühiskonnas polnud see amet hea kuvandiga</a:t>
            </a:r>
            <a:endParaRPr lang="et-EE" sz="1800" dirty="0"/>
          </a:p>
          <a:p>
            <a:r>
              <a:rPr lang="et-EE" sz="2400" dirty="0" smtClean="0"/>
              <a:t>Hakkasime 2007. aastal koos Tartu Tervishoiu Kõrgkooliga otsima võimalusi töötavate hooldajate koolitamiseks.</a:t>
            </a:r>
          </a:p>
          <a:p>
            <a:pPr lvl="1"/>
            <a:r>
              <a:rPr lang="et-EE" sz="1800" dirty="0" smtClean="0"/>
              <a:t>TRAIN projekt, mille tulemusena pidi valmima õppekava, kus 20</a:t>
            </a:r>
            <a:r>
              <a:rPr lang="et-EE" sz="1800" dirty="0"/>
              <a:t>% </a:t>
            </a:r>
            <a:r>
              <a:rPr lang="et-EE" sz="1800" dirty="0" smtClean="0"/>
              <a:t>õppest koolis ja 80</a:t>
            </a:r>
            <a:r>
              <a:rPr lang="et-EE" sz="1800" dirty="0"/>
              <a:t>% töökohal </a:t>
            </a:r>
            <a:r>
              <a:rPr lang="et-EE" sz="1800" dirty="0" smtClean="0"/>
              <a:t>ehk siis õpipoisi õpe</a:t>
            </a:r>
          </a:p>
          <a:p>
            <a:pPr lvl="1"/>
            <a:r>
              <a:rPr lang="et-EE" sz="1800" dirty="0" smtClean="0"/>
              <a:t>Meil asus õppima 10 hooldajat</a:t>
            </a:r>
            <a:endParaRPr lang="et-EE" sz="1800" dirty="0"/>
          </a:p>
          <a:p>
            <a:r>
              <a:rPr lang="et-EE" sz="2400" dirty="0" smtClean="0"/>
              <a:t>Sellest sai alguse pikem koostöö kooliga, kuid praeguseks oleme 95-st hooldajast koolitanud ainult pooled…</a:t>
            </a:r>
            <a:endParaRPr lang="et-EE" sz="2400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393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53" y="1170623"/>
            <a:ext cx="6316743" cy="4741227"/>
          </a:xfrm>
        </p:spPr>
      </p:pic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7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94" y="1417489"/>
            <a:ext cx="6007957" cy="4494361"/>
          </a:xfrm>
        </p:spPr>
      </p:pic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469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18" y="0"/>
            <a:ext cx="9165364" cy="6858000"/>
          </a:xfrm>
          <a:prstGeom prst="rect">
            <a:avLst/>
          </a:prstGeom>
        </p:spPr>
      </p:pic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November 2019 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83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hukõrred">
  <a:themeElements>
    <a:clrScheme name="Rohukõrred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Rohukõrred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hukõrred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264</TotalTime>
  <Words>280</Words>
  <Application>Microsoft Office PowerPoint</Application>
  <PresentationFormat>Laiekraan</PresentationFormat>
  <Paragraphs>61</Paragraphs>
  <Slides>11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Rohukõrred</vt:lpstr>
      <vt:lpstr>Tulge meile tööle!</vt:lpstr>
      <vt:lpstr>Kes töötavad haiglas?</vt:lpstr>
      <vt:lpstr>Kuidas saada uusi kolleege?</vt:lpstr>
      <vt:lpstr>Aga veel….</vt:lpstr>
      <vt:lpstr>Proovikivid meile…</vt:lpstr>
      <vt:lpstr>Uppuja päästmine on uppuja enda asi…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Tulge meile tööle!</dc:title>
  <dc:creator>Jana Trolla</dc:creator>
  <cp:lastModifiedBy>Jana Trolla</cp:lastModifiedBy>
  <cp:revision>21</cp:revision>
  <dcterms:created xsi:type="dcterms:W3CDTF">2019-11-11T08:48:35Z</dcterms:created>
  <dcterms:modified xsi:type="dcterms:W3CDTF">2019-11-11T13:13:34Z</dcterms:modified>
</cp:coreProperties>
</file>