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4"/>
  </p:sldMasterIdLst>
  <p:notesMasterIdLst>
    <p:notesMasterId r:id="rId23"/>
  </p:notesMasterIdLst>
  <p:handoutMasterIdLst>
    <p:handoutMasterId r:id="rId24"/>
  </p:handoutMasterIdLst>
  <p:sldIdLst>
    <p:sldId id="365" r:id="rId5"/>
    <p:sldId id="382" r:id="rId6"/>
    <p:sldId id="383" r:id="rId7"/>
    <p:sldId id="295" r:id="rId8"/>
    <p:sldId id="353" r:id="rId9"/>
    <p:sldId id="377" r:id="rId10"/>
    <p:sldId id="378" r:id="rId11"/>
    <p:sldId id="369" r:id="rId12"/>
    <p:sldId id="380" r:id="rId13"/>
    <p:sldId id="381" r:id="rId14"/>
    <p:sldId id="379" r:id="rId15"/>
    <p:sldId id="386" r:id="rId16"/>
    <p:sldId id="359" r:id="rId17"/>
    <p:sldId id="362" r:id="rId18"/>
    <p:sldId id="361" r:id="rId19"/>
    <p:sldId id="364" r:id="rId20"/>
    <p:sldId id="385" r:id="rId21"/>
    <p:sldId id="350" r:id="rId22"/>
  </p:sldIdLst>
  <p:sldSz cx="12192000" cy="6858000"/>
  <p:notesSz cx="6858000" cy="9144000"/>
  <p:embeddedFontLst>
    <p:embeddedFont>
      <p:font typeface="Aino" panose="02000603040504020204" pitchFamily="50" charset="-70"/>
      <p:regular r:id="rId25"/>
      <p:bold r:id="rId26"/>
    </p:embeddedFont>
    <p:embeddedFont>
      <p:font typeface="Aino Headline" panose="020B0303040504020204" pitchFamily="34" charset="0"/>
      <p:regular r:id="rId27"/>
    </p:embeddedFon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0078"/>
    <a:srgbClr val="FF4800"/>
    <a:srgbClr val="0000F0"/>
    <a:srgbClr val="A7A9AB"/>
    <a:srgbClr val="E6E7E8"/>
    <a:srgbClr val="2E7AA1"/>
    <a:srgbClr val="2B7AA1"/>
    <a:srgbClr val="F0F1F2"/>
    <a:srgbClr val="FCEDC5"/>
    <a:srgbClr val="C4BE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2" autoAdjust="0"/>
    <p:restoredTop sz="85158" autoAdjust="0"/>
  </p:normalViewPr>
  <p:slideViewPr>
    <p:cSldViewPr snapToGrid="0" showGuides="1">
      <p:cViewPr varScale="1">
        <p:scale>
          <a:sx n="61" d="100"/>
          <a:sy n="61" d="100"/>
        </p:scale>
        <p:origin x="1068" y="72"/>
      </p:cViewPr>
      <p:guideLst>
        <p:guide pos="3840"/>
        <p:guide orient="horz" pos="2160"/>
      </p:guideLst>
    </p:cSldViewPr>
  </p:slideViewPr>
  <p:outlineViewPr>
    <p:cViewPr>
      <p:scale>
        <a:sx n="33" d="100"/>
        <a:sy n="33" d="100"/>
      </p:scale>
      <p:origin x="0" y="-834"/>
    </p:cViewPr>
  </p:outlineViewPr>
  <p:notesTextViewPr>
    <p:cViewPr>
      <p:scale>
        <a:sx n="3" d="2"/>
        <a:sy n="3" d="2"/>
      </p:scale>
      <p:origin x="0" y="0"/>
    </p:cViewPr>
  </p:notesTextViewPr>
  <p:notesViewPr>
    <p:cSldViewPr snapToGrid="0" showGuides="1">
      <p:cViewPr varScale="1">
        <p:scale>
          <a:sx n="88" d="100"/>
          <a:sy n="88" d="100"/>
        </p:scale>
        <p:origin x="296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90A495-8294-4213-80EA-2FB2B3EE0D3F}" type="datetimeFigureOut">
              <a:rPr lang="en-GB" smtClean="0"/>
              <a:t>03/06/2020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042D84-F9EC-4261-BCC9-A49D898D55C1}" type="slidenum">
              <a:rPr lang="en-GB" smtClean="0"/>
              <a:t>‹#›</a:t>
            </a:fld>
            <a:endParaRPr lang="en-GB"/>
          </a:p>
        </p:txBody>
      </p:sp>
    </p:spTree>
    <p:extLst>
      <p:ext uri="{BB962C8B-B14F-4D97-AF65-F5344CB8AC3E}">
        <p14:creationId xmlns:p14="http://schemas.microsoft.com/office/powerpoint/2010/main" val="4268764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FC9D75-DF65-4211-B46C-1463048E5F8E}" type="datetimeFigureOut">
              <a:rPr lang="et-EE" smtClean="0"/>
              <a:t>03.06.2020</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7C55A6-0635-431D-8D3C-7004C6433888}" type="slidenum">
              <a:rPr lang="et-EE" smtClean="0"/>
              <a:t>‹#›</a:t>
            </a:fld>
            <a:endParaRPr lang="et-EE"/>
          </a:p>
        </p:txBody>
      </p:sp>
    </p:spTree>
    <p:extLst>
      <p:ext uri="{BB962C8B-B14F-4D97-AF65-F5344CB8AC3E}">
        <p14:creationId xmlns:p14="http://schemas.microsoft.com/office/powerpoint/2010/main" val="490386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327C55A6-0635-431D-8D3C-7004C6433888}" type="slidenum">
              <a:rPr lang="et-EE" smtClean="0"/>
              <a:t>1</a:t>
            </a:fld>
            <a:endParaRPr lang="et-EE"/>
          </a:p>
        </p:txBody>
      </p:sp>
    </p:spTree>
    <p:extLst>
      <p:ext uri="{BB962C8B-B14F-4D97-AF65-F5344CB8AC3E}">
        <p14:creationId xmlns:p14="http://schemas.microsoft.com/office/powerpoint/2010/main" val="3466118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327C55A6-0635-431D-8D3C-7004C6433888}" type="slidenum">
              <a:rPr lang="et-EE" smtClean="0"/>
              <a:t>11</a:t>
            </a:fld>
            <a:endParaRPr lang="et-EE"/>
          </a:p>
        </p:txBody>
      </p:sp>
    </p:spTree>
    <p:extLst>
      <p:ext uri="{BB962C8B-B14F-4D97-AF65-F5344CB8AC3E}">
        <p14:creationId xmlns:p14="http://schemas.microsoft.com/office/powerpoint/2010/main" val="1660093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327C55A6-0635-431D-8D3C-7004C6433888}" type="slidenum">
              <a:rPr lang="et-EE" smtClean="0"/>
              <a:t>13</a:t>
            </a:fld>
            <a:endParaRPr lang="et-EE"/>
          </a:p>
        </p:txBody>
      </p:sp>
    </p:spTree>
    <p:extLst>
      <p:ext uri="{BB962C8B-B14F-4D97-AF65-F5344CB8AC3E}">
        <p14:creationId xmlns:p14="http://schemas.microsoft.com/office/powerpoint/2010/main" val="768612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327C55A6-0635-431D-8D3C-7004C6433888}" type="slidenum">
              <a:rPr lang="et-EE" smtClean="0"/>
              <a:t>14</a:t>
            </a:fld>
            <a:endParaRPr lang="et-EE"/>
          </a:p>
        </p:txBody>
      </p:sp>
    </p:spTree>
    <p:extLst>
      <p:ext uri="{BB962C8B-B14F-4D97-AF65-F5344CB8AC3E}">
        <p14:creationId xmlns:p14="http://schemas.microsoft.com/office/powerpoint/2010/main" val="748591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327C55A6-0635-431D-8D3C-7004C6433888}" type="slidenum">
              <a:rPr lang="et-EE" smtClean="0"/>
              <a:t>18</a:t>
            </a:fld>
            <a:endParaRPr lang="et-EE"/>
          </a:p>
        </p:txBody>
      </p:sp>
    </p:spTree>
    <p:extLst>
      <p:ext uri="{BB962C8B-B14F-4D97-AF65-F5344CB8AC3E}">
        <p14:creationId xmlns:p14="http://schemas.microsoft.com/office/powerpoint/2010/main" val="3510874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0"/>
            <a:ext cx="12192000" cy="6858000"/>
          </a:xfrm>
          <a:solidFill>
            <a:srgbClr val="2B7AA1"/>
          </a:solidFill>
        </p:spPr>
        <p:txBody>
          <a:bodyPr anchor="ctr"/>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7" y="658801"/>
            <a:ext cx="7559676" cy="1617674"/>
          </a:xfrm>
        </p:spPr>
        <p:txBody>
          <a:bodyPr/>
          <a:lstStyle>
            <a:lvl1pPr>
              <a:lnSpc>
                <a:spcPct val="90000"/>
              </a:lnSpc>
              <a:defRPr sz="6000">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3429001"/>
            <a:ext cx="5472113" cy="2808287"/>
          </a:xfrm>
        </p:spPr>
        <p:txBody>
          <a:bodyPr bIns="0"/>
          <a:lstStyle>
            <a:lvl1pPr marL="0" indent="0">
              <a:spcBef>
                <a:spcPts val="200"/>
              </a:spcBef>
              <a:buNone/>
              <a:defRPr sz="2200">
                <a:solidFill>
                  <a:schemeClr val="bg1"/>
                </a:solidFill>
              </a:defRPr>
            </a:lvl1pPr>
          </a:lstStyle>
          <a:p>
            <a:pPr lvl="0"/>
            <a:r>
              <a:rPr lang="en-GB" dirty="0"/>
              <a:t>Click to edit</a:t>
            </a:r>
          </a:p>
        </p:txBody>
      </p:sp>
      <p:sp>
        <p:nvSpPr>
          <p:cNvPr id="8" name="Text Placeholder 7"/>
          <p:cNvSpPr>
            <a:spLocks noGrp="1"/>
          </p:cNvSpPr>
          <p:nvPr>
            <p:ph type="body" sz="quarter" idx="13"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
        <p:nvSpPr>
          <p:cNvPr id="10" name="Freeform 5">
            <a:extLst>
              <a:ext uri="{FF2B5EF4-FFF2-40B4-BE49-F238E27FC236}">
                <a16:creationId xmlns:a16="http://schemas.microsoft.com/office/drawing/2014/main" id="{3018D534-6ACE-4A08-BA33-26B22DB86F96}"/>
              </a:ext>
            </a:extLst>
          </p:cNvPr>
          <p:cNvSpPr>
            <a:spLocks noEditPoints="1"/>
          </p:cNvSpPr>
          <p:nvPr userDrawn="1"/>
        </p:nvSpPr>
        <p:spPr bwMode="auto">
          <a:xfrm>
            <a:off x="10446544" y="229462"/>
            <a:ext cx="1427956" cy="441244"/>
          </a:xfrm>
          <a:custGeom>
            <a:avLst/>
            <a:gdLst>
              <a:gd name="T0" fmla="*/ 1618 w 1847"/>
              <a:gd name="T1" fmla="*/ 546 h 571"/>
              <a:gd name="T2" fmla="*/ 1612 w 1847"/>
              <a:gd name="T3" fmla="*/ 487 h 571"/>
              <a:gd name="T4" fmla="*/ 376 w 1847"/>
              <a:gd name="T5" fmla="*/ 304 h 571"/>
              <a:gd name="T6" fmla="*/ 540 w 1847"/>
              <a:gd name="T7" fmla="*/ 302 h 571"/>
              <a:gd name="T8" fmla="*/ 513 w 1847"/>
              <a:gd name="T9" fmla="*/ 266 h 571"/>
              <a:gd name="T10" fmla="*/ 456 w 1847"/>
              <a:gd name="T11" fmla="*/ 323 h 571"/>
              <a:gd name="T12" fmla="*/ 492 w 1847"/>
              <a:gd name="T13" fmla="*/ 349 h 571"/>
              <a:gd name="T14" fmla="*/ 1643 w 1847"/>
              <a:gd name="T15" fmla="*/ 517 h 571"/>
              <a:gd name="T16" fmla="*/ 1481 w 1847"/>
              <a:gd name="T17" fmla="*/ 507 h 571"/>
              <a:gd name="T18" fmla="*/ 1471 w 1847"/>
              <a:gd name="T19" fmla="*/ 546 h 571"/>
              <a:gd name="T20" fmla="*/ 34 w 1847"/>
              <a:gd name="T21" fmla="*/ 469 h 571"/>
              <a:gd name="T22" fmla="*/ 105 w 1847"/>
              <a:gd name="T23" fmla="*/ 275 h 571"/>
              <a:gd name="T24" fmla="*/ 82 w 1847"/>
              <a:gd name="T25" fmla="*/ 322 h 571"/>
              <a:gd name="T26" fmla="*/ 142 w 1847"/>
              <a:gd name="T27" fmla="*/ 184 h 571"/>
              <a:gd name="T28" fmla="*/ 69 w 1847"/>
              <a:gd name="T29" fmla="*/ 232 h 571"/>
              <a:gd name="T30" fmla="*/ 1710 w 1847"/>
              <a:gd name="T31" fmla="*/ 0 h 571"/>
              <a:gd name="T32" fmla="*/ 1712 w 1847"/>
              <a:gd name="T33" fmla="*/ 380 h 571"/>
              <a:gd name="T34" fmla="*/ 1836 w 1847"/>
              <a:gd name="T35" fmla="*/ 507 h 571"/>
              <a:gd name="T36" fmla="*/ 1846 w 1847"/>
              <a:gd name="T37" fmla="*/ 509 h 571"/>
              <a:gd name="T38" fmla="*/ 1837 w 1847"/>
              <a:gd name="T39" fmla="*/ 528 h 571"/>
              <a:gd name="T40" fmla="*/ 465 w 1847"/>
              <a:gd name="T41" fmla="*/ 217 h 571"/>
              <a:gd name="T42" fmla="*/ 429 w 1847"/>
              <a:gd name="T43" fmla="*/ 191 h 571"/>
              <a:gd name="T44" fmla="*/ 1716 w 1847"/>
              <a:gd name="T45" fmla="*/ 546 h 571"/>
              <a:gd name="T46" fmla="*/ 1270 w 1847"/>
              <a:gd name="T47" fmla="*/ 497 h 571"/>
              <a:gd name="T48" fmla="*/ 1291 w 1847"/>
              <a:gd name="T49" fmla="*/ 495 h 571"/>
              <a:gd name="T50" fmla="*/ 1302 w 1847"/>
              <a:gd name="T51" fmla="*/ 546 h 571"/>
              <a:gd name="T52" fmla="*/ 1536 w 1847"/>
              <a:gd name="T53" fmla="*/ 373 h 571"/>
              <a:gd name="T54" fmla="*/ 1371 w 1847"/>
              <a:gd name="T55" fmla="*/ 58 h 571"/>
              <a:gd name="T56" fmla="*/ 1189 w 1847"/>
              <a:gd name="T57" fmla="*/ 571 h 571"/>
              <a:gd name="T58" fmla="*/ 1198 w 1847"/>
              <a:gd name="T59" fmla="*/ 527 h 571"/>
              <a:gd name="T60" fmla="*/ 1302 w 1847"/>
              <a:gd name="T61" fmla="*/ 460 h 571"/>
              <a:gd name="T62" fmla="*/ 1431 w 1847"/>
              <a:gd name="T63" fmla="*/ 533 h 571"/>
              <a:gd name="T64" fmla="*/ 1390 w 1847"/>
              <a:gd name="T65" fmla="*/ 510 h 571"/>
              <a:gd name="T66" fmla="*/ 1326 w 1847"/>
              <a:gd name="T67" fmla="*/ 503 h 571"/>
              <a:gd name="T68" fmla="*/ 1335 w 1847"/>
              <a:gd name="T69" fmla="*/ 501 h 571"/>
              <a:gd name="T70" fmla="*/ 921 w 1847"/>
              <a:gd name="T71" fmla="*/ 499 h 571"/>
              <a:gd name="T72" fmla="*/ 1158 w 1847"/>
              <a:gd name="T73" fmla="*/ 487 h 571"/>
              <a:gd name="T74" fmla="*/ 1172 w 1847"/>
              <a:gd name="T75" fmla="*/ 486 h 571"/>
              <a:gd name="T76" fmla="*/ 257 w 1847"/>
              <a:gd name="T77" fmla="*/ 332 h 571"/>
              <a:gd name="T78" fmla="*/ 530 w 1847"/>
              <a:gd name="T79" fmla="*/ 564 h 571"/>
              <a:gd name="T80" fmla="*/ 577 w 1847"/>
              <a:gd name="T81" fmla="*/ 118 h 571"/>
              <a:gd name="T82" fmla="*/ 550 w 1847"/>
              <a:gd name="T83" fmla="*/ 154 h 571"/>
              <a:gd name="T84" fmla="*/ 516 w 1847"/>
              <a:gd name="T85" fmla="*/ 83 h 571"/>
              <a:gd name="T86" fmla="*/ 400 w 1847"/>
              <a:gd name="T87" fmla="*/ 196 h 571"/>
              <a:gd name="T88" fmla="*/ 344 w 1847"/>
              <a:gd name="T89" fmla="*/ 180 h 571"/>
              <a:gd name="T90" fmla="*/ 339 w 1847"/>
              <a:gd name="T91" fmla="*/ 424 h 571"/>
              <a:gd name="T92" fmla="*/ 371 w 1847"/>
              <a:gd name="T93" fmla="*/ 386 h 571"/>
              <a:gd name="T94" fmla="*/ 273 w 1847"/>
              <a:gd name="T95" fmla="*/ 215 h 571"/>
              <a:gd name="T96" fmla="*/ 385 w 1847"/>
              <a:gd name="T97" fmla="*/ 331 h 571"/>
              <a:gd name="T98" fmla="*/ 400 w 1847"/>
              <a:gd name="T99" fmla="*/ 452 h 571"/>
              <a:gd name="T100" fmla="*/ 613 w 1847"/>
              <a:gd name="T101" fmla="*/ 396 h 571"/>
              <a:gd name="T102" fmla="*/ 582 w 1847"/>
              <a:gd name="T103" fmla="*/ 358 h 571"/>
              <a:gd name="T104" fmla="*/ 647 w 1847"/>
              <a:gd name="T105" fmla="*/ 318 h 571"/>
              <a:gd name="T106" fmla="*/ 530 w 1847"/>
              <a:gd name="T107" fmla="*/ 212 h 571"/>
              <a:gd name="T108" fmla="*/ 953 w 1847"/>
              <a:gd name="T109" fmla="*/ 166 h 571"/>
              <a:gd name="T110" fmla="*/ 1011 w 1847"/>
              <a:gd name="T111" fmla="*/ 486 h 571"/>
              <a:gd name="T112" fmla="*/ 1008 w 1847"/>
              <a:gd name="T113" fmla="*/ 494 h 571"/>
              <a:gd name="T114" fmla="*/ 1081 w 1847"/>
              <a:gd name="T115" fmla="*/ 516 h 571"/>
              <a:gd name="T116" fmla="*/ 1090 w 1847"/>
              <a:gd name="T117" fmla="*/ 517 h 571"/>
              <a:gd name="T118" fmla="*/ 1582 w 1847"/>
              <a:gd name="T119" fmla="*/ 500 h 571"/>
              <a:gd name="T120" fmla="*/ 1542 w 1847"/>
              <a:gd name="T121" fmla="*/ 532 h 571"/>
              <a:gd name="T122" fmla="*/ 1042 w 1847"/>
              <a:gd name="T123" fmla="*/ 487 h 571"/>
              <a:gd name="T124" fmla="*/ 1060 w 1847"/>
              <a:gd name="T125" fmla="*/ 53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7" h="571">
                <a:moveTo>
                  <a:pt x="1612" y="467"/>
                </a:moveTo>
                <a:cubicBezTo>
                  <a:pt x="1603" y="467"/>
                  <a:pt x="1603" y="467"/>
                  <a:pt x="1603" y="467"/>
                </a:cubicBezTo>
                <a:cubicBezTo>
                  <a:pt x="1603" y="487"/>
                  <a:pt x="1603" y="487"/>
                  <a:pt x="1603" y="487"/>
                </a:cubicBezTo>
                <a:cubicBezTo>
                  <a:pt x="1594" y="487"/>
                  <a:pt x="1594" y="487"/>
                  <a:pt x="1594" y="487"/>
                </a:cubicBezTo>
                <a:cubicBezTo>
                  <a:pt x="1594" y="494"/>
                  <a:pt x="1594" y="494"/>
                  <a:pt x="1594" y="494"/>
                </a:cubicBezTo>
                <a:cubicBezTo>
                  <a:pt x="1603" y="494"/>
                  <a:pt x="1603" y="494"/>
                  <a:pt x="1603" y="494"/>
                </a:cubicBezTo>
                <a:cubicBezTo>
                  <a:pt x="1603" y="529"/>
                  <a:pt x="1603" y="529"/>
                  <a:pt x="1603" y="529"/>
                </a:cubicBezTo>
                <a:cubicBezTo>
                  <a:pt x="1603" y="542"/>
                  <a:pt x="1608" y="546"/>
                  <a:pt x="1618" y="546"/>
                </a:cubicBezTo>
                <a:cubicBezTo>
                  <a:pt x="1625" y="546"/>
                  <a:pt x="1625" y="546"/>
                  <a:pt x="1625" y="546"/>
                </a:cubicBezTo>
                <a:cubicBezTo>
                  <a:pt x="1625" y="539"/>
                  <a:pt x="1625" y="539"/>
                  <a:pt x="1625" y="539"/>
                </a:cubicBezTo>
                <a:cubicBezTo>
                  <a:pt x="1619" y="539"/>
                  <a:pt x="1619" y="539"/>
                  <a:pt x="1619" y="539"/>
                </a:cubicBezTo>
                <a:cubicBezTo>
                  <a:pt x="1615" y="539"/>
                  <a:pt x="1612" y="537"/>
                  <a:pt x="1612" y="530"/>
                </a:cubicBezTo>
                <a:cubicBezTo>
                  <a:pt x="1612" y="494"/>
                  <a:pt x="1612" y="494"/>
                  <a:pt x="1612" y="494"/>
                </a:cubicBezTo>
                <a:cubicBezTo>
                  <a:pt x="1626" y="494"/>
                  <a:pt x="1626" y="494"/>
                  <a:pt x="1626" y="494"/>
                </a:cubicBezTo>
                <a:cubicBezTo>
                  <a:pt x="1626" y="487"/>
                  <a:pt x="1626" y="487"/>
                  <a:pt x="1626" y="487"/>
                </a:cubicBezTo>
                <a:cubicBezTo>
                  <a:pt x="1612" y="487"/>
                  <a:pt x="1612" y="487"/>
                  <a:pt x="1612" y="487"/>
                </a:cubicBezTo>
                <a:lnTo>
                  <a:pt x="1612" y="467"/>
                </a:lnTo>
                <a:close/>
                <a:moveTo>
                  <a:pt x="381" y="239"/>
                </a:moveTo>
                <a:cubicBezTo>
                  <a:pt x="379" y="237"/>
                  <a:pt x="374" y="237"/>
                  <a:pt x="372" y="239"/>
                </a:cubicBezTo>
                <a:cubicBezTo>
                  <a:pt x="345" y="266"/>
                  <a:pt x="345" y="266"/>
                  <a:pt x="345" y="266"/>
                </a:cubicBezTo>
                <a:cubicBezTo>
                  <a:pt x="344" y="267"/>
                  <a:pt x="343" y="269"/>
                  <a:pt x="343" y="270"/>
                </a:cubicBezTo>
                <a:cubicBezTo>
                  <a:pt x="343" y="272"/>
                  <a:pt x="344" y="274"/>
                  <a:pt x="345" y="275"/>
                </a:cubicBezTo>
                <a:cubicBezTo>
                  <a:pt x="372" y="302"/>
                  <a:pt x="372" y="302"/>
                  <a:pt x="372" y="302"/>
                </a:cubicBezTo>
                <a:cubicBezTo>
                  <a:pt x="373" y="303"/>
                  <a:pt x="375" y="304"/>
                  <a:pt x="376" y="304"/>
                </a:cubicBezTo>
                <a:cubicBezTo>
                  <a:pt x="378" y="304"/>
                  <a:pt x="380" y="303"/>
                  <a:pt x="381" y="302"/>
                </a:cubicBezTo>
                <a:cubicBezTo>
                  <a:pt x="408" y="275"/>
                  <a:pt x="408" y="275"/>
                  <a:pt x="408" y="275"/>
                </a:cubicBezTo>
                <a:cubicBezTo>
                  <a:pt x="409" y="274"/>
                  <a:pt x="410" y="272"/>
                  <a:pt x="410" y="270"/>
                </a:cubicBezTo>
                <a:cubicBezTo>
                  <a:pt x="410" y="269"/>
                  <a:pt x="409" y="267"/>
                  <a:pt x="408" y="266"/>
                </a:cubicBezTo>
                <a:lnTo>
                  <a:pt x="381" y="239"/>
                </a:lnTo>
                <a:close/>
                <a:moveTo>
                  <a:pt x="511" y="270"/>
                </a:moveTo>
                <a:cubicBezTo>
                  <a:pt x="511" y="272"/>
                  <a:pt x="512" y="274"/>
                  <a:pt x="513" y="275"/>
                </a:cubicBezTo>
                <a:cubicBezTo>
                  <a:pt x="540" y="302"/>
                  <a:pt x="540" y="302"/>
                  <a:pt x="540" y="302"/>
                </a:cubicBezTo>
                <a:cubicBezTo>
                  <a:pt x="541" y="303"/>
                  <a:pt x="543" y="304"/>
                  <a:pt x="545" y="304"/>
                </a:cubicBezTo>
                <a:cubicBezTo>
                  <a:pt x="546" y="304"/>
                  <a:pt x="548" y="303"/>
                  <a:pt x="549" y="302"/>
                </a:cubicBezTo>
                <a:cubicBezTo>
                  <a:pt x="576" y="275"/>
                  <a:pt x="576" y="275"/>
                  <a:pt x="576" y="275"/>
                </a:cubicBezTo>
                <a:cubicBezTo>
                  <a:pt x="579" y="273"/>
                  <a:pt x="579" y="268"/>
                  <a:pt x="576" y="266"/>
                </a:cubicBezTo>
                <a:cubicBezTo>
                  <a:pt x="549" y="239"/>
                  <a:pt x="549" y="239"/>
                  <a:pt x="549" y="239"/>
                </a:cubicBezTo>
                <a:cubicBezTo>
                  <a:pt x="548" y="238"/>
                  <a:pt x="546" y="237"/>
                  <a:pt x="545" y="237"/>
                </a:cubicBezTo>
                <a:cubicBezTo>
                  <a:pt x="543" y="237"/>
                  <a:pt x="541" y="238"/>
                  <a:pt x="540" y="239"/>
                </a:cubicBezTo>
                <a:cubicBezTo>
                  <a:pt x="513" y="266"/>
                  <a:pt x="513" y="266"/>
                  <a:pt x="513" y="266"/>
                </a:cubicBezTo>
                <a:cubicBezTo>
                  <a:pt x="512" y="267"/>
                  <a:pt x="511" y="269"/>
                  <a:pt x="511" y="270"/>
                </a:cubicBezTo>
                <a:close/>
                <a:moveTo>
                  <a:pt x="1775" y="546"/>
                </a:moveTo>
                <a:cubicBezTo>
                  <a:pt x="1784" y="546"/>
                  <a:pt x="1784" y="546"/>
                  <a:pt x="1784" y="546"/>
                </a:cubicBezTo>
                <a:cubicBezTo>
                  <a:pt x="1784" y="487"/>
                  <a:pt x="1784" y="487"/>
                  <a:pt x="1784" y="487"/>
                </a:cubicBezTo>
                <a:cubicBezTo>
                  <a:pt x="1775" y="487"/>
                  <a:pt x="1775" y="487"/>
                  <a:pt x="1775" y="487"/>
                </a:cubicBezTo>
                <a:lnTo>
                  <a:pt x="1775" y="546"/>
                </a:lnTo>
                <a:close/>
                <a:moveTo>
                  <a:pt x="465" y="323"/>
                </a:moveTo>
                <a:cubicBezTo>
                  <a:pt x="463" y="320"/>
                  <a:pt x="458" y="320"/>
                  <a:pt x="456" y="323"/>
                </a:cubicBezTo>
                <a:cubicBezTo>
                  <a:pt x="429" y="349"/>
                  <a:pt x="429" y="349"/>
                  <a:pt x="429" y="349"/>
                </a:cubicBezTo>
                <a:cubicBezTo>
                  <a:pt x="428" y="351"/>
                  <a:pt x="427" y="352"/>
                  <a:pt x="427" y="354"/>
                </a:cubicBezTo>
                <a:cubicBezTo>
                  <a:pt x="427" y="356"/>
                  <a:pt x="428" y="358"/>
                  <a:pt x="429" y="359"/>
                </a:cubicBezTo>
                <a:cubicBezTo>
                  <a:pt x="456" y="385"/>
                  <a:pt x="456" y="385"/>
                  <a:pt x="456" y="385"/>
                </a:cubicBezTo>
                <a:cubicBezTo>
                  <a:pt x="457" y="387"/>
                  <a:pt x="459" y="387"/>
                  <a:pt x="460" y="387"/>
                </a:cubicBezTo>
                <a:cubicBezTo>
                  <a:pt x="462" y="387"/>
                  <a:pt x="464" y="387"/>
                  <a:pt x="465" y="385"/>
                </a:cubicBezTo>
                <a:cubicBezTo>
                  <a:pt x="492" y="359"/>
                  <a:pt x="492" y="359"/>
                  <a:pt x="492" y="359"/>
                </a:cubicBezTo>
                <a:cubicBezTo>
                  <a:pt x="494" y="356"/>
                  <a:pt x="494" y="352"/>
                  <a:pt x="492" y="349"/>
                </a:cubicBezTo>
                <a:lnTo>
                  <a:pt x="465" y="323"/>
                </a:lnTo>
                <a:close/>
                <a:moveTo>
                  <a:pt x="1663" y="486"/>
                </a:moveTo>
                <a:cubicBezTo>
                  <a:pt x="1645" y="486"/>
                  <a:pt x="1633" y="498"/>
                  <a:pt x="1633" y="517"/>
                </a:cubicBezTo>
                <a:cubicBezTo>
                  <a:pt x="1633" y="535"/>
                  <a:pt x="1645" y="548"/>
                  <a:pt x="1663" y="548"/>
                </a:cubicBezTo>
                <a:cubicBezTo>
                  <a:pt x="1681" y="548"/>
                  <a:pt x="1693" y="535"/>
                  <a:pt x="1693" y="516"/>
                </a:cubicBezTo>
                <a:cubicBezTo>
                  <a:pt x="1693" y="498"/>
                  <a:pt x="1681" y="486"/>
                  <a:pt x="1663" y="486"/>
                </a:cubicBezTo>
                <a:close/>
                <a:moveTo>
                  <a:pt x="1663" y="540"/>
                </a:moveTo>
                <a:cubicBezTo>
                  <a:pt x="1652" y="540"/>
                  <a:pt x="1643" y="531"/>
                  <a:pt x="1643" y="517"/>
                </a:cubicBezTo>
                <a:cubicBezTo>
                  <a:pt x="1643" y="501"/>
                  <a:pt x="1652" y="493"/>
                  <a:pt x="1663" y="493"/>
                </a:cubicBezTo>
                <a:cubicBezTo>
                  <a:pt x="1675" y="493"/>
                  <a:pt x="1683" y="501"/>
                  <a:pt x="1683" y="517"/>
                </a:cubicBezTo>
                <a:cubicBezTo>
                  <a:pt x="1683" y="531"/>
                  <a:pt x="1675" y="540"/>
                  <a:pt x="1663" y="540"/>
                </a:cubicBezTo>
                <a:close/>
                <a:moveTo>
                  <a:pt x="1471" y="546"/>
                </a:moveTo>
                <a:cubicBezTo>
                  <a:pt x="1529" y="546"/>
                  <a:pt x="1529" y="546"/>
                  <a:pt x="1529" y="546"/>
                </a:cubicBezTo>
                <a:cubicBezTo>
                  <a:pt x="1529" y="537"/>
                  <a:pt x="1529" y="537"/>
                  <a:pt x="1529" y="537"/>
                </a:cubicBezTo>
                <a:cubicBezTo>
                  <a:pt x="1481" y="537"/>
                  <a:pt x="1481" y="537"/>
                  <a:pt x="1481" y="537"/>
                </a:cubicBezTo>
                <a:cubicBezTo>
                  <a:pt x="1481" y="507"/>
                  <a:pt x="1481" y="507"/>
                  <a:pt x="1481" y="507"/>
                </a:cubicBezTo>
                <a:cubicBezTo>
                  <a:pt x="1525" y="507"/>
                  <a:pt x="1525" y="507"/>
                  <a:pt x="1525" y="507"/>
                </a:cubicBezTo>
                <a:cubicBezTo>
                  <a:pt x="1525" y="499"/>
                  <a:pt x="1525" y="499"/>
                  <a:pt x="1525" y="499"/>
                </a:cubicBezTo>
                <a:cubicBezTo>
                  <a:pt x="1481" y="499"/>
                  <a:pt x="1481" y="499"/>
                  <a:pt x="1481" y="499"/>
                </a:cubicBezTo>
                <a:cubicBezTo>
                  <a:pt x="1481" y="471"/>
                  <a:pt x="1481" y="471"/>
                  <a:pt x="1481" y="471"/>
                </a:cubicBezTo>
                <a:cubicBezTo>
                  <a:pt x="1529" y="471"/>
                  <a:pt x="1529" y="471"/>
                  <a:pt x="1529" y="471"/>
                </a:cubicBezTo>
                <a:cubicBezTo>
                  <a:pt x="1529" y="462"/>
                  <a:pt x="1529" y="462"/>
                  <a:pt x="1529" y="462"/>
                </a:cubicBezTo>
                <a:cubicBezTo>
                  <a:pt x="1471" y="462"/>
                  <a:pt x="1471" y="462"/>
                  <a:pt x="1471" y="462"/>
                </a:cubicBezTo>
                <a:lnTo>
                  <a:pt x="1471" y="546"/>
                </a:lnTo>
                <a:close/>
                <a:moveTo>
                  <a:pt x="105" y="275"/>
                </a:moveTo>
                <a:cubicBezTo>
                  <a:pt x="95" y="265"/>
                  <a:pt x="79" y="265"/>
                  <a:pt x="69" y="275"/>
                </a:cubicBezTo>
                <a:cubicBezTo>
                  <a:pt x="8" y="337"/>
                  <a:pt x="8" y="337"/>
                  <a:pt x="8" y="337"/>
                </a:cubicBezTo>
                <a:cubicBezTo>
                  <a:pt x="3" y="342"/>
                  <a:pt x="0" y="348"/>
                  <a:pt x="0" y="355"/>
                </a:cubicBezTo>
                <a:cubicBezTo>
                  <a:pt x="0" y="361"/>
                  <a:pt x="3" y="368"/>
                  <a:pt x="8" y="372"/>
                </a:cubicBezTo>
                <a:cubicBezTo>
                  <a:pt x="52" y="416"/>
                  <a:pt x="52" y="416"/>
                  <a:pt x="52" y="416"/>
                </a:cubicBezTo>
                <a:cubicBezTo>
                  <a:pt x="34" y="433"/>
                  <a:pt x="34" y="433"/>
                  <a:pt x="34" y="433"/>
                </a:cubicBezTo>
                <a:cubicBezTo>
                  <a:pt x="25" y="443"/>
                  <a:pt x="25" y="459"/>
                  <a:pt x="34" y="469"/>
                </a:cubicBezTo>
                <a:cubicBezTo>
                  <a:pt x="39" y="474"/>
                  <a:pt x="46" y="476"/>
                  <a:pt x="52" y="476"/>
                </a:cubicBezTo>
                <a:cubicBezTo>
                  <a:pt x="59" y="476"/>
                  <a:pt x="65" y="474"/>
                  <a:pt x="70" y="469"/>
                </a:cubicBezTo>
                <a:cubicBezTo>
                  <a:pt x="105" y="434"/>
                  <a:pt x="105" y="434"/>
                  <a:pt x="105" y="434"/>
                </a:cubicBezTo>
                <a:cubicBezTo>
                  <a:pt x="105" y="434"/>
                  <a:pt x="105" y="434"/>
                  <a:pt x="105" y="434"/>
                </a:cubicBezTo>
                <a:cubicBezTo>
                  <a:pt x="166" y="372"/>
                  <a:pt x="166" y="372"/>
                  <a:pt x="166" y="372"/>
                </a:cubicBezTo>
                <a:cubicBezTo>
                  <a:pt x="171" y="368"/>
                  <a:pt x="174" y="361"/>
                  <a:pt x="174" y="355"/>
                </a:cubicBezTo>
                <a:cubicBezTo>
                  <a:pt x="174" y="348"/>
                  <a:pt x="171" y="342"/>
                  <a:pt x="166" y="337"/>
                </a:cubicBezTo>
                <a:lnTo>
                  <a:pt x="105" y="275"/>
                </a:lnTo>
                <a:close/>
                <a:moveTo>
                  <a:pt x="118" y="359"/>
                </a:moveTo>
                <a:cubicBezTo>
                  <a:pt x="92" y="385"/>
                  <a:pt x="92" y="385"/>
                  <a:pt x="92" y="385"/>
                </a:cubicBezTo>
                <a:cubicBezTo>
                  <a:pt x="91" y="386"/>
                  <a:pt x="89" y="387"/>
                  <a:pt x="87" y="387"/>
                </a:cubicBezTo>
                <a:cubicBezTo>
                  <a:pt x="85" y="387"/>
                  <a:pt x="84" y="386"/>
                  <a:pt x="82" y="385"/>
                </a:cubicBezTo>
                <a:cubicBezTo>
                  <a:pt x="56" y="359"/>
                  <a:pt x="56" y="359"/>
                  <a:pt x="56" y="359"/>
                </a:cubicBezTo>
                <a:cubicBezTo>
                  <a:pt x="55" y="357"/>
                  <a:pt x="54" y="356"/>
                  <a:pt x="54" y="354"/>
                </a:cubicBezTo>
                <a:cubicBezTo>
                  <a:pt x="54" y="352"/>
                  <a:pt x="55" y="350"/>
                  <a:pt x="56" y="349"/>
                </a:cubicBezTo>
                <a:cubicBezTo>
                  <a:pt x="82" y="322"/>
                  <a:pt x="82" y="322"/>
                  <a:pt x="82" y="322"/>
                </a:cubicBezTo>
                <a:cubicBezTo>
                  <a:pt x="85" y="320"/>
                  <a:pt x="89" y="320"/>
                  <a:pt x="92" y="322"/>
                </a:cubicBezTo>
                <a:cubicBezTo>
                  <a:pt x="118" y="349"/>
                  <a:pt x="118" y="349"/>
                  <a:pt x="118" y="349"/>
                </a:cubicBezTo>
                <a:cubicBezTo>
                  <a:pt x="121" y="352"/>
                  <a:pt x="121" y="356"/>
                  <a:pt x="118" y="359"/>
                </a:cubicBezTo>
                <a:close/>
                <a:moveTo>
                  <a:pt x="69" y="232"/>
                </a:moveTo>
                <a:cubicBezTo>
                  <a:pt x="74" y="237"/>
                  <a:pt x="81" y="239"/>
                  <a:pt x="87" y="239"/>
                </a:cubicBezTo>
                <a:cubicBezTo>
                  <a:pt x="94" y="239"/>
                  <a:pt x="100" y="237"/>
                  <a:pt x="105" y="232"/>
                </a:cubicBezTo>
                <a:cubicBezTo>
                  <a:pt x="134" y="202"/>
                  <a:pt x="134" y="202"/>
                  <a:pt x="134" y="202"/>
                </a:cubicBezTo>
                <a:cubicBezTo>
                  <a:pt x="139" y="198"/>
                  <a:pt x="142" y="191"/>
                  <a:pt x="142" y="184"/>
                </a:cubicBezTo>
                <a:cubicBezTo>
                  <a:pt x="142" y="178"/>
                  <a:pt x="139" y="171"/>
                  <a:pt x="134" y="167"/>
                </a:cubicBezTo>
                <a:cubicBezTo>
                  <a:pt x="105" y="137"/>
                  <a:pt x="105" y="137"/>
                  <a:pt x="105" y="137"/>
                </a:cubicBezTo>
                <a:cubicBezTo>
                  <a:pt x="100" y="133"/>
                  <a:pt x="94" y="130"/>
                  <a:pt x="87" y="130"/>
                </a:cubicBezTo>
                <a:cubicBezTo>
                  <a:pt x="80" y="130"/>
                  <a:pt x="74" y="133"/>
                  <a:pt x="69" y="137"/>
                </a:cubicBezTo>
                <a:cubicBezTo>
                  <a:pt x="40" y="167"/>
                  <a:pt x="40" y="167"/>
                  <a:pt x="40" y="167"/>
                </a:cubicBezTo>
                <a:cubicBezTo>
                  <a:pt x="35" y="171"/>
                  <a:pt x="33" y="178"/>
                  <a:pt x="33" y="184"/>
                </a:cubicBezTo>
                <a:cubicBezTo>
                  <a:pt x="33" y="191"/>
                  <a:pt x="35" y="198"/>
                  <a:pt x="40" y="202"/>
                </a:cubicBezTo>
                <a:lnTo>
                  <a:pt x="69" y="232"/>
                </a:lnTo>
                <a:close/>
                <a:moveTo>
                  <a:pt x="1847" y="281"/>
                </a:moveTo>
                <a:cubicBezTo>
                  <a:pt x="1847" y="200"/>
                  <a:pt x="1771" y="186"/>
                  <a:pt x="1709" y="170"/>
                </a:cubicBezTo>
                <a:cubicBezTo>
                  <a:pt x="1659" y="158"/>
                  <a:pt x="1610" y="147"/>
                  <a:pt x="1610" y="103"/>
                </a:cubicBezTo>
                <a:cubicBezTo>
                  <a:pt x="1610" y="69"/>
                  <a:pt x="1644" y="39"/>
                  <a:pt x="1700" y="39"/>
                </a:cubicBezTo>
                <a:cubicBezTo>
                  <a:pt x="1754" y="39"/>
                  <a:pt x="1796" y="57"/>
                  <a:pt x="1822" y="81"/>
                </a:cubicBezTo>
                <a:cubicBezTo>
                  <a:pt x="1833" y="81"/>
                  <a:pt x="1833" y="81"/>
                  <a:pt x="1833" y="81"/>
                </a:cubicBezTo>
                <a:cubicBezTo>
                  <a:pt x="1833" y="41"/>
                  <a:pt x="1833" y="41"/>
                  <a:pt x="1833" y="41"/>
                </a:cubicBezTo>
                <a:cubicBezTo>
                  <a:pt x="1812" y="21"/>
                  <a:pt x="1764" y="0"/>
                  <a:pt x="1710" y="0"/>
                </a:cubicBezTo>
                <a:cubicBezTo>
                  <a:pt x="1619" y="0"/>
                  <a:pt x="1565" y="46"/>
                  <a:pt x="1565" y="104"/>
                </a:cubicBezTo>
                <a:cubicBezTo>
                  <a:pt x="1565" y="183"/>
                  <a:pt x="1641" y="196"/>
                  <a:pt x="1703" y="211"/>
                </a:cubicBezTo>
                <a:cubicBezTo>
                  <a:pt x="1754" y="223"/>
                  <a:pt x="1803" y="236"/>
                  <a:pt x="1803" y="280"/>
                </a:cubicBezTo>
                <a:cubicBezTo>
                  <a:pt x="1803" y="307"/>
                  <a:pt x="1772" y="341"/>
                  <a:pt x="1712" y="341"/>
                </a:cubicBezTo>
                <a:cubicBezTo>
                  <a:pt x="1665" y="341"/>
                  <a:pt x="1606" y="315"/>
                  <a:pt x="1572" y="279"/>
                </a:cubicBezTo>
                <a:cubicBezTo>
                  <a:pt x="1561" y="279"/>
                  <a:pt x="1561" y="279"/>
                  <a:pt x="1561" y="279"/>
                </a:cubicBezTo>
                <a:cubicBezTo>
                  <a:pt x="1561" y="331"/>
                  <a:pt x="1561" y="331"/>
                  <a:pt x="1561" y="331"/>
                </a:cubicBezTo>
                <a:cubicBezTo>
                  <a:pt x="1606" y="365"/>
                  <a:pt x="1652" y="380"/>
                  <a:pt x="1712" y="380"/>
                </a:cubicBezTo>
                <a:cubicBezTo>
                  <a:pt x="1797" y="380"/>
                  <a:pt x="1847" y="334"/>
                  <a:pt x="1847" y="281"/>
                </a:cubicBezTo>
                <a:close/>
                <a:moveTo>
                  <a:pt x="1821" y="486"/>
                </a:moveTo>
                <a:cubicBezTo>
                  <a:pt x="1812" y="486"/>
                  <a:pt x="1805" y="489"/>
                  <a:pt x="1800" y="493"/>
                </a:cubicBezTo>
                <a:cubicBezTo>
                  <a:pt x="1800" y="502"/>
                  <a:pt x="1800" y="502"/>
                  <a:pt x="1800" y="502"/>
                </a:cubicBezTo>
                <a:cubicBezTo>
                  <a:pt x="1802" y="502"/>
                  <a:pt x="1802" y="502"/>
                  <a:pt x="1802" y="502"/>
                </a:cubicBezTo>
                <a:cubicBezTo>
                  <a:pt x="1807" y="497"/>
                  <a:pt x="1812" y="494"/>
                  <a:pt x="1821" y="494"/>
                </a:cubicBezTo>
                <a:cubicBezTo>
                  <a:pt x="1829" y="494"/>
                  <a:pt x="1835" y="499"/>
                  <a:pt x="1837" y="505"/>
                </a:cubicBezTo>
                <a:cubicBezTo>
                  <a:pt x="1836" y="507"/>
                  <a:pt x="1836" y="507"/>
                  <a:pt x="1836" y="507"/>
                </a:cubicBezTo>
                <a:cubicBezTo>
                  <a:pt x="1832" y="507"/>
                  <a:pt x="1823" y="509"/>
                  <a:pt x="1819" y="510"/>
                </a:cubicBezTo>
                <a:cubicBezTo>
                  <a:pt x="1805" y="513"/>
                  <a:pt x="1796" y="518"/>
                  <a:pt x="1796" y="530"/>
                </a:cubicBezTo>
                <a:cubicBezTo>
                  <a:pt x="1796" y="540"/>
                  <a:pt x="1804" y="548"/>
                  <a:pt x="1816" y="548"/>
                </a:cubicBezTo>
                <a:cubicBezTo>
                  <a:pt x="1824" y="548"/>
                  <a:pt x="1831" y="545"/>
                  <a:pt x="1836" y="539"/>
                </a:cubicBezTo>
                <a:cubicBezTo>
                  <a:pt x="1837" y="539"/>
                  <a:pt x="1837" y="539"/>
                  <a:pt x="1837" y="539"/>
                </a:cubicBezTo>
                <a:cubicBezTo>
                  <a:pt x="1837" y="546"/>
                  <a:pt x="1837" y="546"/>
                  <a:pt x="1837" y="546"/>
                </a:cubicBezTo>
                <a:cubicBezTo>
                  <a:pt x="1846" y="546"/>
                  <a:pt x="1846" y="546"/>
                  <a:pt x="1846" y="546"/>
                </a:cubicBezTo>
                <a:cubicBezTo>
                  <a:pt x="1846" y="533"/>
                  <a:pt x="1846" y="522"/>
                  <a:pt x="1846" y="509"/>
                </a:cubicBezTo>
                <a:cubicBezTo>
                  <a:pt x="1846" y="495"/>
                  <a:pt x="1837" y="486"/>
                  <a:pt x="1821" y="486"/>
                </a:cubicBezTo>
                <a:close/>
                <a:moveTo>
                  <a:pt x="1837" y="528"/>
                </a:moveTo>
                <a:cubicBezTo>
                  <a:pt x="1837" y="527"/>
                  <a:pt x="1837" y="527"/>
                  <a:pt x="1837" y="527"/>
                </a:cubicBezTo>
                <a:cubicBezTo>
                  <a:pt x="1837" y="536"/>
                  <a:pt x="1826" y="539"/>
                  <a:pt x="1820" y="539"/>
                </a:cubicBezTo>
                <a:cubicBezTo>
                  <a:pt x="1811" y="539"/>
                  <a:pt x="1805" y="536"/>
                  <a:pt x="1805" y="530"/>
                </a:cubicBezTo>
                <a:cubicBezTo>
                  <a:pt x="1805" y="523"/>
                  <a:pt x="1810" y="520"/>
                  <a:pt x="1822" y="518"/>
                </a:cubicBezTo>
                <a:cubicBezTo>
                  <a:pt x="1825" y="517"/>
                  <a:pt x="1832" y="516"/>
                  <a:pt x="1837" y="515"/>
                </a:cubicBezTo>
                <a:lnTo>
                  <a:pt x="1837" y="528"/>
                </a:lnTo>
                <a:close/>
                <a:moveTo>
                  <a:pt x="1775" y="472"/>
                </a:moveTo>
                <a:cubicBezTo>
                  <a:pt x="1784" y="472"/>
                  <a:pt x="1784" y="472"/>
                  <a:pt x="1784" y="472"/>
                </a:cubicBezTo>
                <a:cubicBezTo>
                  <a:pt x="1784" y="460"/>
                  <a:pt x="1784" y="460"/>
                  <a:pt x="1784" y="460"/>
                </a:cubicBezTo>
                <a:cubicBezTo>
                  <a:pt x="1775" y="460"/>
                  <a:pt x="1775" y="460"/>
                  <a:pt x="1775" y="460"/>
                </a:cubicBezTo>
                <a:lnTo>
                  <a:pt x="1775" y="472"/>
                </a:lnTo>
                <a:close/>
                <a:moveTo>
                  <a:pt x="456" y="217"/>
                </a:moveTo>
                <a:cubicBezTo>
                  <a:pt x="457" y="218"/>
                  <a:pt x="459" y="219"/>
                  <a:pt x="460" y="219"/>
                </a:cubicBezTo>
                <a:cubicBezTo>
                  <a:pt x="462" y="219"/>
                  <a:pt x="464" y="218"/>
                  <a:pt x="465" y="217"/>
                </a:cubicBezTo>
                <a:cubicBezTo>
                  <a:pt x="492" y="191"/>
                  <a:pt x="492" y="191"/>
                  <a:pt x="492" y="191"/>
                </a:cubicBezTo>
                <a:cubicBezTo>
                  <a:pt x="494" y="188"/>
                  <a:pt x="494" y="184"/>
                  <a:pt x="492" y="181"/>
                </a:cubicBezTo>
                <a:cubicBezTo>
                  <a:pt x="465" y="155"/>
                  <a:pt x="465" y="155"/>
                  <a:pt x="465" y="155"/>
                </a:cubicBezTo>
                <a:cubicBezTo>
                  <a:pt x="464" y="153"/>
                  <a:pt x="462" y="153"/>
                  <a:pt x="460" y="153"/>
                </a:cubicBezTo>
                <a:cubicBezTo>
                  <a:pt x="459" y="153"/>
                  <a:pt x="457" y="153"/>
                  <a:pt x="456" y="155"/>
                </a:cubicBezTo>
                <a:cubicBezTo>
                  <a:pt x="429" y="181"/>
                  <a:pt x="429" y="181"/>
                  <a:pt x="429" y="181"/>
                </a:cubicBezTo>
                <a:cubicBezTo>
                  <a:pt x="428" y="182"/>
                  <a:pt x="427" y="184"/>
                  <a:pt x="427" y="186"/>
                </a:cubicBezTo>
                <a:cubicBezTo>
                  <a:pt x="427" y="188"/>
                  <a:pt x="428" y="189"/>
                  <a:pt x="429" y="191"/>
                </a:cubicBezTo>
                <a:lnTo>
                  <a:pt x="456" y="217"/>
                </a:lnTo>
                <a:close/>
                <a:moveTo>
                  <a:pt x="1737" y="486"/>
                </a:moveTo>
                <a:cubicBezTo>
                  <a:pt x="1729" y="486"/>
                  <a:pt x="1721" y="489"/>
                  <a:pt x="1717" y="497"/>
                </a:cubicBezTo>
                <a:cubicBezTo>
                  <a:pt x="1715" y="497"/>
                  <a:pt x="1715" y="497"/>
                  <a:pt x="1715" y="497"/>
                </a:cubicBezTo>
                <a:cubicBezTo>
                  <a:pt x="1715" y="487"/>
                  <a:pt x="1715" y="487"/>
                  <a:pt x="1715" y="487"/>
                </a:cubicBezTo>
                <a:cubicBezTo>
                  <a:pt x="1707" y="487"/>
                  <a:pt x="1707" y="487"/>
                  <a:pt x="1707" y="487"/>
                </a:cubicBezTo>
                <a:cubicBezTo>
                  <a:pt x="1707" y="546"/>
                  <a:pt x="1707" y="546"/>
                  <a:pt x="1707" y="546"/>
                </a:cubicBezTo>
                <a:cubicBezTo>
                  <a:pt x="1716" y="546"/>
                  <a:pt x="1716" y="546"/>
                  <a:pt x="1716" y="546"/>
                </a:cubicBezTo>
                <a:cubicBezTo>
                  <a:pt x="1716" y="508"/>
                  <a:pt x="1716" y="508"/>
                  <a:pt x="1716" y="508"/>
                </a:cubicBezTo>
                <a:cubicBezTo>
                  <a:pt x="1716" y="500"/>
                  <a:pt x="1727" y="494"/>
                  <a:pt x="1734" y="494"/>
                </a:cubicBezTo>
                <a:cubicBezTo>
                  <a:pt x="1743" y="494"/>
                  <a:pt x="1750" y="499"/>
                  <a:pt x="1750" y="509"/>
                </a:cubicBezTo>
                <a:cubicBezTo>
                  <a:pt x="1750" y="546"/>
                  <a:pt x="1750" y="546"/>
                  <a:pt x="1750" y="546"/>
                </a:cubicBezTo>
                <a:cubicBezTo>
                  <a:pt x="1759" y="546"/>
                  <a:pt x="1759" y="546"/>
                  <a:pt x="1759" y="546"/>
                </a:cubicBezTo>
                <a:cubicBezTo>
                  <a:pt x="1759" y="508"/>
                  <a:pt x="1759" y="508"/>
                  <a:pt x="1759" y="508"/>
                </a:cubicBezTo>
                <a:cubicBezTo>
                  <a:pt x="1759" y="493"/>
                  <a:pt x="1750" y="486"/>
                  <a:pt x="1737" y="486"/>
                </a:cubicBezTo>
                <a:close/>
                <a:moveTo>
                  <a:pt x="1270" y="497"/>
                </a:moveTo>
                <a:cubicBezTo>
                  <a:pt x="1268" y="497"/>
                  <a:pt x="1268" y="497"/>
                  <a:pt x="1268" y="497"/>
                </a:cubicBezTo>
                <a:cubicBezTo>
                  <a:pt x="1268" y="487"/>
                  <a:pt x="1268" y="487"/>
                  <a:pt x="1268" y="487"/>
                </a:cubicBezTo>
                <a:cubicBezTo>
                  <a:pt x="1259" y="487"/>
                  <a:pt x="1259" y="487"/>
                  <a:pt x="1259" y="487"/>
                </a:cubicBezTo>
                <a:cubicBezTo>
                  <a:pt x="1259" y="546"/>
                  <a:pt x="1259" y="546"/>
                  <a:pt x="1259" y="546"/>
                </a:cubicBezTo>
                <a:cubicBezTo>
                  <a:pt x="1269" y="546"/>
                  <a:pt x="1269" y="546"/>
                  <a:pt x="1269" y="546"/>
                </a:cubicBezTo>
                <a:cubicBezTo>
                  <a:pt x="1269" y="512"/>
                  <a:pt x="1269" y="512"/>
                  <a:pt x="1269" y="512"/>
                </a:cubicBezTo>
                <a:cubicBezTo>
                  <a:pt x="1269" y="502"/>
                  <a:pt x="1276" y="495"/>
                  <a:pt x="1283" y="495"/>
                </a:cubicBezTo>
                <a:cubicBezTo>
                  <a:pt x="1291" y="495"/>
                  <a:pt x="1291" y="495"/>
                  <a:pt x="1291" y="495"/>
                </a:cubicBezTo>
                <a:cubicBezTo>
                  <a:pt x="1291" y="486"/>
                  <a:pt x="1291" y="486"/>
                  <a:pt x="1291" y="486"/>
                </a:cubicBezTo>
                <a:cubicBezTo>
                  <a:pt x="1283" y="486"/>
                  <a:pt x="1283" y="486"/>
                  <a:pt x="1283" y="486"/>
                </a:cubicBezTo>
                <a:cubicBezTo>
                  <a:pt x="1276" y="486"/>
                  <a:pt x="1272" y="490"/>
                  <a:pt x="1270" y="497"/>
                </a:cubicBezTo>
                <a:close/>
                <a:moveTo>
                  <a:pt x="1302" y="546"/>
                </a:moveTo>
                <a:cubicBezTo>
                  <a:pt x="1311" y="546"/>
                  <a:pt x="1311" y="546"/>
                  <a:pt x="1311" y="546"/>
                </a:cubicBezTo>
                <a:cubicBezTo>
                  <a:pt x="1311" y="487"/>
                  <a:pt x="1311" y="487"/>
                  <a:pt x="1311" y="487"/>
                </a:cubicBezTo>
                <a:cubicBezTo>
                  <a:pt x="1302" y="487"/>
                  <a:pt x="1302" y="487"/>
                  <a:pt x="1302" y="487"/>
                </a:cubicBezTo>
                <a:lnTo>
                  <a:pt x="1302" y="546"/>
                </a:lnTo>
                <a:close/>
                <a:moveTo>
                  <a:pt x="1330" y="5"/>
                </a:moveTo>
                <a:cubicBezTo>
                  <a:pt x="1196" y="361"/>
                  <a:pt x="1196" y="361"/>
                  <a:pt x="1196" y="361"/>
                </a:cubicBezTo>
                <a:cubicBezTo>
                  <a:pt x="1196" y="373"/>
                  <a:pt x="1196" y="373"/>
                  <a:pt x="1196" y="373"/>
                </a:cubicBezTo>
                <a:cubicBezTo>
                  <a:pt x="1235" y="373"/>
                  <a:pt x="1235" y="373"/>
                  <a:pt x="1235" y="373"/>
                </a:cubicBezTo>
                <a:cubicBezTo>
                  <a:pt x="1284" y="242"/>
                  <a:pt x="1284" y="242"/>
                  <a:pt x="1284" y="242"/>
                </a:cubicBezTo>
                <a:cubicBezTo>
                  <a:pt x="1442" y="242"/>
                  <a:pt x="1442" y="242"/>
                  <a:pt x="1442" y="242"/>
                </a:cubicBezTo>
                <a:cubicBezTo>
                  <a:pt x="1493" y="373"/>
                  <a:pt x="1493" y="373"/>
                  <a:pt x="1493" y="373"/>
                </a:cubicBezTo>
                <a:cubicBezTo>
                  <a:pt x="1536" y="373"/>
                  <a:pt x="1536" y="373"/>
                  <a:pt x="1536" y="373"/>
                </a:cubicBezTo>
                <a:cubicBezTo>
                  <a:pt x="1536" y="361"/>
                  <a:pt x="1536" y="361"/>
                  <a:pt x="1536" y="361"/>
                </a:cubicBezTo>
                <a:cubicBezTo>
                  <a:pt x="1398" y="5"/>
                  <a:pt x="1398" y="5"/>
                  <a:pt x="1398" y="5"/>
                </a:cubicBezTo>
                <a:lnTo>
                  <a:pt x="1330" y="5"/>
                </a:lnTo>
                <a:close/>
                <a:moveTo>
                  <a:pt x="1298" y="205"/>
                </a:moveTo>
                <a:cubicBezTo>
                  <a:pt x="1353" y="58"/>
                  <a:pt x="1353" y="58"/>
                  <a:pt x="1353" y="58"/>
                </a:cubicBezTo>
                <a:cubicBezTo>
                  <a:pt x="1361" y="35"/>
                  <a:pt x="1361" y="35"/>
                  <a:pt x="1361" y="35"/>
                </a:cubicBezTo>
                <a:cubicBezTo>
                  <a:pt x="1363" y="35"/>
                  <a:pt x="1363" y="35"/>
                  <a:pt x="1363" y="35"/>
                </a:cubicBezTo>
                <a:cubicBezTo>
                  <a:pt x="1371" y="58"/>
                  <a:pt x="1371" y="58"/>
                  <a:pt x="1371" y="58"/>
                </a:cubicBezTo>
                <a:cubicBezTo>
                  <a:pt x="1427" y="205"/>
                  <a:pt x="1427" y="205"/>
                  <a:pt x="1427" y="205"/>
                </a:cubicBezTo>
                <a:lnTo>
                  <a:pt x="1298" y="205"/>
                </a:lnTo>
                <a:close/>
                <a:moveTo>
                  <a:pt x="1217" y="486"/>
                </a:moveTo>
                <a:cubicBezTo>
                  <a:pt x="1210" y="486"/>
                  <a:pt x="1203" y="489"/>
                  <a:pt x="1200" y="494"/>
                </a:cubicBezTo>
                <a:cubicBezTo>
                  <a:pt x="1199" y="494"/>
                  <a:pt x="1199" y="494"/>
                  <a:pt x="1199" y="494"/>
                </a:cubicBezTo>
                <a:cubicBezTo>
                  <a:pt x="1199" y="487"/>
                  <a:pt x="1199" y="487"/>
                  <a:pt x="1199" y="487"/>
                </a:cubicBezTo>
                <a:cubicBezTo>
                  <a:pt x="1189" y="487"/>
                  <a:pt x="1189" y="487"/>
                  <a:pt x="1189" y="487"/>
                </a:cubicBezTo>
                <a:cubicBezTo>
                  <a:pt x="1189" y="571"/>
                  <a:pt x="1189" y="571"/>
                  <a:pt x="1189" y="571"/>
                </a:cubicBezTo>
                <a:cubicBezTo>
                  <a:pt x="1198" y="571"/>
                  <a:pt x="1198" y="571"/>
                  <a:pt x="1198" y="571"/>
                </a:cubicBezTo>
                <a:cubicBezTo>
                  <a:pt x="1198" y="538"/>
                  <a:pt x="1198" y="538"/>
                  <a:pt x="1198" y="538"/>
                </a:cubicBezTo>
                <a:cubicBezTo>
                  <a:pt x="1200" y="538"/>
                  <a:pt x="1200" y="538"/>
                  <a:pt x="1200" y="538"/>
                </a:cubicBezTo>
                <a:cubicBezTo>
                  <a:pt x="1202" y="544"/>
                  <a:pt x="1211" y="547"/>
                  <a:pt x="1217" y="547"/>
                </a:cubicBezTo>
                <a:cubicBezTo>
                  <a:pt x="1233" y="547"/>
                  <a:pt x="1246" y="535"/>
                  <a:pt x="1246" y="515"/>
                </a:cubicBezTo>
                <a:cubicBezTo>
                  <a:pt x="1246" y="497"/>
                  <a:pt x="1235" y="486"/>
                  <a:pt x="1217" y="486"/>
                </a:cubicBezTo>
                <a:close/>
                <a:moveTo>
                  <a:pt x="1216" y="539"/>
                </a:moveTo>
                <a:cubicBezTo>
                  <a:pt x="1207" y="539"/>
                  <a:pt x="1199" y="534"/>
                  <a:pt x="1198" y="527"/>
                </a:cubicBezTo>
                <a:cubicBezTo>
                  <a:pt x="1198" y="510"/>
                  <a:pt x="1198" y="510"/>
                  <a:pt x="1198" y="510"/>
                </a:cubicBezTo>
                <a:cubicBezTo>
                  <a:pt x="1199" y="500"/>
                  <a:pt x="1207" y="494"/>
                  <a:pt x="1216" y="494"/>
                </a:cubicBezTo>
                <a:cubicBezTo>
                  <a:pt x="1228" y="494"/>
                  <a:pt x="1237" y="502"/>
                  <a:pt x="1237" y="516"/>
                </a:cubicBezTo>
                <a:cubicBezTo>
                  <a:pt x="1237" y="531"/>
                  <a:pt x="1227" y="539"/>
                  <a:pt x="1216" y="539"/>
                </a:cubicBezTo>
                <a:close/>
                <a:moveTo>
                  <a:pt x="1302" y="472"/>
                </a:moveTo>
                <a:cubicBezTo>
                  <a:pt x="1311" y="472"/>
                  <a:pt x="1311" y="472"/>
                  <a:pt x="1311" y="472"/>
                </a:cubicBezTo>
                <a:cubicBezTo>
                  <a:pt x="1311" y="460"/>
                  <a:pt x="1311" y="460"/>
                  <a:pt x="1311" y="460"/>
                </a:cubicBezTo>
                <a:cubicBezTo>
                  <a:pt x="1302" y="460"/>
                  <a:pt x="1302" y="460"/>
                  <a:pt x="1302" y="460"/>
                </a:cubicBezTo>
                <a:lnTo>
                  <a:pt x="1302" y="472"/>
                </a:lnTo>
                <a:close/>
                <a:moveTo>
                  <a:pt x="1436" y="517"/>
                </a:moveTo>
                <a:cubicBezTo>
                  <a:pt x="1436" y="499"/>
                  <a:pt x="1428" y="486"/>
                  <a:pt x="1408" y="486"/>
                </a:cubicBezTo>
                <a:cubicBezTo>
                  <a:pt x="1390" y="486"/>
                  <a:pt x="1380" y="499"/>
                  <a:pt x="1380" y="516"/>
                </a:cubicBezTo>
                <a:cubicBezTo>
                  <a:pt x="1380" y="537"/>
                  <a:pt x="1391" y="548"/>
                  <a:pt x="1412" y="548"/>
                </a:cubicBezTo>
                <a:cubicBezTo>
                  <a:pt x="1418" y="548"/>
                  <a:pt x="1427" y="546"/>
                  <a:pt x="1433" y="540"/>
                </a:cubicBezTo>
                <a:cubicBezTo>
                  <a:pt x="1433" y="533"/>
                  <a:pt x="1433" y="533"/>
                  <a:pt x="1433" y="533"/>
                </a:cubicBezTo>
                <a:cubicBezTo>
                  <a:pt x="1431" y="533"/>
                  <a:pt x="1431" y="533"/>
                  <a:pt x="1431" y="533"/>
                </a:cubicBezTo>
                <a:cubicBezTo>
                  <a:pt x="1425" y="537"/>
                  <a:pt x="1418" y="539"/>
                  <a:pt x="1412" y="539"/>
                </a:cubicBezTo>
                <a:cubicBezTo>
                  <a:pt x="1401" y="539"/>
                  <a:pt x="1395" y="535"/>
                  <a:pt x="1391" y="527"/>
                </a:cubicBezTo>
                <a:cubicBezTo>
                  <a:pt x="1390" y="525"/>
                  <a:pt x="1390" y="522"/>
                  <a:pt x="1390" y="518"/>
                </a:cubicBezTo>
                <a:cubicBezTo>
                  <a:pt x="1390" y="517"/>
                  <a:pt x="1390" y="517"/>
                  <a:pt x="1390" y="517"/>
                </a:cubicBezTo>
                <a:lnTo>
                  <a:pt x="1436" y="517"/>
                </a:lnTo>
                <a:close/>
                <a:moveTo>
                  <a:pt x="1408" y="493"/>
                </a:moveTo>
                <a:cubicBezTo>
                  <a:pt x="1419" y="493"/>
                  <a:pt x="1425" y="500"/>
                  <a:pt x="1426" y="510"/>
                </a:cubicBezTo>
                <a:cubicBezTo>
                  <a:pt x="1390" y="510"/>
                  <a:pt x="1390" y="510"/>
                  <a:pt x="1390" y="510"/>
                </a:cubicBezTo>
                <a:cubicBezTo>
                  <a:pt x="1392" y="500"/>
                  <a:pt x="1397" y="493"/>
                  <a:pt x="1408" y="493"/>
                </a:cubicBezTo>
                <a:close/>
                <a:moveTo>
                  <a:pt x="1335" y="501"/>
                </a:moveTo>
                <a:cubicBezTo>
                  <a:pt x="1335" y="496"/>
                  <a:pt x="1340" y="493"/>
                  <a:pt x="1350" y="493"/>
                </a:cubicBezTo>
                <a:cubicBezTo>
                  <a:pt x="1358" y="493"/>
                  <a:pt x="1364" y="498"/>
                  <a:pt x="1366" y="500"/>
                </a:cubicBezTo>
                <a:cubicBezTo>
                  <a:pt x="1368" y="500"/>
                  <a:pt x="1368" y="500"/>
                  <a:pt x="1368" y="500"/>
                </a:cubicBezTo>
                <a:cubicBezTo>
                  <a:pt x="1368" y="491"/>
                  <a:pt x="1368" y="491"/>
                  <a:pt x="1368" y="491"/>
                </a:cubicBezTo>
                <a:cubicBezTo>
                  <a:pt x="1365" y="489"/>
                  <a:pt x="1359" y="486"/>
                  <a:pt x="1350" y="486"/>
                </a:cubicBezTo>
                <a:cubicBezTo>
                  <a:pt x="1334" y="486"/>
                  <a:pt x="1326" y="493"/>
                  <a:pt x="1326" y="503"/>
                </a:cubicBezTo>
                <a:cubicBezTo>
                  <a:pt x="1326" y="523"/>
                  <a:pt x="1362" y="519"/>
                  <a:pt x="1362" y="531"/>
                </a:cubicBezTo>
                <a:cubicBezTo>
                  <a:pt x="1362" y="537"/>
                  <a:pt x="1358" y="540"/>
                  <a:pt x="1348" y="540"/>
                </a:cubicBezTo>
                <a:cubicBezTo>
                  <a:pt x="1341" y="540"/>
                  <a:pt x="1332" y="536"/>
                  <a:pt x="1329" y="532"/>
                </a:cubicBezTo>
                <a:cubicBezTo>
                  <a:pt x="1326" y="532"/>
                  <a:pt x="1326" y="532"/>
                  <a:pt x="1326" y="532"/>
                </a:cubicBezTo>
                <a:cubicBezTo>
                  <a:pt x="1326" y="541"/>
                  <a:pt x="1326" y="541"/>
                  <a:pt x="1326" y="541"/>
                </a:cubicBezTo>
                <a:cubicBezTo>
                  <a:pt x="1331" y="545"/>
                  <a:pt x="1339" y="548"/>
                  <a:pt x="1348" y="548"/>
                </a:cubicBezTo>
                <a:cubicBezTo>
                  <a:pt x="1365" y="548"/>
                  <a:pt x="1372" y="541"/>
                  <a:pt x="1372" y="531"/>
                </a:cubicBezTo>
                <a:cubicBezTo>
                  <a:pt x="1372" y="510"/>
                  <a:pt x="1335" y="516"/>
                  <a:pt x="1335" y="501"/>
                </a:cubicBezTo>
                <a:close/>
                <a:moveTo>
                  <a:pt x="912" y="546"/>
                </a:moveTo>
                <a:cubicBezTo>
                  <a:pt x="969" y="546"/>
                  <a:pt x="969" y="546"/>
                  <a:pt x="969" y="546"/>
                </a:cubicBezTo>
                <a:cubicBezTo>
                  <a:pt x="969" y="537"/>
                  <a:pt x="969" y="537"/>
                  <a:pt x="969" y="537"/>
                </a:cubicBezTo>
                <a:cubicBezTo>
                  <a:pt x="921" y="537"/>
                  <a:pt x="921" y="537"/>
                  <a:pt x="921" y="537"/>
                </a:cubicBezTo>
                <a:cubicBezTo>
                  <a:pt x="921" y="507"/>
                  <a:pt x="921" y="507"/>
                  <a:pt x="921" y="507"/>
                </a:cubicBezTo>
                <a:cubicBezTo>
                  <a:pt x="965" y="507"/>
                  <a:pt x="965" y="507"/>
                  <a:pt x="965" y="507"/>
                </a:cubicBezTo>
                <a:cubicBezTo>
                  <a:pt x="965" y="499"/>
                  <a:pt x="965" y="499"/>
                  <a:pt x="965" y="499"/>
                </a:cubicBezTo>
                <a:cubicBezTo>
                  <a:pt x="921" y="499"/>
                  <a:pt x="921" y="499"/>
                  <a:pt x="921" y="499"/>
                </a:cubicBezTo>
                <a:cubicBezTo>
                  <a:pt x="921" y="471"/>
                  <a:pt x="921" y="471"/>
                  <a:pt x="921" y="471"/>
                </a:cubicBezTo>
                <a:cubicBezTo>
                  <a:pt x="969" y="471"/>
                  <a:pt x="969" y="471"/>
                  <a:pt x="969" y="471"/>
                </a:cubicBezTo>
                <a:cubicBezTo>
                  <a:pt x="969" y="462"/>
                  <a:pt x="969" y="462"/>
                  <a:pt x="969" y="462"/>
                </a:cubicBezTo>
                <a:cubicBezTo>
                  <a:pt x="912" y="462"/>
                  <a:pt x="912" y="462"/>
                  <a:pt x="912" y="462"/>
                </a:cubicBezTo>
                <a:lnTo>
                  <a:pt x="912" y="546"/>
                </a:lnTo>
                <a:close/>
                <a:moveTo>
                  <a:pt x="1159" y="497"/>
                </a:moveTo>
                <a:cubicBezTo>
                  <a:pt x="1158" y="497"/>
                  <a:pt x="1158" y="497"/>
                  <a:pt x="1158" y="497"/>
                </a:cubicBezTo>
                <a:cubicBezTo>
                  <a:pt x="1158" y="487"/>
                  <a:pt x="1158" y="487"/>
                  <a:pt x="1158" y="487"/>
                </a:cubicBezTo>
                <a:cubicBezTo>
                  <a:pt x="1148" y="487"/>
                  <a:pt x="1148" y="487"/>
                  <a:pt x="1148" y="487"/>
                </a:cubicBezTo>
                <a:cubicBezTo>
                  <a:pt x="1148" y="546"/>
                  <a:pt x="1148" y="546"/>
                  <a:pt x="1148" y="546"/>
                </a:cubicBezTo>
                <a:cubicBezTo>
                  <a:pt x="1158" y="546"/>
                  <a:pt x="1158" y="546"/>
                  <a:pt x="1158" y="546"/>
                </a:cubicBezTo>
                <a:cubicBezTo>
                  <a:pt x="1158" y="512"/>
                  <a:pt x="1158" y="512"/>
                  <a:pt x="1158" y="512"/>
                </a:cubicBezTo>
                <a:cubicBezTo>
                  <a:pt x="1159" y="502"/>
                  <a:pt x="1165" y="495"/>
                  <a:pt x="1172" y="495"/>
                </a:cubicBezTo>
                <a:cubicBezTo>
                  <a:pt x="1180" y="495"/>
                  <a:pt x="1180" y="495"/>
                  <a:pt x="1180" y="495"/>
                </a:cubicBezTo>
                <a:cubicBezTo>
                  <a:pt x="1180" y="486"/>
                  <a:pt x="1180" y="486"/>
                  <a:pt x="1180" y="486"/>
                </a:cubicBezTo>
                <a:cubicBezTo>
                  <a:pt x="1172" y="486"/>
                  <a:pt x="1172" y="486"/>
                  <a:pt x="1172" y="486"/>
                </a:cubicBezTo>
                <a:cubicBezTo>
                  <a:pt x="1165" y="486"/>
                  <a:pt x="1161" y="490"/>
                  <a:pt x="1159" y="497"/>
                </a:cubicBezTo>
                <a:close/>
                <a:moveTo>
                  <a:pt x="767" y="20"/>
                </a:moveTo>
                <a:cubicBezTo>
                  <a:pt x="763" y="11"/>
                  <a:pt x="754" y="5"/>
                  <a:pt x="744" y="5"/>
                </a:cubicBezTo>
                <a:cubicBezTo>
                  <a:pt x="416" y="5"/>
                  <a:pt x="416" y="5"/>
                  <a:pt x="416" y="5"/>
                </a:cubicBezTo>
                <a:cubicBezTo>
                  <a:pt x="409" y="5"/>
                  <a:pt x="403" y="8"/>
                  <a:pt x="398" y="12"/>
                </a:cubicBezTo>
                <a:cubicBezTo>
                  <a:pt x="185" y="225"/>
                  <a:pt x="185" y="225"/>
                  <a:pt x="185" y="225"/>
                </a:cubicBezTo>
                <a:cubicBezTo>
                  <a:pt x="176" y="235"/>
                  <a:pt x="176" y="250"/>
                  <a:pt x="185" y="260"/>
                </a:cubicBezTo>
                <a:cubicBezTo>
                  <a:pt x="257" y="332"/>
                  <a:pt x="257" y="332"/>
                  <a:pt x="257" y="332"/>
                </a:cubicBezTo>
                <a:cubicBezTo>
                  <a:pt x="226" y="364"/>
                  <a:pt x="226" y="364"/>
                  <a:pt x="226" y="364"/>
                </a:cubicBezTo>
                <a:cubicBezTo>
                  <a:pt x="216" y="373"/>
                  <a:pt x="216" y="389"/>
                  <a:pt x="226" y="399"/>
                </a:cubicBezTo>
                <a:cubicBezTo>
                  <a:pt x="332" y="505"/>
                  <a:pt x="332" y="505"/>
                  <a:pt x="332" y="505"/>
                </a:cubicBezTo>
                <a:cubicBezTo>
                  <a:pt x="341" y="515"/>
                  <a:pt x="357" y="515"/>
                  <a:pt x="367" y="505"/>
                </a:cubicBezTo>
                <a:cubicBezTo>
                  <a:pt x="401" y="471"/>
                  <a:pt x="401" y="471"/>
                  <a:pt x="401" y="471"/>
                </a:cubicBezTo>
                <a:cubicBezTo>
                  <a:pt x="494" y="564"/>
                  <a:pt x="494" y="564"/>
                  <a:pt x="494" y="564"/>
                </a:cubicBezTo>
                <a:cubicBezTo>
                  <a:pt x="499" y="569"/>
                  <a:pt x="505" y="571"/>
                  <a:pt x="512" y="571"/>
                </a:cubicBezTo>
                <a:cubicBezTo>
                  <a:pt x="518" y="571"/>
                  <a:pt x="525" y="569"/>
                  <a:pt x="530" y="564"/>
                </a:cubicBezTo>
                <a:cubicBezTo>
                  <a:pt x="757" y="337"/>
                  <a:pt x="757" y="337"/>
                  <a:pt x="757" y="337"/>
                </a:cubicBezTo>
                <a:cubicBezTo>
                  <a:pt x="761" y="332"/>
                  <a:pt x="764" y="325"/>
                  <a:pt x="764" y="319"/>
                </a:cubicBezTo>
                <a:cubicBezTo>
                  <a:pt x="764" y="312"/>
                  <a:pt x="761" y="306"/>
                  <a:pt x="757" y="301"/>
                </a:cubicBezTo>
                <a:cubicBezTo>
                  <a:pt x="632" y="176"/>
                  <a:pt x="632" y="176"/>
                  <a:pt x="632" y="176"/>
                </a:cubicBezTo>
                <a:cubicBezTo>
                  <a:pt x="762" y="48"/>
                  <a:pt x="762" y="48"/>
                  <a:pt x="762" y="48"/>
                </a:cubicBezTo>
                <a:cubicBezTo>
                  <a:pt x="769" y="41"/>
                  <a:pt x="771" y="30"/>
                  <a:pt x="767" y="20"/>
                </a:cubicBezTo>
                <a:close/>
                <a:moveTo>
                  <a:pt x="550" y="144"/>
                </a:moveTo>
                <a:cubicBezTo>
                  <a:pt x="577" y="118"/>
                  <a:pt x="577" y="118"/>
                  <a:pt x="577" y="118"/>
                </a:cubicBezTo>
                <a:cubicBezTo>
                  <a:pt x="578" y="116"/>
                  <a:pt x="580" y="116"/>
                  <a:pt x="582" y="116"/>
                </a:cubicBezTo>
                <a:cubicBezTo>
                  <a:pt x="583" y="116"/>
                  <a:pt x="585" y="116"/>
                  <a:pt x="586" y="118"/>
                </a:cubicBezTo>
                <a:cubicBezTo>
                  <a:pt x="613" y="144"/>
                  <a:pt x="613" y="144"/>
                  <a:pt x="613" y="144"/>
                </a:cubicBezTo>
                <a:cubicBezTo>
                  <a:pt x="615" y="147"/>
                  <a:pt x="615" y="151"/>
                  <a:pt x="613" y="154"/>
                </a:cubicBezTo>
                <a:cubicBezTo>
                  <a:pt x="586" y="180"/>
                  <a:pt x="586" y="180"/>
                  <a:pt x="586" y="180"/>
                </a:cubicBezTo>
                <a:cubicBezTo>
                  <a:pt x="585" y="181"/>
                  <a:pt x="583" y="182"/>
                  <a:pt x="582" y="182"/>
                </a:cubicBezTo>
                <a:cubicBezTo>
                  <a:pt x="580" y="182"/>
                  <a:pt x="578" y="181"/>
                  <a:pt x="577" y="180"/>
                </a:cubicBezTo>
                <a:cubicBezTo>
                  <a:pt x="550" y="154"/>
                  <a:pt x="550" y="154"/>
                  <a:pt x="550" y="154"/>
                </a:cubicBezTo>
                <a:cubicBezTo>
                  <a:pt x="549" y="152"/>
                  <a:pt x="548" y="151"/>
                  <a:pt x="548" y="149"/>
                </a:cubicBezTo>
                <a:cubicBezTo>
                  <a:pt x="548" y="147"/>
                  <a:pt x="549" y="145"/>
                  <a:pt x="550" y="144"/>
                </a:cubicBezTo>
                <a:close/>
                <a:moveTo>
                  <a:pt x="400" y="90"/>
                </a:moveTo>
                <a:cubicBezTo>
                  <a:pt x="400" y="87"/>
                  <a:pt x="402" y="84"/>
                  <a:pt x="405" y="83"/>
                </a:cubicBezTo>
                <a:cubicBezTo>
                  <a:pt x="407" y="82"/>
                  <a:pt x="411" y="83"/>
                  <a:pt x="413" y="85"/>
                </a:cubicBezTo>
                <a:cubicBezTo>
                  <a:pt x="460" y="132"/>
                  <a:pt x="460" y="132"/>
                  <a:pt x="460" y="132"/>
                </a:cubicBezTo>
                <a:cubicBezTo>
                  <a:pt x="508" y="85"/>
                  <a:pt x="508" y="85"/>
                  <a:pt x="508" y="85"/>
                </a:cubicBezTo>
                <a:cubicBezTo>
                  <a:pt x="510" y="83"/>
                  <a:pt x="513" y="82"/>
                  <a:pt x="516" y="83"/>
                </a:cubicBezTo>
                <a:cubicBezTo>
                  <a:pt x="519" y="84"/>
                  <a:pt x="521" y="87"/>
                  <a:pt x="521" y="90"/>
                </a:cubicBezTo>
                <a:cubicBezTo>
                  <a:pt x="521" y="196"/>
                  <a:pt x="521" y="196"/>
                  <a:pt x="521" y="196"/>
                </a:cubicBezTo>
                <a:cubicBezTo>
                  <a:pt x="521" y="198"/>
                  <a:pt x="520" y="200"/>
                  <a:pt x="519" y="201"/>
                </a:cubicBezTo>
                <a:cubicBezTo>
                  <a:pt x="466" y="254"/>
                  <a:pt x="466" y="254"/>
                  <a:pt x="466" y="254"/>
                </a:cubicBezTo>
                <a:cubicBezTo>
                  <a:pt x="464" y="256"/>
                  <a:pt x="462" y="256"/>
                  <a:pt x="460" y="256"/>
                </a:cubicBezTo>
                <a:cubicBezTo>
                  <a:pt x="459" y="256"/>
                  <a:pt x="457" y="256"/>
                  <a:pt x="455" y="254"/>
                </a:cubicBezTo>
                <a:cubicBezTo>
                  <a:pt x="402" y="201"/>
                  <a:pt x="402" y="201"/>
                  <a:pt x="402" y="201"/>
                </a:cubicBezTo>
                <a:cubicBezTo>
                  <a:pt x="401" y="200"/>
                  <a:pt x="400" y="198"/>
                  <a:pt x="400" y="196"/>
                </a:cubicBezTo>
                <a:lnTo>
                  <a:pt x="400" y="90"/>
                </a:lnTo>
                <a:close/>
                <a:moveTo>
                  <a:pt x="308" y="144"/>
                </a:moveTo>
                <a:cubicBezTo>
                  <a:pt x="335" y="118"/>
                  <a:pt x="335" y="118"/>
                  <a:pt x="335" y="118"/>
                </a:cubicBezTo>
                <a:cubicBezTo>
                  <a:pt x="336" y="116"/>
                  <a:pt x="338" y="116"/>
                  <a:pt x="339" y="116"/>
                </a:cubicBezTo>
                <a:cubicBezTo>
                  <a:pt x="341" y="116"/>
                  <a:pt x="343" y="116"/>
                  <a:pt x="344" y="118"/>
                </a:cubicBezTo>
                <a:cubicBezTo>
                  <a:pt x="371" y="144"/>
                  <a:pt x="371" y="144"/>
                  <a:pt x="371" y="144"/>
                </a:cubicBezTo>
                <a:cubicBezTo>
                  <a:pt x="373" y="147"/>
                  <a:pt x="373" y="151"/>
                  <a:pt x="371" y="154"/>
                </a:cubicBezTo>
                <a:cubicBezTo>
                  <a:pt x="344" y="180"/>
                  <a:pt x="344" y="180"/>
                  <a:pt x="344" y="180"/>
                </a:cubicBezTo>
                <a:cubicBezTo>
                  <a:pt x="343" y="181"/>
                  <a:pt x="341" y="182"/>
                  <a:pt x="339" y="182"/>
                </a:cubicBezTo>
                <a:cubicBezTo>
                  <a:pt x="338" y="182"/>
                  <a:pt x="336" y="181"/>
                  <a:pt x="335" y="180"/>
                </a:cubicBezTo>
                <a:cubicBezTo>
                  <a:pt x="308" y="154"/>
                  <a:pt x="308" y="154"/>
                  <a:pt x="308" y="154"/>
                </a:cubicBezTo>
                <a:cubicBezTo>
                  <a:pt x="307" y="152"/>
                  <a:pt x="306" y="151"/>
                  <a:pt x="306" y="149"/>
                </a:cubicBezTo>
                <a:cubicBezTo>
                  <a:pt x="306" y="147"/>
                  <a:pt x="307" y="145"/>
                  <a:pt x="308" y="144"/>
                </a:cubicBezTo>
                <a:close/>
                <a:moveTo>
                  <a:pt x="371" y="396"/>
                </a:moveTo>
                <a:cubicBezTo>
                  <a:pt x="344" y="422"/>
                  <a:pt x="344" y="422"/>
                  <a:pt x="344" y="422"/>
                </a:cubicBezTo>
                <a:cubicBezTo>
                  <a:pt x="343" y="424"/>
                  <a:pt x="341" y="424"/>
                  <a:pt x="339" y="424"/>
                </a:cubicBezTo>
                <a:cubicBezTo>
                  <a:pt x="338" y="424"/>
                  <a:pt x="336" y="424"/>
                  <a:pt x="335" y="422"/>
                </a:cubicBezTo>
                <a:cubicBezTo>
                  <a:pt x="308" y="396"/>
                  <a:pt x="308" y="396"/>
                  <a:pt x="308" y="396"/>
                </a:cubicBezTo>
                <a:cubicBezTo>
                  <a:pt x="307" y="395"/>
                  <a:pt x="306" y="393"/>
                  <a:pt x="306" y="391"/>
                </a:cubicBezTo>
                <a:cubicBezTo>
                  <a:pt x="306" y="389"/>
                  <a:pt x="307" y="387"/>
                  <a:pt x="308" y="386"/>
                </a:cubicBezTo>
                <a:cubicBezTo>
                  <a:pt x="335" y="360"/>
                  <a:pt x="335" y="360"/>
                  <a:pt x="335" y="360"/>
                </a:cubicBezTo>
                <a:cubicBezTo>
                  <a:pt x="336" y="358"/>
                  <a:pt x="338" y="358"/>
                  <a:pt x="339" y="358"/>
                </a:cubicBezTo>
                <a:cubicBezTo>
                  <a:pt x="341" y="358"/>
                  <a:pt x="343" y="358"/>
                  <a:pt x="344" y="360"/>
                </a:cubicBezTo>
                <a:cubicBezTo>
                  <a:pt x="371" y="386"/>
                  <a:pt x="371" y="386"/>
                  <a:pt x="371" y="386"/>
                </a:cubicBezTo>
                <a:cubicBezTo>
                  <a:pt x="373" y="389"/>
                  <a:pt x="373" y="393"/>
                  <a:pt x="371" y="396"/>
                </a:cubicBezTo>
                <a:close/>
                <a:moveTo>
                  <a:pt x="385" y="331"/>
                </a:moveTo>
                <a:cubicBezTo>
                  <a:pt x="280" y="331"/>
                  <a:pt x="280" y="331"/>
                  <a:pt x="280" y="331"/>
                </a:cubicBezTo>
                <a:cubicBezTo>
                  <a:pt x="277" y="331"/>
                  <a:pt x="274" y="329"/>
                  <a:pt x="273" y="326"/>
                </a:cubicBezTo>
                <a:cubicBezTo>
                  <a:pt x="271" y="323"/>
                  <a:pt x="272" y="320"/>
                  <a:pt x="274" y="318"/>
                </a:cubicBezTo>
                <a:cubicBezTo>
                  <a:pt x="322" y="270"/>
                  <a:pt x="322" y="270"/>
                  <a:pt x="322" y="270"/>
                </a:cubicBezTo>
                <a:cubicBezTo>
                  <a:pt x="274" y="223"/>
                  <a:pt x="274" y="223"/>
                  <a:pt x="274" y="223"/>
                </a:cubicBezTo>
                <a:cubicBezTo>
                  <a:pt x="272" y="221"/>
                  <a:pt x="271" y="217"/>
                  <a:pt x="273" y="215"/>
                </a:cubicBezTo>
                <a:cubicBezTo>
                  <a:pt x="274" y="212"/>
                  <a:pt x="277" y="210"/>
                  <a:pt x="280" y="210"/>
                </a:cubicBezTo>
                <a:cubicBezTo>
                  <a:pt x="385" y="210"/>
                  <a:pt x="385" y="210"/>
                  <a:pt x="385" y="210"/>
                </a:cubicBezTo>
                <a:cubicBezTo>
                  <a:pt x="387" y="210"/>
                  <a:pt x="389" y="211"/>
                  <a:pt x="391" y="212"/>
                </a:cubicBezTo>
                <a:cubicBezTo>
                  <a:pt x="444" y="265"/>
                  <a:pt x="444" y="265"/>
                  <a:pt x="444" y="265"/>
                </a:cubicBezTo>
                <a:cubicBezTo>
                  <a:pt x="445" y="266"/>
                  <a:pt x="446" y="268"/>
                  <a:pt x="446" y="270"/>
                </a:cubicBezTo>
                <a:cubicBezTo>
                  <a:pt x="446" y="272"/>
                  <a:pt x="445" y="274"/>
                  <a:pt x="444" y="276"/>
                </a:cubicBezTo>
                <a:cubicBezTo>
                  <a:pt x="391" y="329"/>
                  <a:pt x="391" y="329"/>
                  <a:pt x="391" y="329"/>
                </a:cubicBezTo>
                <a:cubicBezTo>
                  <a:pt x="389" y="330"/>
                  <a:pt x="387" y="331"/>
                  <a:pt x="385" y="331"/>
                </a:cubicBezTo>
                <a:close/>
                <a:moveTo>
                  <a:pt x="521" y="452"/>
                </a:moveTo>
                <a:cubicBezTo>
                  <a:pt x="521" y="455"/>
                  <a:pt x="519" y="458"/>
                  <a:pt x="516" y="459"/>
                </a:cubicBezTo>
                <a:cubicBezTo>
                  <a:pt x="515" y="459"/>
                  <a:pt x="514" y="459"/>
                  <a:pt x="513" y="459"/>
                </a:cubicBezTo>
                <a:cubicBezTo>
                  <a:pt x="511" y="459"/>
                  <a:pt x="509" y="459"/>
                  <a:pt x="508" y="457"/>
                </a:cubicBezTo>
                <a:cubicBezTo>
                  <a:pt x="460" y="410"/>
                  <a:pt x="460" y="410"/>
                  <a:pt x="460" y="410"/>
                </a:cubicBezTo>
                <a:cubicBezTo>
                  <a:pt x="413" y="457"/>
                  <a:pt x="413" y="457"/>
                  <a:pt x="413" y="457"/>
                </a:cubicBezTo>
                <a:cubicBezTo>
                  <a:pt x="411" y="459"/>
                  <a:pt x="407" y="460"/>
                  <a:pt x="405" y="459"/>
                </a:cubicBezTo>
                <a:cubicBezTo>
                  <a:pt x="402" y="458"/>
                  <a:pt x="400" y="455"/>
                  <a:pt x="400" y="452"/>
                </a:cubicBezTo>
                <a:cubicBezTo>
                  <a:pt x="400" y="346"/>
                  <a:pt x="400" y="346"/>
                  <a:pt x="400" y="346"/>
                </a:cubicBezTo>
                <a:cubicBezTo>
                  <a:pt x="400" y="344"/>
                  <a:pt x="401" y="342"/>
                  <a:pt x="402" y="341"/>
                </a:cubicBezTo>
                <a:cubicBezTo>
                  <a:pt x="455" y="288"/>
                  <a:pt x="455" y="288"/>
                  <a:pt x="455" y="288"/>
                </a:cubicBezTo>
                <a:cubicBezTo>
                  <a:pt x="458" y="285"/>
                  <a:pt x="463" y="285"/>
                  <a:pt x="466" y="288"/>
                </a:cubicBezTo>
                <a:cubicBezTo>
                  <a:pt x="519" y="341"/>
                  <a:pt x="519" y="341"/>
                  <a:pt x="519" y="341"/>
                </a:cubicBezTo>
                <a:cubicBezTo>
                  <a:pt x="520" y="342"/>
                  <a:pt x="521" y="344"/>
                  <a:pt x="521" y="346"/>
                </a:cubicBezTo>
                <a:lnTo>
                  <a:pt x="521" y="452"/>
                </a:lnTo>
                <a:close/>
                <a:moveTo>
                  <a:pt x="613" y="396"/>
                </a:moveTo>
                <a:cubicBezTo>
                  <a:pt x="586" y="422"/>
                  <a:pt x="586" y="422"/>
                  <a:pt x="586" y="422"/>
                </a:cubicBezTo>
                <a:cubicBezTo>
                  <a:pt x="585" y="424"/>
                  <a:pt x="583" y="424"/>
                  <a:pt x="582" y="424"/>
                </a:cubicBezTo>
                <a:cubicBezTo>
                  <a:pt x="580" y="424"/>
                  <a:pt x="578" y="424"/>
                  <a:pt x="577" y="422"/>
                </a:cubicBezTo>
                <a:cubicBezTo>
                  <a:pt x="550" y="396"/>
                  <a:pt x="550" y="396"/>
                  <a:pt x="550" y="396"/>
                </a:cubicBezTo>
                <a:cubicBezTo>
                  <a:pt x="549" y="395"/>
                  <a:pt x="548" y="393"/>
                  <a:pt x="548" y="391"/>
                </a:cubicBezTo>
                <a:cubicBezTo>
                  <a:pt x="548" y="389"/>
                  <a:pt x="549" y="387"/>
                  <a:pt x="550" y="386"/>
                </a:cubicBezTo>
                <a:cubicBezTo>
                  <a:pt x="577" y="360"/>
                  <a:pt x="577" y="360"/>
                  <a:pt x="577" y="360"/>
                </a:cubicBezTo>
                <a:cubicBezTo>
                  <a:pt x="578" y="358"/>
                  <a:pt x="580" y="358"/>
                  <a:pt x="582" y="358"/>
                </a:cubicBezTo>
                <a:cubicBezTo>
                  <a:pt x="583" y="358"/>
                  <a:pt x="585" y="358"/>
                  <a:pt x="586" y="360"/>
                </a:cubicBezTo>
                <a:cubicBezTo>
                  <a:pt x="613" y="386"/>
                  <a:pt x="613" y="386"/>
                  <a:pt x="613" y="386"/>
                </a:cubicBezTo>
                <a:cubicBezTo>
                  <a:pt x="615" y="389"/>
                  <a:pt x="615" y="393"/>
                  <a:pt x="613" y="396"/>
                </a:cubicBezTo>
                <a:close/>
                <a:moveTo>
                  <a:pt x="641" y="210"/>
                </a:moveTo>
                <a:cubicBezTo>
                  <a:pt x="644" y="210"/>
                  <a:pt x="647" y="212"/>
                  <a:pt x="648" y="215"/>
                </a:cubicBezTo>
                <a:cubicBezTo>
                  <a:pt x="649" y="217"/>
                  <a:pt x="649" y="221"/>
                  <a:pt x="647" y="223"/>
                </a:cubicBezTo>
                <a:cubicBezTo>
                  <a:pt x="599" y="270"/>
                  <a:pt x="599" y="270"/>
                  <a:pt x="599" y="270"/>
                </a:cubicBezTo>
                <a:cubicBezTo>
                  <a:pt x="647" y="318"/>
                  <a:pt x="647" y="318"/>
                  <a:pt x="647" y="318"/>
                </a:cubicBezTo>
                <a:cubicBezTo>
                  <a:pt x="649" y="320"/>
                  <a:pt x="649" y="323"/>
                  <a:pt x="648" y="326"/>
                </a:cubicBezTo>
                <a:cubicBezTo>
                  <a:pt x="647" y="329"/>
                  <a:pt x="644" y="331"/>
                  <a:pt x="641" y="331"/>
                </a:cubicBezTo>
                <a:cubicBezTo>
                  <a:pt x="535" y="331"/>
                  <a:pt x="535" y="331"/>
                  <a:pt x="535" y="331"/>
                </a:cubicBezTo>
                <a:cubicBezTo>
                  <a:pt x="533" y="331"/>
                  <a:pt x="532" y="330"/>
                  <a:pt x="530" y="329"/>
                </a:cubicBezTo>
                <a:cubicBezTo>
                  <a:pt x="477" y="276"/>
                  <a:pt x="477" y="276"/>
                  <a:pt x="477" y="276"/>
                </a:cubicBezTo>
                <a:cubicBezTo>
                  <a:pt x="476" y="274"/>
                  <a:pt x="475" y="272"/>
                  <a:pt x="475" y="270"/>
                </a:cubicBezTo>
                <a:cubicBezTo>
                  <a:pt x="475" y="268"/>
                  <a:pt x="476" y="266"/>
                  <a:pt x="477" y="265"/>
                </a:cubicBezTo>
                <a:cubicBezTo>
                  <a:pt x="530" y="212"/>
                  <a:pt x="530" y="212"/>
                  <a:pt x="530" y="212"/>
                </a:cubicBezTo>
                <a:cubicBezTo>
                  <a:pt x="532" y="211"/>
                  <a:pt x="533" y="210"/>
                  <a:pt x="535" y="210"/>
                </a:cubicBezTo>
                <a:lnTo>
                  <a:pt x="641" y="210"/>
                </a:lnTo>
                <a:close/>
                <a:moveTo>
                  <a:pt x="1162" y="335"/>
                </a:moveTo>
                <a:cubicBezTo>
                  <a:pt x="953" y="335"/>
                  <a:pt x="953" y="335"/>
                  <a:pt x="953" y="335"/>
                </a:cubicBezTo>
                <a:cubicBezTo>
                  <a:pt x="953" y="204"/>
                  <a:pt x="953" y="204"/>
                  <a:pt x="953" y="204"/>
                </a:cubicBezTo>
                <a:cubicBezTo>
                  <a:pt x="1146" y="204"/>
                  <a:pt x="1146" y="204"/>
                  <a:pt x="1146" y="204"/>
                </a:cubicBezTo>
                <a:cubicBezTo>
                  <a:pt x="1146" y="166"/>
                  <a:pt x="1146" y="166"/>
                  <a:pt x="1146" y="166"/>
                </a:cubicBezTo>
                <a:cubicBezTo>
                  <a:pt x="953" y="166"/>
                  <a:pt x="953" y="166"/>
                  <a:pt x="953" y="166"/>
                </a:cubicBezTo>
                <a:cubicBezTo>
                  <a:pt x="953" y="43"/>
                  <a:pt x="953" y="43"/>
                  <a:pt x="953" y="43"/>
                </a:cubicBezTo>
                <a:cubicBezTo>
                  <a:pt x="1163" y="43"/>
                  <a:pt x="1163" y="43"/>
                  <a:pt x="1163" y="43"/>
                </a:cubicBezTo>
                <a:cubicBezTo>
                  <a:pt x="1163" y="5"/>
                  <a:pt x="1163" y="5"/>
                  <a:pt x="1163" y="5"/>
                </a:cubicBezTo>
                <a:cubicBezTo>
                  <a:pt x="911" y="5"/>
                  <a:pt x="911" y="5"/>
                  <a:pt x="911" y="5"/>
                </a:cubicBezTo>
                <a:cubicBezTo>
                  <a:pt x="911" y="373"/>
                  <a:pt x="911" y="373"/>
                  <a:pt x="911" y="373"/>
                </a:cubicBezTo>
                <a:cubicBezTo>
                  <a:pt x="1162" y="373"/>
                  <a:pt x="1162" y="373"/>
                  <a:pt x="1162" y="373"/>
                </a:cubicBezTo>
                <a:lnTo>
                  <a:pt x="1162" y="335"/>
                </a:lnTo>
                <a:close/>
                <a:moveTo>
                  <a:pt x="1011" y="486"/>
                </a:moveTo>
                <a:cubicBezTo>
                  <a:pt x="1003" y="486"/>
                  <a:pt x="995" y="489"/>
                  <a:pt x="991" y="497"/>
                </a:cubicBezTo>
                <a:cubicBezTo>
                  <a:pt x="990" y="497"/>
                  <a:pt x="990" y="497"/>
                  <a:pt x="990" y="497"/>
                </a:cubicBezTo>
                <a:cubicBezTo>
                  <a:pt x="990" y="487"/>
                  <a:pt x="990" y="487"/>
                  <a:pt x="990" y="487"/>
                </a:cubicBezTo>
                <a:cubicBezTo>
                  <a:pt x="981" y="487"/>
                  <a:pt x="981" y="487"/>
                  <a:pt x="981" y="487"/>
                </a:cubicBezTo>
                <a:cubicBezTo>
                  <a:pt x="981" y="546"/>
                  <a:pt x="981" y="546"/>
                  <a:pt x="981" y="546"/>
                </a:cubicBezTo>
                <a:cubicBezTo>
                  <a:pt x="990" y="546"/>
                  <a:pt x="990" y="546"/>
                  <a:pt x="990" y="546"/>
                </a:cubicBezTo>
                <a:cubicBezTo>
                  <a:pt x="990" y="508"/>
                  <a:pt x="990" y="508"/>
                  <a:pt x="990" y="508"/>
                </a:cubicBezTo>
                <a:cubicBezTo>
                  <a:pt x="991" y="500"/>
                  <a:pt x="1001" y="494"/>
                  <a:pt x="1008" y="494"/>
                </a:cubicBezTo>
                <a:cubicBezTo>
                  <a:pt x="1017" y="494"/>
                  <a:pt x="1024" y="499"/>
                  <a:pt x="1024" y="509"/>
                </a:cubicBezTo>
                <a:cubicBezTo>
                  <a:pt x="1024" y="546"/>
                  <a:pt x="1024" y="546"/>
                  <a:pt x="1024" y="546"/>
                </a:cubicBezTo>
                <a:cubicBezTo>
                  <a:pt x="1034" y="546"/>
                  <a:pt x="1034" y="546"/>
                  <a:pt x="1034" y="546"/>
                </a:cubicBezTo>
                <a:cubicBezTo>
                  <a:pt x="1034" y="508"/>
                  <a:pt x="1034" y="508"/>
                  <a:pt x="1034" y="508"/>
                </a:cubicBezTo>
                <a:cubicBezTo>
                  <a:pt x="1034" y="493"/>
                  <a:pt x="1024" y="486"/>
                  <a:pt x="1011" y="486"/>
                </a:cubicBezTo>
                <a:close/>
                <a:moveTo>
                  <a:pt x="1137" y="517"/>
                </a:moveTo>
                <a:cubicBezTo>
                  <a:pt x="1136" y="499"/>
                  <a:pt x="1129" y="486"/>
                  <a:pt x="1109" y="486"/>
                </a:cubicBezTo>
                <a:cubicBezTo>
                  <a:pt x="1091" y="486"/>
                  <a:pt x="1081" y="499"/>
                  <a:pt x="1081" y="516"/>
                </a:cubicBezTo>
                <a:cubicBezTo>
                  <a:pt x="1081" y="537"/>
                  <a:pt x="1092" y="548"/>
                  <a:pt x="1113" y="548"/>
                </a:cubicBezTo>
                <a:cubicBezTo>
                  <a:pt x="1119" y="548"/>
                  <a:pt x="1128" y="546"/>
                  <a:pt x="1134" y="540"/>
                </a:cubicBezTo>
                <a:cubicBezTo>
                  <a:pt x="1134" y="533"/>
                  <a:pt x="1134" y="533"/>
                  <a:pt x="1134" y="533"/>
                </a:cubicBezTo>
                <a:cubicBezTo>
                  <a:pt x="1132" y="533"/>
                  <a:pt x="1132" y="533"/>
                  <a:pt x="1132" y="533"/>
                </a:cubicBezTo>
                <a:cubicBezTo>
                  <a:pt x="1126" y="537"/>
                  <a:pt x="1119" y="539"/>
                  <a:pt x="1113" y="539"/>
                </a:cubicBezTo>
                <a:cubicBezTo>
                  <a:pt x="1102" y="539"/>
                  <a:pt x="1096" y="535"/>
                  <a:pt x="1092" y="527"/>
                </a:cubicBezTo>
                <a:cubicBezTo>
                  <a:pt x="1091" y="525"/>
                  <a:pt x="1090" y="522"/>
                  <a:pt x="1090" y="518"/>
                </a:cubicBezTo>
                <a:cubicBezTo>
                  <a:pt x="1090" y="517"/>
                  <a:pt x="1090" y="517"/>
                  <a:pt x="1090" y="517"/>
                </a:cubicBezTo>
                <a:lnTo>
                  <a:pt x="1137" y="517"/>
                </a:lnTo>
                <a:close/>
                <a:moveTo>
                  <a:pt x="1109" y="493"/>
                </a:moveTo>
                <a:cubicBezTo>
                  <a:pt x="1120" y="493"/>
                  <a:pt x="1126" y="500"/>
                  <a:pt x="1127" y="510"/>
                </a:cubicBezTo>
                <a:cubicBezTo>
                  <a:pt x="1091" y="510"/>
                  <a:pt x="1091" y="510"/>
                  <a:pt x="1091" y="510"/>
                </a:cubicBezTo>
                <a:cubicBezTo>
                  <a:pt x="1093" y="500"/>
                  <a:pt x="1098" y="493"/>
                  <a:pt x="1109" y="493"/>
                </a:cubicBezTo>
                <a:close/>
                <a:moveTo>
                  <a:pt x="1551" y="501"/>
                </a:moveTo>
                <a:cubicBezTo>
                  <a:pt x="1551" y="496"/>
                  <a:pt x="1556" y="493"/>
                  <a:pt x="1566" y="493"/>
                </a:cubicBezTo>
                <a:cubicBezTo>
                  <a:pt x="1574" y="493"/>
                  <a:pt x="1580" y="498"/>
                  <a:pt x="1582" y="500"/>
                </a:cubicBezTo>
                <a:cubicBezTo>
                  <a:pt x="1585" y="500"/>
                  <a:pt x="1585" y="500"/>
                  <a:pt x="1585" y="500"/>
                </a:cubicBezTo>
                <a:cubicBezTo>
                  <a:pt x="1585" y="491"/>
                  <a:pt x="1585" y="491"/>
                  <a:pt x="1585" y="491"/>
                </a:cubicBezTo>
                <a:cubicBezTo>
                  <a:pt x="1581" y="489"/>
                  <a:pt x="1575" y="486"/>
                  <a:pt x="1566" y="486"/>
                </a:cubicBezTo>
                <a:cubicBezTo>
                  <a:pt x="1550" y="486"/>
                  <a:pt x="1542" y="493"/>
                  <a:pt x="1542" y="503"/>
                </a:cubicBezTo>
                <a:cubicBezTo>
                  <a:pt x="1542" y="523"/>
                  <a:pt x="1579" y="519"/>
                  <a:pt x="1579" y="531"/>
                </a:cubicBezTo>
                <a:cubicBezTo>
                  <a:pt x="1579" y="537"/>
                  <a:pt x="1574" y="540"/>
                  <a:pt x="1564" y="540"/>
                </a:cubicBezTo>
                <a:cubicBezTo>
                  <a:pt x="1557" y="540"/>
                  <a:pt x="1548" y="536"/>
                  <a:pt x="1545" y="532"/>
                </a:cubicBezTo>
                <a:cubicBezTo>
                  <a:pt x="1542" y="532"/>
                  <a:pt x="1542" y="532"/>
                  <a:pt x="1542" y="532"/>
                </a:cubicBezTo>
                <a:cubicBezTo>
                  <a:pt x="1542" y="541"/>
                  <a:pt x="1542" y="541"/>
                  <a:pt x="1542" y="541"/>
                </a:cubicBezTo>
                <a:cubicBezTo>
                  <a:pt x="1548" y="545"/>
                  <a:pt x="1555" y="548"/>
                  <a:pt x="1564" y="548"/>
                </a:cubicBezTo>
                <a:cubicBezTo>
                  <a:pt x="1581" y="548"/>
                  <a:pt x="1588" y="541"/>
                  <a:pt x="1588" y="531"/>
                </a:cubicBezTo>
                <a:cubicBezTo>
                  <a:pt x="1588" y="510"/>
                  <a:pt x="1551" y="516"/>
                  <a:pt x="1551" y="501"/>
                </a:cubicBezTo>
                <a:close/>
                <a:moveTo>
                  <a:pt x="1061" y="467"/>
                </a:moveTo>
                <a:cubicBezTo>
                  <a:pt x="1051" y="467"/>
                  <a:pt x="1051" y="467"/>
                  <a:pt x="1051" y="467"/>
                </a:cubicBezTo>
                <a:cubicBezTo>
                  <a:pt x="1051" y="487"/>
                  <a:pt x="1051" y="487"/>
                  <a:pt x="1051" y="487"/>
                </a:cubicBezTo>
                <a:cubicBezTo>
                  <a:pt x="1042" y="487"/>
                  <a:pt x="1042" y="487"/>
                  <a:pt x="1042" y="487"/>
                </a:cubicBezTo>
                <a:cubicBezTo>
                  <a:pt x="1042" y="494"/>
                  <a:pt x="1042" y="494"/>
                  <a:pt x="1042" y="494"/>
                </a:cubicBezTo>
                <a:cubicBezTo>
                  <a:pt x="1051" y="494"/>
                  <a:pt x="1051" y="494"/>
                  <a:pt x="1051" y="494"/>
                </a:cubicBezTo>
                <a:cubicBezTo>
                  <a:pt x="1051" y="529"/>
                  <a:pt x="1051" y="529"/>
                  <a:pt x="1051" y="529"/>
                </a:cubicBezTo>
                <a:cubicBezTo>
                  <a:pt x="1051" y="542"/>
                  <a:pt x="1056" y="546"/>
                  <a:pt x="1066" y="546"/>
                </a:cubicBezTo>
                <a:cubicBezTo>
                  <a:pt x="1074" y="546"/>
                  <a:pt x="1074" y="546"/>
                  <a:pt x="1074" y="546"/>
                </a:cubicBezTo>
                <a:cubicBezTo>
                  <a:pt x="1074" y="539"/>
                  <a:pt x="1074" y="539"/>
                  <a:pt x="1074" y="539"/>
                </a:cubicBezTo>
                <a:cubicBezTo>
                  <a:pt x="1068" y="539"/>
                  <a:pt x="1068" y="539"/>
                  <a:pt x="1068" y="539"/>
                </a:cubicBezTo>
                <a:cubicBezTo>
                  <a:pt x="1063" y="539"/>
                  <a:pt x="1060" y="537"/>
                  <a:pt x="1060" y="530"/>
                </a:cubicBezTo>
                <a:cubicBezTo>
                  <a:pt x="1060" y="494"/>
                  <a:pt x="1060" y="494"/>
                  <a:pt x="1060" y="494"/>
                </a:cubicBezTo>
                <a:cubicBezTo>
                  <a:pt x="1075" y="494"/>
                  <a:pt x="1075" y="494"/>
                  <a:pt x="1075" y="494"/>
                </a:cubicBezTo>
                <a:cubicBezTo>
                  <a:pt x="1075" y="487"/>
                  <a:pt x="1075" y="487"/>
                  <a:pt x="1075" y="487"/>
                </a:cubicBezTo>
                <a:cubicBezTo>
                  <a:pt x="1060" y="487"/>
                  <a:pt x="1060" y="487"/>
                  <a:pt x="1060" y="487"/>
                </a:cubicBezTo>
                <a:lnTo>
                  <a:pt x="1061" y="4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12573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Gray_2 Col">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rgbClr val="0000F0"/>
                </a:solidFill>
              </a:defRPr>
            </a:lvl1pPr>
          </a:lstStyle>
          <a:p>
            <a:r>
              <a:rPr lang="en-US"/>
              <a:t>Click to edit Master title style</a:t>
            </a:r>
            <a:endParaRPr lang="en-GB" dirty="0"/>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rgbClr val="0000F0"/>
              </a:buClr>
              <a:defRPr>
                <a:solidFill>
                  <a:srgbClr val="0000F0"/>
                </a:solidFill>
              </a:defRPr>
            </a:lvl1pPr>
            <a:lvl2pPr>
              <a:buClr>
                <a:srgbClr val="0000F0"/>
              </a:buClr>
              <a:defRPr>
                <a:solidFill>
                  <a:srgbClr val="0000F0"/>
                </a:solidFill>
              </a:defRPr>
            </a:lvl2pPr>
            <a:lvl3pPr>
              <a:buClr>
                <a:srgbClr val="0000F0"/>
              </a:buClr>
              <a:defRPr>
                <a:solidFill>
                  <a:srgbClr val="0000F0"/>
                </a:solidFill>
              </a:defRPr>
            </a:lvl3pPr>
            <a:lvl4pPr>
              <a:buClr>
                <a:srgbClr val="0000F0"/>
              </a:buClr>
              <a:defRPr>
                <a:solidFill>
                  <a:srgbClr val="0000F0"/>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rgbClr val="0000F0"/>
              </a:buClr>
              <a:defRPr>
                <a:solidFill>
                  <a:srgbClr val="0000F0"/>
                </a:solidFill>
              </a:defRPr>
            </a:lvl1pPr>
            <a:lvl2pPr>
              <a:buClr>
                <a:srgbClr val="0000F0"/>
              </a:buClr>
              <a:defRPr>
                <a:solidFill>
                  <a:srgbClr val="0000F0"/>
                </a:solidFill>
              </a:defRPr>
            </a:lvl2pPr>
            <a:lvl3pPr>
              <a:buClr>
                <a:srgbClr val="0000F0"/>
              </a:buClr>
              <a:defRPr>
                <a:solidFill>
                  <a:srgbClr val="0000F0"/>
                </a:solidFill>
              </a:defRPr>
            </a:lvl3pPr>
            <a:lvl4pPr>
              <a:buClr>
                <a:srgbClr val="0000F0"/>
              </a:buClr>
              <a:defRPr>
                <a:solidFill>
                  <a:srgbClr val="0000F0"/>
                </a:solidFill>
              </a:defRPr>
            </a:lvl4pPr>
            <a:lvl5pPr>
              <a:buClr>
                <a:schemeClr val="tx1"/>
              </a:buClr>
              <a:defRPr>
                <a:solidFill>
                  <a:schemeClr val="tx1"/>
                </a:solidFill>
              </a:defRPr>
            </a:lvl5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grpSp>
        <p:nvGrpSpPr>
          <p:cNvPr id="26" name="Group 25">
            <a:extLst>
              <a:ext uri="{FF2B5EF4-FFF2-40B4-BE49-F238E27FC236}">
                <a16:creationId xmlns:a16="http://schemas.microsoft.com/office/drawing/2014/main" id="{F6420658-ADF2-4E61-B24C-C89463791836}"/>
              </a:ext>
            </a:extLst>
          </p:cNvPr>
          <p:cNvGrpSpPr>
            <a:grpSpLocks noChangeAspect="1"/>
          </p:cNvGrpSpPr>
          <p:nvPr userDrawn="1"/>
        </p:nvGrpSpPr>
        <p:grpSpPr bwMode="auto">
          <a:xfrm>
            <a:off x="7913089" y="6466809"/>
            <a:ext cx="4015386" cy="154800"/>
            <a:chOff x="1" y="2013"/>
            <a:chExt cx="7678" cy="296"/>
          </a:xfrm>
        </p:grpSpPr>
        <p:sp>
          <p:nvSpPr>
            <p:cNvPr id="27" name="Freeform 5">
              <a:extLst>
                <a:ext uri="{FF2B5EF4-FFF2-40B4-BE49-F238E27FC236}">
                  <a16:creationId xmlns:a16="http://schemas.microsoft.com/office/drawing/2014/main" id="{7BE0A01A-5380-4132-9C8D-8FE4696F504C}"/>
                </a:ext>
              </a:extLst>
            </p:cNvPr>
            <p:cNvSpPr>
              <a:spLocks/>
            </p:cNvSpPr>
            <p:nvPr userDrawn="1"/>
          </p:nvSpPr>
          <p:spPr bwMode="auto">
            <a:xfrm>
              <a:off x="1184"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6">
              <a:extLst>
                <a:ext uri="{FF2B5EF4-FFF2-40B4-BE49-F238E27FC236}">
                  <a16:creationId xmlns:a16="http://schemas.microsoft.com/office/drawing/2014/main" id="{AF3F83FB-056A-46AE-ADB8-5DDE76AEF1CF}"/>
                </a:ext>
              </a:extLst>
            </p:cNvPr>
            <p:cNvSpPr>
              <a:spLocks/>
            </p:cNvSpPr>
            <p:nvPr userDrawn="1"/>
          </p:nvSpPr>
          <p:spPr bwMode="auto">
            <a:xfrm>
              <a:off x="132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E5FB8B1C-B1D5-4AFC-90A9-E66C4D351EEE}"/>
                </a:ext>
              </a:extLst>
            </p:cNvPr>
            <p:cNvSpPr>
              <a:spLocks/>
            </p:cNvSpPr>
            <p:nvPr userDrawn="1"/>
          </p:nvSpPr>
          <p:spPr bwMode="auto">
            <a:xfrm>
              <a:off x="14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8">
              <a:extLst>
                <a:ext uri="{FF2B5EF4-FFF2-40B4-BE49-F238E27FC236}">
                  <a16:creationId xmlns:a16="http://schemas.microsoft.com/office/drawing/2014/main" id="{B991AF3D-BECD-42FD-A4AB-DAE9100137AE}"/>
                </a:ext>
              </a:extLst>
            </p:cNvPr>
            <p:cNvSpPr>
              <a:spLocks noEditPoints="1"/>
            </p:cNvSpPr>
            <p:nvPr userDrawn="1"/>
          </p:nvSpPr>
          <p:spPr bwMode="auto">
            <a:xfrm>
              <a:off x="1504" y="2073"/>
              <a:ext cx="124"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4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8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5" y="108"/>
                    <a:pt x="54"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8" y="13"/>
                  </a:cubicBezTo>
                  <a:cubicBezTo>
                    <a:pt x="29"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9">
              <a:extLst>
                <a:ext uri="{FF2B5EF4-FFF2-40B4-BE49-F238E27FC236}">
                  <a16:creationId xmlns:a16="http://schemas.microsoft.com/office/drawing/2014/main" id="{94BC71D0-9B99-4896-AC06-FFEB5B842126}"/>
                </a:ext>
              </a:extLst>
            </p:cNvPr>
            <p:cNvSpPr>
              <a:spLocks/>
            </p:cNvSpPr>
            <p:nvPr userDrawn="1"/>
          </p:nvSpPr>
          <p:spPr bwMode="auto">
            <a:xfrm>
              <a:off x="1638" y="2076"/>
              <a:ext cx="134" cy="133"/>
            </a:xfrm>
            <a:custGeom>
              <a:avLst/>
              <a:gdLst>
                <a:gd name="T0" fmla="*/ 134 w 134"/>
                <a:gd name="T1" fmla="*/ 0 h 133"/>
                <a:gd name="T2" fmla="*/ 134 w 134"/>
                <a:gd name="T3" fmla="*/ 6 h 133"/>
                <a:gd name="T4" fmla="*/ 79 w 134"/>
                <a:gd name="T5" fmla="*/ 133 h 133"/>
                <a:gd name="T6" fmla="*/ 54 w 134"/>
                <a:gd name="T7" fmla="*/ 133 h 133"/>
                <a:gd name="T8" fmla="*/ 0 w 134"/>
                <a:gd name="T9" fmla="*/ 6 h 133"/>
                <a:gd name="T10" fmla="*/ 0 w 134"/>
                <a:gd name="T11" fmla="*/ 0 h 133"/>
                <a:gd name="T12" fmla="*/ 20 w 134"/>
                <a:gd name="T13" fmla="*/ 0 h 133"/>
                <a:gd name="T14" fmla="*/ 60 w 134"/>
                <a:gd name="T15" fmla="*/ 100 h 133"/>
                <a:gd name="T16" fmla="*/ 64 w 134"/>
                <a:gd name="T17" fmla="*/ 114 h 133"/>
                <a:gd name="T18" fmla="*/ 68 w 134"/>
                <a:gd name="T19" fmla="*/ 114 h 133"/>
                <a:gd name="T20" fmla="*/ 73 w 134"/>
                <a:gd name="T21" fmla="*/ 101 h 133"/>
                <a:gd name="T22" fmla="*/ 113 w 134"/>
                <a:gd name="T23" fmla="*/ 0 h 133"/>
                <a:gd name="T24" fmla="*/ 134 w 134"/>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3">
                  <a:moveTo>
                    <a:pt x="134" y="0"/>
                  </a:moveTo>
                  <a:lnTo>
                    <a:pt x="134" y="6"/>
                  </a:lnTo>
                  <a:lnTo>
                    <a:pt x="79" y="133"/>
                  </a:lnTo>
                  <a:lnTo>
                    <a:pt x="54" y="133"/>
                  </a:lnTo>
                  <a:lnTo>
                    <a:pt x="0" y="6"/>
                  </a:lnTo>
                  <a:lnTo>
                    <a:pt x="0" y="0"/>
                  </a:lnTo>
                  <a:lnTo>
                    <a:pt x="20" y="0"/>
                  </a:lnTo>
                  <a:lnTo>
                    <a:pt x="60" y="100"/>
                  </a:lnTo>
                  <a:lnTo>
                    <a:pt x="64" y="114"/>
                  </a:lnTo>
                  <a:lnTo>
                    <a:pt x="68" y="114"/>
                  </a:lnTo>
                  <a:lnTo>
                    <a:pt x="73" y="101"/>
                  </a:lnTo>
                  <a:lnTo>
                    <a:pt x="113" y="0"/>
                  </a:lnTo>
                  <a:lnTo>
                    <a:pt x="134" y="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0">
              <a:extLst>
                <a:ext uri="{FF2B5EF4-FFF2-40B4-BE49-F238E27FC236}">
                  <a16:creationId xmlns:a16="http://schemas.microsoft.com/office/drawing/2014/main" id="{DAE06C27-0EA9-42DE-9108-6522E9A55816}"/>
                </a:ext>
              </a:extLst>
            </p:cNvPr>
            <p:cNvSpPr>
              <a:spLocks noEditPoints="1"/>
            </p:cNvSpPr>
            <p:nvPr userDrawn="1"/>
          </p:nvSpPr>
          <p:spPr bwMode="auto">
            <a:xfrm>
              <a:off x="1781" y="2017"/>
              <a:ext cx="134" cy="196"/>
            </a:xfrm>
            <a:custGeom>
              <a:avLst/>
              <a:gdLst>
                <a:gd name="T0" fmla="*/ 52 w 104"/>
                <a:gd name="T1" fmla="*/ 43 h 151"/>
                <a:gd name="T2" fmla="*/ 104 w 104"/>
                <a:gd name="T3" fmla="*/ 96 h 151"/>
                <a:gd name="T4" fmla="*/ 52 w 104"/>
                <a:gd name="T5" fmla="*/ 151 h 151"/>
                <a:gd name="T6" fmla="*/ 0 w 104"/>
                <a:gd name="T7" fmla="*/ 97 h 151"/>
                <a:gd name="T8" fmla="*/ 52 w 104"/>
                <a:gd name="T9" fmla="*/ 43 h 151"/>
                <a:gd name="T10" fmla="*/ 52 w 104"/>
                <a:gd name="T11" fmla="*/ 137 h 151"/>
                <a:gd name="T12" fmla="*/ 87 w 104"/>
                <a:gd name="T13" fmla="*/ 97 h 151"/>
                <a:gd name="T14" fmla="*/ 52 w 104"/>
                <a:gd name="T15" fmla="*/ 56 h 151"/>
                <a:gd name="T16" fmla="*/ 17 w 104"/>
                <a:gd name="T17" fmla="*/ 97 h 151"/>
                <a:gd name="T18" fmla="*/ 52 w 104"/>
                <a:gd name="T19" fmla="*/ 137 h 151"/>
                <a:gd name="T20" fmla="*/ 67 w 104"/>
                <a:gd name="T21" fmla="*/ 10 h 151"/>
                <a:gd name="T22" fmla="*/ 75 w 104"/>
                <a:gd name="T23" fmla="*/ 2 h 151"/>
                <a:gd name="T24" fmla="*/ 86 w 104"/>
                <a:gd name="T25" fmla="*/ 5 h 151"/>
                <a:gd name="T26" fmla="*/ 66 w 104"/>
                <a:gd name="T27" fmla="*/ 22 h 151"/>
                <a:gd name="T28" fmla="*/ 38 w 104"/>
                <a:gd name="T29" fmla="*/ 12 h 151"/>
                <a:gd name="T30" fmla="*/ 28 w 104"/>
                <a:gd name="T31" fmla="*/ 20 h 151"/>
                <a:gd name="T32" fmla="*/ 18 w 104"/>
                <a:gd name="T33" fmla="*/ 15 h 151"/>
                <a:gd name="T34" fmla="*/ 39 w 104"/>
                <a:gd name="T35" fmla="*/ 0 h 151"/>
                <a:gd name="T36" fmla="*/ 67 w 104"/>
                <a:gd name="T37" fmla="*/ 1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51">
                  <a:moveTo>
                    <a:pt x="52" y="43"/>
                  </a:moveTo>
                  <a:cubicBezTo>
                    <a:pt x="83" y="43"/>
                    <a:pt x="104" y="64"/>
                    <a:pt x="104" y="96"/>
                  </a:cubicBezTo>
                  <a:cubicBezTo>
                    <a:pt x="104" y="130"/>
                    <a:pt x="84" y="151"/>
                    <a:pt x="52" y="151"/>
                  </a:cubicBezTo>
                  <a:cubicBezTo>
                    <a:pt x="20" y="151"/>
                    <a:pt x="0" y="129"/>
                    <a:pt x="0" y="97"/>
                  </a:cubicBezTo>
                  <a:cubicBezTo>
                    <a:pt x="0" y="64"/>
                    <a:pt x="21" y="43"/>
                    <a:pt x="52" y="43"/>
                  </a:cubicBezTo>
                  <a:close/>
                  <a:moveTo>
                    <a:pt x="52" y="137"/>
                  </a:moveTo>
                  <a:cubicBezTo>
                    <a:pt x="72" y="137"/>
                    <a:pt x="87" y="122"/>
                    <a:pt x="87" y="97"/>
                  </a:cubicBezTo>
                  <a:cubicBezTo>
                    <a:pt x="87" y="71"/>
                    <a:pt x="72" y="56"/>
                    <a:pt x="52" y="56"/>
                  </a:cubicBezTo>
                  <a:cubicBezTo>
                    <a:pt x="33" y="56"/>
                    <a:pt x="17" y="71"/>
                    <a:pt x="17" y="97"/>
                  </a:cubicBezTo>
                  <a:cubicBezTo>
                    <a:pt x="17" y="122"/>
                    <a:pt x="33" y="137"/>
                    <a:pt x="52" y="137"/>
                  </a:cubicBezTo>
                  <a:close/>
                  <a:moveTo>
                    <a:pt x="67" y="10"/>
                  </a:moveTo>
                  <a:cubicBezTo>
                    <a:pt x="70" y="10"/>
                    <a:pt x="74" y="7"/>
                    <a:pt x="75" y="2"/>
                  </a:cubicBezTo>
                  <a:cubicBezTo>
                    <a:pt x="86" y="5"/>
                    <a:pt x="86" y="5"/>
                    <a:pt x="86" y="5"/>
                  </a:cubicBezTo>
                  <a:cubicBezTo>
                    <a:pt x="83" y="16"/>
                    <a:pt x="76" y="22"/>
                    <a:pt x="66" y="22"/>
                  </a:cubicBezTo>
                  <a:cubicBezTo>
                    <a:pt x="51" y="22"/>
                    <a:pt x="47" y="12"/>
                    <a:pt x="38" y="12"/>
                  </a:cubicBezTo>
                  <a:cubicBezTo>
                    <a:pt x="35" y="12"/>
                    <a:pt x="30" y="12"/>
                    <a:pt x="28" y="20"/>
                  </a:cubicBezTo>
                  <a:cubicBezTo>
                    <a:pt x="18" y="15"/>
                    <a:pt x="18" y="15"/>
                    <a:pt x="18" y="15"/>
                  </a:cubicBezTo>
                  <a:cubicBezTo>
                    <a:pt x="22" y="3"/>
                    <a:pt x="30" y="0"/>
                    <a:pt x="39" y="0"/>
                  </a:cubicBezTo>
                  <a:cubicBezTo>
                    <a:pt x="52" y="0"/>
                    <a:pt x="56" y="10"/>
                    <a:pt x="67" y="10"/>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1">
              <a:extLst>
                <a:ext uri="{FF2B5EF4-FFF2-40B4-BE49-F238E27FC236}">
                  <a16:creationId xmlns:a16="http://schemas.microsoft.com/office/drawing/2014/main" id="{013C331C-96D8-4689-9DCC-D044571BD8B2}"/>
                </a:ext>
              </a:extLst>
            </p:cNvPr>
            <p:cNvSpPr>
              <a:spLocks/>
            </p:cNvSpPr>
            <p:nvPr userDrawn="1"/>
          </p:nvSpPr>
          <p:spPr bwMode="auto">
            <a:xfrm>
              <a:off x="1929" y="2030"/>
              <a:ext cx="72" cy="179"/>
            </a:xfrm>
            <a:custGeom>
              <a:avLst/>
              <a:gdLst>
                <a:gd name="T0" fmla="*/ 32 w 56"/>
                <a:gd name="T1" fmla="*/ 35 h 138"/>
                <a:gd name="T2" fmla="*/ 56 w 56"/>
                <a:gd name="T3" fmla="*/ 35 h 138"/>
                <a:gd name="T4" fmla="*/ 56 w 56"/>
                <a:gd name="T5" fmla="*/ 48 h 138"/>
                <a:gd name="T6" fmla="*/ 32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2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2" y="35"/>
                  </a:moveTo>
                  <a:cubicBezTo>
                    <a:pt x="56" y="35"/>
                    <a:pt x="56" y="35"/>
                    <a:pt x="56" y="35"/>
                  </a:cubicBezTo>
                  <a:cubicBezTo>
                    <a:pt x="56" y="48"/>
                    <a:pt x="56" y="48"/>
                    <a:pt x="56" y="48"/>
                  </a:cubicBezTo>
                  <a:cubicBezTo>
                    <a:pt x="32" y="48"/>
                    <a:pt x="32" y="48"/>
                    <a:pt x="32"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12">
              <a:extLst>
                <a:ext uri="{FF2B5EF4-FFF2-40B4-BE49-F238E27FC236}">
                  <a16:creationId xmlns:a16="http://schemas.microsoft.com/office/drawing/2014/main" id="{56FE6F32-8592-46DA-8109-D2F4965679E1}"/>
                </a:ext>
              </a:extLst>
            </p:cNvPr>
            <p:cNvSpPr>
              <a:spLocks noChangeArrowheads="1"/>
            </p:cNvSpPr>
            <p:nvPr userDrawn="1"/>
          </p:nvSpPr>
          <p:spPr bwMode="auto">
            <a:xfrm>
              <a:off x="2030" y="2013"/>
              <a:ext cx="21" cy="196"/>
            </a:xfrm>
            <a:prstGeom prst="rect">
              <a:avLst/>
            </a:prstGeom>
            <a:solidFill>
              <a:srgbClr val="A7A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3">
              <a:extLst>
                <a:ext uri="{FF2B5EF4-FFF2-40B4-BE49-F238E27FC236}">
                  <a16:creationId xmlns:a16="http://schemas.microsoft.com/office/drawing/2014/main" id="{0DEB9C23-EF39-4C99-B6E0-D281211F180D}"/>
                </a:ext>
              </a:extLst>
            </p:cNvPr>
            <p:cNvSpPr>
              <a:spLocks/>
            </p:cNvSpPr>
            <p:nvPr userDrawn="1"/>
          </p:nvSpPr>
          <p:spPr bwMode="auto">
            <a:xfrm>
              <a:off x="2086"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7" y="99"/>
                    <a:pt x="53" y="104"/>
                    <a:pt x="40"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4">
              <a:extLst>
                <a:ext uri="{FF2B5EF4-FFF2-40B4-BE49-F238E27FC236}">
                  <a16:creationId xmlns:a16="http://schemas.microsoft.com/office/drawing/2014/main" id="{2F3648F2-9E77-4217-920E-BA3A0131B033}"/>
                </a:ext>
              </a:extLst>
            </p:cNvPr>
            <p:cNvSpPr>
              <a:spLocks/>
            </p:cNvSpPr>
            <p:nvPr userDrawn="1"/>
          </p:nvSpPr>
          <p:spPr bwMode="auto">
            <a:xfrm>
              <a:off x="2234"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5">
              <a:extLst>
                <a:ext uri="{FF2B5EF4-FFF2-40B4-BE49-F238E27FC236}">
                  <a16:creationId xmlns:a16="http://schemas.microsoft.com/office/drawing/2014/main" id="{09751F2D-C115-444B-80F4-1428169C7C9C}"/>
                </a:ext>
              </a:extLst>
            </p:cNvPr>
            <p:cNvSpPr>
              <a:spLocks noEditPoints="1"/>
            </p:cNvSpPr>
            <p:nvPr userDrawn="1"/>
          </p:nvSpPr>
          <p:spPr bwMode="auto">
            <a:xfrm>
              <a:off x="2353" y="2073"/>
              <a:ext cx="126" cy="140"/>
            </a:xfrm>
            <a:custGeom>
              <a:avLst/>
              <a:gdLst>
                <a:gd name="T0" fmla="*/ 17 w 98"/>
                <a:gd name="T1" fmla="*/ 55 h 108"/>
                <a:gd name="T2" fmla="*/ 17 w 98"/>
                <a:gd name="T3" fmla="*/ 56 h 108"/>
                <a:gd name="T4" fmla="*/ 19 w 98"/>
                <a:gd name="T5" fmla="*/ 72 h 108"/>
                <a:gd name="T6" fmla="*/ 55 w 98"/>
                <a:gd name="T7" fmla="*/ 94 h 108"/>
                <a:gd name="T8" fmla="*/ 89 w 98"/>
                <a:gd name="T9" fmla="*/ 82 h 108"/>
                <a:gd name="T10" fmla="*/ 93 w 98"/>
                <a:gd name="T11" fmla="*/ 82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3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2"/>
                    <a:pt x="17" y="68"/>
                    <a:pt x="19" y="72"/>
                  </a:cubicBezTo>
                  <a:cubicBezTo>
                    <a:pt x="25" y="86"/>
                    <a:pt x="37" y="94"/>
                    <a:pt x="55" y="94"/>
                  </a:cubicBezTo>
                  <a:cubicBezTo>
                    <a:pt x="66" y="94"/>
                    <a:pt x="79" y="90"/>
                    <a:pt x="89" y="82"/>
                  </a:cubicBezTo>
                  <a:cubicBezTo>
                    <a:pt x="93" y="82"/>
                    <a:pt x="93" y="82"/>
                    <a:pt x="93" y="82"/>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3"/>
                    <a:pt x="49" y="13"/>
                  </a:cubicBezTo>
                  <a:cubicBezTo>
                    <a:pt x="30" y="13"/>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6">
              <a:extLst>
                <a:ext uri="{FF2B5EF4-FFF2-40B4-BE49-F238E27FC236}">
                  <a16:creationId xmlns:a16="http://schemas.microsoft.com/office/drawing/2014/main" id="{952524D9-03CD-40ED-A935-4EE82A544548}"/>
                </a:ext>
              </a:extLst>
            </p:cNvPr>
            <p:cNvSpPr>
              <a:spLocks noEditPoints="1"/>
            </p:cNvSpPr>
            <p:nvPr userDrawn="1"/>
          </p:nvSpPr>
          <p:spPr bwMode="auto">
            <a:xfrm>
              <a:off x="2561" y="2020"/>
              <a:ext cx="174" cy="189"/>
            </a:xfrm>
            <a:custGeom>
              <a:avLst/>
              <a:gdLst>
                <a:gd name="T0" fmla="*/ 70 w 174"/>
                <a:gd name="T1" fmla="*/ 0 h 189"/>
                <a:gd name="T2" fmla="*/ 105 w 174"/>
                <a:gd name="T3" fmla="*/ 0 h 189"/>
                <a:gd name="T4" fmla="*/ 174 w 174"/>
                <a:gd name="T5" fmla="*/ 183 h 189"/>
                <a:gd name="T6" fmla="*/ 174 w 174"/>
                <a:gd name="T7" fmla="*/ 189 h 189"/>
                <a:gd name="T8" fmla="*/ 152 w 174"/>
                <a:gd name="T9" fmla="*/ 189 h 189"/>
                <a:gd name="T10" fmla="*/ 127 w 174"/>
                <a:gd name="T11" fmla="*/ 122 h 189"/>
                <a:gd name="T12" fmla="*/ 45 w 174"/>
                <a:gd name="T13" fmla="*/ 122 h 189"/>
                <a:gd name="T14" fmla="*/ 21 w 174"/>
                <a:gd name="T15" fmla="*/ 189 h 189"/>
                <a:gd name="T16" fmla="*/ 0 w 174"/>
                <a:gd name="T17" fmla="*/ 189 h 189"/>
                <a:gd name="T18" fmla="*/ 0 w 174"/>
                <a:gd name="T19" fmla="*/ 183 h 189"/>
                <a:gd name="T20" fmla="*/ 70 w 174"/>
                <a:gd name="T21" fmla="*/ 0 h 189"/>
                <a:gd name="T22" fmla="*/ 53 w 174"/>
                <a:gd name="T23" fmla="*/ 102 h 189"/>
                <a:gd name="T24" fmla="*/ 119 w 174"/>
                <a:gd name="T25" fmla="*/ 102 h 189"/>
                <a:gd name="T26" fmla="*/ 90 w 174"/>
                <a:gd name="T27" fmla="*/ 27 h 189"/>
                <a:gd name="T28" fmla="*/ 87 w 174"/>
                <a:gd name="T29" fmla="*/ 15 h 189"/>
                <a:gd name="T30" fmla="*/ 85 w 174"/>
                <a:gd name="T31" fmla="*/ 15 h 189"/>
                <a:gd name="T32" fmla="*/ 81 w 174"/>
                <a:gd name="T33" fmla="*/ 27 h 189"/>
                <a:gd name="T34" fmla="*/ 53 w 174"/>
                <a:gd name="T35"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89">
                  <a:moveTo>
                    <a:pt x="70" y="0"/>
                  </a:moveTo>
                  <a:lnTo>
                    <a:pt x="105" y="0"/>
                  </a:lnTo>
                  <a:lnTo>
                    <a:pt x="174" y="183"/>
                  </a:lnTo>
                  <a:lnTo>
                    <a:pt x="174" y="189"/>
                  </a:lnTo>
                  <a:lnTo>
                    <a:pt x="152" y="189"/>
                  </a:lnTo>
                  <a:lnTo>
                    <a:pt x="127" y="122"/>
                  </a:lnTo>
                  <a:lnTo>
                    <a:pt x="45" y="122"/>
                  </a:lnTo>
                  <a:lnTo>
                    <a:pt x="21" y="189"/>
                  </a:lnTo>
                  <a:lnTo>
                    <a:pt x="0" y="189"/>
                  </a:lnTo>
                  <a:lnTo>
                    <a:pt x="0" y="183"/>
                  </a:lnTo>
                  <a:lnTo>
                    <a:pt x="70" y="0"/>
                  </a:lnTo>
                  <a:close/>
                  <a:moveTo>
                    <a:pt x="53" y="102"/>
                  </a:moveTo>
                  <a:lnTo>
                    <a:pt x="119" y="102"/>
                  </a:lnTo>
                  <a:lnTo>
                    <a:pt x="90" y="27"/>
                  </a:lnTo>
                  <a:lnTo>
                    <a:pt x="87" y="15"/>
                  </a:lnTo>
                  <a:lnTo>
                    <a:pt x="85" y="15"/>
                  </a:lnTo>
                  <a:lnTo>
                    <a:pt x="81" y="27"/>
                  </a:lnTo>
                  <a:lnTo>
                    <a:pt x="53" y="102"/>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7">
              <a:extLst>
                <a:ext uri="{FF2B5EF4-FFF2-40B4-BE49-F238E27FC236}">
                  <a16:creationId xmlns:a16="http://schemas.microsoft.com/office/drawing/2014/main" id="{626F2AD2-501D-4B7A-BFB9-13887E3B35E7}"/>
                </a:ext>
              </a:extLst>
            </p:cNvPr>
            <p:cNvSpPr>
              <a:spLocks/>
            </p:cNvSpPr>
            <p:nvPr userDrawn="1"/>
          </p:nvSpPr>
          <p:spPr bwMode="auto">
            <a:xfrm>
              <a:off x="2761" y="2074"/>
              <a:ext cx="72" cy="135"/>
            </a:xfrm>
            <a:custGeom>
              <a:avLst/>
              <a:gdLst>
                <a:gd name="T0" fmla="*/ 0 w 56"/>
                <a:gd name="T1" fmla="*/ 1 h 104"/>
                <a:gd name="T2" fmla="*/ 17 w 56"/>
                <a:gd name="T3" fmla="*/ 1 h 104"/>
                <a:gd name="T4" fmla="*/ 17 w 56"/>
                <a:gd name="T5" fmla="*/ 19 h 104"/>
                <a:gd name="T6" fmla="*/ 20 w 56"/>
                <a:gd name="T7" fmla="*/ 19 h 104"/>
                <a:gd name="T8" fmla="*/ 42 w 56"/>
                <a:gd name="T9" fmla="*/ 0 h 104"/>
                <a:gd name="T10" fmla="*/ 56 w 56"/>
                <a:gd name="T11" fmla="*/ 0 h 104"/>
                <a:gd name="T12" fmla="*/ 56 w 56"/>
                <a:gd name="T13" fmla="*/ 15 h 104"/>
                <a:gd name="T14" fmla="*/ 42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7" y="1"/>
                    <a:pt x="17" y="1"/>
                    <a:pt x="17" y="1"/>
                  </a:cubicBezTo>
                  <a:cubicBezTo>
                    <a:pt x="17" y="19"/>
                    <a:pt x="17" y="19"/>
                    <a:pt x="17" y="19"/>
                  </a:cubicBezTo>
                  <a:cubicBezTo>
                    <a:pt x="20" y="19"/>
                    <a:pt x="20" y="19"/>
                    <a:pt x="20" y="19"/>
                  </a:cubicBezTo>
                  <a:cubicBezTo>
                    <a:pt x="22" y="7"/>
                    <a:pt x="30" y="0"/>
                    <a:pt x="42" y="0"/>
                  </a:cubicBezTo>
                  <a:cubicBezTo>
                    <a:pt x="56" y="0"/>
                    <a:pt x="56" y="0"/>
                    <a:pt x="56" y="0"/>
                  </a:cubicBezTo>
                  <a:cubicBezTo>
                    <a:pt x="56" y="15"/>
                    <a:pt x="56" y="15"/>
                    <a:pt x="56" y="15"/>
                  </a:cubicBezTo>
                  <a:cubicBezTo>
                    <a:pt x="42" y="15"/>
                    <a:pt x="42" y="15"/>
                    <a:pt x="42" y="15"/>
                  </a:cubicBezTo>
                  <a:cubicBezTo>
                    <a:pt x="30" y="15"/>
                    <a:pt x="19"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8">
              <a:extLst>
                <a:ext uri="{FF2B5EF4-FFF2-40B4-BE49-F238E27FC236}">
                  <a16:creationId xmlns:a16="http://schemas.microsoft.com/office/drawing/2014/main" id="{00A83A2D-F1BE-40DC-9F82-58D5BF4D0D21}"/>
                </a:ext>
              </a:extLst>
            </p:cNvPr>
            <p:cNvSpPr>
              <a:spLocks noEditPoints="1"/>
            </p:cNvSpPr>
            <p:nvPr userDrawn="1"/>
          </p:nvSpPr>
          <p:spPr bwMode="auto">
            <a:xfrm>
              <a:off x="2840" y="2073"/>
              <a:ext cx="125"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9">
              <a:extLst>
                <a:ext uri="{FF2B5EF4-FFF2-40B4-BE49-F238E27FC236}">
                  <a16:creationId xmlns:a16="http://schemas.microsoft.com/office/drawing/2014/main" id="{D738EB0C-EE85-455E-92BA-88034D1C0042}"/>
                </a:ext>
              </a:extLst>
            </p:cNvPr>
            <p:cNvSpPr>
              <a:spLocks/>
            </p:cNvSpPr>
            <p:nvPr userDrawn="1"/>
          </p:nvSpPr>
          <p:spPr bwMode="auto">
            <a:xfrm>
              <a:off x="2992" y="2074"/>
              <a:ext cx="117" cy="135"/>
            </a:xfrm>
            <a:custGeom>
              <a:avLst/>
              <a:gdLst>
                <a:gd name="T0" fmla="*/ 75 w 91"/>
                <a:gd name="T1" fmla="*/ 40 h 104"/>
                <a:gd name="T2" fmla="*/ 46 w 91"/>
                <a:gd name="T3" fmla="*/ 14 h 104"/>
                <a:gd name="T4" fmla="*/ 16 w 91"/>
                <a:gd name="T5" fmla="*/ 38 h 104"/>
                <a:gd name="T6" fmla="*/ 16 w 91"/>
                <a:gd name="T7" fmla="*/ 104 h 104"/>
                <a:gd name="T8" fmla="*/ 0 w 91"/>
                <a:gd name="T9" fmla="*/ 104 h 104"/>
                <a:gd name="T10" fmla="*/ 0 w 91"/>
                <a:gd name="T11" fmla="*/ 1 h 104"/>
                <a:gd name="T12" fmla="*/ 15 w 91"/>
                <a:gd name="T13" fmla="*/ 1 h 104"/>
                <a:gd name="T14" fmla="*/ 15 w 91"/>
                <a:gd name="T15" fmla="*/ 19 h 104"/>
                <a:gd name="T16" fmla="*/ 18 w 91"/>
                <a:gd name="T17" fmla="*/ 19 h 104"/>
                <a:gd name="T18" fmla="*/ 52 w 91"/>
                <a:gd name="T19" fmla="*/ 0 h 104"/>
                <a:gd name="T20" fmla="*/ 91 w 91"/>
                <a:gd name="T21" fmla="*/ 38 h 104"/>
                <a:gd name="T22" fmla="*/ 91 w 91"/>
                <a:gd name="T23" fmla="*/ 104 h 104"/>
                <a:gd name="T24" fmla="*/ 75 w 91"/>
                <a:gd name="T25" fmla="*/ 104 h 104"/>
                <a:gd name="T26" fmla="*/ 75 w 91"/>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04">
                  <a:moveTo>
                    <a:pt x="75" y="40"/>
                  </a:moveTo>
                  <a:cubicBezTo>
                    <a:pt x="75" y="23"/>
                    <a:pt x="63" y="14"/>
                    <a:pt x="46" y="14"/>
                  </a:cubicBezTo>
                  <a:cubicBezTo>
                    <a:pt x="34" y="14"/>
                    <a:pt x="16"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8" y="0"/>
                    <a:pt x="52" y="0"/>
                  </a:cubicBezTo>
                  <a:cubicBezTo>
                    <a:pt x="75" y="0"/>
                    <a:pt x="91" y="11"/>
                    <a:pt x="91" y="38"/>
                  </a:cubicBezTo>
                  <a:cubicBezTo>
                    <a:pt x="91" y="104"/>
                    <a:pt x="91" y="104"/>
                    <a:pt x="91" y="104"/>
                  </a:cubicBezTo>
                  <a:cubicBezTo>
                    <a:pt x="75" y="104"/>
                    <a:pt x="75" y="104"/>
                    <a:pt x="75" y="104"/>
                  </a:cubicBezTo>
                  <a:lnTo>
                    <a:pt x="75"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0">
              <a:extLst>
                <a:ext uri="{FF2B5EF4-FFF2-40B4-BE49-F238E27FC236}">
                  <a16:creationId xmlns:a16="http://schemas.microsoft.com/office/drawing/2014/main" id="{D040AFC8-586D-4D12-BED0-D7E019906E15}"/>
                </a:ext>
              </a:extLst>
            </p:cNvPr>
            <p:cNvSpPr>
              <a:spLocks noEditPoints="1"/>
            </p:cNvSpPr>
            <p:nvPr userDrawn="1"/>
          </p:nvSpPr>
          <p:spPr bwMode="auto">
            <a:xfrm>
              <a:off x="3136" y="2015"/>
              <a:ext cx="129" cy="197"/>
            </a:xfrm>
            <a:custGeom>
              <a:avLst/>
              <a:gdLst>
                <a:gd name="T0" fmla="*/ 100 w 100"/>
                <a:gd name="T1" fmla="*/ 0 h 152"/>
                <a:gd name="T2" fmla="*/ 100 w 100"/>
                <a:gd name="T3" fmla="*/ 150 h 152"/>
                <a:gd name="T4" fmla="*/ 83 w 100"/>
                <a:gd name="T5" fmla="*/ 150 h 152"/>
                <a:gd name="T6" fmla="*/ 83 w 100"/>
                <a:gd name="T7" fmla="*/ 137 h 152"/>
                <a:gd name="T8" fmla="*/ 80 w 100"/>
                <a:gd name="T9" fmla="*/ 137 h 152"/>
                <a:gd name="T10" fmla="*/ 49 w 100"/>
                <a:gd name="T11" fmla="*/ 152 h 152"/>
                <a:gd name="T12" fmla="*/ 0 w 100"/>
                <a:gd name="T13" fmla="*/ 100 h 152"/>
                <a:gd name="T14" fmla="*/ 52 w 100"/>
                <a:gd name="T15" fmla="*/ 45 h 152"/>
                <a:gd name="T16" fmla="*/ 83 w 100"/>
                <a:gd name="T17" fmla="*/ 61 h 152"/>
                <a:gd name="T18" fmla="*/ 83 w 100"/>
                <a:gd name="T19" fmla="*/ 0 h 152"/>
                <a:gd name="T20" fmla="*/ 100 w 100"/>
                <a:gd name="T21" fmla="*/ 0 h 152"/>
                <a:gd name="T22" fmla="*/ 83 w 100"/>
                <a:gd name="T23" fmla="*/ 109 h 152"/>
                <a:gd name="T24" fmla="*/ 83 w 100"/>
                <a:gd name="T25" fmla="*/ 81 h 152"/>
                <a:gd name="T26" fmla="*/ 54 w 100"/>
                <a:gd name="T27" fmla="*/ 59 h 152"/>
                <a:gd name="T28" fmla="*/ 17 w 100"/>
                <a:gd name="T29" fmla="*/ 99 h 152"/>
                <a:gd name="T30" fmla="*/ 54 w 100"/>
                <a:gd name="T31" fmla="*/ 138 h 152"/>
                <a:gd name="T32" fmla="*/ 83 w 100"/>
                <a:gd name="T33" fmla="*/ 10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52">
                  <a:moveTo>
                    <a:pt x="100" y="0"/>
                  </a:moveTo>
                  <a:cubicBezTo>
                    <a:pt x="100" y="150"/>
                    <a:pt x="100" y="150"/>
                    <a:pt x="100" y="150"/>
                  </a:cubicBezTo>
                  <a:cubicBezTo>
                    <a:pt x="83" y="150"/>
                    <a:pt x="83" y="150"/>
                    <a:pt x="83" y="150"/>
                  </a:cubicBezTo>
                  <a:cubicBezTo>
                    <a:pt x="83" y="137"/>
                    <a:pt x="83" y="137"/>
                    <a:pt x="83" y="137"/>
                  </a:cubicBezTo>
                  <a:cubicBezTo>
                    <a:pt x="80" y="137"/>
                    <a:pt x="80" y="137"/>
                    <a:pt x="80" y="137"/>
                  </a:cubicBezTo>
                  <a:cubicBezTo>
                    <a:pt x="72" y="147"/>
                    <a:pt x="62" y="152"/>
                    <a:pt x="49" y="152"/>
                  </a:cubicBezTo>
                  <a:cubicBezTo>
                    <a:pt x="21" y="152"/>
                    <a:pt x="0" y="131"/>
                    <a:pt x="0" y="100"/>
                  </a:cubicBezTo>
                  <a:cubicBezTo>
                    <a:pt x="0" y="66"/>
                    <a:pt x="24" y="45"/>
                    <a:pt x="52" y="45"/>
                  </a:cubicBezTo>
                  <a:cubicBezTo>
                    <a:pt x="64" y="45"/>
                    <a:pt x="80" y="51"/>
                    <a:pt x="83" y="61"/>
                  </a:cubicBezTo>
                  <a:cubicBezTo>
                    <a:pt x="83" y="0"/>
                    <a:pt x="83" y="0"/>
                    <a:pt x="83" y="0"/>
                  </a:cubicBezTo>
                  <a:lnTo>
                    <a:pt x="100" y="0"/>
                  </a:lnTo>
                  <a:close/>
                  <a:moveTo>
                    <a:pt x="83" y="109"/>
                  </a:moveTo>
                  <a:cubicBezTo>
                    <a:pt x="83" y="81"/>
                    <a:pt x="83" y="81"/>
                    <a:pt x="83" y="81"/>
                  </a:cubicBezTo>
                  <a:cubicBezTo>
                    <a:pt x="83" y="67"/>
                    <a:pt x="70" y="59"/>
                    <a:pt x="54" y="59"/>
                  </a:cubicBezTo>
                  <a:cubicBezTo>
                    <a:pt x="36" y="59"/>
                    <a:pt x="17" y="72"/>
                    <a:pt x="17" y="99"/>
                  </a:cubicBezTo>
                  <a:cubicBezTo>
                    <a:pt x="17" y="124"/>
                    <a:pt x="35" y="138"/>
                    <a:pt x="54" y="138"/>
                  </a:cubicBezTo>
                  <a:cubicBezTo>
                    <a:pt x="69" y="138"/>
                    <a:pt x="83" y="125"/>
                    <a:pt x="83" y="109"/>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1">
              <a:extLst>
                <a:ext uri="{FF2B5EF4-FFF2-40B4-BE49-F238E27FC236}">
                  <a16:creationId xmlns:a16="http://schemas.microsoft.com/office/drawing/2014/main" id="{69D11FF6-360D-4FD6-80AF-5F9E172C84E4}"/>
                </a:ext>
              </a:extLst>
            </p:cNvPr>
            <p:cNvSpPr>
              <a:spLocks noEditPoints="1"/>
            </p:cNvSpPr>
            <p:nvPr userDrawn="1"/>
          </p:nvSpPr>
          <p:spPr bwMode="auto">
            <a:xfrm>
              <a:off x="3293" y="2073"/>
              <a:ext cx="113"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4 h 108"/>
                <a:gd name="T16" fmla="*/ 11 w 88"/>
                <a:gd name="T17" fmla="*/ 28 h 108"/>
                <a:gd name="T18" fmla="*/ 8 w 88"/>
                <a:gd name="T19" fmla="*/ 28 h 108"/>
                <a:gd name="T20" fmla="*/ 8 w 88"/>
                <a:gd name="T21" fmla="*/ 13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49" y="108"/>
                    <a:pt x="36" y="108"/>
                  </a:cubicBezTo>
                  <a:cubicBezTo>
                    <a:pt x="15" y="108"/>
                    <a:pt x="0" y="95"/>
                    <a:pt x="0" y="77"/>
                  </a:cubicBezTo>
                  <a:cubicBezTo>
                    <a:pt x="0" y="56"/>
                    <a:pt x="16" y="47"/>
                    <a:pt x="40" y="42"/>
                  </a:cubicBezTo>
                  <a:cubicBezTo>
                    <a:pt x="47" y="40"/>
                    <a:pt x="62" y="38"/>
                    <a:pt x="70" y="37"/>
                  </a:cubicBezTo>
                  <a:cubicBezTo>
                    <a:pt x="71" y="34"/>
                    <a:pt x="71" y="34"/>
                    <a:pt x="71" y="34"/>
                  </a:cubicBezTo>
                  <a:cubicBezTo>
                    <a:pt x="68" y="23"/>
                    <a:pt x="58" y="14"/>
                    <a:pt x="44" y="14"/>
                  </a:cubicBezTo>
                  <a:cubicBezTo>
                    <a:pt x="29" y="14"/>
                    <a:pt x="20" y="19"/>
                    <a:pt x="11" y="28"/>
                  </a:cubicBezTo>
                  <a:cubicBezTo>
                    <a:pt x="8" y="28"/>
                    <a:pt x="8" y="28"/>
                    <a:pt x="8" y="28"/>
                  </a:cubicBezTo>
                  <a:cubicBezTo>
                    <a:pt x="8" y="13"/>
                    <a:pt x="8" y="13"/>
                    <a:pt x="8" y="13"/>
                  </a:cubicBezTo>
                  <a:cubicBezTo>
                    <a:pt x="16"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2">
              <a:extLst>
                <a:ext uri="{FF2B5EF4-FFF2-40B4-BE49-F238E27FC236}">
                  <a16:creationId xmlns:a16="http://schemas.microsoft.com/office/drawing/2014/main" id="{D9144B5F-9644-4A51-8F21-9F9EDD3A5DD1}"/>
                </a:ext>
              </a:extLst>
            </p:cNvPr>
            <p:cNvSpPr>
              <a:spLocks/>
            </p:cNvSpPr>
            <p:nvPr userDrawn="1"/>
          </p:nvSpPr>
          <p:spPr bwMode="auto">
            <a:xfrm>
              <a:off x="3441" y="2074"/>
              <a:ext cx="213" cy="135"/>
            </a:xfrm>
            <a:custGeom>
              <a:avLst/>
              <a:gdLst>
                <a:gd name="T0" fmla="*/ 75 w 165"/>
                <a:gd name="T1" fmla="*/ 38 h 104"/>
                <a:gd name="T2" fmla="*/ 46 w 165"/>
                <a:gd name="T3" fmla="*/ 14 h 104"/>
                <a:gd name="T4" fmla="*/ 16 w 165"/>
                <a:gd name="T5" fmla="*/ 38 h 104"/>
                <a:gd name="T6" fmla="*/ 16 w 165"/>
                <a:gd name="T7" fmla="*/ 104 h 104"/>
                <a:gd name="T8" fmla="*/ 0 w 165"/>
                <a:gd name="T9" fmla="*/ 104 h 104"/>
                <a:gd name="T10" fmla="*/ 0 w 165"/>
                <a:gd name="T11" fmla="*/ 1 h 104"/>
                <a:gd name="T12" fmla="*/ 16 w 165"/>
                <a:gd name="T13" fmla="*/ 1 h 104"/>
                <a:gd name="T14" fmla="*/ 16 w 165"/>
                <a:gd name="T15" fmla="*/ 19 h 104"/>
                <a:gd name="T16" fmla="*/ 18 w 165"/>
                <a:gd name="T17" fmla="*/ 19 h 104"/>
                <a:gd name="T18" fmla="*/ 51 w 165"/>
                <a:gd name="T19" fmla="*/ 0 h 104"/>
                <a:gd name="T20" fmla="*/ 86 w 165"/>
                <a:gd name="T21" fmla="*/ 21 h 104"/>
                <a:gd name="T22" fmla="*/ 89 w 165"/>
                <a:gd name="T23" fmla="*/ 21 h 104"/>
                <a:gd name="T24" fmla="*/ 125 w 165"/>
                <a:gd name="T25" fmla="*/ 0 h 104"/>
                <a:gd name="T26" fmla="*/ 165 w 165"/>
                <a:gd name="T27" fmla="*/ 37 h 104"/>
                <a:gd name="T28" fmla="*/ 165 w 165"/>
                <a:gd name="T29" fmla="*/ 104 h 104"/>
                <a:gd name="T30" fmla="*/ 149 w 165"/>
                <a:gd name="T31" fmla="*/ 104 h 104"/>
                <a:gd name="T32" fmla="*/ 149 w 165"/>
                <a:gd name="T33" fmla="*/ 38 h 104"/>
                <a:gd name="T34" fmla="*/ 121 w 165"/>
                <a:gd name="T35" fmla="*/ 14 h 104"/>
                <a:gd name="T36" fmla="*/ 91 w 165"/>
                <a:gd name="T37" fmla="*/ 39 h 104"/>
                <a:gd name="T38" fmla="*/ 91 w 165"/>
                <a:gd name="T39" fmla="*/ 104 h 104"/>
                <a:gd name="T40" fmla="*/ 75 w 165"/>
                <a:gd name="T41" fmla="*/ 104 h 104"/>
                <a:gd name="T42" fmla="*/ 75 w 165"/>
                <a:gd name="T43" fmla="*/ 3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04">
                  <a:moveTo>
                    <a:pt x="75" y="38"/>
                  </a:moveTo>
                  <a:cubicBezTo>
                    <a:pt x="75" y="23"/>
                    <a:pt x="63" y="14"/>
                    <a:pt x="46" y="14"/>
                  </a:cubicBezTo>
                  <a:cubicBezTo>
                    <a:pt x="35" y="14"/>
                    <a:pt x="17" y="23"/>
                    <a:pt x="16" y="38"/>
                  </a:cubicBezTo>
                  <a:cubicBezTo>
                    <a:pt x="16" y="104"/>
                    <a:pt x="16" y="104"/>
                    <a:pt x="16" y="104"/>
                  </a:cubicBezTo>
                  <a:cubicBezTo>
                    <a:pt x="0" y="104"/>
                    <a:pt x="0" y="104"/>
                    <a:pt x="0" y="104"/>
                  </a:cubicBezTo>
                  <a:cubicBezTo>
                    <a:pt x="0" y="1"/>
                    <a:pt x="0" y="1"/>
                    <a:pt x="0" y="1"/>
                  </a:cubicBezTo>
                  <a:cubicBezTo>
                    <a:pt x="16" y="1"/>
                    <a:pt x="16" y="1"/>
                    <a:pt x="16" y="1"/>
                  </a:cubicBezTo>
                  <a:cubicBezTo>
                    <a:pt x="16" y="19"/>
                    <a:pt x="16" y="19"/>
                    <a:pt x="16" y="19"/>
                  </a:cubicBezTo>
                  <a:cubicBezTo>
                    <a:pt x="18" y="19"/>
                    <a:pt x="18" y="19"/>
                    <a:pt x="18" y="19"/>
                  </a:cubicBezTo>
                  <a:cubicBezTo>
                    <a:pt x="25" y="5"/>
                    <a:pt x="39" y="0"/>
                    <a:pt x="51" y="0"/>
                  </a:cubicBezTo>
                  <a:cubicBezTo>
                    <a:pt x="72" y="0"/>
                    <a:pt x="82" y="9"/>
                    <a:pt x="86" y="21"/>
                  </a:cubicBezTo>
                  <a:cubicBezTo>
                    <a:pt x="89" y="21"/>
                    <a:pt x="89" y="21"/>
                    <a:pt x="89" y="21"/>
                  </a:cubicBezTo>
                  <a:cubicBezTo>
                    <a:pt x="95" y="7"/>
                    <a:pt x="112" y="0"/>
                    <a:pt x="125" y="0"/>
                  </a:cubicBezTo>
                  <a:cubicBezTo>
                    <a:pt x="149" y="0"/>
                    <a:pt x="165" y="11"/>
                    <a:pt x="165" y="37"/>
                  </a:cubicBezTo>
                  <a:cubicBezTo>
                    <a:pt x="165" y="104"/>
                    <a:pt x="165" y="104"/>
                    <a:pt x="165" y="104"/>
                  </a:cubicBezTo>
                  <a:cubicBezTo>
                    <a:pt x="149" y="104"/>
                    <a:pt x="149" y="104"/>
                    <a:pt x="149" y="104"/>
                  </a:cubicBezTo>
                  <a:cubicBezTo>
                    <a:pt x="149" y="38"/>
                    <a:pt x="149" y="38"/>
                    <a:pt x="149" y="38"/>
                  </a:cubicBezTo>
                  <a:cubicBezTo>
                    <a:pt x="149" y="23"/>
                    <a:pt x="137" y="14"/>
                    <a:pt x="121" y="14"/>
                  </a:cubicBezTo>
                  <a:cubicBezTo>
                    <a:pt x="110" y="14"/>
                    <a:pt x="91" y="24"/>
                    <a:pt x="91" y="39"/>
                  </a:cubicBezTo>
                  <a:cubicBezTo>
                    <a:pt x="91" y="104"/>
                    <a:pt x="91" y="104"/>
                    <a:pt x="91" y="104"/>
                  </a:cubicBezTo>
                  <a:cubicBezTo>
                    <a:pt x="75" y="104"/>
                    <a:pt x="75" y="104"/>
                    <a:pt x="75" y="104"/>
                  </a:cubicBezTo>
                  <a:lnTo>
                    <a:pt x="75" y="38"/>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3">
              <a:extLst>
                <a:ext uri="{FF2B5EF4-FFF2-40B4-BE49-F238E27FC236}">
                  <a16:creationId xmlns:a16="http://schemas.microsoft.com/office/drawing/2014/main" id="{DBA89738-8FB6-4031-AF04-EB821DC0E266}"/>
                </a:ext>
              </a:extLst>
            </p:cNvPr>
            <p:cNvSpPr>
              <a:spLocks noEditPoints="1"/>
            </p:cNvSpPr>
            <p:nvPr userDrawn="1"/>
          </p:nvSpPr>
          <p:spPr bwMode="auto">
            <a:xfrm>
              <a:off x="3687" y="2016"/>
              <a:ext cx="22" cy="193"/>
            </a:xfrm>
            <a:custGeom>
              <a:avLst/>
              <a:gdLst>
                <a:gd name="T0" fmla="*/ 0 w 22"/>
                <a:gd name="T1" fmla="*/ 27 h 193"/>
                <a:gd name="T2" fmla="*/ 0 w 22"/>
                <a:gd name="T3" fmla="*/ 0 h 193"/>
                <a:gd name="T4" fmla="*/ 22 w 22"/>
                <a:gd name="T5" fmla="*/ 0 h 193"/>
                <a:gd name="T6" fmla="*/ 22 w 22"/>
                <a:gd name="T7" fmla="*/ 27 h 193"/>
                <a:gd name="T8" fmla="*/ 0 w 22"/>
                <a:gd name="T9" fmla="*/ 27 h 193"/>
                <a:gd name="T10" fmla="*/ 0 w 22"/>
                <a:gd name="T11" fmla="*/ 193 h 193"/>
                <a:gd name="T12" fmla="*/ 0 w 22"/>
                <a:gd name="T13" fmla="*/ 60 h 193"/>
                <a:gd name="T14" fmla="*/ 22 w 22"/>
                <a:gd name="T15" fmla="*/ 60 h 193"/>
                <a:gd name="T16" fmla="*/ 22 w 22"/>
                <a:gd name="T17" fmla="*/ 193 h 193"/>
                <a:gd name="T18" fmla="*/ 0 w 22"/>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93">
                  <a:moveTo>
                    <a:pt x="0" y="27"/>
                  </a:moveTo>
                  <a:lnTo>
                    <a:pt x="0" y="0"/>
                  </a:lnTo>
                  <a:lnTo>
                    <a:pt x="22" y="0"/>
                  </a:lnTo>
                  <a:lnTo>
                    <a:pt x="22" y="27"/>
                  </a:lnTo>
                  <a:lnTo>
                    <a:pt x="0" y="27"/>
                  </a:lnTo>
                  <a:close/>
                  <a:moveTo>
                    <a:pt x="0" y="193"/>
                  </a:moveTo>
                  <a:lnTo>
                    <a:pt x="0" y="60"/>
                  </a:lnTo>
                  <a:lnTo>
                    <a:pt x="22" y="60"/>
                  </a:lnTo>
                  <a:lnTo>
                    <a:pt x="22"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4">
              <a:extLst>
                <a:ext uri="{FF2B5EF4-FFF2-40B4-BE49-F238E27FC236}">
                  <a16:creationId xmlns:a16="http://schemas.microsoft.com/office/drawing/2014/main" id="{43C10A18-1203-487A-A5F7-1650AA3348E0}"/>
                </a:ext>
              </a:extLst>
            </p:cNvPr>
            <p:cNvSpPr>
              <a:spLocks/>
            </p:cNvSpPr>
            <p:nvPr userDrawn="1"/>
          </p:nvSpPr>
          <p:spPr bwMode="auto">
            <a:xfrm>
              <a:off x="3739"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5"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9"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5">
              <a:extLst>
                <a:ext uri="{FF2B5EF4-FFF2-40B4-BE49-F238E27FC236}">
                  <a16:creationId xmlns:a16="http://schemas.microsoft.com/office/drawing/2014/main" id="{D296C316-C587-4C38-89B1-8A45989BB5B7}"/>
                </a:ext>
              </a:extLst>
            </p:cNvPr>
            <p:cNvSpPr>
              <a:spLocks noEditPoints="1"/>
            </p:cNvSpPr>
            <p:nvPr userDrawn="1"/>
          </p:nvSpPr>
          <p:spPr bwMode="auto">
            <a:xfrm>
              <a:off x="3857" y="2073"/>
              <a:ext cx="125" cy="140"/>
            </a:xfrm>
            <a:custGeom>
              <a:avLst/>
              <a:gdLst>
                <a:gd name="T0" fmla="*/ 16 w 97"/>
                <a:gd name="T1" fmla="*/ 55 h 108"/>
                <a:gd name="T2" fmla="*/ 16 w 97"/>
                <a:gd name="T3" fmla="*/ 56 h 108"/>
                <a:gd name="T4" fmla="*/ 19 w 97"/>
                <a:gd name="T5" fmla="*/ 72 h 108"/>
                <a:gd name="T6" fmla="*/ 55 w 97"/>
                <a:gd name="T7" fmla="*/ 94 h 108"/>
                <a:gd name="T8" fmla="*/ 89 w 97"/>
                <a:gd name="T9" fmla="*/ 82 h 108"/>
                <a:gd name="T10" fmla="*/ 92 w 97"/>
                <a:gd name="T11" fmla="*/ 82 h 108"/>
                <a:gd name="T12" fmla="*/ 92 w 97"/>
                <a:gd name="T13" fmla="*/ 95 h 108"/>
                <a:gd name="T14" fmla="*/ 55 w 97"/>
                <a:gd name="T15" fmla="*/ 108 h 108"/>
                <a:gd name="T16" fmla="*/ 0 w 97"/>
                <a:gd name="T17" fmla="*/ 53 h 108"/>
                <a:gd name="T18" fmla="*/ 49 w 97"/>
                <a:gd name="T19" fmla="*/ 0 h 108"/>
                <a:gd name="T20" fmla="*/ 97 w 97"/>
                <a:gd name="T21" fmla="*/ 55 h 108"/>
                <a:gd name="T22" fmla="*/ 16 w 97"/>
                <a:gd name="T23" fmla="*/ 55 h 108"/>
                <a:gd name="T24" fmla="*/ 17 w 97"/>
                <a:gd name="T25" fmla="*/ 42 h 108"/>
                <a:gd name="T26" fmla="*/ 80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7" y="94"/>
                    <a:pt x="55" y="94"/>
                  </a:cubicBezTo>
                  <a:cubicBezTo>
                    <a:pt x="65" y="94"/>
                    <a:pt x="78" y="90"/>
                    <a:pt x="89" y="82"/>
                  </a:cubicBezTo>
                  <a:cubicBezTo>
                    <a:pt x="92" y="82"/>
                    <a:pt x="92" y="82"/>
                    <a:pt x="92" y="82"/>
                  </a:cubicBezTo>
                  <a:cubicBezTo>
                    <a:pt x="92" y="95"/>
                    <a:pt x="92" y="95"/>
                    <a:pt x="92" y="95"/>
                  </a:cubicBezTo>
                  <a:cubicBezTo>
                    <a:pt x="82" y="105"/>
                    <a:pt x="66" y="108"/>
                    <a:pt x="55" y="108"/>
                  </a:cubicBezTo>
                  <a:cubicBezTo>
                    <a:pt x="20" y="108"/>
                    <a:pt x="0" y="90"/>
                    <a:pt x="0" y="53"/>
                  </a:cubicBezTo>
                  <a:cubicBezTo>
                    <a:pt x="0" y="24"/>
                    <a:pt x="18" y="0"/>
                    <a:pt x="49" y="0"/>
                  </a:cubicBezTo>
                  <a:cubicBezTo>
                    <a:pt x="84" y="0"/>
                    <a:pt x="96" y="24"/>
                    <a:pt x="97" y="55"/>
                  </a:cubicBezTo>
                  <a:lnTo>
                    <a:pt x="16" y="55"/>
                  </a:lnTo>
                  <a:close/>
                  <a:moveTo>
                    <a:pt x="17" y="42"/>
                  </a:moveTo>
                  <a:cubicBezTo>
                    <a:pt x="80" y="42"/>
                    <a:pt x="80" y="42"/>
                    <a:pt x="80" y="42"/>
                  </a:cubicBezTo>
                  <a:cubicBezTo>
                    <a:pt x="79"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6">
              <a:extLst>
                <a:ext uri="{FF2B5EF4-FFF2-40B4-BE49-F238E27FC236}">
                  <a16:creationId xmlns:a16="http://schemas.microsoft.com/office/drawing/2014/main" id="{6C8FCE64-3084-494F-87AB-F1CD73E63201}"/>
                </a:ext>
              </a:extLst>
            </p:cNvPr>
            <p:cNvSpPr>
              <a:spLocks/>
            </p:cNvSpPr>
            <p:nvPr userDrawn="1"/>
          </p:nvSpPr>
          <p:spPr bwMode="auto">
            <a:xfrm>
              <a:off x="4070" y="2017"/>
              <a:ext cx="146" cy="196"/>
            </a:xfrm>
            <a:custGeom>
              <a:avLst/>
              <a:gdLst>
                <a:gd name="T0" fmla="*/ 0 w 113"/>
                <a:gd name="T1" fmla="*/ 111 h 151"/>
                <a:gd name="T2" fmla="*/ 4 w 113"/>
                <a:gd name="T3" fmla="*/ 111 h 151"/>
                <a:gd name="T4" fmla="*/ 60 w 113"/>
                <a:gd name="T5" fmla="*/ 135 h 151"/>
                <a:gd name="T6" fmla="*/ 96 w 113"/>
                <a:gd name="T7" fmla="*/ 111 h 151"/>
                <a:gd name="T8" fmla="*/ 56 w 113"/>
                <a:gd name="T9" fmla="*/ 84 h 151"/>
                <a:gd name="T10" fmla="*/ 2 w 113"/>
                <a:gd name="T11" fmla="*/ 41 h 151"/>
                <a:gd name="T12" fmla="*/ 59 w 113"/>
                <a:gd name="T13" fmla="*/ 0 h 151"/>
                <a:gd name="T14" fmla="*/ 108 w 113"/>
                <a:gd name="T15" fmla="*/ 16 h 151"/>
                <a:gd name="T16" fmla="*/ 108 w 113"/>
                <a:gd name="T17" fmla="*/ 32 h 151"/>
                <a:gd name="T18" fmla="*/ 103 w 113"/>
                <a:gd name="T19" fmla="*/ 32 h 151"/>
                <a:gd name="T20" fmla="*/ 55 w 113"/>
                <a:gd name="T21" fmla="*/ 15 h 151"/>
                <a:gd name="T22" fmla="*/ 19 w 113"/>
                <a:gd name="T23" fmla="*/ 41 h 151"/>
                <a:gd name="T24" fmla="*/ 58 w 113"/>
                <a:gd name="T25" fmla="*/ 68 h 151"/>
                <a:gd name="T26" fmla="*/ 113 w 113"/>
                <a:gd name="T27" fmla="*/ 111 h 151"/>
                <a:gd name="T28" fmla="*/ 60 w 113"/>
                <a:gd name="T29" fmla="*/ 151 h 151"/>
                <a:gd name="T30" fmla="*/ 0 w 113"/>
                <a:gd name="T31" fmla="*/ 131 h 151"/>
                <a:gd name="T32" fmla="*/ 0 w 113"/>
                <a:gd name="T33" fmla="*/ 11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51">
                  <a:moveTo>
                    <a:pt x="0" y="111"/>
                  </a:moveTo>
                  <a:cubicBezTo>
                    <a:pt x="4" y="111"/>
                    <a:pt x="4" y="111"/>
                    <a:pt x="4" y="111"/>
                  </a:cubicBezTo>
                  <a:cubicBezTo>
                    <a:pt x="18" y="125"/>
                    <a:pt x="41" y="135"/>
                    <a:pt x="60" y="135"/>
                  </a:cubicBezTo>
                  <a:cubicBezTo>
                    <a:pt x="84" y="135"/>
                    <a:pt x="96" y="122"/>
                    <a:pt x="96" y="111"/>
                  </a:cubicBezTo>
                  <a:cubicBezTo>
                    <a:pt x="96" y="93"/>
                    <a:pt x="76" y="88"/>
                    <a:pt x="56" y="84"/>
                  </a:cubicBezTo>
                  <a:cubicBezTo>
                    <a:pt x="31" y="78"/>
                    <a:pt x="2" y="72"/>
                    <a:pt x="2" y="41"/>
                  </a:cubicBezTo>
                  <a:cubicBezTo>
                    <a:pt x="2" y="18"/>
                    <a:pt x="23" y="0"/>
                    <a:pt x="59" y="0"/>
                  </a:cubicBezTo>
                  <a:cubicBezTo>
                    <a:pt x="80" y="0"/>
                    <a:pt x="99" y="8"/>
                    <a:pt x="108" y="16"/>
                  </a:cubicBezTo>
                  <a:cubicBezTo>
                    <a:pt x="108" y="32"/>
                    <a:pt x="108" y="32"/>
                    <a:pt x="108" y="32"/>
                  </a:cubicBezTo>
                  <a:cubicBezTo>
                    <a:pt x="103" y="32"/>
                    <a:pt x="103" y="32"/>
                    <a:pt x="103" y="32"/>
                  </a:cubicBezTo>
                  <a:cubicBezTo>
                    <a:pt x="93" y="23"/>
                    <a:pt x="76" y="15"/>
                    <a:pt x="55" y="15"/>
                  </a:cubicBezTo>
                  <a:cubicBezTo>
                    <a:pt x="33" y="15"/>
                    <a:pt x="19" y="27"/>
                    <a:pt x="19" y="41"/>
                  </a:cubicBezTo>
                  <a:cubicBezTo>
                    <a:pt x="19" y="58"/>
                    <a:pt x="39" y="63"/>
                    <a:pt x="58" y="68"/>
                  </a:cubicBezTo>
                  <a:cubicBezTo>
                    <a:pt x="83" y="74"/>
                    <a:pt x="113" y="79"/>
                    <a:pt x="113" y="111"/>
                  </a:cubicBezTo>
                  <a:cubicBezTo>
                    <a:pt x="113" y="133"/>
                    <a:pt x="94" y="151"/>
                    <a:pt x="60" y="151"/>
                  </a:cubicBezTo>
                  <a:cubicBezTo>
                    <a:pt x="36" y="151"/>
                    <a:pt x="18" y="145"/>
                    <a:pt x="0" y="131"/>
                  </a:cubicBezTo>
                  <a:lnTo>
                    <a:pt x="0" y="11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7">
              <a:extLst>
                <a:ext uri="{FF2B5EF4-FFF2-40B4-BE49-F238E27FC236}">
                  <a16:creationId xmlns:a16="http://schemas.microsoft.com/office/drawing/2014/main" id="{D44B4A4E-6C73-4006-9ACF-65778F4FE2F8}"/>
                </a:ext>
              </a:extLst>
            </p:cNvPr>
            <p:cNvSpPr>
              <a:spLocks noEditPoints="1"/>
            </p:cNvSpPr>
            <p:nvPr userDrawn="1"/>
          </p:nvSpPr>
          <p:spPr bwMode="auto">
            <a:xfrm>
              <a:off x="4243" y="2016"/>
              <a:ext cx="20" cy="193"/>
            </a:xfrm>
            <a:custGeom>
              <a:avLst/>
              <a:gdLst>
                <a:gd name="T0" fmla="*/ 0 w 20"/>
                <a:gd name="T1" fmla="*/ 27 h 193"/>
                <a:gd name="T2" fmla="*/ 0 w 20"/>
                <a:gd name="T3" fmla="*/ 0 h 193"/>
                <a:gd name="T4" fmla="*/ 20 w 20"/>
                <a:gd name="T5" fmla="*/ 0 h 193"/>
                <a:gd name="T6" fmla="*/ 20 w 20"/>
                <a:gd name="T7" fmla="*/ 27 h 193"/>
                <a:gd name="T8" fmla="*/ 0 w 20"/>
                <a:gd name="T9" fmla="*/ 27 h 193"/>
                <a:gd name="T10" fmla="*/ 0 w 20"/>
                <a:gd name="T11" fmla="*/ 193 h 193"/>
                <a:gd name="T12" fmla="*/ 0 w 20"/>
                <a:gd name="T13" fmla="*/ 60 h 193"/>
                <a:gd name="T14" fmla="*/ 20 w 20"/>
                <a:gd name="T15" fmla="*/ 60 h 193"/>
                <a:gd name="T16" fmla="*/ 20 w 20"/>
                <a:gd name="T17" fmla="*/ 193 h 193"/>
                <a:gd name="T18" fmla="*/ 0 w 20"/>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3">
                  <a:moveTo>
                    <a:pt x="0" y="27"/>
                  </a:moveTo>
                  <a:lnTo>
                    <a:pt x="0" y="0"/>
                  </a:lnTo>
                  <a:lnTo>
                    <a:pt x="20" y="0"/>
                  </a:lnTo>
                  <a:lnTo>
                    <a:pt x="20" y="27"/>
                  </a:lnTo>
                  <a:lnTo>
                    <a:pt x="0" y="27"/>
                  </a:lnTo>
                  <a:close/>
                  <a:moveTo>
                    <a:pt x="0" y="193"/>
                  </a:moveTo>
                  <a:lnTo>
                    <a:pt x="0" y="60"/>
                  </a:lnTo>
                  <a:lnTo>
                    <a:pt x="20" y="60"/>
                  </a:lnTo>
                  <a:lnTo>
                    <a:pt x="20"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8">
              <a:extLst>
                <a:ext uri="{FF2B5EF4-FFF2-40B4-BE49-F238E27FC236}">
                  <a16:creationId xmlns:a16="http://schemas.microsoft.com/office/drawing/2014/main" id="{EB6560B9-9E55-4CF3-931B-334D7290DAAF}"/>
                </a:ext>
              </a:extLst>
            </p:cNvPr>
            <p:cNvSpPr>
              <a:spLocks/>
            </p:cNvSpPr>
            <p:nvPr userDrawn="1"/>
          </p:nvSpPr>
          <p:spPr bwMode="auto">
            <a:xfrm>
              <a:off x="4301" y="2013"/>
              <a:ext cx="116" cy="196"/>
            </a:xfrm>
            <a:custGeom>
              <a:avLst/>
              <a:gdLst>
                <a:gd name="T0" fmla="*/ 74 w 90"/>
                <a:gd name="T1" fmla="*/ 87 h 151"/>
                <a:gd name="T2" fmla="*/ 46 w 90"/>
                <a:gd name="T3" fmla="*/ 61 h 151"/>
                <a:gd name="T4" fmla="*/ 16 w 90"/>
                <a:gd name="T5" fmla="*/ 85 h 151"/>
                <a:gd name="T6" fmla="*/ 16 w 90"/>
                <a:gd name="T7" fmla="*/ 151 h 151"/>
                <a:gd name="T8" fmla="*/ 0 w 90"/>
                <a:gd name="T9" fmla="*/ 151 h 151"/>
                <a:gd name="T10" fmla="*/ 0 w 90"/>
                <a:gd name="T11" fmla="*/ 0 h 151"/>
                <a:gd name="T12" fmla="*/ 16 w 90"/>
                <a:gd name="T13" fmla="*/ 0 h 151"/>
                <a:gd name="T14" fmla="*/ 16 w 90"/>
                <a:gd name="T15" fmla="*/ 66 h 151"/>
                <a:gd name="T16" fmla="*/ 18 w 90"/>
                <a:gd name="T17" fmla="*/ 66 h 151"/>
                <a:gd name="T18" fmla="*/ 51 w 90"/>
                <a:gd name="T19" fmla="*/ 47 h 151"/>
                <a:gd name="T20" fmla="*/ 90 w 90"/>
                <a:gd name="T21" fmla="*/ 85 h 151"/>
                <a:gd name="T22" fmla="*/ 90 w 90"/>
                <a:gd name="T23" fmla="*/ 151 h 151"/>
                <a:gd name="T24" fmla="*/ 74 w 90"/>
                <a:gd name="T25" fmla="*/ 151 h 151"/>
                <a:gd name="T26" fmla="*/ 74 w 90"/>
                <a:gd name="T27"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51">
                  <a:moveTo>
                    <a:pt x="74" y="87"/>
                  </a:moveTo>
                  <a:cubicBezTo>
                    <a:pt x="74" y="70"/>
                    <a:pt x="62" y="61"/>
                    <a:pt x="46" y="61"/>
                  </a:cubicBezTo>
                  <a:cubicBezTo>
                    <a:pt x="34" y="61"/>
                    <a:pt x="17" y="70"/>
                    <a:pt x="16" y="85"/>
                  </a:cubicBezTo>
                  <a:cubicBezTo>
                    <a:pt x="16" y="151"/>
                    <a:pt x="16" y="151"/>
                    <a:pt x="16" y="151"/>
                  </a:cubicBezTo>
                  <a:cubicBezTo>
                    <a:pt x="0" y="151"/>
                    <a:pt x="0" y="151"/>
                    <a:pt x="0" y="151"/>
                  </a:cubicBezTo>
                  <a:cubicBezTo>
                    <a:pt x="0" y="0"/>
                    <a:pt x="0" y="0"/>
                    <a:pt x="0" y="0"/>
                  </a:cubicBezTo>
                  <a:cubicBezTo>
                    <a:pt x="16" y="0"/>
                    <a:pt x="16" y="0"/>
                    <a:pt x="16" y="0"/>
                  </a:cubicBezTo>
                  <a:cubicBezTo>
                    <a:pt x="16" y="66"/>
                    <a:pt x="16" y="66"/>
                    <a:pt x="16" y="66"/>
                  </a:cubicBezTo>
                  <a:cubicBezTo>
                    <a:pt x="18" y="66"/>
                    <a:pt x="18" y="66"/>
                    <a:pt x="18" y="66"/>
                  </a:cubicBezTo>
                  <a:cubicBezTo>
                    <a:pt x="24" y="52"/>
                    <a:pt x="37" y="47"/>
                    <a:pt x="51" y="47"/>
                  </a:cubicBezTo>
                  <a:cubicBezTo>
                    <a:pt x="74" y="47"/>
                    <a:pt x="90" y="58"/>
                    <a:pt x="90" y="85"/>
                  </a:cubicBezTo>
                  <a:cubicBezTo>
                    <a:pt x="90" y="151"/>
                    <a:pt x="90" y="151"/>
                    <a:pt x="90" y="151"/>
                  </a:cubicBezTo>
                  <a:cubicBezTo>
                    <a:pt x="74" y="151"/>
                    <a:pt x="74" y="151"/>
                    <a:pt x="74" y="151"/>
                  </a:cubicBezTo>
                  <a:lnTo>
                    <a:pt x="74" y="87"/>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9">
              <a:extLst>
                <a:ext uri="{FF2B5EF4-FFF2-40B4-BE49-F238E27FC236}">
                  <a16:creationId xmlns:a16="http://schemas.microsoft.com/office/drawing/2014/main" id="{F7B2E63F-5589-496B-953B-207FF54B5E89}"/>
                </a:ext>
              </a:extLst>
            </p:cNvPr>
            <p:cNvSpPr>
              <a:spLocks/>
            </p:cNvSpPr>
            <p:nvPr userDrawn="1"/>
          </p:nvSpPr>
          <p:spPr bwMode="auto">
            <a:xfrm>
              <a:off x="4433"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0">
              <a:extLst>
                <a:ext uri="{FF2B5EF4-FFF2-40B4-BE49-F238E27FC236}">
                  <a16:creationId xmlns:a16="http://schemas.microsoft.com/office/drawing/2014/main" id="{788732D6-3A93-4991-8AEB-3E9DA30E16A8}"/>
                </a:ext>
              </a:extLst>
            </p:cNvPr>
            <p:cNvSpPr>
              <a:spLocks noEditPoints="1"/>
            </p:cNvSpPr>
            <p:nvPr userDrawn="1"/>
          </p:nvSpPr>
          <p:spPr bwMode="auto">
            <a:xfrm>
              <a:off x="4527" y="2073"/>
              <a:ext cx="114" cy="140"/>
            </a:xfrm>
            <a:custGeom>
              <a:avLst/>
              <a:gdLst>
                <a:gd name="T0" fmla="*/ 72 w 88"/>
                <a:gd name="T1" fmla="*/ 93 h 108"/>
                <a:gd name="T2" fmla="*/ 69 w 88"/>
                <a:gd name="T3" fmla="*/ 93 h 108"/>
                <a:gd name="T4" fmla="*/ 35 w 88"/>
                <a:gd name="T5" fmla="*/ 108 h 108"/>
                <a:gd name="T6" fmla="*/ 0 w 88"/>
                <a:gd name="T7" fmla="*/ 77 h 108"/>
                <a:gd name="T8" fmla="*/ 40 w 88"/>
                <a:gd name="T9" fmla="*/ 42 h 108"/>
                <a:gd name="T10" fmla="*/ 69 w 88"/>
                <a:gd name="T11" fmla="*/ 37 h 108"/>
                <a:gd name="T12" fmla="*/ 71 w 88"/>
                <a:gd name="T13" fmla="*/ 34 h 108"/>
                <a:gd name="T14" fmla="*/ 44 w 88"/>
                <a:gd name="T15" fmla="*/ 14 h 108"/>
                <a:gd name="T16" fmla="*/ 10 w 88"/>
                <a:gd name="T17" fmla="*/ 28 h 108"/>
                <a:gd name="T18" fmla="*/ 7 w 88"/>
                <a:gd name="T19" fmla="*/ 28 h 108"/>
                <a:gd name="T20" fmla="*/ 7 w 88"/>
                <a:gd name="T21" fmla="*/ 13 h 108"/>
                <a:gd name="T22" fmla="*/ 44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6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0" y="103"/>
                    <a:pt x="49" y="108"/>
                    <a:pt x="35" y="108"/>
                  </a:cubicBezTo>
                  <a:cubicBezTo>
                    <a:pt x="15" y="108"/>
                    <a:pt x="0" y="95"/>
                    <a:pt x="0" y="77"/>
                  </a:cubicBezTo>
                  <a:cubicBezTo>
                    <a:pt x="0" y="56"/>
                    <a:pt x="16" y="47"/>
                    <a:pt x="40" y="42"/>
                  </a:cubicBezTo>
                  <a:cubicBezTo>
                    <a:pt x="47" y="40"/>
                    <a:pt x="62" y="38"/>
                    <a:pt x="69" y="37"/>
                  </a:cubicBezTo>
                  <a:cubicBezTo>
                    <a:pt x="71" y="34"/>
                    <a:pt x="71" y="34"/>
                    <a:pt x="71" y="34"/>
                  </a:cubicBezTo>
                  <a:cubicBezTo>
                    <a:pt x="68" y="23"/>
                    <a:pt x="58" y="14"/>
                    <a:pt x="44" y="14"/>
                  </a:cubicBezTo>
                  <a:cubicBezTo>
                    <a:pt x="29" y="14"/>
                    <a:pt x="20" y="19"/>
                    <a:pt x="10" y="28"/>
                  </a:cubicBezTo>
                  <a:cubicBezTo>
                    <a:pt x="7" y="28"/>
                    <a:pt x="7" y="28"/>
                    <a:pt x="7" y="28"/>
                  </a:cubicBezTo>
                  <a:cubicBezTo>
                    <a:pt x="7" y="13"/>
                    <a:pt x="7" y="13"/>
                    <a:pt x="7" y="13"/>
                  </a:cubicBezTo>
                  <a:cubicBezTo>
                    <a:pt x="16" y="6"/>
                    <a:pt x="28" y="0"/>
                    <a:pt x="44"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6" y="65"/>
                    <a:pt x="16" y="77"/>
                  </a:cubicBezTo>
                  <a:cubicBezTo>
                    <a:pt x="16"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1">
              <a:extLst>
                <a:ext uri="{FF2B5EF4-FFF2-40B4-BE49-F238E27FC236}">
                  <a16:creationId xmlns:a16="http://schemas.microsoft.com/office/drawing/2014/main" id="{3765C6F2-5C2F-4364-B998-B0776BEF3532}"/>
                </a:ext>
              </a:extLst>
            </p:cNvPr>
            <p:cNvSpPr>
              <a:spLocks/>
            </p:cNvSpPr>
            <p:nvPr userDrawn="1"/>
          </p:nvSpPr>
          <p:spPr bwMode="auto">
            <a:xfrm>
              <a:off x="4670" y="2073"/>
              <a:ext cx="102" cy="140"/>
            </a:xfrm>
            <a:custGeom>
              <a:avLst/>
              <a:gdLst>
                <a:gd name="T0" fmla="*/ 0 w 79"/>
                <a:gd name="T1" fmla="*/ 80 h 108"/>
                <a:gd name="T2" fmla="*/ 5 w 79"/>
                <a:gd name="T3" fmla="*/ 80 h 108"/>
                <a:gd name="T4" fmla="*/ 39 w 79"/>
                <a:gd name="T5" fmla="*/ 95 h 108"/>
                <a:gd name="T6" fmla="*/ 64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9" y="95"/>
                  </a:cubicBezTo>
                  <a:cubicBezTo>
                    <a:pt x="55" y="95"/>
                    <a:pt x="64" y="90"/>
                    <a:pt x="64" y="79"/>
                  </a:cubicBezTo>
                  <a:cubicBezTo>
                    <a:pt x="64" y="58"/>
                    <a:pt x="0" y="64"/>
                    <a:pt x="0" y="29"/>
                  </a:cubicBezTo>
                  <a:cubicBezTo>
                    <a:pt x="0" y="12"/>
                    <a:pt x="14" y="0"/>
                    <a:pt x="41" y="0"/>
                  </a:cubicBezTo>
                  <a:cubicBezTo>
                    <a:pt x="57" y="0"/>
                    <a:pt x="68" y="5"/>
                    <a:pt x="74" y="9"/>
                  </a:cubicBezTo>
                  <a:cubicBezTo>
                    <a:pt x="74" y="25"/>
                    <a:pt x="74" y="25"/>
                    <a:pt x="74" y="25"/>
                  </a:cubicBezTo>
                  <a:cubicBezTo>
                    <a:pt x="69" y="25"/>
                    <a:pt x="69" y="25"/>
                    <a:pt x="69" y="25"/>
                  </a:cubicBezTo>
                  <a:cubicBezTo>
                    <a:pt x="66"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2">
              <a:extLst>
                <a:ext uri="{FF2B5EF4-FFF2-40B4-BE49-F238E27FC236}">
                  <a16:creationId xmlns:a16="http://schemas.microsoft.com/office/drawing/2014/main" id="{1B7ED79A-D742-49F6-B62B-3BCD6293CE05}"/>
                </a:ext>
              </a:extLst>
            </p:cNvPr>
            <p:cNvSpPr>
              <a:spLocks/>
            </p:cNvSpPr>
            <p:nvPr userDrawn="1"/>
          </p:nvSpPr>
          <p:spPr bwMode="auto">
            <a:xfrm>
              <a:off x="4799" y="2076"/>
              <a:ext cx="119"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6 w 92"/>
                <a:gd name="T13" fmla="*/ 103 h 104"/>
                <a:gd name="T14" fmla="*/ 76 w 92"/>
                <a:gd name="T15" fmla="*/ 85 h 104"/>
                <a:gd name="T16" fmla="*/ 74 w 92"/>
                <a:gd name="T17" fmla="*/ 85 h 104"/>
                <a:gd name="T18" fmla="*/ 39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6" y="103"/>
                    <a:pt x="76" y="103"/>
                    <a:pt x="76" y="103"/>
                  </a:cubicBezTo>
                  <a:cubicBezTo>
                    <a:pt x="76" y="85"/>
                    <a:pt x="76" y="85"/>
                    <a:pt x="76" y="85"/>
                  </a:cubicBezTo>
                  <a:cubicBezTo>
                    <a:pt x="74" y="85"/>
                    <a:pt x="74" y="85"/>
                    <a:pt x="74" y="85"/>
                  </a:cubicBezTo>
                  <a:cubicBezTo>
                    <a:pt x="67" y="99"/>
                    <a:pt x="53" y="104"/>
                    <a:pt x="39"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3">
              <a:extLst>
                <a:ext uri="{FF2B5EF4-FFF2-40B4-BE49-F238E27FC236}">
                  <a16:creationId xmlns:a16="http://schemas.microsoft.com/office/drawing/2014/main" id="{AEF294CB-2046-4717-A447-BA9F3635C8D8}"/>
                </a:ext>
              </a:extLst>
            </p:cNvPr>
            <p:cNvSpPr>
              <a:spLocks/>
            </p:cNvSpPr>
            <p:nvPr userDrawn="1"/>
          </p:nvSpPr>
          <p:spPr bwMode="auto">
            <a:xfrm>
              <a:off x="493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4">
              <a:extLst>
                <a:ext uri="{FF2B5EF4-FFF2-40B4-BE49-F238E27FC236}">
                  <a16:creationId xmlns:a16="http://schemas.microsoft.com/office/drawing/2014/main" id="{F1CB4D86-FF0A-402C-B7F1-23786549B275}"/>
                </a:ext>
              </a:extLst>
            </p:cNvPr>
            <p:cNvSpPr>
              <a:spLocks/>
            </p:cNvSpPr>
            <p:nvPr userDrawn="1"/>
          </p:nvSpPr>
          <p:spPr bwMode="auto">
            <a:xfrm>
              <a:off x="5038"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9"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8" y="99"/>
                    <a:pt x="54" y="104"/>
                    <a:pt x="40" y="104"/>
                  </a:cubicBezTo>
                  <a:cubicBezTo>
                    <a:pt x="17"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5">
              <a:extLst>
                <a:ext uri="{FF2B5EF4-FFF2-40B4-BE49-F238E27FC236}">
                  <a16:creationId xmlns:a16="http://schemas.microsoft.com/office/drawing/2014/main" id="{1B207B02-8B9A-444F-B3EF-A65C3C065A7C}"/>
                </a:ext>
              </a:extLst>
            </p:cNvPr>
            <p:cNvSpPr>
              <a:spLocks/>
            </p:cNvSpPr>
            <p:nvPr userDrawn="1"/>
          </p:nvSpPr>
          <p:spPr bwMode="auto">
            <a:xfrm>
              <a:off x="5186" y="2073"/>
              <a:ext cx="103" cy="140"/>
            </a:xfrm>
            <a:custGeom>
              <a:avLst/>
              <a:gdLst>
                <a:gd name="T0" fmla="*/ 0 w 80"/>
                <a:gd name="T1" fmla="*/ 80 h 108"/>
                <a:gd name="T2" fmla="*/ 6 w 80"/>
                <a:gd name="T3" fmla="*/ 80 h 108"/>
                <a:gd name="T4" fmla="*/ 39 w 80"/>
                <a:gd name="T5" fmla="*/ 95 h 108"/>
                <a:gd name="T6" fmla="*/ 64 w 80"/>
                <a:gd name="T7" fmla="*/ 79 h 108"/>
                <a:gd name="T8" fmla="*/ 1 w 80"/>
                <a:gd name="T9" fmla="*/ 29 h 108"/>
                <a:gd name="T10" fmla="*/ 41 w 80"/>
                <a:gd name="T11" fmla="*/ 0 h 108"/>
                <a:gd name="T12" fmla="*/ 74 w 80"/>
                <a:gd name="T13" fmla="*/ 9 h 108"/>
                <a:gd name="T14" fmla="*/ 74 w 80"/>
                <a:gd name="T15" fmla="*/ 25 h 108"/>
                <a:gd name="T16" fmla="*/ 70 w 80"/>
                <a:gd name="T17" fmla="*/ 25 h 108"/>
                <a:gd name="T18" fmla="*/ 41 w 80"/>
                <a:gd name="T19" fmla="*/ 13 h 108"/>
                <a:gd name="T20" fmla="*/ 16 w 80"/>
                <a:gd name="T21" fmla="*/ 27 h 108"/>
                <a:gd name="T22" fmla="*/ 80 w 80"/>
                <a:gd name="T23" fmla="*/ 78 h 108"/>
                <a:gd name="T24" fmla="*/ 39 w 80"/>
                <a:gd name="T25" fmla="*/ 108 h 108"/>
                <a:gd name="T26" fmla="*/ 0 w 80"/>
                <a:gd name="T27" fmla="*/ 96 h 108"/>
                <a:gd name="T28" fmla="*/ 0 w 80"/>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8">
                  <a:moveTo>
                    <a:pt x="0" y="80"/>
                  </a:moveTo>
                  <a:cubicBezTo>
                    <a:pt x="6" y="80"/>
                    <a:pt x="6" y="80"/>
                    <a:pt x="6" y="80"/>
                  </a:cubicBezTo>
                  <a:cubicBezTo>
                    <a:pt x="11" y="88"/>
                    <a:pt x="26" y="95"/>
                    <a:pt x="39" y="95"/>
                  </a:cubicBezTo>
                  <a:cubicBezTo>
                    <a:pt x="55" y="95"/>
                    <a:pt x="64" y="90"/>
                    <a:pt x="64" y="79"/>
                  </a:cubicBezTo>
                  <a:cubicBezTo>
                    <a:pt x="64" y="58"/>
                    <a:pt x="1" y="64"/>
                    <a:pt x="1" y="29"/>
                  </a:cubicBezTo>
                  <a:cubicBezTo>
                    <a:pt x="1" y="12"/>
                    <a:pt x="14" y="0"/>
                    <a:pt x="41" y="0"/>
                  </a:cubicBezTo>
                  <a:cubicBezTo>
                    <a:pt x="57" y="0"/>
                    <a:pt x="68" y="5"/>
                    <a:pt x="74" y="9"/>
                  </a:cubicBezTo>
                  <a:cubicBezTo>
                    <a:pt x="74" y="25"/>
                    <a:pt x="74" y="25"/>
                    <a:pt x="74" y="25"/>
                  </a:cubicBezTo>
                  <a:cubicBezTo>
                    <a:pt x="70" y="25"/>
                    <a:pt x="70" y="25"/>
                    <a:pt x="70" y="25"/>
                  </a:cubicBezTo>
                  <a:cubicBezTo>
                    <a:pt x="66" y="21"/>
                    <a:pt x="56" y="13"/>
                    <a:pt x="41" y="13"/>
                  </a:cubicBezTo>
                  <a:cubicBezTo>
                    <a:pt x="24" y="13"/>
                    <a:pt x="16" y="19"/>
                    <a:pt x="16" y="27"/>
                  </a:cubicBezTo>
                  <a:cubicBezTo>
                    <a:pt x="16" y="52"/>
                    <a:pt x="80" y="42"/>
                    <a:pt x="80" y="78"/>
                  </a:cubicBezTo>
                  <a:cubicBezTo>
                    <a:pt x="80" y="96"/>
                    <a:pt x="68" y="108"/>
                    <a:pt x="39"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6">
              <a:extLst>
                <a:ext uri="{FF2B5EF4-FFF2-40B4-BE49-F238E27FC236}">
                  <a16:creationId xmlns:a16="http://schemas.microsoft.com/office/drawing/2014/main" id="{79FFFAFF-AEC1-4692-B83C-603F58622D11}"/>
                </a:ext>
              </a:extLst>
            </p:cNvPr>
            <p:cNvSpPr>
              <a:spLocks noEditPoints="1"/>
            </p:cNvSpPr>
            <p:nvPr userDrawn="1"/>
          </p:nvSpPr>
          <p:spPr bwMode="auto">
            <a:xfrm>
              <a:off x="1" y="2017"/>
              <a:ext cx="938" cy="292"/>
            </a:xfrm>
            <a:custGeom>
              <a:avLst/>
              <a:gdLst>
                <a:gd name="T0" fmla="*/ 638 w 728"/>
                <a:gd name="T1" fmla="*/ 215 h 225"/>
                <a:gd name="T2" fmla="*/ 636 w 728"/>
                <a:gd name="T3" fmla="*/ 192 h 225"/>
                <a:gd name="T4" fmla="*/ 148 w 728"/>
                <a:gd name="T5" fmla="*/ 120 h 225"/>
                <a:gd name="T6" fmla="*/ 213 w 728"/>
                <a:gd name="T7" fmla="*/ 119 h 225"/>
                <a:gd name="T8" fmla="*/ 202 w 728"/>
                <a:gd name="T9" fmla="*/ 105 h 225"/>
                <a:gd name="T10" fmla="*/ 180 w 728"/>
                <a:gd name="T11" fmla="*/ 127 h 225"/>
                <a:gd name="T12" fmla="*/ 194 w 728"/>
                <a:gd name="T13" fmla="*/ 138 h 225"/>
                <a:gd name="T14" fmla="*/ 648 w 728"/>
                <a:gd name="T15" fmla="*/ 204 h 225"/>
                <a:gd name="T16" fmla="*/ 584 w 728"/>
                <a:gd name="T17" fmla="*/ 200 h 225"/>
                <a:gd name="T18" fmla="*/ 580 w 728"/>
                <a:gd name="T19" fmla="*/ 215 h 225"/>
                <a:gd name="T20" fmla="*/ 13 w 728"/>
                <a:gd name="T21" fmla="*/ 185 h 225"/>
                <a:gd name="T22" fmla="*/ 41 w 728"/>
                <a:gd name="T23" fmla="*/ 108 h 225"/>
                <a:gd name="T24" fmla="*/ 32 w 728"/>
                <a:gd name="T25" fmla="*/ 127 h 225"/>
                <a:gd name="T26" fmla="*/ 56 w 728"/>
                <a:gd name="T27" fmla="*/ 73 h 225"/>
                <a:gd name="T28" fmla="*/ 27 w 728"/>
                <a:gd name="T29" fmla="*/ 91 h 225"/>
                <a:gd name="T30" fmla="*/ 674 w 728"/>
                <a:gd name="T31" fmla="*/ 0 h 225"/>
                <a:gd name="T32" fmla="*/ 675 w 728"/>
                <a:gd name="T33" fmla="*/ 150 h 225"/>
                <a:gd name="T34" fmla="*/ 724 w 728"/>
                <a:gd name="T35" fmla="*/ 200 h 225"/>
                <a:gd name="T36" fmla="*/ 728 w 728"/>
                <a:gd name="T37" fmla="*/ 201 h 225"/>
                <a:gd name="T38" fmla="*/ 724 w 728"/>
                <a:gd name="T39" fmla="*/ 208 h 225"/>
                <a:gd name="T40" fmla="*/ 183 w 728"/>
                <a:gd name="T41" fmla="*/ 85 h 225"/>
                <a:gd name="T42" fmla="*/ 169 w 728"/>
                <a:gd name="T43" fmla="*/ 75 h 225"/>
                <a:gd name="T44" fmla="*/ 677 w 728"/>
                <a:gd name="T45" fmla="*/ 215 h 225"/>
                <a:gd name="T46" fmla="*/ 501 w 728"/>
                <a:gd name="T47" fmla="*/ 196 h 225"/>
                <a:gd name="T48" fmla="*/ 509 w 728"/>
                <a:gd name="T49" fmla="*/ 195 h 225"/>
                <a:gd name="T50" fmla="*/ 513 w 728"/>
                <a:gd name="T51" fmla="*/ 215 h 225"/>
                <a:gd name="T52" fmla="*/ 606 w 728"/>
                <a:gd name="T53" fmla="*/ 147 h 225"/>
                <a:gd name="T54" fmla="*/ 540 w 728"/>
                <a:gd name="T55" fmla="*/ 23 h 225"/>
                <a:gd name="T56" fmla="*/ 469 w 728"/>
                <a:gd name="T57" fmla="*/ 225 h 225"/>
                <a:gd name="T58" fmla="*/ 473 w 728"/>
                <a:gd name="T59" fmla="*/ 208 h 225"/>
                <a:gd name="T60" fmla="*/ 513 w 728"/>
                <a:gd name="T61" fmla="*/ 181 h 225"/>
                <a:gd name="T62" fmla="*/ 564 w 728"/>
                <a:gd name="T63" fmla="*/ 210 h 225"/>
                <a:gd name="T64" fmla="*/ 548 w 728"/>
                <a:gd name="T65" fmla="*/ 201 h 225"/>
                <a:gd name="T66" fmla="*/ 523 w 728"/>
                <a:gd name="T67" fmla="*/ 198 h 225"/>
                <a:gd name="T68" fmla="*/ 526 w 728"/>
                <a:gd name="T69" fmla="*/ 198 h 225"/>
                <a:gd name="T70" fmla="*/ 363 w 728"/>
                <a:gd name="T71" fmla="*/ 197 h 225"/>
                <a:gd name="T72" fmla="*/ 456 w 728"/>
                <a:gd name="T73" fmla="*/ 192 h 225"/>
                <a:gd name="T74" fmla="*/ 462 w 728"/>
                <a:gd name="T75" fmla="*/ 192 h 225"/>
                <a:gd name="T76" fmla="*/ 101 w 728"/>
                <a:gd name="T77" fmla="*/ 131 h 225"/>
                <a:gd name="T78" fmla="*/ 209 w 728"/>
                <a:gd name="T79" fmla="*/ 222 h 225"/>
                <a:gd name="T80" fmla="*/ 227 w 728"/>
                <a:gd name="T81" fmla="*/ 46 h 225"/>
                <a:gd name="T82" fmla="*/ 217 w 728"/>
                <a:gd name="T83" fmla="*/ 60 h 225"/>
                <a:gd name="T84" fmla="*/ 204 w 728"/>
                <a:gd name="T85" fmla="*/ 33 h 225"/>
                <a:gd name="T86" fmla="*/ 158 w 728"/>
                <a:gd name="T87" fmla="*/ 77 h 225"/>
                <a:gd name="T88" fmla="*/ 136 w 728"/>
                <a:gd name="T89" fmla="*/ 71 h 225"/>
                <a:gd name="T90" fmla="*/ 134 w 728"/>
                <a:gd name="T91" fmla="*/ 167 h 225"/>
                <a:gd name="T92" fmla="*/ 146 w 728"/>
                <a:gd name="T93" fmla="*/ 152 h 225"/>
                <a:gd name="T94" fmla="*/ 107 w 728"/>
                <a:gd name="T95" fmla="*/ 85 h 225"/>
                <a:gd name="T96" fmla="*/ 152 w 728"/>
                <a:gd name="T97" fmla="*/ 130 h 225"/>
                <a:gd name="T98" fmla="*/ 158 w 728"/>
                <a:gd name="T99" fmla="*/ 178 h 225"/>
                <a:gd name="T100" fmla="*/ 242 w 728"/>
                <a:gd name="T101" fmla="*/ 156 h 225"/>
                <a:gd name="T102" fmla="*/ 229 w 728"/>
                <a:gd name="T103" fmla="*/ 141 h 225"/>
                <a:gd name="T104" fmla="*/ 255 w 728"/>
                <a:gd name="T105" fmla="*/ 125 h 225"/>
                <a:gd name="T106" fmla="*/ 209 w 728"/>
                <a:gd name="T107" fmla="*/ 84 h 225"/>
                <a:gd name="T108" fmla="*/ 376 w 728"/>
                <a:gd name="T109" fmla="*/ 66 h 225"/>
                <a:gd name="T110" fmla="*/ 399 w 728"/>
                <a:gd name="T111" fmla="*/ 192 h 225"/>
                <a:gd name="T112" fmla="*/ 397 w 728"/>
                <a:gd name="T113" fmla="*/ 195 h 225"/>
                <a:gd name="T114" fmla="*/ 426 w 728"/>
                <a:gd name="T115" fmla="*/ 203 h 225"/>
                <a:gd name="T116" fmla="*/ 430 w 728"/>
                <a:gd name="T117" fmla="*/ 204 h 225"/>
                <a:gd name="T118" fmla="*/ 624 w 728"/>
                <a:gd name="T119" fmla="*/ 197 h 225"/>
                <a:gd name="T120" fmla="*/ 608 w 728"/>
                <a:gd name="T121" fmla="*/ 210 h 225"/>
                <a:gd name="T122" fmla="*/ 411 w 728"/>
                <a:gd name="T123" fmla="*/ 192 h 225"/>
                <a:gd name="T124" fmla="*/ 418 w 728"/>
                <a:gd name="T125" fmla="*/ 2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8" h="225">
                  <a:moveTo>
                    <a:pt x="636" y="184"/>
                  </a:moveTo>
                  <a:cubicBezTo>
                    <a:pt x="632" y="184"/>
                    <a:pt x="632" y="184"/>
                    <a:pt x="632" y="184"/>
                  </a:cubicBezTo>
                  <a:cubicBezTo>
                    <a:pt x="632" y="192"/>
                    <a:pt x="632" y="192"/>
                    <a:pt x="632" y="192"/>
                  </a:cubicBezTo>
                  <a:cubicBezTo>
                    <a:pt x="628" y="192"/>
                    <a:pt x="628" y="192"/>
                    <a:pt x="628" y="192"/>
                  </a:cubicBezTo>
                  <a:cubicBezTo>
                    <a:pt x="628" y="195"/>
                    <a:pt x="628" y="195"/>
                    <a:pt x="628" y="195"/>
                  </a:cubicBezTo>
                  <a:cubicBezTo>
                    <a:pt x="632" y="195"/>
                    <a:pt x="632" y="195"/>
                    <a:pt x="632" y="195"/>
                  </a:cubicBezTo>
                  <a:cubicBezTo>
                    <a:pt x="632" y="208"/>
                    <a:pt x="632" y="208"/>
                    <a:pt x="632" y="208"/>
                  </a:cubicBezTo>
                  <a:cubicBezTo>
                    <a:pt x="632" y="214"/>
                    <a:pt x="634" y="215"/>
                    <a:pt x="638" y="215"/>
                  </a:cubicBezTo>
                  <a:cubicBezTo>
                    <a:pt x="641" y="215"/>
                    <a:pt x="641" y="215"/>
                    <a:pt x="641" y="215"/>
                  </a:cubicBezTo>
                  <a:cubicBezTo>
                    <a:pt x="641" y="212"/>
                    <a:pt x="641" y="212"/>
                    <a:pt x="641" y="212"/>
                  </a:cubicBezTo>
                  <a:cubicBezTo>
                    <a:pt x="639" y="212"/>
                    <a:pt x="639" y="212"/>
                    <a:pt x="639" y="212"/>
                  </a:cubicBezTo>
                  <a:cubicBezTo>
                    <a:pt x="637" y="212"/>
                    <a:pt x="636" y="212"/>
                    <a:pt x="636" y="209"/>
                  </a:cubicBezTo>
                  <a:cubicBezTo>
                    <a:pt x="636" y="195"/>
                    <a:pt x="636" y="195"/>
                    <a:pt x="636" y="195"/>
                  </a:cubicBezTo>
                  <a:cubicBezTo>
                    <a:pt x="641" y="195"/>
                    <a:pt x="641" y="195"/>
                    <a:pt x="641" y="195"/>
                  </a:cubicBezTo>
                  <a:cubicBezTo>
                    <a:pt x="641" y="192"/>
                    <a:pt x="641" y="192"/>
                    <a:pt x="641" y="192"/>
                  </a:cubicBezTo>
                  <a:cubicBezTo>
                    <a:pt x="636" y="192"/>
                    <a:pt x="636" y="192"/>
                    <a:pt x="636" y="192"/>
                  </a:cubicBezTo>
                  <a:lnTo>
                    <a:pt x="636" y="184"/>
                  </a:lnTo>
                  <a:close/>
                  <a:moveTo>
                    <a:pt x="150" y="94"/>
                  </a:moveTo>
                  <a:cubicBezTo>
                    <a:pt x="149" y="93"/>
                    <a:pt x="147" y="93"/>
                    <a:pt x="146" y="94"/>
                  </a:cubicBezTo>
                  <a:cubicBezTo>
                    <a:pt x="136" y="105"/>
                    <a:pt x="136" y="105"/>
                    <a:pt x="136" y="105"/>
                  </a:cubicBezTo>
                  <a:cubicBezTo>
                    <a:pt x="136" y="105"/>
                    <a:pt x="135" y="106"/>
                    <a:pt x="135" y="107"/>
                  </a:cubicBezTo>
                  <a:cubicBezTo>
                    <a:pt x="135" y="107"/>
                    <a:pt x="136" y="108"/>
                    <a:pt x="136" y="108"/>
                  </a:cubicBezTo>
                  <a:cubicBezTo>
                    <a:pt x="146" y="119"/>
                    <a:pt x="146" y="119"/>
                    <a:pt x="146" y="119"/>
                  </a:cubicBezTo>
                  <a:cubicBezTo>
                    <a:pt x="147" y="119"/>
                    <a:pt x="148" y="120"/>
                    <a:pt x="148" y="120"/>
                  </a:cubicBezTo>
                  <a:cubicBezTo>
                    <a:pt x="149" y="120"/>
                    <a:pt x="150" y="119"/>
                    <a:pt x="150" y="119"/>
                  </a:cubicBezTo>
                  <a:cubicBezTo>
                    <a:pt x="161" y="108"/>
                    <a:pt x="161" y="108"/>
                    <a:pt x="161" y="108"/>
                  </a:cubicBezTo>
                  <a:cubicBezTo>
                    <a:pt x="161" y="108"/>
                    <a:pt x="161" y="107"/>
                    <a:pt x="161" y="107"/>
                  </a:cubicBezTo>
                  <a:cubicBezTo>
                    <a:pt x="161" y="106"/>
                    <a:pt x="161" y="105"/>
                    <a:pt x="161" y="105"/>
                  </a:cubicBezTo>
                  <a:lnTo>
                    <a:pt x="150" y="94"/>
                  </a:lnTo>
                  <a:close/>
                  <a:moveTo>
                    <a:pt x="202" y="107"/>
                  </a:moveTo>
                  <a:cubicBezTo>
                    <a:pt x="202" y="107"/>
                    <a:pt x="202" y="108"/>
                    <a:pt x="202" y="108"/>
                  </a:cubicBezTo>
                  <a:cubicBezTo>
                    <a:pt x="213" y="119"/>
                    <a:pt x="213" y="119"/>
                    <a:pt x="213" y="119"/>
                  </a:cubicBezTo>
                  <a:cubicBezTo>
                    <a:pt x="213" y="119"/>
                    <a:pt x="214" y="120"/>
                    <a:pt x="215" y="120"/>
                  </a:cubicBezTo>
                  <a:cubicBezTo>
                    <a:pt x="215" y="120"/>
                    <a:pt x="216" y="119"/>
                    <a:pt x="217" y="119"/>
                  </a:cubicBezTo>
                  <a:cubicBezTo>
                    <a:pt x="227" y="108"/>
                    <a:pt x="227" y="108"/>
                    <a:pt x="227" y="108"/>
                  </a:cubicBezTo>
                  <a:cubicBezTo>
                    <a:pt x="228" y="107"/>
                    <a:pt x="228" y="106"/>
                    <a:pt x="227" y="105"/>
                  </a:cubicBezTo>
                  <a:cubicBezTo>
                    <a:pt x="217" y="94"/>
                    <a:pt x="217" y="94"/>
                    <a:pt x="217" y="94"/>
                  </a:cubicBezTo>
                  <a:cubicBezTo>
                    <a:pt x="216" y="94"/>
                    <a:pt x="215" y="93"/>
                    <a:pt x="215" y="93"/>
                  </a:cubicBezTo>
                  <a:cubicBezTo>
                    <a:pt x="214" y="93"/>
                    <a:pt x="213" y="94"/>
                    <a:pt x="213" y="94"/>
                  </a:cubicBezTo>
                  <a:cubicBezTo>
                    <a:pt x="202" y="105"/>
                    <a:pt x="202" y="105"/>
                    <a:pt x="202" y="105"/>
                  </a:cubicBezTo>
                  <a:cubicBezTo>
                    <a:pt x="202" y="105"/>
                    <a:pt x="202" y="106"/>
                    <a:pt x="202" y="107"/>
                  </a:cubicBezTo>
                  <a:close/>
                  <a:moveTo>
                    <a:pt x="700" y="215"/>
                  </a:moveTo>
                  <a:cubicBezTo>
                    <a:pt x="704" y="215"/>
                    <a:pt x="704" y="215"/>
                    <a:pt x="704" y="215"/>
                  </a:cubicBezTo>
                  <a:cubicBezTo>
                    <a:pt x="704" y="192"/>
                    <a:pt x="704" y="192"/>
                    <a:pt x="704" y="192"/>
                  </a:cubicBezTo>
                  <a:cubicBezTo>
                    <a:pt x="700" y="192"/>
                    <a:pt x="700" y="192"/>
                    <a:pt x="700" y="192"/>
                  </a:cubicBezTo>
                  <a:lnTo>
                    <a:pt x="700" y="215"/>
                  </a:lnTo>
                  <a:close/>
                  <a:moveTo>
                    <a:pt x="183" y="127"/>
                  </a:moveTo>
                  <a:cubicBezTo>
                    <a:pt x="182" y="126"/>
                    <a:pt x="181" y="126"/>
                    <a:pt x="180" y="127"/>
                  </a:cubicBezTo>
                  <a:cubicBezTo>
                    <a:pt x="169" y="138"/>
                    <a:pt x="169" y="138"/>
                    <a:pt x="169" y="138"/>
                  </a:cubicBezTo>
                  <a:cubicBezTo>
                    <a:pt x="169" y="138"/>
                    <a:pt x="168" y="139"/>
                    <a:pt x="168" y="140"/>
                  </a:cubicBezTo>
                  <a:cubicBezTo>
                    <a:pt x="168" y="140"/>
                    <a:pt x="169" y="141"/>
                    <a:pt x="169" y="141"/>
                  </a:cubicBezTo>
                  <a:cubicBezTo>
                    <a:pt x="180" y="152"/>
                    <a:pt x="180" y="152"/>
                    <a:pt x="180" y="152"/>
                  </a:cubicBezTo>
                  <a:cubicBezTo>
                    <a:pt x="180" y="152"/>
                    <a:pt x="181" y="153"/>
                    <a:pt x="182" y="153"/>
                  </a:cubicBezTo>
                  <a:cubicBezTo>
                    <a:pt x="182" y="153"/>
                    <a:pt x="183" y="152"/>
                    <a:pt x="183" y="152"/>
                  </a:cubicBezTo>
                  <a:cubicBezTo>
                    <a:pt x="194" y="141"/>
                    <a:pt x="194" y="141"/>
                    <a:pt x="194" y="141"/>
                  </a:cubicBezTo>
                  <a:cubicBezTo>
                    <a:pt x="195" y="140"/>
                    <a:pt x="195" y="139"/>
                    <a:pt x="194" y="138"/>
                  </a:cubicBezTo>
                  <a:lnTo>
                    <a:pt x="183" y="127"/>
                  </a:lnTo>
                  <a:close/>
                  <a:moveTo>
                    <a:pt x="656" y="191"/>
                  </a:moveTo>
                  <a:cubicBezTo>
                    <a:pt x="649" y="191"/>
                    <a:pt x="644" y="196"/>
                    <a:pt x="644" y="204"/>
                  </a:cubicBezTo>
                  <a:cubicBezTo>
                    <a:pt x="644" y="211"/>
                    <a:pt x="649" y="216"/>
                    <a:pt x="656" y="216"/>
                  </a:cubicBezTo>
                  <a:cubicBezTo>
                    <a:pt x="663" y="216"/>
                    <a:pt x="668" y="211"/>
                    <a:pt x="668" y="204"/>
                  </a:cubicBezTo>
                  <a:cubicBezTo>
                    <a:pt x="668" y="196"/>
                    <a:pt x="663" y="191"/>
                    <a:pt x="656" y="191"/>
                  </a:cubicBezTo>
                  <a:close/>
                  <a:moveTo>
                    <a:pt x="656" y="213"/>
                  </a:moveTo>
                  <a:cubicBezTo>
                    <a:pt x="651" y="213"/>
                    <a:pt x="648" y="209"/>
                    <a:pt x="648" y="204"/>
                  </a:cubicBezTo>
                  <a:cubicBezTo>
                    <a:pt x="648" y="198"/>
                    <a:pt x="651" y="194"/>
                    <a:pt x="656" y="194"/>
                  </a:cubicBezTo>
                  <a:cubicBezTo>
                    <a:pt x="660" y="194"/>
                    <a:pt x="664" y="198"/>
                    <a:pt x="664" y="204"/>
                  </a:cubicBezTo>
                  <a:cubicBezTo>
                    <a:pt x="664" y="209"/>
                    <a:pt x="660" y="213"/>
                    <a:pt x="656" y="213"/>
                  </a:cubicBezTo>
                  <a:close/>
                  <a:moveTo>
                    <a:pt x="580" y="215"/>
                  </a:moveTo>
                  <a:cubicBezTo>
                    <a:pt x="603" y="215"/>
                    <a:pt x="603" y="215"/>
                    <a:pt x="603" y="215"/>
                  </a:cubicBezTo>
                  <a:cubicBezTo>
                    <a:pt x="603" y="212"/>
                    <a:pt x="603" y="212"/>
                    <a:pt x="603" y="212"/>
                  </a:cubicBezTo>
                  <a:cubicBezTo>
                    <a:pt x="584" y="212"/>
                    <a:pt x="584" y="212"/>
                    <a:pt x="584" y="212"/>
                  </a:cubicBezTo>
                  <a:cubicBezTo>
                    <a:pt x="584" y="200"/>
                    <a:pt x="584" y="200"/>
                    <a:pt x="584" y="200"/>
                  </a:cubicBezTo>
                  <a:cubicBezTo>
                    <a:pt x="601" y="200"/>
                    <a:pt x="601" y="200"/>
                    <a:pt x="601" y="200"/>
                  </a:cubicBezTo>
                  <a:cubicBezTo>
                    <a:pt x="601" y="197"/>
                    <a:pt x="601" y="197"/>
                    <a:pt x="601" y="197"/>
                  </a:cubicBezTo>
                  <a:cubicBezTo>
                    <a:pt x="584" y="197"/>
                    <a:pt x="584" y="197"/>
                    <a:pt x="584" y="197"/>
                  </a:cubicBezTo>
                  <a:cubicBezTo>
                    <a:pt x="584" y="185"/>
                    <a:pt x="584" y="185"/>
                    <a:pt x="584" y="185"/>
                  </a:cubicBezTo>
                  <a:cubicBezTo>
                    <a:pt x="603" y="185"/>
                    <a:pt x="603" y="185"/>
                    <a:pt x="603" y="185"/>
                  </a:cubicBezTo>
                  <a:cubicBezTo>
                    <a:pt x="603" y="182"/>
                    <a:pt x="603" y="182"/>
                    <a:pt x="603" y="182"/>
                  </a:cubicBezTo>
                  <a:cubicBezTo>
                    <a:pt x="580" y="182"/>
                    <a:pt x="580" y="182"/>
                    <a:pt x="580" y="182"/>
                  </a:cubicBezTo>
                  <a:lnTo>
                    <a:pt x="580" y="215"/>
                  </a:lnTo>
                  <a:close/>
                  <a:moveTo>
                    <a:pt x="41" y="108"/>
                  </a:moveTo>
                  <a:cubicBezTo>
                    <a:pt x="37" y="105"/>
                    <a:pt x="31" y="105"/>
                    <a:pt x="27" y="108"/>
                  </a:cubicBezTo>
                  <a:cubicBezTo>
                    <a:pt x="3" y="133"/>
                    <a:pt x="3" y="133"/>
                    <a:pt x="3" y="133"/>
                  </a:cubicBezTo>
                  <a:cubicBezTo>
                    <a:pt x="1" y="135"/>
                    <a:pt x="0" y="137"/>
                    <a:pt x="0" y="140"/>
                  </a:cubicBezTo>
                  <a:cubicBezTo>
                    <a:pt x="0" y="142"/>
                    <a:pt x="1" y="145"/>
                    <a:pt x="3" y="147"/>
                  </a:cubicBezTo>
                  <a:cubicBezTo>
                    <a:pt x="20" y="164"/>
                    <a:pt x="20" y="164"/>
                    <a:pt x="20" y="164"/>
                  </a:cubicBezTo>
                  <a:cubicBezTo>
                    <a:pt x="13" y="171"/>
                    <a:pt x="13" y="171"/>
                    <a:pt x="13" y="171"/>
                  </a:cubicBezTo>
                  <a:cubicBezTo>
                    <a:pt x="10" y="175"/>
                    <a:pt x="10" y="181"/>
                    <a:pt x="13" y="185"/>
                  </a:cubicBezTo>
                  <a:cubicBezTo>
                    <a:pt x="15" y="187"/>
                    <a:pt x="18" y="188"/>
                    <a:pt x="21" y="188"/>
                  </a:cubicBezTo>
                  <a:cubicBezTo>
                    <a:pt x="23" y="188"/>
                    <a:pt x="26" y="187"/>
                    <a:pt x="28" y="185"/>
                  </a:cubicBezTo>
                  <a:cubicBezTo>
                    <a:pt x="41" y="171"/>
                    <a:pt x="41" y="171"/>
                    <a:pt x="41" y="171"/>
                  </a:cubicBezTo>
                  <a:cubicBezTo>
                    <a:pt x="41" y="171"/>
                    <a:pt x="41" y="171"/>
                    <a:pt x="41" y="171"/>
                  </a:cubicBezTo>
                  <a:cubicBezTo>
                    <a:pt x="66" y="147"/>
                    <a:pt x="66" y="147"/>
                    <a:pt x="66" y="147"/>
                  </a:cubicBezTo>
                  <a:cubicBezTo>
                    <a:pt x="67" y="145"/>
                    <a:pt x="68" y="142"/>
                    <a:pt x="68" y="140"/>
                  </a:cubicBezTo>
                  <a:cubicBezTo>
                    <a:pt x="68" y="137"/>
                    <a:pt x="67" y="135"/>
                    <a:pt x="66" y="133"/>
                  </a:cubicBezTo>
                  <a:lnTo>
                    <a:pt x="41" y="108"/>
                  </a:lnTo>
                  <a:close/>
                  <a:moveTo>
                    <a:pt x="47" y="141"/>
                  </a:moveTo>
                  <a:cubicBezTo>
                    <a:pt x="36" y="152"/>
                    <a:pt x="36" y="152"/>
                    <a:pt x="36" y="152"/>
                  </a:cubicBezTo>
                  <a:cubicBezTo>
                    <a:pt x="36" y="152"/>
                    <a:pt x="35" y="152"/>
                    <a:pt x="34" y="152"/>
                  </a:cubicBezTo>
                  <a:cubicBezTo>
                    <a:pt x="34" y="152"/>
                    <a:pt x="33" y="152"/>
                    <a:pt x="32" y="152"/>
                  </a:cubicBezTo>
                  <a:cubicBezTo>
                    <a:pt x="22" y="141"/>
                    <a:pt x="22" y="141"/>
                    <a:pt x="22" y="141"/>
                  </a:cubicBezTo>
                  <a:cubicBezTo>
                    <a:pt x="21" y="141"/>
                    <a:pt x="21" y="140"/>
                    <a:pt x="21" y="139"/>
                  </a:cubicBezTo>
                  <a:cubicBezTo>
                    <a:pt x="21" y="139"/>
                    <a:pt x="21" y="138"/>
                    <a:pt x="22" y="137"/>
                  </a:cubicBezTo>
                  <a:cubicBezTo>
                    <a:pt x="32" y="127"/>
                    <a:pt x="32" y="127"/>
                    <a:pt x="32" y="127"/>
                  </a:cubicBezTo>
                  <a:cubicBezTo>
                    <a:pt x="33" y="126"/>
                    <a:pt x="35" y="126"/>
                    <a:pt x="36" y="127"/>
                  </a:cubicBezTo>
                  <a:cubicBezTo>
                    <a:pt x="47" y="137"/>
                    <a:pt x="47" y="137"/>
                    <a:pt x="47" y="137"/>
                  </a:cubicBezTo>
                  <a:cubicBezTo>
                    <a:pt x="48" y="139"/>
                    <a:pt x="48" y="140"/>
                    <a:pt x="47" y="141"/>
                  </a:cubicBezTo>
                  <a:close/>
                  <a:moveTo>
                    <a:pt x="27" y="91"/>
                  </a:moveTo>
                  <a:cubicBezTo>
                    <a:pt x="29" y="93"/>
                    <a:pt x="32" y="94"/>
                    <a:pt x="34" y="94"/>
                  </a:cubicBezTo>
                  <a:cubicBezTo>
                    <a:pt x="37" y="94"/>
                    <a:pt x="39" y="93"/>
                    <a:pt x="41" y="91"/>
                  </a:cubicBezTo>
                  <a:cubicBezTo>
                    <a:pt x="53" y="80"/>
                    <a:pt x="53" y="80"/>
                    <a:pt x="53" y="80"/>
                  </a:cubicBezTo>
                  <a:cubicBezTo>
                    <a:pt x="55" y="78"/>
                    <a:pt x="56" y="75"/>
                    <a:pt x="56" y="73"/>
                  </a:cubicBezTo>
                  <a:cubicBezTo>
                    <a:pt x="56" y="70"/>
                    <a:pt x="55" y="68"/>
                    <a:pt x="53" y="66"/>
                  </a:cubicBezTo>
                  <a:cubicBezTo>
                    <a:pt x="41" y="54"/>
                    <a:pt x="41" y="54"/>
                    <a:pt x="41" y="54"/>
                  </a:cubicBezTo>
                  <a:cubicBezTo>
                    <a:pt x="39" y="52"/>
                    <a:pt x="37" y="51"/>
                    <a:pt x="34" y="51"/>
                  </a:cubicBezTo>
                  <a:cubicBezTo>
                    <a:pt x="32" y="51"/>
                    <a:pt x="29" y="52"/>
                    <a:pt x="27" y="54"/>
                  </a:cubicBezTo>
                  <a:cubicBezTo>
                    <a:pt x="16" y="66"/>
                    <a:pt x="16" y="66"/>
                    <a:pt x="16" y="66"/>
                  </a:cubicBezTo>
                  <a:cubicBezTo>
                    <a:pt x="14" y="68"/>
                    <a:pt x="13" y="70"/>
                    <a:pt x="13" y="73"/>
                  </a:cubicBezTo>
                  <a:cubicBezTo>
                    <a:pt x="13" y="75"/>
                    <a:pt x="14" y="78"/>
                    <a:pt x="16" y="80"/>
                  </a:cubicBezTo>
                  <a:lnTo>
                    <a:pt x="27" y="91"/>
                  </a:lnTo>
                  <a:close/>
                  <a:moveTo>
                    <a:pt x="728" y="111"/>
                  </a:moveTo>
                  <a:cubicBezTo>
                    <a:pt x="728" y="79"/>
                    <a:pt x="698" y="73"/>
                    <a:pt x="674" y="67"/>
                  </a:cubicBezTo>
                  <a:cubicBezTo>
                    <a:pt x="654" y="62"/>
                    <a:pt x="635" y="58"/>
                    <a:pt x="635" y="41"/>
                  </a:cubicBezTo>
                  <a:cubicBezTo>
                    <a:pt x="635" y="27"/>
                    <a:pt x="648" y="15"/>
                    <a:pt x="670" y="15"/>
                  </a:cubicBezTo>
                  <a:cubicBezTo>
                    <a:pt x="691" y="15"/>
                    <a:pt x="708" y="23"/>
                    <a:pt x="718" y="32"/>
                  </a:cubicBezTo>
                  <a:cubicBezTo>
                    <a:pt x="723" y="32"/>
                    <a:pt x="723" y="32"/>
                    <a:pt x="723" y="32"/>
                  </a:cubicBezTo>
                  <a:cubicBezTo>
                    <a:pt x="723" y="16"/>
                    <a:pt x="723" y="16"/>
                    <a:pt x="723" y="16"/>
                  </a:cubicBezTo>
                  <a:cubicBezTo>
                    <a:pt x="714" y="8"/>
                    <a:pt x="695" y="0"/>
                    <a:pt x="674" y="0"/>
                  </a:cubicBezTo>
                  <a:cubicBezTo>
                    <a:pt x="638" y="0"/>
                    <a:pt x="617" y="18"/>
                    <a:pt x="617" y="41"/>
                  </a:cubicBezTo>
                  <a:cubicBezTo>
                    <a:pt x="617" y="72"/>
                    <a:pt x="647" y="77"/>
                    <a:pt x="672" y="83"/>
                  </a:cubicBezTo>
                  <a:cubicBezTo>
                    <a:pt x="691" y="88"/>
                    <a:pt x="711" y="93"/>
                    <a:pt x="711" y="111"/>
                  </a:cubicBezTo>
                  <a:cubicBezTo>
                    <a:pt x="711" y="121"/>
                    <a:pt x="699" y="134"/>
                    <a:pt x="675" y="134"/>
                  </a:cubicBezTo>
                  <a:cubicBezTo>
                    <a:pt x="657" y="134"/>
                    <a:pt x="633" y="124"/>
                    <a:pt x="620" y="110"/>
                  </a:cubicBezTo>
                  <a:cubicBezTo>
                    <a:pt x="615" y="110"/>
                    <a:pt x="615" y="110"/>
                    <a:pt x="615" y="110"/>
                  </a:cubicBezTo>
                  <a:cubicBezTo>
                    <a:pt x="615" y="130"/>
                    <a:pt x="615" y="130"/>
                    <a:pt x="615" y="130"/>
                  </a:cubicBezTo>
                  <a:cubicBezTo>
                    <a:pt x="633" y="144"/>
                    <a:pt x="652" y="150"/>
                    <a:pt x="675" y="150"/>
                  </a:cubicBezTo>
                  <a:cubicBezTo>
                    <a:pt x="709" y="150"/>
                    <a:pt x="728" y="132"/>
                    <a:pt x="728" y="111"/>
                  </a:cubicBezTo>
                  <a:close/>
                  <a:moveTo>
                    <a:pt x="718" y="191"/>
                  </a:moveTo>
                  <a:cubicBezTo>
                    <a:pt x="714" y="191"/>
                    <a:pt x="712" y="193"/>
                    <a:pt x="710" y="194"/>
                  </a:cubicBezTo>
                  <a:cubicBezTo>
                    <a:pt x="710" y="198"/>
                    <a:pt x="710" y="198"/>
                    <a:pt x="710" y="198"/>
                  </a:cubicBezTo>
                  <a:cubicBezTo>
                    <a:pt x="710" y="198"/>
                    <a:pt x="710" y="198"/>
                    <a:pt x="710" y="198"/>
                  </a:cubicBezTo>
                  <a:cubicBezTo>
                    <a:pt x="713" y="196"/>
                    <a:pt x="715" y="195"/>
                    <a:pt x="718" y="195"/>
                  </a:cubicBezTo>
                  <a:cubicBezTo>
                    <a:pt x="721" y="195"/>
                    <a:pt x="723" y="197"/>
                    <a:pt x="724" y="199"/>
                  </a:cubicBezTo>
                  <a:cubicBezTo>
                    <a:pt x="724" y="200"/>
                    <a:pt x="724" y="200"/>
                    <a:pt x="724" y="200"/>
                  </a:cubicBezTo>
                  <a:cubicBezTo>
                    <a:pt x="722" y="200"/>
                    <a:pt x="719" y="201"/>
                    <a:pt x="717" y="201"/>
                  </a:cubicBezTo>
                  <a:cubicBezTo>
                    <a:pt x="712" y="202"/>
                    <a:pt x="708" y="204"/>
                    <a:pt x="708" y="209"/>
                  </a:cubicBezTo>
                  <a:cubicBezTo>
                    <a:pt x="708" y="213"/>
                    <a:pt x="711" y="216"/>
                    <a:pt x="716" y="216"/>
                  </a:cubicBezTo>
                  <a:cubicBezTo>
                    <a:pt x="719" y="216"/>
                    <a:pt x="722" y="215"/>
                    <a:pt x="724" y="212"/>
                  </a:cubicBezTo>
                  <a:cubicBezTo>
                    <a:pt x="724" y="212"/>
                    <a:pt x="724" y="212"/>
                    <a:pt x="724" y="212"/>
                  </a:cubicBezTo>
                  <a:cubicBezTo>
                    <a:pt x="724" y="215"/>
                    <a:pt x="724" y="215"/>
                    <a:pt x="724" y="215"/>
                  </a:cubicBezTo>
                  <a:cubicBezTo>
                    <a:pt x="728" y="215"/>
                    <a:pt x="728" y="215"/>
                    <a:pt x="728" y="215"/>
                  </a:cubicBezTo>
                  <a:cubicBezTo>
                    <a:pt x="728" y="210"/>
                    <a:pt x="728" y="206"/>
                    <a:pt x="728" y="201"/>
                  </a:cubicBezTo>
                  <a:cubicBezTo>
                    <a:pt x="728" y="195"/>
                    <a:pt x="724" y="191"/>
                    <a:pt x="718" y="191"/>
                  </a:cubicBezTo>
                  <a:close/>
                  <a:moveTo>
                    <a:pt x="724" y="208"/>
                  </a:moveTo>
                  <a:cubicBezTo>
                    <a:pt x="724" y="208"/>
                    <a:pt x="724" y="208"/>
                    <a:pt x="724" y="208"/>
                  </a:cubicBezTo>
                  <a:cubicBezTo>
                    <a:pt x="724" y="211"/>
                    <a:pt x="720" y="213"/>
                    <a:pt x="718" y="213"/>
                  </a:cubicBezTo>
                  <a:cubicBezTo>
                    <a:pt x="714" y="213"/>
                    <a:pt x="712" y="211"/>
                    <a:pt x="712" y="209"/>
                  </a:cubicBezTo>
                  <a:cubicBezTo>
                    <a:pt x="712" y="206"/>
                    <a:pt x="714" y="205"/>
                    <a:pt x="718" y="204"/>
                  </a:cubicBezTo>
                  <a:cubicBezTo>
                    <a:pt x="720" y="204"/>
                    <a:pt x="722" y="203"/>
                    <a:pt x="724" y="203"/>
                  </a:cubicBezTo>
                  <a:lnTo>
                    <a:pt x="724" y="208"/>
                  </a:lnTo>
                  <a:close/>
                  <a:moveTo>
                    <a:pt x="700" y="186"/>
                  </a:moveTo>
                  <a:cubicBezTo>
                    <a:pt x="704" y="186"/>
                    <a:pt x="704" y="186"/>
                    <a:pt x="704" y="186"/>
                  </a:cubicBezTo>
                  <a:cubicBezTo>
                    <a:pt x="704" y="181"/>
                    <a:pt x="704" y="181"/>
                    <a:pt x="704" y="181"/>
                  </a:cubicBezTo>
                  <a:cubicBezTo>
                    <a:pt x="700" y="181"/>
                    <a:pt x="700" y="181"/>
                    <a:pt x="700" y="181"/>
                  </a:cubicBezTo>
                  <a:lnTo>
                    <a:pt x="700" y="186"/>
                  </a:lnTo>
                  <a:close/>
                  <a:moveTo>
                    <a:pt x="180" y="85"/>
                  </a:moveTo>
                  <a:cubicBezTo>
                    <a:pt x="180" y="86"/>
                    <a:pt x="181" y="86"/>
                    <a:pt x="182" y="86"/>
                  </a:cubicBezTo>
                  <a:cubicBezTo>
                    <a:pt x="182" y="86"/>
                    <a:pt x="183" y="86"/>
                    <a:pt x="183" y="85"/>
                  </a:cubicBezTo>
                  <a:cubicBezTo>
                    <a:pt x="194" y="75"/>
                    <a:pt x="194" y="75"/>
                    <a:pt x="194" y="75"/>
                  </a:cubicBezTo>
                  <a:cubicBezTo>
                    <a:pt x="195" y="74"/>
                    <a:pt x="195" y="72"/>
                    <a:pt x="194" y="71"/>
                  </a:cubicBezTo>
                  <a:cubicBezTo>
                    <a:pt x="183" y="61"/>
                    <a:pt x="183" y="61"/>
                    <a:pt x="183" y="61"/>
                  </a:cubicBezTo>
                  <a:cubicBezTo>
                    <a:pt x="183" y="60"/>
                    <a:pt x="182" y="60"/>
                    <a:pt x="182" y="60"/>
                  </a:cubicBezTo>
                  <a:cubicBezTo>
                    <a:pt x="181" y="60"/>
                    <a:pt x="180" y="60"/>
                    <a:pt x="180" y="61"/>
                  </a:cubicBezTo>
                  <a:cubicBezTo>
                    <a:pt x="169" y="71"/>
                    <a:pt x="169" y="71"/>
                    <a:pt x="169" y="71"/>
                  </a:cubicBezTo>
                  <a:cubicBezTo>
                    <a:pt x="169" y="72"/>
                    <a:pt x="168" y="72"/>
                    <a:pt x="168" y="73"/>
                  </a:cubicBezTo>
                  <a:cubicBezTo>
                    <a:pt x="168" y="74"/>
                    <a:pt x="169" y="75"/>
                    <a:pt x="169" y="75"/>
                  </a:cubicBezTo>
                  <a:lnTo>
                    <a:pt x="180" y="85"/>
                  </a:lnTo>
                  <a:close/>
                  <a:moveTo>
                    <a:pt x="685" y="192"/>
                  </a:moveTo>
                  <a:cubicBezTo>
                    <a:pt x="682" y="192"/>
                    <a:pt x="678" y="193"/>
                    <a:pt x="677" y="196"/>
                  </a:cubicBezTo>
                  <a:cubicBezTo>
                    <a:pt x="676" y="196"/>
                    <a:pt x="676" y="196"/>
                    <a:pt x="676" y="196"/>
                  </a:cubicBezTo>
                  <a:cubicBezTo>
                    <a:pt x="676" y="192"/>
                    <a:pt x="676" y="192"/>
                    <a:pt x="676" y="192"/>
                  </a:cubicBezTo>
                  <a:cubicBezTo>
                    <a:pt x="673" y="192"/>
                    <a:pt x="673" y="192"/>
                    <a:pt x="673" y="192"/>
                  </a:cubicBezTo>
                  <a:cubicBezTo>
                    <a:pt x="673" y="215"/>
                    <a:pt x="673" y="215"/>
                    <a:pt x="673" y="215"/>
                  </a:cubicBezTo>
                  <a:cubicBezTo>
                    <a:pt x="677" y="215"/>
                    <a:pt x="677" y="215"/>
                    <a:pt x="677" y="215"/>
                  </a:cubicBezTo>
                  <a:cubicBezTo>
                    <a:pt x="677" y="200"/>
                    <a:pt x="677" y="200"/>
                    <a:pt x="677" y="200"/>
                  </a:cubicBezTo>
                  <a:cubicBezTo>
                    <a:pt x="677" y="197"/>
                    <a:pt x="681" y="195"/>
                    <a:pt x="684" y="195"/>
                  </a:cubicBezTo>
                  <a:cubicBezTo>
                    <a:pt x="687" y="195"/>
                    <a:pt x="690" y="197"/>
                    <a:pt x="690" y="201"/>
                  </a:cubicBezTo>
                  <a:cubicBezTo>
                    <a:pt x="690" y="215"/>
                    <a:pt x="690" y="215"/>
                    <a:pt x="690" y="215"/>
                  </a:cubicBezTo>
                  <a:cubicBezTo>
                    <a:pt x="694" y="215"/>
                    <a:pt x="694" y="215"/>
                    <a:pt x="694" y="215"/>
                  </a:cubicBezTo>
                  <a:cubicBezTo>
                    <a:pt x="694" y="200"/>
                    <a:pt x="694" y="200"/>
                    <a:pt x="694" y="200"/>
                  </a:cubicBezTo>
                  <a:cubicBezTo>
                    <a:pt x="694" y="194"/>
                    <a:pt x="690" y="192"/>
                    <a:pt x="685" y="192"/>
                  </a:cubicBezTo>
                  <a:close/>
                  <a:moveTo>
                    <a:pt x="501" y="196"/>
                  </a:moveTo>
                  <a:cubicBezTo>
                    <a:pt x="500" y="196"/>
                    <a:pt x="500" y="196"/>
                    <a:pt x="500" y="196"/>
                  </a:cubicBezTo>
                  <a:cubicBezTo>
                    <a:pt x="500" y="192"/>
                    <a:pt x="500" y="192"/>
                    <a:pt x="500" y="192"/>
                  </a:cubicBezTo>
                  <a:cubicBezTo>
                    <a:pt x="496" y="192"/>
                    <a:pt x="496" y="192"/>
                    <a:pt x="496" y="192"/>
                  </a:cubicBezTo>
                  <a:cubicBezTo>
                    <a:pt x="496" y="215"/>
                    <a:pt x="496" y="215"/>
                    <a:pt x="496" y="215"/>
                  </a:cubicBezTo>
                  <a:cubicBezTo>
                    <a:pt x="500" y="215"/>
                    <a:pt x="500" y="215"/>
                    <a:pt x="500" y="215"/>
                  </a:cubicBezTo>
                  <a:cubicBezTo>
                    <a:pt x="500" y="202"/>
                    <a:pt x="500" y="202"/>
                    <a:pt x="500" y="202"/>
                  </a:cubicBezTo>
                  <a:cubicBezTo>
                    <a:pt x="501" y="198"/>
                    <a:pt x="503" y="195"/>
                    <a:pt x="506" y="195"/>
                  </a:cubicBezTo>
                  <a:cubicBezTo>
                    <a:pt x="509" y="195"/>
                    <a:pt x="509" y="195"/>
                    <a:pt x="509" y="195"/>
                  </a:cubicBezTo>
                  <a:cubicBezTo>
                    <a:pt x="509" y="192"/>
                    <a:pt x="509" y="192"/>
                    <a:pt x="509" y="192"/>
                  </a:cubicBezTo>
                  <a:cubicBezTo>
                    <a:pt x="506" y="192"/>
                    <a:pt x="506" y="192"/>
                    <a:pt x="506" y="192"/>
                  </a:cubicBezTo>
                  <a:cubicBezTo>
                    <a:pt x="503" y="192"/>
                    <a:pt x="501" y="193"/>
                    <a:pt x="501" y="196"/>
                  </a:cubicBezTo>
                  <a:close/>
                  <a:moveTo>
                    <a:pt x="513" y="215"/>
                  </a:moveTo>
                  <a:cubicBezTo>
                    <a:pt x="517" y="215"/>
                    <a:pt x="517" y="215"/>
                    <a:pt x="517" y="215"/>
                  </a:cubicBezTo>
                  <a:cubicBezTo>
                    <a:pt x="517" y="192"/>
                    <a:pt x="517" y="192"/>
                    <a:pt x="517" y="192"/>
                  </a:cubicBezTo>
                  <a:cubicBezTo>
                    <a:pt x="513" y="192"/>
                    <a:pt x="513" y="192"/>
                    <a:pt x="513" y="192"/>
                  </a:cubicBezTo>
                  <a:lnTo>
                    <a:pt x="513" y="215"/>
                  </a:lnTo>
                  <a:close/>
                  <a:moveTo>
                    <a:pt x="525" y="2"/>
                  </a:moveTo>
                  <a:cubicBezTo>
                    <a:pt x="472" y="142"/>
                    <a:pt x="472" y="142"/>
                    <a:pt x="472" y="142"/>
                  </a:cubicBezTo>
                  <a:cubicBezTo>
                    <a:pt x="472" y="147"/>
                    <a:pt x="472" y="147"/>
                    <a:pt x="472" y="147"/>
                  </a:cubicBezTo>
                  <a:cubicBezTo>
                    <a:pt x="487" y="147"/>
                    <a:pt x="487" y="147"/>
                    <a:pt x="487" y="147"/>
                  </a:cubicBezTo>
                  <a:cubicBezTo>
                    <a:pt x="506" y="95"/>
                    <a:pt x="506" y="95"/>
                    <a:pt x="506" y="95"/>
                  </a:cubicBezTo>
                  <a:cubicBezTo>
                    <a:pt x="569" y="95"/>
                    <a:pt x="569" y="95"/>
                    <a:pt x="569" y="95"/>
                  </a:cubicBezTo>
                  <a:cubicBezTo>
                    <a:pt x="589" y="147"/>
                    <a:pt x="589" y="147"/>
                    <a:pt x="589" y="147"/>
                  </a:cubicBezTo>
                  <a:cubicBezTo>
                    <a:pt x="606" y="147"/>
                    <a:pt x="606" y="147"/>
                    <a:pt x="606" y="147"/>
                  </a:cubicBezTo>
                  <a:cubicBezTo>
                    <a:pt x="606" y="142"/>
                    <a:pt x="606" y="142"/>
                    <a:pt x="606" y="142"/>
                  </a:cubicBezTo>
                  <a:cubicBezTo>
                    <a:pt x="551" y="2"/>
                    <a:pt x="551" y="2"/>
                    <a:pt x="551" y="2"/>
                  </a:cubicBezTo>
                  <a:lnTo>
                    <a:pt x="525" y="2"/>
                  </a:lnTo>
                  <a:close/>
                  <a:moveTo>
                    <a:pt x="512" y="81"/>
                  </a:moveTo>
                  <a:cubicBezTo>
                    <a:pt x="534" y="23"/>
                    <a:pt x="534" y="23"/>
                    <a:pt x="534" y="23"/>
                  </a:cubicBezTo>
                  <a:cubicBezTo>
                    <a:pt x="537" y="14"/>
                    <a:pt x="537" y="14"/>
                    <a:pt x="537" y="14"/>
                  </a:cubicBezTo>
                  <a:cubicBezTo>
                    <a:pt x="537" y="14"/>
                    <a:pt x="537" y="14"/>
                    <a:pt x="537" y="14"/>
                  </a:cubicBezTo>
                  <a:cubicBezTo>
                    <a:pt x="540" y="23"/>
                    <a:pt x="540" y="23"/>
                    <a:pt x="540" y="23"/>
                  </a:cubicBezTo>
                  <a:cubicBezTo>
                    <a:pt x="563" y="81"/>
                    <a:pt x="563" y="81"/>
                    <a:pt x="563" y="81"/>
                  </a:cubicBezTo>
                  <a:lnTo>
                    <a:pt x="512" y="81"/>
                  </a:lnTo>
                  <a:close/>
                  <a:moveTo>
                    <a:pt x="480" y="191"/>
                  </a:moveTo>
                  <a:cubicBezTo>
                    <a:pt x="477" y="191"/>
                    <a:pt x="474" y="193"/>
                    <a:pt x="473" y="195"/>
                  </a:cubicBezTo>
                  <a:cubicBezTo>
                    <a:pt x="473" y="195"/>
                    <a:pt x="473" y="195"/>
                    <a:pt x="473" y="195"/>
                  </a:cubicBezTo>
                  <a:cubicBezTo>
                    <a:pt x="473" y="192"/>
                    <a:pt x="473" y="192"/>
                    <a:pt x="473" y="192"/>
                  </a:cubicBezTo>
                  <a:cubicBezTo>
                    <a:pt x="469" y="192"/>
                    <a:pt x="469" y="192"/>
                    <a:pt x="469" y="192"/>
                  </a:cubicBezTo>
                  <a:cubicBezTo>
                    <a:pt x="469" y="225"/>
                    <a:pt x="469" y="225"/>
                    <a:pt x="469" y="225"/>
                  </a:cubicBezTo>
                  <a:cubicBezTo>
                    <a:pt x="473" y="225"/>
                    <a:pt x="473" y="225"/>
                    <a:pt x="473" y="225"/>
                  </a:cubicBezTo>
                  <a:cubicBezTo>
                    <a:pt x="473" y="212"/>
                    <a:pt x="473" y="212"/>
                    <a:pt x="473" y="212"/>
                  </a:cubicBezTo>
                  <a:cubicBezTo>
                    <a:pt x="473" y="212"/>
                    <a:pt x="473" y="212"/>
                    <a:pt x="473" y="212"/>
                  </a:cubicBezTo>
                  <a:cubicBezTo>
                    <a:pt x="474" y="214"/>
                    <a:pt x="477" y="216"/>
                    <a:pt x="480" y="216"/>
                  </a:cubicBezTo>
                  <a:cubicBezTo>
                    <a:pt x="486" y="216"/>
                    <a:pt x="491" y="211"/>
                    <a:pt x="491" y="203"/>
                  </a:cubicBezTo>
                  <a:cubicBezTo>
                    <a:pt x="491" y="196"/>
                    <a:pt x="487" y="191"/>
                    <a:pt x="480" y="191"/>
                  </a:cubicBezTo>
                  <a:close/>
                  <a:moveTo>
                    <a:pt x="479" y="212"/>
                  </a:moveTo>
                  <a:cubicBezTo>
                    <a:pt x="476" y="212"/>
                    <a:pt x="473" y="211"/>
                    <a:pt x="473" y="208"/>
                  </a:cubicBezTo>
                  <a:cubicBezTo>
                    <a:pt x="473" y="201"/>
                    <a:pt x="473" y="201"/>
                    <a:pt x="473" y="201"/>
                  </a:cubicBezTo>
                  <a:cubicBezTo>
                    <a:pt x="473" y="197"/>
                    <a:pt x="476" y="195"/>
                    <a:pt x="479" y="195"/>
                  </a:cubicBezTo>
                  <a:cubicBezTo>
                    <a:pt x="484" y="195"/>
                    <a:pt x="488" y="198"/>
                    <a:pt x="488" y="203"/>
                  </a:cubicBezTo>
                  <a:cubicBezTo>
                    <a:pt x="488" y="209"/>
                    <a:pt x="484" y="212"/>
                    <a:pt x="479" y="212"/>
                  </a:cubicBezTo>
                  <a:close/>
                  <a:moveTo>
                    <a:pt x="513" y="186"/>
                  </a:moveTo>
                  <a:cubicBezTo>
                    <a:pt x="517" y="186"/>
                    <a:pt x="517" y="186"/>
                    <a:pt x="517" y="186"/>
                  </a:cubicBezTo>
                  <a:cubicBezTo>
                    <a:pt x="517" y="181"/>
                    <a:pt x="517" y="181"/>
                    <a:pt x="517" y="181"/>
                  </a:cubicBezTo>
                  <a:cubicBezTo>
                    <a:pt x="513" y="181"/>
                    <a:pt x="513" y="181"/>
                    <a:pt x="513" y="181"/>
                  </a:cubicBezTo>
                  <a:lnTo>
                    <a:pt x="513" y="186"/>
                  </a:lnTo>
                  <a:close/>
                  <a:moveTo>
                    <a:pt x="566" y="204"/>
                  </a:moveTo>
                  <a:cubicBezTo>
                    <a:pt x="566" y="197"/>
                    <a:pt x="563" y="191"/>
                    <a:pt x="555" y="191"/>
                  </a:cubicBezTo>
                  <a:cubicBezTo>
                    <a:pt x="548" y="191"/>
                    <a:pt x="544" y="197"/>
                    <a:pt x="544" y="203"/>
                  </a:cubicBezTo>
                  <a:cubicBezTo>
                    <a:pt x="544" y="212"/>
                    <a:pt x="549" y="216"/>
                    <a:pt x="557" y="216"/>
                  </a:cubicBezTo>
                  <a:cubicBezTo>
                    <a:pt x="559" y="216"/>
                    <a:pt x="563" y="215"/>
                    <a:pt x="565" y="213"/>
                  </a:cubicBezTo>
                  <a:cubicBezTo>
                    <a:pt x="565" y="210"/>
                    <a:pt x="565" y="210"/>
                    <a:pt x="565" y="210"/>
                  </a:cubicBezTo>
                  <a:cubicBezTo>
                    <a:pt x="564" y="210"/>
                    <a:pt x="564" y="210"/>
                    <a:pt x="564" y="210"/>
                  </a:cubicBezTo>
                  <a:cubicBezTo>
                    <a:pt x="562" y="212"/>
                    <a:pt x="559" y="213"/>
                    <a:pt x="557" y="213"/>
                  </a:cubicBezTo>
                  <a:cubicBezTo>
                    <a:pt x="552" y="213"/>
                    <a:pt x="550" y="211"/>
                    <a:pt x="549" y="208"/>
                  </a:cubicBezTo>
                  <a:cubicBezTo>
                    <a:pt x="548" y="207"/>
                    <a:pt x="548" y="206"/>
                    <a:pt x="548" y="204"/>
                  </a:cubicBezTo>
                  <a:cubicBezTo>
                    <a:pt x="548" y="204"/>
                    <a:pt x="548" y="204"/>
                    <a:pt x="548" y="204"/>
                  </a:cubicBezTo>
                  <a:lnTo>
                    <a:pt x="566" y="204"/>
                  </a:lnTo>
                  <a:close/>
                  <a:moveTo>
                    <a:pt x="555" y="194"/>
                  </a:moveTo>
                  <a:cubicBezTo>
                    <a:pt x="559" y="194"/>
                    <a:pt x="562" y="197"/>
                    <a:pt x="562" y="201"/>
                  </a:cubicBezTo>
                  <a:cubicBezTo>
                    <a:pt x="548" y="201"/>
                    <a:pt x="548" y="201"/>
                    <a:pt x="548" y="201"/>
                  </a:cubicBezTo>
                  <a:cubicBezTo>
                    <a:pt x="549" y="197"/>
                    <a:pt x="551" y="194"/>
                    <a:pt x="555" y="194"/>
                  </a:cubicBezTo>
                  <a:close/>
                  <a:moveTo>
                    <a:pt x="526" y="198"/>
                  </a:moveTo>
                  <a:cubicBezTo>
                    <a:pt x="526" y="196"/>
                    <a:pt x="528" y="194"/>
                    <a:pt x="532" y="194"/>
                  </a:cubicBezTo>
                  <a:cubicBezTo>
                    <a:pt x="536" y="194"/>
                    <a:pt x="538" y="196"/>
                    <a:pt x="539" y="197"/>
                  </a:cubicBezTo>
                  <a:cubicBezTo>
                    <a:pt x="540" y="197"/>
                    <a:pt x="540" y="197"/>
                    <a:pt x="540" y="197"/>
                  </a:cubicBezTo>
                  <a:cubicBezTo>
                    <a:pt x="540" y="193"/>
                    <a:pt x="540" y="193"/>
                    <a:pt x="540" y="193"/>
                  </a:cubicBezTo>
                  <a:cubicBezTo>
                    <a:pt x="538" y="193"/>
                    <a:pt x="536" y="192"/>
                    <a:pt x="532" y="192"/>
                  </a:cubicBezTo>
                  <a:cubicBezTo>
                    <a:pt x="526" y="192"/>
                    <a:pt x="523" y="194"/>
                    <a:pt x="523" y="198"/>
                  </a:cubicBezTo>
                  <a:cubicBezTo>
                    <a:pt x="523" y="206"/>
                    <a:pt x="537" y="204"/>
                    <a:pt x="537" y="209"/>
                  </a:cubicBezTo>
                  <a:cubicBezTo>
                    <a:pt x="537" y="212"/>
                    <a:pt x="535" y="213"/>
                    <a:pt x="532" y="213"/>
                  </a:cubicBezTo>
                  <a:cubicBezTo>
                    <a:pt x="529" y="213"/>
                    <a:pt x="525" y="211"/>
                    <a:pt x="524" y="210"/>
                  </a:cubicBezTo>
                  <a:cubicBezTo>
                    <a:pt x="523" y="210"/>
                    <a:pt x="523" y="210"/>
                    <a:pt x="523" y="210"/>
                  </a:cubicBezTo>
                  <a:cubicBezTo>
                    <a:pt x="523" y="213"/>
                    <a:pt x="523" y="213"/>
                    <a:pt x="523" y="213"/>
                  </a:cubicBezTo>
                  <a:cubicBezTo>
                    <a:pt x="525" y="215"/>
                    <a:pt x="528" y="216"/>
                    <a:pt x="531" y="216"/>
                  </a:cubicBezTo>
                  <a:cubicBezTo>
                    <a:pt x="538" y="216"/>
                    <a:pt x="541" y="213"/>
                    <a:pt x="541" y="209"/>
                  </a:cubicBezTo>
                  <a:cubicBezTo>
                    <a:pt x="541" y="201"/>
                    <a:pt x="526" y="203"/>
                    <a:pt x="526" y="198"/>
                  </a:cubicBezTo>
                  <a:close/>
                  <a:moveTo>
                    <a:pt x="359" y="215"/>
                  </a:moveTo>
                  <a:cubicBezTo>
                    <a:pt x="382" y="215"/>
                    <a:pt x="382" y="215"/>
                    <a:pt x="382" y="215"/>
                  </a:cubicBezTo>
                  <a:cubicBezTo>
                    <a:pt x="382" y="212"/>
                    <a:pt x="382" y="212"/>
                    <a:pt x="382" y="212"/>
                  </a:cubicBezTo>
                  <a:cubicBezTo>
                    <a:pt x="363" y="212"/>
                    <a:pt x="363" y="212"/>
                    <a:pt x="363" y="212"/>
                  </a:cubicBezTo>
                  <a:cubicBezTo>
                    <a:pt x="363" y="200"/>
                    <a:pt x="363" y="200"/>
                    <a:pt x="363" y="200"/>
                  </a:cubicBezTo>
                  <a:cubicBezTo>
                    <a:pt x="381" y="200"/>
                    <a:pt x="381" y="200"/>
                    <a:pt x="381" y="200"/>
                  </a:cubicBezTo>
                  <a:cubicBezTo>
                    <a:pt x="381" y="197"/>
                    <a:pt x="381" y="197"/>
                    <a:pt x="381" y="197"/>
                  </a:cubicBezTo>
                  <a:cubicBezTo>
                    <a:pt x="363" y="197"/>
                    <a:pt x="363" y="197"/>
                    <a:pt x="363" y="197"/>
                  </a:cubicBezTo>
                  <a:cubicBezTo>
                    <a:pt x="363" y="185"/>
                    <a:pt x="363" y="185"/>
                    <a:pt x="363" y="185"/>
                  </a:cubicBezTo>
                  <a:cubicBezTo>
                    <a:pt x="382" y="185"/>
                    <a:pt x="382" y="185"/>
                    <a:pt x="382" y="185"/>
                  </a:cubicBezTo>
                  <a:cubicBezTo>
                    <a:pt x="382" y="182"/>
                    <a:pt x="382" y="182"/>
                    <a:pt x="382" y="182"/>
                  </a:cubicBezTo>
                  <a:cubicBezTo>
                    <a:pt x="359" y="182"/>
                    <a:pt x="359" y="182"/>
                    <a:pt x="359" y="182"/>
                  </a:cubicBezTo>
                  <a:lnTo>
                    <a:pt x="359" y="215"/>
                  </a:lnTo>
                  <a:close/>
                  <a:moveTo>
                    <a:pt x="457" y="196"/>
                  </a:moveTo>
                  <a:cubicBezTo>
                    <a:pt x="456" y="196"/>
                    <a:pt x="456" y="196"/>
                    <a:pt x="456" y="196"/>
                  </a:cubicBezTo>
                  <a:cubicBezTo>
                    <a:pt x="456" y="192"/>
                    <a:pt x="456" y="192"/>
                    <a:pt x="456" y="192"/>
                  </a:cubicBezTo>
                  <a:cubicBezTo>
                    <a:pt x="453" y="192"/>
                    <a:pt x="453" y="192"/>
                    <a:pt x="453" y="192"/>
                  </a:cubicBezTo>
                  <a:cubicBezTo>
                    <a:pt x="453" y="215"/>
                    <a:pt x="453" y="215"/>
                    <a:pt x="453" y="215"/>
                  </a:cubicBezTo>
                  <a:cubicBezTo>
                    <a:pt x="457" y="215"/>
                    <a:pt x="457" y="215"/>
                    <a:pt x="457" y="215"/>
                  </a:cubicBezTo>
                  <a:cubicBezTo>
                    <a:pt x="457" y="202"/>
                    <a:pt x="457" y="202"/>
                    <a:pt x="457" y="202"/>
                  </a:cubicBezTo>
                  <a:cubicBezTo>
                    <a:pt x="457" y="198"/>
                    <a:pt x="459" y="195"/>
                    <a:pt x="462" y="195"/>
                  </a:cubicBezTo>
                  <a:cubicBezTo>
                    <a:pt x="465" y="195"/>
                    <a:pt x="465" y="195"/>
                    <a:pt x="465" y="195"/>
                  </a:cubicBezTo>
                  <a:cubicBezTo>
                    <a:pt x="465" y="192"/>
                    <a:pt x="465" y="192"/>
                    <a:pt x="465" y="192"/>
                  </a:cubicBezTo>
                  <a:cubicBezTo>
                    <a:pt x="462" y="192"/>
                    <a:pt x="462" y="192"/>
                    <a:pt x="462" y="192"/>
                  </a:cubicBezTo>
                  <a:cubicBezTo>
                    <a:pt x="459" y="192"/>
                    <a:pt x="458" y="193"/>
                    <a:pt x="457" y="196"/>
                  </a:cubicBezTo>
                  <a:close/>
                  <a:moveTo>
                    <a:pt x="302" y="8"/>
                  </a:moveTo>
                  <a:cubicBezTo>
                    <a:pt x="301" y="4"/>
                    <a:pt x="297" y="2"/>
                    <a:pt x="293" y="2"/>
                  </a:cubicBezTo>
                  <a:cubicBezTo>
                    <a:pt x="164" y="2"/>
                    <a:pt x="164" y="2"/>
                    <a:pt x="164" y="2"/>
                  </a:cubicBezTo>
                  <a:cubicBezTo>
                    <a:pt x="161" y="2"/>
                    <a:pt x="159" y="3"/>
                    <a:pt x="157" y="5"/>
                  </a:cubicBezTo>
                  <a:cubicBezTo>
                    <a:pt x="73" y="89"/>
                    <a:pt x="73" y="89"/>
                    <a:pt x="73" y="89"/>
                  </a:cubicBezTo>
                  <a:cubicBezTo>
                    <a:pt x="69" y="92"/>
                    <a:pt x="69" y="99"/>
                    <a:pt x="73" y="103"/>
                  </a:cubicBezTo>
                  <a:cubicBezTo>
                    <a:pt x="101" y="131"/>
                    <a:pt x="101" y="131"/>
                    <a:pt x="101" y="131"/>
                  </a:cubicBezTo>
                  <a:cubicBezTo>
                    <a:pt x="89" y="143"/>
                    <a:pt x="89" y="143"/>
                    <a:pt x="89" y="143"/>
                  </a:cubicBezTo>
                  <a:cubicBezTo>
                    <a:pt x="85" y="147"/>
                    <a:pt x="85" y="153"/>
                    <a:pt x="89" y="157"/>
                  </a:cubicBezTo>
                  <a:cubicBezTo>
                    <a:pt x="131" y="199"/>
                    <a:pt x="131" y="199"/>
                    <a:pt x="131" y="199"/>
                  </a:cubicBezTo>
                  <a:cubicBezTo>
                    <a:pt x="135" y="203"/>
                    <a:pt x="141" y="203"/>
                    <a:pt x="145" y="199"/>
                  </a:cubicBezTo>
                  <a:cubicBezTo>
                    <a:pt x="158" y="186"/>
                    <a:pt x="158" y="186"/>
                    <a:pt x="158" y="186"/>
                  </a:cubicBezTo>
                  <a:cubicBezTo>
                    <a:pt x="195" y="222"/>
                    <a:pt x="195" y="222"/>
                    <a:pt x="195" y="222"/>
                  </a:cubicBezTo>
                  <a:cubicBezTo>
                    <a:pt x="197" y="224"/>
                    <a:pt x="199" y="225"/>
                    <a:pt x="202" y="225"/>
                  </a:cubicBezTo>
                  <a:cubicBezTo>
                    <a:pt x="204" y="225"/>
                    <a:pt x="207" y="224"/>
                    <a:pt x="209" y="222"/>
                  </a:cubicBezTo>
                  <a:cubicBezTo>
                    <a:pt x="298" y="133"/>
                    <a:pt x="298" y="133"/>
                    <a:pt x="298" y="133"/>
                  </a:cubicBezTo>
                  <a:cubicBezTo>
                    <a:pt x="300" y="131"/>
                    <a:pt x="301" y="128"/>
                    <a:pt x="301" y="126"/>
                  </a:cubicBezTo>
                  <a:cubicBezTo>
                    <a:pt x="301" y="123"/>
                    <a:pt x="300" y="120"/>
                    <a:pt x="298" y="119"/>
                  </a:cubicBezTo>
                  <a:cubicBezTo>
                    <a:pt x="249" y="69"/>
                    <a:pt x="249" y="69"/>
                    <a:pt x="249" y="69"/>
                  </a:cubicBezTo>
                  <a:cubicBezTo>
                    <a:pt x="300" y="19"/>
                    <a:pt x="300" y="19"/>
                    <a:pt x="300" y="19"/>
                  </a:cubicBezTo>
                  <a:cubicBezTo>
                    <a:pt x="303" y="16"/>
                    <a:pt x="304" y="12"/>
                    <a:pt x="302" y="8"/>
                  </a:cubicBezTo>
                  <a:close/>
                  <a:moveTo>
                    <a:pt x="217" y="57"/>
                  </a:moveTo>
                  <a:cubicBezTo>
                    <a:pt x="227" y="46"/>
                    <a:pt x="227" y="46"/>
                    <a:pt x="227" y="46"/>
                  </a:cubicBezTo>
                  <a:cubicBezTo>
                    <a:pt x="228" y="46"/>
                    <a:pt x="229" y="45"/>
                    <a:pt x="229" y="45"/>
                  </a:cubicBezTo>
                  <a:cubicBezTo>
                    <a:pt x="230" y="45"/>
                    <a:pt x="231" y="46"/>
                    <a:pt x="231" y="46"/>
                  </a:cubicBezTo>
                  <a:cubicBezTo>
                    <a:pt x="242" y="57"/>
                    <a:pt x="242" y="57"/>
                    <a:pt x="242" y="57"/>
                  </a:cubicBezTo>
                  <a:cubicBezTo>
                    <a:pt x="243" y="58"/>
                    <a:pt x="243" y="59"/>
                    <a:pt x="242" y="60"/>
                  </a:cubicBezTo>
                  <a:cubicBezTo>
                    <a:pt x="231" y="71"/>
                    <a:pt x="231" y="71"/>
                    <a:pt x="231" y="71"/>
                  </a:cubicBezTo>
                  <a:cubicBezTo>
                    <a:pt x="231" y="71"/>
                    <a:pt x="230" y="72"/>
                    <a:pt x="229" y="72"/>
                  </a:cubicBezTo>
                  <a:cubicBezTo>
                    <a:pt x="229" y="72"/>
                    <a:pt x="228" y="71"/>
                    <a:pt x="227" y="71"/>
                  </a:cubicBezTo>
                  <a:cubicBezTo>
                    <a:pt x="217" y="60"/>
                    <a:pt x="217" y="60"/>
                    <a:pt x="217" y="60"/>
                  </a:cubicBezTo>
                  <a:cubicBezTo>
                    <a:pt x="216" y="60"/>
                    <a:pt x="216" y="59"/>
                    <a:pt x="216" y="59"/>
                  </a:cubicBezTo>
                  <a:cubicBezTo>
                    <a:pt x="216" y="58"/>
                    <a:pt x="216" y="57"/>
                    <a:pt x="217" y="57"/>
                  </a:cubicBezTo>
                  <a:close/>
                  <a:moveTo>
                    <a:pt x="158" y="35"/>
                  </a:moveTo>
                  <a:cubicBezTo>
                    <a:pt x="158" y="34"/>
                    <a:pt x="158" y="33"/>
                    <a:pt x="160" y="33"/>
                  </a:cubicBezTo>
                  <a:cubicBezTo>
                    <a:pt x="161" y="32"/>
                    <a:pt x="162" y="32"/>
                    <a:pt x="163" y="33"/>
                  </a:cubicBezTo>
                  <a:cubicBezTo>
                    <a:pt x="182" y="52"/>
                    <a:pt x="182" y="52"/>
                    <a:pt x="182" y="52"/>
                  </a:cubicBezTo>
                  <a:cubicBezTo>
                    <a:pt x="200" y="33"/>
                    <a:pt x="200" y="33"/>
                    <a:pt x="200" y="33"/>
                  </a:cubicBezTo>
                  <a:cubicBezTo>
                    <a:pt x="201" y="32"/>
                    <a:pt x="202" y="32"/>
                    <a:pt x="204" y="33"/>
                  </a:cubicBezTo>
                  <a:cubicBezTo>
                    <a:pt x="205" y="33"/>
                    <a:pt x="205" y="34"/>
                    <a:pt x="205" y="35"/>
                  </a:cubicBezTo>
                  <a:cubicBezTo>
                    <a:pt x="205" y="77"/>
                    <a:pt x="205" y="77"/>
                    <a:pt x="205" y="77"/>
                  </a:cubicBezTo>
                  <a:cubicBezTo>
                    <a:pt x="205" y="78"/>
                    <a:pt x="205" y="79"/>
                    <a:pt x="204" y="79"/>
                  </a:cubicBezTo>
                  <a:cubicBezTo>
                    <a:pt x="184" y="100"/>
                    <a:pt x="184" y="100"/>
                    <a:pt x="184" y="100"/>
                  </a:cubicBezTo>
                  <a:cubicBezTo>
                    <a:pt x="183" y="101"/>
                    <a:pt x="182" y="101"/>
                    <a:pt x="182" y="101"/>
                  </a:cubicBezTo>
                  <a:cubicBezTo>
                    <a:pt x="181" y="101"/>
                    <a:pt x="180" y="101"/>
                    <a:pt x="179" y="100"/>
                  </a:cubicBezTo>
                  <a:cubicBezTo>
                    <a:pt x="159" y="79"/>
                    <a:pt x="159" y="79"/>
                    <a:pt x="159" y="79"/>
                  </a:cubicBezTo>
                  <a:cubicBezTo>
                    <a:pt x="158" y="79"/>
                    <a:pt x="158" y="78"/>
                    <a:pt x="158" y="77"/>
                  </a:cubicBezTo>
                  <a:lnTo>
                    <a:pt x="158" y="35"/>
                  </a:lnTo>
                  <a:close/>
                  <a:moveTo>
                    <a:pt x="121" y="57"/>
                  </a:moveTo>
                  <a:cubicBezTo>
                    <a:pt x="132" y="46"/>
                    <a:pt x="132" y="46"/>
                    <a:pt x="132" y="46"/>
                  </a:cubicBezTo>
                  <a:cubicBezTo>
                    <a:pt x="132" y="46"/>
                    <a:pt x="133" y="45"/>
                    <a:pt x="134" y="45"/>
                  </a:cubicBezTo>
                  <a:cubicBezTo>
                    <a:pt x="134" y="45"/>
                    <a:pt x="135" y="46"/>
                    <a:pt x="136" y="46"/>
                  </a:cubicBezTo>
                  <a:cubicBezTo>
                    <a:pt x="146" y="57"/>
                    <a:pt x="146" y="57"/>
                    <a:pt x="146" y="57"/>
                  </a:cubicBezTo>
                  <a:cubicBezTo>
                    <a:pt x="147" y="58"/>
                    <a:pt x="147" y="59"/>
                    <a:pt x="146" y="60"/>
                  </a:cubicBezTo>
                  <a:cubicBezTo>
                    <a:pt x="136" y="71"/>
                    <a:pt x="136" y="71"/>
                    <a:pt x="136" y="71"/>
                  </a:cubicBezTo>
                  <a:cubicBezTo>
                    <a:pt x="135" y="71"/>
                    <a:pt x="134" y="72"/>
                    <a:pt x="134" y="72"/>
                  </a:cubicBezTo>
                  <a:cubicBezTo>
                    <a:pt x="133" y="72"/>
                    <a:pt x="132" y="71"/>
                    <a:pt x="132" y="71"/>
                  </a:cubicBezTo>
                  <a:cubicBezTo>
                    <a:pt x="121" y="60"/>
                    <a:pt x="121" y="60"/>
                    <a:pt x="121" y="60"/>
                  </a:cubicBezTo>
                  <a:cubicBezTo>
                    <a:pt x="121" y="60"/>
                    <a:pt x="121" y="59"/>
                    <a:pt x="121" y="59"/>
                  </a:cubicBezTo>
                  <a:cubicBezTo>
                    <a:pt x="121" y="58"/>
                    <a:pt x="121" y="57"/>
                    <a:pt x="121" y="57"/>
                  </a:cubicBezTo>
                  <a:close/>
                  <a:moveTo>
                    <a:pt x="146" y="156"/>
                  </a:moveTo>
                  <a:cubicBezTo>
                    <a:pt x="136" y="166"/>
                    <a:pt x="136" y="166"/>
                    <a:pt x="136" y="166"/>
                  </a:cubicBezTo>
                  <a:cubicBezTo>
                    <a:pt x="135" y="167"/>
                    <a:pt x="134" y="167"/>
                    <a:pt x="134" y="167"/>
                  </a:cubicBezTo>
                  <a:cubicBezTo>
                    <a:pt x="133" y="167"/>
                    <a:pt x="132" y="167"/>
                    <a:pt x="132" y="166"/>
                  </a:cubicBezTo>
                  <a:cubicBezTo>
                    <a:pt x="121" y="156"/>
                    <a:pt x="121" y="156"/>
                    <a:pt x="121" y="156"/>
                  </a:cubicBezTo>
                  <a:cubicBezTo>
                    <a:pt x="121" y="155"/>
                    <a:pt x="121" y="155"/>
                    <a:pt x="121" y="154"/>
                  </a:cubicBezTo>
                  <a:cubicBezTo>
                    <a:pt x="121" y="153"/>
                    <a:pt x="121" y="153"/>
                    <a:pt x="121" y="152"/>
                  </a:cubicBezTo>
                  <a:cubicBezTo>
                    <a:pt x="132" y="142"/>
                    <a:pt x="132" y="142"/>
                    <a:pt x="132" y="142"/>
                  </a:cubicBezTo>
                  <a:cubicBezTo>
                    <a:pt x="132" y="141"/>
                    <a:pt x="133" y="141"/>
                    <a:pt x="134" y="141"/>
                  </a:cubicBezTo>
                  <a:cubicBezTo>
                    <a:pt x="134" y="141"/>
                    <a:pt x="135" y="141"/>
                    <a:pt x="136" y="142"/>
                  </a:cubicBezTo>
                  <a:cubicBezTo>
                    <a:pt x="146" y="152"/>
                    <a:pt x="146" y="152"/>
                    <a:pt x="146" y="152"/>
                  </a:cubicBezTo>
                  <a:cubicBezTo>
                    <a:pt x="147" y="153"/>
                    <a:pt x="147" y="155"/>
                    <a:pt x="146" y="156"/>
                  </a:cubicBezTo>
                  <a:close/>
                  <a:moveTo>
                    <a:pt x="152" y="130"/>
                  </a:moveTo>
                  <a:cubicBezTo>
                    <a:pt x="110" y="130"/>
                    <a:pt x="110" y="130"/>
                    <a:pt x="110" y="130"/>
                  </a:cubicBezTo>
                  <a:cubicBezTo>
                    <a:pt x="109" y="130"/>
                    <a:pt x="108" y="130"/>
                    <a:pt x="107" y="129"/>
                  </a:cubicBezTo>
                  <a:cubicBezTo>
                    <a:pt x="107" y="127"/>
                    <a:pt x="107" y="126"/>
                    <a:pt x="108" y="125"/>
                  </a:cubicBezTo>
                  <a:cubicBezTo>
                    <a:pt x="127" y="107"/>
                    <a:pt x="127" y="107"/>
                    <a:pt x="127" y="107"/>
                  </a:cubicBezTo>
                  <a:cubicBezTo>
                    <a:pt x="108" y="88"/>
                    <a:pt x="108" y="88"/>
                    <a:pt x="108" y="88"/>
                  </a:cubicBezTo>
                  <a:cubicBezTo>
                    <a:pt x="107" y="87"/>
                    <a:pt x="107" y="86"/>
                    <a:pt x="107" y="85"/>
                  </a:cubicBezTo>
                  <a:cubicBezTo>
                    <a:pt x="108" y="83"/>
                    <a:pt x="109" y="83"/>
                    <a:pt x="110" y="83"/>
                  </a:cubicBezTo>
                  <a:cubicBezTo>
                    <a:pt x="152" y="83"/>
                    <a:pt x="152" y="83"/>
                    <a:pt x="152" y="83"/>
                  </a:cubicBezTo>
                  <a:cubicBezTo>
                    <a:pt x="153" y="83"/>
                    <a:pt x="153" y="83"/>
                    <a:pt x="154" y="84"/>
                  </a:cubicBezTo>
                  <a:cubicBezTo>
                    <a:pt x="175" y="104"/>
                    <a:pt x="175" y="104"/>
                    <a:pt x="175" y="104"/>
                  </a:cubicBezTo>
                  <a:cubicBezTo>
                    <a:pt x="175" y="105"/>
                    <a:pt x="176" y="106"/>
                    <a:pt x="176" y="107"/>
                  </a:cubicBezTo>
                  <a:cubicBezTo>
                    <a:pt x="176" y="107"/>
                    <a:pt x="175" y="108"/>
                    <a:pt x="175" y="109"/>
                  </a:cubicBezTo>
                  <a:cubicBezTo>
                    <a:pt x="154" y="130"/>
                    <a:pt x="154" y="130"/>
                    <a:pt x="154" y="130"/>
                  </a:cubicBezTo>
                  <a:cubicBezTo>
                    <a:pt x="153" y="130"/>
                    <a:pt x="153" y="130"/>
                    <a:pt x="152" y="130"/>
                  </a:cubicBezTo>
                  <a:close/>
                  <a:moveTo>
                    <a:pt x="205" y="178"/>
                  </a:moveTo>
                  <a:cubicBezTo>
                    <a:pt x="205" y="179"/>
                    <a:pt x="205" y="180"/>
                    <a:pt x="204" y="181"/>
                  </a:cubicBezTo>
                  <a:cubicBezTo>
                    <a:pt x="203" y="181"/>
                    <a:pt x="203" y="181"/>
                    <a:pt x="202" y="181"/>
                  </a:cubicBezTo>
                  <a:cubicBezTo>
                    <a:pt x="202" y="181"/>
                    <a:pt x="201" y="181"/>
                    <a:pt x="200" y="180"/>
                  </a:cubicBezTo>
                  <a:cubicBezTo>
                    <a:pt x="182" y="161"/>
                    <a:pt x="182" y="161"/>
                    <a:pt x="182" y="161"/>
                  </a:cubicBezTo>
                  <a:cubicBezTo>
                    <a:pt x="163" y="180"/>
                    <a:pt x="163" y="180"/>
                    <a:pt x="163" y="180"/>
                  </a:cubicBezTo>
                  <a:cubicBezTo>
                    <a:pt x="162" y="181"/>
                    <a:pt x="161" y="181"/>
                    <a:pt x="160" y="181"/>
                  </a:cubicBezTo>
                  <a:cubicBezTo>
                    <a:pt x="158" y="180"/>
                    <a:pt x="158" y="179"/>
                    <a:pt x="158" y="178"/>
                  </a:cubicBezTo>
                  <a:cubicBezTo>
                    <a:pt x="158" y="136"/>
                    <a:pt x="158" y="136"/>
                    <a:pt x="158" y="136"/>
                  </a:cubicBezTo>
                  <a:cubicBezTo>
                    <a:pt x="158" y="136"/>
                    <a:pt x="158" y="135"/>
                    <a:pt x="159" y="134"/>
                  </a:cubicBezTo>
                  <a:cubicBezTo>
                    <a:pt x="179" y="113"/>
                    <a:pt x="179" y="113"/>
                    <a:pt x="179" y="113"/>
                  </a:cubicBezTo>
                  <a:cubicBezTo>
                    <a:pt x="181" y="112"/>
                    <a:pt x="182" y="112"/>
                    <a:pt x="184" y="113"/>
                  </a:cubicBezTo>
                  <a:cubicBezTo>
                    <a:pt x="204" y="134"/>
                    <a:pt x="204" y="134"/>
                    <a:pt x="204" y="134"/>
                  </a:cubicBezTo>
                  <a:cubicBezTo>
                    <a:pt x="205" y="135"/>
                    <a:pt x="205" y="136"/>
                    <a:pt x="205" y="136"/>
                  </a:cubicBezTo>
                  <a:lnTo>
                    <a:pt x="205" y="178"/>
                  </a:lnTo>
                  <a:close/>
                  <a:moveTo>
                    <a:pt x="242" y="156"/>
                  </a:moveTo>
                  <a:cubicBezTo>
                    <a:pt x="231" y="166"/>
                    <a:pt x="231" y="166"/>
                    <a:pt x="231" y="166"/>
                  </a:cubicBezTo>
                  <a:cubicBezTo>
                    <a:pt x="231" y="167"/>
                    <a:pt x="230" y="167"/>
                    <a:pt x="229" y="167"/>
                  </a:cubicBezTo>
                  <a:cubicBezTo>
                    <a:pt x="229" y="167"/>
                    <a:pt x="228" y="167"/>
                    <a:pt x="227" y="166"/>
                  </a:cubicBezTo>
                  <a:cubicBezTo>
                    <a:pt x="217" y="156"/>
                    <a:pt x="217" y="156"/>
                    <a:pt x="217" y="156"/>
                  </a:cubicBezTo>
                  <a:cubicBezTo>
                    <a:pt x="216" y="155"/>
                    <a:pt x="216" y="155"/>
                    <a:pt x="216" y="154"/>
                  </a:cubicBezTo>
                  <a:cubicBezTo>
                    <a:pt x="216" y="153"/>
                    <a:pt x="216" y="153"/>
                    <a:pt x="217" y="152"/>
                  </a:cubicBezTo>
                  <a:cubicBezTo>
                    <a:pt x="227" y="142"/>
                    <a:pt x="227" y="142"/>
                    <a:pt x="227" y="142"/>
                  </a:cubicBezTo>
                  <a:cubicBezTo>
                    <a:pt x="228" y="141"/>
                    <a:pt x="229" y="141"/>
                    <a:pt x="229" y="141"/>
                  </a:cubicBezTo>
                  <a:cubicBezTo>
                    <a:pt x="230" y="141"/>
                    <a:pt x="231" y="141"/>
                    <a:pt x="231" y="142"/>
                  </a:cubicBezTo>
                  <a:cubicBezTo>
                    <a:pt x="242" y="152"/>
                    <a:pt x="242" y="152"/>
                    <a:pt x="242" y="152"/>
                  </a:cubicBezTo>
                  <a:cubicBezTo>
                    <a:pt x="243" y="153"/>
                    <a:pt x="243" y="155"/>
                    <a:pt x="242" y="156"/>
                  </a:cubicBezTo>
                  <a:close/>
                  <a:moveTo>
                    <a:pt x="253" y="83"/>
                  </a:moveTo>
                  <a:cubicBezTo>
                    <a:pt x="254" y="83"/>
                    <a:pt x="255" y="83"/>
                    <a:pt x="256" y="85"/>
                  </a:cubicBezTo>
                  <a:cubicBezTo>
                    <a:pt x="256" y="86"/>
                    <a:pt x="256" y="87"/>
                    <a:pt x="255" y="88"/>
                  </a:cubicBezTo>
                  <a:cubicBezTo>
                    <a:pt x="236" y="107"/>
                    <a:pt x="236" y="107"/>
                    <a:pt x="236" y="107"/>
                  </a:cubicBezTo>
                  <a:cubicBezTo>
                    <a:pt x="255" y="125"/>
                    <a:pt x="255" y="125"/>
                    <a:pt x="255" y="125"/>
                  </a:cubicBezTo>
                  <a:cubicBezTo>
                    <a:pt x="256" y="126"/>
                    <a:pt x="256" y="127"/>
                    <a:pt x="256" y="129"/>
                  </a:cubicBezTo>
                  <a:cubicBezTo>
                    <a:pt x="255" y="130"/>
                    <a:pt x="254" y="130"/>
                    <a:pt x="253" y="130"/>
                  </a:cubicBezTo>
                  <a:cubicBezTo>
                    <a:pt x="211" y="130"/>
                    <a:pt x="211" y="130"/>
                    <a:pt x="211" y="130"/>
                  </a:cubicBezTo>
                  <a:cubicBezTo>
                    <a:pt x="210" y="130"/>
                    <a:pt x="210" y="130"/>
                    <a:pt x="209" y="130"/>
                  </a:cubicBezTo>
                  <a:cubicBezTo>
                    <a:pt x="188" y="109"/>
                    <a:pt x="188" y="109"/>
                    <a:pt x="188" y="109"/>
                  </a:cubicBezTo>
                  <a:cubicBezTo>
                    <a:pt x="188" y="108"/>
                    <a:pt x="187" y="107"/>
                    <a:pt x="187" y="107"/>
                  </a:cubicBezTo>
                  <a:cubicBezTo>
                    <a:pt x="187" y="106"/>
                    <a:pt x="188" y="105"/>
                    <a:pt x="188" y="104"/>
                  </a:cubicBezTo>
                  <a:cubicBezTo>
                    <a:pt x="209" y="84"/>
                    <a:pt x="209" y="84"/>
                    <a:pt x="209" y="84"/>
                  </a:cubicBezTo>
                  <a:cubicBezTo>
                    <a:pt x="210" y="83"/>
                    <a:pt x="210" y="83"/>
                    <a:pt x="211" y="83"/>
                  </a:cubicBezTo>
                  <a:lnTo>
                    <a:pt x="253" y="83"/>
                  </a:lnTo>
                  <a:close/>
                  <a:moveTo>
                    <a:pt x="458" y="132"/>
                  </a:moveTo>
                  <a:cubicBezTo>
                    <a:pt x="376" y="132"/>
                    <a:pt x="376" y="132"/>
                    <a:pt x="376" y="132"/>
                  </a:cubicBezTo>
                  <a:cubicBezTo>
                    <a:pt x="376" y="80"/>
                    <a:pt x="376" y="80"/>
                    <a:pt x="376" y="80"/>
                  </a:cubicBezTo>
                  <a:cubicBezTo>
                    <a:pt x="452" y="80"/>
                    <a:pt x="452" y="80"/>
                    <a:pt x="452" y="80"/>
                  </a:cubicBezTo>
                  <a:cubicBezTo>
                    <a:pt x="452" y="66"/>
                    <a:pt x="452" y="66"/>
                    <a:pt x="452" y="66"/>
                  </a:cubicBezTo>
                  <a:cubicBezTo>
                    <a:pt x="376" y="66"/>
                    <a:pt x="376" y="66"/>
                    <a:pt x="376" y="66"/>
                  </a:cubicBezTo>
                  <a:cubicBezTo>
                    <a:pt x="376" y="17"/>
                    <a:pt x="376" y="17"/>
                    <a:pt x="376" y="17"/>
                  </a:cubicBezTo>
                  <a:cubicBezTo>
                    <a:pt x="458" y="17"/>
                    <a:pt x="458" y="17"/>
                    <a:pt x="458" y="17"/>
                  </a:cubicBezTo>
                  <a:cubicBezTo>
                    <a:pt x="458" y="2"/>
                    <a:pt x="458" y="2"/>
                    <a:pt x="458" y="2"/>
                  </a:cubicBezTo>
                  <a:cubicBezTo>
                    <a:pt x="359" y="2"/>
                    <a:pt x="359" y="2"/>
                    <a:pt x="359" y="2"/>
                  </a:cubicBezTo>
                  <a:cubicBezTo>
                    <a:pt x="359" y="147"/>
                    <a:pt x="359" y="147"/>
                    <a:pt x="359" y="147"/>
                  </a:cubicBezTo>
                  <a:cubicBezTo>
                    <a:pt x="458" y="147"/>
                    <a:pt x="458" y="147"/>
                    <a:pt x="458" y="147"/>
                  </a:cubicBezTo>
                  <a:lnTo>
                    <a:pt x="458" y="132"/>
                  </a:lnTo>
                  <a:close/>
                  <a:moveTo>
                    <a:pt x="399" y="192"/>
                  </a:moveTo>
                  <a:cubicBezTo>
                    <a:pt x="395" y="192"/>
                    <a:pt x="392" y="193"/>
                    <a:pt x="391" y="196"/>
                  </a:cubicBezTo>
                  <a:cubicBezTo>
                    <a:pt x="390" y="196"/>
                    <a:pt x="390" y="196"/>
                    <a:pt x="390" y="196"/>
                  </a:cubicBezTo>
                  <a:cubicBezTo>
                    <a:pt x="390" y="192"/>
                    <a:pt x="390" y="192"/>
                    <a:pt x="390" y="192"/>
                  </a:cubicBezTo>
                  <a:cubicBezTo>
                    <a:pt x="387" y="192"/>
                    <a:pt x="387" y="192"/>
                    <a:pt x="387" y="192"/>
                  </a:cubicBezTo>
                  <a:cubicBezTo>
                    <a:pt x="387" y="215"/>
                    <a:pt x="387" y="215"/>
                    <a:pt x="387" y="215"/>
                  </a:cubicBezTo>
                  <a:cubicBezTo>
                    <a:pt x="390" y="215"/>
                    <a:pt x="390" y="215"/>
                    <a:pt x="390" y="215"/>
                  </a:cubicBezTo>
                  <a:cubicBezTo>
                    <a:pt x="390" y="200"/>
                    <a:pt x="390" y="200"/>
                    <a:pt x="390" y="200"/>
                  </a:cubicBezTo>
                  <a:cubicBezTo>
                    <a:pt x="391" y="197"/>
                    <a:pt x="395" y="195"/>
                    <a:pt x="397" y="195"/>
                  </a:cubicBezTo>
                  <a:cubicBezTo>
                    <a:pt x="401" y="195"/>
                    <a:pt x="404" y="197"/>
                    <a:pt x="404" y="201"/>
                  </a:cubicBezTo>
                  <a:cubicBezTo>
                    <a:pt x="404" y="215"/>
                    <a:pt x="404" y="215"/>
                    <a:pt x="404" y="215"/>
                  </a:cubicBezTo>
                  <a:cubicBezTo>
                    <a:pt x="408" y="215"/>
                    <a:pt x="408" y="215"/>
                    <a:pt x="408" y="215"/>
                  </a:cubicBezTo>
                  <a:cubicBezTo>
                    <a:pt x="408" y="200"/>
                    <a:pt x="408" y="200"/>
                    <a:pt x="408" y="200"/>
                  </a:cubicBezTo>
                  <a:cubicBezTo>
                    <a:pt x="408" y="194"/>
                    <a:pt x="404" y="192"/>
                    <a:pt x="399" y="192"/>
                  </a:cubicBezTo>
                  <a:close/>
                  <a:moveTo>
                    <a:pt x="448" y="204"/>
                  </a:moveTo>
                  <a:cubicBezTo>
                    <a:pt x="448" y="197"/>
                    <a:pt x="445" y="191"/>
                    <a:pt x="437" y="191"/>
                  </a:cubicBezTo>
                  <a:cubicBezTo>
                    <a:pt x="430" y="191"/>
                    <a:pt x="426" y="197"/>
                    <a:pt x="426" y="203"/>
                  </a:cubicBezTo>
                  <a:cubicBezTo>
                    <a:pt x="426" y="212"/>
                    <a:pt x="431" y="216"/>
                    <a:pt x="439" y="216"/>
                  </a:cubicBezTo>
                  <a:cubicBezTo>
                    <a:pt x="441" y="216"/>
                    <a:pt x="445" y="215"/>
                    <a:pt x="447" y="213"/>
                  </a:cubicBezTo>
                  <a:cubicBezTo>
                    <a:pt x="447" y="210"/>
                    <a:pt x="447" y="210"/>
                    <a:pt x="447" y="210"/>
                  </a:cubicBezTo>
                  <a:cubicBezTo>
                    <a:pt x="446" y="210"/>
                    <a:pt x="446" y="210"/>
                    <a:pt x="446" y="210"/>
                  </a:cubicBezTo>
                  <a:cubicBezTo>
                    <a:pt x="444" y="212"/>
                    <a:pt x="441" y="213"/>
                    <a:pt x="439" y="213"/>
                  </a:cubicBezTo>
                  <a:cubicBezTo>
                    <a:pt x="435" y="213"/>
                    <a:pt x="432" y="211"/>
                    <a:pt x="431" y="208"/>
                  </a:cubicBezTo>
                  <a:cubicBezTo>
                    <a:pt x="430" y="207"/>
                    <a:pt x="430" y="206"/>
                    <a:pt x="430" y="204"/>
                  </a:cubicBezTo>
                  <a:cubicBezTo>
                    <a:pt x="430" y="204"/>
                    <a:pt x="430" y="204"/>
                    <a:pt x="430" y="204"/>
                  </a:cubicBezTo>
                  <a:lnTo>
                    <a:pt x="448" y="204"/>
                  </a:lnTo>
                  <a:close/>
                  <a:moveTo>
                    <a:pt x="437" y="194"/>
                  </a:moveTo>
                  <a:cubicBezTo>
                    <a:pt x="442" y="194"/>
                    <a:pt x="444" y="197"/>
                    <a:pt x="444" y="201"/>
                  </a:cubicBezTo>
                  <a:cubicBezTo>
                    <a:pt x="430" y="201"/>
                    <a:pt x="430" y="201"/>
                    <a:pt x="430" y="201"/>
                  </a:cubicBezTo>
                  <a:cubicBezTo>
                    <a:pt x="431" y="197"/>
                    <a:pt x="433" y="194"/>
                    <a:pt x="437" y="194"/>
                  </a:cubicBezTo>
                  <a:close/>
                  <a:moveTo>
                    <a:pt x="612" y="198"/>
                  </a:moveTo>
                  <a:cubicBezTo>
                    <a:pt x="612" y="196"/>
                    <a:pt x="614" y="194"/>
                    <a:pt x="617" y="194"/>
                  </a:cubicBezTo>
                  <a:cubicBezTo>
                    <a:pt x="621" y="194"/>
                    <a:pt x="623" y="196"/>
                    <a:pt x="624" y="197"/>
                  </a:cubicBezTo>
                  <a:cubicBezTo>
                    <a:pt x="625" y="197"/>
                    <a:pt x="625" y="197"/>
                    <a:pt x="625" y="197"/>
                  </a:cubicBezTo>
                  <a:cubicBezTo>
                    <a:pt x="625" y="193"/>
                    <a:pt x="625" y="193"/>
                    <a:pt x="625" y="193"/>
                  </a:cubicBezTo>
                  <a:cubicBezTo>
                    <a:pt x="624" y="193"/>
                    <a:pt x="621" y="192"/>
                    <a:pt x="617" y="192"/>
                  </a:cubicBezTo>
                  <a:cubicBezTo>
                    <a:pt x="611" y="192"/>
                    <a:pt x="608" y="194"/>
                    <a:pt x="608" y="198"/>
                  </a:cubicBezTo>
                  <a:cubicBezTo>
                    <a:pt x="608" y="206"/>
                    <a:pt x="622" y="204"/>
                    <a:pt x="622" y="209"/>
                  </a:cubicBezTo>
                  <a:cubicBezTo>
                    <a:pt x="622" y="212"/>
                    <a:pt x="621" y="213"/>
                    <a:pt x="617" y="213"/>
                  </a:cubicBezTo>
                  <a:cubicBezTo>
                    <a:pt x="614" y="213"/>
                    <a:pt x="611" y="211"/>
                    <a:pt x="609" y="210"/>
                  </a:cubicBezTo>
                  <a:cubicBezTo>
                    <a:pt x="608" y="210"/>
                    <a:pt x="608" y="210"/>
                    <a:pt x="608" y="210"/>
                  </a:cubicBezTo>
                  <a:cubicBezTo>
                    <a:pt x="608" y="213"/>
                    <a:pt x="608" y="213"/>
                    <a:pt x="608" y="213"/>
                  </a:cubicBezTo>
                  <a:cubicBezTo>
                    <a:pt x="610" y="215"/>
                    <a:pt x="613" y="216"/>
                    <a:pt x="617" y="216"/>
                  </a:cubicBezTo>
                  <a:cubicBezTo>
                    <a:pt x="623" y="216"/>
                    <a:pt x="626" y="213"/>
                    <a:pt x="626" y="209"/>
                  </a:cubicBezTo>
                  <a:cubicBezTo>
                    <a:pt x="626" y="201"/>
                    <a:pt x="612" y="203"/>
                    <a:pt x="612" y="198"/>
                  </a:cubicBezTo>
                  <a:close/>
                  <a:moveTo>
                    <a:pt x="418" y="184"/>
                  </a:moveTo>
                  <a:cubicBezTo>
                    <a:pt x="415" y="184"/>
                    <a:pt x="415" y="184"/>
                    <a:pt x="415" y="184"/>
                  </a:cubicBezTo>
                  <a:cubicBezTo>
                    <a:pt x="415" y="192"/>
                    <a:pt x="415" y="192"/>
                    <a:pt x="415" y="192"/>
                  </a:cubicBezTo>
                  <a:cubicBezTo>
                    <a:pt x="411" y="192"/>
                    <a:pt x="411" y="192"/>
                    <a:pt x="411" y="192"/>
                  </a:cubicBezTo>
                  <a:cubicBezTo>
                    <a:pt x="411" y="195"/>
                    <a:pt x="411" y="195"/>
                    <a:pt x="411" y="195"/>
                  </a:cubicBezTo>
                  <a:cubicBezTo>
                    <a:pt x="415" y="195"/>
                    <a:pt x="415" y="195"/>
                    <a:pt x="415" y="195"/>
                  </a:cubicBezTo>
                  <a:cubicBezTo>
                    <a:pt x="414" y="208"/>
                    <a:pt x="414" y="208"/>
                    <a:pt x="414" y="208"/>
                  </a:cubicBezTo>
                  <a:cubicBezTo>
                    <a:pt x="414" y="214"/>
                    <a:pt x="416" y="215"/>
                    <a:pt x="420" y="215"/>
                  </a:cubicBezTo>
                  <a:cubicBezTo>
                    <a:pt x="423" y="215"/>
                    <a:pt x="423" y="215"/>
                    <a:pt x="423" y="215"/>
                  </a:cubicBezTo>
                  <a:cubicBezTo>
                    <a:pt x="423" y="212"/>
                    <a:pt x="423" y="212"/>
                    <a:pt x="423" y="212"/>
                  </a:cubicBezTo>
                  <a:cubicBezTo>
                    <a:pt x="421" y="212"/>
                    <a:pt x="421" y="212"/>
                    <a:pt x="421" y="212"/>
                  </a:cubicBezTo>
                  <a:cubicBezTo>
                    <a:pt x="419" y="212"/>
                    <a:pt x="418" y="212"/>
                    <a:pt x="418" y="209"/>
                  </a:cubicBezTo>
                  <a:cubicBezTo>
                    <a:pt x="418" y="195"/>
                    <a:pt x="418" y="195"/>
                    <a:pt x="418" y="195"/>
                  </a:cubicBezTo>
                  <a:cubicBezTo>
                    <a:pt x="424" y="195"/>
                    <a:pt x="424" y="195"/>
                    <a:pt x="424" y="195"/>
                  </a:cubicBezTo>
                  <a:cubicBezTo>
                    <a:pt x="424" y="192"/>
                    <a:pt x="424" y="192"/>
                    <a:pt x="424" y="192"/>
                  </a:cubicBezTo>
                  <a:cubicBezTo>
                    <a:pt x="418" y="192"/>
                    <a:pt x="418" y="192"/>
                    <a:pt x="418" y="192"/>
                  </a:cubicBezTo>
                  <a:lnTo>
                    <a:pt x="418" y="18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7">
              <a:extLst>
                <a:ext uri="{FF2B5EF4-FFF2-40B4-BE49-F238E27FC236}">
                  <a16:creationId xmlns:a16="http://schemas.microsoft.com/office/drawing/2014/main" id="{AC028A62-EBFE-4D94-8E0E-15D7A4020E6D}"/>
                </a:ext>
              </a:extLst>
            </p:cNvPr>
            <p:cNvSpPr>
              <a:spLocks/>
            </p:cNvSpPr>
            <p:nvPr userDrawn="1"/>
          </p:nvSpPr>
          <p:spPr bwMode="auto">
            <a:xfrm>
              <a:off x="5568"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0 w 129"/>
                <a:gd name="T13" fmla="*/ 83 h 189"/>
                <a:gd name="T14" fmla="*/ 120 w 129"/>
                <a:gd name="T15" fmla="*/ 102 h 189"/>
                <a:gd name="T16" fmla="*/ 22 w 129"/>
                <a:gd name="T17" fmla="*/ 102 h 189"/>
                <a:gd name="T18" fmla="*/ 22 w 129"/>
                <a:gd name="T19" fmla="*/ 170 h 189"/>
                <a:gd name="T20" fmla="*/ 128 w 129"/>
                <a:gd name="T21" fmla="*/ 170 h 189"/>
                <a:gd name="T22" fmla="*/ 128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0" y="83"/>
                  </a:lnTo>
                  <a:lnTo>
                    <a:pt x="120" y="102"/>
                  </a:lnTo>
                  <a:lnTo>
                    <a:pt x="22" y="102"/>
                  </a:lnTo>
                  <a:lnTo>
                    <a:pt x="22" y="170"/>
                  </a:lnTo>
                  <a:lnTo>
                    <a:pt x="128" y="170"/>
                  </a:lnTo>
                  <a:lnTo>
                    <a:pt x="128"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8">
              <a:extLst>
                <a:ext uri="{FF2B5EF4-FFF2-40B4-BE49-F238E27FC236}">
                  <a16:creationId xmlns:a16="http://schemas.microsoft.com/office/drawing/2014/main" id="{94E52D8A-9A25-4ECB-8E4D-A29CBEDF13FB}"/>
                </a:ext>
              </a:extLst>
            </p:cNvPr>
            <p:cNvSpPr>
              <a:spLocks/>
            </p:cNvSpPr>
            <p:nvPr userDrawn="1"/>
          </p:nvSpPr>
          <p:spPr bwMode="auto">
            <a:xfrm>
              <a:off x="5726" y="2074"/>
              <a:ext cx="118"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4"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6"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9">
              <a:extLst>
                <a:ext uri="{FF2B5EF4-FFF2-40B4-BE49-F238E27FC236}">
                  <a16:creationId xmlns:a16="http://schemas.microsoft.com/office/drawing/2014/main" id="{BCC02CE4-5FF8-4345-BACF-BAE79B17E1CF}"/>
                </a:ext>
              </a:extLst>
            </p:cNvPr>
            <p:cNvSpPr>
              <a:spLocks/>
            </p:cNvSpPr>
            <p:nvPr userDrawn="1"/>
          </p:nvSpPr>
          <p:spPr bwMode="auto">
            <a:xfrm>
              <a:off x="5860" y="2030"/>
              <a:ext cx="73"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7 w 57"/>
                <a:gd name="T21" fmla="*/ 48 h 138"/>
                <a:gd name="T22" fmla="*/ 0 w 57"/>
                <a:gd name="T23" fmla="*/ 48 h 138"/>
                <a:gd name="T24" fmla="*/ 0 w 57"/>
                <a:gd name="T25" fmla="*/ 35 h 138"/>
                <a:gd name="T26" fmla="*/ 17 w 57"/>
                <a:gd name="T27" fmla="*/ 35 h 138"/>
                <a:gd name="T28" fmla="*/ 17 w 57"/>
                <a:gd name="T29" fmla="*/ 0 h 138"/>
                <a:gd name="T30" fmla="*/ 33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2"/>
                    <a:pt x="16" y="108"/>
                  </a:cubicBezTo>
                  <a:cubicBezTo>
                    <a:pt x="17" y="48"/>
                    <a:pt x="17" y="48"/>
                    <a:pt x="17" y="48"/>
                  </a:cubicBezTo>
                  <a:cubicBezTo>
                    <a:pt x="0" y="48"/>
                    <a:pt x="0" y="48"/>
                    <a:pt x="0" y="48"/>
                  </a:cubicBezTo>
                  <a:cubicBezTo>
                    <a:pt x="0" y="35"/>
                    <a:pt x="0" y="35"/>
                    <a:pt x="0" y="35"/>
                  </a:cubicBezTo>
                  <a:cubicBezTo>
                    <a:pt x="17" y="35"/>
                    <a:pt x="17" y="35"/>
                    <a:pt x="17" y="35"/>
                  </a:cubicBezTo>
                  <a:cubicBezTo>
                    <a:pt x="17" y="0"/>
                    <a:pt x="17" y="0"/>
                    <a:pt x="17" y="0"/>
                  </a:cubicBezTo>
                  <a:cubicBezTo>
                    <a:pt x="33" y="0"/>
                    <a:pt x="33" y="0"/>
                    <a:pt x="33"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0">
              <a:extLst>
                <a:ext uri="{FF2B5EF4-FFF2-40B4-BE49-F238E27FC236}">
                  <a16:creationId xmlns:a16="http://schemas.microsoft.com/office/drawing/2014/main" id="{4272A4D7-C3D7-455C-ABC0-647010EE96C8}"/>
                </a:ext>
              </a:extLst>
            </p:cNvPr>
            <p:cNvSpPr>
              <a:spLocks noEditPoints="1"/>
            </p:cNvSpPr>
            <p:nvPr userDrawn="1"/>
          </p:nvSpPr>
          <p:spPr bwMode="auto">
            <a:xfrm>
              <a:off x="5952" y="2073"/>
              <a:ext cx="127" cy="140"/>
            </a:xfrm>
            <a:custGeom>
              <a:avLst/>
              <a:gdLst>
                <a:gd name="T0" fmla="*/ 17 w 98"/>
                <a:gd name="T1" fmla="*/ 55 h 108"/>
                <a:gd name="T2" fmla="*/ 17 w 98"/>
                <a:gd name="T3" fmla="*/ 56 h 108"/>
                <a:gd name="T4" fmla="*/ 19 w 98"/>
                <a:gd name="T5" fmla="*/ 72 h 108"/>
                <a:gd name="T6" fmla="*/ 55 w 98"/>
                <a:gd name="T7" fmla="*/ 94 h 108"/>
                <a:gd name="T8" fmla="*/ 89 w 98"/>
                <a:gd name="T9" fmla="*/ 83 h 108"/>
                <a:gd name="T10" fmla="*/ 93 w 98"/>
                <a:gd name="T11" fmla="*/ 83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4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3"/>
                    <a:pt x="17" y="68"/>
                    <a:pt x="19" y="72"/>
                  </a:cubicBezTo>
                  <a:cubicBezTo>
                    <a:pt x="25" y="86"/>
                    <a:pt x="37" y="94"/>
                    <a:pt x="55" y="94"/>
                  </a:cubicBezTo>
                  <a:cubicBezTo>
                    <a:pt x="66" y="94"/>
                    <a:pt x="79" y="90"/>
                    <a:pt x="89" y="83"/>
                  </a:cubicBezTo>
                  <a:cubicBezTo>
                    <a:pt x="93" y="83"/>
                    <a:pt x="93" y="83"/>
                    <a:pt x="93" y="83"/>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4"/>
                    <a:pt x="49" y="14"/>
                  </a:cubicBezTo>
                  <a:cubicBezTo>
                    <a:pt x="30" y="14"/>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1">
              <a:extLst>
                <a:ext uri="{FF2B5EF4-FFF2-40B4-BE49-F238E27FC236}">
                  <a16:creationId xmlns:a16="http://schemas.microsoft.com/office/drawing/2014/main" id="{59FD1CE2-9B52-42FB-A0A1-EB7225D28027}"/>
                </a:ext>
              </a:extLst>
            </p:cNvPr>
            <p:cNvSpPr>
              <a:spLocks/>
            </p:cNvSpPr>
            <p:nvPr userDrawn="1"/>
          </p:nvSpPr>
          <p:spPr bwMode="auto">
            <a:xfrm>
              <a:off x="6106"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2">
              <a:extLst>
                <a:ext uri="{FF2B5EF4-FFF2-40B4-BE49-F238E27FC236}">
                  <a16:creationId xmlns:a16="http://schemas.microsoft.com/office/drawing/2014/main" id="{51D3F250-FABB-4D1A-9070-F71CC8FC27F1}"/>
                </a:ext>
              </a:extLst>
            </p:cNvPr>
            <p:cNvSpPr>
              <a:spLocks noEditPoints="1"/>
            </p:cNvSpPr>
            <p:nvPr userDrawn="1"/>
          </p:nvSpPr>
          <p:spPr bwMode="auto">
            <a:xfrm>
              <a:off x="6200" y="2073"/>
              <a:ext cx="129" cy="193"/>
            </a:xfrm>
            <a:custGeom>
              <a:avLst/>
              <a:gdLst>
                <a:gd name="T0" fmla="*/ 0 w 100"/>
                <a:gd name="T1" fmla="*/ 2 h 149"/>
                <a:gd name="T2" fmla="*/ 17 w 100"/>
                <a:gd name="T3" fmla="*/ 2 h 149"/>
                <a:gd name="T4" fmla="*/ 17 w 100"/>
                <a:gd name="T5" fmla="*/ 15 h 149"/>
                <a:gd name="T6" fmla="*/ 19 w 100"/>
                <a:gd name="T7" fmla="*/ 15 h 149"/>
                <a:gd name="T8" fmla="*/ 50 w 100"/>
                <a:gd name="T9" fmla="*/ 0 h 149"/>
                <a:gd name="T10" fmla="*/ 100 w 100"/>
                <a:gd name="T11" fmla="*/ 52 h 149"/>
                <a:gd name="T12" fmla="*/ 49 w 100"/>
                <a:gd name="T13" fmla="*/ 107 h 149"/>
                <a:gd name="T14" fmla="*/ 19 w 100"/>
                <a:gd name="T15" fmla="*/ 90 h 149"/>
                <a:gd name="T16" fmla="*/ 17 w 100"/>
                <a:gd name="T17" fmla="*/ 90 h 149"/>
                <a:gd name="T18" fmla="*/ 17 w 100"/>
                <a:gd name="T19" fmla="*/ 149 h 149"/>
                <a:gd name="T20" fmla="*/ 0 w 100"/>
                <a:gd name="T21" fmla="*/ 149 h 149"/>
                <a:gd name="T22" fmla="*/ 0 w 100"/>
                <a:gd name="T23" fmla="*/ 2 h 149"/>
                <a:gd name="T24" fmla="*/ 17 w 100"/>
                <a:gd name="T25" fmla="*/ 42 h 149"/>
                <a:gd name="T26" fmla="*/ 17 w 100"/>
                <a:gd name="T27" fmla="*/ 72 h 149"/>
                <a:gd name="T28" fmla="*/ 46 w 100"/>
                <a:gd name="T29" fmla="*/ 93 h 149"/>
                <a:gd name="T30" fmla="*/ 83 w 100"/>
                <a:gd name="T31" fmla="*/ 52 h 149"/>
                <a:gd name="T32" fmla="*/ 47 w 100"/>
                <a:gd name="T33" fmla="*/ 14 h 149"/>
                <a:gd name="T34" fmla="*/ 17 w 100"/>
                <a:gd name="T35"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9">
                  <a:moveTo>
                    <a:pt x="0" y="2"/>
                  </a:moveTo>
                  <a:cubicBezTo>
                    <a:pt x="17" y="2"/>
                    <a:pt x="17" y="2"/>
                    <a:pt x="17" y="2"/>
                  </a:cubicBezTo>
                  <a:cubicBezTo>
                    <a:pt x="17" y="15"/>
                    <a:pt x="17" y="15"/>
                    <a:pt x="17" y="15"/>
                  </a:cubicBezTo>
                  <a:cubicBezTo>
                    <a:pt x="19" y="15"/>
                    <a:pt x="19" y="15"/>
                    <a:pt x="19" y="15"/>
                  </a:cubicBezTo>
                  <a:cubicBezTo>
                    <a:pt x="24" y="6"/>
                    <a:pt x="36" y="0"/>
                    <a:pt x="50" y="0"/>
                  </a:cubicBezTo>
                  <a:cubicBezTo>
                    <a:pt x="80" y="0"/>
                    <a:pt x="100" y="21"/>
                    <a:pt x="100" y="52"/>
                  </a:cubicBezTo>
                  <a:cubicBezTo>
                    <a:pt x="100" y="85"/>
                    <a:pt x="77" y="107"/>
                    <a:pt x="49" y="107"/>
                  </a:cubicBezTo>
                  <a:cubicBezTo>
                    <a:pt x="38" y="107"/>
                    <a:pt x="24" y="101"/>
                    <a:pt x="19" y="90"/>
                  </a:cubicBezTo>
                  <a:cubicBezTo>
                    <a:pt x="17" y="90"/>
                    <a:pt x="17" y="90"/>
                    <a:pt x="17" y="90"/>
                  </a:cubicBezTo>
                  <a:cubicBezTo>
                    <a:pt x="17" y="149"/>
                    <a:pt x="17" y="149"/>
                    <a:pt x="17" y="149"/>
                  </a:cubicBezTo>
                  <a:cubicBezTo>
                    <a:pt x="0" y="149"/>
                    <a:pt x="0" y="149"/>
                    <a:pt x="0" y="149"/>
                  </a:cubicBezTo>
                  <a:lnTo>
                    <a:pt x="0" y="2"/>
                  </a:lnTo>
                  <a:close/>
                  <a:moveTo>
                    <a:pt x="17" y="42"/>
                  </a:moveTo>
                  <a:cubicBezTo>
                    <a:pt x="17" y="72"/>
                    <a:pt x="17" y="72"/>
                    <a:pt x="17" y="72"/>
                  </a:cubicBezTo>
                  <a:cubicBezTo>
                    <a:pt x="17" y="85"/>
                    <a:pt x="32" y="93"/>
                    <a:pt x="46" y="93"/>
                  </a:cubicBezTo>
                  <a:cubicBezTo>
                    <a:pt x="66" y="93"/>
                    <a:pt x="83" y="80"/>
                    <a:pt x="83" y="52"/>
                  </a:cubicBezTo>
                  <a:cubicBezTo>
                    <a:pt x="83" y="28"/>
                    <a:pt x="67" y="14"/>
                    <a:pt x="47" y="14"/>
                  </a:cubicBezTo>
                  <a:cubicBezTo>
                    <a:pt x="32" y="14"/>
                    <a:pt x="17" y="26"/>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3">
              <a:extLst>
                <a:ext uri="{FF2B5EF4-FFF2-40B4-BE49-F238E27FC236}">
                  <a16:creationId xmlns:a16="http://schemas.microsoft.com/office/drawing/2014/main" id="{9E24A3F4-F617-478B-8200-9E620C3D0950}"/>
                </a:ext>
              </a:extLst>
            </p:cNvPr>
            <p:cNvSpPr>
              <a:spLocks/>
            </p:cNvSpPr>
            <p:nvPr userDrawn="1"/>
          </p:nvSpPr>
          <p:spPr bwMode="auto">
            <a:xfrm>
              <a:off x="6357"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4">
              <a:extLst>
                <a:ext uri="{FF2B5EF4-FFF2-40B4-BE49-F238E27FC236}">
                  <a16:creationId xmlns:a16="http://schemas.microsoft.com/office/drawing/2014/main" id="{DCED2C3E-4703-433E-8563-3C44C559BAA2}"/>
                </a:ext>
              </a:extLst>
            </p:cNvPr>
            <p:cNvSpPr>
              <a:spLocks noEditPoints="1"/>
            </p:cNvSpPr>
            <p:nvPr userDrawn="1"/>
          </p:nvSpPr>
          <p:spPr bwMode="auto">
            <a:xfrm>
              <a:off x="6451"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5">
              <a:extLst>
                <a:ext uri="{FF2B5EF4-FFF2-40B4-BE49-F238E27FC236}">
                  <a16:creationId xmlns:a16="http://schemas.microsoft.com/office/drawing/2014/main" id="{745AECA3-F58A-4298-920B-65ADB865A1A4}"/>
                </a:ext>
              </a:extLst>
            </p:cNvPr>
            <p:cNvSpPr>
              <a:spLocks/>
            </p:cNvSpPr>
            <p:nvPr userDrawn="1"/>
          </p:nvSpPr>
          <p:spPr bwMode="auto">
            <a:xfrm>
              <a:off x="6501" y="2074"/>
              <a:ext cx="103" cy="139"/>
            </a:xfrm>
            <a:custGeom>
              <a:avLst/>
              <a:gdLst>
                <a:gd name="T0" fmla="*/ 0 w 80"/>
                <a:gd name="T1" fmla="*/ 79 h 107"/>
                <a:gd name="T2" fmla="*/ 6 w 80"/>
                <a:gd name="T3" fmla="*/ 79 h 107"/>
                <a:gd name="T4" fmla="*/ 39 w 80"/>
                <a:gd name="T5" fmla="*/ 94 h 107"/>
                <a:gd name="T6" fmla="*/ 64 w 80"/>
                <a:gd name="T7" fmla="*/ 78 h 107"/>
                <a:gd name="T8" fmla="*/ 1 w 80"/>
                <a:gd name="T9" fmla="*/ 29 h 107"/>
                <a:gd name="T10" fmla="*/ 42 w 80"/>
                <a:gd name="T11" fmla="*/ 0 h 107"/>
                <a:gd name="T12" fmla="*/ 74 w 80"/>
                <a:gd name="T13" fmla="*/ 8 h 107"/>
                <a:gd name="T14" fmla="*/ 74 w 80"/>
                <a:gd name="T15" fmla="*/ 24 h 107"/>
                <a:gd name="T16" fmla="*/ 70 w 80"/>
                <a:gd name="T17" fmla="*/ 24 h 107"/>
                <a:gd name="T18" fmla="*/ 42 w 80"/>
                <a:gd name="T19" fmla="*/ 12 h 107"/>
                <a:gd name="T20" fmla="*/ 17 w 80"/>
                <a:gd name="T21" fmla="*/ 26 h 107"/>
                <a:gd name="T22" fmla="*/ 80 w 80"/>
                <a:gd name="T23" fmla="*/ 77 h 107"/>
                <a:gd name="T24" fmla="*/ 39 w 80"/>
                <a:gd name="T25" fmla="*/ 107 h 107"/>
                <a:gd name="T26" fmla="*/ 0 w 80"/>
                <a:gd name="T27" fmla="*/ 95 h 107"/>
                <a:gd name="T28" fmla="*/ 0 w 80"/>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7">
                  <a:moveTo>
                    <a:pt x="0" y="79"/>
                  </a:moveTo>
                  <a:cubicBezTo>
                    <a:pt x="6" y="79"/>
                    <a:pt x="6" y="79"/>
                    <a:pt x="6" y="79"/>
                  </a:cubicBezTo>
                  <a:cubicBezTo>
                    <a:pt x="11" y="87"/>
                    <a:pt x="26" y="94"/>
                    <a:pt x="39" y="94"/>
                  </a:cubicBezTo>
                  <a:cubicBezTo>
                    <a:pt x="55" y="94"/>
                    <a:pt x="64" y="89"/>
                    <a:pt x="64" y="78"/>
                  </a:cubicBezTo>
                  <a:cubicBezTo>
                    <a:pt x="64" y="57"/>
                    <a:pt x="1" y="64"/>
                    <a:pt x="1" y="29"/>
                  </a:cubicBezTo>
                  <a:cubicBezTo>
                    <a:pt x="1" y="11"/>
                    <a:pt x="14" y="0"/>
                    <a:pt x="42" y="0"/>
                  </a:cubicBezTo>
                  <a:cubicBezTo>
                    <a:pt x="57" y="0"/>
                    <a:pt x="69" y="4"/>
                    <a:pt x="74" y="8"/>
                  </a:cubicBezTo>
                  <a:cubicBezTo>
                    <a:pt x="74" y="24"/>
                    <a:pt x="74" y="24"/>
                    <a:pt x="74" y="24"/>
                  </a:cubicBezTo>
                  <a:cubicBezTo>
                    <a:pt x="70" y="24"/>
                    <a:pt x="70" y="24"/>
                    <a:pt x="70" y="24"/>
                  </a:cubicBezTo>
                  <a:cubicBezTo>
                    <a:pt x="66" y="20"/>
                    <a:pt x="56" y="12"/>
                    <a:pt x="42" y="12"/>
                  </a:cubicBezTo>
                  <a:cubicBezTo>
                    <a:pt x="24" y="12"/>
                    <a:pt x="17" y="18"/>
                    <a:pt x="17" y="26"/>
                  </a:cubicBezTo>
                  <a:cubicBezTo>
                    <a:pt x="17" y="51"/>
                    <a:pt x="80" y="41"/>
                    <a:pt x="80" y="77"/>
                  </a:cubicBezTo>
                  <a:cubicBezTo>
                    <a:pt x="80" y="96"/>
                    <a:pt x="68" y="107"/>
                    <a:pt x="39" y="107"/>
                  </a:cubicBezTo>
                  <a:cubicBezTo>
                    <a:pt x="23" y="107"/>
                    <a:pt x="10"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6">
              <a:extLst>
                <a:ext uri="{FF2B5EF4-FFF2-40B4-BE49-F238E27FC236}">
                  <a16:creationId xmlns:a16="http://schemas.microsoft.com/office/drawing/2014/main" id="{779D719D-1D41-4124-BB72-58AE2018A371}"/>
                </a:ext>
              </a:extLst>
            </p:cNvPr>
            <p:cNvSpPr>
              <a:spLocks noEditPoints="1"/>
            </p:cNvSpPr>
            <p:nvPr userDrawn="1"/>
          </p:nvSpPr>
          <p:spPr bwMode="auto">
            <a:xfrm>
              <a:off x="6621" y="2073"/>
              <a:ext cx="125" cy="140"/>
            </a:xfrm>
            <a:custGeom>
              <a:avLst/>
              <a:gdLst>
                <a:gd name="T0" fmla="*/ 16 w 97"/>
                <a:gd name="T1" fmla="*/ 55 h 108"/>
                <a:gd name="T2" fmla="*/ 16 w 97"/>
                <a:gd name="T3" fmla="*/ 56 h 108"/>
                <a:gd name="T4" fmla="*/ 19 w 97"/>
                <a:gd name="T5" fmla="*/ 72 h 108"/>
                <a:gd name="T6" fmla="*/ 55 w 97"/>
                <a:gd name="T7" fmla="*/ 94 h 108"/>
                <a:gd name="T8" fmla="*/ 88 w 97"/>
                <a:gd name="T9" fmla="*/ 83 h 108"/>
                <a:gd name="T10" fmla="*/ 92 w 97"/>
                <a:gd name="T11" fmla="*/ 83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4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3"/>
                    <a:pt x="17" y="68"/>
                    <a:pt x="19" y="72"/>
                  </a:cubicBezTo>
                  <a:cubicBezTo>
                    <a:pt x="25" y="86"/>
                    <a:pt x="36" y="94"/>
                    <a:pt x="55" y="94"/>
                  </a:cubicBezTo>
                  <a:cubicBezTo>
                    <a:pt x="65" y="94"/>
                    <a:pt x="78" y="90"/>
                    <a:pt x="88" y="83"/>
                  </a:cubicBezTo>
                  <a:cubicBezTo>
                    <a:pt x="92" y="83"/>
                    <a:pt x="92" y="83"/>
                    <a:pt x="92" y="83"/>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4"/>
                    <a:pt x="49" y="14"/>
                  </a:cubicBezTo>
                  <a:cubicBezTo>
                    <a:pt x="30" y="14"/>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7">
              <a:extLst>
                <a:ext uri="{FF2B5EF4-FFF2-40B4-BE49-F238E27FC236}">
                  <a16:creationId xmlns:a16="http://schemas.microsoft.com/office/drawing/2014/main" id="{5F05BC4E-2A32-4A66-8E94-90BF1FF00FC9}"/>
                </a:ext>
              </a:extLst>
            </p:cNvPr>
            <p:cNvSpPr>
              <a:spLocks/>
            </p:cNvSpPr>
            <p:nvPr userDrawn="1"/>
          </p:nvSpPr>
          <p:spPr bwMode="auto">
            <a:xfrm>
              <a:off x="6841"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8">
              <a:extLst>
                <a:ext uri="{FF2B5EF4-FFF2-40B4-BE49-F238E27FC236}">
                  <a16:creationId xmlns:a16="http://schemas.microsoft.com/office/drawing/2014/main" id="{FBE884BC-21ED-4950-8A66-35384B38A2DD}"/>
                </a:ext>
              </a:extLst>
            </p:cNvPr>
            <p:cNvSpPr>
              <a:spLocks/>
            </p:cNvSpPr>
            <p:nvPr userDrawn="1"/>
          </p:nvSpPr>
          <p:spPr bwMode="auto">
            <a:xfrm>
              <a:off x="6995" y="2074"/>
              <a:ext cx="101" cy="139"/>
            </a:xfrm>
            <a:custGeom>
              <a:avLst/>
              <a:gdLst>
                <a:gd name="T0" fmla="*/ 0 w 79"/>
                <a:gd name="T1" fmla="*/ 79 h 107"/>
                <a:gd name="T2" fmla="*/ 5 w 79"/>
                <a:gd name="T3" fmla="*/ 79 h 107"/>
                <a:gd name="T4" fmla="*/ 38 w 79"/>
                <a:gd name="T5" fmla="*/ 94 h 107"/>
                <a:gd name="T6" fmla="*/ 63 w 79"/>
                <a:gd name="T7" fmla="*/ 78 h 107"/>
                <a:gd name="T8" fmla="*/ 0 w 79"/>
                <a:gd name="T9" fmla="*/ 29 h 107"/>
                <a:gd name="T10" fmla="*/ 41 w 79"/>
                <a:gd name="T11" fmla="*/ 0 h 107"/>
                <a:gd name="T12" fmla="*/ 74 w 79"/>
                <a:gd name="T13" fmla="*/ 8 h 107"/>
                <a:gd name="T14" fmla="*/ 74 w 79"/>
                <a:gd name="T15" fmla="*/ 24 h 107"/>
                <a:gd name="T16" fmla="*/ 69 w 79"/>
                <a:gd name="T17" fmla="*/ 24 h 107"/>
                <a:gd name="T18" fmla="*/ 41 w 79"/>
                <a:gd name="T19" fmla="*/ 12 h 107"/>
                <a:gd name="T20" fmla="*/ 16 w 79"/>
                <a:gd name="T21" fmla="*/ 26 h 107"/>
                <a:gd name="T22" fmla="*/ 79 w 79"/>
                <a:gd name="T23" fmla="*/ 77 h 107"/>
                <a:gd name="T24" fmla="*/ 38 w 79"/>
                <a:gd name="T25" fmla="*/ 107 h 107"/>
                <a:gd name="T26" fmla="*/ 0 w 79"/>
                <a:gd name="T27" fmla="*/ 95 h 107"/>
                <a:gd name="T28" fmla="*/ 0 w 79"/>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7">
                  <a:moveTo>
                    <a:pt x="0" y="79"/>
                  </a:moveTo>
                  <a:cubicBezTo>
                    <a:pt x="5" y="79"/>
                    <a:pt x="5" y="79"/>
                    <a:pt x="5" y="79"/>
                  </a:cubicBezTo>
                  <a:cubicBezTo>
                    <a:pt x="11" y="87"/>
                    <a:pt x="25" y="94"/>
                    <a:pt x="38" y="94"/>
                  </a:cubicBezTo>
                  <a:cubicBezTo>
                    <a:pt x="55" y="94"/>
                    <a:pt x="63" y="89"/>
                    <a:pt x="63" y="78"/>
                  </a:cubicBezTo>
                  <a:cubicBezTo>
                    <a:pt x="63" y="57"/>
                    <a:pt x="0" y="64"/>
                    <a:pt x="0" y="29"/>
                  </a:cubicBezTo>
                  <a:cubicBezTo>
                    <a:pt x="0" y="11"/>
                    <a:pt x="13" y="0"/>
                    <a:pt x="41" y="0"/>
                  </a:cubicBezTo>
                  <a:cubicBezTo>
                    <a:pt x="57" y="0"/>
                    <a:pt x="68" y="4"/>
                    <a:pt x="74" y="8"/>
                  </a:cubicBezTo>
                  <a:cubicBezTo>
                    <a:pt x="74" y="24"/>
                    <a:pt x="74" y="24"/>
                    <a:pt x="74" y="24"/>
                  </a:cubicBezTo>
                  <a:cubicBezTo>
                    <a:pt x="69" y="24"/>
                    <a:pt x="69" y="24"/>
                    <a:pt x="69" y="24"/>
                  </a:cubicBezTo>
                  <a:cubicBezTo>
                    <a:pt x="65" y="20"/>
                    <a:pt x="56" y="12"/>
                    <a:pt x="41" y="12"/>
                  </a:cubicBezTo>
                  <a:cubicBezTo>
                    <a:pt x="24" y="12"/>
                    <a:pt x="16" y="18"/>
                    <a:pt x="16" y="26"/>
                  </a:cubicBezTo>
                  <a:cubicBezTo>
                    <a:pt x="16" y="51"/>
                    <a:pt x="79" y="41"/>
                    <a:pt x="79" y="77"/>
                  </a:cubicBezTo>
                  <a:cubicBezTo>
                    <a:pt x="79" y="96"/>
                    <a:pt x="67" y="107"/>
                    <a:pt x="38" y="107"/>
                  </a:cubicBezTo>
                  <a:cubicBezTo>
                    <a:pt x="23" y="107"/>
                    <a:pt x="9"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49">
              <a:extLst>
                <a:ext uri="{FF2B5EF4-FFF2-40B4-BE49-F238E27FC236}">
                  <a16:creationId xmlns:a16="http://schemas.microsoft.com/office/drawing/2014/main" id="{BF9F485C-2830-4BCC-A5C1-3EBF6A07FB3D}"/>
                </a:ext>
              </a:extLst>
            </p:cNvPr>
            <p:cNvSpPr>
              <a:spLocks/>
            </p:cNvSpPr>
            <p:nvPr userDrawn="1"/>
          </p:nvSpPr>
          <p:spPr bwMode="auto">
            <a:xfrm>
              <a:off x="71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2"/>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0">
              <a:extLst>
                <a:ext uri="{FF2B5EF4-FFF2-40B4-BE49-F238E27FC236}">
                  <a16:creationId xmlns:a16="http://schemas.microsoft.com/office/drawing/2014/main" id="{1E883370-5E31-4A54-9A5D-3F29C2D1B756}"/>
                </a:ext>
              </a:extLst>
            </p:cNvPr>
            <p:cNvSpPr>
              <a:spLocks noEditPoints="1"/>
            </p:cNvSpPr>
            <p:nvPr userDrawn="1"/>
          </p:nvSpPr>
          <p:spPr bwMode="auto">
            <a:xfrm>
              <a:off x="7203" y="2073"/>
              <a:ext cx="134" cy="140"/>
            </a:xfrm>
            <a:custGeom>
              <a:avLst/>
              <a:gdLst>
                <a:gd name="T0" fmla="*/ 51 w 104"/>
                <a:gd name="T1" fmla="*/ 0 h 108"/>
                <a:gd name="T2" fmla="*/ 104 w 104"/>
                <a:gd name="T3" fmla="*/ 53 h 108"/>
                <a:gd name="T4" fmla="*/ 51 w 104"/>
                <a:gd name="T5" fmla="*/ 108 h 108"/>
                <a:gd name="T6" fmla="*/ 0 w 104"/>
                <a:gd name="T7" fmla="*/ 54 h 108"/>
                <a:gd name="T8" fmla="*/ 51 w 104"/>
                <a:gd name="T9" fmla="*/ 0 h 108"/>
                <a:gd name="T10" fmla="*/ 51 w 104"/>
                <a:gd name="T11" fmla="*/ 94 h 108"/>
                <a:gd name="T12" fmla="*/ 87 w 104"/>
                <a:gd name="T13" fmla="*/ 54 h 108"/>
                <a:gd name="T14" fmla="*/ 51 w 104"/>
                <a:gd name="T15" fmla="*/ 13 h 108"/>
                <a:gd name="T16" fmla="*/ 16 w 104"/>
                <a:gd name="T17" fmla="*/ 54 h 108"/>
                <a:gd name="T18" fmla="*/ 51 w 104"/>
                <a:gd name="T19"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8">
                  <a:moveTo>
                    <a:pt x="51" y="0"/>
                  </a:moveTo>
                  <a:cubicBezTo>
                    <a:pt x="83" y="0"/>
                    <a:pt x="104" y="21"/>
                    <a:pt x="104" y="53"/>
                  </a:cubicBezTo>
                  <a:cubicBezTo>
                    <a:pt x="104" y="87"/>
                    <a:pt x="84" y="108"/>
                    <a:pt x="51" y="108"/>
                  </a:cubicBezTo>
                  <a:cubicBezTo>
                    <a:pt x="20" y="108"/>
                    <a:pt x="0" y="86"/>
                    <a:pt x="0" y="54"/>
                  </a:cubicBezTo>
                  <a:cubicBezTo>
                    <a:pt x="0" y="21"/>
                    <a:pt x="20" y="0"/>
                    <a:pt x="51" y="0"/>
                  </a:cubicBezTo>
                  <a:close/>
                  <a:moveTo>
                    <a:pt x="51" y="94"/>
                  </a:moveTo>
                  <a:cubicBezTo>
                    <a:pt x="71" y="94"/>
                    <a:pt x="87" y="79"/>
                    <a:pt x="87" y="54"/>
                  </a:cubicBezTo>
                  <a:cubicBezTo>
                    <a:pt x="87" y="28"/>
                    <a:pt x="72" y="13"/>
                    <a:pt x="51" y="13"/>
                  </a:cubicBezTo>
                  <a:cubicBezTo>
                    <a:pt x="33" y="13"/>
                    <a:pt x="16" y="28"/>
                    <a:pt x="16" y="54"/>
                  </a:cubicBezTo>
                  <a:cubicBezTo>
                    <a:pt x="16" y="79"/>
                    <a:pt x="33" y="94"/>
                    <a:pt x="51" y="94"/>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1">
              <a:extLst>
                <a:ext uri="{FF2B5EF4-FFF2-40B4-BE49-F238E27FC236}">
                  <a16:creationId xmlns:a16="http://schemas.microsoft.com/office/drawing/2014/main" id="{E165B76D-B39D-4616-B413-824711E83DDB}"/>
                </a:ext>
              </a:extLst>
            </p:cNvPr>
            <p:cNvSpPr>
              <a:spLocks/>
            </p:cNvSpPr>
            <p:nvPr userDrawn="1"/>
          </p:nvSpPr>
          <p:spPr bwMode="auto">
            <a:xfrm>
              <a:off x="7364" y="2074"/>
              <a:ext cx="119"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3"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5"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2">
              <a:extLst>
                <a:ext uri="{FF2B5EF4-FFF2-40B4-BE49-F238E27FC236}">
                  <a16:creationId xmlns:a16="http://schemas.microsoft.com/office/drawing/2014/main" id="{1EECB341-5926-4341-BD4E-1B206492EDD8}"/>
                </a:ext>
              </a:extLst>
            </p:cNvPr>
            <p:cNvSpPr>
              <a:spLocks noEditPoints="1"/>
            </p:cNvSpPr>
            <p:nvPr userDrawn="1"/>
          </p:nvSpPr>
          <p:spPr bwMode="auto">
            <a:xfrm>
              <a:off x="7516"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3">
              <a:extLst>
                <a:ext uri="{FF2B5EF4-FFF2-40B4-BE49-F238E27FC236}">
                  <a16:creationId xmlns:a16="http://schemas.microsoft.com/office/drawing/2014/main" id="{1E6D159B-9FFF-4777-9800-BFC0CD612CD6}"/>
                </a:ext>
              </a:extLst>
            </p:cNvPr>
            <p:cNvSpPr>
              <a:spLocks noEditPoints="1"/>
            </p:cNvSpPr>
            <p:nvPr userDrawn="1"/>
          </p:nvSpPr>
          <p:spPr bwMode="auto">
            <a:xfrm>
              <a:off x="7565" y="2073"/>
              <a:ext cx="114"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5 h 108"/>
                <a:gd name="T16" fmla="*/ 11 w 88"/>
                <a:gd name="T17" fmla="*/ 28 h 108"/>
                <a:gd name="T18" fmla="*/ 8 w 88"/>
                <a:gd name="T19" fmla="*/ 28 h 108"/>
                <a:gd name="T20" fmla="*/ 8 w 88"/>
                <a:gd name="T21" fmla="*/ 14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6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50" y="108"/>
                    <a:pt x="36" y="108"/>
                  </a:cubicBezTo>
                  <a:cubicBezTo>
                    <a:pt x="15" y="108"/>
                    <a:pt x="0" y="95"/>
                    <a:pt x="0" y="77"/>
                  </a:cubicBezTo>
                  <a:cubicBezTo>
                    <a:pt x="0" y="56"/>
                    <a:pt x="16" y="48"/>
                    <a:pt x="40" y="42"/>
                  </a:cubicBezTo>
                  <a:cubicBezTo>
                    <a:pt x="47" y="40"/>
                    <a:pt x="63" y="38"/>
                    <a:pt x="70" y="37"/>
                  </a:cubicBezTo>
                  <a:cubicBezTo>
                    <a:pt x="71" y="34"/>
                    <a:pt x="71" y="34"/>
                    <a:pt x="71" y="34"/>
                  </a:cubicBezTo>
                  <a:cubicBezTo>
                    <a:pt x="68" y="23"/>
                    <a:pt x="58" y="15"/>
                    <a:pt x="44" y="15"/>
                  </a:cubicBezTo>
                  <a:cubicBezTo>
                    <a:pt x="29" y="15"/>
                    <a:pt x="20" y="19"/>
                    <a:pt x="11" y="28"/>
                  </a:cubicBezTo>
                  <a:cubicBezTo>
                    <a:pt x="8" y="28"/>
                    <a:pt x="8" y="28"/>
                    <a:pt x="8" y="28"/>
                  </a:cubicBezTo>
                  <a:cubicBezTo>
                    <a:pt x="8" y="14"/>
                    <a:pt x="8" y="14"/>
                    <a:pt x="8" y="14"/>
                  </a:cubicBezTo>
                  <a:cubicBezTo>
                    <a:pt x="17"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4" y="53"/>
                    <a:pt x="51" y="55"/>
                    <a:pt x="46"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6713650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White_Ful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rgbClr val="0000F0"/>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1633439"/>
            <a:ext cx="9446704" cy="1795561"/>
          </a:xfrm>
        </p:spPr>
        <p:txBody>
          <a:bodyPr bIns="0" anchor="t" anchorCtr="0"/>
          <a:lstStyle>
            <a:lvl1pPr marL="0" indent="0">
              <a:spcBef>
                <a:spcPts val="200"/>
              </a:spcBef>
              <a:buNone/>
              <a:defRPr sz="2200">
                <a:solidFill>
                  <a:srgbClr val="0000F0"/>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7" y="3994150"/>
            <a:ext cx="9446705" cy="2243138"/>
          </a:xfrm>
        </p:spPr>
        <p:txBody>
          <a:bodyPr wrap="square" bIns="0"/>
          <a:lstStyle>
            <a:lvl1pPr>
              <a:buClr>
                <a:srgbClr val="0000F0"/>
              </a:buClr>
              <a:defRPr>
                <a:solidFill>
                  <a:srgbClr val="0000F0"/>
                </a:solidFill>
              </a:defRPr>
            </a:lvl1pPr>
            <a:lvl2pPr>
              <a:buClr>
                <a:srgbClr val="0000F0"/>
              </a:buClr>
              <a:defRPr>
                <a:solidFill>
                  <a:srgbClr val="0000F0"/>
                </a:solidFill>
              </a:defRPr>
            </a:lvl2pPr>
            <a:lvl3pPr>
              <a:buClr>
                <a:srgbClr val="0000F0"/>
              </a:buClr>
              <a:defRPr>
                <a:solidFill>
                  <a:srgbClr val="0000F0"/>
                </a:solidFill>
              </a:defRPr>
            </a:lvl3pPr>
            <a:lvl4pPr>
              <a:buClr>
                <a:srgbClr val="0000F0"/>
              </a:buClr>
              <a:defRPr>
                <a:solidFill>
                  <a:srgbClr val="0000F0"/>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grpSp>
        <p:nvGrpSpPr>
          <p:cNvPr id="27" name="Group 26">
            <a:extLst>
              <a:ext uri="{FF2B5EF4-FFF2-40B4-BE49-F238E27FC236}">
                <a16:creationId xmlns:a16="http://schemas.microsoft.com/office/drawing/2014/main" id="{CC498788-53D6-4F21-93E3-0607CFF247AD}"/>
              </a:ext>
            </a:extLst>
          </p:cNvPr>
          <p:cNvGrpSpPr>
            <a:grpSpLocks noChangeAspect="1"/>
          </p:cNvGrpSpPr>
          <p:nvPr userDrawn="1"/>
        </p:nvGrpSpPr>
        <p:grpSpPr bwMode="auto">
          <a:xfrm>
            <a:off x="7913089" y="6466809"/>
            <a:ext cx="4015386" cy="154800"/>
            <a:chOff x="1" y="2013"/>
            <a:chExt cx="7678" cy="296"/>
          </a:xfrm>
        </p:grpSpPr>
        <p:sp>
          <p:nvSpPr>
            <p:cNvPr id="28" name="Freeform 5">
              <a:extLst>
                <a:ext uri="{FF2B5EF4-FFF2-40B4-BE49-F238E27FC236}">
                  <a16:creationId xmlns:a16="http://schemas.microsoft.com/office/drawing/2014/main" id="{5D7D05C7-5BAA-4C4A-8F17-0439FD4EFBAE}"/>
                </a:ext>
              </a:extLst>
            </p:cNvPr>
            <p:cNvSpPr>
              <a:spLocks/>
            </p:cNvSpPr>
            <p:nvPr userDrawn="1"/>
          </p:nvSpPr>
          <p:spPr bwMode="auto">
            <a:xfrm>
              <a:off x="1184"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6">
              <a:extLst>
                <a:ext uri="{FF2B5EF4-FFF2-40B4-BE49-F238E27FC236}">
                  <a16:creationId xmlns:a16="http://schemas.microsoft.com/office/drawing/2014/main" id="{B9DCEF79-6700-4939-BAC0-49229C263E73}"/>
                </a:ext>
              </a:extLst>
            </p:cNvPr>
            <p:cNvSpPr>
              <a:spLocks/>
            </p:cNvSpPr>
            <p:nvPr userDrawn="1"/>
          </p:nvSpPr>
          <p:spPr bwMode="auto">
            <a:xfrm>
              <a:off x="132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a16="http://schemas.microsoft.com/office/drawing/2014/main" id="{91FDCD57-7A74-4B3D-8B43-7845AF69565A}"/>
                </a:ext>
              </a:extLst>
            </p:cNvPr>
            <p:cNvSpPr>
              <a:spLocks/>
            </p:cNvSpPr>
            <p:nvPr userDrawn="1"/>
          </p:nvSpPr>
          <p:spPr bwMode="auto">
            <a:xfrm>
              <a:off x="14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
              <a:extLst>
                <a:ext uri="{FF2B5EF4-FFF2-40B4-BE49-F238E27FC236}">
                  <a16:creationId xmlns:a16="http://schemas.microsoft.com/office/drawing/2014/main" id="{19C005DA-3881-4C21-96F1-1402262152CA}"/>
                </a:ext>
              </a:extLst>
            </p:cNvPr>
            <p:cNvSpPr>
              <a:spLocks noEditPoints="1"/>
            </p:cNvSpPr>
            <p:nvPr userDrawn="1"/>
          </p:nvSpPr>
          <p:spPr bwMode="auto">
            <a:xfrm>
              <a:off x="1504" y="2073"/>
              <a:ext cx="124"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4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8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5" y="108"/>
                    <a:pt x="54"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8" y="13"/>
                  </a:cubicBezTo>
                  <a:cubicBezTo>
                    <a:pt x="29"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9">
              <a:extLst>
                <a:ext uri="{FF2B5EF4-FFF2-40B4-BE49-F238E27FC236}">
                  <a16:creationId xmlns:a16="http://schemas.microsoft.com/office/drawing/2014/main" id="{02F83CE0-BF02-402D-BAD1-9179E65D5B61}"/>
                </a:ext>
              </a:extLst>
            </p:cNvPr>
            <p:cNvSpPr>
              <a:spLocks/>
            </p:cNvSpPr>
            <p:nvPr userDrawn="1"/>
          </p:nvSpPr>
          <p:spPr bwMode="auto">
            <a:xfrm>
              <a:off x="1638" y="2076"/>
              <a:ext cx="134" cy="133"/>
            </a:xfrm>
            <a:custGeom>
              <a:avLst/>
              <a:gdLst>
                <a:gd name="T0" fmla="*/ 134 w 134"/>
                <a:gd name="T1" fmla="*/ 0 h 133"/>
                <a:gd name="T2" fmla="*/ 134 w 134"/>
                <a:gd name="T3" fmla="*/ 6 h 133"/>
                <a:gd name="T4" fmla="*/ 79 w 134"/>
                <a:gd name="T5" fmla="*/ 133 h 133"/>
                <a:gd name="T6" fmla="*/ 54 w 134"/>
                <a:gd name="T7" fmla="*/ 133 h 133"/>
                <a:gd name="T8" fmla="*/ 0 w 134"/>
                <a:gd name="T9" fmla="*/ 6 h 133"/>
                <a:gd name="T10" fmla="*/ 0 w 134"/>
                <a:gd name="T11" fmla="*/ 0 h 133"/>
                <a:gd name="T12" fmla="*/ 20 w 134"/>
                <a:gd name="T13" fmla="*/ 0 h 133"/>
                <a:gd name="T14" fmla="*/ 60 w 134"/>
                <a:gd name="T15" fmla="*/ 100 h 133"/>
                <a:gd name="T16" fmla="*/ 64 w 134"/>
                <a:gd name="T17" fmla="*/ 114 h 133"/>
                <a:gd name="T18" fmla="*/ 68 w 134"/>
                <a:gd name="T19" fmla="*/ 114 h 133"/>
                <a:gd name="T20" fmla="*/ 73 w 134"/>
                <a:gd name="T21" fmla="*/ 101 h 133"/>
                <a:gd name="T22" fmla="*/ 113 w 134"/>
                <a:gd name="T23" fmla="*/ 0 h 133"/>
                <a:gd name="T24" fmla="*/ 134 w 134"/>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3">
                  <a:moveTo>
                    <a:pt x="134" y="0"/>
                  </a:moveTo>
                  <a:lnTo>
                    <a:pt x="134" y="6"/>
                  </a:lnTo>
                  <a:lnTo>
                    <a:pt x="79" y="133"/>
                  </a:lnTo>
                  <a:lnTo>
                    <a:pt x="54" y="133"/>
                  </a:lnTo>
                  <a:lnTo>
                    <a:pt x="0" y="6"/>
                  </a:lnTo>
                  <a:lnTo>
                    <a:pt x="0" y="0"/>
                  </a:lnTo>
                  <a:lnTo>
                    <a:pt x="20" y="0"/>
                  </a:lnTo>
                  <a:lnTo>
                    <a:pt x="60" y="100"/>
                  </a:lnTo>
                  <a:lnTo>
                    <a:pt x="64" y="114"/>
                  </a:lnTo>
                  <a:lnTo>
                    <a:pt x="68" y="114"/>
                  </a:lnTo>
                  <a:lnTo>
                    <a:pt x="73" y="101"/>
                  </a:lnTo>
                  <a:lnTo>
                    <a:pt x="113" y="0"/>
                  </a:lnTo>
                  <a:lnTo>
                    <a:pt x="134" y="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0">
              <a:extLst>
                <a:ext uri="{FF2B5EF4-FFF2-40B4-BE49-F238E27FC236}">
                  <a16:creationId xmlns:a16="http://schemas.microsoft.com/office/drawing/2014/main" id="{899D65AA-4B6B-4E7D-B482-18523C12155F}"/>
                </a:ext>
              </a:extLst>
            </p:cNvPr>
            <p:cNvSpPr>
              <a:spLocks noEditPoints="1"/>
            </p:cNvSpPr>
            <p:nvPr userDrawn="1"/>
          </p:nvSpPr>
          <p:spPr bwMode="auto">
            <a:xfrm>
              <a:off x="1781" y="2017"/>
              <a:ext cx="134" cy="196"/>
            </a:xfrm>
            <a:custGeom>
              <a:avLst/>
              <a:gdLst>
                <a:gd name="T0" fmla="*/ 52 w 104"/>
                <a:gd name="T1" fmla="*/ 43 h 151"/>
                <a:gd name="T2" fmla="*/ 104 w 104"/>
                <a:gd name="T3" fmla="*/ 96 h 151"/>
                <a:gd name="T4" fmla="*/ 52 w 104"/>
                <a:gd name="T5" fmla="*/ 151 h 151"/>
                <a:gd name="T6" fmla="*/ 0 w 104"/>
                <a:gd name="T7" fmla="*/ 97 h 151"/>
                <a:gd name="T8" fmla="*/ 52 w 104"/>
                <a:gd name="T9" fmla="*/ 43 h 151"/>
                <a:gd name="T10" fmla="*/ 52 w 104"/>
                <a:gd name="T11" fmla="*/ 137 h 151"/>
                <a:gd name="T12" fmla="*/ 87 w 104"/>
                <a:gd name="T13" fmla="*/ 97 h 151"/>
                <a:gd name="T14" fmla="*/ 52 w 104"/>
                <a:gd name="T15" fmla="*/ 56 h 151"/>
                <a:gd name="T16" fmla="*/ 17 w 104"/>
                <a:gd name="T17" fmla="*/ 97 h 151"/>
                <a:gd name="T18" fmla="*/ 52 w 104"/>
                <a:gd name="T19" fmla="*/ 137 h 151"/>
                <a:gd name="T20" fmla="*/ 67 w 104"/>
                <a:gd name="T21" fmla="*/ 10 h 151"/>
                <a:gd name="T22" fmla="*/ 75 w 104"/>
                <a:gd name="T23" fmla="*/ 2 h 151"/>
                <a:gd name="T24" fmla="*/ 86 w 104"/>
                <a:gd name="T25" fmla="*/ 5 h 151"/>
                <a:gd name="T26" fmla="*/ 66 w 104"/>
                <a:gd name="T27" fmla="*/ 22 h 151"/>
                <a:gd name="T28" fmla="*/ 38 w 104"/>
                <a:gd name="T29" fmla="*/ 12 h 151"/>
                <a:gd name="T30" fmla="*/ 28 w 104"/>
                <a:gd name="T31" fmla="*/ 20 h 151"/>
                <a:gd name="T32" fmla="*/ 18 w 104"/>
                <a:gd name="T33" fmla="*/ 15 h 151"/>
                <a:gd name="T34" fmla="*/ 39 w 104"/>
                <a:gd name="T35" fmla="*/ 0 h 151"/>
                <a:gd name="T36" fmla="*/ 67 w 104"/>
                <a:gd name="T37" fmla="*/ 1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51">
                  <a:moveTo>
                    <a:pt x="52" y="43"/>
                  </a:moveTo>
                  <a:cubicBezTo>
                    <a:pt x="83" y="43"/>
                    <a:pt x="104" y="64"/>
                    <a:pt x="104" y="96"/>
                  </a:cubicBezTo>
                  <a:cubicBezTo>
                    <a:pt x="104" y="130"/>
                    <a:pt x="84" y="151"/>
                    <a:pt x="52" y="151"/>
                  </a:cubicBezTo>
                  <a:cubicBezTo>
                    <a:pt x="20" y="151"/>
                    <a:pt x="0" y="129"/>
                    <a:pt x="0" y="97"/>
                  </a:cubicBezTo>
                  <a:cubicBezTo>
                    <a:pt x="0" y="64"/>
                    <a:pt x="21" y="43"/>
                    <a:pt x="52" y="43"/>
                  </a:cubicBezTo>
                  <a:close/>
                  <a:moveTo>
                    <a:pt x="52" y="137"/>
                  </a:moveTo>
                  <a:cubicBezTo>
                    <a:pt x="72" y="137"/>
                    <a:pt x="87" y="122"/>
                    <a:pt x="87" y="97"/>
                  </a:cubicBezTo>
                  <a:cubicBezTo>
                    <a:pt x="87" y="71"/>
                    <a:pt x="72" y="56"/>
                    <a:pt x="52" y="56"/>
                  </a:cubicBezTo>
                  <a:cubicBezTo>
                    <a:pt x="33" y="56"/>
                    <a:pt x="17" y="71"/>
                    <a:pt x="17" y="97"/>
                  </a:cubicBezTo>
                  <a:cubicBezTo>
                    <a:pt x="17" y="122"/>
                    <a:pt x="33" y="137"/>
                    <a:pt x="52" y="137"/>
                  </a:cubicBezTo>
                  <a:close/>
                  <a:moveTo>
                    <a:pt x="67" y="10"/>
                  </a:moveTo>
                  <a:cubicBezTo>
                    <a:pt x="70" y="10"/>
                    <a:pt x="74" y="7"/>
                    <a:pt x="75" y="2"/>
                  </a:cubicBezTo>
                  <a:cubicBezTo>
                    <a:pt x="86" y="5"/>
                    <a:pt x="86" y="5"/>
                    <a:pt x="86" y="5"/>
                  </a:cubicBezTo>
                  <a:cubicBezTo>
                    <a:pt x="83" y="16"/>
                    <a:pt x="76" y="22"/>
                    <a:pt x="66" y="22"/>
                  </a:cubicBezTo>
                  <a:cubicBezTo>
                    <a:pt x="51" y="22"/>
                    <a:pt x="47" y="12"/>
                    <a:pt x="38" y="12"/>
                  </a:cubicBezTo>
                  <a:cubicBezTo>
                    <a:pt x="35" y="12"/>
                    <a:pt x="30" y="12"/>
                    <a:pt x="28" y="20"/>
                  </a:cubicBezTo>
                  <a:cubicBezTo>
                    <a:pt x="18" y="15"/>
                    <a:pt x="18" y="15"/>
                    <a:pt x="18" y="15"/>
                  </a:cubicBezTo>
                  <a:cubicBezTo>
                    <a:pt x="22" y="3"/>
                    <a:pt x="30" y="0"/>
                    <a:pt x="39" y="0"/>
                  </a:cubicBezTo>
                  <a:cubicBezTo>
                    <a:pt x="52" y="0"/>
                    <a:pt x="56" y="10"/>
                    <a:pt x="67" y="10"/>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1">
              <a:extLst>
                <a:ext uri="{FF2B5EF4-FFF2-40B4-BE49-F238E27FC236}">
                  <a16:creationId xmlns:a16="http://schemas.microsoft.com/office/drawing/2014/main" id="{003B6F46-ED94-4229-A5E8-12E890116F81}"/>
                </a:ext>
              </a:extLst>
            </p:cNvPr>
            <p:cNvSpPr>
              <a:spLocks/>
            </p:cNvSpPr>
            <p:nvPr userDrawn="1"/>
          </p:nvSpPr>
          <p:spPr bwMode="auto">
            <a:xfrm>
              <a:off x="1929" y="2030"/>
              <a:ext cx="72" cy="179"/>
            </a:xfrm>
            <a:custGeom>
              <a:avLst/>
              <a:gdLst>
                <a:gd name="T0" fmla="*/ 32 w 56"/>
                <a:gd name="T1" fmla="*/ 35 h 138"/>
                <a:gd name="T2" fmla="*/ 56 w 56"/>
                <a:gd name="T3" fmla="*/ 35 h 138"/>
                <a:gd name="T4" fmla="*/ 56 w 56"/>
                <a:gd name="T5" fmla="*/ 48 h 138"/>
                <a:gd name="T6" fmla="*/ 32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2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2" y="35"/>
                  </a:moveTo>
                  <a:cubicBezTo>
                    <a:pt x="56" y="35"/>
                    <a:pt x="56" y="35"/>
                    <a:pt x="56" y="35"/>
                  </a:cubicBezTo>
                  <a:cubicBezTo>
                    <a:pt x="56" y="48"/>
                    <a:pt x="56" y="48"/>
                    <a:pt x="56" y="48"/>
                  </a:cubicBezTo>
                  <a:cubicBezTo>
                    <a:pt x="32" y="48"/>
                    <a:pt x="32" y="48"/>
                    <a:pt x="32"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12">
              <a:extLst>
                <a:ext uri="{FF2B5EF4-FFF2-40B4-BE49-F238E27FC236}">
                  <a16:creationId xmlns:a16="http://schemas.microsoft.com/office/drawing/2014/main" id="{48D2DA7F-B422-4A16-B986-F2429454C3C5}"/>
                </a:ext>
              </a:extLst>
            </p:cNvPr>
            <p:cNvSpPr>
              <a:spLocks noChangeArrowheads="1"/>
            </p:cNvSpPr>
            <p:nvPr userDrawn="1"/>
          </p:nvSpPr>
          <p:spPr bwMode="auto">
            <a:xfrm>
              <a:off x="2030" y="2013"/>
              <a:ext cx="21" cy="196"/>
            </a:xfrm>
            <a:prstGeom prst="rect">
              <a:avLst/>
            </a:prstGeom>
            <a:solidFill>
              <a:srgbClr val="A7A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3">
              <a:extLst>
                <a:ext uri="{FF2B5EF4-FFF2-40B4-BE49-F238E27FC236}">
                  <a16:creationId xmlns:a16="http://schemas.microsoft.com/office/drawing/2014/main" id="{9AA7AA87-B254-454F-86B2-1268C71E4CF2}"/>
                </a:ext>
              </a:extLst>
            </p:cNvPr>
            <p:cNvSpPr>
              <a:spLocks/>
            </p:cNvSpPr>
            <p:nvPr userDrawn="1"/>
          </p:nvSpPr>
          <p:spPr bwMode="auto">
            <a:xfrm>
              <a:off x="2086"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7" y="99"/>
                    <a:pt x="53" y="104"/>
                    <a:pt x="40"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4">
              <a:extLst>
                <a:ext uri="{FF2B5EF4-FFF2-40B4-BE49-F238E27FC236}">
                  <a16:creationId xmlns:a16="http://schemas.microsoft.com/office/drawing/2014/main" id="{5B1EBC75-02F1-4E8D-9109-25CAEEDC21BC}"/>
                </a:ext>
              </a:extLst>
            </p:cNvPr>
            <p:cNvSpPr>
              <a:spLocks/>
            </p:cNvSpPr>
            <p:nvPr userDrawn="1"/>
          </p:nvSpPr>
          <p:spPr bwMode="auto">
            <a:xfrm>
              <a:off x="2234"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5">
              <a:extLst>
                <a:ext uri="{FF2B5EF4-FFF2-40B4-BE49-F238E27FC236}">
                  <a16:creationId xmlns:a16="http://schemas.microsoft.com/office/drawing/2014/main" id="{99B904A3-BECE-4CE0-86F2-05C4150A9CD2}"/>
                </a:ext>
              </a:extLst>
            </p:cNvPr>
            <p:cNvSpPr>
              <a:spLocks noEditPoints="1"/>
            </p:cNvSpPr>
            <p:nvPr userDrawn="1"/>
          </p:nvSpPr>
          <p:spPr bwMode="auto">
            <a:xfrm>
              <a:off x="2353" y="2073"/>
              <a:ext cx="126" cy="140"/>
            </a:xfrm>
            <a:custGeom>
              <a:avLst/>
              <a:gdLst>
                <a:gd name="T0" fmla="*/ 17 w 98"/>
                <a:gd name="T1" fmla="*/ 55 h 108"/>
                <a:gd name="T2" fmla="*/ 17 w 98"/>
                <a:gd name="T3" fmla="*/ 56 h 108"/>
                <a:gd name="T4" fmla="*/ 19 w 98"/>
                <a:gd name="T5" fmla="*/ 72 h 108"/>
                <a:gd name="T6" fmla="*/ 55 w 98"/>
                <a:gd name="T7" fmla="*/ 94 h 108"/>
                <a:gd name="T8" fmla="*/ 89 w 98"/>
                <a:gd name="T9" fmla="*/ 82 h 108"/>
                <a:gd name="T10" fmla="*/ 93 w 98"/>
                <a:gd name="T11" fmla="*/ 82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3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2"/>
                    <a:pt x="17" y="68"/>
                    <a:pt x="19" y="72"/>
                  </a:cubicBezTo>
                  <a:cubicBezTo>
                    <a:pt x="25" y="86"/>
                    <a:pt x="37" y="94"/>
                    <a:pt x="55" y="94"/>
                  </a:cubicBezTo>
                  <a:cubicBezTo>
                    <a:pt x="66" y="94"/>
                    <a:pt x="79" y="90"/>
                    <a:pt x="89" y="82"/>
                  </a:cubicBezTo>
                  <a:cubicBezTo>
                    <a:pt x="93" y="82"/>
                    <a:pt x="93" y="82"/>
                    <a:pt x="93" y="82"/>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3"/>
                    <a:pt x="49" y="13"/>
                  </a:cubicBezTo>
                  <a:cubicBezTo>
                    <a:pt x="30" y="13"/>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6">
              <a:extLst>
                <a:ext uri="{FF2B5EF4-FFF2-40B4-BE49-F238E27FC236}">
                  <a16:creationId xmlns:a16="http://schemas.microsoft.com/office/drawing/2014/main" id="{E3D8287F-92CC-4D16-AF58-152BCFBCEBF7}"/>
                </a:ext>
              </a:extLst>
            </p:cNvPr>
            <p:cNvSpPr>
              <a:spLocks noEditPoints="1"/>
            </p:cNvSpPr>
            <p:nvPr userDrawn="1"/>
          </p:nvSpPr>
          <p:spPr bwMode="auto">
            <a:xfrm>
              <a:off x="2561" y="2020"/>
              <a:ext cx="174" cy="189"/>
            </a:xfrm>
            <a:custGeom>
              <a:avLst/>
              <a:gdLst>
                <a:gd name="T0" fmla="*/ 70 w 174"/>
                <a:gd name="T1" fmla="*/ 0 h 189"/>
                <a:gd name="T2" fmla="*/ 105 w 174"/>
                <a:gd name="T3" fmla="*/ 0 h 189"/>
                <a:gd name="T4" fmla="*/ 174 w 174"/>
                <a:gd name="T5" fmla="*/ 183 h 189"/>
                <a:gd name="T6" fmla="*/ 174 w 174"/>
                <a:gd name="T7" fmla="*/ 189 h 189"/>
                <a:gd name="T8" fmla="*/ 152 w 174"/>
                <a:gd name="T9" fmla="*/ 189 h 189"/>
                <a:gd name="T10" fmla="*/ 127 w 174"/>
                <a:gd name="T11" fmla="*/ 122 h 189"/>
                <a:gd name="T12" fmla="*/ 45 w 174"/>
                <a:gd name="T13" fmla="*/ 122 h 189"/>
                <a:gd name="T14" fmla="*/ 21 w 174"/>
                <a:gd name="T15" fmla="*/ 189 h 189"/>
                <a:gd name="T16" fmla="*/ 0 w 174"/>
                <a:gd name="T17" fmla="*/ 189 h 189"/>
                <a:gd name="T18" fmla="*/ 0 w 174"/>
                <a:gd name="T19" fmla="*/ 183 h 189"/>
                <a:gd name="T20" fmla="*/ 70 w 174"/>
                <a:gd name="T21" fmla="*/ 0 h 189"/>
                <a:gd name="T22" fmla="*/ 53 w 174"/>
                <a:gd name="T23" fmla="*/ 102 h 189"/>
                <a:gd name="T24" fmla="*/ 119 w 174"/>
                <a:gd name="T25" fmla="*/ 102 h 189"/>
                <a:gd name="T26" fmla="*/ 90 w 174"/>
                <a:gd name="T27" fmla="*/ 27 h 189"/>
                <a:gd name="T28" fmla="*/ 87 w 174"/>
                <a:gd name="T29" fmla="*/ 15 h 189"/>
                <a:gd name="T30" fmla="*/ 85 w 174"/>
                <a:gd name="T31" fmla="*/ 15 h 189"/>
                <a:gd name="T32" fmla="*/ 81 w 174"/>
                <a:gd name="T33" fmla="*/ 27 h 189"/>
                <a:gd name="T34" fmla="*/ 53 w 174"/>
                <a:gd name="T35"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89">
                  <a:moveTo>
                    <a:pt x="70" y="0"/>
                  </a:moveTo>
                  <a:lnTo>
                    <a:pt x="105" y="0"/>
                  </a:lnTo>
                  <a:lnTo>
                    <a:pt x="174" y="183"/>
                  </a:lnTo>
                  <a:lnTo>
                    <a:pt x="174" y="189"/>
                  </a:lnTo>
                  <a:lnTo>
                    <a:pt x="152" y="189"/>
                  </a:lnTo>
                  <a:lnTo>
                    <a:pt x="127" y="122"/>
                  </a:lnTo>
                  <a:lnTo>
                    <a:pt x="45" y="122"/>
                  </a:lnTo>
                  <a:lnTo>
                    <a:pt x="21" y="189"/>
                  </a:lnTo>
                  <a:lnTo>
                    <a:pt x="0" y="189"/>
                  </a:lnTo>
                  <a:lnTo>
                    <a:pt x="0" y="183"/>
                  </a:lnTo>
                  <a:lnTo>
                    <a:pt x="70" y="0"/>
                  </a:lnTo>
                  <a:close/>
                  <a:moveTo>
                    <a:pt x="53" y="102"/>
                  </a:moveTo>
                  <a:lnTo>
                    <a:pt x="119" y="102"/>
                  </a:lnTo>
                  <a:lnTo>
                    <a:pt x="90" y="27"/>
                  </a:lnTo>
                  <a:lnTo>
                    <a:pt x="87" y="15"/>
                  </a:lnTo>
                  <a:lnTo>
                    <a:pt x="85" y="15"/>
                  </a:lnTo>
                  <a:lnTo>
                    <a:pt x="81" y="27"/>
                  </a:lnTo>
                  <a:lnTo>
                    <a:pt x="53" y="102"/>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7">
              <a:extLst>
                <a:ext uri="{FF2B5EF4-FFF2-40B4-BE49-F238E27FC236}">
                  <a16:creationId xmlns:a16="http://schemas.microsoft.com/office/drawing/2014/main" id="{7B54EF6A-A6FF-48E8-82CD-F0A1C9F1BB0B}"/>
                </a:ext>
              </a:extLst>
            </p:cNvPr>
            <p:cNvSpPr>
              <a:spLocks/>
            </p:cNvSpPr>
            <p:nvPr userDrawn="1"/>
          </p:nvSpPr>
          <p:spPr bwMode="auto">
            <a:xfrm>
              <a:off x="2761" y="2074"/>
              <a:ext cx="72" cy="135"/>
            </a:xfrm>
            <a:custGeom>
              <a:avLst/>
              <a:gdLst>
                <a:gd name="T0" fmla="*/ 0 w 56"/>
                <a:gd name="T1" fmla="*/ 1 h 104"/>
                <a:gd name="T2" fmla="*/ 17 w 56"/>
                <a:gd name="T3" fmla="*/ 1 h 104"/>
                <a:gd name="T4" fmla="*/ 17 w 56"/>
                <a:gd name="T5" fmla="*/ 19 h 104"/>
                <a:gd name="T6" fmla="*/ 20 w 56"/>
                <a:gd name="T7" fmla="*/ 19 h 104"/>
                <a:gd name="T8" fmla="*/ 42 w 56"/>
                <a:gd name="T9" fmla="*/ 0 h 104"/>
                <a:gd name="T10" fmla="*/ 56 w 56"/>
                <a:gd name="T11" fmla="*/ 0 h 104"/>
                <a:gd name="T12" fmla="*/ 56 w 56"/>
                <a:gd name="T13" fmla="*/ 15 h 104"/>
                <a:gd name="T14" fmla="*/ 42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7" y="1"/>
                    <a:pt x="17" y="1"/>
                    <a:pt x="17" y="1"/>
                  </a:cubicBezTo>
                  <a:cubicBezTo>
                    <a:pt x="17" y="19"/>
                    <a:pt x="17" y="19"/>
                    <a:pt x="17" y="19"/>
                  </a:cubicBezTo>
                  <a:cubicBezTo>
                    <a:pt x="20" y="19"/>
                    <a:pt x="20" y="19"/>
                    <a:pt x="20" y="19"/>
                  </a:cubicBezTo>
                  <a:cubicBezTo>
                    <a:pt x="22" y="7"/>
                    <a:pt x="30" y="0"/>
                    <a:pt x="42" y="0"/>
                  </a:cubicBezTo>
                  <a:cubicBezTo>
                    <a:pt x="56" y="0"/>
                    <a:pt x="56" y="0"/>
                    <a:pt x="56" y="0"/>
                  </a:cubicBezTo>
                  <a:cubicBezTo>
                    <a:pt x="56" y="15"/>
                    <a:pt x="56" y="15"/>
                    <a:pt x="56" y="15"/>
                  </a:cubicBezTo>
                  <a:cubicBezTo>
                    <a:pt x="42" y="15"/>
                    <a:pt x="42" y="15"/>
                    <a:pt x="42" y="15"/>
                  </a:cubicBezTo>
                  <a:cubicBezTo>
                    <a:pt x="30" y="15"/>
                    <a:pt x="19"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8">
              <a:extLst>
                <a:ext uri="{FF2B5EF4-FFF2-40B4-BE49-F238E27FC236}">
                  <a16:creationId xmlns:a16="http://schemas.microsoft.com/office/drawing/2014/main" id="{39D0B281-912E-4651-9301-DB0296383E28}"/>
                </a:ext>
              </a:extLst>
            </p:cNvPr>
            <p:cNvSpPr>
              <a:spLocks noEditPoints="1"/>
            </p:cNvSpPr>
            <p:nvPr userDrawn="1"/>
          </p:nvSpPr>
          <p:spPr bwMode="auto">
            <a:xfrm>
              <a:off x="2840" y="2073"/>
              <a:ext cx="125"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9">
              <a:extLst>
                <a:ext uri="{FF2B5EF4-FFF2-40B4-BE49-F238E27FC236}">
                  <a16:creationId xmlns:a16="http://schemas.microsoft.com/office/drawing/2014/main" id="{04467054-EAE5-4071-8BA5-1DEE3B2106E6}"/>
                </a:ext>
              </a:extLst>
            </p:cNvPr>
            <p:cNvSpPr>
              <a:spLocks/>
            </p:cNvSpPr>
            <p:nvPr userDrawn="1"/>
          </p:nvSpPr>
          <p:spPr bwMode="auto">
            <a:xfrm>
              <a:off x="2992" y="2074"/>
              <a:ext cx="117" cy="135"/>
            </a:xfrm>
            <a:custGeom>
              <a:avLst/>
              <a:gdLst>
                <a:gd name="T0" fmla="*/ 75 w 91"/>
                <a:gd name="T1" fmla="*/ 40 h 104"/>
                <a:gd name="T2" fmla="*/ 46 w 91"/>
                <a:gd name="T3" fmla="*/ 14 h 104"/>
                <a:gd name="T4" fmla="*/ 16 w 91"/>
                <a:gd name="T5" fmla="*/ 38 h 104"/>
                <a:gd name="T6" fmla="*/ 16 w 91"/>
                <a:gd name="T7" fmla="*/ 104 h 104"/>
                <a:gd name="T8" fmla="*/ 0 w 91"/>
                <a:gd name="T9" fmla="*/ 104 h 104"/>
                <a:gd name="T10" fmla="*/ 0 w 91"/>
                <a:gd name="T11" fmla="*/ 1 h 104"/>
                <a:gd name="T12" fmla="*/ 15 w 91"/>
                <a:gd name="T13" fmla="*/ 1 h 104"/>
                <a:gd name="T14" fmla="*/ 15 w 91"/>
                <a:gd name="T15" fmla="*/ 19 h 104"/>
                <a:gd name="T16" fmla="*/ 18 w 91"/>
                <a:gd name="T17" fmla="*/ 19 h 104"/>
                <a:gd name="T18" fmla="*/ 52 w 91"/>
                <a:gd name="T19" fmla="*/ 0 h 104"/>
                <a:gd name="T20" fmla="*/ 91 w 91"/>
                <a:gd name="T21" fmla="*/ 38 h 104"/>
                <a:gd name="T22" fmla="*/ 91 w 91"/>
                <a:gd name="T23" fmla="*/ 104 h 104"/>
                <a:gd name="T24" fmla="*/ 75 w 91"/>
                <a:gd name="T25" fmla="*/ 104 h 104"/>
                <a:gd name="T26" fmla="*/ 75 w 91"/>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04">
                  <a:moveTo>
                    <a:pt x="75" y="40"/>
                  </a:moveTo>
                  <a:cubicBezTo>
                    <a:pt x="75" y="23"/>
                    <a:pt x="63" y="14"/>
                    <a:pt x="46" y="14"/>
                  </a:cubicBezTo>
                  <a:cubicBezTo>
                    <a:pt x="34" y="14"/>
                    <a:pt x="16"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8" y="0"/>
                    <a:pt x="52" y="0"/>
                  </a:cubicBezTo>
                  <a:cubicBezTo>
                    <a:pt x="75" y="0"/>
                    <a:pt x="91" y="11"/>
                    <a:pt x="91" y="38"/>
                  </a:cubicBezTo>
                  <a:cubicBezTo>
                    <a:pt x="91" y="104"/>
                    <a:pt x="91" y="104"/>
                    <a:pt x="91" y="104"/>
                  </a:cubicBezTo>
                  <a:cubicBezTo>
                    <a:pt x="75" y="104"/>
                    <a:pt x="75" y="104"/>
                    <a:pt x="75" y="104"/>
                  </a:cubicBezTo>
                  <a:lnTo>
                    <a:pt x="75"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0">
              <a:extLst>
                <a:ext uri="{FF2B5EF4-FFF2-40B4-BE49-F238E27FC236}">
                  <a16:creationId xmlns:a16="http://schemas.microsoft.com/office/drawing/2014/main" id="{559BA419-70F7-47E7-B67A-BC49110D533D}"/>
                </a:ext>
              </a:extLst>
            </p:cNvPr>
            <p:cNvSpPr>
              <a:spLocks noEditPoints="1"/>
            </p:cNvSpPr>
            <p:nvPr userDrawn="1"/>
          </p:nvSpPr>
          <p:spPr bwMode="auto">
            <a:xfrm>
              <a:off x="3136" y="2015"/>
              <a:ext cx="129" cy="197"/>
            </a:xfrm>
            <a:custGeom>
              <a:avLst/>
              <a:gdLst>
                <a:gd name="T0" fmla="*/ 100 w 100"/>
                <a:gd name="T1" fmla="*/ 0 h 152"/>
                <a:gd name="T2" fmla="*/ 100 w 100"/>
                <a:gd name="T3" fmla="*/ 150 h 152"/>
                <a:gd name="T4" fmla="*/ 83 w 100"/>
                <a:gd name="T5" fmla="*/ 150 h 152"/>
                <a:gd name="T6" fmla="*/ 83 w 100"/>
                <a:gd name="T7" fmla="*/ 137 h 152"/>
                <a:gd name="T8" fmla="*/ 80 w 100"/>
                <a:gd name="T9" fmla="*/ 137 h 152"/>
                <a:gd name="T10" fmla="*/ 49 w 100"/>
                <a:gd name="T11" fmla="*/ 152 h 152"/>
                <a:gd name="T12" fmla="*/ 0 w 100"/>
                <a:gd name="T13" fmla="*/ 100 h 152"/>
                <a:gd name="T14" fmla="*/ 52 w 100"/>
                <a:gd name="T15" fmla="*/ 45 h 152"/>
                <a:gd name="T16" fmla="*/ 83 w 100"/>
                <a:gd name="T17" fmla="*/ 61 h 152"/>
                <a:gd name="T18" fmla="*/ 83 w 100"/>
                <a:gd name="T19" fmla="*/ 0 h 152"/>
                <a:gd name="T20" fmla="*/ 100 w 100"/>
                <a:gd name="T21" fmla="*/ 0 h 152"/>
                <a:gd name="T22" fmla="*/ 83 w 100"/>
                <a:gd name="T23" fmla="*/ 109 h 152"/>
                <a:gd name="T24" fmla="*/ 83 w 100"/>
                <a:gd name="T25" fmla="*/ 81 h 152"/>
                <a:gd name="T26" fmla="*/ 54 w 100"/>
                <a:gd name="T27" fmla="*/ 59 h 152"/>
                <a:gd name="T28" fmla="*/ 17 w 100"/>
                <a:gd name="T29" fmla="*/ 99 h 152"/>
                <a:gd name="T30" fmla="*/ 54 w 100"/>
                <a:gd name="T31" fmla="*/ 138 h 152"/>
                <a:gd name="T32" fmla="*/ 83 w 100"/>
                <a:gd name="T33" fmla="*/ 10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52">
                  <a:moveTo>
                    <a:pt x="100" y="0"/>
                  </a:moveTo>
                  <a:cubicBezTo>
                    <a:pt x="100" y="150"/>
                    <a:pt x="100" y="150"/>
                    <a:pt x="100" y="150"/>
                  </a:cubicBezTo>
                  <a:cubicBezTo>
                    <a:pt x="83" y="150"/>
                    <a:pt x="83" y="150"/>
                    <a:pt x="83" y="150"/>
                  </a:cubicBezTo>
                  <a:cubicBezTo>
                    <a:pt x="83" y="137"/>
                    <a:pt x="83" y="137"/>
                    <a:pt x="83" y="137"/>
                  </a:cubicBezTo>
                  <a:cubicBezTo>
                    <a:pt x="80" y="137"/>
                    <a:pt x="80" y="137"/>
                    <a:pt x="80" y="137"/>
                  </a:cubicBezTo>
                  <a:cubicBezTo>
                    <a:pt x="72" y="147"/>
                    <a:pt x="62" y="152"/>
                    <a:pt x="49" y="152"/>
                  </a:cubicBezTo>
                  <a:cubicBezTo>
                    <a:pt x="21" y="152"/>
                    <a:pt x="0" y="131"/>
                    <a:pt x="0" y="100"/>
                  </a:cubicBezTo>
                  <a:cubicBezTo>
                    <a:pt x="0" y="66"/>
                    <a:pt x="24" y="45"/>
                    <a:pt x="52" y="45"/>
                  </a:cubicBezTo>
                  <a:cubicBezTo>
                    <a:pt x="64" y="45"/>
                    <a:pt x="80" y="51"/>
                    <a:pt x="83" y="61"/>
                  </a:cubicBezTo>
                  <a:cubicBezTo>
                    <a:pt x="83" y="0"/>
                    <a:pt x="83" y="0"/>
                    <a:pt x="83" y="0"/>
                  </a:cubicBezTo>
                  <a:lnTo>
                    <a:pt x="100" y="0"/>
                  </a:lnTo>
                  <a:close/>
                  <a:moveTo>
                    <a:pt x="83" y="109"/>
                  </a:moveTo>
                  <a:cubicBezTo>
                    <a:pt x="83" y="81"/>
                    <a:pt x="83" y="81"/>
                    <a:pt x="83" y="81"/>
                  </a:cubicBezTo>
                  <a:cubicBezTo>
                    <a:pt x="83" y="67"/>
                    <a:pt x="70" y="59"/>
                    <a:pt x="54" y="59"/>
                  </a:cubicBezTo>
                  <a:cubicBezTo>
                    <a:pt x="36" y="59"/>
                    <a:pt x="17" y="72"/>
                    <a:pt x="17" y="99"/>
                  </a:cubicBezTo>
                  <a:cubicBezTo>
                    <a:pt x="17" y="124"/>
                    <a:pt x="35" y="138"/>
                    <a:pt x="54" y="138"/>
                  </a:cubicBezTo>
                  <a:cubicBezTo>
                    <a:pt x="69" y="138"/>
                    <a:pt x="83" y="125"/>
                    <a:pt x="83" y="109"/>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1">
              <a:extLst>
                <a:ext uri="{FF2B5EF4-FFF2-40B4-BE49-F238E27FC236}">
                  <a16:creationId xmlns:a16="http://schemas.microsoft.com/office/drawing/2014/main" id="{F6DABD66-67A6-4161-8DD8-2B2178E00BD0}"/>
                </a:ext>
              </a:extLst>
            </p:cNvPr>
            <p:cNvSpPr>
              <a:spLocks noEditPoints="1"/>
            </p:cNvSpPr>
            <p:nvPr userDrawn="1"/>
          </p:nvSpPr>
          <p:spPr bwMode="auto">
            <a:xfrm>
              <a:off x="3293" y="2073"/>
              <a:ext cx="113"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4 h 108"/>
                <a:gd name="T16" fmla="*/ 11 w 88"/>
                <a:gd name="T17" fmla="*/ 28 h 108"/>
                <a:gd name="T18" fmla="*/ 8 w 88"/>
                <a:gd name="T19" fmla="*/ 28 h 108"/>
                <a:gd name="T20" fmla="*/ 8 w 88"/>
                <a:gd name="T21" fmla="*/ 13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49" y="108"/>
                    <a:pt x="36" y="108"/>
                  </a:cubicBezTo>
                  <a:cubicBezTo>
                    <a:pt x="15" y="108"/>
                    <a:pt x="0" y="95"/>
                    <a:pt x="0" y="77"/>
                  </a:cubicBezTo>
                  <a:cubicBezTo>
                    <a:pt x="0" y="56"/>
                    <a:pt x="16" y="47"/>
                    <a:pt x="40" y="42"/>
                  </a:cubicBezTo>
                  <a:cubicBezTo>
                    <a:pt x="47" y="40"/>
                    <a:pt x="62" y="38"/>
                    <a:pt x="70" y="37"/>
                  </a:cubicBezTo>
                  <a:cubicBezTo>
                    <a:pt x="71" y="34"/>
                    <a:pt x="71" y="34"/>
                    <a:pt x="71" y="34"/>
                  </a:cubicBezTo>
                  <a:cubicBezTo>
                    <a:pt x="68" y="23"/>
                    <a:pt x="58" y="14"/>
                    <a:pt x="44" y="14"/>
                  </a:cubicBezTo>
                  <a:cubicBezTo>
                    <a:pt x="29" y="14"/>
                    <a:pt x="20" y="19"/>
                    <a:pt x="11" y="28"/>
                  </a:cubicBezTo>
                  <a:cubicBezTo>
                    <a:pt x="8" y="28"/>
                    <a:pt x="8" y="28"/>
                    <a:pt x="8" y="28"/>
                  </a:cubicBezTo>
                  <a:cubicBezTo>
                    <a:pt x="8" y="13"/>
                    <a:pt x="8" y="13"/>
                    <a:pt x="8" y="13"/>
                  </a:cubicBezTo>
                  <a:cubicBezTo>
                    <a:pt x="16"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2">
              <a:extLst>
                <a:ext uri="{FF2B5EF4-FFF2-40B4-BE49-F238E27FC236}">
                  <a16:creationId xmlns:a16="http://schemas.microsoft.com/office/drawing/2014/main" id="{78458295-1309-4E38-B8D9-8140DC258261}"/>
                </a:ext>
              </a:extLst>
            </p:cNvPr>
            <p:cNvSpPr>
              <a:spLocks/>
            </p:cNvSpPr>
            <p:nvPr userDrawn="1"/>
          </p:nvSpPr>
          <p:spPr bwMode="auto">
            <a:xfrm>
              <a:off x="3441" y="2074"/>
              <a:ext cx="213" cy="135"/>
            </a:xfrm>
            <a:custGeom>
              <a:avLst/>
              <a:gdLst>
                <a:gd name="T0" fmla="*/ 75 w 165"/>
                <a:gd name="T1" fmla="*/ 38 h 104"/>
                <a:gd name="T2" fmla="*/ 46 w 165"/>
                <a:gd name="T3" fmla="*/ 14 h 104"/>
                <a:gd name="T4" fmla="*/ 16 w 165"/>
                <a:gd name="T5" fmla="*/ 38 h 104"/>
                <a:gd name="T6" fmla="*/ 16 w 165"/>
                <a:gd name="T7" fmla="*/ 104 h 104"/>
                <a:gd name="T8" fmla="*/ 0 w 165"/>
                <a:gd name="T9" fmla="*/ 104 h 104"/>
                <a:gd name="T10" fmla="*/ 0 w 165"/>
                <a:gd name="T11" fmla="*/ 1 h 104"/>
                <a:gd name="T12" fmla="*/ 16 w 165"/>
                <a:gd name="T13" fmla="*/ 1 h 104"/>
                <a:gd name="T14" fmla="*/ 16 w 165"/>
                <a:gd name="T15" fmla="*/ 19 h 104"/>
                <a:gd name="T16" fmla="*/ 18 w 165"/>
                <a:gd name="T17" fmla="*/ 19 h 104"/>
                <a:gd name="T18" fmla="*/ 51 w 165"/>
                <a:gd name="T19" fmla="*/ 0 h 104"/>
                <a:gd name="T20" fmla="*/ 86 w 165"/>
                <a:gd name="T21" fmla="*/ 21 h 104"/>
                <a:gd name="T22" fmla="*/ 89 w 165"/>
                <a:gd name="T23" fmla="*/ 21 h 104"/>
                <a:gd name="T24" fmla="*/ 125 w 165"/>
                <a:gd name="T25" fmla="*/ 0 h 104"/>
                <a:gd name="T26" fmla="*/ 165 w 165"/>
                <a:gd name="T27" fmla="*/ 37 h 104"/>
                <a:gd name="T28" fmla="*/ 165 w 165"/>
                <a:gd name="T29" fmla="*/ 104 h 104"/>
                <a:gd name="T30" fmla="*/ 149 w 165"/>
                <a:gd name="T31" fmla="*/ 104 h 104"/>
                <a:gd name="T32" fmla="*/ 149 w 165"/>
                <a:gd name="T33" fmla="*/ 38 h 104"/>
                <a:gd name="T34" fmla="*/ 121 w 165"/>
                <a:gd name="T35" fmla="*/ 14 h 104"/>
                <a:gd name="T36" fmla="*/ 91 w 165"/>
                <a:gd name="T37" fmla="*/ 39 h 104"/>
                <a:gd name="T38" fmla="*/ 91 w 165"/>
                <a:gd name="T39" fmla="*/ 104 h 104"/>
                <a:gd name="T40" fmla="*/ 75 w 165"/>
                <a:gd name="T41" fmla="*/ 104 h 104"/>
                <a:gd name="T42" fmla="*/ 75 w 165"/>
                <a:gd name="T43" fmla="*/ 3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04">
                  <a:moveTo>
                    <a:pt x="75" y="38"/>
                  </a:moveTo>
                  <a:cubicBezTo>
                    <a:pt x="75" y="23"/>
                    <a:pt x="63" y="14"/>
                    <a:pt x="46" y="14"/>
                  </a:cubicBezTo>
                  <a:cubicBezTo>
                    <a:pt x="35" y="14"/>
                    <a:pt x="17" y="23"/>
                    <a:pt x="16" y="38"/>
                  </a:cubicBezTo>
                  <a:cubicBezTo>
                    <a:pt x="16" y="104"/>
                    <a:pt x="16" y="104"/>
                    <a:pt x="16" y="104"/>
                  </a:cubicBezTo>
                  <a:cubicBezTo>
                    <a:pt x="0" y="104"/>
                    <a:pt x="0" y="104"/>
                    <a:pt x="0" y="104"/>
                  </a:cubicBezTo>
                  <a:cubicBezTo>
                    <a:pt x="0" y="1"/>
                    <a:pt x="0" y="1"/>
                    <a:pt x="0" y="1"/>
                  </a:cubicBezTo>
                  <a:cubicBezTo>
                    <a:pt x="16" y="1"/>
                    <a:pt x="16" y="1"/>
                    <a:pt x="16" y="1"/>
                  </a:cubicBezTo>
                  <a:cubicBezTo>
                    <a:pt x="16" y="19"/>
                    <a:pt x="16" y="19"/>
                    <a:pt x="16" y="19"/>
                  </a:cubicBezTo>
                  <a:cubicBezTo>
                    <a:pt x="18" y="19"/>
                    <a:pt x="18" y="19"/>
                    <a:pt x="18" y="19"/>
                  </a:cubicBezTo>
                  <a:cubicBezTo>
                    <a:pt x="25" y="5"/>
                    <a:pt x="39" y="0"/>
                    <a:pt x="51" y="0"/>
                  </a:cubicBezTo>
                  <a:cubicBezTo>
                    <a:pt x="72" y="0"/>
                    <a:pt x="82" y="9"/>
                    <a:pt x="86" y="21"/>
                  </a:cubicBezTo>
                  <a:cubicBezTo>
                    <a:pt x="89" y="21"/>
                    <a:pt x="89" y="21"/>
                    <a:pt x="89" y="21"/>
                  </a:cubicBezTo>
                  <a:cubicBezTo>
                    <a:pt x="95" y="7"/>
                    <a:pt x="112" y="0"/>
                    <a:pt x="125" y="0"/>
                  </a:cubicBezTo>
                  <a:cubicBezTo>
                    <a:pt x="149" y="0"/>
                    <a:pt x="165" y="11"/>
                    <a:pt x="165" y="37"/>
                  </a:cubicBezTo>
                  <a:cubicBezTo>
                    <a:pt x="165" y="104"/>
                    <a:pt x="165" y="104"/>
                    <a:pt x="165" y="104"/>
                  </a:cubicBezTo>
                  <a:cubicBezTo>
                    <a:pt x="149" y="104"/>
                    <a:pt x="149" y="104"/>
                    <a:pt x="149" y="104"/>
                  </a:cubicBezTo>
                  <a:cubicBezTo>
                    <a:pt x="149" y="38"/>
                    <a:pt x="149" y="38"/>
                    <a:pt x="149" y="38"/>
                  </a:cubicBezTo>
                  <a:cubicBezTo>
                    <a:pt x="149" y="23"/>
                    <a:pt x="137" y="14"/>
                    <a:pt x="121" y="14"/>
                  </a:cubicBezTo>
                  <a:cubicBezTo>
                    <a:pt x="110" y="14"/>
                    <a:pt x="91" y="24"/>
                    <a:pt x="91" y="39"/>
                  </a:cubicBezTo>
                  <a:cubicBezTo>
                    <a:pt x="91" y="104"/>
                    <a:pt x="91" y="104"/>
                    <a:pt x="91" y="104"/>
                  </a:cubicBezTo>
                  <a:cubicBezTo>
                    <a:pt x="75" y="104"/>
                    <a:pt x="75" y="104"/>
                    <a:pt x="75" y="104"/>
                  </a:cubicBezTo>
                  <a:lnTo>
                    <a:pt x="75" y="38"/>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3">
              <a:extLst>
                <a:ext uri="{FF2B5EF4-FFF2-40B4-BE49-F238E27FC236}">
                  <a16:creationId xmlns:a16="http://schemas.microsoft.com/office/drawing/2014/main" id="{0C8429AC-88C5-47D5-9B2F-87AA334BE5FB}"/>
                </a:ext>
              </a:extLst>
            </p:cNvPr>
            <p:cNvSpPr>
              <a:spLocks noEditPoints="1"/>
            </p:cNvSpPr>
            <p:nvPr userDrawn="1"/>
          </p:nvSpPr>
          <p:spPr bwMode="auto">
            <a:xfrm>
              <a:off x="3687" y="2016"/>
              <a:ext cx="22" cy="193"/>
            </a:xfrm>
            <a:custGeom>
              <a:avLst/>
              <a:gdLst>
                <a:gd name="T0" fmla="*/ 0 w 22"/>
                <a:gd name="T1" fmla="*/ 27 h 193"/>
                <a:gd name="T2" fmla="*/ 0 w 22"/>
                <a:gd name="T3" fmla="*/ 0 h 193"/>
                <a:gd name="T4" fmla="*/ 22 w 22"/>
                <a:gd name="T5" fmla="*/ 0 h 193"/>
                <a:gd name="T6" fmla="*/ 22 w 22"/>
                <a:gd name="T7" fmla="*/ 27 h 193"/>
                <a:gd name="T8" fmla="*/ 0 w 22"/>
                <a:gd name="T9" fmla="*/ 27 h 193"/>
                <a:gd name="T10" fmla="*/ 0 w 22"/>
                <a:gd name="T11" fmla="*/ 193 h 193"/>
                <a:gd name="T12" fmla="*/ 0 w 22"/>
                <a:gd name="T13" fmla="*/ 60 h 193"/>
                <a:gd name="T14" fmla="*/ 22 w 22"/>
                <a:gd name="T15" fmla="*/ 60 h 193"/>
                <a:gd name="T16" fmla="*/ 22 w 22"/>
                <a:gd name="T17" fmla="*/ 193 h 193"/>
                <a:gd name="T18" fmla="*/ 0 w 22"/>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93">
                  <a:moveTo>
                    <a:pt x="0" y="27"/>
                  </a:moveTo>
                  <a:lnTo>
                    <a:pt x="0" y="0"/>
                  </a:lnTo>
                  <a:lnTo>
                    <a:pt x="22" y="0"/>
                  </a:lnTo>
                  <a:lnTo>
                    <a:pt x="22" y="27"/>
                  </a:lnTo>
                  <a:lnTo>
                    <a:pt x="0" y="27"/>
                  </a:lnTo>
                  <a:close/>
                  <a:moveTo>
                    <a:pt x="0" y="193"/>
                  </a:moveTo>
                  <a:lnTo>
                    <a:pt x="0" y="60"/>
                  </a:lnTo>
                  <a:lnTo>
                    <a:pt x="22" y="60"/>
                  </a:lnTo>
                  <a:lnTo>
                    <a:pt x="22"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4">
              <a:extLst>
                <a:ext uri="{FF2B5EF4-FFF2-40B4-BE49-F238E27FC236}">
                  <a16:creationId xmlns:a16="http://schemas.microsoft.com/office/drawing/2014/main" id="{8111896B-A787-4EB1-B40C-4EFE264DFB15}"/>
                </a:ext>
              </a:extLst>
            </p:cNvPr>
            <p:cNvSpPr>
              <a:spLocks/>
            </p:cNvSpPr>
            <p:nvPr userDrawn="1"/>
          </p:nvSpPr>
          <p:spPr bwMode="auto">
            <a:xfrm>
              <a:off x="3739"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5"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9"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5">
              <a:extLst>
                <a:ext uri="{FF2B5EF4-FFF2-40B4-BE49-F238E27FC236}">
                  <a16:creationId xmlns:a16="http://schemas.microsoft.com/office/drawing/2014/main" id="{D44A4B42-689F-4160-9332-BB9E3BD140CA}"/>
                </a:ext>
              </a:extLst>
            </p:cNvPr>
            <p:cNvSpPr>
              <a:spLocks noEditPoints="1"/>
            </p:cNvSpPr>
            <p:nvPr userDrawn="1"/>
          </p:nvSpPr>
          <p:spPr bwMode="auto">
            <a:xfrm>
              <a:off x="3857" y="2073"/>
              <a:ext cx="125" cy="140"/>
            </a:xfrm>
            <a:custGeom>
              <a:avLst/>
              <a:gdLst>
                <a:gd name="T0" fmla="*/ 16 w 97"/>
                <a:gd name="T1" fmla="*/ 55 h 108"/>
                <a:gd name="T2" fmla="*/ 16 w 97"/>
                <a:gd name="T3" fmla="*/ 56 h 108"/>
                <a:gd name="T4" fmla="*/ 19 w 97"/>
                <a:gd name="T5" fmla="*/ 72 h 108"/>
                <a:gd name="T6" fmla="*/ 55 w 97"/>
                <a:gd name="T7" fmla="*/ 94 h 108"/>
                <a:gd name="T8" fmla="*/ 89 w 97"/>
                <a:gd name="T9" fmla="*/ 82 h 108"/>
                <a:gd name="T10" fmla="*/ 92 w 97"/>
                <a:gd name="T11" fmla="*/ 82 h 108"/>
                <a:gd name="T12" fmla="*/ 92 w 97"/>
                <a:gd name="T13" fmla="*/ 95 h 108"/>
                <a:gd name="T14" fmla="*/ 55 w 97"/>
                <a:gd name="T15" fmla="*/ 108 h 108"/>
                <a:gd name="T16" fmla="*/ 0 w 97"/>
                <a:gd name="T17" fmla="*/ 53 h 108"/>
                <a:gd name="T18" fmla="*/ 49 w 97"/>
                <a:gd name="T19" fmla="*/ 0 h 108"/>
                <a:gd name="T20" fmla="*/ 97 w 97"/>
                <a:gd name="T21" fmla="*/ 55 h 108"/>
                <a:gd name="T22" fmla="*/ 16 w 97"/>
                <a:gd name="T23" fmla="*/ 55 h 108"/>
                <a:gd name="T24" fmla="*/ 17 w 97"/>
                <a:gd name="T25" fmla="*/ 42 h 108"/>
                <a:gd name="T26" fmla="*/ 80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7" y="94"/>
                    <a:pt x="55" y="94"/>
                  </a:cubicBezTo>
                  <a:cubicBezTo>
                    <a:pt x="65" y="94"/>
                    <a:pt x="78" y="90"/>
                    <a:pt x="89" y="82"/>
                  </a:cubicBezTo>
                  <a:cubicBezTo>
                    <a:pt x="92" y="82"/>
                    <a:pt x="92" y="82"/>
                    <a:pt x="92" y="82"/>
                  </a:cubicBezTo>
                  <a:cubicBezTo>
                    <a:pt x="92" y="95"/>
                    <a:pt x="92" y="95"/>
                    <a:pt x="92" y="95"/>
                  </a:cubicBezTo>
                  <a:cubicBezTo>
                    <a:pt x="82" y="105"/>
                    <a:pt x="66" y="108"/>
                    <a:pt x="55" y="108"/>
                  </a:cubicBezTo>
                  <a:cubicBezTo>
                    <a:pt x="20" y="108"/>
                    <a:pt x="0" y="90"/>
                    <a:pt x="0" y="53"/>
                  </a:cubicBezTo>
                  <a:cubicBezTo>
                    <a:pt x="0" y="24"/>
                    <a:pt x="18" y="0"/>
                    <a:pt x="49" y="0"/>
                  </a:cubicBezTo>
                  <a:cubicBezTo>
                    <a:pt x="84" y="0"/>
                    <a:pt x="96" y="24"/>
                    <a:pt x="97" y="55"/>
                  </a:cubicBezTo>
                  <a:lnTo>
                    <a:pt x="16" y="55"/>
                  </a:lnTo>
                  <a:close/>
                  <a:moveTo>
                    <a:pt x="17" y="42"/>
                  </a:moveTo>
                  <a:cubicBezTo>
                    <a:pt x="80" y="42"/>
                    <a:pt x="80" y="42"/>
                    <a:pt x="80" y="42"/>
                  </a:cubicBezTo>
                  <a:cubicBezTo>
                    <a:pt x="79"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6">
              <a:extLst>
                <a:ext uri="{FF2B5EF4-FFF2-40B4-BE49-F238E27FC236}">
                  <a16:creationId xmlns:a16="http://schemas.microsoft.com/office/drawing/2014/main" id="{6067BACD-2CE9-43D4-8173-A26189FF4F17}"/>
                </a:ext>
              </a:extLst>
            </p:cNvPr>
            <p:cNvSpPr>
              <a:spLocks/>
            </p:cNvSpPr>
            <p:nvPr userDrawn="1"/>
          </p:nvSpPr>
          <p:spPr bwMode="auto">
            <a:xfrm>
              <a:off x="4070" y="2017"/>
              <a:ext cx="146" cy="196"/>
            </a:xfrm>
            <a:custGeom>
              <a:avLst/>
              <a:gdLst>
                <a:gd name="T0" fmla="*/ 0 w 113"/>
                <a:gd name="T1" fmla="*/ 111 h 151"/>
                <a:gd name="T2" fmla="*/ 4 w 113"/>
                <a:gd name="T3" fmla="*/ 111 h 151"/>
                <a:gd name="T4" fmla="*/ 60 w 113"/>
                <a:gd name="T5" fmla="*/ 135 h 151"/>
                <a:gd name="T6" fmla="*/ 96 w 113"/>
                <a:gd name="T7" fmla="*/ 111 h 151"/>
                <a:gd name="T8" fmla="*/ 56 w 113"/>
                <a:gd name="T9" fmla="*/ 84 h 151"/>
                <a:gd name="T10" fmla="*/ 2 w 113"/>
                <a:gd name="T11" fmla="*/ 41 h 151"/>
                <a:gd name="T12" fmla="*/ 59 w 113"/>
                <a:gd name="T13" fmla="*/ 0 h 151"/>
                <a:gd name="T14" fmla="*/ 108 w 113"/>
                <a:gd name="T15" fmla="*/ 16 h 151"/>
                <a:gd name="T16" fmla="*/ 108 w 113"/>
                <a:gd name="T17" fmla="*/ 32 h 151"/>
                <a:gd name="T18" fmla="*/ 103 w 113"/>
                <a:gd name="T19" fmla="*/ 32 h 151"/>
                <a:gd name="T20" fmla="*/ 55 w 113"/>
                <a:gd name="T21" fmla="*/ 15 h 151"/>
                <a:gd name="T22" fmla="*/ 19 w 113"/>
                <a:gd name="T23" fmla="*/ 41 h 151"/>
                <a:gd name="T24" fmla="*/ 58 w 113"/>
                <a:gd name="T25" fmla="*/ 68 h 151"/>
                <a:gd name="T26" fmla="*/ 113 w 113"/>
                <a:gd name="T27" fmla="*/ 111 h 151"/>
                <a:gd name="T28" fmla="*/ 60 w 113"/>
                <a:gd name="T29" fmla="*/ 151 h 151"/>
                <a:gd name="T30" fmla="*/ 0 w 113"/>
                <a:gd name="T31" fmla="*/ 131 h 151"/>
                <a:gd name="T32" fmla="*/ 0 w 113"/>
                <a:gd name="T33" fmla="*/ 11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51">
                  <a:moveTo>
                    <a:pt x="0" y="111"/>
                  </a:moveTo>
                  <a:cubicBezTo>
                    <a:pt x="4" y="111"/>
                    <a:pt x="4" y="111"/>
                    <a:pt x="4" y="111"/>
                  </a:cubicBezTo>
                  <a:cubicBezTo>
                    <a:pt x="18" y="125"/>
                    <a:pt x="41" y="135"/>
                    <a:pt x="60" y="135"/>
                  </a:cubicBezTo>
                  <a:cubicBezTo>
                    <a:pt x="84" y="135"/>
                    <a:pt x="96" y="122"/>
                    <a:pt x="96" y="111"/>
                  </a:cubicBezTo>
                  <a:cubicBezTo>
                    <a:pt x="96" y="93"/>
                    <a:pt x="76" y="88"/>
                    <a:pt x="56" y="84"/>
                  </a:cubicBezTo>
                  <a:cubicBezTo>
                    <a:pt x="31" y="78"/>
                    <a:pt x="2" y="72"/>
                    <a:pt x="2" y="41"/>
                  </a:cubicBezTo>
                  <a:cubicBezTo>
                    <a:pt x="2" y="18"/>
                    <a:pt x="23" y="0"/>
                    <a:pt x="59" y="0"/>
                  </a:cubicBezTo>
                  <a:cubicBezTo>
                    <a:pt x="80" y="0"/>
                    <a:pt x="99" y="8"/>
                    <a:pt x="108" y="16"/>
                  </a:cubicBezTo>
                  <a:cubicBezTo>
                    <a:pt x="108" y="32"/>
                    <a:pt x="108" y="32"/>
                    <a:pt x="108" y="32"/>
                  </a:cubicBezTo>
                  <a:cubicBezTo>
                    <a:pt x="103" y="32"/>
                    <a:pt x="103" y="32"/>
                    <a:pt x="103" y="32"/>
                  </a:cubicBezTo>
                  <a:cubicBezTo>
                    <a:pt x="93" y="23"/>
                    <a:pt x="76" y="15"/>
                    <a:pt x="55" y="15"/>
                  </a:cubicBezTo>
                  <a:cubicBezTo>
                    <a:pt x="33" y="15"/>
                    <a:pt x="19" y="27"/>
                    <a:pt x="19" y="41"/>
                  </a:cubicBezTo>
                  <a:cubicBezTo>
                    <a:pt x="19" y="58"/>
                    <a:pt x="39" y="63"/>
                    <a:pt x="58" y="68"/>
                  </a:cubicBezTo>
                  <a:cubicBezTo>
                    <a:pt x="83" y="74"/>
                    <a:pt x="113" y="79"/>
                    <a:pt x="113" y="111"/>
                  </a:cubicBezTo>
                  <a:cubicBezTo>
                    <a:pt x="113" y="133"/>
                    <a:pt x="94" y="151"/>
                    <a:pt x="60" y="151"/>
                  </a:cubicBezTo>
                  <a:cubicBezTo>
                    <a:pt x="36" y="151"/>
                    <a:pt x="18" y="145"/>
                    <a:pt x="0" y="131"/>
                  </a:cubicBezTo>
                  <a:lnTo>
                    <a:pt x="0" y="11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7">
              <a:extLst>
                <a:ext uri="{FF2B5EF4-FFF2-40B4-BE49-F238E27FC236}">
                  <a16:creationId xmlns:a16="http://schemas.microsoft.com/office/drawing/2014/main" id="{5318E9C0-DB55-4120-B90F-91418E1730AC}"/>
                </a:ext>
              </a:extLst>
            </p:cNvPr>
            <p:cNvSpPr>
              <a:spLocks noEditPoints="1"/>
            </p:cNvSpPr>
            <p:nvPr userDrawn="1"/>
          </p:nvSpPr>
          <p:spPr bwMode="auto">
            <a:xfrm>
              <a:off x="4243" y="2016"/>
              <a:ext cx="20" cy="193"/>
            </a:xfrm>
            <a:custGeom>
              <a:avLst/>
              <a:gdLst>
                <a:gd name="T0" fmla="*/ 0 w 20"/>
                <a:gd name="T1" fmla="*/ 27 h 193"/>
                <a:gd name="T2" fmla="*/ 0 w 20"/>
                <a:gd name="T3" fmla="*/ 0 h 193"/>
                <a:gd name="T4" fmla="*/ 20 w 20"/>
                <a:gd name="T5" fmla="*/ 0 h 193"/>
                <a:gd name="T6" fmla="*/ 20 w 20"/>
                <a:gd name="T7" fmla="*/ 27 h 193"/>
                <a:gd name="T8" fmla="*/ 0 w 20"/>
                <a:gd name="T9" fmla="*/ 27 h 193"/>
                <a:gd name="T10" fmla="*/ 0 w 20"/>
                <a:gd name="T11" fmla="*/ 193 h 193"/>
                <a:gd name="T12" fmla="*/ 0 w 20"/>
                <a:gd name="T13" fmla="*/ 60 h 193"/>
                <a:gd name="T14" fmla="*/ 20 w 20"/>
                <a:gd name="T15" fmla="*/ 60 h 193"/>
                <a:gd name="T16" fmla="*/ 20 w 20"/>
                <a:gd name="T17" fmla="*/ 193 h 193"/>
                <a:gd name="T18" fmla="*/ 0 w 20"/>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3">
                  <a:moveTo>
                    <a:pt x="0" y="27"/>
                  </a:moveTo>
                  <a:lnTo>
                    <a:pt x="0" y="0"/>
                  </a:lnTo>
                  <a:lnTo>
                    <a:pt x="20" y="0"/>
                  </a:lnTo>
                  <a:lnTo>
                    <a:pt x="20" y="27"/>
                  </a:lnTo>
                  <a:lnTo>
                    <a:pt x="0" y="27"/>
                  </a:lnTo>
                  <a:close/>
                  <a:moveTo>
                    <a:pt x="0" y="193"/>
                  </a:moveTo>
                  <a:lnTo>
                    <a:pt x="0" y="60"/>
                  </a:lnTo>
                  <a:lnTo>
                    <a:pt x="20" y="60"/>
                  </a:lnTo>
                  <a:lnTo>
                    <a:pt x="20"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8">
              <a:extLst>
                <a:ext uri="{FF2B5EF4-FFF2-40B4-BE49-F238E27FC236}">
                  <a16:creationId xmlns:a16="http://schemas.microsoft.com/office/drawing/2014/main" id="{92D84005-D53D-484F-81C7-9426069C2BF4}"/>
                </a:ext>
              </a:extLst>
            </p:cNvPr>
            <p:cNvSpPr>
              <a:spLocks/>
            </p:cNvSpPr>
            <p:nvPr userDrawn="1"/>
          </p:nvSpPr>
          <p:spPr bwMode="auto">
            <a:xfrm>
              <a:off x="4301" y="2013"/>
              <a:ext cx="116" cy="196"/>
            </a:xfrm>
            <a:custGeom>
              <a:avLst/>
              <a:gdLst>
                <a:gd name="T0" fmla="*/ 74 w 90"/>
                <a:gd name="T1" fmla="*/ 87 h 151"/>
                <a:gd name="T2" fmla="*/ 46 w 90"/>
                <a:gd name="T3" fmla="*/ 61 h 151"/>
                <a:gd name="T4" fmla="*/ 16 w 90"/>
                <a:gd name="T5" fmla="*/ 85 h 151"/>
                <a:gd name="T6" fmla="*/ 16 w 90"/>
                <a:gd name="T7" fmla="*/ 151 h 151"/>
                <a:gd name="T8" fmla="*/ 0 w 90"/>
                <a:gd name="T9" fmla="*/ 151 h 151"/>
                <a:gd name="T10" fmla="*/ 0 w 90"/>
                <a:gd name="T11" fmla="*/ 0 h 151"/>
                <a:gd name="T12" fmla="*/ 16 w 90"/>
                <a:gd name="T13" fmla="*/ 0 h 151"/>
                <a:gd name="T14" fmla="*/ 16 w 90"/>
                <a:gd name="T15" fmla="*/ 66 h 151"/>
                <a:gd name="T16" fmla="*/ 18 w 90"/>
                <a:gd name="T17" fmla="*/ 66 h 151"/>
                <a:gd name="T18" fmla="*/ 51 w 90"/>
                <a:gd name="T19" fmla="*/ 47 h 151"/>
                <a:gd name="T20" fmla="*/ 90 w 90"/>
                <a:gd name="T21" fmla="*/ 85 h 151"/>
                <a:gd name="T22" fmla="*/ 90 w 90"/>
                <a:gd name="T23" fmla="*/ 151 h 151"/>
                <a:gd name="T24" fmla="*/ 74 w 90"/>
                <a:gd name="T25" fmla="*/ 151 h 151"/>
                <a:gd name="T26" fmla="*/ 74 w 90"/>
                <a:gd name="T27"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51">
                  <a:moveTo>
                    <a:pt x="74" y="87"/>
                  </a:moveTo>
                  <a:cubicBezTo>
                    <a:pt x="74" y="70"/>
                    <a:pt x="62" y="61"/>
                    <a:pt x="46" y="61"/>
                  </a:cubicBezTo>
                  <a:cubicBezTo>
                    <a:pt x="34" y="61"/>
                    <a:pt x="17" y="70"/>
                    <a:pt x="16" y="85"/>
                  </a:cubicBezTo>
                  <a:cubicBezTo>
                    <a:pt x="16" y="151"/>
                    <a:pt x="16" y="151"/>
                    <a:pt x="16" y="151"/>
                  </a:cubicBezTo>
                  <a:cubicBezTo>
                    <a:pt x="0" y="151"/>
                    <a:pt x="0" y="151"/>
                    <a:pt x="0" y="151"/>
                  </a:cubicBezTo>
                  <a:cubicBezTo>
                    <a:pt x="0" y="0"/>
                    <a:pt x="0" y="0"/>
                    <a:pt x="0" y="0"/>
                  </a:cubicBezTo>
                  <a:cubicBezTo>
                    <a:pt x="16" y="0"/>
                    <a:pt x="16" y="0"/>
                    <a:pt x="16" y="0"/>
                  </a:cubicBezTo>
                  <a:cubicBezTo>
                    <a:pt x="16" y="66"/>
                    <a:pt x="16" y="66"/>
                    <a:pt x="16" y="66"/>
                  </a:cubicBezTo>
                  <a:cubicBezTo>
                    <a:pt x="18" y="66"/>
                    <a:pt x="18" y="66"/>
                    <a:pt x="18" y="66"/>
                  </a:cubicBezTo>
                  <a:cubicBezTo>
                    <a:pt x="24" y="52"/>
                    <a:pt x="37" y="47"/>
                    <a:pt x="51" y="47"/>
                  </a:cubicBezTo>
                  <a:cubicBezTo>
                    <a:pt x="74" y="47"/>
                    <a:pt x="90" y="58"/>
                    <a:pt x="90" y="85"/>
                  </a:cubicBezTo>
                  <a:cubicBezTo>
                    <a:pt x="90" y="151"/>
                    <a:pt x="90" y="151"/>
                    <a:pt x="90" y="151"/>
                  </a:cubicBezTo>
                  <a:cubicBezTo>
                    <a:pt x="74" y="151"/>
                    <a:pt x="74" y="151"/>
                    <a:pt x="74" y="151"/>
                  </a:cubicBezTo>
                  <a:lnTo>
                    <a:pt x="74" y="87"/>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9">
              <a:extLst>
                <a:ext uri="{FF2B5EF4-FFF2-40B4-BE49-F238E27FC236}">
                  <a16:creationId xmlns:a16="http://schemas.microsoft.com/office/drawing/2014/main" id="{40166A99-1F21-435E-B6BF-40CEE3B4DB49}"/>
                </a:ext>
              </a:extLst>
            </p:cNvPr>
            <p:cNvSpPr>
              <a:spLocks/>
            </p:cNvSpPr>
            <p:nvPr userDrawn="1"/>
          </p:nvSpPr>
          <p:spPr bwMode="auto">
            <a:xfrm>
              <a:off x="4433"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0">
              <a:extLst>
                <a:ext uri="{FF2B5EF4-FFF2-40B4-BE49-F238E27FC236}">
                  <a16:creationId xmlns:a16="http://schemas.microsoft.com/office/drawing/2014/main" id="{85DFA70F-F381-4232-8FDC-82D979303227}"/>
                </a:ext>
              </a:extLst>
            </p:cNvPr>
            <p:cNvSpPr>
              <a:spLocks noEditPoints="1"/>
            </p:cNvSpPr>
            <p:nvPr userDrawn="1"/>
          </p:nvSpPr>
          <p:spPr bwMode="auto">
            <a:xfrm>
              <a:off x="4527" y="2073"/>
              <a:ext cx="114" cy="140"/>
            </a:xfrm>
            <a:custGeom>
              <a:avLst/>
              <a:gdLst>
                <a:gd name="T0" fmla="*/ 72 w 88"/>
                <a:gd name="T1" fmla="*/ 93 h 108"/>
                <a:gd name="T2" fmla="*/ 69 w 88"/>
                <a:gd name="T3" fmla="*/ 93 h 108"/>
                <a:gd name="T4" fmla="*/ 35 w 88"/>
                <a:gd name="T5" fmla="*/ 108 h 108"/>
                <a:gd name="T6" fmla="*/ 0 w 88"/>
                <a:gd name="T7" fmla="*/ 77 h 108"/>
                <a:gd name="T8" fmla="*/ 40 w 88"/>
                <a:gd name="T9" fmla="*/ 42 h 108"/>
                <a:gd name="T10" fmla="*/ 69 w 88"/>
                <a:gd name="T11" fmla="*/ 37 h 108"/>
                <a:gd name="T12" fmla="*/ 71 w 88"/>
                <a:gd name="T13" fmla="*/ 34 h 108"/>
                <a:gd name="T14" fmla="*/ 44 w 88"/>
                <a:gd name="T15" fmla="*/ 14 h 108"/>
                <a:gd name="T16" fmla="*/ 10 w 88"/>
                <a:gd name="T17" fmla="*/ 28 h 108"/>
                <a:gd name="T18" fmla="*/ 7 w 88"/>
                <a:gd name="T19" fmla="*/ 28 h 108"/>
                <a:gd name="T20" fmla="*/ 7 w 88"/>
                <a:gd name="T21" fmla="*/ 13 h 108"/>
                <a:gd name="T22" fmla="*/ 44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6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0" y="103"/>
                    <a:pt x="49" y="108"/>
                    <a:pt x="35" y="108"/>
                  </a:cubicBezTo>
                  <a:cubicBezTo>
                    <a:pt x="15" y="108"/>
                    <a:pt x="0" y="95"/>
                    <a:pt x="0" y="77"/>
                  </a:cubicBezTo>
                  <a:cubicBezTo>
                    <a:pt x="0" y="56"/>
                    <a:pt x="16" y="47"/>
                    <a:pt x="40" y="42"/>
                  </a:cubicBezTo>
                  <a:cubicBezTo>
                    <a:pt x="47" y="40"/>
                    <a:pt x="62" y="38"/>
                    <a:pt x="69" y="37"/>
                  </a:cubicBezTo>
                  <a:cubicBezTo>
                    <a:pt x="71" y="34"/>
                    <a:pt x="71" y="34"/>
                    <a:pt x="71" y="34"/>
                  </a:cubicBezTo>
                  <a:cubicBezTo>
                    <a:pt x="68" y="23"/>
                    <a:pt x="58" y="14"/>
                    <a:pt x="44" y="14"/>
                  </a:cubicBezTo>
                  <a:cubicBezTo>
                    <a:pt x="29" y="14"/>
                    <a:pt x="20" y="19"/>
                    <a:pt x="10" y="28"/>
                  </a:cubicBezTo>
                  <a:cubicBezTo>
                    <a:pt x="7" y="28"/>
                    <a:pt x="7" y="28"/>
                    <a:pt x="7" y="28"/>
                  </a:cubicBezTo>
                  <a:cubicBezTo>
                    <a:pt x="7" y="13"/>
                    <a:pt x="7" y="13"/>
                    <a:pt x="7" y="13"/>
                  </a:cubicBezTo>
                  <a:cubicBezTo>
                    <a:pt x="16" y="6"/>
                    <a:pt x="28" y="0"/>
                    <a:pt x="44"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6" y="65"/>
                    <a:pt x="16" y="77"/>
                  </a:cubicBezTo>
                  <a:cubicBezTo>
                    <a:pt x="16"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1">
              <a:extLst>
                <a:ext uri="{FF2B5EF4-FFF2-40B4-BE49-F238E27FC236}">
                  <a16:creationId xmlns:a16="http://schemas.microsoft.com/office/drawing/2014/main" id="{CCAA1067-8C56-4502-ABC5-4BDCEA36361E}"/>
                </a:ext>
              </a:extLst>
            </p:cNvPr>
            <p:cNvSpPr>
              <a:spLocks/>
            </p:cNvSpPr>
            <p:nvPr userDrawn="1"/>
          </p:nvSpPr>
          <p:spPr bwMode="auto">
            <a:xfrm>
              <a:off x="4670" y="2073"/>
              <a:ext cx="102" cy="140"/>
            </a:xfrm>
            <a:custGeom>
              <a:avLst/>
              <a:gdLst>
                <a:gd name="T0" fmla="*/ 0 w 79"/>
                <a:gd name="T1" fmla="*/ 80 h 108"/>
                <a:gd name="T2" fmla="*/ 5 w 79"/>
                <a:gd name="T3" fmla="*/ 80 h 108"/>
                <a:gd name="T4" fmla="*/ 39 w 79"/>
                <a:gd name="T5" fmla="*/ 95 h 108"/>
                <a:gd name="T6" fmla="*/ 64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9" y="95"/>
                  </a:cubicBezTo>
                  <a:cubicBezTo>
                    <a:pt x="55" y="95"/>
                    <a:pt x="64" y="90"/>
                    <a:pt x="64" y="79"/>
                  </a:cubicBezTo>
                  <a:cubicBezTo>
                    <a:pt x="64" y="58"/>
                    <a:pt x="0" y="64"/>
                    <a:pt x="0" y="29"/>
                  </a:cubicBezTo>
                  <a:cubicBezTo>
                    <a:pt x="0" y="12"/>
                    <a:pt x="14" y="0"/>
                    <a:pt x="41" y="0"/>
                  </a:cubicBezTo>
                  <a:cubicBezTo>
                    <a:pt x="57" y="0"/>
                    <a:pt x="68" y="5"/>
                    <a:pt x="74" y="9"/>
                  </a:cubicBezTo>
                  <a:cubicBezTo>
                    <a:pt x="74" y="25"/>
                    <a:pt x="74" y="25"/>
                    <a:pt x="74" y="25"/>
                  </a:cubicBezTo>
                  <a:cubicBezTo>
                    <a:pt x="69" y="25"/>
                    <a:pt x="69" y="25"/>
                    <a:pt x="69" y="25"/>
                  </a:cubicBezTo>
                  <a:cubicBezTo>
                    <a:pt x="66"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2">
              <a:extLst>
                <a:ext uri="{FF2B5EF4-FFF2-40B4-BE49-F238E27FC236}">
                  <a16:creationId xmlns:a16="http://schemas.microsoft.com/office/drawing/2014/main" id="{338CFC0B-2A84-4537-BE5F-2836EA3298F9}"/>
                </a:ext>
              </a:extLst>
            </p:cNvPr>
            <p:cNvSpPr>
              <a:spLocks/>
            </p:cNvSpPr>
            <p:nvPr userDrawn="1"/>
          </p:nvSpPr>
          <p:spPr bwMode="auto">
            <a:xfrm>
              <a:off x="4799" y="2076"/>
              <a:ext cx="119"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6 w 92"/>
                <a:gd name="T13" fmla="*/ 103 h 104"/>
                <a:gd name="T14" fmla="*/ 76 w 92"/>
                <a:gd name="T15" fmla="*/ 85 h 104"/>
                <a:gd name="T16" fmla="*/ 74 w 92"/>
                <a:gd name="T17" fmla="*/ 85 h 104"/>
                <a:gd name="T18" fmla="*/ 39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6" y="103"/>
                    <a:pt x="76" y="103"/>
                    <a:pt x="76" y="103"/>
                  </a:cubicBezTo>
                  <a:cubicBezTo>
                    <a:pt x="76" y="85"/>
                    <a:pt x="76" y="85"/>
                    <a:pt x="76" y="85"/>
                  </a:cubicBezTo>
                  <a:cubicBezTo>
                    <a:pt x="74" y="85"/>
                    <a:pt x="74" y="85"/>
                    <a:pt x="74" y="85"/>
                  </a:cubicBezTo>
                  <a:cubicBezTo>
                    <a:pt x="67" y="99"/>
                    <a:pt x="53" y="104"/>
                    <a:pt x="39"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3">
              <a:extLst>
                <a:ext uri="{FF2B5EF4-FFF2-40B4-BE49-F238E27FC236}">
                  <a16:creationId xmlns:a16="http://schemas.microsoft.com/office/drawing/2014/main" id="{7F003F7D-52C5-4BA8-A688-50510C769DB9}"/>
                </a:ext>
              </a:extLst>
            </p:cNvPr>
            <p:cNvSpPr>
              <a:spLocks/>
            </p:cNvSpPr>
            <p:nvPr userDrawn="1"/>
          </p:nvSpPr>
          <p:spPr bwMode="auto">
            <a:xfrm>
              <a:off x="493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4">
              <a:extLst>
                <a:ext uri="{FF2B5EF4-FFF2-40B4-BE49-F238E27FC236}">
                  <a16:creationId xmlns:a16="http://schemas.microsoft.com/office/drawing/2014/main" id="{CB84C983-20B8-4E82-9107-2EB9DD5C337D}"/>
                </a:ext>
              </a:extLst>
            </p:cNvPr>
            <p:cNvSpPr>
              <a:spLocks/>
            </p:cNvSpPr>
            <p:nvPr userDrawn="1"/>
          </p:nvSpPr>
          <p:spPr bwMode="auto">
            <a:xfrm>
              <a:off x="5038"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9"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8" y="99"/>
                    <a:pt x="54" y="104"/>
                    <a:pt x="40" y="104"/>
                  </a:cubicBezTo>
                  <a:cubicBezTo>
                    <a:pt x="17"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5">
              <a:extLst>
                <a:ext uri="{FF2B5EF4-FFF2-40B4-BE49-F238E27FC236}">
                  <a16:creationId xmlns:a16="http://schemas.microsoft.com/office/drawing/2014/main" id="{29B5361F-D26E-430A-B4C6-6F20B97235E7}"/>
                </a:ext>
              </a:extLst>
            </p:cNvPr>
            <p:cNvSpPr>
              <a:spLocks/>
            </p:cNvSpPr>
            <p:nvPr userDrawn="1"/>
          </p:nvSpPr>
          <p:spPr bwMode="auto">
            <a:xfrm>
              <a:off x="5186" y="2073"/>
              <a:ext cx="103" cy="140"/>
            </a:xfrm>
            <a:custGeom>
              <a:avLst/>
              <a:gdLst>
                <a:gd name="T0" fmla="*/ 0 w 80"/>
                <a:gd name="T1" fmla="*/ 80 h 108"/>
                <a:gd name="T2" fmla="*/ 6 w 80"/>
                <a:gd name="T3" fmla="*/ 80 h 108"/>
                <a:gd name="T4" fmla="*/ 39 w 80"/>
                <a:gd name="T5" fmla="*/ 95 h 108"/>
                <a:gd name="T6" fmla="*/ 64 w 80"/>
                <a:gd name="T7" fmla="*/ 79 h 108"/>
                <a:gd name="T8" fmla="*/ 1 w 80"/>
                <a:gd name="T9" fmla="*/ 29 h 108"/>
                <a:gd name="T10" fmla="*/ 41 w 80"/>
                <a:gd name="T11" fmla="*/ 0 h 108"/>
                <a:gd name="T12" fmla="*/ 74 w 80"/>
                <a:gd name="T13" fmla="*/ 9 h 108"/>
                <a:gd name="T14" fmla="*/ 74 w 80"/>
                <a:gd name="T15" fmla="*/ 25 h 108"/>
                <a:gd name="T16" fmla="*/ 70 w 80"/>
                <a:gd name="T17" fmla="*/ 25 h 108"/>
                <a:gd name="T18" fmla="*/ 41 w 80"/>
                <a:gd name="T19" fmla="*/ 13 h 108"/>
                <a:gd name="T20" fmla="*/ 16 w 80"/>
                <a:gd name="T21" fmla="*/ 27 h 108"/>
                <a:gd name="T22" fmla="*/ 80 w 80"/>
                <a:gd name="T23" fmla="*/ 78 h 108"/>
                <a:gd name="T24" fmla="*/ 39 w 80"/>
                <a:gd name="T25" fmla="*/ 108 h 108"/>
                <a:gd name="T26" fmla="*/ 0 w 80"/>
                <a:gd name="T27" fmla="*/ 96 h 108"/>
                <a:gd name="T28" fmla="*/ 0 w 80"/>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8">
                  <a:moveTo>
                    <a:pt x="0" y="80"/>
                  </a:moveTo>
                  <a:cubicBezTo>
                    <a:pt x="6" y="80"/>
                    <a:pt x="6" y="80"/>
                    <a:pt x="6" y="80"/>
                  </a:cubicBezTo>
                  <a:cubicBezTo>
                    <a:pt x="11" y="88"/>
                    <a:pt x="26" y="95"/>
                    <a:pt x="39" y="95"/>
                  </a:cubicBezTo>
                  <a:cubicBezTo>
                    <a:pt x="55" y="95"/>
                    <a:pt x="64" y="90"/>
                    <a:pt x="64" y="79"/>
                  </a:cubicBezTo>
                  <a:cubicBezTo>
                    <a:pt x="64" y="58"/>
                    <a:pt x="1" y="64"/>
                    <a:pt x="1" y="29"/>
                  </a:cubicBezTo>
                  <a:cubicBezTo>
                    <a:pt x="1" y="12"/>
                    <a:pt x="14" y="0"/>
                    <a:pt x="41" y="0"/>
                  </a:cubicBezTo>
                  <a:cubicBezTo>
                    <a:pt x="57" y="0"/>
                    <a:pt x="68" y="5"/>
                    <a:pt x="74" y="9"/>
                  </a:cubicBezTo>
                  <a:cubicBezTo>
                    <a:pt x="74" y="25"/>
                    <a:pt x="74" y="25"/>
                    <a:pt x="74" y="25"/>
                  </a:cubicBezTo>
                  <a:cubicBezTo>
                    <a:pt x="70" y="25"/>
                    <a:pt x="70" y="25"/>
                    <a:pt x="70" y="25"/>
                  </a:cubicBezTo>
                  <a:cubicBezTo>
                    <a:pt x="66" y="21"/>
                    <a:pt x="56" y="13"/>
                    <a:pt x="41" y="13"/>
                  </a:cubicBezTo>
                  <a:cubicBezTo>
                    <a:pt x="24" y="13"/>
                    <a:pt x="16" y="19"/>
                    <a:pt x="16" y="27"/>
                  </a:cubicBezTo>
                  <a:cubicBezTo>
                    <a:pt x="16" y="52"/>
                    <a:pt x="80" y="42"/>
                    <a:pt x="80" y="78"/>
                  </a:cubicBezTo>
                  <a:cubicBezTo>
                    <a:pt x="80" y="96"/>
                    <a:pt x="68" y="108"/>
                    <a:pt x="39"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6">
              <a:extLst>
                <a:ext uri="{FF2B5EF4-FFF2-40B4-BE49-F238E27FC236}">
                  <a16:creationId xmlns:a16="http://schemas.microsoft.com/office/drawing/2014/main" id="{B16F0936-E3E7-4D14-A649-51B67996BB96}"/>
                </a:ext>
              </a:extLst>
            </p:cNvPr>
            <p:cNvSpPr>
              <a:spLocks noEditPoints="1"/>
            </p:cNvSpPr>
            <p:nvPr userDrawn="1"/>
          </p:nvSpPr>
          <p:spPr bwMode="auto">
            <a:xfrm>
              <a:off x="1" y="2017"/>
              <a:ext cx="938" cy="292"/>
            </a:xfrm>
            <a:custGeom>
              <a:avLst/>
              <a:gdLst>
                <a:gd name="T0" fmla="*/ 638 w 728"/>
                <a:gd name="T1" fmla="*/ 215 h 225"/>
                <a:gd name="T2" fmla="*/ 636 w 728"/>
                <a:gd name="T3" fmla="*/ 192 h 225"/>
                <a:gd name="T4" fmla="*/ 148 w 728"/>
                <a:gd name="T5" fmla="*/ 120 h 225"/>
                <a:gd name="T6" fmla="*/ 213 w 728"/>
                <a:gd name="T7" fmla="*/ 119 h 225"/>
                <a:gd name="T8" fmla="*/ 202 w 728"/>
                <a:gd name="T9" fmla="*/ 105 h 225"/>
                <a:gd name="T10" fmla="*/ 180 w 728"/>
                <a:gd name="T11" fmla="*/ 127 h 225"/>
                <a:gd name="T12" fmla="*/ 194 w 728"/>
                <a:gd name="T13" fmla="*/ 138 h 225"/>
                <a:gd name="T14" fmla="*/ 648 w 728"/>
                <a:gd name="T15" fmla="*/ 204 h 225"/>
                <a:gd name="T16" fmla="*/ 584 w 728"/>
                <a:gd name="T17" fmla="*/ 200 h 225"/>
                <a:gd name="T18" fmla="*/ 580 w 728"/>
                <a:gd name="T19" fmla="*/ 215 h 225"/>
                <a:gd name="T20" fmla="*/ 13 w 728"/>
                <a:gd name="T21" fmla="*/ 185 h 225"/>
                <a:gd name="T22" fmla="*/ 41 w 728"/>
                <a:gd name="T23" fmla="*/ 108 h 225"/>
                <a:gd name="T24" fmla="*/ 32 w 728"/>
                <a:gd name="T25" fmla="*/ 127 h 225"/>
                <a:gd name="T26" fmla="*/ 56 w 728"/>
                <a:gd name="T27" fmla="*/ 73 h 225"/>
                <a:gd name="T28" fmla="*/ 27 w 728"/>
                <a:gd name="T29" fmla="*/ 91 h 225"/>
                <a:gd name="T30" fmla="*/ 674 w 728"/>
                <a:gd name="T31" fmla="*/ 0 h 225"/>
                <a:gd name="T32" fmla="*/ 675 w 728"/>
                <a:gd name="T33" fmla="*/ 150 h 225"/>
                <a:gd name="T34" fmla="*/ 724 w 728"/>
                <a:gd name="T35" fmla="*/ 200 h 225"/>
                <a:gd name="T36" fmla="*/ 728 w 728"/>
                <a:gd name="T37" fmla="*/ 201 h 225"/>
                <a:gd name="T38" fmla="*/ 724 w 728"/>
                <a:gd name="T39" fmla="*/ 208 h 225"/>
                <a:gd name="T40" fmla="*/ 183 w 728"/>
                <a:gd name="T41" fmla="*/ 85 h 225"/>
                <a:gd name="T42" fmla="*/ 169 w 728"/>
                <a:gd name="T43" fmla="*/ 75 h 225"/>
                <a:gd name="T44" fmla="*/ 677 w 728"/>
                <a:gd name="T45" fmla="*/ 215 h 225"/>
                <a:gd name="T46" fmla="*/ 501 w 728"/>
                <a:gd name="T47" fmla="*/ 196 h 225"/>
                <a:gd name="T48" fmla="*/ 509 w 728"/>
                <a:gd name="T49" fmla="*/ 195 h 225"/>
                <a:gd name="T50" fmla="*/ 513 w 728"/>
                <a:gd name="T51" fmla="*/ 215 h 225"/>
                <a:gd name="T52" fmla="*/ 606 w 728"/>
                <a:gd name="T53" fmla="*/ 147 h 225"/>
                <a:gd name="T54" fmla="*/ 540 w 728"/>
                <a:gd name="T55" fmla="*/ 23 h 225"/>
                <a:gd name="T56" fmla="*/ 469 w 728"/>
                <a:gd name="T57" fmla="*/ 225 h 225"/>
                <a:gd name="T58" fmla="*/ 473 w 728"/>
                <a:gd name="T59" fmla="*/ 208 h 225"/>
                <a:gd name="T60" fmla="*/ 513 w 728"/>
                <a:gd name="T61" fmla="*/ 181 h 225"/>
                <a:gd name="T62" fmla="*/ 564 w 728"/>
                <a:gd name="T63" fmla="*/ 210 h 225"/>
                <a:gd name="T64" fmla="*/ 548 w 728"/>
                <a:gd name="T65" fmla="*/ 201 h 225"/>
                <a:gd name="T66" fmla="*/ 523 w 728"/>
                <a:gd name="T67" fmla="*/ 198 h 225"/>
                <a:gd name="T68" fmla="*/ 526 w 728"/>
                <a:gd name="T69" fmla="*/ 198 h 225"/>
                <a:gd name="T70" fmla="*/ 363 w 728"/>
                <a:gd name="T71" fmla="*/ 197 h 225"/>
                <a:gd name="T72" fmla="*/ 456 w 728"/>
                <a:gd name="T73" fmla="*/ 192 h 225"/>
                <a:gd name="T74" fmla="*/ 462 w 728"/>
                <a:gd name="T75" fmla="*/ 192 h 225"/>
                <a:gd name="T76" fmla="*/ 101 w 728"/>
                <a:gd name="T77" fmla="*/ 131 h 225"/>
                <a:gd name="T78" fmla="*/ 209 w 728"/>
                <a:gd name="T79" fmla="*/ 222 h 225"/>
                <a:gd name="T80" fmla="*/ 227 w 728"/>
                <a:gd name="T81" fmla="*/ 46 h 225"/>
                <a:gd name="T82" fmla="*/ 217 w 728"/>
                <a:gd name="T83" fmla="*/ 60 h 225"/>
                <a:gd name="T84" fmla="*/ 204 w 728"/>
                <a:gd name="T85" fmla="*/ 33 h 225"/>
                <a:gd name="T86" fmla="*/ 158 w 728"/>
                <a:gd name="T87" fmla="*/ 77 h 225"/>
                <a:gd name="T88" fmla="*/ 136 w 728"/>
                <a:gd name="T89" fmla="*/ 71 h 225"/>
                <a:gd name="T90" fmla="*/ 134 w 728"/>
                <a:gd name="T91" fmla="*/ 167 h 225"/>
                <a:gd name="T92" fmla="*/ 146 w 728"/>
                <a:gd name="T93" fmla="*/ 152 h 225"/>
                <a:gd name="T94" fmla="*/ 107 w 728"/>
                <a:gd name="T95" fmla="*/ 85 h 225"/>
                <a:gd name="T96" fmla="*/ 152 w 728"/>
                <a:gd name="T97" fmla="*/ 130 h 225"/>
                <a:gd name="T98" fmla="*/ 158 w 728"/>
                <a:gd name="T99" fmla="*/ 178 h 225"/>
                <a:gd name="T100" fmla="*/ 242 w 728"/>
                <a:gd name="T101" fmla="*/ 156 h 225"/>
                <a:gd name="T102" fmla="*/ 229 w 728"/>
                <a:gd name="T103" fmla="*/ 141 h 225"/>
                <a:gd name="T104" fmla="*/ 255 w 728"/>
                <a:gd name="T105" fmla="*/ 125 h 225"/>
                <a:gd name="T106" fmla="*/ 209 w 728"/>
                <a:gd name="T107" fmla="*/ 84 h 225"/>
                <a:gd name="T108" fmla="*/ 376 w 728"/>
                <a:gd name="T109" fmla="*/ 66 h 225"/>
                <a:gd name="T110" fmla="*/ 399 w 728"/>
                <a:gd name="T111" fmla="*/ 192 h 225"/>
                <a:gd name="T112" fmla="*/ 397 w 728"/>
                <a:gd name="T113" fmla="*/ 195 h 225"/>
                <a:gd name="T114" fmla="*/ 426 w 728"/>
                <a:gd name="T115" fmla="*/ 203 h 225"/>
                <a:gd name="T116" fmla="*/ 430 w 728"/>
                <a:gd name="T117" fmla="*/ 204 h 225"/>
                <a:gd name="T118" fmla="*/ 624 w 728"/>
                <a:gd name="T119" fmla="*/ 197 h 225"/>
                <a:gd name="T120" fmla="*/ 608 w 728"/>
                <a:gd name="T121" fmla="*/ 210 h 225"/>
                <a:gd name="T122" fmla="*/ 411 w 728"/>
                <a:gd name="T123" fmla="*/ 192 h 225"/>
                <a:gd name="T124" fmla="*/ 418 w 728"/>
                <a:gd name="T125" fmla="*/ 2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8" h="225">
                  <a:moveTo>
                    <a:pt x="636" y="184"/>
                  </a:moveTo>
                  <a:cubicBezTo>
                    <a:pt x="632" y="184"/>
                    <a:pt x="632" y="184"/>
                    <a:pt x="632" y="184"/>
                  </a:cubicBezTo>
                  <a:cubicBezTo>
                    <a:pt x="632" y="192"/>
                    <a:pt x="632" y="192"/>
                    <a:pt x="632" y="192"/>
                  </a:cubicBezTo>
                  <a:cubicBezTo>
                    <a:pt x="628" y="192"/>
                    <a:pt x="628" y="192"/>
                    <a:pt x="628" y="192"/>
                  </a:cubicBezTo>
                  <a:cubicBezTo>
                    <a:pt x="628" y="195"/>
                    <a:pt x="628" y="195"/>
                    <a:pt x="628" y="195"/>
                  </a:cubicBezTo>
                  <a:cubicBezTo>
                    <a:pt x="632" y="195"/>
                    <a:pt x="632" y="195"/>
                    <a:pt x="632" y="195"/>
                  </a:cubicBezTo>
                  <a:cubicBezTo>
                    <a:pt x="632" y="208"/>
                    <a:pt x="632" y="208"/>
                    <a:pt x="632" y="208"/>
                  </a:cubicBezTo>
                  <a:cubicBezTo>
                    <a:pt x="632" y="214"/>
                    <a:pt x="634" y="215"/>
                    <a:pt x="638" y="215"/>
                  </a:cubicBezTo>
                  <a:cubicBezTo>
                    <a:pt x="641" y="215"/>
                    <a:pt x="641" y="215"/>
                    <a:pt x="641" y="215"/>
                  </a:cubicBezTo>
                  <a:cubicBezTo>
                    <a:pt x="641" y="212"/>
                    <a:pt x="641" y="212"/>
                    <a:pt x="641" y="212"/>
                  </a:cubicBezTo>
                  <a:cubicBezTo>
                    <a:pt x="639" y="212"/>
                    <a:pt x="639" y="212"/>
                    <a:pt x="639" y="212"/>
                  </a:cubicBezTo>
                  <a:cubicBezTo>
                    <a:pt x="637" y="212"/>
                    <a:pt x="636" y="212"/>
                    <a:pt x="636" y="209"/>
                  </a:cubicBezTo>
                  <a:cubicBezTo>
                    <a:pt x="636" y="195"/>
                    <a:pt x="636" y="195"/>
                    <a:pt x="636" y="195"/>
                  </a:cubicBezTo>
                  <a:cubicBezTo>
                    <a:pt x="641" y="195"/>
                    <a:pt x="641" y="195"/>
                    <a:pt x="641" y="195"/>
                  </a:cubicBezTo>
                  <a:cubicBezTo>
                    <a:pt x="641" y="192"/>
                    <a:pt x="641" y="192"/>
                    <a:pt x="641" y="192"/>
                  </a:cubicBezTo>
                  <a:cubicBezTo>
                    <a:pt x="636" y="192"/>
                    <a:pt x="636" y="192"/>
                    <a:pt x="636" y="192"/>
                  </a:cubicBezTo>
                  <a:lnTo>
                    <a:pt x="636" y="184"/>
                  </a:lnTo>
                  <a:close/>
                  <a:moveTo>
                    <a:pt x="150" y="94"/>
                  </a:moveTo>
                  <a:cubicBezTo>
                    <a:pt x="149" y="93"/>
                    <a:pt x="147" y="93"/>
                    <a:pt x="146" y="94"/>
                  </a:cubicBezTo>
                  <a:cubicBezTo>
                    <a:pt x="136" y="105"/>
                    <a:pt x="136" y="105"/>
                    <a:pt x="136" y="105"/>
                  </a:cubicBezTo>
                  <a:cubicBezTo>
                    <a:pt x="136" y="105"/>
                    <a:pt x="135" y="106"/>
                    <a:pt x="135" y="107"/>
                  </a:cubicBezTo>
                  <a:cubicBezTo>
                    <a:pt x="135" y="107"/>
                    <a:pt x="136" y="108"/>
                    <a:pt x="136" y="108"/>
                  </a:cubicBezTo>
                  <a:cubicBezTo>
                    <a:pt x="146" y="119"/>
                    <a:pt x="146" y="119"/>
                    <a:pt x="146" y="119"/>
                  </a:cubicBezTo>
                  <a:cubicBezTo>
                    <a:pt x="147" y="119"/>
                    <a:pt x="148" y="120"/>
                    <a:pt x="148" y="120"/>
                  </a:cubicBezTo>
                  <a:cubicBezTo>
                    <a:pt x="149" y="120"/>
                    <a:pt x="150" y="119"/>
                    <a:pt x="150" y="119"/>
                  </a:cubicBezTo>
                  <a:cubicBezTo>
                    <a:pt x="161" y="108"/>
                    <a:pt x="161" y="108"/>
                    <a:pt x="161" y="108"/>
                  </a:cubicBezTo>
                  <a:cubicBezTo>
                    <a:pt x="161" y="108"/>
                    <a:pt x="161" y="107"/>
                    <a:pt x="161" y="107"/>
                  </a:cubicBezTo>
                  <a:cubicBezTo>
                    <a:pt x="161" y="106"/>
                    <a:pt x="161" y="105"/>
                    <a:pt x="161" y="105"/>
                  </a:cubicBezTo>
                  <a:lnTo>
                    <a:pt x="150" y="94"/>
                  </a:lnTo>
                  <a:close/>
                  <a:moveTo>
                    <a:pt x="202" y="107"/>
                  </a:moveTo>
                  <a:cubicBezTo>
                    <a:pt x="202" y="107"/>
                    <a:pt x="202" y="108"/>
                    <a:pt x="202" y="108"/>
                  </a:cubicBezTo>
                  <a:cubicBezTo>
                    <a:pt x="213" y="119"/>
                    <a:pt x="213" y="119"/>
                    <a:pt x="213" y="119"/>
                  </a:cubicBezTo>
                  <a:cubicBezTo>
                    <a:pt x="213" y="119"/>
                    <a:pt x="214" y="120"/>
                    <a:pt x="215" y="120"/>
                  </a:cubicBezTo>
                  <a:cubicBezTo>
                    <a:pt x="215" y="120"/>
                    <a:pt x="216" y="119"/>
                    <a:pt x="217" y="119"/>
                  </a:cubicBezTo>
                  <a:cubicBezTo>
                    <a:pt x="227" y="108"/>
                    <a:pt x="227" y="108"/>
                    <a:pt x="227" y="108"/>
                  </a:cubicBezTo>
                  <a:cubicBezTo>
                    <a:pt x="228" y="107"/>
                    <a:pt x="228" y="106"/>
                    <a:pt x="227" y="105"/>
                  </a:cubicBezTo>
                  <a:cubicBezTo>
                    <a:pt x="217" y="94"/>
                    <a:pt x="217" y="94"/>
                    <a:pt x="217" y="94"/>
                  </a:cubicBezTo>
                  <a:cubicBezTo>
                    <a:pt x="216" y="94"/>
                    <a:pt x="215" y="93"/>
                    <a:pt x="215" y="93"/>
                  </a:cubicBezTo>
                  <a:cubicBezTo>
                    <a:pt x="214" y="93"/>
                    <a:pt x="213" y="94"/>
                    <a:pt x="213" y="94"/>
                  </a:cubicBezTo>
                  <a:cubicBezTo>
                    <a:pt x="202" y="105"/>
                    <a:pt x="202" y="105"/>
                    <a:pt x="202" y="105"/>
                  </a:cubicBezTo>
                  <a:cubicBezTo>
                    <a:pt x="202" y="105"/>
                    <a:pt x="202" y="106"/>
                    <a:pt x="202" y="107"/>
                  </a:cubicBezTo>
                  <a:close/>
                  <a:moveTo>
                    <a:pt x="700" y="215"/>
                  </a:moveTo>
                  <a:cubicBezTo>
                    <a:pt x="704" y="215"/>
                    <a:pt x="704" y="215"/>
                    <a:pt x="704" y="215"/>
                  </a:cubicBezTo>
                  <a:cubicBezTo>
                    <a:pt x="704" y="192"/>
                    <a:pt x="704" y="192"/>
                    <a:pt x="704" y="192"/>
                  </a:cubicBezTo>
                  <a:cubicBezTo>
                    <a:pt x="700" y="192"/>
                    <a:pt x="700" y="192"/>
                    <a:pt x="700" y="192"/>
                  </a:cubicBezTo>
                  <a:lnTo>
                    <a:pt x="700" y="215"/>
                  </a:lnTo>
                  <a:close/>
                  <a:moveTo>
                    <a:pt x="183" y="127"/>
                  </a:moveTo>
                  <a:cubicBezTo>
                    <a:pt x="182" y="126"/>
                    <a:pt x="181" y="126"/>
                    <a:pt x="180" y="127"/>
                  </a:cubicBezTo>
                  <a:cubicBezTo>
                    <a:pt x="169" y="138"/>
                    <a:pt x="169" y="138"/>
                    <a:pt x="169" y="138"/>
                  </a:cubicBezTo>
                  <a:cubicBezTo>
                    <a:pt x="169" y="138"/>
                    <a:pt x="168" y="139"/>
                    <a:pt x="168" y="140"/>
                  </a:cubicBezTo>
                  <a:cubicBezTo>
                    <a:pt x="168" y="140"/>
                    <a:pt x="169" y="141"/>
                    <a:pt x="169" y="141"/>
                  </a:cubicBezTo>
                  <a:cubicBezTo>
                    <a:pt x="180" y="152"/>
                    <a:pt x="180" y="152"/>
                    <a:pt x="180" y="152"/>
                  </a:cubicBezTo>
                  <a:cubicBezTo>
                    <a:pt x="180" y="152"/>
                    <a:pt x="181" y="153"/>
                    <a:pt x="182" y="153"/>
                  </a:cubicBezTo>
                  <a:cubicBezTo>
                    <a:pt x="182" y="153"/>
                    <a:pt x="183" y="152"/>
                    <a:pt x="183" y="152"/>
                  </a:cubicBezTo>
                  <a:cubicBezTo>
                    <a:pt x="194" y="141"/>
                    <a:pt x="194" y="141"/>
                    <a:pt x="194" y="141"/>
                  </a:cubicBezTo>
                  <a:cubicBezTo>
                    <a:pt x="195" y="140"/>
                    <a:pt x="195" y="139"/>
                    <a:pt x="194" y="138"/>
                  </a:cubicBezTo>
                  <a:lnTo>
                    <a:pt x="183" y="127"/>
                  </a:lnTo>
                  <a:close/>
                  <a:moveTo>
                    <a:pt x="656" y="191"/>
                  </a:moveTo>
                  <a:cubicBezTo>
                    <a:pt x="649" y="191"/>
                    <a:pt x="644" y="196"/>
                    <a:pt x="644" y="204"/>
                  </a:cubicBezTo>
                  <a:cubicBezTo>
                    <a:pt x="644" y="211"/>
                    <a:pt x="649" y="216"/>
                    <a:pt x="656" y="216"/>
                  </a:cubicBezTo>
                  <a:cubicBezTo>
                    <a:pt x="663" y="216"/>
                    <a:pt x="668" y="211"/>
                    <a:pt x="668" y="204"/>
                  </a:cubicBezTo>
                  <a:cubicBezTo>
                    <a:pt x="668" y="196"/>
                    <a:pt x="663" y="191"/>
                    <a:pt x="656" y="191"/>
                  </a:cubicBezTo>
                  <a:close/>
                  <a:moveTo>
                    <a:pt x="656" y="213"/>
                  </a:moveTo>
                  <a:cubicBezTo>
                    <a:pt x="651" y="213"/>
                    <a:pt x="648" y="209"/>
                    <a:pt x="648" y="204"/>
                  </a:cubicBezTo>
                  <a:cubicBezTo>
                    <a:pt x="648" y="198"/>
                    <a:pt x="651" y="194"/>
                    <a:pt x="656" y="194"/>
                  </a:cubicBezTo>
                  <a:cubicBezTo>
                    <a:pt x="660" y="194"/>
                    <a:pt x="664" y="198"/>
                    <a:pt x="664" y="204"/>
                  </a:cubicBezTo>
                  <a:cubicBezTo>
                    <a:pt x="664" y="209"/>
                    <a:pt x="660" y="213"/>
                    <a:pt x="656" y="213"/>
                  </a:cubicBezTo>
                  <a:close/>
                  <a:moveTo>
                    <a:pt x="580" y="215"/>
                  </a:moveTo>
                  <a:cubicBezTo>
                    <a:pt x="603" y="215"/>
                    <a:pt x="603" y="215"/>
                    <a:pt x="603" y="215"/>
                  </a:cubicBezTo>
                  <a:cubicBezTo>
                    <a:pt x="603" y="212"/>
                    <a:pt x="603" y="212"/>
                    <a:pt x="603" y="212"/>
                  </a:cubicBezTo>
                  <a:cubicBezTo>
                    <a:pt x="584" y="212"/>
                    <a:pt x="584" y="212"/>
                    <a:pt x="584" y="212"/>
                  </a:cubicBezTo>
                  <a:cubicBezTo>
                    <a:pt x="584" y="200"/>
                    <a:pt x="584" y="200"/>
                    <a:pt x="584" y="200"/>
                  </a:cubicBezTo>
                  <a:cubicBezTo>
                    <a:pt x="601" y="200"/>
                    <a:pt x="601" y="200"/>
                    <a:pt x="601" y="200"/>
                  </a:cubicBezTo>
                  <a:cubicBezTo>
                    <a:pt x="601" y="197"/>
                    <a:pt x="601" y="197"/>
                    <a:pt x="601" y="197"/>
                  </a:cubicBezTo>
                  <a:cubicBezTo>
                    <a:pt x="584" y="197"/>
                    <a:pt x="584" y="197"/>
                    <a:pt x="584" y="197"/>
                  </a:cubicBezTo>
                  <a:cubicBezTo>
                    <a:pt x="584" y="185"/>
                    <a:pt x="584" y="185"/>
                    <a:pt x="584" y="185"/>
                  </a:cubicBezTo>
                  <a:cubicBezTo>
                    <a:pt x="603" y="185"/>
                    <a:pt x="603" y="185"/>
                    <a:pt x="603" y="185"/>
                  </a:cubicBezTo>
                  <a:cubicBezTo>
                    <a:pt x="603" y="182"/>
                    <a:pt x="603" y="182"/>
                    <a:pt x="603" y="182"/>
                  </a:cubicBezTo>
                  <a:cubicBezTo>
                    <a:pt x="580" y="182"/>
                    <a:pt x="580" y="182"/>
                    <a:pt x="580" y="182"/>
                  </a:cubicBezTo>
                  <a:lnTo>
                    <a:pt x="580" y="215"/>
                  </a:lnTo>
                  <a:close/>
                  <a:moveTo>
                    <a:pt x="41" y="108"/>
                  </a:moveTo>
                  <a:cubicBezTo>
                    <a:pt x="37" y="105"/>
                    <a:pt x="31" y="105"/>
                    <a:pt x="27" y="108"/>
                  </a:cubicBezTo>
                  <a:cubicBezTo>
                    <a:pt x="3" y="133"/>
                    <a:pt x="3" y="133"/>
                    <a:pt x="3" y="133"/>
                  </a:cubicBezTo>
                  <a:cubicBezTo>
                    <a:pt x="1" y="135"/>
                    <a:pt x="0" y="137"/>
                    <a:pt x="0" y="140"/>
                  </a:cubicBezTo>
                  <a:cubicBezTo>
                    <a:pt x="0" y="142"/>
                    <a:pt x="1" y="145"/>
                    <a:pt x="3" y="147"/>
                  </a:cubicBezTo>
                  <a:cubicBezTo>
                    <a:pt x="20" y="164"/>
                    <a:pt x="20" y="164"/>
                    <a:pt x="20" y="164"/>
                  </a:cubicBezTo>
                  <a:cubicBezTo>
                    <a:pt x="13" y="171"/>
                    <a:pt x="13" y="171"/>
                    <a:pt x="13" y="171"/>
                  </a:cubicBezTo>
                  <a:cubicBezTo>
                    <a:pt x="10" y="175"/>
                    <a:pt x="10" y="181"/>
                    <a:pt x="13" y="185"/>
                  </a:cubicBezTo>
                  <a:cubicBezTo>
                    <a:pt x="15" y="187"/>
                    <a:pt x="18" y="188"/>
                    <a:pt x="21" y="188"/>
                  </a:cubicBezTo>
                  <a:cubicBezTo>
                    <a:pt x="23" y="188"/>
                    <a:pt x="26" y="187"/>
                    <a:pt x="28" y="185"/>
                  </a:cubicBezTo>
                  <a:cubicBezTo>
                    <a:pt x="41" y="171"/>
                    <a:pt x="41" y="171"/>
                    <a:pt x="41" y="171"/>
                  </a:cubicBezTo>
                  <a:cubicBezTo>
                    <a:pt x="41" y="171"/>
                    <a:pt x="41" y="171"/>
                    <a:pt x="41" y="171"/>
                  </a:cubicBezTo>
                  <a:cubicBezTo>
                    <a:pt x="66" y="147"/>
                    <a:pt x="66" y="147"/>
                    <a:pt x="66" y="147"/>
                  </a:cubicBezTo>
                  <a:cubicBezTo>
                    <a:pt x="67" y="145"/>
                    <a:pt x="68" y="142"/>
                    <a:pt x="68" y="140"/>
                  </a:cubicBezTo>
                  <a:cubicBezTo>
                    <a:pt x="68" y="137"/>
                    <a:pt x="67" y="135"/>
                    <a:pt x="66" y="133"/>
                  </a:cubicBezTo>
                  <a:lnTo>
                    <a:pt x="41" y="108"/>
                  </a:lnTo>
                  <a:close/>
                  <a:moveTo>
                    <a:pt x="47" y="141"/>
                  </a:moveTo>
                  <a:cubicBezTo>
                    <a:pt x="36" y="152"/>
                    <a:pt x="36" y="152"/>
                    <a:pt x="36" y="152"/>
                  </a:cubicBezTo>
                  <a:cubicBezTo>
                    <a:pt x="36" y="152"/>
                    <a:pt x="35" y="152"/>
                    <a:pt x="34" y="152"/>
                  </a:cubicBezTo>
                  <a:cubicBezTo>
                    <a:pt x="34" y="152"/>
                    <a:pt x="33" y="152"/>
                    <a:pt x="32" y="152"/>
                  </a:cubicBezTo>
                  <a:cubicBezTo>
                    <a:pt x="22" y="141"/>
                    <a:pt x="22" y="141"/>
                    <a:pt x="22" y="141"/>
                  </a:cubicBezTo>
                  <a:cubicBezTo>
                    <a:pt x="21" y="141"/>
                    <a:pt x="21" y="140"/>
                    <a:pt x="21" y="139"/>
                  </a:cubicBezTo>
                  <a:cubicBezTo>
                    <a:pt x="21" y="139"/>
                    <a:pt x="21" y="138"/>
                    <a:pt x="22" y="137"/>
                  </a:cubicBezTo>
                  <a:cubicBezTo>
                    <a:pt x="32" y="127"/>
                    <a:pt x="32" y="127"/>
                    <a:pt x="32" y="127"/>
                  </a:cubicBezTo>
                  <a:cubicBezTo>
                    <a:pt x="33" y="126"/>
                    <a:pt x="35" y="126"/>
                    <a:pt x="36" y="127"/>
                  </a:cubicBezTo>
                  <a:cubicBezTo>
                    <a:pt x="47" y="137"/>
                    <a:pt x="47" y="137"/>
                    <a:pt x="47" y="137"/>
                  </a:cubicBezTo>
                  <a:cubicBezTo>
                    <a:pt x="48" y="139"/>
                    <a:pt x="48" y="140"/>
                    <a:pt x="47" y="141"/>
                  </a:cubicBezTo>
                  <a:close/>
                  <a:moveTo>
                    <a:pt x="27" y="91"/>
                  </a:moveTo>
                  <a:cubicBezTo>
                    <a:pt x="29" y="93"/>
                    <a:pt x="32" y="94"/>
                    <a:pt x="34" y="94"/>
                  </a:cubicBezTo>
                  <a:cubicBezTo>
                    <a:pt x="37" y="94"/>
                    <a:pt x="39" y="93"/>
                    <a:pt x="41" y="91"/>
                  </a:cubicBezTo>
                  <a:cubicBezTo>
                    <a:pt x="53" y="80"/>
                    <a:pt x="53" y="80"/>
                    <a:pt x="53" y="80"/>
                  </a:cubicBezTo>
                  <a:cubicBezTo>
                    <a:pt x="55" y="78"/>
                    <a:pt x="56" y="75"/>
                    <a:pt x="56" y="73"/>
                  </a:cubicBezTo>
                  <a:cubicBezTo>
                    <a:pt x="56" y="70"/>
                    <a:pt x="55" y="68"/>
                    <a:pt x="53" y="66"/>
                  </a:cubicBezTo>
                  <a:cubicBezTo>
                    <a:pt x="41" y="54"/>
                    <a:pt x="41" y="54"/>
                    <a:pt x="41" y="54"/>
                  </a:cubicBezTo>
                  <a:cubicBezTo>
                    <a:pt x="39" y="52"/>
                    <a:pt x="37" y="51"/>
                    <a:pt x="34" y="51"/>
                  </a:cubicBezTo>
                  <a:cubicBezTo>
                    <a:pt x="32" y="51"/>
                    <a:pt x="29" y="52"/>
                    <a:pt x="27" y="54"/>
                  </a:cubicBezTo>
                  <a:cubicBezTo>
                    <a:pt x="16" y="66"/>
                    <a:pt x="16" y="66"/>
                    <a:pt x="16" y="66"/>
                  </a:cubicBezTo>
                  <a:cubicBezTo>
                    <a:pt x="14" y="68"/>
                    <a:pt x="13" y="70"/>
                    <a:pt x="13" y="73"/>
                  </a:cubicBezTo>
                  <a:cubicBezTo>
                    <a:pt x="13" y="75"/>
                    <a:pt x="14" y="78"/>
                    <a:pt x="16" y="80"/>
                  </a:cubicBezTo>
                  <a:lnTo>
                    <a:pt x="27" y="91"/>
                  </a:lnTo>
                  <a:close/>
                  <a:moveTo>
                    <a:pt x="728" y="111"/>
                  </a:moveTo>
                  <a:cubicBezTo>
                    <a:pt x="728" y="79"/>
                    <a:pt x="698" y="73"/>
                    <a:pt x="674" y="67"/>
                  </a:cubicBezTo>
                  <a:cubicBezTo>
                    <a:pt x="654" y="62"/>
                    <a:pt x="635" y="58"/>
                    <a:pt x="635" y="41"/>
                  </a:cubicBezTo>
                  <a:cubicBezTo>
                    <a:pt x="635" y="27"/>
                    <a:pt x="648" y="15"/>
                    <a:pt x="670" y="15"/>
                  </a:cubicBezTo>
                  <a:cubicBezTo>
                    <a:pt x="691" y="15"/>
                    <a:pt x="708" y="23"/>
                    <a:pt x="718" y="32"/>
                  </a:cubicBezTo>
                  <a:cubicBezTo>
                    <a:pt x="723" y="32"/>
                    <a:pt x="723" y="32"/>
                    <a:pt x="723" y="32"/>
                  </a:cubicBezTo>
                  <a:cubicBezTo>
                    <a:pt x="723" y="16"/>
                    <a:pt x="723" y="16"/>
                    <a:pt x="723" y="16"/>
                  </a:cubicBezTo>
                  <a:cubicBezTo>
                    <a:pt x="714" y="8"/>
                    <a:pt x="695" y="0"/>
                    <a:pt x="674" y="0"/>
                  </a:cubicBezTo>
                  <a:cubicBezTo>
                    <a:pt x="638" y="0"/>
                    <a:pt x="617" y="18"/>
                    <a:pt x="617" y="41"/>
                  </a:cubicBezTo>
                  <a:cubicBezTo>
                    <a:pt x="617" y="72"/>
                    <a:pt x="647" y="77"/>
                    <a:pt x="672" y="83"/>
                  </a:cubicBezTo>
                  <a:cubicBezTo>
                    <a:pt x="691" y="88"/>
                    <a:pt x="711" y="93"/>
                    <a:pt x="711" y="111"/>
                  </a:cubicBezTo>
                  <a:cubicBezTo>
                    <a:pt x="711" y="121"/>
                    <a:pt x="699" y="134"/>
                    <a:pt x="675" y="134"/>
                  </a:cubicBezTo>
                  <a:cubicBezTo>
                    <a:pt x="657" y="134"/>
                    <a:pt x="633" y="124"/>
                    <a:pt x="620" y="110"/>
                  </a:cubicBezTo>
                  <a:cubicBezTo>
                    <a:pt x="615" y="110"/>
                    <a:pt x="615" y="110"/>
                    <a:pt x="615" y="110"/>
                  </a:cubicBezTo>
                  <a:cubicBezTo>
                    <a:pt x="615" y="130"/>
                    <a:pt x="615" y="130"/>
                    <a:pt x="615" y="130"/>
                  </a:cubicBezTo>
                  <a:cubicBezTo>
                    <a:pt x="633" y="144"/>
                    <a:pt x="652" y="150"/>
                    <a:pt x="675" y="150"/>
                  </a:cubicBezTo>
                  <a:cubicBezTo>
                    <a:pt x="709" y="150"/>
                    <a:pt x="728" y="132"/>
                    <a:pt x="728" y="111"/>
                  </a:cubicBezTo>
                  <a:close/>
                  <a:moveTo>
                    <a:pt x="718" y="191"/>
                  </a:moveTo>
                  <a:cubicBezTo>
                    <a:pt x="714" y="191"/>
                    <a:pt x="712" y="193"/>
                    <a:pt x="710" y="194"/>
                  </a:cubicBezTo>
                  <a:cubicBezTo>
                    <a:pt x="710" y="198"/>
                    <a:pt x="710" y="198"/>
                    <a:pt x="710" y="198"/>
                  </a:cubicBezTo>
                  <a:cubicBezTo>
                    <a:pt x="710" y="198"/>
                    <a:pt x="710" y="198"/>
                    <a:pt x="710" y="198"/>
                  </a:cubicBezTo>
                  <a:cubicBezTo>
                    <a:pt x="713" y="196"/>
                    <a:pt x="715" y="195"/>
                    <a:pt x="718" y="195"/>
                  </a:cubicBezTo>
                  <a:cubicBezTo>
                    <a:pt x="721" y="195"/>
                    <a:pt x="723" y="197"/>
                    <a:pt x="724" y="199"/>
                  </a:cubicBezTo>
                  <a:cubicBezTo>
                    <a:pt x="724" y="200"/>
                    <a:pt x="724" y="200"/>
                    <a:pt x="724" y="200"/>
                  </a:cubicBezTo>
                  <a:cubicBezTo>
                    <a:pt x="722" y="200"/>
                    <a:pt x="719" y="201"/>
                    <a:pt x="717" y="201"/>
                  </a:cubicBezTo>
                  <a:cubicBezTo>
                    <a:pt x="712" y="202"/>
                    <a:pt x="708" y="204"/>
                    <a:pt x="708" y="209"/>
                  </a:cubicBezTo>
                  <a:cubicBezTo>
                    <a:pt x="708" y="213"/>
                    <a:pt x="711" y="216"/>
                    <a:pt x="716" y="216"/>
                  </a:cubicBezTo>
                  <a:cubicBezTo>
                    <a:pt x="719" y="216"/>
                    <a:pt x="722" y="215"/>
                    <a:pt x="724" y="212"/>
                  </a:cubicBezTo>
                  <a:cubicBezTo>
                    <a:pt x="724" y="212"/>
                    <a:pt x="724" y="212"/>
                    <a:pt x="724" y="212"/>
                  </a:cubicBezTo>
                  <a:cubicBezTo>
                    <a:pt x="724" y="215"/>
                    <a:pt x="724" y="215"/>
                    <a:pt x="724" y="215"/>
                  </a:cubicBezTo>
                  <a:cubicBezTo>
                    <a:pt x="728" y="215"/>
                    <a:pt x="728" y="215"/>
                    <a:pt x="728" y="215"/>
                  </a:cubicBezTo>
                  <a:cubicBezTo>
                    <a:pt x="728" y="210"/>
                    <a:pt x="728" y="206"/>
                    <a:pt x="728" y="201"/>
                  </a:cubicBezTo>
                  <a:cubicBezTo>
                    <a:pt x="728" y="195"/>
                    <a:pt x="724" y="191"/>
                    <a:pt x="718" y="191"/>
                  </a:cubicBezTo>
                  <a:close/>
                  <a:moveTo>
                    <a:pt x="724" y="208"/>
                  </a:moveTo>
                  <a:cubicBezTo>
                    <a:pt x="724" y="208"/>
                    <a:pt x="724" y="208"/>
                    <a:pt x="724" y="208"/>
                  </a:cubicBezTo>
                  <a:cubicBezTo>
                    <a:pt x="724" y="211"/>
                    <a:pt x="720" y="213"/>
                    <a:pt x="718" y="213"/>
                  </a:cubicBezTo>
                  <a:cubicBezTo>
                    <a:pt x="714" y="213"/>
                    <a:pt x="712" y="211"/>
                    <a:pt x="712" y="209"/>
                  </a:cubicBezTo>
                  <a:cubicBezTo>
                    <a:pt x="712" y="206"/>
                    <a:pt x="714" y="205"/>
                    <a:pt x="718" y="204"/>
                  </a:cubicBezTo>
                  <a:cubicBezTo>
                    <a:pt x="720" y="204"/>
                    <a:pt x="722" y="203"/>
                    <a:pt x="724" y="203"/>
                  </a:cubicBezTo>
                  <a:lnTo>
                    <a:pt x="724" y="208"/>
                  </a:lnTo>
                  <a:close/>
                  <a:moveTo>
                    <a:pt x="700" y="186"/>
                  </a:moveTo>
                  <a:cubicBezTo>
                    <a:pt x="704" y="186"/>
                    <a:pt x="704" y="186"/>
                    <a:pt x="704" y="186"/>
                  </a:cubicBezTo>
                  <a:cubicBezTo>
                    <a:pt x="704" y="181"/>
                    <a:pt x="704" y="181"/>
                    <a:pt x="704" y="181"/>
                  </a:cubicBezTo>
                  <a:cubicBezTo>
                    <a:pt x="700" y="181"/>
                    <a:pt x="700" y="181"/>
                    <a:pt x="700" y="181"/>
                  </a:cubicBezTo>
                  <a:lnTo>
                    <a:pt x="700" y="186"/>
                  </a:lnTo>
                  <a:close/>
                  <a:moveTo>
                    <a:pt x="180" y="85"/>
                  </a:moveTo>
                  <a:cubicBezTo>
                    <a:pt x="180" y="86"/>
                    <a:pt x="181" y="86"/>
                    <a:pt x="182" y="86"/>
                  </a:cubicBezTo>
                  <a:cubicBezTo>
                    <a:pt x="182" y="86"/>
                    <a:pt x="183" y="86"/>
                    <a:pt x="183" y="85"/>
                  </a:cubicBezTo>
                  <a:cubicBezTo>
                    <a:pt x="194" y="75"/>
                    <a:pt x="194" y="75"/>
                    <a:pt x="194" y="75"/>
                  </a:cubicBezTo>
                  <a:cubicBezTo>
                    <a:pt x="195" y="74"/>
                    <a:pt x="195" y="72"/>
                    <a:pt x="194" y="71"/>
                  </a:cubicBezTo>
                  <a:cubicBezTo>
                    <a:pt x="183" y="61"/>
                    <a:pt x="183" y="61"/>
                    <a:pt x="183" y="61"/>
                  </a:cubicBezTo>
                  <a:cubicBezTo>
                    <a:pt x="183" y="60"/>
                    <a:pt x="182" y="60"/>
                    <a:pt x="182" y="60"/>
                  </a:cubicBezTo>
                  <a:cubicBezTo>
                    <a:pt x="181" y="60"/>
                    <a:pt x="180" y="60"/>
                    <a:pt x="180" y="61"/>
                  </a:cubicBezTo>
                  <a:cubicBezTo>
                    <a:pt x="169" y="71"/>
                    <a:pt x="169" y="71"/>
                    <a:pt x="169" y="71"/>
                  </a:cubicBezTo>
                  <a:cubicBezTo>
                    <a:pt x="169" y="72"/>
                    <a:pt x="168" y="72"/>
                    <a:pt x="168" y="73"/>
                  </a:cubicBezTo>
                  <a:cubicBezTo>
                    <a:pt x="168" y="74"/>
                    <a:pt x="169" y="75"/>
                    <a:pt x="169" y="75"/>
                  </a:cubicBezTo>
                  <a:lnTo>
                    <a:pt x="180" y="85"/>
                  </a:lnTo>
                  <a:close/>
                  <a:moveTo>
                    <a:pt x="685" y="192"/>
                  </a:moveTo>
                  <a:cubicBezTo>
                    <a:pt x="682" y="192"/>
                    <a:pt x="678" y="193"/>
                    <a:pt x="677" y="196"/>
                  </a:cubicBezTo>
                  <a:cubicBezTo>
                    <a:pt x="676" y="196"/>
                    <a:pt x="676" y="196"/>
                    <a:pt x="676" y="196"/>
                  </a:cubicBezTo>
                  <a:cubicBezTo>
                    <a:pt x="676" y="192"/>
                    <a:pt x="676" y="192"/>
                    <a:pt x="676" y="192"/>
                  </a:cubicBezTo>
                  <a:cubicBezTo>
                    <a:pt x="673" y="192"/>
                    <a:pt x="673" y="192"/>
                    <a:pt x="673" y="192"/>
                  </a:cubicBezTo>
                  <a:cubicBezTo>
                    <a:pt x="673" y="215"/>
                    <a:pt x="673" y="215"/>
                    <a:pt x="673" y="215"/>
                  </a:cubicBezTo>
                  <a:cubicBezTo>
                    <a:pt x="677" y="215"/>
                    <a:pt x="677" y="215"/>
                    <a:pt x="677" y="215"/>
                  </a:cubicBezTo>
                  <a:cubicBezTo>
                    <a:pt x="677" y="200"/>
                    <a:pt x="677" y="200"/>
                    <a:pt x="677" y="200"/>
                  </a:cubicBezTo>
                  <a:cubicBezTo>
                    <a:pt x="677" y="197"/>
                    <a:pt x="681" y="195"/>
                    <a:pt x="684" y="195"/>
                  </a:cubicBezTo>
                  <a:cubicBezTo>
                    <a:pt x="687" y="195"/>
                    <a:pt x="690" y="197"/>
                    <a:pt x="690" y="201"/>
                  </a:cubicBezTo>
                  <a:cubicBezTo>
                    <a:pt x="690" y="215"/>
                    <a:pt x="690" y="215"/>
                    <a:pt x="690" y="215"/>
                  </a:cubicBezTo>
                  <a:cubicBezTo>
                    <a:pt x="694" y="215"/>
                    <a:pt x="694" y="215"/>
                    <a:pt x="694" y="215"/>
                  </a:cubicBezTo>
                  <a:cubicBezTo>
                    <a:pt x="694" y="200"/>
                    <a:pt x="694" y="200"/>
                    <a:pt x="694" y="200"/>
                  </a:cubicBezTo>
                  <a:cubicBezTo>
                    <a:pt x="694" y="194"/>
                    <a:pt x="690" y="192"/>
                    <a:pt x="685" y="192"/>
                  </a:cubicBezTo>
                  <a:close/>
                  <a:moveTo>
                    <a:pt x="501" y="196"/>
                  </a:moveTo>
                  <a:cubicBezTo>
                    <a:pt x="500" y="196"/>
                    <a:pt x="500" y="196"/>
                    <a:pt x="500" y="196"/>
                  </a:cubicBezTo>
                  <a:cubicBezTo>
                    <a:pt x="500" y="192"/>
                    <a:pt x="500" y="192"/>
                    <a:pt x="500" y="192"/>
                  </a:cubicBezTo>
                  <a:cubicBezTo>
                    <a:pt x="496" y="192"/>
                    <a:pt x="496" y="192"/>
                    <a:pt x="496" y="192"/>
                  </a:cubicBezTo>
                  <a:cubicBezTo>
                    <a:pt x="496" y="215"/>
                    <a:pt x="496" y="215"/>
                    <a:pt x="496" y="215"/>
                  </a:cubicBezTo>
                  <a:cubicBezTo>
                    <a:pt x="500" y="215"/>
                    <a:pt x="500" y="215"/>
                    <a:pt x="500" y="215"/>
                  </a:cubicBezTo>
                  <a:cubicBezTo>
                    <a:pt x="500" y="202"/>
                    <a:pt x="500" y="202"/>
                    <a:pt x="500" y="202"/>
                  </a:cubicBezTo>
                  <a:cubicBezTo>
                    <a:pt x="501" y="198"/>
                    <a:pt x="503" y="195"/>
                    <a:pt x="506" y="195"/>
                  </a:cubicBezTo>
                  <a:cubicBezTo>
                    <a:pt x="509" y="195"/>
                    <a:pt x="509" y="195"/>
                    <a:pt x="509" y="195"/>
                  </a:cubicBezTo>
                  <a:cubicBezTo>
                    <a:pt x="509" y="192"/>
                    <a:pt x="509" y="192"/>
                    <a:pt x="509" y="192"/>
                  </a:cubicBezTo>
                  <a:cubicBezTo>
                    <a:pt x="506" y="192"/>
                    <a:pt x="506" y="192"/>
                    <a:pt x="506" y="192"/>
                  </a:cubicBezTo>
                  <a:cubicBezTo>
                    <a:pt x="503" y="192"/>
                    <a:pt x="501" y="193"/>
                    <a:pt x="501" y="196"/>
                  </a:cubicBezTo>
                  <a:close/>
                  <a:moveTo>
                    <a:pt x="513" y="215"/>
                  </a:moveTo>
                  <a:cubicBezTo>
                    <a:pt x="517" y="215"/>
                    <a:pt x="517" y="215"/>
                    <a:pt x="517" y="215"/>
                  </a:cubicBezTo>
                  <a:cubicBezTo>
                    <a:pt x="517" y="192"/>
                    <a:pt x="517" y="192"/>
                    <a:pt x="517" y="192"/>
                  </a:cubicBezTo>
                  <a:cubicBezTo>
                    <a:pt x="513" y="192"/>
                    <a:pt x="513" y="192"/>
                    <a:pt x="513" y="192"/>
                  </a:cubicBezTo>
                  <a:lnTo>
                    <a:pt x="513" y="215"/>
                  </a:lnTo>
                  <a:close/>
                  <a:moveTo>
                    <a:pt x="525" y="2"/>
                  </a:moveTo>
                  <a:cubicBezTo>
                    <a:pt x="472" y="142"/>
                    <a:pt x="472" y="142"/>
                    <a:pt x="472" y="142"/>
                  </a:cubicBezTo>
                  <a:cubicBezTo>
                    <a:pt x="472" y="147"/>
                    <a:pt x="472" y="147"/>
                    <a:pt x="472" y="147"/>
                  </a:cubicBezTo>
                  <a:cubicBezTo>
                    <a:pt x="487" y="147"/>
                    <a:pt x="487" y="147"/>
                    <a:pt x="487" y="147"/>
                  </a:cubicBezTo>
                  <a:cubicBezTo>
                    <a:pt x="506" y="95"/>
                    <a:pt x="506" y="95"/>
                    <a:pt x="506" y="95"/>
                  </a:cubicBezTo>
                  <a:cubicBezTo>
                    <a:pt x="569" y="95"/>
                    <a:pt x="569" y="95"/>
                    <a:pt x="569" y="95"/>
                  </a:cubicBezTo>
                  <a:cubicBezTo>
                    <a:pt x="589" y="147"/>
                    <a:pt x="589" y="147"/>
                    <a:pt x="589" y="147"/>
                  </a:cubicBezTo>
                  <a:cubicBezTo>
                    <a:pt x="606" y="147"/>
                    <a:pt x="606" y="147"/>
                    <a:pt x="606" y="147"/>
                  </a:cubicBezTo>
                  <a:cubicBezTo>
                    <a:pt x="606" y="142"/>
                    <a:pt x="606" y="142"/>
                    <a:pt x="606" y="142"/>
                  </a:cubicBezTo>
                  <a:cubicBezTo>
                    <a:pt x="551" y="2"/>
                    <a:pt x="551" y="2"/>
                    <a:pt x="551" y="2"/>
                  </a:cubicBezTo>
                  <a:lnTo>
                    <a:pt x="525" y="2"/>
                  </a:lnTo>
                  <a:close/>
                  <a:moveTo>
                    <a:pt x="512" y="81"/>
                  </a:moveTo>
                  <a:cubicBezTo>
                    <a:pt x="534" y="23"/>
                    <a:pt x="534" y="23"/>
                    <a:pt x="534" y="23"/>
                  </a:cubicBezTo>
                  <a:cubicBezTo>
                    <a:pt x="537" y="14"/>
                    <a:pt x="537" y="14"/>
                    <a:pt x="537" y="14"/>
                  </a:cubicBezTo>
                  <a:cubicBezTo>
                    <a:pt x="537" y="14"/>
                    <a:pt x="537" y="14"/>
                    <a:pt x="537" y="14"/>
                  </a:cubicBezTo>
                  <a:cubicBezTo>
                    <a:pt x="540" y="23"/>
                    <a:pt x="540" y="23"/>
                    <a:pt x="540" y="23"/>
                  </a:cubicBezTo>
                  <a:cubicBezTo>
                    <a:pt x="563" y="81"/>
                    <a:pt x="563" y="81"/>
                    <a:pt x="563" y="81"/>
                  </a:cubicBezTo>
                  <a:lnTo>
                    <a:pt x="512" y="81"/>
                  </a:lnTo>
                  <a:close/>
                  <a:moveTo>
                    <a:pt x="480" y="191"/>
                  </a:moveTo>
                  <a:cubicBezTo>
                    <a:pt x="477" y="191"/>
                    <a:pt x="474" y="193"/>
                    <a:pt x="473" y="195"/>
                  </a:cubicBezTo>
                  <a:cubicBezTo>
                    <a:pt x="473" y="195"/>
                    <a:pt x="473" y="195"/>
                    <a:pt x="473" y="195"/>
                  </a:cubicBezTo>
                  <a:cubicBezTo>
                    <a:pt x="473" y="192"/>
                    <a:pt x="473" y="192"/>
                    <a:pt x="473" y="192"/>
                  </a:cubicBezTo>
                  <a:cubicBezTo>
                    <a:pt x="469" y="192"/>
                    <a:pt x="469" y="192"/>
                    <a:pt x="469" y="192"/>
                  </a:cubicBezTo>
                  <a:cubicBezTo>
                    <a:pt x="469" y="225"/>
                    <a:pt x="469" y="225"/>
                    <a:pt x="469" y="225"/>
                  </a:cubicBezTo>
                  <a:cubicBezTo>
                    <a:pt x="473" y="225"/>
                    <a:pt x="473" y="225"/>
                    <a:pt x="473" y="225"/>
                  </a:cubicBezTo>
                  <a:cubicBezTo>
                    <a:pt x="473" y="212"/>
                    <a:pt x="473" y="212"/>
                    <a:pt x="473" y="212"/>
                  </a:cubicBezTo>
                  <a:cubicBezTo>
                    <a:pt x="473" y="212"/>
                    <a:pt x="473" y="212"/>
                    <a:pt x="473" y="212"/>
                  </a:cubicBezTo>
                  <a:cubicBezTo>
                    <a:pt x="474" y="214"/>
                    <a:pt x="477" y="216"/>
                    <a:pt x="480" y="216"/>
                  </a:cubicBezTo>
                  <a:cubicBezTo>
                    <a:pt x="486" y="216"/>
                    <a:pt x="491" y="211"/>
                    <a:pt x="491" y="203"/>
                  </a:cubicBezTo>
                  <a:cubicBezTo>
                    <a:pt x="491" y="196"/>
                    <a:pt x="487" y="191"/>
                    <a:pt x="480" y="191"/>
                  </a:cubicBezTo>
                  <a:close/>
                  <a:moveTo>
                    <a:pt x="479" y="212"/>
                  </a:moveTo>
                  <a:cubicBezTo>
                    <a:pt x="476" y="212"/>
                    <a:pt x="473" y="211"/>
                    <a:pt x="473" y="208"/>
                  </a:cubicBezTo>
                  <a:cubicBezTo>
                    <a:pt x="473" y="201"/>
                    <a:pt x="473" y="201"/>
                    <a:pt x="473" y="201"/>
                  </a:cubicBezTo>
                  <a:cubicBezTo>
                    <a:pt x="473" y="197"/>
                    <a:pt x="476" y="195"/>
                    <a:pt x="479" y="195"/>
                  </a:cubicBezTo>
                  <a:cubicBezTo>
                    <a:pt x="484" y="195"/>
                    <a:pt x="488" y="198"/>
                    <a:pt x="488" y="203"/>
                  </a:cubicBezTo>
                  <a:cubicBezTo>
                    <a:pt x="488" y="209"/>
                    <a:pt x="484" y="212"/>
                    <a:pt x="479" y="212"/>
                  </a:cubicBezTo>
                  <a:close/>
                  <a:moveTo>
                    <a:pt x="513" y="186"/>
                  </a:moveTo>
                  <a:cubicBezTo>
                    <a:pt x="517" y="186"/>
                    <a:pt x="517" y="186"/>
                    <a:pt x="517" y="186"/>
                  </a:cubicBezTo>
                  <a:cubicBezTo>
                    <a:pt x="517" y="181"/>
                    <a:pt x="517" y="181"/>
                    <a:pt x="517" y="181"/>
                  </a:cubicBezTo>
                  <a:cubicBezTo>
                    <a:pt x="513" y="181"/>
                    <a:pt x="513" y="181"/>
                    <a:pt x="513" y="181"/>
                  </a:cubicBezTo>
                  <a:lnTo>
                    <a:pt x="513" y="186"/>
                  </a:lnTo>
                  <a:close/>
                  <a:moveTo>
                    <a:pt x="566" y="204"/>
                  </a:moveTo>
                  <a:cubicBezTo>
                    <a:pt x="566" y="197"/>
                    <a:pt x="563" y="191"/>
                    <a:pt x="555" y="191"/>
                  </a:cubicBezTo>
                  <a:cubicBezTo>
                    <a:pt x="548" y="191"/>
                    <a:pt x="544" y="197"/>
                    <a:pt x="544" y="203"/>
                  </a:cubicBezTo>
                  <a:cubicBezTo>
                    <a:pt x="544" y="212"/>
                    <a:pt x="549" y="216"/>
                    <a:pt x="557" y="216"/>
                  </a:cubicBezTo>
                  <a:cubicBezTo>
                    <a:pt x="559" y="216"/>
                    <a:pt x="563" y="215"/>
                    <a:pt x="565" y="213"/>
                  </a:cubicBezTo>
                  <a:cubicBezTo>
                    <a:pt x="565" y="210"/>
                    <a:pt x="565" y="210"/>
                    <a:pt x="565" y="210"/>
                  </a:cubicBezTo>
                  <a:cubicBezTo>
                    <a:pt x="564" y="210"/>
                    <a:pt x="564" y="210"/>
                    <a:pt x="564" y="210"/>
                  </a:cubicBezTo>
                  <a:cubicBezTo>
                    <a:pt x="562" y="212"/>
                    <a:pt x="559" y="213"/>
                    <a:pt x="557" y="213"/>
                  </a:cubicBezTo>
                  <a:cubicBezTo>
                    <a:pt x="552" y="213"/>
                    <a:pt x="550" y="211"/>
                    <a:pt x="549" y="208"/>
                  </a:cubicBezTo>
                  <a:cubicBezTo>
                    <a:pt x="548" y="207"/>
                    <a:pt x="548" y="206"/>
                    <a:pt x="548" y="204"/>
                  </a:cubicBezTo>
                  <a:cubicBezTo>
                    <a:pt x="548" y="204"/>
                    <a:pt x="548" y="204"/>
                    <a:pt x="548" y="204"/>
                  </a:cubicBezTo>
                  <a:lnTo>
                    <a:pt x="566" y="204"/>
                  </a:lnTo>
                  <a:close/>
                  <a:moveTo>
                    <a:pt x="555" y="194"/>
                  </a:moveTo>
                  <a:cubicBezTo>
                    <a:pt x="559" y="194"/>
                    <a:pt x="562" y="197"/>
                    <a:pt x="562" y="201"/>
                  </a:cubicBezTo>
                  <a:cubicBezTo>
                    <a:pt x="548" y="201"/>
                    <a:pt x="548" y="201"/>
                    <a:pt x="548" y="201"/>
                  </a:cubicBezTo>
                  <a:cubicBezTo>
                    <a:pt x="549" y="197"/>
                    <a:pt x="551" y="194"/>
                    <a:pt x="555" y="194"/>
                  </a:cubicBezTo>
                  <a:close/>
                  <a:moveTo>
                    <a:pt x="526" y="198"/>
                  </a:moveTo>
                  <a:cubicBezTo>
                    <a:pt x="526" y="196"/>
                    <a:pt x="528" y="194"/>
                    <a:pt x="532" y="194"/>
                  </a:cubicBezTo>
                  <a:cubicBezTo>
                    <a:pt x="536" y="194"/>
                    <a:pt x="538" y="196"/>
                    <a:pt x="539" y="197"/>
                  </a:cubicBezTo>
                  <a:cubicBezTo>
                    <a:pt x="540" y="197"/>
                    <a:pt x="540" y="197"/>
                    <a:pt x="540" y="197"/>
                  </a:cubicBezTo>
                  <a:cubicBezTo>
                    <a:pt x="540" y="193"/>
                    <a:pt x="540" y="193"/>
                    <a:pt x="540" y="193"/>
                  </a:cubicBezTo>
                  <a:cubicBezTo>
                    <a:pt x="538" y="193"/>
                    <a:pt x="536" y="192"/>
                    <a:pt x="532" y="192"/>
                  </a:cubicBezTo>
                  <a:cubicBezTo>
                    <a:pt x="526" y="192"/>
                    <a:pt x="523" y="194"/>
                    <a:pt x="523" y="198"/>
                  </a:cubicBezTo>
                  <a:cubicBezTo>
                    <a:pt x="523" y="206"/>
                    <a:pt x="537" y="204"/>
                    <a:pt x="537" y="209"/>
                  </a:cubicBezTo>
                  <a:cubicBezTo>
                    <a:pt x="537" y="212"/>
                    <a:pt x="535" y="213"/>
                    <a:pt x="532" y="213"/>
                  </a:cubicBezTo>
                  <a:cubicBezTo>
                    <a:pt x="529" y="213"/>
                    <a:pt x="525" y="211"/>
                    <a:pt x="524" y="210"/>
                  </a:cubicBezTo>
                  <a:cubicBezTo>
                    <a:pt x="523" y="210"/>
                    <a:pt x="523" y="210"/>
                    <a:pt x="523" y="210"/>
                  </a:cubicBezTo>
                  <a:cubicBezTo>
                    <a:pt x="523" y="213"/>
                    <a:pt x="523" y="213"/>
                    <a:pt x="523" y="213"/>
                  </a:cubicBezTo>
                  <a:cubicBezTo>
                    <a:pt x="525" y="215"/>
                    <a:pt x="528" y="216"/>
                    <a:pt x="531" y="216"/>
                  </a:cubicBezTo>
                  <a:cubicBezTo>
                    <a:pt x="538" y="216"/>
                    <a:pt x="541" y="213"/>
                    <a:pt x="541" y="209"/>
                  </a:cubicBezTo>
                  <a:cubicBezTo>
                    <a:pt x="541" y="201"/>
                    <a:pt x="526" y="203"/>
                    <a:pt x="526" y="198"/>
                  </a:cubicBezTo>
                  <a:close/>
                  <a:moveTo>
                    <a:pt x="359" y="215"/>
                  </a:moveTo>
                  <a:cubicBezTo>
                    <a:pt x="382" y="215"/>
                    <a:pt x="382" y="215"/>
                    <a:pt x="382" y="215"/>
                  </a:cubicBezTo>
                  <a:cubicBezTo>
                    <a:pt x="382" y="212"/>
                    <a:pt x="382" y="212"/>
                    <a:pt x="382" y="212"/>
                  </a:cubicBezTo>
                  <a:cubicBezTo>
                    <a:pt x="363" y="212"/>
                    <a:pt x="363" y="212"/>
                    <a:pt x="363" y="212"/>
                  </a:cubicBezTo>
                  <a:cubicBezTo>
                    <a:pt x="363" y="200"/>
                    <a:pt x="363" y="200"/>
                    <a:pt x="363" y="200"/>
                  </a:cubicBezTo>
                  <a:cubicBezTo>
                    <a:pt x="381" y="200"/>
                    <a:pt x="381" y="200"/>
                    <a:pt x="381" y="200"/>
                  </a:cubicBezTo>
                  <a:cubicBezTo>
                    <a:pt x="381" y="197"/>
                    <a:pt x="381" y="197"/>
                    <a:pt x="381" y="197"/>
                  </a:cubicBezTo>
                  <a:cubicBezTo>
                    <a:pt x="363" y="197"/>
                    <a:pt x="363" y="197"/>
                    <a:pt x="363" y="197"/>
                  </a:cubicBezTo>
                  <a:cubicBezTo>
                    <a:pt x="363" y="185"/>
                    <a:pt x="363" y="185"/>
                    <a:pt x="363" y="185"/>
                  </a:cubicBezTo>
                  <a:cubicBezTo>
                    <a:pt x="382" y="185"/>
                    <a:pt x="382" y="185"/>
                    <a:pt x="382" y="185"/>
                  </a:cubicBezTo>
                  <a:cubicBezTo>
                    <a:pt x="382" y="182"/>
                    <a:pt x="382" y="182"/>
                    <a:pt x="382" y="182"/>
                  </a:cubicBezTo>
                  <a:cubicBezTo>
                    <a:pt x="359" y="182"/>
                    <a:pt x="359" y="182"/>
                    <a:pt x="359" y="182"/>
                  </a:cubicBezTo>
                  <a:lnTo>
                    <a:pt x="359" y="215"/>
                  </a:lnTo>
                  <a:close/>
                  <a:moveTo>
                    <a:pt x="457" y="196"/>
                  </a:moveTo>
                  <a:cubicBezTo>
                    <a:pt x="456" y="196"/>
                    <a:pt x="456" y="196"/>
                    <a:pt x="456" y="196"/>
                  </a:cubicBezTo>
                  <a:cubicBezTo>
                    <a:pt x="456" y="192"/>
                    <a:pt x="456" y="192"/>
                    <a:pt x="456" y="192"/>
                  </a:cubicBezTo>
                  <a:cubicBezTo>
                    <a:pt x="453" y="192"/>
                    <a:pt x="453" y="192"/>
                    <a:pt x="453" y="192"/>
                  </a:cubicBezTo>
                  <a:cubicBezTo>
                    <a:pt x="453" y="215"/>
                    <a:pt x="453" y="215"/>
                    <a:pt x="453" y="215"/>
                  </a:cubicBezTo>
                  <a:cubicBezTo>
                    <a:pt x="457" y="215"/>
                    <a:pt x="457" y="215"/>
                    <a:pt x="457" y="215"/>
                  </a:cubicBezTo>
                  <a:cubicBezTo>
                    <a:pt x="457" y="202"/>
                    <a:pt x="457" y="202"/>
                    <a:pt x="457" y="202"/>
                  </a:cubicBezTo>
                  <a:cubicBezTo>
                    <a:pt x="457" y="198"/>
                    <a:pt x="459" y="195"/>
                    <a:pt x="462" y="195"/>
                  </a:cubicBezTo>
                  <a:cubicBezTo>
                    <a:pt x="465" y="195"/>
                    <a:pt x="465" y="195"/>
                    <a:pt x="465" y="195"/>
                  </a:cubicBezTo>
                  <a:cubicBezTo>
                    <a:pt x="465" y="192"/>
                    <a:pt x="465" y="192"/>
                    <a:pt x="465" y="192"/>
                  </a:cubicBezTo>
                  <a:cubicBezTo>
                    <a:pt x="462" y="192"/>
                    <a:pt x="462" y="192"/>
                    <a:pt x="462" y="192"/>
                  </a:cubicBezTo>
                  <a:cubicBezTo>
                    <a:pt x="459" y="192"/>
                    <a:pt x="458" y="193"/>
                    <a:pt x="457" y="196"/>
                  </a:cubicBezTo>
                  <a:close/>
                  <a:moveTo>
                    <a:pt x="302" y="8"/>
                  </a:moveTo>
                  <a:cubicBezTo>
                    <a:pt x="301" y="4"/>
                    <a:pt x="297" y="2"/>
                    <a:pt x="293" y="2"/>
                  </a:cubicBezTo>
                  <a:cubicBezTo>
                    <a:pt x="164" y="2"/>
                    <a:pt x="164" y="2"/>
                    <a:pt x="164" y="2"/>
                  </a:cubicBezTo>
                  <a:cubicBezTo>
                    <a:pt x="161" y="2"/>
                    <a:pt x="159" y="3"/>
                    <a:pt x="157" y="5"/>
                  </a:cubicBezTo>
                  <a:cubicBezTo>
                    <a:pt x="73" y="89"/>
                    <a:pt x="73" y="89"/>
                    <a:pt x="73" y="89"/>
                  </a:cubicBezTo>
                  <a:cubicBezTo>
                    <a:pt x="69" y="92"/>
                    <a:pt x="69" y="99"/>
                    <a:pt x="73" y="103"/>
                  </a:cubicBezTo>
                  <a:cubicBezTo>
                    <a:pt x="101" y="131"/>
                    <a:pt x="101" y="131"/>
                    <a:pt x="101" y="131"/>
                  </a:cubicBezTo>
                  <a:cubicBezTo>
                    <a:pt x="89" y="143"/>
                    <a:pt x="89" y="143"/>
                    <a:pt x="89" y="143"/>
                  </a:cubicBezTo>
                  <a:cubicBezTo>
                    <a:pt x="85" y="147"/>
                    <a:pt x="85" y="153"/>
                    <a:pt x="89" y="157"/>
                  </a:cubicBezTo>
                  <a:cubicBezTo>
                    <a:pt x="131" y="199"/>
                    <a:pt x="131" y="199"/>
                    <a:pt x="131" y="199"/>
                  </a:cubicBezTo>
                  <a:cubicBezTo>
                    <a:pt x="135" y="203"/>
                    <a:pt x="141" y="203"/>
                    <a:pt x="145" y="199"/>
                  </a:cubicBezTo>
                  <a:cubicBezTo>
                    <a:pt x="158" y="186"/>
                    <a:pt x="158" y="186"/>
                    <a:pt x="158" y="186"/>
                  </a:cubicBezTo>
                  <a:cubicBezTo>
                    <a:pt x="195" y="222"/>
                    <a:pt x="195" y="222"/>
                    <a:pt x="195" y="222"/>
                  </a:cubicBezTo>
                  <a:cubicBezTo>
                    <a:pt x="197" y="224"/>
                    <a:pt x="199" y="225"/>
                    <a:pt x="202" y="225"/>
                  </a:cubicBezTo>
                  <a:cubicBezTo>
                    <a:pt x="204" y="225"/>
                    <a:pt x="207" y="224"/>
                    <a:pt x="209" y="222"/>
                  </a:cubicBezTo>
                  <a:cubicBezTo>
                    <a:pt x="298" y="133"/>
                    <a:pt x="298" y="133"/>
                    <a:pt x="298" y="133"/>
                  </a:cubicBezTo>
                  <a:cubicBezTo>
                    <a:pt x="300" y="131"/>
                    <a:pt x="301" y="128"/>
                    <a:pt x="301" y="126"/>
                  </a:cubicBezTo>
                  <a:cubicBezTo>
                    <a:pt x="301" y="123"/>
                    <a:pt x="300" y="120"/>
                    <a:pt x="298" y="119"/>
                  </a:cubicBezTo>
                  <a:cubicBezTo>
                    <a:pt x="249" y="69"/>
                    <a:pt x="249" y="69"/>
                    <a:pt x="249" y="69"/>
                  </a:cubicBezTo>
                  <a:cubicBezTo>
                    <a:pt x="300" y="19"/>
                    <a:pt x="300" y="19"/>
                    <a:pt x="300" y="19"/>
                  </a:cubicBezTo>
                  <a:cubicBezTo>
                    <a:pt x="303" y="16"/>
                    <a:pt x="304" y="12"/>
                    <a:pt x="302" y="8"/>
                  </a:cubicBezTo>
                  <a:close/>
                  <a:moveTo>
                    <a:pt x="217" y="57"/>
                  </a:moveTo>
                  <a:cubicBezTo>
                    <a:pt x="227" y="46"/>
                    <a:pt x="227" y="46"/>
                    <a:pt x="227" y="46"/>
                  </a:cubicBezTo>
                  <a:cubicBezTo>
                    <a:pt x="228" y="46"/>
                    <a:pt x="229" y="45"/>
                    <a:pt x="229" y="45"/>
                  </a:cubicBezTo>
                  <a:cubicBezTo>
                    <a:pt x="230" y="45"/>
                    <a:pt x="231" y="46"/>
                    <a:pt x="231" y="46"/>
                  </a:cubicBezTo>
                  <a:cubicBezTo>
                    <a:pt x="242" y="57"/>
                    <a:pt x="242" y="57"/>
                    <a:pt x="242" y="57"/>
                  </a:cubicBezTo>
                  <a:cubicBezTo>
                    <a:pt x="243" y="58"/>
                    <a:pt x="243" y="59"/>
                    <a:pt x="242" y="60"/>
                  </a:cubicBezTo>
                  <a:cubicBezTo>
                    <a:pt x="231" y="71"/>
                    <a:pt x="231" y="71"/>
                    <a:pt x="231" y="71"/>
                  </a:cubicBezTo>
                  <a:cubicBezTo>
                    <a:pt x="231" y="71"/>
                    <a:pt x="230" y="72"/>
                    <a:pt x="229" y="72"/>
                  </a:cubicBezTo>
                  <a:cubicBezTo>
                    <a:pt x="229" y="72"/>
                    <a:pt x="228" y="71"/>
                    <a:pt x="227" y="71"/>
                  </a:cubicBezTo>
                  <a:cubicBezTo>
                    <a:pt x="217" y="60"/>
                    <a:pt x="217" y="60"/>
                    <a:pt x="217" y="60"/>
                  </a:cubicBezTo>
                  <a:cubicBezTo>
                    <a:pt x="216" y="60"/>
                    <a:pt x="216" y="59"/>
                    <a:pt x="216" y="59"/>
                  </a:cubicBezTo>
                  <a:cubicBezTo>
                    <a:pt x="216" y="58"/>
                    <a:pt x="216" y="57"/>
                    <a:pt x="217" y="57"/>
                  </a:cubicBezTo>
                  <a:close/>
                  <a:moveTo>
                    <a:pt x="158" y="35"/>
                  </a:moveTo>
                  <a:cubicBezTo>
                    <a:pt x="158" y="34"/>
                    <a:pt x="158" y="33"/>
                    <a:pt x="160" y="33"/>
                  </a:cubicBezTo>
                  <a:cubicBezTo>
                    <a:pt x="161" y="32"/>
                    <a:pt x="162" y="32"/>
                    <a:pt x="163" y="33"/>
                  </a:cubicBezTo>
                  <a:cubicBezTo>
                    <a:pt x="182" y="52"/>
                    <a:pt x="182" y="52"/>
                    <a:pt x="182" y="52"/>
                  </a:cubicBezTo>
                  <a:cubicBezTo>
                    <a:pt x="200" y="33"/>
                    <a:pt x="200" y="33"/>
                    <a:pt x="200" y="33"/>
                  </a:cubicBezTo>
                  <a:cubicBezTo>
                    <a:pt x="201" y="32"/>
                    <a:pt x="202" y="32"/>
                    <a:pt x="204" y="33"/>
                  </a:cubicBezTo>
                  <a:cubicBezTo>
                    <a:pt x="205" y="33"/>
                    <a:pt x="205" y="34"/>
                    <a:pt x="205" y="35"/>
                  </a:cubicBezTo>
                  <a:cubicBezTo>
                    <a:pt x="205" y="77"/>
                    <a:pt x="205" y="77"/>
                    <a:pt x="205" y="77"/>
                  </a:cubicBezTo>
                  <a:cubicBezTo>
                    <a:pt x="205" y="78"/>
                    <a:pt x="205" y="79"/>
                    <a:pt x="204" y="79"/>
                  </a:cubicBezTo>
                  <a:cubicBezTo>
                    <a:pt x="184" y="100"/>
                    <a:pt x="184" y="100"/>
                    <a:pt x="184" y="100"/>
                  </a:cubicBezTo>
                  <a:cubicBezTo>
                    <a:pt x="183" y="101"/>
                    <a:pt x="182" y="101"/>
                    <a:pt x="182" y="101"/>
                  </a:cubicBezTo>
                  <a:cubicBezTo>
                    <a:pt x="181" y="101"/>
                    <a:pt x="180" y="101"/>
                    <a:pt x="179" y="100"/>
                  </a:cubicBezTo>
                  <a:cubicBezTo>
                    <a:pt x="159" y="79"/>
                    <a:pt x="159" y="79"/>
                    <a:pt x="159" y="79"/>
                  </a:cubicBezTo>
                  <a:cubicBezTo>
                    <a:pt x="158" y="79"/>
                    <a:pt x="158" y="78"/>
                    <a:pt x="158" y="77"/>
                  </a:cubicBezTo>
                  <a:lnTo>
                    <a:pt x="158" y="35"/>
                  </a:lnTo>
                  <a:close/>
                  <a:moveTo>
                    <a:pt x="121" y="57"/>
                  </a:moveTo>
                  <a:cubicBezTo>
                    <a:pt x="132" y="46"/>
                    <a:pt x="132" y="46"/>
                    <a:pt x="132" y="46"/>
                  </a:cubicBezTo>
                  <a:cubicBezTo>
                    <a:pt x="132" y="46"/>
                    <a:pt x="133" y="45"/>
                    <a:pt x="134" y="45"/>
                  </a:cubicBezTo>
                  <a:cubicBezTo>
                    <a:pt x="134" y="45"/>
                    <a:pt x="135" y="46"/>
                    <a:pt x="136" y="46"/>
                  </a:cubicBezTo>
                  <a:cubicBezTo>
                    <a:pt x="146" y="57"/>
                    <a:pt x="146" y="57"/>
                    <a:pt x="146" y="57"/>
                  </a:cubicBezTo>
                  <a:cubicBezTo>
                    <a:pt x="147" y="58"/>
                    <a:pt x="147" y="59"/>
                    <a:pt x="146" y="60"/>
                  </a:cubicBezTo>
                  <a:cubicBezTo>
                    <a:pt x="136" y="71"/>
                    <a:pt x="136" y="71"/>
                    <a:pt x="136" y="71"/>
                  </a:cubicBezTo>
                  <a:cubicBezTo>
                    <a:pt x="135" y="71"/>
                    <a:pt x="134" y="72"/>
                    <a:pt x="134" y="72"/>
                  </a:cubicBezTo>
                  <a:cubicBezTo>
                    <a:pt x="133" y="72"/>
                    <a:pt x="132" y="71"/>
                    <a:pt x="132" y="71"/>
                  </a:cubicBezTo>
                  <a:cubicBezTo>
                    <a:pt x="121" y="60"/>
                    <a:pt x="121" y="60"/>
                    <a:pt x="121" y="60"/>
                  </a:cubicBezTo>
                  <a:cubicBezTo>
                    <a:pt x="121" y="60"/>
                    <a:pt x="121" y="59"/>
                    <a:pt x="121" y="59"/>
                  </a:cubicBezTo>
                  <a:cubicBezTo>
                    <a:pt x="121" y="58"/>
                    <a:pt x="121" y="57"/>
                    <a:pt x="121" y="57"/>
                  </a:cubicBezTo>
                  <a:close/>
                  <a:moveTo>
                    <a:pt x="146" y="156"/>
                  </a:moveTo>
                  <a:cubicBezTo>
                    <a:pt x="136" y="166"/>
                    <a:pt x="136" y="166"/>
                    <a:pt x="136" y="166"/>
                  </a:cubicBezTo>
                  <a:cubicBezTo>
                    <a:pt x="135" y="167"/>
                    <a:pt x="134" y="167"/>
                    <a:pt x="134" y="167"/>
                  </a:cubicBezTo>
                  <a:cubicBezTo>
                    <a:pt x="133" y="167"/>
                    <a:pt x="132" y="167"/>
                    <a:pt x="132" y="166"/>
                  </a:cubicBezTo>
                  <a:cubicBezTo>
                    <a:pt x="121" y="156"/>
                    <a:pt x="121" y="156"/>
                    <a:pt x="121" y="156"/>
                  </a:cubicBezTo>
                  <a:cubicBezTo>
                    <a:pt x="121" y="155"/>
                    <a:pt x="121" y="155"/>
                    <a:pt x="121" y="154"/>
                  </a:cubicBezTo>
                  <a:cubicBezTo>
                    <a:pt x="121" y="153"/>
                    <a:pt x="121" y="153"/>
                    <a:pt x="121" y="152"/>
                  </a:cubicBezTo>
                  <a:cubicBezTo>
                    <a:pt x="132" y="142"/>
                    <a:pt x="132" y="142"/>
                    <a:pt x="132" y="142"/>
                  </a:cubicBezTo>
                  <a:cubicBezTo>
                    <a:pt x="132" y="141"/>
                    <a:pt x="133" y="141"/>
                    <a:pt x="134" y="141"/>
                  </a:cubicBezTo>
                  <a:cubicBezTo>
                    <a:pt x="134" y="141"/>
                    <a:pt x="135" y="141"/>
                    <a:pt x="136" y="142"/>
                  </a:cubicBezTo>
                  <a:cubicBezTo>
                    <a:pt x="146" y="152"/>
                    <a:pt x="146" y="152"/>
                    <a:pt x="146" y="152"/>
                  </a:cubicBezTo>
                  <a:cubicBezTo>
                    <a:pt x="147" y="153"/>
                    <a:pt x="147" y="155"/>
                    <a:pt x="146" y="156"/>
                  </a:cubicBezTo>
                  <a:close/>
                  <a:moveTo>
                    <a:pt x="152" y="130"/>
                  </a:moveTo>
                  <a:cubicBezTo>
                    <a:pt x="110" y="130"/>
                    <a:pt x="110" y="130"/>
                    <a:pt x="110" y="130"/>
                  </a:cubicBezTo>
                  <a:cubicBezTo>
                    <a:pt x="109" y="130"/>
                    <a:pt x="108" y="130"/>
                    <a:pt x="107" y="129"/>
                  </a:cubicBezTo>
                  <a:cubicBezTo>
                    <a:pt x="107" y="127"/>
                    <a:pt x="107" y="126"/>
                    <a:pt x="108" y="125"/>
                  </a:cubicBezTo>
                  <a:cubicBezTo>
                    <a:pt x="127" y="107"/>
                    <a:pt x="127" y="107"/>
                    <a:pt x="127" y="107"/>
                  </a:cubicBezTo>
                  <a:cubicBezTo>
                    <a:pt x="108" y="88"/>
                    <a:pt x="108" y="88"/>
                    <a:pt x="108" y="88"/>
                  </a:cubicBezTo>
                  <a:cubicBezTo>
                    <a:pt x="107" y="87"/>
                    <a:pt x="107" y="86"/>
                    <a:pt x="107" y="85"/>
                  </a:cubicBezTo>
                  <a:cubicBezTo>
                    <a:pt x="108" y="83"/>
                    <a:pt x="109" y="83"/>
                    <a:pt x="110" y="83"/>
                  </a:cubicBezTo>
                  <a:cubicBezTo>
                    <a:pt x="152" y="83"/>
                    <a:pt x="152" y="83"/>
                    <a:pt x="152" y="83"/>
                  </a:cubicBezTo>
                  <a:cubicBezTo>
                    <a:pt x="153" y="83"/>
                    <a:pt x="153" y="83"/>
                    <a:pt x="154" y="84"/>
                  </a:cubicBezTo>
                  <a:cubicBezTo>
                    <a:pt x="175" y="104"/>
                    <a:pt x="175" y="104"/>
                    <a:pt x="175" y="104"/>
                  </a:cubicBezTo>
                  <a:cubicBezTo>
                    <a:pt x="175" y="105"/>
                    <a:pt x="176" y="106"/>
                    <a:pt x="176" y="107"/>
                  </a:cubicBezTo>
                  <a:cubicBezTo>
                    <a:pt x="176" y="107"/>
                    <a:pt x="175" y="108"/>
                    <a:pt x="175" y="109"/>
                  </a:cubicBezTo>
                  <a:cubicBezTo>
                    <a:pt x="154" y="130"/>
                    <a:pt x="154" y="130"/>
                    <a:pt x="154" y="130"/>
                  </a:cubicBezTo>
                  <a:cubicBezTo>
                    <a:pt x="153" y="130"/>
                    <a:pt x="153" y="130"/>
                    <a:pt x="152" y="130"/>
                  </a:cubicBezTo>
                  <a:close/>
                  <a:moveTo>
                    <a:pt x="205" y="178"/>
                  </a:moveTo>
                  <a:cubicBezTo>
                    <a:pt x="205" y="179"/>
                    <a:pt x="205" y="180"/>
                    <a:pt x="204" y="181"/>
                  </a:cubicBezTo>
                  <a:cubicBezTo>
                    <a:pt x="203" y="181"/>
                    <a:pt x="203" y="181"/>
                    <a:pt x="202" y="181"/>
                  </a:cubicBezTo>
                  <a:cubicBezTo>
                    <a:pt x="202" y="181"/>
                    <a:pt x="201" y="181"/>
                    <a:pt x="200" y="180"/>
                  </a:cubicBezTo>
                  <a:cubicBezTo>
                    <a:pt x="182" y="161"/>
                    <a:pt x="182" y="161"/>
                    <a:pt x="182" y="161"/>
                  </a:cubicBezTo>
                  <a:cubicBezTo>
                    <a:pt x="163" y="180"/>
                    <a:pt x="163" y="180"/>
                    <a:pt x="163" y="180"/>
                  </a:cubicBezTo>
                  <a:cubicBezTo>
                    <a:pt x="162" y="181"/>
                    <a:pt x="161" y="181"/>
                    <a:pt x="160" y="181"/>
                  </a:cubicBezTo>
                  <a:cubicBezTo>
                    <a:pt x="158" y="180"/>
                    <a:pt x="158" y="179"/>
                    <a:pt x="158" y="178"/>
                  </a:cubicBezTo>
                  <a:cubicBezTo>
                    <a:pt x="158" y="136"/>
                    <a:pt x="158" y="136"/>
                    <a:pt x="158" y="136"/>
                  </a:cubicBezTo>
                  <a:cubicBezTo>
                    <a:pt x="158" y="136"/>
                    <a:pt x="158" y="135"/>
                    <a:pt x="159" y="134"/>
                  </a:cubicBezTo>
                  <a:cubicBezTo>
                    <a:pt x="179" y="113"/>
                    <a:pt x="179" y="113"/>
                    <a:pt x="179" y="113"/>
                  </a:cubicBezTo>
                  <a:cubicBezTo>
                    <a:pt x="181" y="112"/>
                    <a:pt x="182" y="112"/>
                    <a:pt x="184" y="113"/>
                  </a:cubicBezTo>
                  <a:cubicBezTo>
                    <a:pt x="204" y="134"/>
                    <a:pt x="204" y="134"/>
                    <a:pt x="204" y="134"/>
                  </a:cubicBezTo>
                  <a:cubicBezTo>
                    <a:pt x="205" y="135"/>
                    <a:pt x="205" y="136"/>
                    <a:pt x="205" y="136"/>
                  </a:cubicBezTo>
                  <a:lnTo>
                    <a:pt x="205" y="178"/>
                  </a:lnTo>
                  <a:close/>
                  <a:moveTo>
                    <a:pt x="242" y="156"/>
                  </a:moveTo>
                  <a:cubicBezTo>
                    <a:pt x="231" y="166"/>
                    <a:pt x="231" y="166"/>
                    <a:pt x="231" y="166"/>
                  </a:cubicBezTo>
                  <a:cubicBezTo>
                    <a:pt x="231" y="167"/>
                    <a:pt x="230" y="167"/>
                    <a:pt x="229" y="167"/>
                  </a:cubicBezTo>
                  <a:cubicBezTo>
                    <a:pt x="229" y="167"/>
                    <a:pt x="228" y="167"/>
                    <a:pt x="227" y="166"/>
                  </a:cubicBezTo>
                  <a:cubicBezTo>
                    <a:pt x="217" y="156"/>
                    <a:pt x="217" y="156"/>
                    <a:pt x="217" y="156"/>
                  </a:cubicBezTo>
                  <a:cubicBezTo>
                    <a:pt x="216" y="155"/>
                    <a:pt x="216" y="155"/>
                    <a:pt x="216" y="154"/>
                  </a:cubicBezTo>
                  <a:cubicBezTo>
                    <a:pt x="216" y="153"/>
                    <a:pt x="216" y="153"/>
                    <a:pt x="217" y="152"/>
                  </a:cubicBezTo>
                  <a:cubicBezTo>
                    <a:pt x="227" y="142"/>
                    <a:pt x="227" y="142"/>
                    <a:pt x="227" y="142"/>
                  </a:cubicBezTo>
                  <a:cubicBezTo>
                    <a:pt x="228" y="141"/>
                    <a:pt x="229" y="141"/>
                    <a:pt x="229" y="141"/>
                  </a:cubicBezTo>
                  <a:cubicBezTo>
                    <a:pt x="230" y="141"/>
                    <a:pt x="231" y="141"/>
                    <a:pt x="231" y="142"/>
                  </a:cubicBezTo>
                  <a:cubicBezTo>
                    <a:pt x="242" y="152"/>
                    <a:pt x="242" y="152"/>
                    <a:pt x="242" y="152"/>
                  </a:cubicBezTo>
                  <a:cubicBezTo>
                    <a:pt x="243" y="153"/>
                    <a:pt x="243" y="155"/>
                    <a:pt x="242" y="156"/>
                  </a:cubicBezTo>
                  <a:close/>
                  <a:moveTo>
                    <a:pt x="253" y="83"/>
                  </a:moveTo>
                  <a:cubicBezTo>
                    <a:pt x="254" y="83"/>
                    <a:pt x="255" y="83"/>
                    <a:pt x="256" y="85"/>
                  </a:cubicBezTo>
                  <a:cubicBezTo>
                    <a:pt x="256" y="86"/>
                    <a:pt x="256" y="87"/>
                    <a:pt x="255" y="88"/>
                  </a:cubicBezTo>
                  <a:cubicBezTo>
                    <a:pt x="236" y="107"/>
                    <a:pt x="236" y="107"/>
                    <a:pt x="236" y="107"/>
                  </a:cubicBezTo>
                  <a:cubicBezTo>
                    <a:pt x="255" y="125"/>
                    <a:pt x="255" y="125"/>
                    <a:pt x="255" y="125"/>
                  </a:cubicBezTo>
                  <a:cubicBezTo>
                    <a:pt x="256" y="126"/>
                    <a:pt x="256" y="127"/>
                    <a:pt x="256" y="129"/>
                  </a:cubicBezTo>
                  <a:cubicBezTo>
                    <a:pt x="255" y="130"/>
                    <a:pt x="254" y="130"/>
                    <a:pt x="253" y="130"/>
                  </a:cubicBezTo>
                  <a:cubicBezTo>
                    <a:pt x="211" y="130"/>
                    <a:pt x="211" y="130"/>
                    <a:pt x="211" y="130"/>
                  </a:cubicBezTo>
                  <a:cubicBezTo>
                    <a:pt x="210" y="130"/>
                    <a:pt x="210" y="130"/>
                    <a:pt x="209" y="130"/>
                  </a:cubicBezTo>
                  <a:cubicBezTo>
                    <a:pt x="188" y="109"/>
                    <a:pt x="188" y="109"/>
                    <a:pt x="188" y="109"/>
                  </a:cubicBezTo>
                  <a:cubicBezTo>
                    <a:pt x="188" y="108"/>
                    <a:pt x="187" y="107"/>
                    <a:pt x="187" y="107"/>
                  </a:cubicBezTo>
                  <a:cubicBezTo>
                    <a:pt x="187" y="106"/>
                    <a:pt x="188" y="105"/>
                    <a:pt x="188" y="104"/>
                  </a:cubicBezTo>
                  <a:cubicBezTo>
                    <a:pt x="209" y="84"/>
                    <a:pt x="209" y="84"/>
                    <a:pt x="209" y="84"/>
                  </a:cubicBezTo>
                  <a:cubicBezTo>
                    <a:pt x="210" y="83"/>
                    <a:pt x="210" y="83"/>
                    <a:pt x="211" y="83"/>
                  </a:cubicBezTo>
                  <a:lnTo>
                    <a:pt x="253" y="83"/>
                  </a:lnTo>
                  <a:close/>
                  <a:moveTo>
                    <a:pt x="458" y="132"/>
                  </a:moveTo>
                  <a:cubicBezTo>
                    <a:pt x="376" y="132"/>
                    <a:pt x="376" y="132"/>
                    <a:pt x="376" y="132"/>
                  </a:cubicBezTo>
                  <a:cubicBezTo>
                    <a:pt x="376" y="80"/>
                    <a:pt x="376" y="80"/>
                    <a:pt x="376" y="80"/>
                  </a:cubicBezTo>
                  <a:cubicBezTo>
                    <a:pt x="452" y="80"/>
                    <a:pt x="452" y="80"/>
                    <a:pt x="452" y="80"/>
                  </a:cubicBezTo>
                  <a:cubicBezTo>
                    <a:pt x="452" y="66"/>
                    <a:pt x="452" y="66"/>
                    <a:pt x="452" y="66"/>
                  </a:cubicBezTo>
                  <a:cubicBezTo>
                    <a:pt x="376" y="66"/>
                    <a:pt x="376" y="66"/>
                    <a:pt x="376" y="66"/>
                  </a:cubicBezTo>
                  <a:cubicBezTo>
                    <a:pt x="376" y="17"/>
                    <a:pt x="376" y="17"/>
                    <a:pt x="376" y="17"/>
                  </a:cubicBezTo>
                  <a:cubicBezTo>
                    <a:pt x="458" y="17"/>
                    <a:pt x="458" y="17"/>
                    <a:pt x="458" y="17"/>
                  </a:cubicBezTo>
                  <a:cubicBezTo>
                    <a:pt x="458" y="2"/>
                    <a:pt x="458" y="2"/>
                    <a:pt x="458" y="2"/>
                  </a:cubicBezTo>
                  <a:cubicBezTo>
                    <a:pt x="359" y="2"/>
                    <a:pt x="359" y="2"/>
                    <a:pt x="359" y="2"/>
                  </a:cubicBezTo>
                  <a:cubicBezTo>
                    <a:pt x="359" y="147"/>
                    <a:pt x="359" y="147"/>
                    <a:pt x="359" y="147"/>
                  </a:cubicBezTo>
                  <a:cubicBezTo>
                    <a:pt x="458" y="147"/>
                    <a:pt x="458" y="147"/>
                    <a:pt x="458" y="147"/>
                  </a:cubicBezTo>
                  <a:lnTo>
                    <a:pt x="458" y="132"/>
                  </a:lnTo>
                  <a:close/>
                  <a:moveTo>
                    <a:pt x="399" y="192"/>
                  </a:moveTo>
                  <a:cubicBezTo>
                    <a:pt x="395" y="192"/>
                    <a:pt x="392" y="193"/>
                    <a:pt x="391" y="196"/>
                  </a:cubicBezTo>
                  <a:cubicBezTo>
                    <a:pt x="390" y="196"/>
                    <a:pt x="390" y="196"/>
                    <a:pt x="390" y="196"/>
                  </a:cubicBezTo>
                  <a:cubicBezTo>
                    <a:pt x="390" y="192"/>
                    <a:pt x="390" y="192"/>
                    <a:pt x="390" y="192"/>
                  </a:cubicBezTo>
                  <a:cubicBezTo>
                    <a:pt x="387" y="192"/>
                    <a:pt x="387" y="192"/>
                    <a:pt x="387" y="192"/>
                  </a:cubicBezTo>
                  <a:cubicBezTo>
                    <a:pt x="387" y="215"/>
                    <a:pt x="387" y="215"/>
                    <a:pt x="387" y="215"/>
                  </a:cubicBezTo>
                  <a:cubicBezTo>
                    <a:pt x="390" y="215"/>
                    <a:pt x="390" y="215"/>
                    <a:pt x="390" y="215"/>
                  </a:cubicBezTo>
                  <a:cubicBezTo>
                    <a:pt x="390" y="200"/>
                    <a:pt x="390" y="200"/>
                    <a:pt x="390" y="200"/>
                  </a:cubicBezTo>
                  <a:cubicBezTo>
                    <a:pt x="391" y="197"/>
                    <a:pt x="395" y="195"/>
                    <a:pt x="397" y="195"/>
                  </a:cubicBezTo>
                  <a:cubicBezTo>
                    <a:pt x="401" y="195"/>
                    <a:pt x="404" y="197"/>
                    <a:pt x="404" y="201"/>
                  </a:cubicBezTo>
                  <a:cubicBezTo>
                    <a:pt x="404" y="215"/>
                    <a:pt x="404" y="215"/>
                    <a:pt x="404" y="215"/>
                  </a:cubicBezTo>
                  <a:cubicBezTo>
                    <a:pt x="408" y="215"/>
                    <a:pt x="408" y="215"/>
                    <a:pt x="408" y="215"/>
                  </a:cubicBezTo>
                  <a:cubicBezTo>
                    <a:pt x="408" y="200"/>
                    <a:pt x="408" y="200"/>
                    <a:pt x="408" y="200"/>
                  </a:cubicBezTo>
                  <a:cubicBezTo>
                    <a:pt x="408" y="194"/>
                    <a:pt x="404" y="192"/>
                    <a:pt x="399" y="192"/>
                  </a:cubicBezTo>
                  <a:close/>
                  <a:moveTo>
                    <a:pt x="448" y="204"/>
                  </a:moveTo>
                  <a:cubicBezTo>
                    <a:pt x="448" y="197"/>
                    <a:pt x="445" y="191"/>
                    <a:pt x="437" y="191"/>
                  </a:cubicBezTo>
                  <a:cubicBezTo>
                    <a:pt x="430" y="191"/>
                    <a:pt x="426" y="197"/>
                    <a:pt x="426" y="203"/>
                  </a:cubicBezTo>
                  <a:cubicBezTo>
                    <a:pt x="426" y="212"/>
                    <a:pt x="431" y="216"/>
                    <a:pt x="439" y="216"/>
                  </a:cubicBezTo>
                  <a:cubicBezTo>
                    <a:pt x="441" y="216"/>
                    <a:pt x="445" y="215"/>
                    <a:pt x="447" y="213"/>
                  </a:cubicBezTo>
                  <a:cubicBezTo>
                    <a:pt x="447" y="210"/>
                    <a:pt x="447" y="210"/>
                    <a:pt x="447" y="210"/>
                  </a:cubicBezTo>
                  <a:cubicBezTo>
                    <a:pt x="446" y="210"/>
                    <a:pt x="446" y="210"/>
                    <a:pt x="446" y="210"/>
                  </a:cubicBezTo>
                  <a:cubicBezTo>
                    <a:pt x="444" y="212"/>
                    <a:pt x="441" y="213"/>
                    <a:pt x="439" y="213"/>
                  </a:cubicBezTo>
                  <a:cubicBezTo>
                    <a:pt x="435" y="213"/>
                    <a:pt x="432" y="211"/>
                    <a:pt x="431" y="208"/>
                  </a:cubicBezTo>
                  <a:cubicBezTo>
                    <a:pt x="430" y="207"/>
                    <a:pt x="430" y="206"/>
                    <a:pt x="430" y="204"/>
                  </a:cubicBezTo>
                  <a:cubicBezTo>
                    <a:pt x="430" y="204"/>
                    <a:pt x="430" y="204"/>
                    <a:pt x="430" y="204"/>
                  </a:cubicBezTo>
                  <a:lnTo>
                    <a:pt x="448" y="204"/>
                  </a:lnTo>
                  <a:close/>
                  <a:moveTo>
                    <a:pt x="437" y="194"/>
                  </a:moveTo>
                  <a:cubicBezTo>
                    <a:pt x="442" y="194"/>
                    <a:pt x="444" y="197"/>
                    <a:pt x="444" y="201"/>
                  </a:cubicBezTo>
                  <a:cubicBezTo>
                    <a:pt x="430" y="201"/>
                    <a:pt x="430" y="201"/>
                    <a:pt x="430" y="201"/>
                  </a:cubicBezTo>
                  <a:cubicBezTo>
                    <a:pt x="431" y="197"/>
                    <a:pt x="433" y="194"/>
                    <a:pt x="437" y="194"/>
                  </a:cubicBezTo>
                  <a:close/>
                  <a:moveTo>
                    <a:pt x="612" y="198"/>
                  </a:moveTo>
                  <a:cubicBezTo>
                    <a:pt x="612" y="196"/>
                    <a:pt x="614" y="194"/>
                    <a:pt x="617" y="194"/>
                  </a:cubicBezTo>
                  <a:cubicBezTo>
                    <a:pt x="621" y="194"/>
                    <a:pt x="623" y="196"/>
                    <a:pt x="624" y="197"/>
                  </a:cubicBezTo>
                  <a:cubicBezTo>
                    <a:pt x="625" y="197"/>
                    <a:pt x="625" y="197"/>
                    <a:pt x="625" y="197"/>
                  </a:cubicBezTo>
                  <a:cubicBezTo>
                    <a:pt x="625" y="193"/>
                    <a:pt x="625" y="193"/>
                    <a:pt x="625" y="193"/>
                  </a:cubicBezTo>
                  <a:cubicBezTo>
                    <a:pt x="624" y="193"/>
                    <a:pt x="621" y="192"/>
                    <a:pt x="617" y="192"/>
                  </a:cubicBezTo>
                  <a:cubicBezTo>
                    <a:pt x="611" y="192"/>
                    <a:pt x="608" y="194"/>
                    <a:pt x="608" y="198"/>
                  </a:cubicBezTo>
                  <a:cubicBezTo>
                    <a:pt x="608" y="206"/>
                    <a:pt x="622" y="204"/>
                    <a:pt x="622" y="209"/>
                  </a:cubicBezTo>
                  <a:cubicBezTo>
                    <a:pt x="622" y="212"/>
                    <a:pt x="621" y="213"/>
                    <a:pt x="617" y="213"/>
                  </a:cubicBezTo>
                  <a:cubicBezTo>
                    <a:pt x="614" y="213"/>
                    <a:pt x="611" y="211"/>
                    <a:pt x="609" y="210"/>
                  </a:cubicBezTo>
                  <a:cubicBezTo>
                    <a:pt x="608" y="210"/>
                    <a:pt x="608" y="210"/>
                    <a:pt x="608" y="210"/>
                  </a:cubicBezTo>
                  <a:cubicBezTo>
                    <a:pt x="608" y="213"/>
                    <a:pt x="608" y="213"/>
                    <a:pt x="608" y="213"/>
                  </a:cubicBezTo>
                  <a:cubicBezTo>
                    <a:pt x="610" y="215"/>
                    <a:pt x="613" y="216"/>
                    <a:pt x="617" y="216"/>
                  </a:cubicBezTo>
                  <a:cubicBezTo>
                    <a:pt x="623" y="216"/>
                    <a:pt x="626" y="213"/>
                    <a:pt x="626" y="209"/>
                  </a:cubicBezTo>
                  <a:cubicBezTo>
                    <a:pt x="626" y="201"/>
                    <a:pt x="612" y="203"/>
                    <a:pt x="612" y="198"/>
                  </a:cubicBezTo>
                  <a:close/>
                  <a:moveTo>
                    <a:pt x="418" y="184"/>
                  </a:moveTo>
                  <a:cubicBezTo>
                    <a:pt x="415" y="184"/>
                    <a:pt x="415" y="184"/>
                    <a:pt x="415" y="184"/>
                  </a:cubicBezTo>
                  <a:cubicBezTo>
                    <a:pt x="415" y="192"/>
                    <a:pt x="415" y="192"/>
                    <a:pt x="415" y="192"/>
                  </a:cubicBezTo>
                  <a:cubicBezTo>
                    <a:pt x="411" y="192"/>
                    <a:pt x="411" y="192"/>
                    <a:pt x="411" y="192"/>
                  </a:cubicBezTo>
                  <a:cubicBezTo>
                    <a:pt x="411" y="195"/>
                    <a:pt x="411" y="195"/>
                    <a:pt x="411" y="195"/>
                  </a:cubicBezTo>
                  <a:cubicBezTo>
                    <a:pt x="415" y="195"/>
                    <a:pt x="415" y="195"/>
                    <a:pt x="415" y="195"/>
                  </a:cubicBezTo>
                  <a:cubicBezTo>
                    <a:pt x="414" y="208"/>
                    <a:pt x="414" y="208"/>
                    <a:pt x="414" y="208"/>
                  </a:cubicBezTo>
                  <a:cubicBezTo>
                    <a:pt x="414" y="214"/>
                    <a:pt x="416" y="215"/>
                    <a:pt x="420" y="215"/>
                  </a:cubicBezTo>
                  <a:cubicBezTo>
                    <a:pt x="423" y="215"/>
                    <a:pt x="423" y="215"/>
                    <a:pt x="423" y="215"/>
                  </a:cubicBezTo>
                  <a:cubicBezTo>
                    <a:pt x="423" y="212"/>
                    <a:pt x="423" y="212"/>
                    <a:pt x="423" y="212"/>
                  </a:cubicBezTo>
                  <a:cubicBezTo>
                    <a:pt x="421" y="212"/>
                    <a:pt x="421" y="212"/>
                    <a:pt x="421" y="212"/>
                  </a:cubicBezTo>
                  <a:cubicBezTo>
                    <a:pt x="419" y="212"/>
                    <a:pt x="418" y="212"/>
                    <a:pt x="418" y="209"/>
                  </a:cubicBezTo>
                  <a:cubicBezTo>
                    <a:pt x="418" y="195"/>
                    <a:pt x="418" y="195"/>
                    <a:pt x="418" y="195"/>
                  </a:cubicBezTo>
                  <a:cubicBezTo>
                    <a:pt x="424" y="195"/>
                    <a:pt x="424" y="195"/>
                    <a:pt x="424" y="195"/>
                  </a:cubicBezTo>
                  <a:cubicBezTo>
                    <a:pt x="424" y="192"/>
                    <a:pt x="424" y="192"/>
                    <a:pt x="424" y="192"/>
                  </a:cubicBezTo>
                  <a:cubicBezTo>
                    <a:pt x="418" y="192"/>
                    <a:pt x="418" y="192"/>
                    <a:pt x="418" y="192"/>
                  </a:cubicBezTo>
                  <a:lnTo>
                    <a:pt x="418" y="18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7">
              <a:extLst>
                <a:ext uri="{FF2B5EF4-FFF2-40B4-BE49-F238E27FC236}">
                  <a16:creationId xmlns:a16="http://schemas.microsoft.com/office/drawing/2014/main" id="{322EDC45-B306-487B-90BD-8BD3B43F12BB}"/>
                </a:ext>
              </a:extLst>
            </p:cNvPr>
            <p:cNvSpPr>
              <a:spLocks/>
            </p:cNvSpPr>
            <p:nvPr userDrawn="1"/>
          </p:nvSpPr>
          <p:spPr bwMode="auto">
            <a:xfrm>
              <a:off x="5568"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0 w 129"/>
                <a:gd name="T13" fmla="*/ 83 h 189"/>
                <a:gd name="T14" fmla="*/ 120 w 129"/>
                <a:gd name="T15" fmla="*/ 102 h 189"/>
                <a:gd name="T16" fmla="*/ 22 w 129"/>
                <a:gd name="T17" fmla="*/ 102 h 189"/>
                <a:gd name="T18" fmla="*/ 22 w 129"/>
                <a:gd name="T19" fmla="*/ 170 h 189"/>
                <a:gd name="T20" fmla="*/ 128 w 129"/>
                <a:gd name="T21" fmla="*/ 170 h 189"/>
                <a:gd name="T22" fmla="*/ 128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0" y="83"/>
                  </a:lnTo>
                  <a:lnTo>
                    <a:pt x="120" y="102"/>
                  </a:lnTo>
                  <a:lnTo>
                    <a:pt x="22" y="102"/>
                  </a:lnTo>
                  <a:lnTo>
                    <a:pt x="22" y="170"/>
                  </a:lnTo>
                  <a:lnTo>
                    <a:pt x="128" y="170"/>
                  </a:lnTo>
                  <a:lnTo>
                    <a:pt x="128"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8">
              <a:extLst>
                <a:ext uri="{FF2B5EF4-FFF2-40B4-BE49-F238E27FC236}">
                  <a16:creationId xmlns:a16="http://schemas.microsoft.com/office/drawing/2014/main" id="{6F33BA6B-6819-4AE8-8B98-13A1934519C7}"/>
                </a:ext>
              </a:extLst>
            </p:cNvPr>
            <p:cNvSpPr>
              <a:spLocks/>
            </p:cNvSpPr>
            <p:nvPr userDrawn="1"/>
          </p:nvSpPr>
          <p:spPr bwMode="auto">
            <a:xfrm>
              <a:off x="5726" y="2074"/>
              <a:ext cx="118"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4"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6"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9">
              <a:extLst>
                <a:ext uri="{FF2B5EF4-FFF2-40B4-BE49-F238E27FC236}">
                  <a16:creationId xmlns:a16="http://schemas.microsoft.com/office/drawing/2014/main" id="{E363FF43-3F0E-4231-8B55-6F7553BCABDC}"/>
                </a:ext>
              </a:extLst>
            </p:cNvPr>
            <p:cNvSpPr>
              <a:spLocks/>
            </p:cNvSpPr>
            <p:nvPr userDrawn="1"/>
          </p:nvSpPr>
          <p:spPr bwMode="auto">
            <a:xfrm>
              <a:off x="5860" y="2030"/>
              <a:ext cx="73"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7 w 57"/>
                <a:gd name="T21" fmla="*/ 48 h 138"/>
                <a:gd name="T22" fmla="*/ 0 w 57"/>
                <a:gd name="T23" fmla="*/ 48 h 138"/>
                <a:gd name="T24" fmla="*/ 0 w 57"/>
                <a:gd name="T25" fmla="*/ 35 h 138"/>
                <a:gd name="T26" fmla="*/ 17 w 57"/>
                <a:gd name="T27" fmla="*/ 35 h 138"/>
                <a:gd name="T28" fmla="*/ 17 w 57"/>
                <a:gd name="T29" fmla="*/ 0 h 138"/>
                <a:gd name="T30" fmla="*/ 33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2"/>
                    <a:pt x="16" y="108"/>
                  </a:cubicBezTo>
                  <a:cubicBezTo>
                    <a:pt x="17" y="48"/>
                    <a:pt x="17" y="48"/>
                    <a:pt x="17" y="48"/>
                  </a:cubicBezTo>
                  <a:cubicBezTo>
                    <a:pt x="0" y="48"/>
                    <a:pt x="0" y="48"/>
                    <a:pt x="0" y="48"/>
                  </a:cubicBezTo>
                  <a:cubicBezTo>
                    <a:pt x="0" y="35"/>
                    <a:pt x="0" y="35"/>
                    <a:pt x="0" y="35"/>
                  </a:cubicBezTo>
                  <a:cubicBezTo>
                    <a:pt x="17" y="35"/>
                    <a:pt x="17" y="35"/>
                    <a:pt x="17" y="35"/>
                  </a:cubicBezTo>
                  <a:cubicBezTo>
                    <a:pt x="17" y="0"/>
                    <a:pt x="17" y="0"/>
                    <a:pt x="17" y="0"/>
                  </a:cubicBezTo>
                  <a:cubicBezTo>
                    <a:pt x="33" y="0"/>
                    <a:pt x="33" y="0"/>
                    <a:pt x="33"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0">
              <a:extLst>
                <a:ext uri="{FF2B5EF4-FFF2-40B4-BE49-F238E27FC236}">
                  <a16:creationId xmlns:a16="http://schemas.microsoft.com/office/drawing/2014/main" id="{FBFE63B0-E890-4C32-9A94-6FFA322BBBDE}"/>
                </a:ext>
              </a:extLst>
            </p:cNvPr>
            <p:cNvSpPr>
              <a:spLocks noEditPoints="1"/>
            </p:cNvSpPr>
            <p:nvPr userDrawn="1"/>
          </p:nvSpPr>
          <p:spPr bwMode="auto">
            <a:xfrm>
              <a:off x="5952" y="2073"/>
              <a:ext cx="127" cy="140"/>
            </a:xfrm>
            <a:custGeom>
              <a:avLst/>
              <a:gdLst>
                <a:gd name="T0" fmla="*/ 17 w 98"/>
                <a:gd name="T1" fmla="*/ 55 h 108"/>
                <a:gd name="T2" fmla="*/ 17 w 98"/>
                <a:gd name="T3" fmla="*/ 56 h 108"/>
                <a:gd name="T4" fmla="*/ 19 w 98"/>
                <a:gd name="T5" fmla="*/ 72 h 108"/>
                <a:gd name="T6" fmla="*/ 55 w 98"/>
                <a:gd name="T7" fmla="*/ 94 h 108"/>
                <a:gd name="T8" fmla="*/ 89 w 98"/>
                <a:gd name="T9" fmla="*/ 83 h 108"/>
                <a:gd name="T10" fmla="*/ 93 w 98"/>
                <a:gd name="T11" fmla="*/ 83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4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3"/>
                    <a:pt x="17" y="68"/>
                    <a:pt x="19" y="72"/>
                  </a:cubicBezTo>
                  <a:cubicBezTo>
                    <a:pt x="25" y="86"/>
                    <a:pt x="37" y="94"/>
                    <a:pt x="55" y="94"/>
                  </a:cubicBezTo>
                  <a:cubicBezTo>
                    <a:pt x="66" y="94"/>
                    <a:pt x="79" y="90"/>
                    <a:pt x="89" y="83"/>
                  </a:cubicBezTo>
                  <a:cubicBezTo>
                    <a:pt x="93" y="83"/>
                    <a:pt x="93" y="83"/>
                    <a:pt x="93" y="83"/>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4"/>
                    <a:pt x="49" y="14"/>
                  </a:cubicBezTo>
                  <a:cubicBezTo>
                    <a:pt x="30" y="14"/>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1">
              <a:extLst>
                <a:ext uri="{FF2B5EF4-FFF2-40B4-BE49-F238E27FC236}">
                  <a16:creationId xmlns:a16="http://schemas.microsoft.com/office/drawing/2014/main" id="{AD92D46D-6D1E-474B-9C41-6B326828853A}"/>
                </a:ext>
              </a:extLst>
            </p:cNvPr>
            <p:cNvSpPr>
              <a:spLocks/>
            </p:cNvSpPr>
            <p:nvPr userDrawn="1"/>
          </p:nvSpPr>
          <p:spPr bwMode="auto">
            <a:xfrm>
              <a:off x="6106"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2">
              <a:extLst>
                <a:ext uri="{FF2B5EF4-FFF2-40B4-BE49-F238E27FC236}">
                  <a16:creationId xmlns:a16="http://schemas.microsoft.com/office/drawing/2014/main" id="{4CA073C1-5A49-45F2-B859-3ED8633FA36B}"/>
                </a:ext>
              </a:extLst>
            </p:cNvPr>
            <p:cNvSpPr>
              <a:spLocks noEditPoints="1"/>
            </p:cNvSpPr>
            <p:nvPr userDrawn="1"/>
          </p:nvSpPr>
          <p:spPr bwMode="auto">
            <a:xfrm>
              <a:off x="6200" y="2073"/>
              <a:ext cx="129" cy="193"/>
            </a:xfrm>
            <a:custGeom>
              <a:avLst/>
              <a:gdLst>
                <a:gd name="T0" fmla="*/ 0 w 100"/>
                <a:gd name="T1" fmla="*/ 2 h 149"/>
                <a:gd name="T2" fmla="*/ 17 w 100"/>
                <a:gd name="T3" fmla="*/ 2 h 149"/>
                <a:gd name="T4" fmla="*/ 17 w 100"/>
                <a:gd name="T5" fmla="*/ 15 h 149"/>
                <a:gd name="T6" fmla="*/ 19 w 100"/>
                <a:gd name="T7" fmla="*/ 15 h 149"/>
                <a:gd name="T8" fmla="*/ 50 w 100"/>
                <a:gd name="T9" fmla="*/ 0 h 149"/>
                <a:gd name="T10" fmla="*/ 100 w 100"/>
                <a:gd name="T11" fmla="*/ 52 h 149"/>
                <a:gd name="T12" fmla="*/ 49 w 100"/>
                <a:gd name="T13" fmla="*/ 107 h 149"/>
                <a:gd name="T14" fmla="*/ 19 w 100"/>
                <a:gd name="T15" fmla="*/ 90 h 149"/>
                <a:gd name="T16" fmla="*/ 17 w 100"/>
                <a:gd name="T17" fmla="*/ 90 h 149"/>
                <a:gd name="T18" fmla="*/ 17 w 100"/>
                <a:gd name="T19" fmla="*/ 149 h 149"/>
                <a:gd name="T20" fmla="*/ 0 w 100"/>
                <a:gd name="T21" fmla="*/ 149 h 149"/>
                <a:gd name="T22" fmla="*/ 0 w 100"/>
                <a:gd name="T23" fmla="*/ 2 h 149"/>
                <a:gd name="T24" fmla="*/ 17 w 100"/>
                <a:gd name="T25" fmla="*/ 42 h 149"/>
                <a:gd name="T26" fmla="*/ 17 w 100"/>
                <a:gd name="T27" fmla="*/ 72 h 149"/>
                <a:gd name="T28" fmla="*/ 46 w 100"/>
                <a:gd name="T29" fmla="*/ 93 h 149"/>
                <a:gd name="T30" fmla="*/ 83 w 100"/>
                <a:gd name="T31" fmla="*/ 52 h 149"/>
                <a:gd name="T32" fmla="*/ 47 w 100"/>
                <a:gd name="T33" fmla="*/ 14 h 149"/>
                <a:gd name="T34" fmla="*/ 17 w 100"/>
                <a:gd name="T35"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9">
                  <a:moveTo>
                    <a:pt x="0" y="2"/>
                  </a:moveTo>
                  <a:cubicBezTo>
                    <a:pt x="17" y="2"/>
                    <a:pt x="17" y="2"/>
                    <a:pt x="17" y="2"/>
                  </a:cubicBezTo>
                  <a:cubicBezTo>
                    <a:pt x="17" y="15"/>
                    <a:pt x="17" y="15"/>
                    <a:pt x="17" y="15"/>
                  </a:cubicBezTo>
                  <a:cubicBezTo>
                    <a:pt x="19" y="15"/>
                    <a:pt x="19" y="15"/>
                    <a:pt x="19" y="15"/>
                  </a:cubicBezTo>
                  <a:cubicBezTo>
                    <a:pt x="24" y="6"/>
                    <a:pt x="36" y="0"/>
                    <a:pt x="50" y="0"/>
                  </a:cubicBezTo>
                  <a:cubicBezTo>
                    <a:pt x="80" y="0"/>
                    <a:pt x="100" y="21"/>
                    <a:pt x="100" y="52"/>
                  </a:cubicBezTo>
                  <a:cubicBezTo>
                    <a:pt x="100" y="85"/>
                    <a:pt x="77" y="107"/>
                    <a:pt x="49" y="107"/>
                  </a:cubicBezTo>
                  <a:cubicBezTo>
                    <a:pt x="38" y="107"/>
                    <a:pt x="24" y="101"/>
                    <a:pt x="19" y="90"/>
                  </a:cubicBezTo>
                  <a:cubicBezTo>
                    <a:pt x="17" y="90"/>
                    <a:pt x="17" y="90"/>
                    <a:pt x="17" y="90"/>
                  </a:cubicBezTo>
                  <a:cubicBezTo>
                    <a:pt x="17" y="149"/>
                    <a:pt x="17" y="149"/>
                    <a:pt x="17" y="149"/>
                  </a:cubicBezTo>
                  <a:cubicBezTo>
                    <a:pt x="0" y="149"/>
                    <a:pt x="0" y="149"/>
                    <a:pt x="0" y="149"/>
                  </a:cubicBezTo>
                  <a:lnTo>
                    <a:pt x="0" y="2"/>
                  </a:lnTo>
                  <a:close/>
                  <a:moveTo>
                    <a:pt x="17" y="42"/>
                  </a:moveTo>
                  <a:cubicBezTo>
                    <a:pt x="17" y="72"/>
                    <a:pt x="17" y="72"/>
                    <a:pt x="17" y="72"/>
                  </a:cubicBezTo>
                  <a:cubicBezTo>
                    <a:pt x="17" y="85"/>
                    <a:pt x="32" y="93"/>
                    <a:pt x="46" y="93"/>
                  </a:cubicBezTo>
                  <a:cubicBezTo>
                    <a:pt x="66" y="93"/>
                    <a:pt x="83" y="80"/>
                    <a:pt x="83" y="52"/>
                  </a:cubicBezTo>
                  <a:cubicBezTo>
                    <a:pt x="83" y="28"/>
                    <a:pt x="67" y="14"/>
                    <a:pt x="47" y="14"/>
                  </a:cubicBezTo>
                  <a:cubicBezTo>
                    <a:pt x="32" y="14"/>
                    <a:pt x="17" y="26"/>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3">
              <a:extLst>
                <a:ext uri="{FF2B5EF4-FFF2-40B4-BE49-F238E27FC236}">
                  <a16:creationId xmlns:a16="http://schemas.microsoft.com/office/drawing/2014/main" id="{5B961A72-F469-4310-81AB-F0C43D6A7EF2}"/>
                </a:ext>
              </a:extLst>
            </p:cNvPr>
            <p:cNvSpPr>
              <a:spLocks/>
            </p:cNvSpPr>
            <p:nvPr userDrawn="1"/>
          </p:nvSpPr>
          <p:spPr bwMode="auto">
            <a:xfrm>
              <a:off x="6357"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4">
              <a:extLst>
                <a:ext uri="{FF2B5EF4-FFF2-40B4-BE49-F238E27FC236}">
                  <a16:creationId xmlns:a16="http://schemas.microsoft.com/office/drawing/2014/main" id="{C5A3CCBF-50AA-41D2-9EDD-162563D9028C}"/>
                </a:ext>
              </a:extLst>
            </p:cNvPr>
            <p:cNvSpPr>
              <a:spLocks noEditPoints="1"/>
            </p:cNvSpPr>
            <p:nvPr userDrawn="1"/>
          </p:nvSpPr>
          <p:spPr bwMode="auto">
            <a:xfrm>
              <a:off x="6451"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5">
              <a:extLst>
                <a:ext uri="{FF2B5EF4-FFF2-40B4-BE49-F238E27FC236}">
                  <a16:creationId xmlns:a16="http://schemas.microsoft.com/office/drawing/2014/main" id="{2B119E8A-84F0-4267-A894-AA1FF964D44F}"/>
                </a:ext>
              </a:extLst>
            </p:cNvPr>
            <p:cNvSpPr>
              <a:spLocks/>
            </p:cNvSpPr>
            <p:nvPr userDrawn="1"/>
          </p:nvSpPr>
          <p:spPr bwMode="auto">
            <a:xfrm>
              <a:off x="6501" y="2074"/>
              <a:ext cx="103" cy="139"/>
            </a:xfrm>
            <a:custGeom>
              <a:avLst/>
              <a:gdLst>
                <a:gd name="T0" fmla="*/ 0 w 80"/>
                <a:gd name="T1" fmla="*/ 79 h 107"/>
                <a:gd name="T2" fmla="*/ 6 w 80"/>
                <a:gd name="T3" fmla="*/ 79 h 107"/>
                <a:gd name="T4" fmla="*/ 39 w 80"/>
                <a:gd name="T5" fmla="*/ 94 h 107"/>
                <a:gd name="T6" fmla="*/ 64 w 80"/>
                <a:gd name="T7" fmla="*/ 78 h 107"/>
                <a:gd name="T8" fmla="*/ 1 w 80"/>
                <a:gd name="T9" fmla="*/ 29 h 107"/>
                <a:gd name="T10" fmla="*/ 42 w 80"/>
                <a:gd name="T11" fmla="*/ 0 h 107"/>
                <a:gd name="T12" fmla="*/ 74 w 80"/>
                <a:gd name="T13" fmla="*/ 8 h 107"/>
                <a:gd name="T14" fmla="*/ 74 w 80"/>
                <a:gd name="T15" fmla="*/ 24 h 107"/>
                <a:gd name="T16" fmla="*/ 70 w 80"/>
                <a:gd name="T17" fmla="*/ 24 h 107"/>
                <a:gd name="T18" fmla="*/ 42 w 80"/>
                <a:gd name="T19" fmla="*/ 12 h 107"/>
                <a:gd name="T20" fmla="*/ 17 w 80"/>
                <a:gd name="T21" fmla="*/ 26 h 107"/>
                <a:gd name="T22" fmla="*/ 80 w 80"/>
                <a:gd name="T23" fmla="*/ 77 h 107"/>
                <a:gd name="T24" fmla="*/ 39 w 80"/>
                <a:gd name="T25" fmla="*/ 107 h 107"/>
                <a:gd name="T26" fmla="*/ 0 w 80"/>
                <a:gd name="T27" fmla="*/ 95 h 107"/>
                <a:gd name="T28" fmla="*/ 0 w 80"/>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7">
                  <a:moveTo>
                    <a:pt x="0" y="79"/>
                  </a:moveTo>
                  <a:cubicBezTo>
                    <a:pt x="6" y="79"/>
                    <a:pt x="6" y="79"/>
                    <a:pt x="6" y="79"/>
                  </a:cubicBezTo>
                  <a:cubicBezTo>
                    <a:pt x="11" y="87"/>
                    <a:pt x="26" y="94"/>
                    <a:pt x="39" y="94"/>
                  </a:cubicBezTo>
                  <a:cubicBezTo>
                    <a:pt x="55" y="94"/>
                    <a:pt x="64" y="89"/>
                    <a:pt x="64" y="78"/>
                  </a:cubicBezTo>
                  <a:cubicBezTo>
                    <a:pt x="64" y="57"/>
                    <a:pt x="1" y="64"/>
                    <a:pt x="1" y="29"/>
                  </a:cubicBezTo>
                  <a:cubicBezTo>
                    <a:pt x="1" y="11"/>
                    <a:pt x="14" y="0"/>
                    <a:pt x="42" y="0"/>
                  </a:cubicBezTo>
                  <a:cubicBezTo>
                    <a:pt x="57" y="0"/>
                    <a:pt x="69" y="4"/>
                    <a:pt x="74" y="8"/>
                  </a:cubicBezTo>
                  <a:cubicBezTo>
                    <a:pt x="74" y="24"/>
                    <a:pt x="74" y="24"/>
                    <a:pt x="74" y="24"/>
                  </a:cubicBezTo>
                  <a:cubicBezTo>
                    <a:pt x="70" y="24"/>
                    <a:pt x="70" y="24"/>
                    <a:pt x="70" y="24"/>
                  </a:cubicBezTo>
                  <a:cubicBezTo>
                    <a:pt x="66" y="20"/>
                    <a:pt x="56" y="12"/>
                    <a:pt x="42" y="12"/>
                  </a:cubicBezTo>
                  <a:cubicBezTo>
                    <a:pt x="24" y="12"/>
                    <a:pt x="17" y="18"/>
                    <a:pt x="17" y="26"/>
                  </a:cubicBezTo>
                  <a:cubicBezTo>
                    <a:pt x="17" y="51"/>
                    <a:pt x="80" y="41"/>
                    <a:pt x="80" y="77"/>
                  </a:cubicBezTo>
                  <a:cubicBezTo>
                    <a:pt x="80" y="96"/>
                    <a:pt x="68" y="107"/>
                    <a:pt x="39" y="107"/>
                  </a:cubicBezTo>
                  <a:cubicBezTo>
                    <a:pt x="23" y="107"/>
                    <a:pt x="10"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6">
              <a:extLst>
                <a:ext uri="{FF2B5EF4-FFF2-40B4-BE49-F238E27FC236}">
                  <a16:creationId xmlns:a16="http://schemas.microsoft.com/office/drawing/2014/main" id="{46A5D8F8-14D6-42EA-B0E5-1F912BCEB4EE}"/>
                </a:ext>
              </a:extLst>
            </p:cNvPr>
            <p:cNvSpPr>
              <a:spLocks noEditPoints="1"/>
            </p:cNvSpPr>
            <p:nvPr userDrawn="1"/>
          </p:nvSpPr>
          <p:spPr bwMode="auto">
            <a:xfrm>
              <a:off x="6621" y="2073"/>
              <a:ext cx="125" cy="140"/>
            </a:xfrm>
            <a:custGeom>
              <a:avLst/>
              <a:gdLst>
                <a:gd name="T0" fmla="*/ 16 w 97"/>
                <a:gd name="T1" fmla="*/ 55 h 108"/>
                <a:gd name="T2" fmla="*/ 16 w 97"/>
                <a:gd name="T3" fmla="*/ 56 h 108"/>
                <a:gd name="T4" fmla="*/ 19 w 97"/>
                <a:gd name="T5" fmla="*/ 72 h 108"/>
                <a:gd name="T6" fmla="*/ 55 w 97"/>
                <a:gd name="T7" fmla="*/ 94 h 108"/>
                <a:gd name="T8" fmla="*/ 88 w 97"/>
                <a:gd name="T9" fmla="*/ 83 h 108"/>
                <a:gd name="T10" fmla="*/ 92 w 97"/>
                <a:gd name="T11" fmla="*/ 83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4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3"/>
                    <a:pt x="17" y="68"/>
                    <a:pt x="19" y="72"/>
                  </a:cubicBezTo>
                  <a:cubicBezTo>
                    <a:pt x="25" y="86"/>
                    <a:pt x="36" y="94"/>
                    <a:pt x="55" y="94"/>
                  </a:cubicBezTo>
                  <a:cubicBezTo>
                    <a:pt x="65" y="94"/>
                    <a:pt x="78" y="90"/>
                    <a:pt x="88" y="83"/>
                  </a:cubicBezTo>
                  <a:cubicBezTo>
                    <a:pt x="92" y="83"/>
                    <a:pt x="92" y="83"/>
                    <a:pt x="92" y="83"/>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4"/>
                    <a:pt x="49" y="14"/>
                  </a:cubicBezTo>
                  <a:cubicBezTo>
                    <a:pt x="30" y="14"/>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7">
              <a:extLst>
                <a:ext uri="{FF2B5EF4-FFF2-40B4-BE49-F238E27FC236}">
                  <a16:creationId xmlns:a16="http://schemas.microsoft.com/office/drawing/2014/main" id="{A3E51E7A-48A9-4E80-B201-F302E1782B0C}"/>
                </a:ext>
              </a:extLst>
            </p:cNvPr>
            <p:cNvSpPr>
              <a:spLocks/>
            </p:cNvSpPr>
            <p:nvPr userDrawn="1"/>
          </p:nvSpPr>
          <p:spPr bwMode="auto">
            <a:xfrm>
              <a:off x="6841"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48">
              <a:extLst>
                <a:ext uri="{FF2B5EF4-FFF2-40B4-BE49-F238E27FC236}">
                  <a16:creationId xmlns:a16="http://schemas.microsoft.com/office/drawing/2014/main" id="{F688A0C7-0D60-4BAF-B56B-A2702044D585}"/>
                </a:ext>
              </a:extLst>
            </p:cNvPr>
            <p:cNvSpPr>
              <a:spLocks/>
            </p:cNvSpPr>
            <p:nvPr userDrawn="1"/>
          </p:nvSpPr>
          <p:spPr bwMode="auto">
            <a:xfrm>
              <a:off x="6995" y="2074"/>
              <a:ext cx="101" cy="139"/>
            </a:xfrm>
            <a:custGeom>
              <a:avLst/>
              <a:gdLst>
                <a:gd name="T0" fmla="*/ 0 w 79"/>
                <a:gd name="T1" fmla="*/ 79 h 107"/>
                <a:gd name="T2" fmla="*/ 5 w 79"/>
                <a:gd name="T3" fmla="*/ 79 h 107"/>
                <a:gd name="T4" fmla="*/ 38 w 79"/>
                <a:gd name="T5" fmla="*/ 94 h 107"/>
                <a:gd name="T6" fmla="*/ 63 w 79"/>
                <a:gd name="T7" fmla="*/ 78 h 107"/>
                <a:gd name="T8" fmla="*/ 0 w 79"/>
                <a:gd name="T9" fmla="*/ 29 h 107"/>
                <a:gd name="T10" fmla="*/ 41 w 79"/>
                <a:gd name="T11" fmla="*/ 0 h 107"/>
                <a:gd name="T12" fmla="*/ 74 w 79"/>
                <a:gd name="T13" fmla="*/ 8 h 107"/>
                <a:gd name="T14" fmla="*/ 74 w 79"/>
                <a:gd name="T15" fmla="*/ 24 h 107"/>
                <a:gd name="T16" fmla="*/ 69 w 79"/>
                <a:gd name="T17" fmla="*/ 24 h 107"/>
                <a:gd name="T18" fmla="*/ 41 w 79"/>
                <a:gd name="T19" fmla="*/ 12 h 107"/>
                <a:gd name="T20" fmla="*/ 16 w 79"/>
                <a:gd name="T21" fmla="*/ 26 h 107"/>
                <a:gd name="T22" fmla="*/ 79 w 79"/>
                <a:gd name="T23" fmla="*/ 77 h 107"/>
                <a:gd name="T24" fmla="*/ 38 w 79"/>
                <a:gd name="T25" fmla="*/ 107 h 107"/>
                <a:gd name="T26" fmla="*/ 0 w 79"/>
                <a:gd name="T27" fmla="*/ 95 h 107"/>
                <a:gd name="T28" fmla="*/ 0 w 79"/>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7">
                  <a:moveTo>
                    <a:pt x="0" y="79"/>
                  </a:moveTo>
                  <a:cubicBezTo>
                    <a:pt x="5" y="79"/>
                    <a:pt x="5" y="79"/>
                    <a:pt x="5" y="79"/>
                  </a:cubicBezTo>
                  <a:cubicBezTo>
                    <a:pt x="11" y="87"/>
                    <a:pt x="25" y="94"/>
                    <a:pt x="38" y="94"/>
                  </a:cubicBezTo>
                  <a:cubicBezTo>
                    <a:pt x="55" y="94"/>
                    <a:pt x="63" y="89"/>
                    <a:pt x="63" y="78"/>
                  </a:cubicBezTo>
                  <a:cubicBezTo>
                    <a:pt x="63" y="57"/>
                    <a:pt x="0" y="64"/>
                    <a:pt x="0" y="29"/>
                  </a:cubicBezTo>
                  <a:cubicBezTo>
                    <a:pt x="0" y="11"/>
                    <a:pt x="13" y="0"/>
                    <a:pt x="41" y="0"/>
                  </a:cubicBezTo>
                  <a:cubicBezTo>
                    <a:pt x="57" y="0"/>
                    <a:pt x="68" y="4"/>
                    <a:pt x="74" y="8"/>
                  </a:cubicBezTo>
                  <a:cubicBezTo>
                    <a:pt x="74" y="24"/>
                    <a:pt x="74" y="24"/>
                    <a:pt x="74" y="24"/>
                  </a:cubicBezTo>
                  <a:cubicBezTo>
                    <a:pt x="69" y="24"/>
                    <a:pt x="69" y="24"/>
                    <a:pt x="69" y="24"/>
                  </a:cubicBezTo>
                  <a:cubicBezTo>
                    <a:pt x="65" y="20"/>
                    <a:pt x="56" y="12"/>
                    <a:pt x="41" y="12"/>
                  </a:cubicBezTo>
                  <a:cubicBezTo>
                    <a:pt x="24" y="12"/>
                    <a:pt x="16" y="18"/>
                    <a:pt x="16" y="26"/>
                  </a:cubicBezTo>
                  <a:cubicBezTo>
                    <a:pt x="16" y="51"/>
                    <a:pt x="79" y="41"/>
                    <a:pt x="79" y="77"/>
                  </a:cubicBezTo>
                  <a:cubicBezTo>
                    <a:pt x="79" y="96"/>
                    <a:pt x="67" y="107"/>
                    <a:pt x="38" y="107"/>
                  </a:cubicBezTo>
                  <a:cubicBezTo>
                    <a:pt x="23" y="107"/>
                    <a:pt x="9"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49">
              <a:extLst>
                <a:ext uri="{FF2B5EF4-FFF2-40B4-BE49-F238E27FC236}">
                  <a16:creationId xmlns:a16="http://schemas.microsoft.com/office/drawing/2014/main" id="{86D7C4A1-5439-433D-800E-DFB43B92F987}"/>
                </a:ext>
              </a:extLst>
            </p:cNvPr>
            <p:cNvSpPr>
              <a:spLocks/>
            </p:cNvSpPr>
            <p:nvPr userDrawn="1"/>
          </p:nvSpPr>
          <p:spPr bwMode="auto">
            <a:xfrm>
              <a:off x="71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2"/>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0">
              <a:extLst>
                <a:ext uri="{FF2B5EF4-FFF2-40B4-BE49-F238E27FC236}">
                  <a16:creationId xmlns:a16="http://schemas.microsoft.com/office/drawing/2014/main" id="{FC550EB2-3C03-4FF9-BF31-967AA1A4F588}"/>
                </a:ext>
              </a:extLst>
            </p:cNvPr>
            <p:cNvSpPr>
              <a:spLocks noEditPoints="1"/>
            </p:cNvSpPr>
            <p:nvPr userDrawn="1"/>
          </p:nvSpPr>
          <p:spPr bwMode="auto">
            <a:xfrm>
              <a:off x="7203" y="2073"/>
              <a:ext cx="134" cy="140"/>
            </a:xfrm>
            <a:custGeom>
              <a:avLst/>
              <a:gdLst>
                <a:gd name="T0" fmla="*/ 51 w 104"/>
                <a:gd name="T1" fmla="*/ 0 h 108"/>
                <a:gd name="T2" fmla="*/ 104 w 104"/>
                <a:gd name="T3" fmla="*/ 53 h 108"/>
                <a:gd name="T4" fmla="*/ 51 w 104"/>
                <a:gd name="T5" fmla="*/ 108 h 108"/>
                <a:gd name="T6" fmla="*/ 0 w 104"/>
                <a:gd name="T7" fmla="*/ 54 h 108"/>
                <a:gd name="T8" fmla="*/ 51 w 104"/>
                <a:gd name="T9" fmla="*/ 0 h 108"/>
                <a:gd name="T10" fmla="*/ 51 w 104"/>
                <a:gd name="T11" fmla="*/ 94 h 108"/>
                <a:gd name="T12" fmla="*/ 87 w 104"/>
                <a:gd name="T13" fmla="*/ 54 h 108"/>
                <a:gd name="T14" fmla="*/ 51 w 104"/>
                <a:gd name="T15" fmla="*/ 13 h 108"/>
                <a:gd name="T16" fmla="*/ 16 w 104"/>
                <a:gd name="T17" fmla="*/ 54 h 108"/>
                <a:gd name="T18" fmla="*/ 51 w 104"/>
                <a:gd name="T19"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8">
                  <a:moveTo>
                    <a:pt x="51" y="0"/>
                  </a:moveTo>
                  <a:cubicBezTo>
                    <a:pt x="83" y="0"/>
                    <a:pt x="104" y="21"/>
                    <a:pt x="104" y="53"/>
                  </a:cubicBezTo>
                  <a:cubicBezTo>
                    <a:pt x="104" y="87"/>
                    <a:pt x="84" y="108"/>
                    <a:pt x="51" y="108"/>
                  </a:cubicBezTo>
                  <a:cubicBezTo>
                    <a:pt x="20" y="108"/>
                    <a:pt x="0" y="86"/>
                    <a:pt x="0" y="54"/>
                  </a:cubicBezTo>
                  <a:cubicBezTo>
                    <a:pt x="0" y="21"/>
                    <a:pt x="20" y="0"/>
                    <a:pt x="51" y="0"/>
                  </a:cubicBezTo>
                  <a:close/>
                  <a:moveTo>
                    <a:pt x="51" y="94"/>
                  </a:moveTo>
                  <a:cubicBezTo>
                    <a:pt x="71" y="94"/>
                    <a:pt x="87" y="79"/>
                    <a:pt x="87" y="54"/>
                  </a:cubicBezTo>
                  <a:cubicBezTo>
                    <a:pt x="87" y="28"/>
                    <a:pt x="72" y="13"/>
                    <a:pt x="51" y="13"/>
                  </a:cubicBezTo>
                  <a:cubicBezTo>
                    <a:pt x="33" y="13"/>
                    <a:pt x="16" y="28"/>
                    <a:pt x="16" y="54"/>
                  </a:cubicBezTo>
                  <a:cubicBezTo>
                    <a:pt x="16" y="79"/>
                    <a:pt x="33" y="94"/>
                    <a:pt x="51" y="94"/>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1">
              <a:extLst>
                <a:ext uri="{FF2B5EF4-FFF2-40B4-BE49-F238E27FC236}">
                  <a16:creationId xmlns:a16="http://schemas.microsoft.com/office/drawing/2014/main" id="{693B45FF-324D-4CB4-9686-055FD0F9E92E}"/>
                </a:ext>
              </a:extLst>
            </p:cNvPr>
            <p:cNvSpPr>
              <a:spLocks/>
            </p:cNvSpPr>
            <p:nvPr userDrawn="1"/>
          </p:nvSpPr>
          <p:spPr bwMode="auto">
            <a:xfrm>
              <a:off x="7364" y="2074"/>
              <a:ext cx="119"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3"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5"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2">
              <a:extLst>
                <a:ext uri="{FF2B5EF4-FFF2-40B4-BE49-F238E27FC236}">
                  <a16:creationId xmlns:a16="http://schemas.microsoft.com/office/drawing/2014/main" id="{EE9DA151-2DF4-456A-BAD8-481A14CD2577}"/>
                </a:ext>
              </a:extLst>
            </p:cNvPr>
            <p:cNvSpPr>
              <a:spLocks noEditPoints="1"/>
            </p:cNvSpPr>
            <p:nvPr userDrawn="1"/>
          </p:nvSpPr>
          <p:spPr bwMode="auto">
            <a:xfrm>
              <a:off x="7516"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3">
              <a:extLst>
                <a:ext uri="{FF2B5EF4-FFF2-40B4-BE49-F238E27FC236}">
                  <a16:creationId xmlns:a16="http://schemas.microsoft.com/office/drawing/2014/main" id="{BB360B22-CDCA-4088-B4FF-C0DBBA929915}"/>
                </a:ext>
              </a:extLst>
            </p:cNvPr>
            <p:cNvSpPr>
              <a:spLocks noEditPoints="1"/>
            </p:cNvSpPr>
            <p:nvPr userDrawn="1"/>
          </p:nvSpPr>
          <p:spPr bwMode="auto">
            <a:xfrm>
              <a:off x="7565" y="2073"/>
              <a:ext cx="114"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5 h 108"/>
                <a:gd name="T16" fmla="*/ 11 w 88"/>
                <a:gd name="T17" fmla="*/ 28 h 108"/>
                <a:gd name="T18" fmla="*/ 8 w 88"/>
                <a:gd name="T19" fmla="*/ 28 h 108"/>
                <a:gd name="T20" fmla="*/ 8 w 88"/>
                <a:gd name="T21" fmla="*/ 14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6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50" y="108"/>
                    <a:pt x="36" y="108"/>
                  </a:cubicBezTo>
                  <a:cubicBezTo>
                    <a:pt x="15" y="108"/>
                    <a:pt x="0" y="95"/>
                    <a:pt x="0" y="77"/>
                  </a:cubicBezTo>
                  <a:cubicBezTo>
                    <a:pt x="0" y="56"/>
                    <a:pt x="16" y="48"/>
                    <a:pt x="40" y="42"/>
                  </a:cubicBezTo>
                  <a:cubicBezTo>
                    <a:pt x="47" y="40"/>
                    <a:pt x="63" y="38"/>
                    <a:pt x="70" y="37"/>
                  </a:cubicBezTo>
                  <a:cubicBezTo>
                    <a:pt x="71" y="34"/>
                    <a:pt x="71" y="34"/>
                    <a:pt x="71" y="34"/>
                  </a:cubicBezTo>
                  <a:cubicBezTo>
                    <a:pt x="68" y="23"/>
                    <a:pt x="58" y="15"/>
                    <a:pt x="44" y="15"/>
                  </a:cubicBezTo>
                  <a:cubicBezTo>
                    <a:pt x="29" y="15"/>
                    <a:pt x="20" y="19"/>
                    <a:pt x="11" y="28"/>
                  </a:cubicBezTo>
                  <a:cubicBezTo>
                    <a:pt x="8" y="28"/>
                    <a:pt x="8" y="28"/>
                    <a:pt x="8" y="28"/>
                  </a:cubicBezTo>
                  <a:cubicBezTo>
                    <a:pt x="8" y="14"/>
                    <a:pt x="8" y="14"/>
                    <a:pt x="8" y="14"/>
                  </a:cubicBezTo>
                  <a:cubicBezTo>
                    <a:pt x="17"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4" y="53"/>
                    <a:pt x="51" y="55"/>
                    <a:pt x="46"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15406248"/>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rgbClr val="0000F0"/>
                </a:solidFill>
              </a:defRPr>
            </a:lvl1pPr>
          </a:lstStyle>
          <a:p>
            <a:r>
              <a:rPr lang="en-US"/>
              <a:t>Click to edit Master title style</a:t>
            </a:r>
            <a:endParaRPr lang="en-GB" dirty="0"/>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rgbClr val="0000F0"/>
              </a:buClr>
              <a:defRPr>
                <a:solidFill>
                  <a:srgbClr val="0000F0"/>
                </a:solidFill>
              </a:defRPr>
            </a:lvl1pPr>
            <a:lvl2pPr>
              <a:buClr>
                <a:srgbClr val="0000F0"/>
              </a:buClr>
              <a:defRPr>
                <a:solidFill>
                  <a:srgbClr val="0000F0"/>
                </a:solidFill>
              </a:defRPr>
            </a:lvl2pPr>
            <a:lvl3pPr>
              <a:buClr>
                <a:srgbClr val="0000F0"/>
              </a:buClr>
              <a:defRPr>
                <a:solidFill>
                  <a:srgbClr val="0000F0"/>
                </a:solidFill>
              </a:defRPr>
            </a:lvl3pPr>
            <a:lvl4pPr>
              <a:buClr>
                <a:srgbClr val="0000F0"/>
              </a:buClr>
              <a:defRPr>
                <a:solidFill>
                  <a:srgbClr val="0000F0"/>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grpSp>
        <p:nvGrpSpPr>
          <p:cNvPr id="25" name="Group 24">
            <a:extLst>
              <a:ext uri="{FF2B5EF4-FFF2-40B4-BE49-F238E27FC236}">
                <a16:creationId xmlns:a16="http://schemas.microsoft.com/office/drawing/2014/main" id="{228F3BC6-7972-4BAC-96A0-2B73A31A2424}"/>
              </a:ext>
            </a:extLst>
          </p:cNvPr>
          <p:cNvGrpSpPr>
            <a:grpSpLocks noChangeAspect="1"/>
          </p:cNvGrpSpPr>
          <p:nvPr userDrawn="1"/>
        </p:nvGrpSpPr>
        <p:grpSpPr bwMode="auto">
          <a:xfrm>
            <a:off x="7913089" y="6466809"/>
            <a:ext cx="4015386" cy="154800"/>
            <a:chOff x="1" y="2013"/>
            <a:chExt cx="7678" cy="296"/>
          </a:xfrm>
        </p:grpSpPr>
        <p:sp>
          <p:nvSpPr>
            <p:cNvPr id="26" name="Freeform 5">
              <a:extLst>
                <a:ext uri="{FF2B5EF4-FFF2-40B4-BE49-F238E27FC236}">
                  <a16:creationId xmlns:a16="http://schemas.microsoft.com/office/drawing/2014/main" id="{51A6A5FF-653C-46DB-8F94-0A243D849B0D}"/>
                </a:ext>
              </a:extLst>
            </p:cNvPr>
            <p:cNvSpPr>
              <a:spLocks/>
            </p:cNvSpPr>
            <p:nvPr userDrawn="1"/>
          </p:nvSpPr>
          <p:spPr bwMode="auto">
            <a:xfrm>
              <a:off x="1184"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6">
              <a:extLst>
                <a:ext uri="{FF2B5EF4-FFF2-40B4-BE49-F238E27FC236}">
                  <a16:creationId xmlns:a16="http://schemas.microsoft.com/office/drawing/2014/main" id="{4E87F3C9-2AE8-419C-A2D5-D3AF3446339A}"/>
                </a:ext>
              </a:extLst>
            </p:cNvPr>
            <p:cNvSpPr>
              <a:spLocks/>
            </p:cNvSpPr>
            <p:nvPr userDrawn="1"/>
          </p:nvSpPr>
          <p:spPr bwMode="auto">
            <a:xfrm>
              <a:off x="132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
              <a:extLst>
                <a:ext uri="{FF2B5EF4-FFF2-40B4-BE49-F238E27FC236}">
                  <a16:creationId xmlns:a16="http://schemas.microsoft.com/office/drawing/2014/main" id="{9F96D739-1857-4389-8DEC-D8619A7AE785}"/>
                </a:ext>
              </a:extLst>
            </p:cNvPr>
            <p:cNvSpPr>
              <a:spLocks/>
            </p:cNvSpPr>
            <p:nvPr userDrawn="1"/>
          </p:nvSpPr>
          <p:spPr bwMode="auto">
            <a:xfrm>
              <a:off x="14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8">
              <a:extLst>
                <a:ext uri="{FF2B5EF4-FFF2-40B4-BE49-F238E27FC236}">
                  <a16:creationId xmlns:a16="http://schemas.microsoft.com/office/drawing/2014/main" id="{A6D00334-4FAD-415B-8878-10AF90C4A9B9}"/>
                </a:ext>
              </a:extLst>
            </p:cNvPr>
            <p:cNvSpPr>
              <a:spLocks noEditPoints="1"/>
            </p:cNvSpPr>
            <p:nvPr userDrawn="1"/>
          </p:nvSpPr>
          <p:spPr bwMode="auto">
            <a:xfrm>
              <a:off x="1504" y="2073"/>
              <a:ext cx="124"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4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8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5" y="108"/>
                    <a:pt x="54"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8" y="13"/>
                  </a:cubicBezTo>
                  <a:cubicBezTo>
                    <a:pt x="29"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
              <a:extLst>
                <a:ext uri="{FF2B5EF4-FFF2-40B4-BE49-F238E27FC236}">
                  <a16:creationId xmlns:a16="http://schemas.microsoft.com/office/drawing/2014/main" id="{8F8E5137-A1A5-4048-9D94-6665C1BB4B96}"/>
                </a:ext>
              </a:extLst>
            </p:cNvPr>
            <p:cNvSpPr>
              <a:spLocks/>
            </p:cNvSpPr>
            <p:nvPr userDrawn="1"/>
          </p:nvSpPr>
          <p:spPr bwMode="auto">
            <a:xfrm>
              <a:off x="1638" y="2076"/>
              <a:ext cx="134" cy="133"/>
            </a:xfrm>
            <a:custGeom>
              <a:avLst/>
              <a:gdLst>
                <a:gd name="T0" fmla="*/ 134 w 134"/>
                <a:gd name="T1" fmla="*/ 0 h 133"/>
                <a:gd name="T2" fmla="*/ 134 w 134"/>
                <a:gd name="T3" fmla="*/ 6 h 133"/>
                <a:gd name="T4" fmla="*/ 79 w 134"/>
                <a:gd name="T5" fmla="*/ 133 h 133"/>
                <a:gd name="T6" fmla="*/ 54 w 134"/>
                <a:gd name="T7" fmla="*/ 133 h 133"/>
                <a:gd name="T8" fmla="*/ 0 w 134"/>
                <a:gd name="T9" fmla="*/ 6 h 133"/>
                <a:gd name="T10" fmla="*/ 0 w 134"/>
                <a:gd name="T11" fmla="*/ 0 h 133"/>
                <a:gd name="T12" fmla="*/ 20 w 134"/>
                <a:gd name="T13" fmla="*/ 0 h 133"/>
                <a:gd name="T14" fmla="*/ 60 w 134"/>
                <a:gd name="T15" fmla="*/ 100 h 133"/>
                <a:gd name="T16" fmla="*/ 64 w 134"/>
                <a:gd name="T17" fmla="*/ 114 h 133"/>
                <a:gd name="T18" fmla="*/ 68 w 134"/>
                <a:gd name="T19" fmla="*/ 114 h 133"/>
                <a:gd name="T20" fmla="*/ 73 w 134"/>
                <a:gd name="T21" fmla="*/ 101 h 133"/>
                <a:gd name="T22" fmla="*/ 113 w 134"/>
                <a:gd name="T23" fmla="*/ 0 h 133"/>
                <a:gd name="T24" fmla="*/ 134 w 134"/>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3">
                  <a:moveTo>
                    <a:pt x="134" y="0"/>
                  </a:moveTo>
                  <a:lnTo>
                    <a:pt x="134" y="6"/>
                  </a:lnTo>
                  <a:lnTo>
                    <a:pt x="79" y="133"/>
                  </a:lnTo>
                  <a:lnTo>
                    <a:pt x="54" y="133"/>
                  </a:lnTo>
                  <a:lnTo>
                    <a:pt x="0" y="6"/>
                  </a:lnTo>
                  <a:lnTo>
                    <a:pt x="0" y="0"/>
                  </a:lnTo>
                  <a:lnTo>
                    <a:pt x="20" y="0"/>
                  </a:lnTo>
                  <a:lnTo>
                    <a:pt x="60" y="100"/>
                  </a:lnTo>
                  <a:lnTo>
                    <a:pt x="64" y="114"/>
                  </a:lnTo>
                  <a:lnTo>
                    <a:pt x="68" y="114"/>
                  </a:lnTo>
                  <a:lnTo>
                    <a:pt x="73" y="101"/>
                  </a:lnTo>
                  <a:lnTo>
                    <a:pt x="113" y="0"/>
                  </a:lnTo>
                  <a:lnTo>
                    <a:pt x="134" y="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0">
              <a:extLst>
                <a:ext uri="{FF2B5EF4-FFF2-40B4-BE49-F238E27FC236}">
                  <a16:creationId xmlns:a16="http://schemas.microsoft.com/office/drawing/2014/main" id="{81FA2180-7131-4875-8123-B1865EC964F8}"/>
                </a:ext>
              </a:extLst>
            </p:cNvPr>
            <p:cNvSpPr>
              <a:spLocks noEditPoints="1"/>
            </p:cNvSpPr>
            <p:nvPr userDrawn="1"/>
          </p:nvSpPr>
          <p:spPr bwMode="auto">
            <a:xfrm>
              <a:off x="1781" y="2017"/>
              <a:ext cx="134" cy="196"/>
            </a:xfrm>
            <a:custGeom>
              <a:avLst/>
              <a:gdLst>
                <a:gd name="T0" fmla="*/ 52 w 104"/>
                <a:gd name="T1" fmla="*/ 43 h 151"/>
                <a:gd name="T2" fmla="*/ 104 w 104"/>
                <a:gd name="T3" fmla="*/ 96 h 151"/>
                <a:gd name="T4" fmla="*/ 52 w 104"/>
                <a:gd name="T5" fmla="*/ 151 h 151"/>
                <a:gd name="T6" fmla="*/ 0 w 104"/>
                <a:gd name="T7" fmla="*/ 97 h 151"/>
                <a:gd name="T8" fmla="*/ 52 w 104"/>
                <a:gd name="T9" fmla="*/ 43 h 151"/>
                <a:gd name="T10" fmla="*/ 52 w 104"/>
                <a:gd name="T11" fmla="*/ 137 h 151"/>
                <a:gd name="T12" fmla="*/ 87 w 104"/>
                <a:gd name="T13" fmla="*/ 97 h 151"/>
                <a:gd name="T14" fmla="*/ 52 w 104"/>
                <a:gd name="T15" fmla="*/ 56 h 151"/>
                <a:gd name="T16" fmla="*/ 17 w 104"/>
                <a:gd name="T17" fmla="*/ 97 h 151"/>
                <a:gd name="T18" fmla="*/ 52 w 104"/>
                <a:gd name="T19" fmla="*/ 137 h 151"/>
                <a:gd name="T20" fmla="*/ 67 w 104"/>
                <a:gd name="T21" fmla="*/ 10 h 151"/>
                <a:gd name="T22" fmla="*/ 75 w 104"/>
                <a:gd name="T23" fmla="*/ 2 h 151"/>
                <a:gd name="T24" fmla="*/ 86 w 104"/>
                <a:gd name="T25" fmla="*/ 5 h 151"/>
                <a:gd name="T26" fmla="*/ 66 w 104"/>
                <a:gd name="T27" fmla="*/ 22 h 151"/>
                <a:gd name="T28" fmla="*/ 38 w 104"/>
                <a:gd name="T29" fmla="*/ 12 h 151"/>
                <a:gd name="T30" fmla="*/ 28 w 104"/>
                <a:gd name="T31" fmla="*/ 20 h 151"/>
                <a:gd name="T32" fmla="*/ 18 w 104"/>
                <a:gd name="T33" fmla="*/ 15 h 151"/>
                <a:gd name="T34" fmla="*/ 39 w 104"/>
                <a:gd name="T35" fmla="*/ 0 h 151"/>
                <a:gd name="T36" fmla="*/ 67 w 104"/>
                <a:gd name="T37" fmla="*/ 1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51">
                  <a:moveTo>
                    <a:pt x="52" y="43"/>
                  </a:moveTo>
                  <a:cubicBezTo>
                    <a:pt x="83" y="43"/>
                    <a:pt x="104" y="64"/>
                    <a:pt x="104" y="96"/>
                  </a:cubicBezTo>
                  <a:cubicBezTo>
                    <a:pt x="104" y="130"/>
                    <a:pt x="84" y="151"/>
                    <a:pt x="52" y="151"/>
                  </a:cubicBezTo>
                  <a:cubicBezTo>
                    <a:pt x="20" y="151"/>
                    <a:pt x="0" y="129"/>
                    <a:pt x="0" y="97"/>
                  </a:cubicBezTo>
                  <a:cubicBezTo>
                    <a:pt x="0" y="64"/>
                    <a:pt x="21" y="43"/>
                    <a:pt x="52" y="43"/>
                  </a:cubicBezTo>
                  <a:close/>
                  <a:moveTo>
                    <a:pt x="52" y="137"/>
                  </a:moveTo>
                  <a:cubicBezTo>
                    <a:pt x="72" y="137"/>
                    <a:pt x="87" y="122"/>
                    <a:pt x="87" y="97"/>
                  </a:cubicBezTo>
                  <a:cubicBezTo>
                    <a:pt x="87" y="71"/>
                    <a:pt x="72" y="56"/>
                    <a:pt x="52" y="56"/>
                  </a:cubicBezTo>
                  <a:cubicBezTo>
                    <a:pt x="33" y="56"/>
                    <a:pt x="17" y="71"/>
                    <a:pt x="17" y="97"/>
                  </a:cubicBezTo>
                  <a:cubicBezTo>
                    <a:pt x="17" y="122"/>
                    <a:pt x="33" y="137"/>
                    <a:pt x="52" y="137"/>
                  </a:cubicBezTo>
                  <a:close/>
                  <a:moveTo>
                    <a:pt x="67" y="10"/>
                  </a:moveTo>
                  <a:cubicBezTo>
                    <a:pt x="70" y="10"/>
                    <a:pt x="74" y="7"/>
                    <a:pt x="75" y="2"/>
                  </a:cubicBezTo>
                  <a:cubicBezTo>
                    <a:pt x="86" y="5"/>
                    <a:pt x="86" y="5"/>
                    <a:pt x="86" y="5"/>
                  </a:cubicBezTo>
                  <a:cubicBezTo>
                    <a:pt x="83" y="16"/>
                    <a:pt x="76" y="22"/>
                    <a:pt x="66" y="22"/>
                  </a:cubicBezTo>
                  <a:cubicBezTo>
                    <a:pt x="51" y="22"/>
                    <a:pt x="47" y="12"/>
                    <a:pt x="38" y="12"/>
                  </a:cubicBezTo>
                  <a:cubicBezTo>
                    <a:pt x="35" y="12"/>
                    <a:pt x="30" y="12"/>
                    <a:pt x="28" y="20"/>
                  </a:cubicBezTo>
                  <a:cubicBezTo>
                    <a:pt x="18" y="15"/>
                    <a:pt x="18" y="15"/>
                    <a:pt x="18" y="15"/>
                  </a:cubicBezTo>
                  <a:cubicBezTo>
                    <a:pt x="22" y="3"/>
                    <a:pt x="30" y="0"/>
                    <a:pt x="39" y="0"/>
                  </a:cubicBezTo>
                  <a:cubicBezTo>
                    <a:pt x="52" y="0"/>
                    <a:pt x="56" y="10"/>
                    <a:pt x="67" y="10"/>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1">
              <a:extLst>
                <a:ext uri="{FF2B5EF4-FFF2-40B4-BE49-F238E27FC236}">
                  <a16:creationId xmlns:a16="http://schemas.microsoft.com/office/drawing/2014/main" id="{669A1C7F-E994-43ED-BF7E-8A09ABF8DF6B}"/>
                </a:ext>
              </a:extLst>
            </p:cNvPr>
            <p:cNvSpPr>
              <a:spLocks/>
            </p:cNvSpPr>
            <p:nvPr userDrawn="1"/>
          </p:nvSpPr>
          <p:spPr bwMode="auto">
            <a:xfrm>
              <a:off x="1929" y="2030"/>
              <a:ext cx="72" cy="179"/>
            </a:xfrm>
            <a:custGeom>
              <a:avLst/>
              <a:gdLst>
                <a:gd name="T0" fmla="*/ 32 w 56"/>
                <a:gd name="T1" fmla="*/ 35 h 138"/>
                <a:gd name="T2" fmla="*/ 56 w 56"/>
                <a:gd name="T3" fmla="*/ 35 h 138"/>
                <a:gd name="T4" fmla="*/ 56 w 56"/>
                <a:gd name="T5" fmla="*/ 48 h 138"/>
                <a:gd name="T6" fmla="*/ 32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2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2" y="35"/>
                  </a:moveTo>
                  <a:cubicBezTo>
                    <a:pt x="56" y="35"/>
                    <a:pt x="56" y="35"/>
                    <a:pt x="56" y="35"/>
                  </a:cubicBezTo>
                  <a:cubicBezTo>
                    <a:pt x="56" y="48"/>
                    <a:pt x="56" y="48"/>
                    <a:pt x="56" y="48"/>
                  </a:cubicBezTo>
                  <a:cubicBezTo>
                    <a:pt x="32" y="48"/>
                    <a:pt x="32" y="48"/>
                    <a:pt x="32"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12">
              <a:extLst>
                <a:ext uri="{FF2B5EF4-FFF2-40B4-BE49-F238E27FC236}">
                  <a16:creationId xmlns:a16="http://schemas.microsoft.com/office/drawing/2014/main" id="{BEEF163A-239B-4EB5-9DF8-023A666BADF7}"/>
                </a:ext>
              </a:extLst>
            </p:cNvPr>
            <p:cNvSpPr>
              <a:spLocks noChangeArrowheads="1"/>
            </p:cNvSpPr>
            <p:nvPr userDrawn="1"/>
          </p:nvSpPr>
          <p:spPr bwMode="auto">
            <a:xfrm>
              <a:off x="2030" y="2013"/>
              <a:ext cx="21" cy="196"/>
            </a:xfrm>
            <a:prstGeom prst="rect">
              <a:avLst/>
            </a:prstGeom>
            <a:solidFill>
              <a:srgbClr val="A7A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3">
              <a:extLst>
                <a:ext uri="{FF2B5EF4-FFF2-40B4-BE49-F238E27FC236}">
                  <a16:creationId xmlns:a16="http://schemas.microsoft.com/office/drawing/2014/main" id="{CCC1F7A7-B0FB-44A3-BD50-1447C19B9733}"/>
                </a:ext>
              </a:extLst>
            </p:cNvPr>
            <p:cNvSpPr>
              <a:spLocks/>
            </p:cNvSpPr>
            <p:nvPr userDrawn="1"/>
          </p:nvSpPr>
          <p:spPr bwMode="auto">
            <a:xfrm>
              <a:off x="2086"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7" y="99"/>
                    <a:pt x="53" y="104"/>
                    <a:pt x="40"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4">
              <a:extLst>
                <a:ext uri="{FF2B5EF4-FFF2-40B4-BE49-F238E27FC236}">
                  <a16:creationId xmlns:a16="http://schemas.microsoft.com/office/drawing/2014/main" id="{A896CBC9-ABCA-4119-9B57-B8BF4B5543BE}"/>
                </a:ext>
              </a:extLst>
            </p:cNvPr>
            <p:cNvSpPr>
              <a:spLocks/>
            </p:cNvSpPr>
            <p:nvPr userDrawn="1"/>
          </p:nvSpPr>
          <p:spPr bwMode="auto">
            <a:xfrm>
              <a:off x="2234"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5">
              <a:extLst>
                <a:ext uri="{FF2B5EF4-FFF2-40B4-BE49-F238E27FC236}">
                  <a16:creationId xmlns:a16="http://schemas.microsoft.com/office/drawing/2014/main" id="{4677AA08-05FD-49EB-ACD2-D667BA321B60}"/>
                </a:ext>
              </a:extLst>
            </p:cNvPr>
            <p:cNvSpPr>
              <a:spLocks noEditPoints="1"/>
            </p:cNvSpPr>
            <p:nvPr userDrawn="1"/>
          </p:nvSpPr>
          <p:spPr bwMode="auto">
            <a:xfrm>
              <a:off x="2353" y="2073"/>
              <a:ext cx="126" cy="140"/>
            </a:xfrm>
            <a:custGeom>
              <a:avLst/>
              <a:gdLst>
                <a:gd name="T0" fmla="*/ 17 w 98"/>
                <a:gd name="T1" fmla="*/ 55 h 108"/>
                <a:gd name="T2" fmla="*/ 17 w 98"/>
                <a:gd name="T3" fmla="*/ 56 h 108"/>
                <a:gd name="T4" fmla="*/ 19 w 98"/>
                <a:gd name="T5" fmla="*/ 72 h 108"/>
                <a:gd name="T6" fmla="*/ 55 w 98"/>
                <a:gd name="T7" fmla="*/ 94 h 108"/>
                <a:gd name="T8" fmla="*/ 89 w 98"/>
                <a:gd name="T9" fmla="*/ 82 h 108"/>
                <a:gd name="T10" fmla="*/ 93 w 98"/>
                <a:gd name="T11" fmla="*/ 82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3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2"/>
                    <a:pt x="17" y="68"/>
                    <a:pt x="19" y="72"/>
                  </a:cubicBezTo>
                  <a:cubicBezTo>
                    <a:pt x="25" y="86"/>
                    <a:pt x="37" y="94"/>
                    <a:pt x="55" y="94"/>
                  </a:cubicBezTo>
                  <a:cubicBezTo>
                    <a:pt x="66" y="94"/>
                    <a:pt x="79" y="90"/>
                    <a:pt x="89" y="82"/>
                  </a:cubicBezTo>
                  <a:cubicBezTo>
                    <a:pt x="93" y="82"/>
                    <a:pt x="93" y="82"/>
                    <a:pt x="93" y="82"/>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3"/>
                    <a:pt x="49" y="13"/>
                  </a:cubicBezTo>
                  <a:cubicBezTo>
                    <a:pt x="30" y="13"/>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6">
              <a:extLst>
                <a:ext uri="{FF2B5EF4-FFF2-40B4-BE49-F238E27FC236}">
                  <a16:creationId xmlns:a16="http://schemas.microsoft.com/office/drawing/2014/main" id="{1D08156B-568E-4793-B7B8-AFF454FBCDCB}"/>
                </a:ext>
              </a:extLst>
            </p:cNvPr>
            <p:cNvSpPr>
              <a:spLocks noEditPoints="1"/>
            </p:cNvSpPr>
            <p:nvPr userDrawn="1"/>
          </p:nvSpPr>
          <p:spPr bwMode="auto">
            <a:xfrm>
              <a:off x="2561" y="2020"/>
              <a:ext cx="174" cy="189"/>
            </a:xfrm>
            <a:custGeom>
              <a:avLst/>
              <a:gdLst>
                <a:gd name="T0" fmla="*/ 70 w 174"/>
                <a:gd name="T1" fmla="*/ 0 h 189"/>
                <a:gd name="T2" fmla="*/ 105 w 174"/>
                <a:gd name="T3" fmla="*/ 0 h 189"/>
                <a:gd name="T4" fmla="*/ 174 w 174"/>
                <a:gd name="T5" fmla="*/ 183 h 189"/>
                <a:gd name="T6" fmla="*/ 174 w 174"/>
                <a:gd name="T7" fmla="*/ 189 h 189"/>
                <a:gd name="T8" fmla="*/ 152 w 174"/>
                <a:gd name="T9" fmla="*/ 189 h 189"/>
                <a:gd name="T10" fmla="*/ 127 w 174"/>
                <a:gd name="T11" fmla="*/ 122 h 189"/>
                <a:gd name="T12" fmla="*/ 45 w 174"/>
                <a:gd name="T13" fmla="*/ 122 h 189"/>
                <a:gd name="T14" fmla="*/ 21 w 174"/>
                <a:gd name="T15" fmla="*/ 189 h 189"/>
                <a:gd name="T16" fmla="*/ 0 w 174"/>
                <a:gd name="T17" fmla="*/ 189 h 189"/>
                <a:gd name="T18" fmla="*/ 0 w 174"/>
                <a:gd name="T19" fmla="*/ 183 h 189"/>
                <a:gd name="T20" fmla="*/ 70 w 174"/>
                <a:gd name="T21" fmla="*/ 0 h 189"/>
                <a:gd name="T22" fmla="*/ 53 w 174"/>
                <a:gd name="T23" fmla="*/ 102 h 189"/>
                <a:gd name="T24" fmla="*/ 119 w 174"/>
                <a:gd name="T25" fmla="*/ 102 h 189"/>
                <a:gd name="T26" fmla="*/ 90 w 174"/>
                <a:gd name="T27" fmla="*/ 27 h 189"/>
                <a:gd name="T28" fmla="*/ 87 w 174"/>
                <a:gd name="T29" fmla="*/ 15 h 189"/>
                <a:gd name="T30" fmla="*/ 85 w 174"/>
                <a:gd name="T31" fmla="*/ 15 h 189"/>
                <a:gd name="T32" fmla="*/ 81 w 174"/>
                <a:gd name="T33" fmla="*/ 27 h 189"/>
                <a:gd name="T34" fmla="*/ 53 w 174"/>
                <a:gd name="T35"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89">
                  <a:moveTo>
                    <a:pt x="70" y="0"/>
                  </a:moveTo>
                  <a:lnTo>
                    <a:pt x="105" y="0"/>
                  </a:lnTo>
                  <a:lnTo>
                    <a:pt x="174" y="183"/>
                  </a:lnTo>
                  <a:lnTo>
                    <a:pt x="174" y="189"/>
                  </a:lnTo>
                  <a:lnTo>
                    <a:pt x="152" y="189"/>
                  </a:lnTo>
                  <a:lnTo>
                    <a:pt x="127" y="122"/>
                  </a:lnTo>
                  <a:lnTo>
                    <a:pt x="45" y="122"/>
                  </a:lnTo>
                  <a:lnTo>
                    <a:pt x="21" y="189"/>
                  </a:lnTo>
                  <a:lnTo>
                    <a:pt x="0" y="189"/>
                  </a:lnTo>
                  <a:lnTo>
                    <a:pt x="0" y="183"/>
                  </a:lnTo>
                  <a:lnTo>
                    <a:pt x="70" y="0"/>
                  </a:lnTo>
                  <a:close/>
                  <a:moveTo>
                    <a:pt x="53" y="102"/>
                  </a:moveTo>
                  <a:lnTo>
                    <a:pt x="119" y="102"/>
                  </a:lnTo>
                  <a:lnTo>
                    <a:pt x="90" y="27"/>
                  </a:lnTo>
                  <a:lnTo>
                    <a:pt x="87" y="15"/>
                  </a:lnTo>
                  <a:lnTo>
                    <a:pt x="85" y="15"/>
                  </a:lnTo>
                  <a:lnTo>
                    <a:pt x="81" y="27"/>
                  </a:lnTo>
                  <a:lnTo>
                    <a:pt x="53" y="102"/>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7">
              <a:extLst>
                <a:ext uri="{FF2B5EF4-FFF2-40B4-BE49-F238E27FC236}">
                  <a16:creationId xmlns:a16="http://schemas.microsoft.com/office/drawing/2014/main" id="{AA868916-32CD-4562-89B7-C3DDE4178A9A}"/>
                </a:ext>
              </a:extLst>
            </p:cNvPr>
            <p:cNvSpPr>
              <a:spLocks/>
            </p:cNvSpPr>
            <p:nvPr userDrawn="1"/>
          </p:nvSpPr>
          <p:spPr bwMode="auto">
            <a:xfrm>
              <a:off x="2761" y="2074"/>
              <a:ext cx="72" cy="135"/>
            </a:xfrm>
            <a:custGeom>
              <a:avLst/>
              <a:gdLst>
                <a:gd name="T0" fmla="*/ 0 w 56"/>
                <a:gd name="T1" fmla="*/ 1 h 104"/>
                <a:gd name="T2" fmla="*/ 17 w 56"/>
                <a:gd name="T3" fmla="*/ 1 h 104"/>
                <a:gd name="T4" fmla="*/ 17 w 56"/>
                <a:gd name="T5" fmla="*/ 19 h 104"/>
                <a:gd name="T6" fmla="*/ 20 w 56"/>
                <a:gd name="T7" fmla="*/ 19 h 104"/>
                <a:gd name="T8" fmla="*/ 42 w 56"/>
                <a:gd name="T9" fmla="*/ 0 h 104"/>
                <a:gd name="T10" fmla="*/ 56 w 56"/>
                <a:gd name="T11" fmla="*/ 0 h 104"/>
                <a:gd name="T12" fmla="*/ 56 w 56"/>
                <a:gd name="T13" fmla="*/ 15 h 104"/>
                <a:gd name="T14" fmla="*/ 42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7" y="1"/>
                    <a:pt x="17" y="1"/>
                    <a:pt x="17" y="1"/>
                  </a:cubicBezTo>
                  <a:cubicBezTo>
                    <a:pt x="17" y="19"/>
                    <a:pt x="17" y="19"/>
                    <a:pt x="17" y="19"/>
                  </a:cubicBezTo>
                  <a:cubicBezTo>
                    <a:pt x="20" y="19"/>
                    <a:pt x="20" y="19"/>
                    <a:pt x="20" y="19"/>
                  </a:cubicBezTo>
                  <a:cubicBezTo>
                    <a:pt x="22" y="7"/>
                    <a:pt x="30" y="0"/>
                    <a:pt x="42" y="0"/>
                  </a:cubicBezTo>
                  <a:cubicBezTo>
                    <a:pt x="56" y="0"/>
                    <a:pt x="56" y="0"/>
                    <a:pt x="56" y="0"/>
                  </a:cubicBezTo>
                  <a:cubicBezTo>
                    <a:pt x="56" y="15"/>
                    <a:pt x="56" y="15"/>
                    <a:pt x="56" y="15"/>
                  </a:cubicBezTo>
                  <a:cubicBezTo>
                    <a:pt x="42" y="15"/>
                    <a:pt x="42" y="15"/>
                    <a:pt x="42" y="15"/>
                  </a:cubicBezTo>
                  <a:cubicBezTo>
                    <a:pt x="30" y="15"/>
                    <a:pt x="19"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8">
              <a:extLst>
                <a:ext uri="{FF2B5EF4-FFF2-40B4-BE49-F238E27FC236}">
                  <a16:creationId xmlns:a16="http://schemas.microsoft.com/office/drawing/2014/main" id="{9FD59890-A978-4A24-AFDC-4BE4623D3064}"/>
                </a:ext>
              </a:extLst>
            </p:cNvPr>
            <p:cNvSpPr>
              <a:spLocks noEditPoints="1"/>
            </p:cNvSpPr>
            <p:nvPr userDrawn="1"/>
          </p:nvSpPr>
          <p:spPr bwMode="auto">
            <a:xfrm>
              <a:off x="2840" y="2073"/>
              <a:ext cx="125"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9">
              <a:extLst>
                <a:ext uri="{FF2B5EF4-FFF2-40B4-BE49-F238E27FC236}">
                  <a16:creationId xmlns:a16="http://schemas.microsoft.com/office/drawing/2014/main" id="{95B098A9-5E16-42DD-89E4-C3D5EA2ED81E}"/>
                </a:ext>
              </a:extLst>
            </p:cNvPr>
            <p:cNvSpPr>
              <a:spLocks/>
            </p:cNvSpPr>
            <p:nvPr userDrawn="1"/>
          </p:nvSpPr>
          <p:spPr bwMode="auto">
            <a:xfrm>
              <a:off x="2992" y="2074"/>
              <a:ext cx="117" cy="135"/>
            </a:xfrm>
            <a:custGeom>
              <a:avLst/>
              <a:gdLst>
                <a:gd name="T0" fmla="*/ 75 w 91"/>
                <a:gd name="T1" fmla="*/ 40 h 104"/>
                <a:gd name="T2" fmla="*/ 46 w 91"/>
                <a:gd name="T3" fmla="*/ 14 h 104"/>
                <a:gd name="T4" fmla="*/ 16 w 91"/>
                <a:gd name="T5" fmla="*/ 38 h 104"/>
                <a:gd name="T6" fmla="*/ 16 w 91"/>
                <a:gd name="T7" fmla="*/ 104 h 104"/>
                <a:gd name="T8" fmla="*/ 0 w 91"/>
                <a:gd name="T9" fmla="*/ 104 h 104"/>
                <a:gd name="T10" fmla="*/ 0 w 91"/>
                <a:gd name="T11" fmla="*/ 1 h 104"/>
                <a:gd name="T12" fmla="*/ 15 w 91"/>
                <a:gd name="T13" fmla="*/ 1 h 104"/>
                <a:gd name="T14" fmla="*/ 15 w 91"/>
                <a:gd name="T15" fmla="*/ 19 h 104"/>
                <a:gd name="T16" fmla="*/ 18 w 91"/>
                <a:gd name="T17" fmla="*/ 19 h 104"/>
                <a:gd name="T18" fmla="*/ 52 w 91"/>
                <a:gd name="T19" fmla="*/ 0 h 104"/>
                <a:gd name="T20" fmla="*/ 91 w 91"/>
                <a:gd name="T21" fmla="*/ 38 h 104"/>
                <a:gd name="T22" fmla="*/ 91 w 91"/>
                <a:gd name="T23" fmla="*/ 104 h 104"/>
                <a:gd name="T24" fmla="*/ 75 w 91"/>
                <a:gd name="T25" fmla="*/ 104 h 104"/>
                <a:gd name="T26" fmla="*/ 75 w 91"/>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04">
                  <a:moveTo>
                    <a:pt x="75" y="40"/>
                  </a:moveTo>
                  <a:cubicBezTo>
                    <a:pt x="75" y="23"/>
                    <a:pt x="63" y="14"/>
                    <a:pt x="46" y="14"/>
                  </a:cubicBezTo>
                  <a:cubicBezTo>
                    <a:pt x="34" y="14"/>
                    <a:pt x="16"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8" y="0"/>
                    <a:pt x="52" y="0"/>
                  </a:cubicBezTo>
                  <a:cubicBezTo>
                    <a:pt x="75" y="0"/>
                    <a:pt x="91" y="11"/>
                    <a:pt x="91" y="38"/>
                  </a:cubicBezTo>
                  <a:cubicBezTo>
                    <a:pt x="91" y="104"/>
                    <a:pt x="91" y="104"/>
                    <a:pt x="91" y="104"/>
                  </a:cubicBezTo>
                  <a:cubicBezTo>
                    <a:pt x="75" y="104"/>
                    <a:pt x="75" y="104"/>
                    <a:pt x="75" y="104"/>
                  </a:cubicBezTo>
                  <a:lnTo>
                    <a:pt x="75"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0">
              <a:extLst>
                <a:ext uri="{FF2B5EF4-FFF2-40B4-BE49-F238E27FC236}">
                  <a16:creationId xmlns:a16="http://schemas.microsoft.com/office/drawing/2014/main" id="{AACE7BEB-3A82-4D29-A531-AE81E4337F51}"/>
                </a:ext>
              </a:extLst>
            </p:cNvPr>
            <p:cNvSpPr>
              <a:spLocks noEditPoints="1"/>
            </p:cNvSpPr>
            <p:nvPr userDrawn="1"/>
          </p:nvSpPr>
          <p:spPr bwMode="auto">
            <a:xfrm>
              <a:off x="3136" y="2015"/>
              <a:ext cx="129" cy="197"/>
            </a:xfrm>
            <a:custGeom>
              <a:avLst/>
              <a:gdLst>
                <a:gd name="T0" fmla="*/ 100 w 100"/>
                <a:gd name="T1" fmla="*/ 0 h 152"/>
                <a:gd name="T2" fmla="*/ 100 w 100"/>
                <a:gd name="T3" fmla="*/ 150 h 152"/>
                <a:gd name="T4" fmla="*/ 83 w 100"/>
                <a:gd name="T5" fmla="*/ 150 h 152"/>
                <a:gd name="T6" fmla="*/ 83 w 100"/>
                <a:gd name="T7" fmla="*/ 137 h 152"/>
                <a:gd name="T8" fmla="*/ 80 w 100"/>
                <a:gd name="T9" fmla="*/ 137 h 152"/>
                <a:gd name="T10" fmla="*/ 49 w 100"/>
                <a:gd name="T11" fmla="*/ 152 h 152"/>
                <a:gd name="T12" fmla="*/ 0 w 100"/>
                <a:gd name="T13" fmla="*/ 100 h 152"/>
                <a:gd name="T14" fmla="*/ 52 w 100"/>
                <a:gd name="T15" fmla="*/ 45 h 152"/>
                <a:gd name="T16" fmla="*/ 83 w 100"/>
                <a:gd name="T17" fmla="*/ 61 h 152"/>
                <a:gd name="T18" fmla="*/ 83 w 100"/>
                <a:gd name="T19" fmla="*/ 0 h 152"/>
                <a:gd name="T20" fmla="*/ 100 w 100"/>
                <a:gd name="T21" fmla="*/ 0 h 152"/>
                <a:gd name="T22" fmla="*/ 83 w 100"/>
                <a:gd name="T23" fmla="*/ 109 h 152"/>
                <a:gd name="T24" fmla="*/ 83 w 100"/>
                <a:gd name="T25" fmla="*/ 81 h 152"/>
                <a:gd name="T26" fmla="*/ 54 w 100"/>
                <a:gd name="T27" fmla="*/ 59 h 152"/>
                <a:gd name="T28" fmla="*/ 17 w 100"/>
                <a:gd name="T29" fmla="*/ 99 h 152"/>
                <a:gd name="T30" fmla="*/ 54 w 100"/>
                <a:gd name="T31" fmla="*/ 138 h 152"/>
                <a:gd name="T32" fmla="*/ 83 w 100"/>
                <a:gd name="T33" fmla="*/ 10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52">
                  <a:moveTo>
                    <a:pt x="100" y="0"/>
                  </a:moveTo>
                  <a:cubicBezTo>
                    <a:pt x="100" y="150"/>
                    <a:pt x="100" y="150"/>
                    <a:pt x="100" y="150"/>
                  </a:cubicBezTo>
                  <a:cubicBezTo>
                    <a:pt x="83" y="150"/>
                    <a:pt x="83" y="150"/>
                    <a:pt x="83" y="150"/>
                  </a:cubicBezTo>
                  <a:cubicBezTo>
                    <a:pt x="83" y="137"/>
                    <a:pt x="83" y="137"/>
                    <a:pt x="83" y="137"/>
                  </a:cubicBezTo>
                  <a:cubicBezTo>
                    <a:pt x="80" y="137"/>
                    <a:pt x="80" y="137"/>
                    <a:pt x="80" y="137"/>
                  </a:cubicBezTo>
                  <a:cubicBezTo>
                    <a:pt x="72" y="147"/>
                    <a:pt x="62" y="152"/>
                    <a:pt x="49" y="152"/>
                  </a:cubicBezTo>
                  <a:cubicBezTo>
                    <a:pt x="21" y="152"/>
                    <a:pt x="0" y="131"/>
                    <a:pt x="0" y="100"/>
                  </a:cubicBezTo>
                  <a:cubicBezTo>
                    <a:pt x="0" y="66"/>
                    <a:pt x="24" y="45"/>
                    <a:pt x="52" y="45"/>
                  </a:cubicBezTo>
                  <a:cubicBezTo>
                    <a:pt x="64" y="45"/>
                    <a:pt x="80" y="51"/>
                    <a:pt x="83" y="61"/>
                  </a:cubicBezTo>
                  <a:cubicBezTo>
                    <a:pt x="83" y="0"/>
                    <a:pt x="83" y="0"/>
                    <a:pt x="83" y="0"/>
                  </a:cubicBezTo>
                  <a:lnTo>
                    <a:pt x="100" y="0"/>
                  </a:lnTo>
                  <a:close/>
                  <a:moveTo>
                    <a:pt x="83" y="109"/>
                  </a:moveTo>
                  <a:cubicBezTo>
                    <a:pt x="83" y="81"/>
                    <a:pt x="83" y="81"/>
                    <a:pt x="83" y="81"/>
                  </a:cubicBezTo>
                  <a:cubicBezTo>
                    <a:pt x="83" y="67"/>
                    <a:pt x="70" y="59"/>
                    <a:pt x="54" y="59"/>
                  </a:cubicBezTo>
                  <a:cubicBezTo>
                    <a:pt x="36" y="59"/>
                    <a:pt x="17" y="72"/>
                    <a:pt x="17" y="99"/>
                  </a:cubicBezTo>
                  <a:cubicBezTo>
                    <a:pt x="17" y="124"/>
                    <a:pt x="35" y="138"/>
                    <a:pt x="54" y="138"/>
                  </a:cubicBezTo>
                  <a:cubicBezTo>
                    <a:pt x="69" y="138"/>
                    <a:pt x="83" y="125"/>
                    <a:pt x="83" y="109"/>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1">
              <a:extLst>
                <a:ext uri="{FF2B5EF4-FFF2-40B4-BE49-F238E27FC236}">
                  <a16:creationId xmlns:a16="http://schemas.microsoft.com/office/drawing/2014/main" id="{34A2DAEA-8C58-4CE0-89AD-D16404C85861}"/>
                </a:ext>
              </a:extLst>
            </p:cNvPr>
            <p:cNvSpPr>
              <a:spLocks noEditPoints="1"/>
            </p:cNvSpPr>
            <p:nvPr userDrawn="1"/>
          </p:nvSpPr>
          <p:spPr bwMode="auto">
            <a:xfrm>
              <a:off x="3293" y="2073"/>
              <a:ext cx="113"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4 h 108"/>
                <a:gd name="T16" fmla="*/ 11 w 88"/>
                <a:gd name="T17" fmla="*/ 28 h 108"/>
                <a:gd name="T18" fmla="*/ 8 w 88"/>
                <a:gd name="T19" fmla="*/ 28 h 108"/>
                <a:gd name="T20" fmla="*/ 8 w 88"/>
                <a:gd name="T21" fmla="*/ 13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49" y="108"/>
                    <a:pt x="36" y="108"/>
                  </a:cubicBezTo>
                  <a:cubicBezTo>
                    <a:pt x="15" y="108"/>
                    <a:pt x="0" y="95"/>
                    <a:pt x="0" y="77"/>
                  </a:cubicBezTo>
                  <a:cubicBezTo>
                    <a:pt x="0" y="56"/>
                    <a:pt x="16" y="47"/>
                    <a:pt x="40" y="42"/>
                  </a:cubicBezTo>
                  <a:cubicBezTo>
                    <a:pt x="47" y="40"/>
                    <a:pt x="62" y="38"/>
                    <a:pt x="70" y="37"/>
                  </a:cubicBezTo>
                  <a:cubicBezTo>
                    <a:pt x="71" y="34"/>
                    <a:pt x="71" y="34"/>
                    <a:pt x="71" y="34"/>
                  </a:cubicBezTo>
                  <a:cubicBezTo>
                    <a:pt x="68" y="23"/>
                    <a:pt x="58" y="14"/>
                    <a:pt x="44" y="14"/>
                  </a:cubicBezTo>
                  <a:cubicBezTo>
                    <a:pt x="29" y="14"/>
                    <a:pt x="20" y="19"/>
                    <a:pt x="11" y="28"/>
                  </a:cubicBezTo>
                  <a:cubicBezTo>
                    <a:pt x="8" y="28"/>
                    <a:pt x="8" y="28"/>
                    <a:pt x="8" y="28"/>
                  </a:cubicBezTo>
                  <a:cubicBezTo>
                    <a:pt x="8" y="13"/>
                    <a:pt x="8" y="13"/>
                    <a:pt x="8" y="13"/>
                  </a:cubicBezTo>
                  <a:cubicBezTo>
                    <a:pt x="16"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2">
              <a:extLst>
                <a:ext uri="{FF2B5EF4-FFF2-40B4-BE49-F238E27FC236}">
                  <a16:creationId xmlns:a16="http://schemas.microsoft.com/office/drawing/2014/main" id="{82247F93-97C3-46A6-9285-1BFAF9F2917F}"/>
                </a:ext>
              </a:extLst>
            </p:cNvPr>
            <p:cNvSpPr>
              <a:spLocks/>
            </p:cNvSpPr>
            <p:nvPr userDrawn="1"/>
          </p:nvSpPr>
          <p:spPr bwMode="auto">
            <a:xfrm>
              <a:off x="3441" y="2074"/>
              <a:ext cx="213" cy="135"/>
            </a:xfrm>
            <a:custGeom>
              <a:avLst/>
              <a:gdLst>
                <a:gd name="T0" fmla="*/ 75 w 165"/>
                <a:gd name="T1" fmla="*/ 38 h 104"/>
                <a:gd name="T2" fmla="*/ 46 w 165"/>
                <a:gd name="T3" fmla="*/ 14 h 104"/>
                <a:gd name="T4" fmla="*/ 16 w 165"/>
                <a:gd name="T5" fmla="*/ 38 h 104"/>
                <a:gd name="T6" fmla="*/ 16 w 165"/>
                <a:gd name="T7" fmla="*/ 104 h 104"/>
                <a:gd name="T8" fmla="*/ 0 w 165"/>
                <a:gd name="T9" fmla="*/ 104 h 104"/>
                <a:gd name="T10" fmla="*/ 0 w 165"/>
                <a:gd name="T11" fmla="*/ 1 h 104"/>
                <a:gd name="T12" fmla="*/ 16 w 165"/>
                <a:gd name="T13" fmla="*/ 1 h 104"/>
                <a:gd name="T14" fmla="*/ 16 w 165"/>
                <a:gd name="T15" fmla="*/ 19 h 104"/>
                <a:gd name="T16" fmla="*/ 18 w 165"/>
                <a:gd name="T17" fmla="*/ 19 h 104"/>
                <a:gd name="T18" fmla="*/ 51 w 165"/>
                <a:gd name="T19" fmla="*/ 0 h 104"/>
                <a:gd name="T20" fmla="*/ 86 w 165"/>
                <a:gd name="T21" fmla="*/ 21 h 104"/>
                <a:gd name="T22" fmla="*/ 89 w 165"/>
                <a:gd name="T23" fmla="*/ 21 h 104"/>
                <a:gd name="T24" fmla="*/ 125 w 165"/>
                <a:gd name="T25" fmla="*/ 0 h 104"/>
                <a:gd name="T26" fmla="*/ 165 w 165"/>
                <a:gd name="T27" fmla="*/ 37 h 104"/>
                <a:gd name="T28" fmla="*/ 165 w 165"/>
                <a:gd name="T29" fmla="*/ 104 h 104"/>
                <a:gd name="T30" fmla="*/ 149 w 165"/>
                <a:gd name="T31" fmla="*/ 104 h 104"/>
                <a:gd name="T32" fmla="*/ 149 w 165"/>
                <a:gd name="T33" fmla="*/ 38 h 104"/>
                <a:gd name="T34" fmla="*/ 121 w 165"/>
                <a:gd name="T35" fmla="*/ 14 h 104"/>
                <a:gd name="T36" fmla="*/ 91 w 165"/>
                <a:gd name="T37" fmla="*/ 39 h 104"/>
                <a:gd name="T38" fmla="*/ 91 w 165"/>
                <a:gd name="T39" fmla="*/ 104 h 104"/>
                <a:gd name="T40" fmla="*/ 75 w 165"/>
                <a:gd name="T41" fmla="*/ 104 h 104"/>
                <a:gd name="T42" fmla="*/ 75 w 165"/>
                <a:gd name="T43" fmla="*/ 3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04">
                  <a:moveTo>
                    <a:pt x="75" y="38"/>
                  </a:moveTo>
                  <a:cubicBezTo>
                    <a:pt x="75" y="23"/>
                    <a:pt x="63" y="14"/>
                    <a:pt x="46" y="14"/>
                  </a:cubicBezTo>
                  <a:cubicBezTo>
                    <a:pt x="35" y="14"/>
                    <a:pt x="17" y="23"/>
                    <a:pt x="16" y="38"/>
                  </a:cubicBezTo>
                  <a:cubicBezTo>
                    <a:pt x="16" y="104"/>
                    <a:pt x="16" y="104"/>
                    <a:pt x="16" y="104"/>
                  </a:cubicBezTo>
                  <a:cubicBezTo>
                    <a:pt x="0" y="104"/>
                    <a:pt x="0" y="104"/>
                    <a:pt x="0" y="104"/>
                  </a:cubicBezTo>
                  <a:cubicBezTo>
                    <a:pt x="0" y="1"/>
                    <a:pt x="0" y="1"/>
                    <a:pt x="0" y="1"/>
                  </a:cubicBezTo>
                  <a:cubicBezTo>
                    <a:pt x="16" y="1"/>
                    <a:pt x="16" y="1"/>
                    <a:pt x="16" y="1"/>
                  </a:cubicBezTo>
                  <a:cubicBezTo>
                    <a:pt x="16" y="19"/>
                    <a:pt x="16" y="19"/>
                    <a:pt x="16" y="19"/>
                  </a:cubicBezTo>
                  <a:cubicBezTo>
                    <a:pt x="18" y="19"/>
                    <a:pt x="18" y="19"/>
                    <a:pt x="18" y="19"/>
                  </a:cubicBezTo>
                  <a:cubicBezTo>
                    <a:pt x="25" y="5"/>
                    <a:pt x="39" y="0"/>
                    <a:pt x="51" y="0"/>
                  </a:cubicBezTo>
                  <a:cubicBezTo>
                    <a:pt x="72" y="0"/>
                    <a:pt x="82" y="9"/>
                    <a:pt x="86" y="21"/>
                  </a:cubicBezTo>
                  <a:cubicBezTo>
                    <a:pt x="89" y="21"/>
                    <a:pt x="89" y="21"/>
                    <a:pt x="89" y="21"/>
                  </a:cubicBezTo>
                  <a:cubicBezTo>
                    <a:pt x="95" y="7"/>
                    <a:pt x="112" y="0"/>
                    <a:pt x="125" y="0"/>
                  </a:cubicBezTo>
                  <a:cubicBezTo>
                    <a:pt x="149" y="0"/>
                    <a:pt x="165" y="11"/>
                    <a:pt x="165" y="37"/>
                  </a:cubicBezTo>
                  <a:cubicBezTo>
                    <a:pt x="165" y="104"/>
                    <a:pt x="165" y="104"/>
                    <a:pt x="165" y="104"/>
                  </a:cubicBezTo>
                  <a:cubicBezTo>
                    <a:pt x="149" y="104"/>
                    <a:pt x="149" y="104"/>
                    <a:pt x="149" y="104"/>
                  </a:cubicBezTo>
                  <a:cubicBezTo>
                    <a:pt x="149" y="38"/>
                    <a:pt x="149" y="38"/>
                    <a:pt x="149" y="38"/>
                  </a:cubicBezTo>
                  <a:cubicBezTo>
                    <a:pt x="149" y="23"/>
                    <a:pt x="137" y="14"/>
                    <a:pt x="121" y="14"/>
                  </a:cubicBezTo>
                  <a:cubicBezTo>
                    <a:pt x="110" y="14"/>
                    <a:pt x="91" y="24"/>
                    <a:pt x="91" y="39"/>
                  </a:cubicBezTo>
                  <a:cubicBezTo>
                    <a:pt x="91" y="104"/>
                    <a:pt x="91" y="104"/>
                    <a:pt x="91" y="104"/>
                  </a:cubicBezTo>
                  <a:cubicBezTo>
                    <a:pt x="75" y="104"/>
                    <a:pt x="75" y="104"/>
                    <a:pt x="75" y="104"/>
                  </a:cubicBezTo>
                  <a:lnTo>
                    <a:pt x="75" y="38"/>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3">
              <a:extLst>
                <a:ext uri="{FF2B5EF4-FFF2-40B4-BE49-F238E27FC236}">
                  <a16:creationId xmlns:a16="http://schemas.microsoft.com/office/drawing/2014/main" id="{13987450-EEB0-404D-9152-506178FA4F23}"/>
                </a:ext>
              </a:extLst>
            </p:cNvPr>
            <p:cNvSpPr>
              <a:spLocks noEditPoints="1"/>
            </p:cNvSpPr>
            <p:nvPr userDrawn="1"/>
          </p:nvSpPr>
          <p:spPr bwMode="auto">
            <a:xfrm>
              <a:off x="3687" y="2016"/>
              <a:ext cx="22" cy="193"/>
            </a:xfrm>
            <a:custGeom>
              <a:avLst/>
              <a:gdLst>
                <a:gd name="T0" fmla="*/ 0 w 22"/>
                <a:gd name="T1" fmla="*/ 27 h 193"/>
                <a:gd name="T2" fmla="*/ 0 w 22"/>
                <a:gd name="T3" fmla="*/ 0 h 193"/>
                <a:gd name="T4" fmla="*/ 22 w 22"/>
                <a:gd name="T5" fmla="*/ 0 h 193"/>
                <a:gd name="T6" fmla="*/ 22 w 22"/>
                <a:gd name="T7" fmla="*/ 27 h 193"/>
                <a:gd name="T8" fmla="*/ 0 w 22"/>
                <a:gd name="T9" fmla="*/ 27 h 193"/>
                <a:gd name="T10" fmla="*/ 0 w 22"/>
                <a:gd name="T11" fmla="*/ 193 h 193"/>
                <a:gd name="T12" fmla="*/ 0 w 22"/>
                <a:gd name="T13" fmla="*/ 60 h 193"/>
                <a:gd name="T14" fmla="*/ 22 w 22"/>
                <a:gd name="T15" fmla="*/ 60 h 193"/>
                <a:gd name="T16" fmla="*/ 22 w 22"/>
                <a:gd name="T17" fmla="*/ 193 h 193"/>
                <a:gd name="T18" fmla="*/ 0 w 22"/>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93">
                  <a:moveTo>
                    <a:pt x="0" y="27"/>
                  </a:moveTo>
                  <a:lnTo>
                    <a:pt x="0" y="0"/>
                  </a:lnTo>
                  <a:lnTo>
                    <a:pt x="22" y="0"/>
                  </a:lnTo>
                  <a:lnTo>
                    <a:pt x="22" y="27"/>
                  </a:lnTo>
                  <a:lnTo>
                    <a:pt x="0" y="27"/>
                  </a:lnTo>
                  <a:close/>
                  <a:moveTo>
                    <a:pt x="0" y="193"/>
                  </a:moveTo>
                  <a:lnTo>
                    <a:pt x="0" y="60"/>
                  </a:lnTo>
                  <a:lnTo>
                    <a:pt x="22" y="60"/>
                  </a:lnTo>
                  <a:lnTo>
                    <a:pt x="22"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4">
              <a:extLst>
                <a:ext uri="{FF2B5EF4-FFF2-40B4-BE49-F238E27FC236}">
                  <a16:creationId xmlns:a16="http://schemas.microsoft.com/office/drawing/2014/main" id="{21F11BDF-409E-4FB5-9195-4932BBBEA0E2}"/>
                </a:ext>
              </a:extLst>
            </p:cNvPr>
            <p:cNvSpPr>
              <a:spLocks/>
            </p:cNvSpPr>
            <p:nvPr userDrawn="1"/>
          </p:nvSpPr>
          <p:spPr bwMode="auto">
            <a:xfrm>
              <a:off x="3739"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5"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9"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5">
              <a:extLst>
                <a:ext uri="{FF2B5EF4-FFF2-40B4-BE49-F238E27FC236}">
                  <a16:creationId xmlns:a16="http://schemas.microsoft.com/office/drawing/2014/main" id="{28D81511-6C1E-480A-A1A4-28EEF4DE62CA}"/>
                </a:ext>
              </a:extLst>
            </p:cNvPr>
            <p:cNvSpPr>
              <a:spLocks noEditPoints="1"/>
            </p:cNvSpPr>
            <p:nvPr userDrawn="1"/>
          </p:nvSpPr>
          <p:spPr bwMode="auto">
            <a:xfrm>
              <a:off x="3857" y="2073"/>
              <a:ext cx="125" cy="140"/>
            </a:xfrm>
            <a:custGeom>
              <a:avLst/>
              <a:gdLst>
                <a:gd name="T0" fmla="*/ 16 w 97"/>
                <a:gd name="T1" fmla="*/ 55 h 108"/>
                <a:gd name="T2" fmla="*/ 16 w 97"/>
                <a:gd name="T3" fmla="*/ 56 h 108"/>
                <a:gd name="T4" fmla="*/ 19 w 97"/>
                <a:gd name="T5" fmla="*/ 72 h 108"/>
                <a:gd name="T6" fmla="*/ 55 w 97"/>
                <a:gd name="T7" fmla="*/ 94 h 108"/>
                <a:gd name="T8" fmla="*/ 89 w 97"/>
                <a:gd name="T9" fmla="*/ 82 h 108"/>
                <a:gd name="T10" fmla="*/ 92 w 97"/>
                <a:gd name="T11" fmla="*/ 82 h 108"/>
                <a:gd name="T12" fmla="*/ 92 w 97"/>
                <a:gd name="T13" fmla="*/ 95 h 108"/>
                <a:gd name="T14" fmla="*/ 55 w 97"/>
                <a:gd name="T15" fmla="*/ 108 h 108"/>
                <a:gd name="T16" fmla="*/ 0 w 97"/>
                <a:gd name="T17" fmla="*/ 53 h 108"/>
                <a:gd name="T18" fmla="*/ 49 w 97"/>
                <a:gd name="T19" fmla="*/ 0 h 108"/>
                <a:gd name="T20" fmla="*/ 97 w 97"/>
                <a:gd name="T21" fmla="*/ 55 h 108"/>
                <a:gd name="T22" fmla="*/ 16 w 97"/>
                <a:gd name="T23" fmla="*/ 55 h 108"/>
                <a:gd name="T24" fmla="*/ 17 w 97"/>
                <a:gd name="T25" fmla="*/ 42 h 108"/>
                <a:gd name="T26" fmla="*/ 80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7" y="94"/>
                    <a:pt x="55" y="94"/>
                  </a:cubicBezTo>
                  <a:cubicBezTo>
                    <a:pt x="65" y="94"/>
                    <a:pt x="78" y="90"/>
                    <a:pt x="89" y="82"/>
                  </a:cubicBezTo>
                  <a:cubicBezTo>
                    <a:pt x="92" y="82"/>
                    <a:pt x="92" y="82"/>
                    <a:pt x="92" y="82"/>
                  </a:cubicBezTo>
                  <a:cubicBezTo>
                    <a:pt x="92" y="95"/>
                    <a:pt x="92" y="95"/>
                    <a:pt x="92" y="95"/>
                  </a:cubicBezTo>
                  <a:cubicBezTo>
                    <a:pt x="82" y="105"/>
                    <a:pt x="66" y="108"/>
                    <a:pt x="55" y="108"/>
                  </a:cubicBezTo>
                  <a:cubicBezTo>
                    <a:pt x="20" y="108"/>
                    <a:pt x="0" y="90"/>
                    <a:pt x="0" y="53"/>
                  </a:cubicBezTo>
                  <a:cubicBezTo>
                    <a:pt x="0" y="24"/>
                    <a:pt x="18" y="0"/>
                    <a:pt x="49" y="0"/>
                  </a:cubicBezTo>
                  <a:cubicBezTo>
                    <a:pt x="84" y="0"/>
                    <a:pt x="96" y="24"/>
                    <a:pt x="97" y="55"/>
                  </a:cubicBezTo>
                  <a:lnTo>
                    <a:pt x="16" y="55"/>
                  </a:lnTo>
                  <a:close/>
                  <a:moveTo>
                    <a:pt x="17" y="42"/>
                  </a:moveTo>
                  <a:cubicBezTo>
                    <a:pt x="80" y="42"/>
                    <a:pt x="80" y="42"/>
                    <a:pt x="80" y="42"/>
                  </a:cubicBezTo>
                  <a:cubicBezTo>
                    <a:pt x="79"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6">
              <a:extLst>
                <a:ext uri="{FF2B5EF4-FFF2-40B4-BE49-F238E27FC236}">
                  <a16:creationId xmlns:a16="http://schemas.microsoft.com/office/drawing/2014/main" id="{F15C4581-71F7-443E-985B-E99A41C9C40A}"/>
                </a:ext>
              </a:extLst>
            </p:cNvPr>
            <p:cNvSpPr>
              <a:spLocks/>
            </p:cNvSpPr>
            <p:nvPr userDrawn="1"/>
          </p:nvSpPr>
          <p:spPr bwMode="auto">
            <a:xfrm>
              <a:off x="4070" y="2017"/>
              <a:ext cx="146" cy="196"/>
            </a:xfrm>
            <a:custGeom>
              <a:avLst/>
              <a:gdLst>
                <a:gd name="T0" fmla="*/ 0 w 113"/>
                <a:gd name="T1" fmla="*/ 111 h 151"/>
                <a:gd name="T2" fmla="*/ 4 w 113"/>
                <a:gd name="T3" fmla="*/ 111 h 151"/>
                <a:gd name="T4" fmla="*/ 60 w 113"/>
                <a:gd name="T5" fmla="*/ 135 h 151"/>
                <a:gd name="T6" fmla="*/ 96 w 113"/>
                <a:gd name="T7" fmla="*/ 111 h 151"/>
                <a:gd name="T8" fmla="*/ 56 w 113"/>
                <a:gd name="T9" fmla="*/ 84 h 151"/>
                <a:gd name="T10" fmla="*/ 2 w 113"/>
                <a:gd name="T11" fmla="*/ 41 h 151"/>
                <a:gd name="T12" fmla="*/ 59 w 113"/>
                <a:gd name="T13" fmla="*/ 0 h 151"/>
                <a:gd name="T14" fmla="*/ 108 w 113"/>
                <a:gd name="T15" fmla="*/ 16 h 151"/>
                <a:gd name="T16" fmla="*/ 108 w 113"/>
                <a:gd name="T17" fmla="*/ 32 h 151"/>
                <a:gd name="T18" fmla="*/ 103 w 113"/>
                <a:gd name="T19" fmla="*/ 32 h 151"/>
                <a:gd name="T20" fmla="*/ 55 w 113"/>
                <a:gd name="T21" fmla="*/ 15 h 151"/>
                <a:gd name="T22" fmla="*/ 19 w 113"/>
                <a:gd name="T23" fmla="*/ 41 h 151"/>
                <a:gd name="T24" fmla="*/ 58 w 113"/>
                <a:gd name="T25" fmla="*/ 68 h 151"/>
                <a:gd name="T26" fmla="*/ 113 w 113"/>
                <a:gd name="T27" fmla="*/ 111 h 151"/>
                <a:gd name="T28" fmla="*/ 60 w 113"/>
                <a:gd name="T29" fmla="*/ 151 h 151"/>
                <a:gd name="T30" fmla="*/ 0 w 113"/>
                <a:gd name="T31" fmla="*/ 131 h 151"/>
                <a:gd name="T32" fmla="*/ 0 w 113"/>
                <a:gd name="T33" fmla="*/ 11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51">
                  <a:moveTo>
                    <a:pt x="0" y="111"/>
                  </a:moveTo>
                  <a:cubicBezTo>
                    <a:pt x="4" y="111"/>
                    <a:pt x="4" y="111"/>
                    <a:pt x="4" y="111"/>
                  </a:cubicBezTo>
                  <a:cubicBezTo>
                    <a:pt x="18" y="125"/>
                    <a:pt x="41" y="135"/>
                    <a:pt x="60" y="135"/>
                  </a:cubicBezTo>
                  <a:cubicBezTo>
                    <a:pt x="84" y="135"/>
                    <a:pt x="96" y="122"/>
                    <a:pt x="96" y="111"/>
                  </a:cubicBezTo>
                  <a:cubicBezTo>
                    <a:pt x="96" y="93"/>
                    <a:pt x="76" y="88"/>
                    <a:pt x="56" y="84"/>
                  </a:cubicBezTo>
                  <a:cubicBezTo>
                    <a:pt x="31" y="78"/>
                    <a:pt x="2" y="72"/>
                    <a:pt x="2" y="41"/>
                  </a:cubicBezTo>
                  <a:cubicBezTo>
                    <a:pt x="2" y="18"/>
                    <a:pt x="23" y="0"/>
                    <a:pt x="59" y="0"/>
                  </a:cubicBezTo>
                  <a:cubicBezTo>
                    <a:pt x="80" y="0"/>
                    <a:pt x="99" y="8"/>
                    <a:pt x="108" y="16"/>
                  </a:cubicBezTo>
                  <a:cubicBezTo>
                    <a:pt x="108" y="32"/>
                    <a:pt x="108" y="32"/>
                    <a:pt x="108" y="32"/>
                  </a:cubicBezTo>
                  <a:cubicBezTo>
                    <a:pt x="103" y="32"/>
                    <a:pt x="103" y="32"/>
                    <a:pt x="103" y="32"/>
                  </a:cubicBezTo>
                  <a:cubicBezTo>
                    <a:pt x="93" y="23"/>
                    <a:pt x="76" y="15"/>
                    <a:pt x="55" y="15"/>
                  </a:cubicBezTo>
                  <a:cubicBezTo>
                    <a:pt x="33" y="15"/>
                    <a:pt x="19" y="27"/>
                    <a:pt x="19" y="41"/>
                  </a:cubicBezTo>
                  <a:cubicBezTo>
                    <a:pt x="19" y="58"/>
                    <a:pt x="39" y="63"/>
                    <a:pt x="58" y="68"/>
                  </a:cubicBezTo>
                  <a:cubicBezTo>
                    <a:pt x="83" y="74"/>
                    <a:pt x="113" y="79"/>
                    <a:pt x="113" y="111"/>
                  </a:cubicBezTo>
                  <a:cubicBezTo>
                    <a:pt x="113" y="133"/>
                    <a:pt x="94" y="151"/>
                    <a:pt x="60" y="151"/>
                  </a:cubicBezTo>
                  <a:cubicBezTo>
                    <a:pt x="36" y="151"/>
                    <a:pt x="18" y="145"/>
                    <a:pt x="0" y="131"/>
                  </a:cubicBezTo>
                  <a:lnTo>
                    <a:pt x="0" y="11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7">
              <a:extLst>
                <a:ext uri="{FF2B5EF4-FFF2-40B4-BE49-F238E27FC236}">
                  <a16:creationId xmlns:a16="http://schemas.microsoft.com/office/drawing/2014/main" id="{33671415-7806-4F63-970F-B825E2A13C09}"/>
                </a:ext>
              </a:extLst>
            </p:cNvPr>
            <p:cNvSpPr>
              <a:spLocks noEditPoints="1"/>
            </p:cNvSpPr>
            <p:nvPr userDrawn="1"/>
          </p:nvSpPr>
          <p:spPr bwMode="auto">
            <a:xfrm>
              <a:off x="4243" y="2016"/>
              <a:ext cx="20" cy="193"/>
            </a:xfrm>
            <a:custGeom>
              <a:avLst/>
              <a:gdLst>
                <a:gd name="T0" fmla="*/ 0 w 20"/>
                <a:gd name="T1" fmla="*/ 27 h 193"/>
                <a:gd name="T2" fmla="*/ 0 w 20"/>
                <a:gd name="T3" fmla="*/ 0 h 193"/>
                <a:gd name="T4" fmla="*/ 20 w 20"/>
                <a:gd name="T5" fmla="*/ 0 h 193"/>
                <a:gd name="T6" fmla="*/ 20 w 20"/>
                <a:gd name="T7" fmla="*/ 27 h 193"/>
                <a:gd name="T8" fmla="*/ 0 w 20"/>
                <a:gd name="T9" fmla="*/ 27 h 193"/>
                <a:gd name="T10" fmla="*/ 0 w 20"/>
                <a:gd name="T11" fmla="*/ 193 h 193"/>
                <a:gd name="T12" fmla="*/ 0 w 20"/>
                <a:gd name="T13" fmla="*/ 60 h 193"/>
                <a:gd name="T14" fmla="*/ 20 w 20"/>
                <a:gd name="T15" fmla="*/ 60 h 193"/>
                <a:gd name="T16" fmla="*/ 20 w 20"/>
                <a:gd name="T17" fmla="*/ 193 h 193"/>
                <a:gd name="T18" fmla="*/ 0 w 20"/>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3">
                  <a:moveTo>
                    <a:pt x="0" y="27"/>
                  </a:moveTo>
                  <a:lnTo>
                    <a:pt x="0" y="0"/>
                  </a:lnTo>
                  <a:lnTo>
                    <a:pt x="20" y="0"/>
                  </a:lnTo>
                  <a:lnTo>
                    <a:pt x="20" y="27"/>
                  </a:lnTo>
                  <a:lnTo>
                    <a:pt x="0" y="27"/>
                  </a:lnTo>
                  <a:close/>
                  <a:moveTo>
                    <a:pt x="0" y="193"/>
                  </a:moveTo>
                  <a:lnTo>
                    <a:pt x="0" y="60"/>
                  </a:lnTo>
                  <a:lnTo>
                    <a:pt x="20" y="60"/>
                  </a:lnTo>
                  <a:lnTo>
                    <a:pt x="20"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8">
              <a:extLst>
                <a:ext uri="{FF2B5EF4-FFF2-40B4-BE49-F238E27FC236}">
                  <a16:creationId xmlns:a16="http://schemas.microsoft.com/office/drawing/2014/main" id="{45379B6B-0D57-49F7-8DFB-DD8C13191F86}"/>
                </a:ext>
              </a:extLst>
            </p:cNvPr>
            <p:cNvSpPr>
              <a:spLocks/>
            </p:cNvSpPr>
            <p:nvPr userDrawn="1"/>
          </p:nvSpPr>
          <p:spPr bwMode="auto">
            <a:xfrm>
              <a:off x="4301" y="2013"/>
              <a:ext cx="116" cy="196"/>
            </a:xfrm>
            <a:custGeom>
              <a:avLst/>
              <a:gdLst>
                <a:gd name="T0" fmla="*/ 74 w 90"/>
                <a:gd name="T1" fmla="*/ 87 h 151"/>
                <a:gd name="T2" fmla="*/ 46 w 90"/>
                <a:gd name="T3" fmla="*/ 61 h 151"/>
                <a:gd name="T4" fmla="*/ 16 w 90"/>
                <a:gd name="T5" fmla="*/ 85 h 151"/>
                <a:gd name="T6" fmla="*/ 16 w 90"/>
                <a:gd name="T7" fmla="*/ 151 h 151"/>
                <a:gd name="T8" fmla="*/ 0 w 90"/>
                <a:gd name="T9" fmla="*/ 151 h 151"/>
                <a:gd name="T10" fmla="*/ 0 w 90"/>
                <a:gd name="T11" fmla="*/ 0 h 151"/>
                <a:gd name="T12" fmla="*/ 16 w 90"/>
                <a:gd name="T13" fmla="*/ 0 h 151"/>
                <a:gd name="T14" fmla="*/ 16 w 90"/>
                <a:gd name="T15" fmla="*/ 66 h 151"/>
                <a:gd name="T16" fmla="*/ 18 w 90"/>
                <a:gd name="T17" fmla="*/ 66 h 151"/>
                <a:gd name="T18" fmla="*/ 51 w 90"/>
                <a:gd name="T19" fmla="*/ 47 h 151"/>
                <a:gd name="T20" fmla="*/ 90 w 90"/>
                <a:gd name="T21" fmla="*/ 85 h 151"/>
                <a:gd name="T22" fmla="*/ 90 w 90"/>
                <a:gd name="T23" fmla="*/ 151 h 151"/>
                <a:gd name="T24" fmla="*/ 74 w 90"/>
                <a:gd name="T25" fmla="*/ 151 h 151"/>
                <a:gd name="T26" fmla="*/ 74 w 90"/>
                <a:gd name="T27"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51">
                  <a:moveTo>
                    <a:pt x="74" y="87"/>
                  </a:moveTo>
                  <a:cubicBezTo>
                    <a:pt x="74" y="70"/>
                    <a:pt x="62" y="61"/>
                    <a:pt x="46" y="61"/>
                  </a:cubicBezTo>
                  <a:cubicBezTo>
                    <a:pt x="34" y="61"/>
                    <a:pt x="17" y="70"/>
                    <a:pt x="16" y="85"/>
                  </a:cubicBezTo>
                  <a:cubicBezTo>
                    <a:pt x="16" y="151"/>
                    <a:pt x="16" y="151"/>
                    <a:pt x="16" y="151"/>
                  </a:cubicBezTo>
                  <a:cubicBezTo>
                    <a:pt x="0" y="151"/>
                    <a:pt x="0" y="151"/>
                    <a:pt x="0" y="151"/>
                  </a:cubicBezTo>
                  <a:cubicBezTo>
                    <a:pt x="0" y="0"/>
                    <a:pt x="0" y="0"/>
                    <a:pt x="0" y="0"/>
                  </a:cubicBezTo>
                  <a:cubicBezTo>
                    <a:pt x="16" y="0"/>
                    <a:pt x="16" y="0"/>
                    <a:pt x="16" y="0"/>
                  </a:cubicBezTo>
                  <a:cubicBezTo>
                    <a:pt x="16" y="66"/>
                    <a:pt x="16" y="66"/>
                    <a:pt x="16" y="66"/>
                  </a:cubicBezTo>
                  <a:cubicBezTo>
                    <a:pt x="18" y="66"/>
                    <a:pt x="18" y="66"/>
                    <a:pt x="18" y="66"/>
                  </a:cubicBezTo>
                  <a:cubicBezTo>
                    <a:pt x="24" y="52"/>
                    <a:pt x="37" y="47"/>
                    <a:pt x="51" y="47"/>
                  </a:cubicBezTo>
                  <a:cubicBezTo>
                    <a:pt x="74" y="47"/>
                    <a:pt x="90" y="58"/>
                    <a:pt x="90" y="85"/>
                  </a:cubicBezTo>
                  <a:cubicBezTo>
                    <a:pt x="90" y="151"/>
                    <a:pt x="90" y="151"/>
                    <a:pt x="90" y="151"/>
                  </a:cubicBezTo>
                  <a:cubicBezTo>
                    <a:pt x="74" y="151"/>
                    <a:pt x="74" y="151"/>
                    <a:pt x="74" y="151"/>
                  </a:cubicBezTo>
                  <a:lnTo>
                    <a:pt x="74" y="87"/>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9">
              <a:extLst>
                <a:ext uri="{FF2B5EF4-FFF2-40B4-BE49-F238E27FC236}">
                  <a16:creationId xmlns:a16="http://schemas.microsoft.com/office/drawing/2014/main" id="{480A0775-9510-47A7-B7C8-4371467501E7}"/>
                </a:ext>
              </a:extLst>
            </p:cNvPr>
            <p:cNvSpPr>
              <a:spLocks/>
            </p:cNvSpPr>
            <p:nvPr userDrawn="1"/>
          </p:nvSpPr>
          <p:spPr bwMode="auto">
            <a:xfrm>
              <a:off x="4433"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0">
              <a:extLst>
                <a:ext uri="{FF2B5EF4-FFF2-40B4-BE49-F238E27FC236}">
                  <a16:creationId xmlns:a16="http://schemas.microsoft.com/office/drawing/2014/main" id="{1CFEFAB2-3610-42D8-8987-D3EDF16BEB84}"/>
                </a:ext>
              </a:extLst>
            </p:cNvPr>
            <p:cNvSpPr>
              <a:spLocks noEditPoints="1"/>
            </p:cNvSpPr>
            <p:nvPr userDrawn="1"/>
          </p:nvSpPr>
          <p:spPr bwMode="auto">
            <a:xfrm>
              <a:off x="4527" y="2073"/>
              <a:ext cx="114" cy="140"/>
            </a:xfrm>
            <a:custGeom>
              <a:avLst/>
              <a:gdLst>
                <a:gd name="T0" fmla="*/ 72 w 88"/>
                <a:gd name="T1" fmla="*/ 93 h 108"/>
                <a:gd name="T2" fmla="*/ 69 w 88"/>
                <a:gd name="T3" fmla="*/ 93 h 108"/>
                <a:gd name="T4" fmla="*/ 35 w 88"/>
                <a:gd name="T5" fmla="*/ 108 h 108"/>
                <a:gd name="T6" fmla="*/ 0 w 88"/>
                <a:gd name="T7" fmla="*/ 77 h 108"/>
                <a:gd name="T8" fmla="*/ 40 w 88"/>
                <a:gd name="T9" fmla="*/ 42 h 108"/>
                <a:gd name="T10" fmla="*/ 69 w 88"/>
                <a:gd name="T11" fmla="*/ 37 h 108"/>
                <a:gd name="T12" fmla="*/ 71 w 88"/>
                <a:gd name="T13" fmla="*/ 34 h 108"/>
                <a:gd name="T14" fmla="*/ 44 w 88"/>
                <a:gd name="T15" fmla="*/ 14 h 108"/>
                <a:gd name="T16" fmla="*/ 10 w 88"/>
                <a:gd name="T17" fmla="*/ 28 h 108"/>
                <a:gd name="T18" fmla="*/ 7 w 88"/>
                <a:gd name="T19" fmla="*/ 28 h 108"/>
                <a:gd name="T20" fmla="*/ 7 w 88"/>
                <a:gd name="T21" fmla="*/ 13 h 108"/>
                <a:gd name="T22" fmla="*/ 44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6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0" y="103"/>
                    <a:pt x="49" y="108"/>
                    <a:pt x="35" y="108"/>
                  </a:cubicBezTo>
                  <a:cubicBezTo>
                    <a:pt x="15" y="108"/>
                    <a:pt x="0" y="95"/>
                    <a:pt x="0" y="77"/>
                  </a:cubicBezTo>
                  <a:cubicBezTo>
                    <a:pt x="0" y="56"/>
                    <a:pt x="16" y="47"/>
                    <a:pt x="40" y="42"/>
                  </a:cubicBezTo>
                  <a:cubicBezTo>
                    <a:pt x="47" y="40"/>
                    <a:pt x="62" y="38"/>
                    <a:pt x="69" y="37"/>
                  </a:cubicBezTo>
                  <a:cubicBezTo>
                    <a:pt x="71" y="34"/>
                    <a:pt x="71" y="34"/>
                    <a:pt x="71" y="34"/>
                  </a:cubicBezTo>
                  <a:cubicBezTo>
                    <a:pt x="68" y="23"/>
                    <a:pt x="58" y="14"/>
                    <a:pt x="44" y="14"/>
                  </a:cubicBezTo>
                  <a:cubicBezTo>
                    <a:pt x="29" y="14"/>
                    <a:pt x="20" y="19"/>
                    <a:pt x="10" y="28"/>
                  </a:cubicBezTo>
                  <a:cubicBezTo>
                    <a:pt x="7" y="28"/>
                    <a:pt x="7" y="28"/>
                    <a:pt x="7" y="28"/>
                  </a:cubicBezTo>
                  <a:cubicBezTo>
                    <a:pt x="7" y="13"/>
                    <a:pt x="7" y="13"/>
                    <a:pt x="7" y="13"/>
                  </a:cubicBezTo>
                  <a:cubicBezTo>
                    <a:pt x="16" y="6"/>
                    <a:pt x="28" y="0"/>
                    <a:pt x="44"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6" y="65"/>
                    <a:pt x="16" y="77"/>
                  </a:cubicBezTo>
                  <a:cubicBezTo>
                    <a:pt x="16"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1">
              <a:extLst>
                <a:ext uri="{FF2B5EF4-FFF2-40B4-BE49-F238E27FC236}">
                  <a16:creationId xmlns:a16="http://schemas.microsoft.com/office/drawing/2014/main" id="{6135FE14-5F3B-4489-B4D0-55991F05ED6F}"/>
                </a:ext>
              </a:extLst>
            </p:cNvPr>
            <p:cNvSpPr>
              <a:spLocks/>
            </p:cNvSpPr>
            <p:nvPr userDrawn="1"/>
          </p:nvSpPr>
          <p:spPr bwMode="auto">
            <a:xfrm>
              <a:off x="4670" y="2073"/>
              <a:ext cx="102" cy="140"/>
            </a:xfrm>
            <a:custGeom>
              <a:avLst/>
              <a:gdLst>
                <a:gd name="T0" fmla="*/ 0 w 79"/>
                <a:gd name="T1" fmla="*/ 80 h 108"/>
                <a:gd name="T2" fmla="*/ 5 w 79"/>
                <a:gd name="T3" fmla="*/ 80 h 108"/>
                <a:gd name="T4" fmla="*/ 39 w 79"/>
                <a:gd name="T5" fmla="*/ 95 h 108"/>
                <a:gd name="T6" fmla="*/ 64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9" y="95"/>
                  </a:cubicBezTo>
                  <a:cubicBezTo>
                    <a:pt x="55" y="95"/>
                    <a:pt x="64" y="90"/>
                    <a:pt x="64" y="79"/>
                  </a:cubicBezTo>
                  <a:cubicBezTo>
                    <a:pt x="64" y="58"/>
                    <a:pt x="0" y="64"/>
                    <a:pt x="0" y="29"/>
                  </a:cubicBezTo>
                  <a:cubicBezTo>
                    <a:pt x="0" y="12"/>
                    <a:pt x="14" y="0"/>
                    <a:pt x="41" y="0"/>
                  </a:cubicBezTo>
                  <a:cubicBezTo>
                    <a:pt x="57" y="0"/>
                    <a:pt x="68" y="5"/>
                    <a:pt x="74" y="9"/>
                  </a:cubicBezTo>
                  <a:cubicBezTo>
                    <a:pt x="74" y="25"/>
                    <a:pt x="74" y="25"/>
                    <a:pt x="74" y="25"/>
                  </a:cubicBezTo>
                  <a:cubicBezTo>
                    <a:pt x="69" y="25"/>
                    <a:pt x="69" y="25"/>
                    <a:pt x="69" y="25"/>
                  </a:cubicBezTo>
                  <a:cubicBezTo>
                    <a:pt x="66"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2">
              <a:extLst>
                <a:ext uri="{FF2B5EF4-FFF2-40B4-BE49-F238E27FC236}">
                  <a16:creationId xmlns:a16="http://schemas.microsoft.com/office/drawing/2014/main" id="{F52A0A69-25EF-4F2E-AB6A-4907B30A3DDA}"/>
                </a:ext>
              </a:extLst>
            </p:cNvPr>
            <p:cNvSpPr>
              <a:spLocks/>
            </p:cNvSpPr>
            <p:nvPr userDrawn="1"/>
          </p:nvSpPr>
          <p:spPr bwMode="auto">
            <a:xfrm>
              <a:off x="4799" y="2076"/>
              <a:ext cx="119"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6 w 92"/>
                <a:gd name="T13" fmla="*/ 103 h 104"/>
                <a:gd name="T14" fmla="*/ 76 w 92"/>
                <a:gd name="T15" fmla="*/ 85 h 104"/>
                <a:gd name="T16" fmla="*/ 74 w 92"/>
                <a:gd name="T17" fmla="*/ 85 h 104"/>
                <a:gd name="T18" fmla="*/ 39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6" y="103"/>
                    <a:pt x="76" y="103"/>
                    <a:pt x="76" y="103"/>
                  </a:cubicBezTo>
                  <a:cubicBezTo>
                    <a:pt x="76" y="85"/>
                    <a:pt x="76" y="85"/>
                    <a:pt x="76" y="85"/>
                  </a:cubicBezTo>
                  <a:cubicBezTo>
                    <a:pt x="74" y="85"/>
                    <a:pt x="74" y="85"/>
                    <a:pt x="74" y="85"/>
                  </a:cubicBezTo>
                  <a:cubicBezTo>
                    <a:pt x="67" y="99"/>
                    <a:pt x="53" y="104"/>
                    <a:pt x="39"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3">
              <a:extLst>
                <a:ext uri="{FF2B5EF4-FFF2-40B4-BE49-F238E27FC236}">
                  <a16:creationId xmlns:a16="http://schemas.microsoft.com/office/drawing/2014/main" id="{091E5BF5-CE0F-4722-8260-4487606D0685}"/>
                </a:ext>
              </a:extLst>
            </p:cNvPr>
            <p:cNvSpPr>
              <a:spLocks/>
            </p:cNvSpPr>
            <p:nvPr userDrawn="1"/>
          </p:nvSpPr>
          <p:spPr bwMode="auto">
            <a:xfrm>
              <a:off x="493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4">
              <a:extLst>
                <a:ext uri="{FF2B5EF4-FFF2-40B4-BE49-F238E27FC236}">
                  <a16:creationId xmlns:a16="http://schemas.microsoft.com/office/drawing/2014/main" id="{20521F9D-C9BB-4EDD-8503-9570055597A2}"/>
                </a:ext>
              </a:extLst>
            </p:cNvPr>
            <p:cNvSpPr>
              <a:spLocks/>
            </p:cNvSpPr>
            <p:nvPr userDrawn="1"/>
          </p:nvSpPr>
          <p:spPr bwMode="auto">
            <a:xfrm>
              <a:off x="5038"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9"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8" y="99"/>
                    <a:pt x="54" y="104"/>
                    <a:pt x="40" y="104"/>
                  </a:cubicBezTo>
                  <a:cubicBezTo>
                    <a:pt x="17"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5">
              <a:extLst>
                <a:ext uri="{FF2B5EF4-FFF2-40B4-BE49-F238E27FC236}">
                  <a16:creationId xmlns:a16="http://schemas.microsoft.com/office/drawing/2014/main" id="{71075A5B-FB39-4ACA-ADB5-A8308DC3C137}"/>
                </a:ext>
              </a:extLst>
            </p:cNvPr>
            <p:cNvSpPr>
              <a:spLocks/>
            </p:cNvSpPr>
            <p:nvPr userDrawn="1"/>
          </p:nvSpPr>
          <p:spPr bwMode="auto">
            <a:xfrm>
              <a:off x="5186" y="2073"/>
              <a:ext cx="103" cy="140"/>
            </a:xfrm>
            <a:custGeom>
              <a:avLst/>
              <a:gdLst>
                <a:gd name="T0" fmla="*/ 0 w 80"/>
                <a:gd name="T1" fmla="*/ 80 h 108"/>
                <a:gd name="T2" fmla="*/ 6 w 80"/>
                <a:gd name="T3" fmla="*/ 80 h 108"/>
                <a:gd name="T4" fmla="*/ 39 w 80"/>
                <a:gd name="T5" fmla="*/ 95 h 108"/>
                <a:gd name="T6" fmla="*/ 64 w 80"/>
                <a:gd name="T7" fmla="*/ 79 h 108"/>
                <a:gd name="T8" fmla="*/ 1 w 80"/>
                <a:gd name="T9" fmla="*/ 29 h 108"/>
                <a:gd name="T10" fmla="*/ 41 w 80"/>
                <a:gd name="T11" fmla="*/ 0 h 108"/>
                <a:gd name="T12" fmla="*/ 74 w 80"/>
                <a:gd name="T13" fmla="*/ 9 h 108"/>
                <a:gd name="T14" fmla="*/ 74 w 80"/>
                <a:gd name="T15" fmla="*/ 25 h 108"/>
                <a:gd name="T16" fmla="*/ 70 w 80"/>
                <a:gd name="T17" fmla="*/ 25 h 108"/>
                <a:gd name="T18" fmla="*/ 41 w 80"/>
                <a:gd name="T19" fmla="*/ 13 h 108"/>
                <a:gd name="T20" fmla="*/ 16 w 80"/>
                <a:gd name="T21" fmla="*/ 27 h 108"/>
                <a:gd name="T22" fmla="*/ 80 w 80"/>
                <a:gd name="T23" fmla="*/ 78 h 108"/>
                <a:gd name="T24" fmla="*/ 39 w 80"/>
                <a:gd name="T25" fmla="*/ 108 h 108"/>
                <a:gd name="T26" fmla="*/ 0 w 80"/>
                <a:gd name="T27" fmla="*/ 96 h 108"/>
                <a:gd name="T28" fmla="*/ 0 w 80"/>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8">
                  <a:moveTo>
                    <a:pt x="0" y="80"/>
                  </a:moveTo>
                  <a:cubicBezTo>
                    <a:pt x="6" y="80"/>
                    <a:pt x="6" y="80"/>
                    <a:pt x="6" y="80"/>
                  </a:cubicBezTo>
                  <a:cubicBezTo>
                    <a:pt x="11" y="88"/>
                    <a:pt x="26" y="95"/>
                    <a:pt x="39" y="95"/>
                  </a:cubicBezTo>
                  <a:cubicBezTo>
                    <a:pt x="55" y="95"/>
                    <a:pt x="64" y="90"/>
                    <a:pt x="64" y="79"/>
                  </a:cubicBezTo>
                  <a:cubicBezTo>
                    <a:pt x="64" y="58"/>
                    <a:pt x="1" y="64"/>
                    <a:pt x="1" y="29"/>
                  </a:cubicBezTo>
                  <a:cubicBezTo>
                    <a:pt x="1" y="12"/>
                    <a:pt x="14" y="0"/>
                    <a:pt x="41" y="0"/>
                  </a:cubicBezTo>
                  <a:cubicBezTo>
                    <a:pt x="57" y="0"/>
                    <a:pt x="68" y="5"/>
                    <a:pt x="74" y="9"/>
                  </a:cubicBezTo>
                  <a:cubicBezTo>
                    <a:pt x="74" y="25"/>
                    <a:pt x="74" y="25"/>
                    <a:pt x="74" y="25"/>
                  </a:cubicBezTo>
                  <a:cubicBezTo>
                    <a:pt x="70" y="25"/>
                    <a:pt x="70" y="25"/>
                    <a:pt x="70" y="25"/>
                  </a:cubicBezTo>
                  <a:cubicBezTo>
                    <a:pt x="66" y="21"/>
                    <a:pt x="56" y="13"/>
                    <a:pt x="41" y="13"/>
                  </a:cubicBezTo>
                  <a:cubicBezTo>
                    <a:pt x="24" y="13"/>
                    <a:pt x="16" y="19"/>
                    <a:pt x="16" y="27"/>
                  </a:cubicBezTo>
                  <a:cubicBezTo>
                    <a:pt x="16" y="52"/>
                    <a:pt x="80" y="42"/>
                    <a:pt x="80" y="78"/>
                  </a:cubicBezTo>
                  <a:cubicBezTo>
                    <a:pt x="80" y="96"/>
                    <a:pt x="68" y="108"/>
                    <a:pt x="39"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6">
              <a:extLst>
                <a:ext uri="{FF2B5EF4-FFF2-40B4-BE49-F238E27FC236}">
                  <a16:creationId xmlns:a16="http://schemas.microsoft.com/office/drawing/2014/main" id="{BB3F22DC-12EE-4F0D-A810-8C1E115DB473}"/>
                </a:ext>
              </a:extLst>
            </p:cNvPr>
            <p:cNvSpPr>
              <a:spLocks noEditPoints="1"/>
            </p:cNvSpPr>
            <p:nvPr userDrawn="1"/>
          </p:nvSpPr>
          <p:spPr bwMode="auto">
            <a:xfrm>
              <a:off x="1" y="2017"/>
              <a:ext cx="938" cy="292"/>
            </a:xfrm>
            <a:custGeom>
              <a:avLst/>
              <a:gdLst>
                <a:gd name="T0" fmla="*/ 638 w 728"/>
                <a:gd name="T1" fmla="*/ 215 h 225"/>
                <a:gd name="T2" fmla="*/ 636 w 728"/>
                <a:gd name="T3" fmla="*/ 192 h 225"/>
                <a:gd name="T4" fmla="*/ 148 w 728"/>
                <a:gd name="T5" fmla="*/ 120 h 225"/>
                <a:gd name="T6" fmla="*/ 213 w 728"/>
                <a:gd name="T7" fmla="*/ 119 h 225"/>
                <a:gd name="T8" fmla="*/ 202 w 728"/>
                <a:gd name="T9" fmla="*/ 105 h 225"/>
                <a:gd name="T10" fmla="*/ 180 w 728"/>
                <a:gd name="T11" fmla="*/ 127 h 225"/>
                <a:gd name="T12" fmla="*/ 194 w 728"/>
                <a:gd name="T13" fmla="*/ 138 h 225"/>
                <a:gd name="T14" fmla="*/ 648 w 728"/>
                <a:gd name="T15" fmla="*/ 204 h 225"/>
                <a:gd name="T16" fmla="*/ 584 w 728"/>
                <a:gd name="T17" fmla="*/ 200 h 225"/>
                <a:gd name="T18" fmla="*/ 580 w 728"/>
                <a:gd name="T19" fmla="*/ 215 h 225"/>
                <a:gd name="T20" fmla="*/ 13 w 728"/>
                <a:gd name="T21" fmla="*/ 185 h 225"/>
                <a:gd name="T22" fmla="*/ 41 w 728"/>
                <a:gd name="T23" fmla="*/ 108 h 225"/>
                <a:gd name="T24" fmla="*/ 32 w 728"/>
                <a:gd name="T25" fmla="*/ 127 h 225"/>
                <a:gd name="T26" fmla="*/ 56 w 728"/>
                <a:gd name="T27" fmla="*/ 73 h 225"/>
                <a:gd name="T28" fmla="*/ 27 w 728"/>
                <a:gd name="T29" fmla="*/ 91 h 225"/>
                <a:gd name="T30" fmla="*/ 674 w 728"/>
                <a:gd name="T31" fmla="*/ 0 h 225"/>
                <a:gd name="T32" fmla="*/ 675 w 728"/>
                <a:gd name="T33" fmla="*/ 150 h 225"/>
                <a:gd name="T34" fmla="*/ 724 w 728"/>
                <a:gd name="T35" fmla="*/ 200 h 225"/>
                <a:gd name="T36" fmla="*/ 728 w 728"/>
                <a:gd name="T37" fmla="*/ 201 h 225"/>
                <a:gd name="T38" fmla="*/ 724 w 728"/>
                <a:gd name="T39" fmla="*/ 208 h 225"/>
                <a:gd name="T40" fmla="*/ 183 w 728"/>
                <a:gd name="T41" fmla="*/ 85 h 225"/>
                <a:gd name="T42" fmla="*/ 169 w 728"/>
                <a:gd name="T43" fmla="*/ 75 h 225"/>
                <a:gd name="T44" fmla="*/ 677 w 728"/>
                <a:gd name="T45" fmla="*/ 215 h 225"/>
                <a:gd name="T46" fmla="*/ 501 w 728"/>
                <a:gd name="T47" fmla="*/ 196 h 225"/>
                <a:gd name="T48" fmla="*/ 509 w 728"/>
                <a:gd name="T49" fmla="*/ 195 h 225"/>
                <a:gd name="T50" fmla="*/ 513 w 728"/>
                <a:gd name="T51" fmla="*/ 215 h 225"/>
                <a:gd name="T52" fmla="*/ 606 w 728"/>
                <a:gd name="T53" fmla="*/ 147 h 225"/>
                <a:gd name="T54" fmla="*/ 540 w 728"/>
                <a:gd name="T55" fmla="*/ 23 h 225"/>
                <a:gd name="T56" fmla="*/ 469 w 728"/>
                <a:gd name="T57" fmla="*/ 225 h 225"/>
                <a:gd name="T58" fmla="*/ 473 w 728"/>
                <a:gd name="T59" fmla="*/ 208 h 225"/>
                <a:gd name="T60" fmla="*/ 513 w 728"/>
                <a:gd name="T61" fmla="*/ 181 h 225"/>
                <a:gd name="T62" fmla="*/ 564 w 728"/>
                <a:gd name="T63" fmla="*/ 210 h 225"/>
                <a:gd name="T64" fmla="*/ 548 w 728"/>
                <a:gd name="T65" fmla="*/ 201 h 225"/>
                <a:gd name="T66" fmla="*/ 523 w 728"/>
                <a:gd name="T67" fmla="*/ 198 h 225"/>
                <a:gd name="T68" fmla="*/ 526 w 728"/>
                <a:gd name="T69" fmla="*/ 198 h 225"/>
                <a:gd name="T70" fmla="*/ 363 w 728"/>
                <a:gd name="T71" fmla="*/ 197 h 225"/>
                <a:gd name="T72" fmla="*/ 456 w 728"/>
                <a:gd name="T73" fmla="*/ 192 h 225"/>
                <a:gd name="T74" fmla="*/ 462 w 728"/>
                <a:gd name="T75" fmla="*/ 192 h 225"/>
                <a:gd name="T76" fmla="*/ 101 w 728"/>
                <a:gd name="T77" fmla="*/ 131 h 225"/>
                <a:gd name="T78" fmla="*/ 209 w 728"/>
                <a:gd name="T79" fmla="*/ 222 h 225"/>
                <a:gd name="T80" fmla="*/ 227 w 728"/>
                <a:gd name="T81" fmla="*/ 46 h 225"/>
                <a:gd name="T82" fmla="*/ 217 w 728"/>
                <a:gd name="T83" fmla="*/ 60 h 225"/>
                <a:gd name="T84" fmla="*/ 204 w 728"/>
                <a:gd name="T85" fmla="*/ 33 h 225"/>
                <a:gd name="T86" fmla="*/ 158 w 728"/>
                <a:gd name="T87" fmla="*/ 77 h 225"/>
                <a:gd name="T88" fmla="*/ 136 w 728"/>
                <a:gd name="T89" fmla="*/ 71 h 225"/>
                <a:gd name="T90" fmla="*/ 134 w 728"/>
                <a:gd name="T91" fmla="*/ 167 h 225"/>
                <a:gd name="T92" fmla="*/ 146 w 728"/>
                <a:gd name="T93" fmla="*/ 152 h 225"/>
                <a:gd name="T94" fmla="*/ 107 w 728"/>
                <a:gd name="T95" fmla="*/ 85 h 225"/>
                <a:gd name="T96" fmla="*/ 152 w 728"/>
                <a:gd name="T97" fmla="*/ 130 h 225"/>
                <a:gd name="T98" fmla="*/ 158 w 728"/>
                <a:gd name="T99" fmla="*/ 178 h 225"/>
                <a:gd name="T100" fmla="*/ 242 w 728"/>
                <a:gd name="T101" fmla="*/ 156 h 225"/>
                <a:gd name="T102" fmla="*/ 229 w 728"/>
                <a:gd name="T103" fmla="*/ 141 h 225"/>
                <a:gd name="T104" fmla="*/ 255 w 728"/>
                <a:gd name="T105" fmla="*/ 125 h 225"/>
                <a:gd name="T106" fmla="*/ 209 w 728"/>
                <a:gd name="T107" fmla="*/ 84 h 225"/>
                <a:gd name="T108" fmla="*/ 376 w 728"/>
                <a:gd name="T109" fmla="*/ 66 h 225"/>
                <a:gd name="T110" fmla="*/ 399 w 728"/>
                <a:gd name="T111" fmla="*/ 192 h 225"/>
                <a:gd name="T112" fmla="*/ 397 w 728"/>
                <a:gd name="T113" fmla="*/ 195 h 225"/>
                <a:gd name="T114" fmla="*/ 426 w 728"/>
                <a:gd name="T115" fmla="*/ 203 h 225"/>
                <a:gd name="T116" fmla="*/ 430 w 728"/>
                <a:gd name="T117" fmla="*/ 204 h 225"/>
                <a:gd name="T118" fmla="*/ 624 w 728"/>
                <a:gd name="T119" fmla="*/ 197 h 225"/>
                <a:gd name="T120" fmla="*/ 608 w 728"/>
                <a:gd name="T121" fmla="*/ 210 h 225"/>
                <a:gd name="T122" fmla="*/ 411 w 728"/>
                <a:gd name="T123" fmla="*/ 192 h 225"/>
                <a:gd name="T124" fmla="*/ 418 w 728"/>
                <a:gd name="T125" fmla="*/ 2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8" h="225">
                  <a:moveTo>
                    <a:pt x="636" y="184"/>
                  </a:moveTo>
                  <a:cubicBezTo>
                    <a:pt x="632" y="184"/>
                    <a:pt x="632" y="184"/>
                    <a:pt x="632" y="184"/>
                  </a:cubicBezTo>
                  <a:cubicBezTo>
                    <a:pt x="632" y="192"/>
                    <a:pt x="632" y="192"/>
                    <a:pt x="632" y="192"/>
                  </a:cubicBezTo>
                  <a:cubicBezTo>
                    <a:pt x="628" y="192"/>
                    <a:pt x="628" y="192"/>
                    <a:pt x="628" y="192"/>
                  </a:cubicBezTo>
                  <a:cubicBezTo>
                    <a:pt x="628" y="195"/>
                    <a:pt x="628" y="195"/>
                    <a:pt x="628" y="195"/>
                  </a:cubicBezTo>
                  <a:cubicBezTo>
                    <a:pt x="632" y="195"/>
                    <a:pt x="632" y="195"/>
                    <a:pt x="632" y="195"/>
                  </a:cubicBezTo>
                  <a:cubicBezTo>
                    <a:pt x="632" y="208"/>
                    <a:pt x="632" y="208"/>
                    <a:pt x="632" y="208"/>
                  </a:cubicBezTo>
                  <a:cubicBezTo>
                    <a:pt x="632" y="214"/>
                    <a:pt x="634" y="215"/>
                    <a:pt x="638" y="215"/>
                  </a:cubicBezTo>
                  <a:cubicBezTo>
                    <a:pt x="641" y="215"/>
                    <a:pt x="641" y="215"/>
                    <a:pt x="641" y="215"/>
                  </a:cubicBezTo>
                  <a:cubicBezTo>
                    <a:pt x="641" y="212"/>
                    <a:pt x="641" y="212"/>
                    <a:pt x="641" y="212"/>
                  </a:cubicBezTo>
                  <a:cubicBezTo>
                    <a:pt x="639" y="212"/>
                    <a:pt x="639" y="212"/>
                    <a:pt x="639" y="212"/>
                  </a:cubicBezTo>
                  <a:cubicBezTo>
                    <a:pt x="637" y="212"/>
                    <a:pt x="636" y="212"/>
                    <a:pt x="636" y="209"/>
                  </a:cubicBezTo>
                  <a:cubicBezTo>
                    <a:pt x="636" y="195"/>
                    <a:pt x="636" y="195"/>
                    <a:pt x="636" y="195"/>
                  </a:cubicBezTo>
                  <a:cubicBezTo>
                    <a:pt x="641" y="195"/>
                    <a:pt x="641" y="195"/>
                    <a:pt x="641" y="195"/>
                  </a:cubicBezTo>
                  <a:cubicBezTo>
                    <a:pt x="641" y="192"/>
                    <a:pt x="641" y="192"/>
                    <a:pt x="641" y="192"/>
                  </a:cubicBezTo>
                  <a:cubicBezTo>
                    <a:pt x="636" y="192"/>
                    <a:pt x="636" y="192"/>
                    <a:pt x="636" y="192"/>
                  </a:cubicBezTo>
                  <a:lnTo>
                    <a:pt x="636" y="184"/>
                  </a:lnTo>
                  <a:close/>
                  <a:moveTo>
                    <a:pt x="150" y="94"/>
                  </a:moveTo>
                  <a:cubicBezTo>
                    <a:pt x="149" y="93"/>
                    <a:pt x="147" y="93"/>
                    <a:pt x="146" y="94"/>
                  </a:cubicBezTo>
                  <a:cubicBezTo>
                    <a:pt x="136" y="105"/>
                    <a:pt x="136" y="105"/>
                    <a:pt x="136" y="105"/>
                  </a:cubicBezTo>
                  <a:cubicBezTo>
                    <a:pt x="136" y="105"/>
                    <a:pt x="135" y="106"/>
                    <a:pt x="135" y="107"/>
                  </a:cubicBezTo>
                  <a:cubicBezTo>
                    <a:pt x="135" y="107"/>
                    <a:pt x="136" y="108"/>
                    <a:pt x="136" y="108"/>
                  </a:cubicBezTo>
                  <a:cubicBezTo>
                    <a:pt x="146" y="119"/>
                    <a:pt x="146" y="119"/>
                    <a:pt x="146" y="119"/>
                  </a:cubicBezTo>
                  <a:cubicBezTo>
                    <a:pt x="147" y="119"/>
                    <a:pt x="148" y="120"/>
                    <a:pt x="148" y="120"/>
                  </a:cubicBezTo>
                  <a:cubicBezTo>
                    <a:pt x="149" y="120"/>
                    <a:pt x="150" y="119"/>
                    <a:pt x="150" y="119"/>
                  </a:cubicBezTo>
                  <a:cubicBezTo>
                    <a:pt x="161" y="108"/>
                    <a:pt x="161" y="108"/>
                    <a:pt x="161" y="108"/>
                  </a:cubicBezTo>
                  <a:cubicBezTo>
                    <a:pt x="161" y="108"/>
                    <a:pt x="161" y="107"/>
                    <a:pt x="161" y="107"/>
                  </a:cubicBezTo>
                  <a:cubicBezTo>
                    <a:pt x="161" y="106"/>
                    <a:pt x="161" y="105"/>
                    <a:pt x="161" y="105"/>
                  </a:cubicBezTo>
                  <a:lnTo>
                    <a:pt x="150" y="94"/>
                  </a:lnTo>
                  <a:close/>
                  <a:moveTo>
                    <a:pt x="202" y="107"/>
                  </a:moveTo>
                  <a:cubicBezTo>
                    <a:pt x="202" y="107"/>
                    <a:pt x="202" y="108"/>
                    <a:pt x="202" y="108"/>
                  </a:cubicBezTo>
                  <a:cubicBezTo>
                    <a:pt x="213" y="119"/>
                    <a:pt x="213" y="119"/>
                    <a:pt x="213" y="119"/>
                  </a:cubicBezTo>
                  <a:cubicBezTo>
                    <a:pt x="213" y="119"/>
                    <a:pt x="214" y="120"/>
                    <a:pt x="215" y="120"/>
                  </a:cubicBezTo>
                  <a:cubicBezTo>
                    <a:pt x="215" y="120"/>
                    <a:pt x="216" y="119"/>
                    <a:pt x="217" y="119"/>
                  </a:cubicBezTo>
                  <a:cubicBezTo>
                    <a:pt x="227" y="108"/>
                    <a:pt x="227" y="108"/>
                    <a:pt x="227" y="108"/>
                  </a:cubicBezTo>
                  <a:cubicBezTo>
                    <a:pt x="228" y="107"/>
                    <a:pt x="228" y="106"/>
                    <a:pt x="227" y="105"/>
                  </a:cubicBezTo>
                  <a:cubicBezTo>
                    <a:pt x="217" y="94"/>
                    <a:pt x="217" y="94"/>
                    <a:pt x="217" y="94"/>
                  </a:cubicBezTo>
                  <a:cubicBezTo>
                    <a:pt x="216" y="94"/>
                    <a:pt x="215" y="93"/>
                    <a:pt x="215" y="93"/>
                  </a:cubicBezTo>
                  <a:cubicBezTo>
                    <a:pt x="214" y="93"/>
                    <a:pt x="213" y="94"/>
                    <a:pt x="213" y="94"/>
                  </a:cubicBezTo>
                  <a:cubicBezTo>
                    <a:pt x="202" y="105"/>
                    <a:pt x="202" y="105"/>
                    <a:pt x="202" y="105"/>
                  </a:cubicBezTo>
                  <a:cubicBezTo>
                    <a:pt x="202" y="105"/>
                    <a:pt x="202" y="106"/>
                    <a:pt x="202" y="107"/>
                  </a:cubicBezTo>
                  <a:close/>
                  <a:moveTo>
                    <a:pt x="700" y="215"/>
                  </a:moveTo>
                  <a:cubicBezTo>
                    <a:pt x="704" y="215"/>
                    <a:pt x="704" y="215"/>
                    <a:pt x="704" y="215"/>
                  </a:cubicBezTo>
                  <a:cubicBezTo>
                    <a:pt x="704" y="192"/>
                    <a:pt x="704" y="192"/>
                    <a:pt x="704" y="192"/>
                  </a:cubicBezTo>
                  <a:cubicBezTo>
                    <a:pt x="700" y="192"/>
                    <a:pt x="700" y="192"/>
                    <a:pt x="700" y="192"/>
                  </a:cubicBezTo>
                  <a:lnTo>
                    <a:pt x="700" y="215"/>
                  </a:lnTo>
                  <a:close/>
                  <a:moveTo>
                    <a:pt x="183" y="127"/>
                  </a:moveTo>
                  <a:cubicBezTo>
                    <a:pt x="182" y="126"/>
                    <a:pt x="181" y="126"/>
                    <a:pt x="180" y="127"/>
                  </a:cubicBezTo>
                  <a:cubicBezTo>
                    <a:pt x="169" y="138"/>
                    <a:pt x="169" y="138"/>
                    <a:pt x="169" y="138"/>
                  </a:cubicBezTo>
                  <a:cubicBezTo>
                    <a:pt x="169" y="138"/>
                    <a:pt x="168" y="139"/>
                    <a:pt x="168" y="140"/>
                  </a:cubicBezTo>
                  <a:cubicBezTo>
                    <a:pt x="168" y="140"/>
                    <a:pt x="169" y="141"/>
                    <a:pt x="169" y="141"/>
                  </a:cubicBezTo>
                  <a:cubicBezTo>
                    <a:pt x="180" y="152"/>
                    <a:pt x="180" y="152"/>
                    <a:pt x="180" y="152"/>
                  </a:cubicBezTo>
                  <a:cubicBezTo>
                    <a:pt x="180" y="152"/>
                    <a:pt x="181" y="153"/>
                    <a:pt x="182" y="153"/>
                  </a:cubicBezTo>
                  <a:cubicBezTo>
                    <a:pt x="182" y="153"/>
                    <a:pt x="183" y="152"/>
                    <a:pt x="183" y="152"/>
                  </a:cubicBezTo>
                  <a:cubicBezTo>
                    <a:pt x="194" y="141"/>
                    <a:pt x="194" y="141"/>
                    <a:pt x="194" y="141"/>
                  </a:cubicBezTo>
                  <a:cubicBezTo>
                    <a:pt x="195" y="140"/>
                    <a:pt x="195" y="139"/>
                    <a:pt x="194" y="138"/>
                  </a:cubicBezTo>
                  <a:lnTo>
                    <a:pt x="183" y="127"/>
                  </a:lnTo>
                  <a:close/>
                  <a:moveTo>
                    <a:pt x="656" y="191"/>
                  </a:moveTo>
                  <a:cubicBezTo>
                    <a:pt x="649" y="191"/>
                    <a:pt x="644" y="196"/>
                    <a:pt x="644" y="204"/>
                  </a:cubicBezTo>
                  <a:cubicBezTo>
                    <a:pt x="644" y="211"/>
                    <a:pt x="649" y="216"/>
                    <a:pt x="656" y="216"/>
                  </a:cubicBezTo>
                  <a:cubicBezTo>
                    <a:pt x="663" y="216"/>
                    <a:pt x="668" y="211"/>
                    <a:pt x="668" y="204"/>
                  </a:cubicBezTo>
                  <a:cubicBezTo>
                    <a:pt x="668" y="196"/>
                    <a:pt x="663" y="191"/>
                    <a:pt x="656" y="191"/>
                  </a:cubicBezTo>
                  <a:close/>
                  <a:moveTo>
                    <a:pt x="656" y="213"/>
                  </a:moveTo>
                  <a:cubicBezTo>
                    <a:pt x="651" y="213"/>
                    <a:pt x="648" y="209"/>
                    <a:pt x="648" y="204"/>
                  </a:cubicBezTo>
                  <a:cubicBezTo>
                    <a:pt x="648" y="198"/>
                    <a:pt x="651" y="194"/>
                    <a:pt x="656" y="194"/>
                  </a:cubicBezTo>
                  <a:cubicBezTo>
                    <a:pt x="660" y="194"/>
                    <a:pt x="664" y="198"/>
                    <a:pt x="664" y="204"/>
                  </a:cubicBezTo>
                  <a:cubicBezTo>
                    <a:pt x="664" y="209"/>
                    <a:pt x="660" y="213"/>
                    <a:pt x="656" y="213"/>
                  </a:cubicBezTo>
                  <a:close/>
                  <a:moveTo>
                    <a:pt x="580" y="215"/>
                  </a:moveTo>
                  <a:cubicBezTo>
                    <a:pt x="603" y="215"/>
                    <a:pt x="603" y="215"/>
                    <a:pt x="603" y="215"/>
                  </a:cubicBezTo>
                  <a:cubicBezTo>
                    <a:pt x="603" y="212"/>
                    <a:pt x="603" y="212"/>
                    <a:pt x="603" y="212"/>
                  </a:cubicBezTo>
                  <a:cubicBezTo>
                    <a:pt x="584" y="212"/>
                    <a:pt x="584" y="212"/>
                    <a:pt x="584" y="212"/>
                  </a:cubicBezTo>
                  <a:cubicBezTo>
                    <a:pt x="584" y="200"/>
                    <a:pt x="584" y="200"/>
                    <a:pt x="584" y="200"/>
                  </a:cubicBezTo>
                  <a:cubicBezTo>
                    <a:pt x="601" y="200"/>
                    <a:pt x="601" y="200"/>
                    <a:pt x="601" y="200"/>
                  </a:cubicBezTo>
                  <a:cubicBezTo>
                    <a:pt x="601" y="197"/>
                    <a:pt x="601" y="197"/>
                    <a:pt x="601" y="197"/>
                  </a:cubicBezTo>
                  <a:cubicBezTo>
                    <a:pt x="584" y="197"/>
                    <a:pt x="584" y="197"/>
                    <a:pt x="584" y="197"/>
                  </a:cubicBezTo>
                  <a:cubicBezTo>
                    <a:pt x="584" y="185"/>
                    <a:pt x="584" y="185"/>
                    <a:pt x="584" y="185"/>
                  </a:cubicBezTo>
                  <a:cubicBezTo>
                    <a:pt x="603" y="185"/>
                    <a:pt x="603" y="185"/>
                    <a:pt x="603" y="185"/>
                  </a:cubicBezTo>
                  <a:cubicBezTo>
                    <a:pt x="603" y="182"/>
                    <a:pt x="603" y="182"/>
                    <a:pt x="603" y="182"/>
                  </a:cubicBezTo>
                  <a:cubicBezTo>
                    <a:pt x="580" y="182"/>
                    <a:pt x="580" y="182"/>
                    <a:pt x="580" y="182"/>
                  </a:cubicBezTo>
                  <a:lnTo>
                    <a:pt x="580" y="215"/>
                  </a:lnTo>
                  <a:close/>
                  <a:moveTo>
                    <a:pt x="41" y="108"/>
                  </a:moveTo>
                  <a:cubicBezTo>
                    <a:pt x="37" y="105"/>
                    <a:pt x="31" y="105"/>
                    <a:pt x="27" y="108"/>
                  </a:cubicBezTo>
                  <a:cubicBezTo>
                    <a:pt x="3" y="133"/>
                    <a:pt x="3" y="133"/>
                    <a:pt x="3" y="133"/>
                  </a:cubicBezTo>
                  <a:cubicBezTo>
                    <a:pt x="1" y="135"/>
                    <a:pt x="0" y="137"/>
                    <a:pt x="0" y="140"/>
                  </a:cubicBezTo>
                  <a:cubicBezTo>
                    <a:pt x="0" y="142"/>
                    <a:pt x="1" y="145"/>
                    <a:pt x="3" y="147"/>
                  </a:cubicBezTo>
                  <a:cubicBezTo>
                    <a:pt x="20" y="164"/>
                    <a:pt x="20" y="164"/>
                    <a:pt x="20" y="164"/>
                  </a:cubicBezTo>
                  <a:cubicBezTo>
                    <a:pt x="13" y="171"/>
                    <a:pt x="13" y="171"/>
                    <a:pt x="13" y="171"/>
                  </a:cubicBezTo>
                  <a:cubicBezTo>
                    <a:pt x="10" y="175"/>
                    <a:pt x="10" y="181"/>
                    <a:pt x="13" y="185"/>
                  </a:cubicBezTo>
                  <a:cubicBezTo>
                    <a:pt x="15" y="187"/>
                    <a:pt x="18" y="188"/>
                    <a:pt x="21" y="188"/>
                  </a:cubicBezTo>
                  <a:cubicBezTo>
                    <a:pt x="23" y="188"/>
                    <a:pt x="26" y="187"/>
                    <a:pt x="28" y="185"/>
                  </a:cubicBezTo>
                  <a:cubicBezTo>
                    <a:pt x="41" y="171"/>
                    <a:pt x="41" y="171"/>
                    <a:pt x="41" y="171"/>
                  </a:cubicBezTo>
                  <a:cubicBezTo>
                    <a:pt x="41" y="171"/>
                    <a:pt x="41" y="171"/>
                    <a:pt x="41" y="171"/>
                  </a:cubicBezTo>
                  <a:cubicBezTo>
                    <a:pt x="66" y="147"/>
                    <a:pt x="66" y="147"/>
                    <a:pt x="66" y="147"/>
                  </a:cubicBezTo>
                  <a:cubicBezTo>
                    <a:pt x="67" y="145"/>
                    <a:pt x="68" y="142"/>
                    <a:pt x="68" y="140"/>
                  </a:cubicBezTo>
                  <a:cubicBezTo>
                    <a:pt x="68" y="137"/>
                    <a:pt x="67" y="135"/>
                    <a:pt x="66" y="133"/>
                  </a:cubicBezTo>
                  <a:lnTo>
                    <a:pt x="41" y="108"/>
                  </a:lnTo>
                  <a:close/>
                  <a:moveTo>
                    <a:pt x="47" y="141"/>
                  </a:moveTo>
                  <a:cubicBezTo>
                    <a:pt x="36" y="152"/>
                    <a:pt x="36" y="152"/>
                    <a:pt x="36" y="152"/>
                  </a:cubicBezTo>
                  <a:cubicBezTo>
                    <a:pt x="36" y="152"/>
                    <a:pt x="35" y="152"/>
                    <a:pt x="34" y="152"/>
                  </a:cubicBezTo>
                  <a:cubicBezTo>
                    <a:pt x="34" y="152"/>
                    <a:pt x="33" y="152"/>
                    <a:pt x="32" y="152"/>
                  </a:cubicBezTo>
                  <a:cubicBezTo>
                    <a:pt x="22" y="141"/>
                    <a:pt x="22" y="141"/>
                    <a:pt x="22" y="141"/>
                  </a:cubicBezTo>
                  <a:cubicBezTo>
                    <a:pt x="21" y="141"/>
                    <a:pt x="21" y="140"/>
                    <a:pt x="21" y="139"/>
                  </a:cubicBezTo>
                  <a:cubicBezTo>
                    <a:pt x="21" y="139"/>
                    <a:pt x="21" y="138"/>
                    <a:pt x="22" y="137"/>
                  </a:cubicBezTo>
                  <a:cubicBezTo>
                    <a:pt x="32" y="127"/>
                    <a:pt x="32" y="127"/>
                    <a:pt x="32" y="127"/>
                  </a:cubicBezTo>
                  <a:cubicBezTo>
                    <a:pt x="33" y="126"/>
                    <a:pt x="35" y="126"/>
                    <a:pt x="36" y="127"/>
                  </a:cubicBezTo>
                  <a:cubicBezTo>
                    <a:pt x="47" y="137"/>
                    <a:pt x="47" y="137"/>
                    <a:pt x="47" y="137"/>
                  </a:cubicBezTo>
                  <a:cubicBezTo>
                    <a:pt x="48" y="139"/>
                    <a:pt x="48" y="140"/>
                    <a:pt x="47" y="141"/>
                  </a:cubicBezTo>
                  <a:close/>
                  <a:moveTo>
                    <a:pt x="27" y="91"/>
                  </a:moveTo>
                  <a:cubicBezTo>
                    <a:pt x="29" y="93"/>
                    <a:pt x="32" y="94"/>
                    <a:pt x="34" y="94"/>
                  </a:cubicBezTo>
                  <a:cubicBezTo>
                    <a:pt x="37" y="94"/>
                    <a:pt x="39" y="93"/>
                    <a:pt x="41" y="91"/>
                  </a:cubicBezTo>
                  <a:cubicBezTo>
                    <a:pt x="53" y="80"/>
                    <a:pt x="53" y="80"/>
                    <a:pt x="53" y="80"/>
                  </a:cubicBezTo>
                  <a:cubicBezTo>
                    <a:pt x="55" y="78"/>
                    <a:pt x="56" y="75"/>
                    <a:pt x="56" y="73"/>
                  </a:cubicBezTo>
                  <a:cubicBezTo>
                    <a:pt x="56" y="70"/>
                    <a:pt x="55" y="68"/>
                    <a:pt x="53" y="66"/>
                  </a:cubicBezTo>
                  <a:cubicBezTo>
                    <a:pt x="41" y="54"/>
                    <a:pt x="41" y="54"/>
                    <a:pt x="41" y="54"/>
                  </a:cubicBezTo>
                  <a:cubicBezTo>
                    <a:pt x="39" y="52"/>
                    <a:pt x="37" y="51"/>
                    <a:pt x="34" y="51"/>
                  </a:cubicBezTo>
                  <a:cubicBezTo>
                    <a:pt x="32" y="51"/>
                    <a:pt x="29" y="52"/>
                    <a:pt x="27" y="54"/>
                  </a:cubicBezTo>
                  <a:cubicBezTo>
                    <a:pt x="16" y="66"/>
                    <a:pt x="16" y="66"/>
                    <a:pt x="16" y="66"/>
                  </a:cubicBezTo>
                  <a:cubicBezTo>
                    <a:pt x="14" y="68"/>
                    <a:pt x="13" y="70"/>
                    <a:pt x="13" y="73"/>
                  </a:cubicBezTo>
                  <a:cubicBezTo>
                    <a:pt x="13" y="75"/>
                    <a:pt x="14" y="78"/>
                    <a:pt x="16" y="80"/>
                  </a:cubicBezTo>
                  <a:lnTo>
                    <a:pt x="27" y="91"/>
                  </a:lnTo>
                  <a:close/>
                  <a:moveTo>
                    <a:pt x="728" y="111"/>
                  </a:moveTo>
                  <a:cubicBezTo>
                    <a:pt x="728" y="79"/>
                    <a:pt x="698" y="73"/>
                    <a:pt x="674" y="67"/>
                  </a:cubicBezTo>
                  <a:cubicBezTo>
                    <a:pt x="654" y="62"/>
                    <a:pt x="635" y="58"/>
                    <a:pt x="635" y="41"/>
                  </a:cubicBezTo>
                  <a:cubicBezTo>
                    <a:pt x="635" y="27"/>
                    <a:pt x="648" y="15"/>
                    <a:pt x="670" y="15"/>
                  </a:cubicBezTo>
                  <a:cubicBezTo>
                    <a:pt x="691" y="15"/>
                    <a:pt x="708" y="23"/>
                    <a:pt x="718" y="32"/>
                  </a:cubicBezTo>
                  <a:cubicBezTo>
                    <a:pt x="723" y="32"/>
                    <a:pt x="723" y="32"/>
                    <a:pt x="723" y="32"/>
                  </a:cubicBezTo>
                  <a:cubicBezTo>
                    <a:pt x="723" y="16"/>
                    <a:pt x="723" y="16"/>
                    <a:pt x="723" y="16"/>
                  </a:cubicBezTo>
                  <a:cubicBezTo>
                    <a:pt x="714" y="8"/>
                    <a:pt x="695" y="0"/>
                    <a:pt x="674" y="0"/>
                  </a:cubicBezTo>
                  <a:cubicBezTo>
                    <a:pt x="638" y="0"/>
                    <a:pt x="617" y="18"/>
                    <a:pt x="617" y="41"/>
                  </a:cubicBezTo>
                  <a:cubicBezTo>
                    <a:pt x="617" y="72"/>
                    <a:pt x="647" y="77"/>
                    <a:pt x="672" y="83"/>
                  </a:cubicBezTo>
                  <a:cubicBezTo>
                    <a:pt x="691" y="88"/>
                    <a:pt x="711" y="93"/>
                    <a:pt x="711" y="111"/>
                  </a:cubicBezTo>
                  <a:cubicBezTo>
                    <a:pt x="711" y="121"/>
                    <a:pt x="699" y="134"/>
                    <a:pt x="675" y="134"/>
                  </a:cubicBezTo>
                  <a:cubicBezTo>
                    <a:pt x="657" y="134"/>
                    <a:pt x="633" y="124"/>
                    <a:pt x="620" y="110"/>
                  </a:cubicBezTo>
                  <a:cubicBezTo>
                    <a:pt x="615" y="110"/>
                    <a:pt x="615" y="110"/>
                    <a:pt x="615" y="110"/>
                  </a:cubicBezTo>
                  <a:cubicBezTo>
                    <a:pt x="615" y="130"/>
                    <a:pt x="615" y="130"/>
                    <a:pt x="615" y="130"/>
                  </a:cubicBezTo>
                  <a:cubicBezTo>
                    <a:pt x="633" y="144"/>
                    <a:pt x="652" y="150"/>
                    <a:pt x="675" y="150"/>
                  </a:cubicBezTo>
                  <a:cubicBezTo>
                    <a:pt x="709" y="150"/>
                    <a:pt x="728" y="132"/>
                    <a:pt x="728" y="111"/>
                  </a:cubicBezTo>
                  <a:close/>
                  <a:moveTo>
                    <a:pt x="718" y="191"/>
                  </a:moveTo>
                  <a:cubicBezTo>
                    <a:pt x="714" y="191"/>
                    <a:pt x="712" y="193"/>
                    <a:pt x="710" y="194"/>
                  </a:cubicBezTo>
                  <a:cubicBezTo>
                    <a:pt x="710" y="198"/>
                    <a:pt x="710" y="198"/>
                    <a:pt x="710" y="198"/>
                  </a:cubicBezTo>
                  <a:cubicBezTo>
                    <a:pt x="710" y="198"/>
                    <a:pt x="710" y="198"/>
                    <a:pt x="710" y="198"/>
                  </a:cubicBezTo>
                  <a:cubicBezTo>
                    <a:pt x="713" y="196"/>
                    <a:pt x="715" y="195"/>
                    <a:pt x="718" y="195"/>
                  </a:cubicBezTo>
                  <a:cubicBezTo>
                    <a:pt x="721" y="195"/>
                    <a:pt x="723" y="197"/>
                    <a:pt x="724" y="199"/>
                  </a:cubicBezTo>
                  <a:cubicBezTo>
                    <a:pt x="724" y="200"/>
                    <a:pt x="724" y="200"/>
                    <a:pt x="724" y="200"/>
                  </a:cubicBezTo>
                  <a:cubicBezTo>
                    <a:pt x="722" y="200"/>
                    <a:pt x="719" y="201"/>
                    <a:pt x="717" y="201"/>
                  </a:cubicBezTo>
                  <a:cubicBezTo>
                    <a:pt x="712" y="202"/>
                    <a:pt x="708" y="204"/>
                    <a:pt x="708" y="209"/>
                  </a:cubicBezTo>
                  <a:cubicBezTo>
                    <a:pt x="708" y="213"/>
                    <a:pt x="711" y="216"/>
                    <a:pt x="716" y="216"/>
                  </a:cubicBezTo>
                  <a:cubicBezTo>
                    <a:pt x="719" y="216"/>
                    <a:pt x="722" y="215"/>
                    <a:pt x="724" y="212"/>
                  </a:cubicBezTo>
                  <a:cubicBezTo>
                    <a:pt x="724" y="212"/>
                    <a:pt x="724" y="212"/>
                    <a:pt x="724" y="212"/>
                  </a:cubicBezTo>
                  <a:cubicBezTo>
                    <a:pt x="724" y="215"/>
                    <a:pt x="724" y="215"/>
                    <a:pt x="724" y="215"/>
                  </a:cubicBezTo>
                  <a:cubicBezTo>
                    <a:pt x="728" y="215"/>
                    <a:pt x="728" y="215"/>
                    <a:pt x="728" y="215"/>
                  </a:cubicBezTo>
                  <a:cubicBezTo>
                    <a:pt x="728" y="210"/>
                    <a:pt x="728" y="206"/>
                    <a:pt x="728" y="201"/>
                  </a:cubicBezTo>
                  <a:cubicBezTo>
                    <a:pt x="728" y="195"/>
                    <a:pt x="724" y="191"/>
                    <a:pt x="718" y="191"/>
                  </a:cubicBezTo>
                  <a:close/>
                  <a:moveTo>
                    <a:pt x="724" y="208"/>
                  </a:moveTo>
                  <a:cubicBezTo>
                    <a:pt x="724" y="208"/>
                    <a:pt x="724" y="208"/>
                    <a:pt x="724" y="208"/>
                  </a:cubicBezTo>
                  <a:cubicBezTo>
                    <a:pt x="724" y="211"/>
                    <a:pt x="720" y="213"/>
                    <a:pt x="718" y="213"/>
                  </a:cubicBezTo>
                  <a:cubicBezTo>
                    <a:pt x="714" y="213"/>
                    <a:pt x="712" y="211"/>
                    <a:pt x="712" y="209"/>
                  </a:cubicBezTo>
                  <a:cubicBezTo>
                    <a:pt x="712" y="206"/>
                    <a:pt x="714" y="205"/>
                    <a:pt x="718" y="204"/>
                  </a:cubicBezTo>
                  <a:cubicBezTo>
                    <a:pt x="720" y="204"/>
                    <a:pt x="722" y="203"/>
                    <a:pt x="724" y="203"/>
                  </a:cubicBezTo>
                  <a:lnTo>
                    <a:pt x="724" y="208"/>
                  </a:lnTo>
                  <a:close/>
                  <a:moveTo>
                    <a:pt x="700" y="186"/>
                  </a:moveTo>
                  <a:cubicBezTo>
                    <a:pt x="704" y="186"/>
                    <a:pt x="704" y="186"/>
                    <a:pt x="704" y="186"/>
                  </a:cubicBezTo>
                  <a:cubicBezTo>
                    <a:pt x="704" y="181"/>
                    <a:pt x="704" y="181"/>
                    <a:pt x="704" y="181"/>
                  </a:cubicBezTo>
                  <a:cubicBezTo>
                    <a:pt x="700" y="181"/>
                    <a:pt x="700" y="181"/>
                    <a:pt x="700" y="181"/>
                  </a:cubicBezTo>
                  <a:lnTo>
                    <a:pt x="700" y="186"/>
                  </a:lnTo>
                  <a:close/>
                  <a:moveTo>
                    <a:pt x="180" y="85"/>
                  </a:moveTo>
                  <a:cubicBezTo>
                    <a:pt x="180" y="86"/>
                    <a:pt x="181" y="86"/>
                    <a:pt x="182" y="86"/>
                  </a:cubicBezTo>
                  <a:cubicBezTo>
                    <a:pt x="182" y="86"/>
                    <a:pt x="183" y="86"/>
                    <a:pt x="183" y="85"/>
                  </a:cubicBezTo>
                  <a:cubicBezTo>
                    <a:pt x="194" y="75"/>
                    <a:pt x="194" y="75"/>
                    <a:pt x="194" y="75"/>
                  </a:cubicBezTo>
                  <a:cubicBezTo>
                    <a:pt x="195" y="74"/>
                    <a:pt x="195" y="72"/>
                    <a:pt x="194" y="71"/>
                  </a:cubicBezTo>
                  <a:cubicBezTo>
                    <a:pt x="183" y="61"/>
                    <a:pt x="183" y="61"/>
                    <a:pt x="183" y="61"/>
                  </a:cubicBezTo>
                  <a:cubicBezTo>
                    <a:pt x="183" y="60"/>
                    <a:pt x="182" y="60"/>
                    <a:pt x="182" y="60"/>
                  </a:cubicBezTo>
                  <a:cubicBezTo>
                    <a:pt x="181" y="60"/>
                    <a:pt x="180" y="60"/>
                    <a:pt x="180" y="61"/>
                  </a:cubicBezTo>
                  <a:cubicBezTo>
                    <a:pt x="169" y="71"/>
                    <a:pt x="169" y="71"/>
                    <a:pt x="169" y="71"/>
                  </a:cubicBezTo>
                  <a:cubicBezTo>
                    <a:pt x="169" y="72"/>
                    <a:pt x="168" y="72"/>
                    <a:pt x="168" y="73"/>
                  </a:cubicBezTo>
                  <a:cubicBezTo>
                    <a:pt x="168" y="74"/>
                    <a:pt x="169" y="75"/>
                    <a:pt x="169" y="75"/>
                  </a:cubicBezTo>
                  <a:lnTo>
                    <a:pt x="180" y="85"/>
                  </a:lnTo>
                  <a:close/>
                  <a:moveTo>
                    <a:pt x="685" y="192"/>
                  </a:moveTo>
                  <a:cubicBezTo>
                    <a:pt x="682" y="192"/>
                    <a:pt x="678" y="193"/>
                    <a:pt x="677" y="196"/>
                  </a:cubicBezTo>
                  <a:cubicBezTo>
                    <a:pt x="676" y="196"/>
                    <a:pt x="676" y="196"/>
                    <a:pt x="676" y="196"/>
                  </a:cubicBezTo>
                  <a:cubicBezTo>
                    <a:pt x="676" y="192"/>
                    <a:pt x="676" y="192"/>
                    <a:pt x="676" y="192"/>
                  </a:cubicBezTo>
                  <a:cubicBezTo>
                    <a:pt x="673" y="192"/>
                    <a:pt x="673" y="192"/>
                    <a:pt x="673" y="192"/>
                  </a:cubicBezTo>
                  <a:cubicBezTo>
                    <a:pt x="673" y="215"/>
                    <a:pt x="673" y="215"/>
                    <a:pt x="673" y="215"/>
                  </a:cubicBezTo>
                  <a:cubicBezTo>
                    <a:pt x="677" y="215"/>
                    <a:pt x="677" y="215"/>
                    <a:pt x="677" y="215"/>
                  </a:cubicBezTo>
                  <a:cubicBezTo>
                    <a:pt x="677" y="200"/>
                    <a:pt x="677" y="200"/>
                    <a:pt x="677" y="200"/>
                  </a:cubicBezTo>
                  <a:cubicBezTo>
                    <a:pt x="677" y="197"/>
                    <a:pt x="681" y="195"/>
                    <a:pt x="684" y="195"/>
                  </a:cubicBezTo>
                  <a:cubicBezTo>
                    <a:pt x="687" y="195"/>
                    <a:pt x="690" y="197"/>
                    <a:pt x="690" y="201"/>
                  </a:cubicBezTo>
                  <a:cubicBezTo>
                    <a:pt x="690" y="215"/>
                    <a:pt x="690" y="215"/>
                    <a:pt x="690" y="215"/>
                  </a:cubicBezTo>
                  <a:cubicBezTo>
                    <a:pt x="694" y="215"/>
                    <a:pt x="694" y="215"/>
                    <a:pt x="694" y="215"/>
                  </a:cubicBezTo>
                  <a:cubicBezTo>
                    <a:pt x="694" y="200"/>
                    <a:pt x="694" y="200"/>
                    <a:pt x="694" y="200"/>
                  </a:cubicBezTo>
                  <a:cubicBezTo>
                    <a:pt x="694" y="194"/>
                    <a:pt x="690" y="192"/>
                    <a:pt x="685" y="192"/>
                  </a:cubicBezTo>
                  <a:close/>
                  <a:moveTo>
                    <a:pt x="501" y="196"/>
                  </a:moveTo>
                  <a:cubicBezTo>
                    <a:pt x="500" y="196"/>
                    <a:pt x="500" y="196"/>
                    <a:pt x="500" y="196"/>
                  </a:cubicBezTo>
                  <a:cubicBezTo>
                    <a:pt x="500" y="192"/>
                    <a:pt x="500" y="192"/>
                    <a:pt x="500" y="192"/>
                  </a:cubicBezTo>
                  <a:cubicBezTo>
                    <a:pt x="496" y="192"/>
                    <a:pt x="496" y="192"/>
                    <a:pt x="496" y="192"/>
                  </a:cubicBezTo>
                  <a:cubicBezTo>
                    <a:pt x="496" y="215"/>
                    <a:pt x="496" y="215"/>
                    <a:pt x="496" y="215"/>
                  </a:cubicBezTo>
                  <a:cubicBezTo>
                    <a:pt x="500" y="215"/>
                    <a:pt x="500" y="215"/>
                    <a:pt x="500" y="215"/>
                  </a:cubicBezTo>
                  <a:cubicBezTo>
                    <a:pt x="500" y="202"/>
                    <a:pt x="500" y="202"/>
                    <a:pt x="500" y="202"/>
                  </a:cubicBezTo>
                  <a:cubicBezTo>
                    <a:pt x="501" y="198"/>
                    <a:pt x="503" y="195"/>
                    <a:pt x="506" y="195"/>
                  </a:cubicBezTo>
                  <a:cubicBezTo>
                    <a:pt x="509" y="195"/>
                    <a:pt x="509" y="195"/>
                    <a:pt x="509" y="195"/>
                  </a:cubicBezTo>
                  <a:cubicBezTo>
                    <a:pt x="509" y="192"/>
                    <a:pt x="509" y="192"/>
                    <a:pt x="509" y="192"/>
                  </a:cubicBezTo>
                  <a:cubicBezTo>
                    <a:pt x="506" y="192"/>
                    <a:pt x="506" y="192"/>
                    <a:pt x="506" y="192"/>
                  </a:cubicBezTo>
                  <a:cubicBezTo>
                    <a:pt x="503" y="192"/>
                    <a:pt x="501" y="193"/>
                    <a:pt x="501" y="196"/>
                  </a:cubicBezTo>
                  <a:close/>
                  <a:moveTo>
                    <a:pt x="513" y="215"/>
                  </a:moveTo>
                  <a:cubicBezTo>
                    <a:pt x="517" y="215"/>
                    <a:pt x="517" y="215"/>
                    <a:pt x="517" y="215"/>
                  </a:cubicBezTo>
                  <a:cubicBezTo>
                    <a:pt x="517" y="192"/>
                    <a:pt x="517" y="192"/>
                    <a:pt x="517" y="192"/>
                  </a:cubicBezTo>
                  <a:cubicBezTo>
                    <a:pt x="513" y="192"/>
                    <a:pt x="513" y="192"/>
                    <a:pt x="513" y="192"/>
                  </a:cubicBezTo>
                  <a:lnTo>
                    <a:pt x="513" y="215"/>
                  </a:lnTo>
                  <a:close/>
                  <a:moveTo>
                    <a:pt x="525" y="2"/>
                  </a:moveTo>
                  <a:cubicBezTo>
                    <a:pt x="472" y="142"/>
                    <a:pt x="472" y="142"/>
                    <a:pt x="472" y="142"/>
                  </a:cubicBezTo>
                  <a:cubicBezTo>
                    <a:pt x="472" y="147"/>
                    <a:pt x="472" y="147"/>
                    <a:pt x="472" y="147"/>
                  </a:cubicBezTo>
                  <a:cubicBezTo>
                    <a:pt x="487" y="147"/>
                    <a:pt x="487" y="147"/>
                    <a:pt x="487" y="147"/>
                  </a:cubicBezTo>
                  <a:cubicBezTo>
                    <a:pt x="506" y="95"/>
                    <a:pt x="506" y="95"/>
                    <a:pt x="506" y="95"/>
                  </a:cubicBezTo>
                  <a:cubicBezTo>
                    <a:pt x="569" y="95"/>
                    <a:pt x="569" y="95"/>
                    <a:pt x="569" y="95"/>
                  </a:cubicBezTo>
                  <a:cubicBezTo>
                    <a:pt x="589" y="147"/>
                    <a:pt x="589" y="147"/>
                    <a:pt x="589" y="147"/>
                  </a:cubicBezTo>
                  <a:cubicBezTo>
                    <a:pt x="606" y="147"/>
                    <a:pt x="606" y="147"/>
                    <a:pt x="606" y="147"/>
                  </a:cubicBezTo>
                  <a:cubicBezTo>
                    <a:pt x="606" y="142"/>
                    <a:pt x="606" y="142"/>
                    <a:pt x="606" y="142"/>
                  </a:cubicBezTo>
                  <a:cubicBezTo>
                    <a:pt x="551" y="2"/>
                    <a:pt x="551" y="2"/>
                    <a:pt x="551" y="2"/>
                  </a:cubicBezTo>
                  <a:lnTo>
                    <a:pt x="525" y="2"/>
                  </a:lnTo>
                  <a:close/>
                  <a:moveTo>
                    <a:pt x="512" y="81"/>
                  </a:moveTo>
                  <a:cubicBezTo>
                    <a:pt x="534" y="23"/>
                    <a:pt x="534" y="23"/>
                    <a:pt x="534" y="23"/>
                  </a:cubicBezTo>
                  <a:cubicBezTo>
                    <a:pt x="537" y="14"/>
                    <a:pt x="537" y="14"/>
                    <a:pt x="537" y="14"/>
                  </a:cubicBezTo>
                  <a:cubicBezTo>
                    <a:pt x="537" y="14"/>
                    <a:pt x="537" y="14"/>
                    <a:pt x="537" y="14"/>
                  </a:cubicBezTo>
                  <a:cubicBezTo>
                    <a:pt x="540" y="23"/>
                    <a:pt x="540" y="23"/>
                    <a:pt x="540" y="23"/>
                  </a:cubicBezTo>
                  <a:cubicBezTo>
                    <a:pt x="563" y="81"/>
                    <a:pt x="563" y="81"/>
                    <a:pt x="563" y="81"/>
                  </a:cubicBezTo>
                  <a:lnTo>
                    <a:pt x="512" y="81"/>
                  </a:lnTo>
                  <a:close/>
                  <a:moveTo>
                    <a:pt x="480" y="191"/>
                  </a:moveTo>
                  <a:cubicBezTo>
                    <a:pt x="477" y="191"/>
                    <a:pt x="474" y="193"/>
                    <a:pt x="473" y="195"/>
                  </a:cubicBezTo>
                  <a:cubicBezTo>
                    <a:pt x="473" y="195"/>
                    <a:pt x="473" y="195"/>
                    <a:pt x="473" y="195"/>
                  </a:cubicBezTo>
                  <a:cubicBezTo>
                    <a:pt x="473" y="192"/>
                    <a:pt x="473" y="192"/>
                    <a:pt x="473" y="192"/>
                  </a:cubicBezTo>
                  <a:cubicBezTo>
                    <a:pt x="469" y="192"/>
                    <a:pt x="469" y="192"/>
                    <a:pt x="469" y="192"/>
                  </a:cubicBezTo>
                  <a:cubicBezTo>
                    <a:pt x="469" y="225"/>
                    <a:pt x="469" y="225"/>
                    <a:pt x="469" y="225"/>
                  </a:cubicBezTo>
                  <a:cubicBezTo>
                    <a:pt x="473" y="225"/>
                    <a:pt x="473" y="225"/>
                    <a:pt x="473" y="225"/>
                  </a:cubicBezTo>
                  <a:cubicBezTo>
                    <a:pt x="473" y="212"/>
                    <a:pt x="473" y="212"/>
                    <a:pt x="473" y="212"/>
                  </a:cubicBezTo>
                  <a:cubicBezTo>
                    <a:pt x="473" y="212"/>
                    <a:pt x="473" y="212"/>
                    <a:pt x="473" y="212"/>
                  </a:cubicBezTo>
                  <a:cubicBezTo>
                    <a:pt x="474" y="214"/>
                    <a:pt x="477" y="216"/>
                    <a:pt x="480" y="216"/>
                  </a:cubicBezTo>
                  <a:cubicBezTo>
                    <a:pt x="486" y="216"/>
                    <a:pt x="491" y="211"/>
                    <a:pt x="491" y="203"/>
                  </a:cubicBezTo>
                  <a:cubicBezTo>
                    <a:pt x="491" y="196"/>
                    <a:pt x="487" y="191"/>
                    <a:pt x="480" y="191"/>
                  </a:cubicBezTo>
                  <a:close/>
                  <a:moveTo>
                    <a:pt x="479" y="212"/>
                  </a:moveTo>
                  <a:cubicBezTo>
                    <a:pt x="476" y="212"/>
                    <a:pt x="473" y="211"/>
                    <a:pt x="473" y="208"/>
                  </a:cubicBezTo>
                  <a:cubicBezTo>
                    <a:pt x="473" y="201"/>
                    <a:pt x="473" y="201"/>
                    <a:pt x="473" y="201"/>
                  </a:cubicBezTo>
                  <a:cubicBezTo>
                    <a:pt x="473" y="197"/>
                    <a:pt x="476" y="195"/>
                    <a:pt x="479" y="195"/>
                  </a:cubicBezTo>
                  <a:cubicBezTo>
                    <a:pt x="484" y="195"/>
                    <a:pt x="488" y="198"/>
                    <a:pt x="488" y="203"/>
                  </a:cubicBezTo>
                  <a:cubicBezTo>
                    <a:pt x="488" y="209"/>
                    <a:pt x="484" y="212"/>
                    <a:pt x="479" y="212"/>
                  </a:cubicBezTo>
                  <a:close/>
                  <a:moveTo>
                    <a:pt x="513" y="186"/>
                  </a:moveTo>
                  <a:cubicBezTo>
                    <a:pt x="517" y="186"/>
                    <a:pt x="517" y="186"/>
                    <a:pt x="517" y="186"/>
                  </a:cubicBezTo>
                  <a:cubicBezTo>
                    <a:pt x="517" y="181"/>
                    <a:pt x="517" y="181"/>
                    <a:pt x="517" y="181"/>
                  </a:cubicBezTo>
                  <a:cubicBezTo>
                    <a:pt x="513" y="181"/>
                    <a:pt x="513" y="181"/>
                    <a:pt x="513" y="181"/>
                  </a:cubicBezTo>
                  <a:lnTo>
                    <a:pt x="513" y="186"/>
                  </a:lnTo>
                  <a:close/>
                  <a:moveTo>
                    <a:pt x="566" y="204"/>
                  </a:moveTo>
                  <a:cubicBezTo>
                    <a:pt x="566" y="197"/>
                    <a:pt x="563" y="191"/>
                    <a:pt x="555" y="191"/>
                  </a:cubicBezTo>
                  <a:cubicBezTo>
                    <a:pt x="548" y="191"/>
                    <a:pt x="544" y="197"/>
                    <a:pt x="544" y="203"/>
                  </a:cubicBezTo>
                  <a:cubicBezTo>
                    <a:pt x="544" y="212"/>
                    <a:pt x="549" y="216"/>
                    <a:pt x="557" y="216"/>
                  </a:cubicBezTo>
                  <a:cubicBezTo>
                    <a:pt x="559" y="216"/>
                    <a:pt x="563" y="215"/>
                    <a:pt x="565" y="213"/>
                  </a:cubicBezTo>
                  <a:cubicBezTo>
                    <a:pt x="565" y="210"/>
                    <a:pt x="565" y="210"/>
                    <a:pt x="565" y="210"/>
                  </a:cubicBezTo>
                  <a:cubicBezTo>
                    <a:pt x="564" y="210"/>
                    <a:pt x="564" y="210"/>
                    <a:pt x="564" y="210"/>
                  </a:cubicBezTo>
                  <a:cubicBezTo>
                    <a:pt x="562" y="212"/>
                    <a:pt x="559" y="213"/>
                    <a:pt x="557" y="213"/>
                  </a:cubicBezTo>
                  <a:cubicBezTo>
                    <a:pt x="552" y="213"/>
                    <a:pt x="550" y="211"/>
                    <a:pt x="549" y="208"/>
                  </a:cubicBezTo>
                  <a:cubicBezTo>
                    <a:pt x="548" y="207"/>
                    <a:pt x="548" y="206"/>
                    <a:pt x="548" y="204"/>
                  </a:cubicBezTo>
                  <a:cubicBezTo>
                    <a:pt x="548" y="204"/>
                    <a:pt x="548" y="204"/>
                    <a:pt x="548" y="204"/>
                  </a:cubicBezTo>
                  <a:lnTo>
                    <a:pt x="566" y="204"/>
                  </a:lnTo>
                  <a:close/>
                  <a:moveTo>
                    <a:pt x="555" y="194"/>
                  </a:moveTo>
                  <a:cubicBezTo>
                    <a:pt x="559" y="194"/>
                    <a:pt x="562" y="197"/>
                    <a:pt x="562" y="201"/>
                  </a:cubicBezTo>
                  <a:cubicBezTo>
                    <a:pt x="548" y="201"/>
                    <a:pt x="548" y="201"/>
                    <a:pt x="548" y="201"/>
                  </a:cubicBezTo>
                  <a:cubicBezTo>
                    <a:pt x="549" y="197"/>
                    <a:pt x="551" y="194"/>
                    <a:pt x="555" y="194"/>
                  </a:cubicBezTo>
                  <a:close/>
                  <a:moveTo>
                    <a:pt x="526" y="198"/>
                  </a:moveTo>
                  <a:cubicBezTo>
                    <a:pt x="526" y="196"/>
                    <a:pt x="528" y="194"/>
                    <a:pt x="532" y="194"/>
                  </a:cubicBezTo>
                  <a:cubicBezTo>
                    <a:pt x="536" y="194"/>
                    <a:pt x="538" y="196"/>
                    <a:pt x="539" y="197"/>
                  </a:cubicBezTo>
                  <a:cubicBezTo>
                    <a:pt x="540" y="197"/>
                    <a:pt x="540" y="197"/>
                    <a:pt x="540" y="197"/>
                  </a:cubicBezTo>
                  <a:cubicBezTo>
                    <a:pt x="540" y="193"/>
                    <a:pt x="540" y="193"/>
                    <a:pt x="540" y="193"/>
                  </a:cubicBezTo>
                  <a:cubicBezTo>
                    <a:pt x="538" y="193"/>
                    <a:pt x="536" y="192"/>
                    <a:pt x="532" y="192"/>
                  </a:cubicBezTo>
                  <a:cubicBezTo>
                    <a:pt x="526" y="192"/>
                    <a:pt x="523" y="194"/>
                    <a:pt x="523" y="198"/>
                  </a:cubicBezTo>
                  <a:cubicBezTo>
                    <a:pt x="523" y="206"/>
                    <a:pt x="537" y="204"/>
                    <a:pt x="537" y="209"/>
                  </a:cubicBezTo>
                  <a:cubicBezTo>
                    <a:pt x="537" y="212"/>
                    <a:pt x="535" y="213"/>
                    <a:pt x="532" y="213"/>
                  </a:cubicBezTo>
                  <a:cubicBezTo>
                    <a:pt x="529" y="213"/>
                    <a:pt x="525" y="211"/>
                    <a:pt x="524" y="210"/>
                  </a:cubicBezTo>
                  <a:cubicBezTo>
                    <a:pt x="523" y="210"/>
                    <a:pt x="523" y="210"/>
                    <a:pt x="523" y="210"/>
                  </a:cubicBezTo>
                  <a:cubicBezTo>
                    <a:pt x="523" y="213"/>
                    <a:pt x="523" y="213"/>
                    <a:pt x="523" y="213"/>
                  </a:cubicBezTo>
                  <a:cubicBezTo>
                    <a:pt x="525" y="215"/>
                    <a:pt x="528" y="216"/>
                    <a:pt x="531" y="216"/>
                  </a:cubicBezTo>
                  <a:cubicBezTo>
                    <a:pt x="538" y="216"/>
                    <a:pt x="541" y="213"/>
                    <a:pt x="541" y="209"/>
                  </a:cubicBezTo>
                  <a:cubicBezTo>
                    <a:pt x="541" y="201"/>
                    <a:pt x="526" y="203"/>
                    <a:pt x="526" y="198"/>
                  </a:cubicBezTo>
                  <a:close/>
                  <a:moveTo>
                    <a:pt x="359" y="215"/>
                  </a:moveTo>
                  <a:cubicBezTo>
                    <a:pt x="382" y="215"/>
                    <a:pt x="382" y="215"/>
                    <a:pt x="382" y="215"/>
                  </a:cubicBezTo>
                  <a:cubicBezTo>
                    <a:pt x="382" y="212"/>
                    <a:pt x="382" y="212"/>
                    <a:pt x="382" y="212"/>
                  </a:cubicBezTo>
                  <a:cubicBezTo>
                    <a:pt x="363" y="212"/>
                    <a:pt x="363" y="212"/>
                    <a:pt x="363" y="212"/>
                  </a:cubicBezTo>
                  <a:cubicBezTo>
                    <a:pt x="363" y="200"/>
                    <a:pt x="363" y="200"/>
                    <a:pt x="363" y="200"/>
                  </a:cubicBezTo>
                  <a:cubicBezTo>
                    <a:pt x="381" y="200"/>
                    <a:pt x="381" y="200"/>
                    <a:pt x="381" y="200"/>
                  </a:cubicBezTo>
                  <a:cubicBezTo>
                    <a:pt x="381" y="197"/>
                    <a:pt x="381" y="197"/>
                    <a:pt x="381" y="197"/>
                  </a:cubicBezTo>
                  <a:cubicBezTo>
                    <a:pt x="363" y="197"/>
                    <a:pt x="363" y="197"/>
                    <a:pt x="363" y="197"/>
                  </a:cubicBezTo>
                  <a:cubicBezTo>
                    <a:pt x="363" y="185"/>
                    <a:pt x="363" y="185"/>
                    <a:pt x="363" y="185"/>
                  </a:cubicBezTo>
                  <a:cubicBezTo>
                    <a:pt x="382" y="185"/>
                    <a:pt x="382" y="185"/>
                    <a:pt x="382" y="185"/>
                  </a:cubicBezTo>
                  <a:cubicBezTo>
                    <a:pt x="382" y="182"/>
                    <a:pt x="382" y="182"/>
                    <a:pt x="382" y="182"/>
                  </a:cubicBezTo>
                  <a:cubicBezTo>
                    <a:pt x="359" y="182"/>
                    <a:pt x="359" y="182"/>
                    <a:pt x="359" y="182"/>
                  </a:cubicBezTo>
                  <a:lnTo>
                    <a:pt x="359" y="215"/>
                  </a:lnTo>
                  <a:close/>
                  <a:moveTo>
                    <a:pt x="457" y="196"/>
                  </a:moveTo>
                  <a:cubicBezTo>
                    <a:pt x="456" y="196"/>
                    <a:pt x="456" y="196"/>
                    <a:pt x="456" y="196"/>
                  </a:cubicBezTo>
                  <a:cubicBezTo>
                    <a:pt x="456" y="192"/>
                    <a:pt x="456" y="192"/>
                    <a:pt x="456" y="192"/>
                  </a:cubicBezTo>
                  <a:cubicBezTo>
                    <a:pt x="453" y="192"/>
                    <a:pt x="453" y="192"/>
                    <a:pt x="453" y="192"/>
                  </a:cubicBezTo>
                  <a:cubicBezTo>
                    <a:pt x="453" y="215"/>
                    <a:pt x="453" y="215"/>
                    <a:pt x="453" y="215"/>
                  </a:cubicBezTo>
                  <a:cubicBezTo>
                    <a:pt x="457" y="215"/>
                    <a:pt x="457" y="215"/>
                    <a:pt x="457" y="215"/>
                  </a:cubicBezTo>
                  <a:cubicBezTo>
                    <a:pt x="457" y="202"/>
                    <a:pt x="457" y="202"/>
                    <a:pt x="457" y="202"/>
                  </a:cubicBezTo>
                  <a:cubicBezTo>
                    <a:pt x="457" y="198"/>
                    <a:pt x="459" y="195"/>
                    <a:pt x="462" y="195"/>
                  </a:cubicBezTo>
                  <a:cubicBezTo>
                    <a:pt x="465" y="195"/>
                    <a:pt x="465" y="195"/>
                    <a:pt x="465" y="195"/>
                  </a:cubicBezTo>
                  <a:cubicBezTo>
                    <a:pt x="465" y="192"/>
                    <a:pt x="465" y="192"/>
                    <a:pt x="465" y="192"/>
                  </a:cubicBezTo>
                  <a:cubicBezTo>
                    <a:pt x="462" y="192"/>
                    <a:pt x="462" y="192"/>
                    <a:pt x="462" y="192"/>
                  </a:cubicBezTo>
                  <a:cubicBezTo>
                    <a:pt x="459" y="192"/>
                    <a:pt x="458" y="193"/>
                    <a:pt x="457" y="196"/>
                  </a:cubicBezTo>
                  <a:close/>
                  <a:moveTo>
                    <a:pt x="302" y="8"/>
                  </a:moveTo>
                  <a:cubicBezTo>
                    <a:pt x="301" y="4"/>
                    <a:pt x="297" y="2"/>
                    <a:pt x="293" y="2"/>
                  </a:cubicBezTo>
                  <a:cubicBezTo>
                    <a:pt x="164" y="2"/>
                    <a:pt x="164" y="2"/>
                    <a:pt x="164" y="2"/>
                  </a:cubicBezTo>
                  <a:cubicBezTo>
                    <a:pt x="161" y="2"/>
                    <a:pt x="159" y="3"/>
                    <a:pt x="157" y="5"/>
                  </a:cubicBezTo>
                  <a:cubicBezTo>
                    <a:pt x="73" y="89"/>
                    <a:pt x="73" y="89"/>
                    <a:pt x="73" y="89"/>
                  </a:cubicBezTo>
                  <a:cubicBezTo>
                    <a:pt x="69" y="92"/>
                    <a:pt x="69" y="99"/>
                    <a:pt x="73" y="103"/>
                  </a:cubicBezTo>
                  <a:cubicBezTo>
                    <a:pt x="101" y="131"/>
                    <a:pt x="101" y="131"/>
                    <a:pt x="101" y="131"/>
                  </a:cubicBezTo>
                  <a:cubicBezTo>
                    <a:pt x="89" y="143"/>
                    <a:pt x="89" y="143"/>
                    <a:pt x="89" y="143"/>
                  </a:cubicBezTo>
                  <a:cubicBezTo>
                    <a:pt x="85" y="147"/>
                    <a:pt x="85" y="153"/>
                    <a:pt x="89" y="157"/>
                  </a:cubicBezTo>
                  <a:cubicBezTo>
                    <a:pt x="131" y="199"/>
                    <a:pt x="131" y="199"/>
                    <a:pt x="131" y="199"/>
                  </a:cubicBezTo>
                  <a:cubicBezTo>
                    <a:pt x="135" y="203"/>
                    <a:pt x="141" y="203"/>
                    <a:pt x="145" y="199"/>
                  </a:cubicBezTo>
                  <a:cubicBezTo>
                    <a:pt x="158" y="186"/>
                    <a:pt x="158" y="186"/>
                    <a:pt x="158" y="186"/>
                  </a:cubicBezTo>
                  <a:cubicBezTo>
                    <a:pt x="195" y="222"/>
                    <a:pt x="195" y="222"/>
                    <a:pt x="195" y="222"/>
                  </a:cubicBezTo>
                  <a:cubicBezTo>
                    <a:pt x="197" y="224"/>
                    <a:pt x="199" y="225"/>
                    <a:pt x="202" y="225"/>
                  </a:cubicBezTo>
                  <a:cubicBezTo>
                    <a:pt x="204" y="225"/>
                    <a:pt x="207" y="224"/>
                    <a:pt x="209" y="222"/>
                  </a:cubicBezTo>
                  <a:cubicBezTo>
                    <a:pt x="298" y="133"/>
                    <a:pt x="298" y="133"/>
                    <a:pt x="298" y="133"/>
                  </a:cubicBezTo>
                  <a:cubicBezTo>
                    <a:pt x="300" y="131"/>
                    <a:pt x="301" y="128"/>
                    <a:pt x="301" y="126"/>
                  </a:cubicBezTo>
                  <a:cubicBezTo>
                    <a:pt x="301" y="123"/>
                    <a:pt x="300" y="120"/>
                    <a:pt x="298" y="119"/>
                  </a:cubicBezTo>
                  <a:cubicBezTo>
                    <a:pt x="249" y="69"/>
                    <a:pt x="249" y="69"/>
                    <a:pt x="249" y="69"/>
                  </a:cubicBezTo>
                  <a:cubicBezTo>
                    <a:pt x="300" y="19"/>
                    <a:pt x="300" y="19"/>
                    <a:pt x="300" y="19"/>
                  </a:cubicBezTo>
                  <a:cubicBezTo>
                    <a:pt x="303" y="16"/>
                    <a:pt x="304" y="12"/>
                    <a:pt x="302" y="8"/>
                  </a:cubicBezTo>
                  <a:close/>
                  <a:moveTo>
                    <a:pt x="217" y="57"/>
                  </a:moveTo>
                  <a:cubicBezTo>
                    <a:pt x="227" y="46"/>
                    <a:pt x="227" y="46"/>
                    <a:pt x="227" y="46"/>
                  </a:cubicBezTo>
                  <a:cubicBezTo>
                    <a:pt x="228" y="46"/>
                    <a:pt x="229" y="45"/>
                    <a:pt x="229" y="45"/>
                  </a:cubicBezTo>
                  <a:cubicBezTo>
                    <a:pt x="230" y="45"/>
                    <a:pt x="231" y="46"/>
                    <a:pt x="231" y="46"/>
                  </a:cubicBezTo>
                  <a:cubicBezTo>
                    <a:pt x="242" y="57"/>
                    <a:pt x="242" y="57"/>
                    <a:pt x="242" y="57"/>
                  </a:cubicBezTo>
                  <a:cubicBezTo>
                    <a:pt x="243" y="58"/>
                    <a:pt x="243" y="59"/>
                    <a:pt x="242" y="60"/>
                  </a:cubicBezTo>
                  <a:cubicBezTo>
                    <a:pt x="231" y="71"/>
                    <a:pt x="231" y="71"/>
                    <a:pt x="231" y="71"/>
                  </a:cubicBezTo>
                  <a:cubicBezTo>
                    <a:pt x="231" y="71"/>
                    <a:pt x="230" y="72"/>
                    <a:pt x="229" y="72"/>
                  </a:cubicBezTo>
                  <a:cubicBezTo>
                    <a:pt x="229" y="72"/>
                    <a:pt x="228" y="71"/>
                    <a:pt x="227" y="71"/>
                  </a:cubicBezTo>
                  <a:cubicBezTo>
                    <a:pt x="217" y="60"/>
                    <a:pt x="217" y="60"/>
                    <a:pt x="217" y="60"/>
                  </a:cubicBezTo>
                  <a:cubicBezTo>
                    <a:pt x="216" y="60"/>
                    <a:pt x="216" y="59"/>
                    <a:pt x="216" y="59"/>
                  </a:cubicBezTo>
                  <a:cubicBezTo>
                    <a:pt x="216" y="58"/>
                    <a:pt x="216" y="57"/>
                    <a:pt x="217" y="57"/>
                  </a:cubicBezTo>
                  <a:close/>
                  <a:moveTo>
                    <a:pt x="158" y="35"/>
                  </a:moveTo>
                  <a:cubicBezTo>
                    <a:pt x="158" y="34"/>
                    <a:pt x="158" y="33"/>
                    <a:pt x="160" y="33"/>
                  </a:cubicBezTo>
                  <a:cubicBezTo>
                    <a:pt x="161" y="32"/>
                    <a:pt x="162" y="32"/>
                    <a:pt x="163" y="33"/>
                  </a:cubicBezTo>
                  <a:cubicBezTo>
                    <a:pt x="182" y="52"/>
                    <a:pt x="182" y="52"/>
                    <a:pt x="182" y="52"/>
                  </a:cubicBezTo>
                  <a:cubicBezTo>
                    <a:pt x="200" y="33"/>
                    <a:pt x="200" y="33"/>
                    <a:pt x="200" y="33"/>
                  </a:cubicBezTo>
                  <a:cubicBezTo>
                    <a:pt x="201" y="32"/>
                    <a:pt x="202" y="32"/>
                    <a:pt x="204" y="33"/>
                  </a:cubicBezTo>
                  <a:cubicBezTo>
                    <a:pt x="205" y="33"/>
                    <a:pt x="205" y="34"/>
                    <a:pt x="205" y="35"/>
                  </a:cubicBezTo>
                  <a:cubicBezTo>
                    <a:pt x="205" y="77"/>
                    <a:pt x="205" y="77"/>
                    <a:pt x="205" y="77"/>
                  </a:cubicBezTo>
                  <a:cubicBezTo>
                    <a:pt x="205" y="78"/>
                    <a:pt x="205" y="79"/>
                    <a:pt x="204" y="79"/>
                  </a:cubicBezTo>
                  <a:cubicBezTo>
                    <a:pt x="184" y="100"/>
                    <a:pt x="184" y="100"/>
                    <a:pt x="184" y="100"/>
                  </a:cubicBezTo>
                  <a:cubicBezTo>
                    <a:pt x="183" y="101"/>
                    <a:pt x="182" y="101"/>
                    <a:pt x="182" y="101"/>
                  </a:cubicBezTo>
                  <a:cubicBezTo>
                    <a:pt x="181" y="101"/>
                    <a:pt x="180" y="101"/>
                    <a:pt x="179" y="100"/>
                  </a:cubicBezTo>
                  <a:cubicBezTo>
                    <a:pt x="159" y="79"/>
                    <a:pt x="159" y="79"/>
                    <a:pt x="159" y="79"/>
                  </a:cubicBezTo>
                  <a:cubicBezTo>
                    <a:pt x="158" y="79"/>
                    <a:pt x="158" y="78"/>
                    <a:pt x="158" y="77"/>
                  </a:cubicBezTo>
                  <a:lnTo>
                    <a:pt x="158" y="35"/>
                  </a:lnTo>
                  <a:close/>
                  <a:moveTo>
                    <a:pt x="121" y="57"/>
                  </a:moveTo>
                  <a:cubicBezTo>
                    <a:pt x="132" y="46"/>
                    <a:pt x="132" y="46"/>
                    <a:pt x="132" y="46"/>
                  </a:cubicBezTo>
                  <a:cubicBezTo>
                    <a:pt x="132" y="46"/>
                    <a:pt x="133" y="45"/>
                    <a:pt x="134" y="45"/>
                  </a:cubicBezTo>
                  <a:cubicBezTo>
                    <a:pt x="134" y="45"/>
                    <a:pt x="135" y="46"/>
                    <a:pt x="136" y="46"/>
                  </a:cubicBezTo>
                  <a:cubicBezTo>
                    <a:pt x="146" y="57"/>
                    <a:pt x="146" y="57"/>
                    <a:pt x="146" y="57"/>
                  </a:cubicBezTo>
                  <a:cubicBezTo>
                    <a:pt x="147" y="58"/>
                    <a:pt x="147" y="59"/>
                    <a:pt x="146" y="60"/>
                  </a:cubicBezTo>
                  <a:cubicBezTo>
                    <a:pt x="136" y="71"/>
                    <a:pt x="136" y="71"/>
                    <a:pt x="136" y="71"/>
                  </a:cubicBezTo>
                  <a:cubicBezTo>
                    <a:pt x="135" y="71"/>
                    <a:pt x="134" y="72"/>
                    <a:pt x="134" y="72"/>
                  </a:cubicBezTo>
                  <a:cubicBezTo>
                    <a:pt x="133" y="72"/>
                    <a:pt x="132" y="71"/>
                    <a:pt x="132" y="71"/>
                  </a:cubicBezTo>
                  <a:cubicBezTo>
                    <a:pt x="121" y="60"/>
                    <a:pt x="121" y="60"/>
                    <a:pt x="121" y="60"/>
                  </a:cubicBezTo>
                  <a:cubicBezTo>
                    <a:pt x="121" y="60"/>
                    <a:pt x="121" y="59"/>
                    <a:pt x="121" y="59"/>
                  </a:cubicBezTo>
                  <a:cubicBezTo>
                    <a:pt x="121" y="58"/>
                    <a:pt x="121" y="57"/>
                    <a:pt x="121" y="57"/>
                  </a:cubicBezTo>
                  <a:close/>
                  <a:moveTo>
                    <a:pt x="146" y="156"/>
                  </a:moveTo>
                  <a:cubicBezTo>
                    <a:pt x="136" y="166"/>
                    <a:pt x="136" y="166"/>
                    <a:pt x="136" y="166"/>
                  </a:cubicBezTo>
                  <a:cubicBezTo>
                    <a:pt x="135" y="167"/>
                    <a:pt x="134" y="167"/>
                    <a:pt x="134" y="167"/>
                  </a:cubicBezTo>
                  <a:cubicBezTo>
                    <a:pt x="133" y="167"/>
                    <a:pt x="132" y="167"/>
                    <a:pt x="132" y="166"/>
                  </a:cubicBezTo>
                  <a:cubicBezTo>
                    <a:pt x="121" y="156"/>
                    <a:pt x="121" y="156"/>
                    <a:pt x="121" y="156"/>
                  </a:cubicBezTo>
                  <a:cubicBezTo>
                    <a:pt x="121" y="155"/>
                    <a:pt x="121" y="155"/>
                    <a:pt x="121" y="154"/>
                  </a:cubicBezTo>
                  <a:cubicBezTo>
                    <a:pt x="121" y="153"/>
                    <a:pt x="121" y="153"/>
                    <a:pt x="121" y="152"/>
                  </a:cubicBezTo>
                  <a:cubicBezTo>
                    <a:pt x="132" y="142"/>
                    <a:pt x="132" y="142"/>
                    <a:pt x="132" y="142"/>
                  </a:cubicBezTo>
                  <a:cubicBezTo>
                    <a:pt x="132" y="141"/>
                    <a:pt x="133" y="141"/>
                    <a:pt x="134" y="141"/>
                  </a:cubicBezTo>
                  <a:cubicBezTo>
                    <a:pt x="134" y="141"/>
                    <a:pt x="135" y="141"/>
                    <a:pt x="136" y="142"/>
                  </a:cubicBezTo>
                  <a:cubicBezTo>
                    <a:pt x="146" y="152"/>
                    <a:pt x="146" y="152"/>
                    <a:pt x="146" y="152"/>
                  </a:cubicBezTo>
                  <a:cubicBezTo>
                    <a:pt x="147" y="153"/>
                    <a:pt x="147" y="155"/>
                    <a:pt x="146" y="156"/>
                  </a:cubicBezTo>
                  <a:close/>
                  <a:moveTo>
                    <a:pt x="152" y="130"/>
                  </a:moveTo>
                  <a:cubicBezTo>
                    <a:pt x="110" y="130"/>
                    <a:pt x="110" y="130"/>
                    <a:pt x="110" y="130"/>
                  </a:cubicBezTo>
                  <a:cubicBezTo>
                    <a:pt x="109" y="130"/>
                    <a:pt x="108" y="130"/>
                    <a:pt x="107" y="129"/>
                  </a:cubicBezTo>
                  <a:cubicBezTo>
                    <a:pt x="107" y="127"/>
                    <a:pt x="107" y="126"/>
                    <a:pt x="108" y="125"/>
                  </a:cubicBezTo>
                  <a:cubicBezTo>
                    <a:pt x="127" y="107"/>
                    <a:pt x="127" y="107"/>
                    <a:pt x="127" y="107"/>
                  </a:cubicBezTo>
                  <a:cubicBezTo>
                    <a:pt x="108" y="88"/>
                    <a:pt x="108" y="88"/>
                    <a:pt x="108" y="88"/>
                  </a:cubicBezTo>
                  <a:cubicBezTo>
                    <a:pt x="107" y="87"/>
                    <a:pt x="107" y="86"/>
                    <a:pt x="107" y="85"/>
                  </a:cubicBezTo>
                  <a:cubicBezTo>
                    <a:pt x="108" y="83"/>
                    <a:pt x="109" y="83"/>
                    <a:pt x="110" y="83"/>
                  </a:cubicBezTo>
                  <a:cubicBezTo>
                    <a:pt x="152" y="83"/>
                    <a:pt x="152" y="83"/>
                    <a:pt x="152" y="83"/>
                  </a:cubicBezTo>
                  <a:cubicBezTo>
                    <a:pt x="153" y="83"/>
                    <a:pt x="153" y="83"/>
                    <a:pt x="154" y="84"/>
                  </a:cubicBezTo>
                  <a:cubicBezTo>
                    <a:pt x="175" y="104"/>
                    <a:pt x="175" y="104"/>
                    <a:pt x="175" y="104"/>
                  </a:cubicBezTo>
                  <a:cubicBezTo>
                    <a:pt x="175" y="105"/>
                    <a:pt x="176" y="106"/>
                    <a:pt x="176" y="107"/>
                  </a:cubicBezTo>
                  <a:cubicBezTo>
                    <a:pt x="176" y="107"/>
                    <a:pt x="175" y="108"/>
                    <a:pt x="175" y="109"/>
                  </a:cubicBezTo>
                  <a:cubicBezTo>
                    <a:pt x="154" y="130"/>
                    <a:pt x="154" y="130"/>
                    <a:pt x="154" y="130"/>
                  </a:cubicBezTo>
                  <a:cubicBezTo>
                    <a:pt x="153" y="130"/>
                    <a:pt x="153" y="130"/>
                    <a:pt x="152" y="130"/>
                  </a:cubicBezTo>
                  <a:close/>
                  <a:moveTo>
                    <a:pt x="205" y="178"/>
                  </a:moveTo>
                  <a:cubicBezTo>
                    <a:pt x="205" y="179"/>
                    <a:pt x="205" y="180"/>
                    <a:pt x="204" y="181"/>
                  </a:cubicBezTo>
                  <a:cubicBezTo>
                    <a:pt x="203" y="181"/>
                    <a:pt x="203" y="181"/>
                    <a:pt x="202" y="181"/>
                  </a:cubicBezTo>
                  <a:cubicBezTo>
                    <a:pt x="202" y="181"/>
                    <a:pt x="201" y="181"/>
                    <a:pt x="200" y="180"/>
                  </a:cubicBezTo>
                  <a:cubicBezTo>
                    <a:pt x="182" y="161"/>
                    <a:pt x="182" y="161"/>
                    <a:pt x="182" y="161"/>
                  </a:cubicBezTo>
                  <a:cubicBezTo>
                    <a:pt x="163" y="180"/>
                    <a:pt x="163" y="180"/>
                    <a:pt x="163" y="180"/>
                  </a:cubicBezTo>
                  <a:cubicBezTo>
                    <a:pt x="162" y="181"/>
                    <a:pt x="161" y="181"/>
                    <a:pt x="160" y="181"/>
                  </a:cubicBezTo>
                  <a:cubicBezTo>
                    <a:pt x="158" y="180"/>
                    <a:pt x="158" y="179"/>
                    <a:pt x="158" y="178"/>
                  </a:cubicBezTo>
                  <a:cubicBezTo>
                    <a:pt x="158" y="136"/>
                    <a:pt x="158" y="136"/>
                    <a:pt x="158" y="136"/>
                  </a:cubicBezTo>
                  <a:cubicBezTo>
                    <a:pt x="158" y="136"/>
                    <a:pt x="158" y="135"/>
                    <a:pt x="159" y="134"/>
                  </a:cubicBezTo>
                  <a:cubicBezTo>
                    <a:pt x="179" y="113"/>
                    <a:pt x="179" y="113"/>
                    <a:pt x="179" y="113"/>
                  </a:cubicBezTo>
                  <a:cubicBezTo>
                    <a:pt x="181" y="112"/>
                    <a:pt x="182" y="112"/>
                    <a:pt x="184" y="113"/>
                  </a:cubicBezTo>
                  <a:cubicBezTo>
                    <a:pt x="204" y="134"/>
                    <a:pt x="204" y="134"/>
                    <a:pt x="204" y="134"/>
                  </a:cubicBezTo>
                  <a:cubicBezTo>
                    <a:pt x="205" y="135"/>
                    <a:pt x="205" y="136"/>
                    <a:pt x="205" y="136"/>
                  </a:cubicBezTo>
                  <a:lnTo>
                    <a:pt x="205" y="178"/>
                  </a:lnTo>
                  <a:close/>
                  <a:moveTo>
                    <a:pt x="242" y="156"/>
                  </a:moveTo>
                  <a:cubicBezTo>
                    <a:pt x="231" y="166"/>
                    <a:pt x="231" y="166"/>
                    <a:pt x="231" y="166"/>
                  </a:cubicBezTo>
                  <a:cubicBezTo>
                    <a:pt x="231" y="167"/>
                    <a:pt x="230" y="167"/>
                    <a:pt x="229" y="167"/>
                  </a:cubicBezTo>
                  <a:cubicBezTo>
                    <a:pt x="229" y="167"/>
                    <a:pt x="228" y="167"/>
                    <a:pt x="227" y="166"/>
                  </a:cubicBezTo>
                  <a:cubicBezTo>
                    <a:pt x="217" y="156"/>
                    <a:pt x="217" y="156"/>
                    <a:pt x="217" y="156"/>
                  </a:cubicBezTo>
                  <a:cubicBezTo>
                    <a:pt x="216" y="155"/>
                    <a:pt x="216" y="155"/>
                    <a:pt x="216" y="154"/>
                  </a:cubicBezTo>
                  <a:cubicBezTo>
                    <a:pt x="216" y="153"/>
                    <a:pt x="216" y="153"/>
                    <a:pt x="217" y="152"/>
                  </a:cubicBezTo>
                  <a:cubicBezTo>
                    <a:pt x="227" y="142"/>
                    <a:pt x="227" y="142"/>
                    <a:pt x="227" y="142"/>
                  </a:cubicBezTo>
                  <a:cubicBezTo>
                    <a:pt x="228" y="141"/>
                    <a:pt x="229" y="141"/>
                    <a:pt x="229" y="141"/>
                  </a:cubicBezTo>
                  <a:cubicBezTo>
                    <a:pt x="230" y="141"/>
                    <a:pt x="231" y="141"/>
                    <a:pt x="231" y="142"/>
                  </a:cubicBezTo>
                  <a:cubicBezTo>
                    <a:pt x="242" y="152"/>
                    <a:pt x="242" y="152"/>
                    <a:pt x="242" y="152"/>
                  </a:cubicBezTo>
                  <a:cubicBezTo>
                    <a:pt x="243" y="153"/>
                    <a:pt x="243" y="155"/>
                    <a:pt x="242" y="156"/>
                  </a:cubicBezTo>
                  <a:close/>
                  <a:moveTo>
                    <a:pt x="253" y="83"/>
                  </a:moveTo>
                  <a:cubicBezTo>
                    <a:pt x="254" y="83"/>
                    <a:pt x="255" y="83"/>
                    <a:pt x="256" y="85"/>
                  </a:cubicBezTo>
                  <a:cubicBezTo>
                    <a:pt x="256" y="86"/>
                    <a:pt x="256" y="87"/>
                    <a:pt x="255" y="88"/>
                  </a:cubicBezTo>
                  <a:cubicBezTo>
                    <a:pt x="236" y="107"/>
                    <a:pt x="236" y="107"/>
                    <a:pt x="236" y="107"/>
                  </a:cubicBezTo>
                  <a:cubicBezTo>
                    <a:pt x="255" y="125"/>
                    <a:pt x="255" y="125"/>
                    <a:pt x="255" y="125"/>
                  </a:cubicBezTo>
                  <a:cubicBezTo>
                    <a:pt x="256" y="126"/>
                    <a:pt x="256" y="127"/>
                    <a:pt x="256" y="129"/>
                  </a:cubicBezTo>
                  <a:cubicBezTo>
                    <a:pt x="255" y="130"/>
                    <a:pt x="254" y="130"/>
                    <a:pt x="253" y="130"/>
                  </a:cubicBezTo>
                  <a:cubicBezTo>
                    <a:pt x="211" y="130"/>
                    <a:pt x="211" y="130"/>
                    <a:pt x="211" y="130"/>
                  </a:cubicBezTo>
                  <a:cubicBezTo>
                    <a:pt x="210" y="130"/>
                    <a:pt x="210" y="130"/>
                    <a:pt x="209" y="130"/>
                  </a:cubicBezTo>
                  <a:cubicBezTo>
                    <a:pt x="188" y="109"/>
                    <a:pt x="188" y="109"/>
                    <a:pt x="188" y="109"/>
                  </a:cubicBezTo>
                  <a:cubicBezTo>
                    <a:pt x="188" y="108"/>
                    <a:pt x="187" y="107"/>
                    <a:pt x="187" y="107"/>
                  </a:cubicBezTo>
                  <a:cubicBezTo>
                    <a:pt x="187" y="106"/>
                    <a:pt x="188" y="105"/>
                    <a:pt x="188" y="104"/>
                  </a:cubicBezTo>
                  <a:cubicBezTo>
                    <a:pt x="209" y="84"/>
                    <a:pt x="209" y="84"/>
                    <a:pt x="209" y="84"/>
                  </a:cubicBezTo>
                  <a:cubicBezTo>
                    <a:pt x="210" y="83"/>
                    <a:pt x="210" y="83"/>
                    <a:pt x="211" y="83"/>
                  </a:cubicBezTo>
                  <a:lnTo>
                    <a:pt x="253" y="83"/>
                  </a:lnTo>
                  <a:close/>
                  <a:moveTo>
                    <a:pt x="458" y="132"/>
                  </a:moveTo>
                  <a:cubicBezTo>
                    <a:pt x="376" y="132"/>
                    <a:pt x="376" y="132"/>
                    <a:pt x="376" y="132"/>
                  </a:cubicBezTo>
                  <a:cubicBezTo>
                    <a:pt x="376" y="80"/>
                    <a:pt x="376" y="80"/>
                    <a:pt x="376" y="80"/>
                  </a:cubicBezTo>
                  <a:cubicBezTo>
                    <a:pt x="452" y="80"/>
                    <a:pt x="452" y="80"/>
                    <a:pt x="452" y="80"/>
                  </a:cubicBezTo>
                  <a:cubicBezTo>
                    <a:pt x="452" y="66"/>
                    <a:pt x="452" y="66"/>
                    <a:pt x="452" y="66"/>
                  </a:cubicBezTo>
                  <a:cubicBezTo>
                    <a:pt x="376" y="66"/>
                    <a:pt x="376" y="66"/>
                    <a:pt x="376" y="66"/>
                  </a:cubicBezTo>
                  <a:cubicBezTo>
                    <a:pt x="376" y="17"/>
                    <a:pt x="376" y="17"/>
                    <a:pt x="376" y="17"/>
                  </a:cubicBezTo>
                  <a:cubicBezTo>
                    <a:pt x="458" y="17"/>
                    <a:pt x="458" y="17"/>
                    <a:pt x="458" y="17"/>
                  </a:cubicBezTo>
                  <a:cubicBezTo>
                    <a:pt x="458" y="2"/>
                    <a:pt x="458" y="2"/>
                    <a:pt x="458" y="2"/>
                  </a:cubicBezTo>
                  <a:cubicBezTo>
                    <a:pt x="359" y="2"/>
                    <a:pt x="359" y="2"/>
                    <a:pt x="359" y="2"/>
                  </a:cubicBezTo>
                  <a:cubicBezTo>
                    <a:pt x="359" y="147"/>
                    <a:pt x="359" y="147"/>
                    <a:pt x="359" y="147"/>
                  </a:cubicBezTo>
                  <a:cubicBezTo>
                    <a:pt x="458" y="147"/>
                    <a:pt x="458" y="147"/>
                    <a:pt x="458" y="147"/>
                  </a:cubicBezTo>
                  <a:lnTo>
                    <a:pt x="458" y="132"/>
                  </a:lnTo>
                  <a:close/>
                  <a:moveTo>
                    <a:pt x="399" y="192"/>
                  </a:moveTo>
                  <a:cubicBezTo>
                    <a:pt x="395" y="192"/>
                    <a:pt x="392" y="193"/>
                    <a:pt x="391" y="196"/>
                  </a:cubicBezTo>
                  <a:cubicBezTo>
                    <a:pt x="390" y="196"/>
                    <a:pt x="390" y="196"/>
                    <a:pt x="390" y="196"/>
                  </a:cubicBezTo>
                  <a:cubicBezTo>
                    <a:pt x="390" y="192"/>
                    <a:pt x="390" y="192"/>
                    <a:pt x="390" y="192"/>
                  </a:cubicBezTo>
                  <a:cubicBezTo>
                    <a:pt x="387" y="192"/>
                    <a:pt x="387" y="192"/>
                    <a:pt x="387" y="192"/>
                  </a:cubicBezTo>
                  <a:cubicBezTo>
                    <a:pt x="387" y="215"/>
                    <a:pt x="387" y="215"/>
                    <a:pt x="387" y="215"/>
                  </a:cubicBezTo>
                  <a:cubicBezTo>
                    <a:pt x="390" y="215"/>
                    <a:pt x="390" y="215"/>
                    <a:pt x="390" y="215"/>
                  </a:cubicBezTo>
                  <a:cubicBezTo>
                    <a:pt x="390" y="200"/>
                    <a:pt x="390" y="200"/>
                    <a:pt x="390" y="200"/>
                  </a:cubicBezTo>
                  <a:cubicBezTo>
                    <a:pt x="391" y="197"/>
                    <a:pt x="395" y="195"/>
                    <a:pt x="397" y="195"/>
                  </a:cubicBezTo>
                  <a:cubicBezTo>
                    <a:pt x="401" y="195"/>
                    <a:pt x="404" y="197"/>
                    <a:pt x="404" y="201"/>
                  </a:cubicBezTo>
                  <a:cubicBezTo>
                    <a:pt x="404" y="215"/>
                    <a:pt x="404" y="215"/>
                    <a:pt x="404" y="215"/>
                  </a:cubicBezTo>
                  <a:cubicBezTo>
                    <a:pt x="408" y="215"/>
                    <a:pt x="408" y="215"/>
                    <a:pt x="408" y="215"/>
                  </a:cubicBezTo>
                  <a:cubicBezTo>
                    <a:pt x="408" y="200"/>
                    <a:pt x="408" y="200"/>
                    <a:pt x="408" y="200"/>
                  </a:cubicBezTo>
                  <a:cubicBezTo>
                    <a:pt x="408" y="194"/>
                    <a:pt x="404" y="192"/>
                    <a:pt x="399" y="192"/>
                  </a:cubicBezTo>
                  <a:close/>
                  <a:moveTo>
                    <a:pt x="448" y="204"/>
                  </a:moveTo>
                  <a:cubicBezTo>
                    <a:pt x="448" y="197"/>
                    <a:pt x="445" y="191"/>
                    <a:pt x="437" y="191"/>
                  </a:cubicBezTo>
                  <a:cubicBezTo>
                    <a:pt x="430" y="191"/>
                    <a:pt x="426" y="197"/>
                    <a:pt x="426" y="203"/>
                  </a:cubicBezTo>
                  <a:cubicBezTo>
                    <a:pt x="426" y="212"/>
                    <a:pt x="431" y="216"/>
                    <a:pt x="439" y="216"/>
                  </a:cubicBezTo>
                  <a:cubicBezTo>
                    <a:pt x="441" y="216"/>
                    <a:pt x="445" y="215"/>
                    <a:pt x="447" y="213"/>
                  </a:cubicBezTo>
                  <a:cubicBezTo>
                    <a:pt x="447" y="210"/>
                    <a:pt x="447" y="210"/>
                    <a:pt x="447" y="210"/>
                  </a:cubicBezTo>
                  <a:cubicBezTo>
                    <a:pt x="446" y="210"/>
                    <a:pt x="446" y="210"/>
                    <a:pt x="446" y="210"/>
                  </a:cubicBezTo>
                  <a:cubicBezTo>
                    <a:pt x="444" y="212"/>
                    <a:pt x="441" y="213"/>
                    <a:pt x="439" y="213"/>
                  </a:cubicBezTo>
                  <a:cubicBezTo>
                    <a:pt x="435" y="213"/>
                    <a:pt x="432" y="211"/>
                    <a:pt x="431" y="208"/>
                  </a:cubicBezTo>
                  <a:cubicBezTo>
                    <a:pt x="430" y="207"/>
                    <a:pt x="430" y="206"/>
                    <a:pt x="430" y="204"/>
                  </a:cubicBezTo>
                  <a:cubicBezTo>
                    <a:pt x="430" y="204"/>
                    <a:pt x="430" y="204"/>
                    <a:pt x="430" y="204"/>
                  </a:cubicBezTo>
                  <a:lnTo>
                    <a:pt x="448" y="204"/>
                  </a:lnTo>
                  <a:close/>
                  <a:moveTo>
                    <a:pt x="437" y="194"/>
                  </a:moveTo>
                  <a:cubicBezTo>
                    <a:pt x="442" y="194"/>
                    <a:pt x="444" y="197"/>
                    <a:pt x="444" y="201"/>
                  </a:cubicBezTo>
                  <a:cubicBezTo>
                    <a:pt x="430" y="201"/>
                    <a:pt x="430" y="201"/>
                    <a:pt x="430" y="201"/>
                  </a:cubicBezTo>
                  <a:cubicBezTo>
                    <a:pt x="431" y="197"/>
                    <a:pt x="433" y="194"/>
                    <a:pt x="437" y="194"/>
                  </a:cubicBezTo>
                  <a:close/>
                  <a:moveTo>
                    <a:pt x="612" y="198"/>
                  </a:moveTo>
                  <a:cubicBezTo>
                    <a:pt x="612" y="196"/>
                    <a:pt x="614" y="194"/>
                    <a:pt x="617" y="194"/>
                  </a:cubicBezTo>
                  <a:cubicBezTo>
                    <a:pt x="621" y="194"/>
                    <a:pt x="623" y="196"/>
                    <a:pt x="624" y="197"/>
                  </a:cubicBezTo>
                  <a:cubicBezTo>
                    <a:pt x="625" y="197"/>
                    <a:pt x="625" y="197"/>
                    <a:pt x="625" y="197"/>
                  </a:cubicBezTo>
                  <a:cubicBezTo>
                    <a:pt x="625" y="193"/>
                    <a:pt x="625" y="193"/>
                    <a:pt x="625" y="193"/>
                  </a:cubicBezTo>
                  <a:cubicBezTo>
                    <a:pt x="624" y="193"/>
                    <a:pt x="621" y="192"/>
                    <a:pt x="617" y="192"/>
                  </a:cubicBezTo>
                  <a:cubicBezTo>
                    <a:pt x="611" y="192"/>
                    <a:pt x="608" y="194"/>
                    <a:pt x="608" y="198"/>
                  </a:cubicBezTo>
                  <a:cubicBezTo>
                    <a:pt x="608" y="206"/>
                    <a:pt x="622" y="204"/>
                    <a:pt x="622" y="209"/>
                  </a:cubicBezTo>
                  <a:cubicBezTo>
                    <a:pt x="622" y="212"/>
                    <a:pt x="621" y="213"/>
                    <a:pt x="617" y="213"/>
                  </a:cubicBezTo>
                  <a:cubicBezTo>
                    <a:pt x="614" y="213"/>
                    <a:pt x="611" y="211"/>
                    <a:pt x="609" y="210"/>
                  </a:cubicBezTo>
                  <a:cubicBezTo>
                    <a:pt x="608" y="210"/>
                    <a:pt x="608" y="210"/>
                    <a:pt x="608" y="210"/>
                  </a:cubicBezTo>
                  <a:cubicBezTo>
                    <a:pt x="608" y="213"/>
                    <a:pt x="608" y="213"/>
                    <a:pt x="608" y="213"/>
                  </a:cubicBezTo>
                  <a:cubicBezTo>
                    <a:pt x="610" y="215"/>
                    <a:pt x="613" y="216"/>
                    <a:pt x="617" y="216"/>
                  </a:cubicBezTo>
                  <a:cubicBezTo>
                    <a:pt x="623" y="216"/>
                    <a:pt x="626" y="213"/>
                    <a:pt x="626" y="209"/>
                  </a:cubicBezTo>
                  <a:cubicBezTo>
                    <a:pt x="626" y="201"/>
                    <a:pt x="612" y="203"/>
                    <a:pt x="612" y="198"/>
                  </a:cubicBezTo>
                  <a:close/>
                  <a:moveTo>
                    <a:pt x="418" y="184"/>
                  </a:moveTo>
                  <a:cubicBezTo>
                    <a:pt x="415" y="184"/>
                    <a:pt x="415" y="184"/>
                    <a:pt x="415" y="184"/>
                  </a:cubicBezTo>
                  <a:cubicBezTo>
                    <a:pt x="415" y="192"/>
                    <a:pt x="415" y="192"/>
                    <a:pt x="415" y="192"/>
                  </a:cubicBezTo>
                  <a:cubicBezTo>
                    <a:pt x="411" y="192"/>
                    <a:pt x="411" y="192"/>
                    <a:pt x="411" y="192"/>
                  </a:cubicBezTo>
                  <a:cubicBezTo>
                    <a:pt x="411" y="195"/>
                    <a:pt x="411" y="195"/>
                    <a:pt x="411" y="195"/>
                  </a:cubicBezTo>
                  <a:cubicBezTo>
                    <a:pt x="415" y="195"/>
                    <a:pt x="415" y="195"/>
                    <a:pt x="415" y="195"/>
                  </a:cubicBezTo>
                  <a:cubicBezTo>
                    <a:pt x="414" y="208"/>
                    <a:pt x="414" y="208"/>
                    <a:pt x="414" y="208"/>
                  </a:cubicBezTo>
                  <a:cubicBezTo>
                    <a:pt x="414" y="214"/>
                    <a:pt x="416" y="215"/>
                    <a:pt x="420" y="215"/>
                  </a:cubicBezTo>
                  <a:cubicBezTo>
                    <a:pt x="423" y="215"/>
                    <a:pt x="423" y="215"/>
                    <a:pt x="423" y="215"/>
                  </a:cubicBezTo>
                  <a:cubicBezTo>
                    <a:pt x="423" y="212"/>
                    <a:pt x="423" y="212"/>
                    <a:pt x="423" y="212"/>
                  </a:cubicBezTo>
                  <a:cubicBezTo>
                    <a:pt x="421" y="212"/>
                    <a:pt x="421" y="212"/>
                    <a:pt x="421" y="212"/>
                  </a:cubicBezTo>
                  <a:cubicBezTo>
                    <a:pt x="419" y="212"/>
                    <a:pt x="418" y="212"/>
                    <a:pt x="418" y="209"/>
                  </a:cubicBezTo>
                  <a:cubicBezTo>
                    <a:pt x="418" y="195"/>
                    <a:pt x="418" y="195"/>
                    <a:pt x="418" y="195"/>
                  </a:cubicBezTo>
                  <a:cubicBezTo>
                    <a:pt x="424" y="195"/>
                    <a:pt x="424" y="195"/>
                    <a:pt x="424" y="195"/>
                  </a:cubicBezTo>
                  <a:cubicBezTo>
                    <a:pt x="424" y="192"/>
                    <a:pt x="424" y="192"/>
                    <a:pt x="424" y="192"/>
                  </a:cubicBezTo>
                  <a:cubicBezTo>
                    <a:pt x="418" y="192"/>
                    <a:pt x="418" y="192"/>
                    <a:pt x="418" y="192"/>
                  </a:cubicBezTo>
                  <a:lnTo>
                    <a:pt x="418" y="18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7">
              <a:extLst>
                <a:ext uri="{FF2B5EF4-FFF2-40B4-BE49-F238E27FC236}">
                  <a16:creationId xmlns:a16="http://schemas.microsoft.com/office/drawing/2014/main" id="{D8DA50BD-C142-4B87-A27E-9527D2385031}"/>
                </a:ext>
              </a:extLst>
            </p:cNvPr>
            <p:cNvSpPr>
              <a:spLocks/>
            </p:cNvSpPr>
            <p:nvPr userDrawn="1"/>
          </p:nvSpPr>
          <p:spPr bwMode="auto">
            <a:xfrm>
              <a:off x="5568"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0 w 129"/>
                <a:gd name="T13" fmla="*/ 83 h 189"/>
                <a:gd name="T14" fmla="*/ 120 w 129"/>
                <a:gd name="T15" fmla="*/ 102 h 189"/>
                <a:gd name="T16" fmla="*/ 22 w 129"/>
                <a:gd name="T17" fmla="*/ 102 h 189"/>
                <a:gd name="T18" fmla="*/ 22 w 129"/>
                <a:gd name="T19" fmla="*/ 170 h 189"/>
                <a:gd name="T20" fmla="*/ 128 w 129"/>
                <a:gd name="T21" fmla="*/ 170 h 189"/>
                <a:gd name="T22" fmla="*/ 128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0" y="83"/>
                  </a:lnTo>
                  <a:lnTo>
                    <a:pt x="120" y="102"/>
                  </a:lnTo>
                  <a:lnTo>
                    <a:pt x="22" y="102"/>
                  </a:lnTo>
                  <a:lnTo>
                    <a:pt x="22" y="170"/>
                  </a:lnTo>
                  <a:lnTo>
                    <a:pt x="128" y="170"/>
                  </a:lnTo>
                  <a:lnTo>
                    <a:pt x="128"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8">
              <a:extLst>
                <a:ext uri="{FF2B5EF4-FFF2-40B4-BE49-F238E27FC236}">
                  <a16:creationId xmlns:a16="http://schemas.microsoft.com/office/drawing/2014/main" id="{575954A4-F3EE-4CE3-B61E-EB7A53DFFBB1}"/>
                </a:ext>
              </a:extLst>
            </p:cNvPr>
            <p:cNvSpPr>
              <a:spLocks/>
            </p:cNvSpPr>
            <p:nvPr userDrawn="1"/>
          </p:nvSpPr>
          <p:spPr bwMode="auto">
            <a:xfrm>
              <a:off x="5726" y="2074"/>
              <a:ext cx="118"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4"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6"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9">
              <a:extLst>
                <a:ext uri="{FF2B5EF4-FFF2-40B4-BE49-F238E27FC236}">
                  <a16:creationId xmlns:a16="http://schemas.microsoft.com/office/drawing/2014/main" id="{2517B777-1AB9-46C2-BB77-6E0C1FA171FD}"/>
                </a:ext>
              </a:extLst>
            </p:cNvPr>
            <p:cNvSpPr>
              <a:spLocks/>
            </p:cNvSpPr>
            <p:nvPr userDrawn="1"/>
          </p:nvSpPr>
          <p:spPr bwMode="auto">
            <a:xfrm>
              <a:off x="5860" y="2030"/>
              <a:ext cx="73"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7 w 57"/>
                <a:gd name="T21" fmla="*/ 48 h 138"/>
                <a:gd name="T22" fmla="*/ 0 w 57"/>
                <a:gd name="T23" fmla="*/ 48 h 138"/>
                <a:gd name="T24" fmla="*/ 0 w 57"/>
                <a:gd name="T25" fmla="*/ 35 h 138"/>
                <a:gd name="T26" fmla="*/ 17 w 57"/>
                <a:gd name="T27" fmla="*/ 35 h 138"/>
                <a:gd name="T28" fmla="*/ 17 w 57"/>
                <a:gd name="T29" fmla="*/ 0 h 138"/>
                <a:gd name="T30" fmla="*/ 33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2"/>
                    <a:pt x="16" y="108"/>
                  </a:cubicBezTo>
                  <a:cubicBezTo>
                    <a:pt x="17" y="48"/>
                    <a:pt x="17" y="48"/>
                    <a:pt x="17" y="48"/>
                  </a:cubicBezTo>
                  <a:cubicBezTo>
                    <a:pt x="0" y="48"/>
                    <a:pt x="0" y="48"/>
                    <a:pt x="0" y="48"/>
                  </a:cubicBezTo>
                  <a:cubicBezTo>
                    <a:pt x="0" y="35"/>
                    <a:pt x="0" y="35"/>
                    <a:pt x="0" y="35"/>
                  </a:cubicBezTo>
                  <a:cubicBezTo>
                    <a:pt x="17" y="35"/>
                    <a:pt x="17" y="35"/>
                    <a:pt x="17" y="35"/>
                  </a:cubicBezTo>
                  <a:cubicBezTo>
                    <a:pt x="17" y="0"/>
                    <a:pt x="17" y="0"/>
                    <a:pt x="17" y="0"/>
                  </a:cubicBezTo>
                  <a:cubicBezTo>
                    <a:pt x="33" y="0"/>
                    <a:pt x="33" y="0"/>
                    <a:pt x="33"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0">
              <a:extLst>
                <a:ext uri="{FF2B5EF4-FFF2-40B4-BE49-F238E27FC236}">
                  <a16:creationId xmlns:a16="http://schemas.microsoft.com/office/drawing/2014/main" id="{2B09ED84-664E-4A5F-A319-7EABBA39C1C9}"/>
                </a:ext>
              </a:extLst>
            </p:cNvPr>
            <p:cNvSpPr>
              <a:spLocks noEditPoints="1"/>
            </p:cNvSpPr>
            <p:nvPr userDrawn="1"/>
          </p:nvSpPr>
          <p:spPr bwMode="auto">
            <a:xfrm>
              <a:off x="5952" y="2073"/>
              <a:ext cx="127" cy="140"/>
            </a:xfrm>
            <a:custGeom>
              <a:avLst/>
              <a:gdLst>
                <a:gd name="T0" fmla="*/ 17 w 98"/>
                <a:gd name="T1" fmla="*/ 55 h 108"/>
                <a:gd name="T2" fmla="*/ 17 w 98"/>
                <a:gd name="T3" fmla="*/ 56 h 108"/>
                <a:gd name="T4" fmla="*/ 19 w 98"/>
                <a:gd name="T5" fmla="*/ 72 h 108"/>
                <a:gd name="T6" fmla="*/ 55 w 98"/>
                <a:gd name="T7" fmla="*/ 94 h 108"/>
                <a:gd name="T8" fmla="*/ 89 w 98"/>
                <a:gd name="T9" fmla="*/ 83 h 108"/>
                <a:gd name="T10" fmla="*/ 93 w 98"/>
                <a:gd name="T11" fmla="*/ 83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4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3"/>
                    <a:pt x="17" y="68"/>
                    <a:pt x="19" y="72"/>
                  </a:cubicBezTo>
                  <a:cubicBezTo>
                    <a:pt x="25" y="86"/>
                    <a:pt x="37" y="94"/>
                    <a:pt x="55" y="94"/>
                  </a:cubicBezTo>
                  <a:cubicBezTo>
                    <a:pt x="66" y="94"/>
                    <a:pt x="79" y="90"/>
                    <a:pt x="89" y="83"/>
                  </a:cubicBezTo>
                  <a:cubicBezTo>
                    <a:pt x="93" y="83"/>
                    <a:pt x="93" y="83"/>
                    <a:pt x="93" y="83"/>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4"/>
                    <a:pt x="49" y="14"/>
                  </a:cubicBezTo>
                  <a:cubicBezTo>
                    <a:pt x="30" y="14"/>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1">
              <a:extLst>
                <a:ext uri="{FF2B5EF4-FFF2-40B4-BE49-F238E27FC236}">
                  <a16:creationId xmlns:a16="http://schemas.microsoft.com/office/drawing/2014/main" id="{EED6D8F8-3DF1-40DC-9C88-F56267FEA96A}"/>
                </a:ext>
              </a:extLst>
            </p:cNvPr>
            <p:cNvSpPr>
              <a:spLocks/>
            </p:cNvSpPr>
            <p:nvPr userDrawn="1"/>
          </p:nvSpPr>
          <p:spPr bwMode="auto">
            <a:xfrm>
              <a:off x="6106"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2">
              <a:extLst>
                <a:ext uri="{FF2B5EF4-FFF2-40B4-BE49-F238E27FC236}">
                  <a16:creationId xmlns:a16="http://schemas.microsoft.com/office/drawing/2014/main" id="{C52610F8-F0AE-439B-BC6C-028F68BC81CA}"/>
                </a:ext>
              </a:extLst>
            </p:cNvPr>
            <p:cNvSpPr>
              <a:spLocks noEditPoints="1"/>
            </p:cNvSpPr>
            <p:nvPr userDrawn="1"/>
          </p:nvSpPr>
          <p:spPr bwMode="auto">
            <a:xfrm>
              <a:off x="6200" y="2073"/>
              <a:ext cx="129" cy="193"/>
            </a:xfrm>
            <a:custGeom>
              <a:avLst/>
              <a:gdLst>
                <a:gd name="T0" fmla="*/ 0 w 100"/>
                <a:gd name="T1" fmla="*/ 2 h 149"/>
                <a:gd name="T2" fmla="*/ 17 w 100"/>
                <a:gd name="T3" fmla="*/ 2 h 149"/>
                <a:gd name="T4" fmla="*/ 17 w 100"/>
                <a:gd name="T5" fmla="*/ 15 h 149"/>
                <a:gd name="T6" fmla="*/ 19 w 100"/>
                <a:gd name="T7" fmla="*/ 15 h 149"/>
                <a:gd name="T8" fmla="*/ 50 w 100"/>
                <a:gd name="T9" fmla="*/ 0 h 149"/>
                <a:gd name="T10" fmla="*/ 100 w 100"/>
                <a:gd name="T11" fmla="*/ 52 h 149"/>
                <a:gd name="T12" fmla="*/ 49 w 100"/>
                <a:gd name="T13" fmla="*/ 107 h 149"/>
                <a:gd name="T14" fmla="*/ 19 w 100"/>
                <a:gd name="T15" fmla="*/ 90 h 149"/>
                <a:gd name="T16" fmla="*/ 17 w 100"/>
                <a:gd name="T17" fmla="*/ 90 h 149"/>
                <a:gd name="T18" fmla="*/ 17 w 100"/>
                <a:gd name="T19" fmla="*/ 149 h 149"/>
                <a:gd name="T20" fmla="*/ 0 w 100"/>
                <a:gd name="T21" fmla="*/ 149 h 149"/>
                <a:gd name="T22" fmla="*/ 0 w 100"/>
                <a:gd name="T23" fmla="*/ 2 h 149"/>
                <a:gd name="T24" fmla="*/ 17 w 100"/>
                <a:gd name="T25" fmla="*/ 42 h 149"/>
                <a:gd name="T26" fmla="*/ 17 w 100"/>
                <a:gd name="T27" fmla="*/ 72 h 149"/>
                <a:gd name="T28" fmla="*/ 46 w 100"/>
                <a:gd name="T29" fmla="*/ 93 h 149"/>
                <a:gd name="T30" fmla="*/ 83 w 100"/>
                <a:gd name="T31" fmla="*/ 52 h 149"/>
                <a:gd name="T32" fmla="*/ 47 w 100"/>
                <a:gd name="T33" fmla="*/ 14 h 149"/>
                <a:gd name="T34" fmla="*/ 17 w 100"/>
                <a:gd name="T35"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9">
                  <a:moveTo>
                    <a:pt x="0" y="2"/>
                  </a:moveTo>
                  <a:cubicBezTo>
                    <a:pt x="17" y="2"/>
                    <a:pt x="17" y="2"/>
                    <a:pt x="17" y="2"/>
                  </a:cubicBezTo>
                  <a:cubicBezTo>
                    <a:pt x="17" y="15"/>
                    <a:pt x="17" y="15"/>
                    <a:pt x="17" y="15"/>
                  </a:cubicBezTo>
                  <a:cubicBezTo>
                    <a:pt x="19" y="15"/>
                    <a:pt x="19" y="15"/>
                    <a:pt x="19" y="15"/>
                  </a:cubicBezTo>
                  <a:cubicBezTo>
                    <a:pt x="24" y="6"/>
                    <a:pt x="36" y="0"/>
                    <a:pt x="50" y="0"/>
                  </a:cubicBezTo>
                  <a:cubicBezTo>
                    <a:pt x="80" y="0"/>
                    <a:pt x="100" y="21"/>
                    <a:pt x="100" y="52"/>
                  </a:cubicBezTo>
                  <a:cubicBezTo>
                    <a:pt x="100" y="85"/>
                    <a:pt x="77" y="107"/>
                    <a:pt x="49" y="107"/>
                  </a:cubicBezTo>
                  <a:cubicBezTo>
                    <a:pt x="38" y="107"/>
                    <a:pt x="24" y="101"/>
                    <a:pt x="19" y="90"/>
                  </a:cubicBezTo>
                  <a:cubicBezTo>
                    <a:pt x="17" y="90"/>
                    <a:pt x="17" y="90"/>
                    <a:pt x="17" y="90"/>
                  </a:cubicBezTo>
                  <a:cubicBezTo>
                    <a:pt x="17" y="149"/>
                    <a:pt x="17" y="149"/>
                    <a:pt x="17" y="149"/>
                  </a:cubicBezTo>
                  <a:cubicBezTo>
                    <a:pt x="0" y="149"/>
                    <a:pt x="0" y="149"/>
                    <a:pt x="0" y="149"/>
                  </a:cubicBezTo>
                  <a:lnTo>
                    <a:pt x="0" y="2"/>
                  </a:lnTo>
                  <a:close/>
                  <a:moveTo>
                    <a:pt x="17" y="42"/>
                  </a:moveTo>
                  <a:cubicBezTo>
                    <a:pt x="17" y="72"/>
                    <a:pt x="17" y="72"/>
                    <a:pt x="17" y="72"/>
                  </a:cubicBezTo>
                  <a:cubicBezTo>
                    <a:pt x="17" y="85"/>
                    <a:pt x="32" y="93"/>
                    <a:pt x="46" y="93"/>
                  </a:cubicBezTo>
                  <a:cubicBezTo>
                    <a:pt x="66" y="93"/>
                    <a:pt x="83" y="80"/>
                    <a:pt x="83" y="52"/>
                  </a:cubicBezTo>
                  <a:cubicBezTo>
                    <a:pt x="83" y="28"/>
                    <a:pt x="67" y="14"/>
                    <a:pt x="47" y="14"/>
                  </a:cubicBezTo>
                  <a:cubicBezTo>
                    <a:pt x="32" y="14"/>
                    <a:pt x="17" y="26"/>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3">
              <a:extLst>
                <a:ext uri="{FF2B5EF4-FFF2-40B4-BE49-F238E27FC236}">
                  <a16:creationId xmlns:a16="http://schemas.microsoft.com/office/drawing/2014/main" id="{F77B9338-82E8-4C1F-9DDA-BC6C8FD244A1}"/>
                </a:ext>
              </a:extLst>
            </p:cNvPr>
            <p:cNvSpPr>
              <a:spLocks/>
            </p:cNvSpPr>
            <p:nvPr userDrawn="1"/>
          </p:nvSpPr>
          <p:spPr bwMode="auto">
            <a:xfrm>
              <a:off x="6357"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4">
              <a:extLst>
                <a:ext uri="{FF2B5EF4-FFF2-40B4-BE49-F238E27FC236}">
                  <a16:creationId xmlns:a16="http://schemas.microsoft.com/office/drawing/2014/main" id="{044F7675-69F2-45DA-87CA-4ED4A4DBB5FA}"/>
                </a:ext>
              </a:extLst>
            </p:cNvPr>
            <p:cNvSpPr>
              <a:spLocks noEditPoints="1"/>
            </p:cNvSpPr>
            <p:nvPr userDrawn="1"/>
          </p:nvSpPr>
          <p:spPr bwMode="auto">
            <a:xfrm>
              <a:off x="6451"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5">
              <a:extLst>
                <a:ext uri="{FF2B5EF4-FFF2-40B4-BE49-F238E27FC236}">
                  <a16:creationId xmlns:a16="http://schemas.microsoft.com/office/drawing/2014/main" id="{2972E8AB-D2A5-4F7F-9358-04B2FDC668B4}"/>
                </a:ext>
              </a:extLst>
            </p:cNvPr>
            <p:cNvSpPr>
              <a:spLocks/>
            </p:cNvSpPr>
            <p:nvPr userDrawn="1"/>
          </p:nvSpPr>
          <p:spPr bwMode="auto">
            <a:xfrm>
              <a:off x="6501" y="2074"/>
              <a:ext cx="103" cy="139"/>
            </a:xfrm>
            <a:custGeom>
              <a:avLst/>
              <a:gdLst>
                <a:gd name="T0" fmla="*/ 0 w 80"/>
                <a:gd name="T1" fmla="*/ 79 h 107"/>
                <a:gd name="T2" fmla="*/ 6 w 80"/>
                <a:gd name="T3" fmla="*/ 79 h 107"/>
                <a:gd name="T4" fmla="*/ 39 w 80"/>
                <a:gd name="T5" fmla="*/ 94 h 107"/>
                <a:gd name="T6" fmla="*/ 64 w 80"/>
                <a:gd name="T7" fmla="*/ 78 h 107"/>
                <a:gd name="T8" fmla="*/ 1 w 80"/>
                <a:gd name="T9" fmla="*/ 29 h 107"/>
                <a:gd name="T10" fmla="*/ 42 w 80"/>
                <a:gd name="T11" fmla="*/ 0 h 107"/>
                <a:gd name="T12" fmla="*/ 74 w 80"/>
                <a:gd name="T13" fmla="*/ 8 h 107"/>
                <a:gd name="T14" fmla="*/ 74 w 80"/>
                <a:gd name="T15" fmla="*/ 24 h 107"/>
                <a:gd name="T16" fmla="*/ 70 w 80"/>
                <a:gd name="T17" fmla="*/ 24 h 107"/>
                <a:gd name="T18" fmla="*/ 42 w 80"/>
                <a:gd name="T19" fmla="*/ 12 h 107"/>
                <a:gd name="T20" fmla="*/ 17 w 80"/>
                <a:gd name="T21" fmla="*/ 26 h 107"/>
                <a:gd name="T22" fmla="*/ 80 w 80"/>
                <a:gd name="T23" fmla="*/ 77 h 107"/>
                <a:gd name="T24" fmla="*/ 39 w 80"/>
                <a:gd name="T25" fmla="*/ 107 h 107"/>
                <a:gd name="T26" fmla="*/ 0 w 80"/>
                <a:gd name="T27" fmla="*/ 95 h 107"/>
                <a:gd name="T28" fmla="*/ 0 w 80"/>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7">
                  <a:moveTo>
                    <a:pt x="0" y="79"/>
                  </a:moveTo>
                  <a:cubicBezTo>
                    <a:pt x="6" y="79"/>
                    <a:pt x="6" y="79"/>
                    <a:pt x="6" y="79"/>
                  </a:cubicBezTo>
                  <a:cubicBezTo>
                    <a:pt x="11" y="87"/>
                    <a:pt x="26" y="94"/>
                    <a:pt x="39" y="94"/>
                  </a:cubicBezTo>
                  <a:cubicBezTo>
                    <a:pt x="55" y="94"/>
                    <a:pt x="64" y="89"/>
                    <a:pt x="64" y="78"/>
                  </a:cubicBezTo>
                  <a:cubicBezTo>
                    <a:pt x="64" y="57"/>
                    <a:pt x="1" y="64"/>
                    <a:pt x="1" y="29"/>
                  </a:cubicBezTo>
                  <a:cubicBezTo>
                    <a:pt x="1" y="11"/>
                    <a:pt x="14" y="0"/>
                    <a:pt x="42" y="0"/>
                  </a:cubicBezTo>
                  <a:cubicBezTo>
                    <a:pt x="57" y="0"/>
                    <a:pt x="69" y="4"/>
                    <a:pt x="74" y="8"/>
                  </a:cubicBezTo>
                  <a:cubicBezTo>
                    <a:pt x="74" y="24"/>
                    <a:pt x="74" y="24"/>
                    <a:pt x="74" y="24"/>
                  </a:cubicBezTo>
                  <a:cubicBezTo>
                    <a:pt x="70" y="24"/>
                    <a:pt x="70" y="24"/>
                    <a:pt x="70" y="24"/>
                  </a:cubicBezTo>
                  <a:cubicBezTo>
                    <a:pt x="66" y="20"/>
                    <a:pt x="56" y="12"/>
                    <a:pt x="42" y="12"/>
                  </a:cubicBezTo>
                  <a:cubicBezTo>
                    <a:pt x="24" y="12"/>
                    <a:pt x="17" y="18"/>
                    <a:pt x="17" y="26"/>
                  </a:cubicBezTo>
                  <a:cubicBezTo>
                    <a:pt x="17" y="51"/>
                    <a:pt x="80" y="41"/>
                    <a:pt x="80" y="77"/>
                  </a:cubicBezTo>
                  <a:cubicBezTo>
                    <a:pt x="80" y="96"/>
                    <a:pt x="68" y="107"/>
                    <a:pt x="39" y="107"/>
                  </a:cubicBezTo>
                  <a:cubicBezTo>
                    <a:pt x="23" y="107"/>
                    <a:pt x="10"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6">
              <a:extLst>
                <a:ext uri="{FF2B5EF4-FFF2-40B4-BE49-F238E27FC236}">
                  <a16:creationId xmlns:a16="http://schemas.microsoft.com/office/drawing/2014/main" id="{67D0A64A-C917-46B5-B929-2DCB04C3C7F5}"/>
                </a:ext>
              </a:extLst>
            </p:cNvPr>
            <p:cNvSpPr>
              <a:spLocks noEditPoints="1"/>
            </p:cNvSpPr>
            <p:nvPr userDrawn="1"/>
          </p:nvSpPr>
          <p:spPr bwMode="auto">
            <a:xfrm>
              <a:off x="6621" y="2073"/>
              <a:ext cx="125" cy="140"/>
            </a:xfrm>
            <a:custGeom>
              <a:avLst/>
              <a:gdLst>
                <a:gd name="T0" fmla="*/ 16 w 97"/>
                <a:gd name="T1" fmla="*/ 55 h 108"/>
                <a:gd name="T2" fmla="*/ 16 w 97"/>
                <a:gd name="T3" fmla="*/ 56 h 108"/>
                <a:gd name="T4" fmla="*/ 19 w 97"/>
                <a:gd name="T5" fmla="*/ 72 h 108"/>
                <a:gd name="T6" fmla="*/ 55 w 97"/>
                <a:gd name="T7" fmla="*/ 94 h 108"/>
                <a:gd name="T8" fmla="*/ 88 w 97"/>
                <a:gd name="T9" fmla="*/ 83 h 108"/>
                <a:gd name="T10" fmla="*/ 92 w 97"/>
                <a:gd name="T11" fmla="*/ 83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4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3"/>
                    <a:pt x="17" y="68"/>
                    <a:pt x="19" y="72"/>
                  </a:cubicBezTo>
                  <a:cubicBezTo>
                    <a:pt x="25" y="86"/>
                    <a:pt x="36" y="94"/>
                    <a:pt x="55" y="94"/>
                  </a:cubicBezTo>
                  <a:cubicBezTo>
                    <a:pt x="65" y="94"/>
                    <a:pt x="78" y="90"/>
                    <a:pt x="88" y="83"/>
                  </a:cubicBezTo>
                  <a:cubicBezTo>
                    <a:pt x="92" y="83"/>
                    <a:pt x="92" y="83"/>
                    <a:pt x="92" y="83"/>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4"/>
                    <a:pt x="49" y="14"/>
                  </a:cubicBezTo>
                  <a:cubicBezTo>
                    <a:pt x="30" y="14"/>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7">
              <a:extLst>
                <a:ext uri="{FF2B5EF4-FFF2-40B4-BE49-F238E27FC236}">
                  <a16:creationId xmlns:a16="http://schemas.microsoft.com/office/drawing/2014/main" id="{E202E4D2-100B-4285-97D4-DA313AD68630}"/>
                </a:ext>
              </a:extLst>
            </p:cNvPr>
            <p:cNvSpPr>
              <a:spLocks/>
            </p:cNvSpPr>
            <p:nvPr userDrawn="1"/>
          </p:nvSpPr>
          <p:spPr bwMode="auto">
            <a:xfrm>
              <a:off x="6841"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8">
              <a:extLst>
                <a:ext uri="{FF2B5EF4-FFF2-40B4-BE49-F238E27FC236}">
                  <a16:creationId xmlns:a16="http://schemas.microsoft.com/office/drawing/2014/main" id="{212F46AC-F6A6-4093-9829-C7F78D013616}"/>
                </a:ext>
              </a:extLst>
            </p:cNvPr>
            <p:cNvSpPr>
              <a:spLocks/>
            </p:cNvSpPr>
            <p:nvPr userDrawn="1"/>
          </p:nvSpPr>
          <p:spPr bwMode="auto">
            <a:xfrm>
              <a:off x="6995" y="2074"/>
              <a:ext cx="101" cy="139"/>
            </a:xfrm>
            <a:custGeom>
              <a:avLst/>
              <a:gdLst>
                <a:gd name="T0" fmla="*/ 0 w 79"/>
                <a:gd name="T1" fmla="*/ 79 h 107"/>
                <a:gd name="T2" fmla="*/ 5 w 79"/>
                <a:gd name="T3" fmla="*/ 79 h 107"/>
                <a:gd name="T4" fmla="*/ 38 w 79"/>
                <a:gd name="T5" fmla="*/ 94 h 107"/>
                <a:gd name="T6" fmla="*/ 63 w 79"/>
                <a:gd name="T7" fmla="*/ 78 h 107"/>
                <a:gd name="T8" fmla="*/ 0 w 79"/>
                <a:gd name="T9" fmla="*/ 29 h 107"/>
                <a:gd name="T10" fmla="*/ 41 w 79"/>
                <a:gd name="T11" fmla="*/ 0 h 107"/>
                <a:gd name="T12" fmla="*/ 74 w 79"/>
                <a:gd name="T13" fmla="*/ 8 h 107"/>
                <a:gd name="T14" fmla="*/ 74 w 79"/>
                <a:gd name="T15" fmla="*/ 24 h 107"/>
                <a:gd name="T16" fmla="*/ 69 w 79"/>
                <a:gd name="T17" fmla="*/ 24 h 107"/>
                <a:gd name="T18" fmla="*/ 41 w 79"/>
                <a:gd name="T19" fmla="*/ 12 h 107"/>
                <a:gd name="T20" fmla="*/ 16 w 79"/>
                <a:gd name="T21" fmla="*/ 26 h 107"/>
                <a:gd name="T22" fmla="*/ 79 w 79"/>
                <a:gd name="T23" fmla="*/ 77 h 107"/>
                <a:gd name="T24" fmla="*/ 38 w 79"/>
                <a:gd name="T25" fmla="*/ 107 h 107"/>
                <a:gd name="T26" fmla="*/ 0 w 79"/>
                <a:gd name="T27" fmla="*/ 95 h 107"/>
                <a:gd name="T28" fmla="*/ 0 w 79"/>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7">
                  <a:moveTo>
                    <a:pt x="0" y="79"/>
                  </a:moveTo>
                  <a:cubicBezTo>
                    <a:pt x="5" y="79"/>
                    <a:pt x="5" y="79"/>
                    <a:pt x="5" y="79"/>
                  </a:cubicBezTo>
                  <a:cubicBezTo>
                    <a:pt x="11" y="87"/>
                    <a:pt x="25" y="94"/>
                    <a:pt x="38" y="94"/>
                  </a:cubicBezTo>
                  <a:cubicBezTo>
                    <a:pt x="55" y="94"/>
                    <a:pt x="63" y="89"/>
                    <a:pt x="63" y="78"/>
                  </a:cubicBezTo>
                  <a:cubicBezTo>
                    <a:pt x="63" y="57"/>
                    <a:pt x="0" y="64"/>
                    <a:pt x="0" y="29"/>
                  </a:cubicBezTo>
                  <a:cubicBezTo>
                    <a:pt x="0" y="11"/>
                    <a:pt x="13" y="0"/>
                    <a:pt x="41" y="0"/>
                  </a:cubicBezTo>
                  <a:cubicBezTo>
                    <a:pt x="57" y="0"/>
                    <a:pt x="68" y="4"/>
                    <a:pt x="74" y="8"/>
                  </a:cubicBezTo>
                  <a:cubicBezTo>
                    <a:pt x="74" y="24"/>
                    <a:pt x="74" y="24"/>
                    <a:pt x="74" y="24"/>
                  </a:cubicBezTo>
                  <a:cubicBezTo>
                    <a:pt x="69" y="24"/>
                    <a:pt x="69" y="24"/>
                    <a:pt x="69" y="24"/>
                  </a:cubicBezTo>
                  <a:cubicBezTo>
                    <a:pt x="65" y="20"/>
                    <a:pt x="56" y="12"/>
                    <a:pt x="41" y="12"/>
                  </a:cubicBezTo>
                  <a:cubicBezTo>
                    <a:pt x="24" y="12"/>
                    <a:pt x="16" y="18"/>
                    <a:pt x="16" y="26"/>
                  </a:cubicBezTo>
                  <a:cubicBezTo>
                    <a:pt x="16" y="51"/>
                    <a:pt x="79" y="41"/>
                    <a:pt x="79" y="77"/>
                  </a:cubicBezTo>
                  <a:cubicBezTo>
                    <a:pt x="79" y="96"/>
                    <a:pt x="67" y="107"/>
                    <a:pt x="38" y="107"/>
                  </a:cubicBezTo>
                  <a:cubicBezTo>
                    <a:pt x="23" y="107"/>
                    <a:pt x="9"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9">
              <a:extLst>
                <a:ext uri="{FF2B5EF4-FFF2-40B4-BE49-F238E27FC236}">
                  <a16:creationId xmlns:a16="http://schemas.microsoft.com/office/drawing/2014/main" id="{C47C22E7-A674-45EC-B504-7F9AB47757F8}"/>
                </a:ext>
              </a:extLst>
            </p:cNvPr>
            <p:cNvSpPr>
              <a:spLocks/>
            </p:cNvSpPr>
            <p:nvPr userDrawn="1"/>
          </p:nvSpPr>
          <p:spPr bwMode="auto">
            <a:xfrm>
              <a:off x="71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2"/>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0">
              <a:extLst>
                <a:ext uri="{FF2B5EF4-FFF2-40B4-BE49-F238E27FC236}">
                  <a16:creationId xmlns:a16="http://schemas.microsoft.com/office/drawing/2014/main" id="{68FC1A71-AA5C-491D-A037-F65390485F7A}"/>
                </a:ext>
              </a:extLst>
            </p:cNvPr>
            <p:cNvSpPr>
              <a:spLocks noEditPoints="1"/>
            </p:cNvSpPr>
            <p:nvPr userDrawn="1"/>
          </p:nvSpPr>
          <p:spPr bwMode="auto">
            <a:xfrm>
              <a:off x="7203" y="2073"/>
              <a:ext cx="134" cy="140"/>
            </a:xfrm>
            <a:custGeom>
              <a:avLst/>
              <a:gdLst>
                <a:gd name="T0" fmla="*/ 51 w 104"/>
                <a:gd name="T1" fmla="*/ 0 h 108"/>
                <a:gd name="T2" fmla="*/ 104 w 104"/>
                <a:gd name="T3" fmla="*/ 53 h 108"/>
                <a:gd name="T4" fmla="*/ 51 w 104"/>
                <a:gd name="T5" fmla="*/ 108 h 108"/>
                <a:gd name="T6" fmla="*/ 0 w 104"/>
                <a:gd name="T7" fmla="*/ 54 h 108"/>
                <a:gd name="T8" fmla="*/ 51 w 104"/>
                <a:gd name="T9" fmla="*/ 0 h 108"/>
                <a:gd name="T10" fmla="*/ 51 w 104"/>
                <a:gd name="T11" fmla="*/ 94 h 108"/>
                <a:gd name="T12" fmla="*/ 87 w 104"/>
                <a:gd name="T13" fmla="*/ 54 h 108"/>
                <a:gd name="T14" fmla="*/ 51 w 104"/>
                <a:gd name="T15" fmla="*/ 13 h 108"/>
                <a:gd name="T16" fmla="*/ 16 w 104"/>
                <a:gd name="T17" fmla="*/ 54 h 108"/>
                <a:gd name="T18" fmla="*/ 51 w 104"/>
                <a:gd name="T19"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8">
                  <a:moveTo>
                    <a:pt x="51" y="0"/>
                  </a:moveTo>
                  <a:cubicBezTo>
                    <a:pt x="83" y="0"/>
                    <a:pt x="104" y="21"/>
                    <a:pt x="104" y="53"/>
                  </a:cubicBezTo>
                  <a:cubicBezTo>
                    <a:pt x="104" y="87"/>
                    <a:pt x="84" y="108"/>
                    <a:pt x="51" y="108"/>
                  </a:cubicBezTo>
                  <a:cubicBezTo>
                    <a:pt x="20" y="108"/>
                    <a:pt x="0" y="86"/>
                    <a:pt x="0" y="54"/>
                  </a:cubicBezTo>
                  <a:cubicBezTo>
                    <a:pt x="0" y="21"/>
                    <a:pt x="20" y="0"/>
                    <a:pt x="51" y="0"/>
                  </a:cubicBezTo>
                  <a:close/>
                  <a:moveTo>
                    <a:pt x="51" y="94"/>
                  </a:moveTo>
                  <a:cubicBezTo>
                    <a:pt x="71" y="94"/>
                    <a:pt x="87" y="79"/>
                    <a:pt x="87" y="54"/>
                  </a:cubicBezTo>
                  <a:cubicBezTo>
                    <a:pt x="87" y="28"/>
                    <a:pt x="72" y="13"/>
                    <a:pt x="51" y="13"/>
                  </a:cubicBezTo>
                  <a:cubicBezTo>
                    <a:pt x="33" y="13"/>
                    <a:pt x="16" y="28"/>
                    <a:pt x="16" y="54"/>
                  </a:cubicBezTo>
                  <a:cubicBezTo>
                    <a:pt x="16" y="79"/>
                    <a:pt x="33" y="94"/>
                    <a:pt x="51" y="94"/>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a:extLst>
                <a:ext uri="{FF2B5EF4-FFF2-40B4-BE49-F238E27FC236}">
                  <a16:creationId xmlns:a16="http://schemas.microsoft.com/office/drawing/2014/main" id="{2AED598B-37DA-4A41-920C-D4F11E11102A}"/>
                </a:ext>
              </a:extLst>
            </p:cNvPr>
            <p:cNvSpPr>
              <a:spLocks/>
            </p:cNvSpPr>
            <p:nvPr userDrawn="1"/>
          </p:nvSpPr>
          <p:spPr bwMode="auto">
            <a:xfrm>
              <a:off x="7364" y="2074"/>
              <a:ext cx="119"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3"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5"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2">
              <a:extLst>
                <a:ext uri="{FF2B5EF4-FFF2-40B4-BE49-F238E27FC236}">
                  <a16:creationId xmlns:a16="http://schemas.microsoft.com/office/drawing/2014/main" id="{B0DC14E8-50D7-44C0-B6F5-A634BF09A435}"/>
                </a:ext>
              </a:extLst>
            </p:cNvPr>
            <p:cNvSpPr>
              <a:spLocks noEditPoints="1"/>
            </p:cNvSpPr>
            <p:nvPr userDrawn="1"/>
          </p:nvSpPr>
          <p:spPr bwMode="auto">
            <a:xfrm>
              <a:off x="7516"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3">
              <a:extLst>
                <a:ext uri="{FF2B5EF4-FFF2-40B4-BE49-F238E27FC236}">
                  <a16:creationId xmlns:a16="http://schemas.microsoft.com/office/drawing/2014/main" id="{7E3FFCC7-F3CD-44A9-B013-6601BF4C99F6}"/>
                </a:ext>
              </a:extLst>
            </p:cNvPr>
            <p:cNvSpPr>
              <a:spLocks noEditPoints="1"/>
            </p:cNvSpPr>
            <p:nvPr userDrawn="1"/>
          </p:nvSpPr>
          <p:spPr bwMode="auto">
            <a:xfrm>
              <a:off x="7565" y="2073"/>
              <a:ext cx="114"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5 h 108"/>
                <a:gd name="T16" fmla="*/ 11 w 88"/>
                <a:gd name="T17" fmla="*/ 28 h 108"/>
                <a:gd name="T18" fmla="*/ 8 w 88"/>
                <a:gd name="T19" fmla="*/ 28 h 108"/>
                <a:gd name="T20" fmla="*/ 8 w 88"/>
                <a:gd name="T21" fmla="*/ 14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6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50" y="108"/>
                    <a:pt x="36" y="108"/>
                  </a:cubicBezTo>
                  <a:cubicBezTo>
                    <a:pt x="15" y="108"/>
                    <a:pt x="0" y="95"/>
                    <a:pt x="0" y="77"/>
                  </a:cubicBezTo>
                  <a:cubicBezTo>
                    <a:pt x="0" y="56"/>
                    <a:pt x="16" y="48"/>
                    <a:pt x="40" y="42"/>
                  </a:cubicBezTo>
                  <a:cubicBezTo>
                    <a:pt x="47" y="40"/>
                    <a:pt x="63" y="38"/>
                    <a:pt x="70" y="37"/>
                  </a:cubicBezTo>
                  <a:cubicBezTo>
                    <a:pt x="71" y="34"/>
                    <a:pt x="71" y="34"/>
                    <a:pt x="71" y="34"/>
                  </a:cubicBezTo>
                  <a:cubicBezTo>
                    <a:pt x="68" y="23"/>
                    <a:pt x="58" y="15"/>
                    <a:pt x="44" y="15"/>
                  </a:cubicBezTo>
                  <a:cubicBezTo>
                    <a:pt x="29" y="15"/>
                    <a:pt x="20" y="19"/>
                    <a:pt x="11" y="28"/>
                  </a:cubicBezTo>
                  <a:cubicBezTo>
                    <a:pt x="8" y="28"/>
                    <a:pt x="8" y="28"/>
                    <a:pt x="8" y="28"/>
                  </a:cubicBezTo>
                  <a:cubicBezTo>
                    <a:pt x="8" y="14"/>
                    <a:pt x="8" y="14"/>
                    <a:pt x="8" y="14"/>
                  </a:cubicBezTo>
                  <a:cubicBezTo>
                    <a:pt x="17"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4" y="53"/>
                    <a:pt x="51" y="55"/>
                    <a:pt x="46"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1103515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White_2 Col_Ful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rgbClr val="0000F0"/>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1633440"/>
            <a:ext cx="9446704" cy="643036"/>
          </a:xfrm>
        </p:spPr>
        <p:txBody>
          <a:bodyPr bIns="0" anchor="t" anchorCtr="0"/>
          <a:lstStyle>
            <a:lvl1pPr marL="0" indent="0">
              <a:spcBef>
                <a:spcPts val="200"/>
              </a:spcBef>
              <a:buNone/>
              <a:defRPr sz="2200">
                <a:solidFill>
                  <a:srgbClr val="0000F0"/>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rgbClr val="0000F0"/>
              </a:buClr>
              <a:defRPr>
                <a:solidFill>
                  <a:srgbClr val="0000F0"/>
                </a:solidFill>
              </a:defRPr>
            </a:lvl1pPr>
            <a:lvl2pPr>
              <a:buClr>
                <a:srgbClr val="0000F0"/>
              </a:buClr>
              <a:defRPr>
                <a:solidFill>
                  <a:srgbClr val="0000F0"/>
                </a:solidFill>
              </a:defRPr>
            </a:lvl2pPr>
            <a:lvl3pPr>
              <a:buClr>
                <a:srgbClr val="0000F0"/>
              </a:buClr>
              <a:defRPr>
                <a:solidFill>
                  <a:srgbClr val="0000F0"/>
                </a:solidFill>
              </a:defRPr>
            </a:lvl3pPr>
            <a:lvl4pPr>
              <a:buClr>
                <a:srgbClr val="0000F0"/>
              </a:buClr>
              <a:defRPr>
                <a:solidFill>
                  <a:srgbClr val="0000F0"/>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1" cy="2808288"/>
          </a:xfrm>
        </p:spPr>
        <p:txBody>
          <a:bodyPr anchor="t" anchorCtr="0"/>
          <a:lstStyle>
            <a:lvl1pPr>
              <a:buClr>
                <a:srgbClr val="0000F0"/>
              </a:buClr>
              <a:defRPr>
                <a:solidFill>
                  <a:srgbClr val="0000F0"/>
                </a:solidFill>
              </a:defRPr>
            </a:lvl1pPr>
            <a:lvl2pPr>
              <a:buClr>
                <a:srgbClr val="0000F0"/>
              </a:buClr>
              <a:defRPr>
                <a:solidFill>
                  <a:srgbClr val="0000F0"/>
                </a:solidFill>
              </a:defRPr>
            </a:lvl2pPr>
            <a:lvl3pPr>
              <a:buClr>
                <a:srgbClr val="0000F0"/>
              </a:buClr>
              <a:defRPr>
                <a:solidFill>
                  <a:srgbClr val="0000F0"/>
                </a:solidFill>
              </a:defRPr>
            </a:lvl3pPr>
            <a:lvl4pPr>
              <a:buClr>
                <a:srgbClr val="0000F0"/>
              </a:buClr>
              <a:defRPr>
                <a:solidFill>
                  <a:srgbClr val="0000F0"/>
                </a:solidFill>
              </a:defRPr>
            </a:lvl4pPr>
            <a:lvl5pPr>
              <a:buClr>
                <a:schemeClr val="tx1"/>
              </a:buClr>
              <a:defRPr>
                <a:solidFill>
                  <a:schemeClr val="tx1"/>
                </a:solidFill>
              </a:defRPr>
            </a:lvl5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grpSp>
        <p:nvGrpSpPr>
          <p:cNvPr id="28" name="Group 27">
            <a:extLst>
              <a:ext uri="{FF2B5EF4-FFF2-40B4-BE49-F238E27FC236}">
                <a16:creationId xmlns:a16="http://schemas.microsoft.com/office/drawing/2014/main" id="{A63D88C4-906E-4B4F-A69E-2484CAB3B6BE}"/>
              </a:ext>
            </a:extLst>
          </p:cNvPr>
          <p:cNvGrpSpPr>
            <a:grpSpLocks noChangeAspect="1"/>
          </p:cNvGrpSpPr>
          <p:nvPr userDrawn="1"/>
        </p:nvGrpSpPr>
        <p:grpSpPr bwMode="auto">
          <a:xfrm>
            <a:off x="7913089" y="6466809"/>
            <a:ext cx="4015386" cy="154800"/>
            <a:chOff x="1" y="2013"/>
            <a:chExt cx="7678" cy="296"/>
          </a:xfrm>
        </p:grpSpPr>
        <p:sp>
          <p:nvSpPr>
            <p:cNvPr id="29" name="Freeform 5">
              <a:extLst>
                <a:ext uri="{FF2B5EF4-FFF2-40B4-BE49-F238E27FC236}">
                  <a16:creationId xmlns:a16="http://schemas.microsoft.com/office/drawing/2014/main" id="{5E8A4EEF-BB65-4DB3-AD10-4EC96E306502}"/>
                </a:ext>
              </a:extLst>
            </p:cNvPr>
            <p:cNvSpPr>
              <a:spLocks/>
            </p:cNvSpPr>
            <p:nvPr userDrawn="1"/>
          </p:nvSpPr>
          <p:spPr bwMode="auto">
            <a:xfrm>
              <a:off x="1184"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6">
              <a:extLst>
                <a:ext uri="{FF2B5EF4-FFF2-40B4-BE49-F238E27FC236}">
                  <a16:creationId xmlns:a16="http://schemas.microsoft.com/office/drawing/2014/main" id="{A8531948-327F-4E41-BFDF-377539BEB60F}"/>
                </a:ext>
              </a:extLst>
            </p:cNvPr>
            <p:cNvSpPr>
              <a:spLocks/>
            </p:cNvSpPr>
            <p:nvPr userDrawn="1"/>
          </p:nvSpPr>
          <p:spPr bwMode="auto">
            <a:xfrm>
              <a:off x="132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
              <a:extLst>
                <a:ext uri="{FF2B5EF4-FFF2-40B4-BE49-F238E27FC236}">
                  <a16:creationId xmlns:a16="http://schemas.microsoft.com/office/drawing/2014/main" id="{E9C878FE-47F0-4EFC-966A-282860EA8AAF}"/>
                </a:ext>
              </a:extLst>
            </p:cNvPr>
            <p:cNvSpPr>
              <a:spLocks/>
            </p:cNvSpPr>
            <p:nvPr userDrawn="1"/>
          </p:nvSpPr>
          <p:spPr bwMode="auto">
            <a:xfrm>
              <a:off x="14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
              <a:extLst>
                <a:ext uri="{FF2B5EF4-FFF2-40B4-BE49-F238E27FC236}">
                  <a16:creationId xmlns:a16="http://schemas.microsoft.com/office/drawing/2014/main" id="{5553502C-FE45-4AE6-AAE0-4A61BC9D53EF}"/>
                </a:ext>
              </a:extLst>
            </p:cNvPr>
            <p:cNvSpPr>
              <a:spLocks noEditPoints="1"/>
            </p:cNvSpPr>
            <p:nvPr userDrawn="1"/>
          </p:nvSpPr>
          <p:spPr bwMode="auto">
            <a:xfrm>
              <a:off x="1504" y="2073"/>
              <a:ext cx="124"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4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8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5" y="108"/>
                    <a:pt x="54"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8" y="13"/>
                  </a:cubicBezTo>
                  <a:cubicBezTo>
                    <a:pt x="29"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9">
              <a:extLst>
                <a:ext uri="{FF2B5EF4-FFF2-40B4-BE49-F238E27FC236}">
                  <a16:creationId xmlns:a16="http://schemas.microsoft.com/office/drawing/2014/main" id="{8B409FC8-6F54-4D66-8CF4-6C7DA0521FF7}"/>
                </a:ext>
              </a:extLst>
            </p:cNvPr>
            <p:cNvSpPr>
              <a:spLocks/>
            </p:cNvSpPr>
            <p:nvPr userDrawn="1"/>
          </p:nvSpPr>
          <p:spPr bwMode="auto">
            <a:xfrm>
              <a:off x="1638" y="2076"/>
              <a:ext cx="134" cy="133"/>
            </a:xfrm>
            <a:custGeom>
              <a:avLst/>
              <a:gdLst>
                <a:gd name="T0" fmla="*/ 134 w 134"/>
                <a:gd name="T1" fmla="*/ 0 h 133"/>
                <a:gd name="T2" fmla="*/ 134 w 134"/>
                <a:gd name="T3" fmla="*/ 6 h 133"/>
                <a:gd name="T4" fmla="*/ 79 w 134"/>
                <a:gd name="T5" fmla="*/ 133 h 133"/>
                <a:gd name="T6" fmla="*/ 54 w 134"/>
                <a:gd name="T7" fmla="*/ 133 h 133"/>
                <a:gd name="T8" fmla="*/ 0 w 134"/>
                <a:gd name="T9" fmla="*/ 6 h 133"/>
                <a:gd name="T10" fmla="*/ 0 w 134"/>
                <a:gd name="T11" fmla="*/ 0 h 133"/>
                <a:gd name="T12" fmla="*/ 20 w 134"/>
                <a:gd name="T13" fmla="*/ 0 h 133"/>
                <a:gd name="T14" fmla="*/ 60 w 134"/>
                <a:gd name="T15" fmla="*/ 100 h 133"/>
                <a:gd name="T16" fmla="*/ 64 w 134"/>
                <a:gd name="T17" fmla="*/ 114 h 133"/>
                <a:gd name="T18" fmla="*/ 68 w 134"/>
                <a:gd name="T19" fmla="*/ 114 h 133"/>
                <a:gd name="T20" fmla="*/ 73 w 134"/>
                <a:gd name="T21" fmla="*/ 101 h 133"/>
                <a:gd name="T22" fmla="*/ 113 w 134"/>
                <a:gd name="T23" fmla="*/ 0 h 133"/>
                <a:gd name="T24" fmla="*/ 134 w 134"/>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3">
                  <a:moveTo>
                    <a:pt x="134" y="0"/>
                  </a:moveTo>
                  <a:lnTo>
                    <a:pt x="134" y="6"/>
                  </a:lnTo>
                  <a:lnTo>
                    <a:pt x="79" y="133"/>
                  </a:lnTo>
                  <a:lnTo>
                    <a:pt x="54" y="133"/>
                  </a:lnTo>
                  <a:lnTo>
                    <a:pt x="0" y="6"/>
                  </a:lnTo>
                  <a:lnTo>
                    <a:pt x="0" y="0"/>
                  </a:lnTo>
                  <a:lnTo>
                    <a:pt x="20" y="0"/>
                  </a:lnTo>
                  <a:lnTo>
                    <a:pt x="60" y="100"/>
                  </a:lnTo>
                  <a:lnTo>
                    <a:pt x="64" y="114"/>
                  </a:lnTo>
                  <a:lnTo>
                    <a:pt x="68" y="114"/>
                  </a:lnTo>
                  <a:lnTo>
                    <a:pt x="73" y="101"/>
                  </a:lnTo>
                  <a:lnTo>
                    <a:pt x="113" y="0"/>
                  </a:lnTo>
                  <a:lnTo>
                    <a:pt x="134" y="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0">
              <a:extLst>
                <a:ext uri="{FF2B5EF4-FFF2-40B4-BE49-F238E27FC236}">
                  <a16:creationId xmlns:a16="http://schemas.microsoft.com/office/drawing/2014/main" id="{36F1C24E-DF52-4DCD-9E2D-37B1BD2B7797}"/>
                </a:ext>
              </a:extLst>
            </p:cNvPr>
            <p:cNvSpPr>
              <a:spLocks noEditPoints="1"/>
            </p:cNvSpPr>
            <p:nvPr userDrawn="1"/>
          </p:nvSpPr>
          <p:spPr bwMode="auto">
            <a:xfrm>
              <a:off x="1781" y="2017"/>
              <a:ext cx="134" cy="196"/>
            </a:xfrm>
            <a:custGeom>
              <a:avLst/>
              <a:gdLst>
                <a:gd name="T0" fmla="*/ 52 w 104"/>
                <a:gd name="T1" fmla="*/ 43 h 151"/>
                <a:gd name="T2" fmla="*/ 104 w 104"/>
                <a:gd name="T3" fmla="*/ 96 h 151"/>
                <a:gd name="T4" fmla="*/ 52 w 104"/>
                <a:gd name="T5" fmla="*/ 151 h 151"/>
                <a:gd name="T6" fmla="*/ 0 w 104"/>
                <a:gd name="T7" fmla="*/ 97 h 151"/>
                <a:gd name="T8" fmla="*/ 52 w 104"/>
                <a:gd name="T9" fmla="*/ 43 h 151"/>
                <a:gd name="T10" fmla="*/ 52 w 104"/>
                <a:gd name="T11" fmla="*/ 137 h 151"/>
                <a:gd name="T12" fmla="*/ 87 w 104"/>
                <a:gd name="T13" fmla="*/ 97 h 151"/>
                <a:gd name="T14" fmla="*/ 52 w 104"/>
                <a:gd name="T15" fmla="*/ 56 h 151"/>
                <a:gd name="T16" fmla="*/ 17 w 104"/>
                <a:gd name="T17" fmla="*/ 97 h 151"/>
                <a:gd name="T18" fmla="*/ 52 w 104"/>
                <a:gd name="T19" fmla="*/ 137 h 151"/>
                <a:gd name="T20" fmla="*/ 67 w 104"/>
                <a:gd name="T21" fmla="*/ 10 h 151"/>
                <a:gd name="T22" fmla="*/ 75 w 104"/>
                <a:gd name="T23" fmla="*/ 2 h 151"/>
                <a:gd name="T24" fmla="*/ 86 w 104"/>
                <a:gd name="T25" fmla="*/ 5 h 151"/>
                <a:gd name="T26" fmla="*/ 66 w 104"/>
                <a:gd name="T27" fmla="*/ 22 h 151"/>
                <a:gd name="T28" fmla="*/ 38 w 104"/>
                <a:gd name="T29" fmla="*/ 12 h 151"/>
                <a:gd name="T30" fmla="*/ 28 w 104"/>
                <a:gd name="T31" fmla="*/ 20 h 151"/>
                <a:gd name="T32" fmla="*/ 18 w 104"/>
                <a:gd name="T33" fmla="*/ 15 h 151"/>
                <a:gd name="T34" fmla="*/ 39 w 104"/>
                <a:gd name="T35" fmla="*/ 0 h 151"/>
                <a:gd name="T36" fmla="*/ 67 w 104"/>
                <a:gd name="T37" fmla="*/ 1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51">
                  <a:moveTo>
                    <a:pt x="52" y="43"/>
                  </a:moveTo>
                  <a:cubicBezTo>
                    <a:pt x="83" y="43"/>
                    <a:pt x="104" y="64"/>
                    <a:pt x="104" y="96"/>
                  </a:cubicBezTo>
                  <a:cubicBezTo>
                    <a:pt x="104" y="130"/>
                    <a:pt x="84" y="151"/>
                    <a:pt x="52" y="151"/>
                  </a:cubicBezTo>
                  <a:cubicBezTo>
                    <a:pt x="20" y="151"/>
                    <a:pt x="0" y="129"/>
                    <a:pt x="0" y="97"/>
                  </a:cubicBezTo>
                  <a:cubicBezTo>
                    <a:pt x="0" y="64"/>
                    <a:pt x="21" y="43"/>
                    <a:pt x="52" y="43"/>
                  </a:cubicBezTo>
                  <a:close/>
                  <a:moveTo>
                    <a:pt x="52" y="137"/>
                  </a:moveTo>
                  <a:cubicBezTo>
                    <a:pt x="72" y="137"/>
                    <a:pt x="87" y="122"/>
                    <a:pt x="87" y="97"/>
                  </a:cubicBezTo>
                  <a:cubicBezTo>
                    <a:pt x="87" y="71"/>
                    <a:pt x="72" y="56"/>
                    <a:pt x="52" y="56"/>
                  </a:cubicBezTo>
                  <a:cubicBezTo>
                    <a:pt x="33" y="56"/>
                    <a:pt x="17" y="71"/>
                    <a:pt x="17" y="97"/>
                  </a:cubicBezTo>
                  <a:cubicBezTo>
                    <a:pt x="17" y="122"/>
                    <a:pt x="33" y="137"/>
                    <a:pt x="52" y="137"/>
                  </a:cubicBezTo>
                  <a:close/>
                  <a:moveTo>
                    <a:pt x="67" y="10"/>
                  </a:moveTo>
                  <a:cubicBezTo>
                    <a:pt x="70" y="10"/>
                    <a:pt x="74" y="7"/>
                    <a:pt x="75" y="2"/>
                  </a:cubicBezTo>
                  <a:cubicBezTo>
                    <a:pt x="86" y="5"/>
                    <a:pt x="86" y="5"/>
                    <a:pt x="86" y="5"/>
                  </a:cubicBezTo>
                  <a:cubicBezTo>
                    <a:pt x="83" y="16"/>
                    <a:pt x="76" y="22"/>
                    <a:pt x="66" y="22"/>
                  </a:cubicBezTo>
                  <a:cubicBezTo>
                    <a:pt x="51" y="22"/>
                    <a:pt x="47" y="12"/>
                    <a:pt x="38" y="12"/>
                  </a:cubicBezTo>
                  <a:cubicBezTo>
                    <a:pt x="35" y="12"/>
                    <a:pt x="30" y="12"/>
                    <a:pt x="28" y="20"/>
                  </a:cubicBezTo>
                  <a:cubicBezTo>
                    <a:pt x="18" y="15"/>
                    <a:pt x="18" y="15"/>
                    <a:pt x="18" y="15"/>
                  </a:cubicBezTo>
                  <a:cubicBezTo>
                    <a:pt x="22" y="3"/>
                    <a:pt x="30" y="0"/>
                    <a:pt x="39" y="0"/>
                  </a:cubicBezTo>
                  <a:cubicBezTo>
                    <a:pt x="52" y="0"/>
                    <a:pt x="56" y="10"/>
                    <a:pt x="67" y="10"/>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1">
              <a:extLst>
                <a:ext uri="{FF2B5EF4-FFF2-40B4-BE49-F238E27FC236}">
                  <a16:creationId xmlns:a16="http://schemas.microsoft.com/office/drawing/2014/main" id="{45233BC7-5FA6-4FB9-BCF6-F6EDA2854041}"/>
                </a:ext>
              </a:extLst>
            </p:cNvPr>
            <p:cNvSpPr>
              <a:spLocks/>
            </p:cNvSpPr>
            <p:nvPr userDrawn="1"/>
          </p:nvSpPr>
          <p:spPr bwMode="auto">
            <a:xfrm>
              <a:off x="1929" y="2030"/>
              <a:ext cx="72" cy="179"/>
            </a:xfrm>
            <a:custGeom>
              <a:avLst/>
              <a:gdLst>
                <a:gd name="T0" fmla="*/ 32 w 56"/>
                <a:gd name="T1" fmla="*/ 35 h 138"/>
                <a:gd name="T2" fmla="*/ 56 w 56"/>
                <a:gd name="T3" fmla="*/ 35 h 138"/>
                <a:gd name="T4" fmla="*/ 56 w 56"/>
                <a:gd name="T5" fmla="*/ 48 h 138"/>
                <a:gd name="T6" fmla="*/ 32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2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2" y="35"/>
                  </a:moveTo>
                  <a:cubicBezTo>
                    <a:pt x="56" y="35"/>
                    <a:pt x="56" y="35"/>
                    <a:pt x="56" y="35"/>
                  </a:cubicBezTo>
                  <a:cubicBezTo>
                    <a:pt x="56" y="48"/>
                    <a:pt x="56" y="48"/>
                    <a:pt x="56" y="48"/>
                  </a:cubicBezTo>
                  <a:cubicBezTo>
                    <a:pt x="32" y="48"/>
                    <a:pt x="32" y="48"/>
                    <a:pt x="32"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12">
              <a:extLst>
                <a:ext uri="{FF2B5EF4-FFF2-40B4-BE49-F238E27FC236}">
                  <a16:creationId xmlns:a16="http://schemas.microsoft.com/office/drawing/2014/main" id="{4F542FB4-516E-4E2D-99C7-E270BBA4CECE}"/>
                </a:ext>
              </a:extLst>
            </p:cNvPr>
            <p:cNvSpPr>
              <a:spLocks noChangeArrowheads="1"/>
            </p:cNvSpPr>
            <p:nvPr userDrawn="1"/>
          </p:nvSpPr>
          <p:spPr bwMode="auto">
            <a:xfrm>
              <a:off x="2030" y="2013"/>
              <a:ext cx="21" cy="196"/>
            </a:xfrm>
            <a:prstGeom prst="rect">
              <a:avLst/>
            </a:prstGeom>
            <a:solidFill>
              <a:srgbClr val="A7A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3">
              <a:extLst>
                <a:ext uri="{FF2B5EF4-FFF2-40B4-BE49-F238E27FC236}">
                  <a16:creationId xmlns:a16="http://schemas.microsoft.com/office/drawing/2014/main" id="{59BB146B-25E8-4546-88FB-5D421AA84D78}"/>
                </a:ext>
              </a:extLst>
            </p:cNvPr>
            <p:cNvSpPr>
              <a:spLocks/>
            </p:cNvSpPr>
            <p:nvPr userDrawn="1"/>
          </p:nvSpPr>
          <p:spPr bwMode="auto">
            <a:xfrm>
              <a:off x="2086"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7" y="99"/>
                    <a:pt x="53" y="104"/>
                    <a:pt x="40"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4">
              <a:extLst>
                <a:ext uri="{FF2B5EF4-FFF2-40B4-BE49-F238E27FC236}">
                  <a16:creationId xmlns:a16="http://schemas.microsoft.com/office/drawing/2014/main" id="{E7CEFBE8-2731-461A-A3C6-8827B8CF3425}"/>
                </a:ext>
              </a:extLst>
            </p:cNvPr>
            <p:cNvSpPr>
              <a:spLocks/>
            </p:cNvSpPr>
            <p:nvPr userDrawn="1"/>
          </p:nvSpPr>
          <p:spPr bwMode="auto">
            <a:xfrm>
              <a:off x="2234"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5">
              <a:extLst>
                <a:ext uri="{FF2B5EF4-FFF2-40B4-BE49-F238E27FC236}">
                  <a16:creationId xmlns:a16="http://schemas.microsoft.com/office/drawing/2014/main" id="{7203B177-104B-402D-803A-CA2E595913B4}"/>
                </a:ext>
              </a:extLst>
            </p:cNvPr>
            <p:cNvSpPr>
              <a:spLocks noEditPoints="1"/>
            </p:cNvSpPr>
            <p:nvPr userDrawn="1"/>
          </p:nvSpPr>
          <p:spPr bwMode="auto">
            <a:xfrm>
              <a:off x="2353" y="2073"/>
              <a:ext cx="126" cy="140"/>
            </a:xfrm>
            <a:custGeom>
              <a:avLst/>
              <a:gdLst>
                <a:gd name="T0" fmla="*/ 17 w 98"/>
                <a:gd name="T1" fmla="*/ 55 h 108"/>
                <a:gd name="T2" fmla="*/ 17 w 98"/>
                <a:gd name="T3" fmla="*/ 56 h 108"/>
                <a:gd name="T4" fmla="*/ 19 w 98"/>
                <a:gd name="T5" fmla="*/ 72 h 108"/>
                <a:gd name="T6" fmla="*/ 55 w 98"/>
                <a:gd name="T7" fmla="*/ 94 h 108"/>
                <a:gd name="T8" fmla="*/ 89 w 98"/>
                <a:gd name="T9" fmla="*/ 82 h 108"/>
                <a:gd name="T10" fmla="*/ 93 w 98"/>
                <a:gd name="T11" fmla="*/ 82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3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2"/>
                    <a:pt x="17" y="68"/>
                    <a:pt x="19" y="72"/>
                  </a:cubicBezTo>
                  <a:cubicBezTo>
                    <a:pt x="25" y="86"/>
                    <a:pt x="37" y="94"/>
                    <a:pt x="55" y="94"/>
                  </a:cubicBezTo>
                  <a:cubicBezTo>
                    <a:pt x="66" y="94"/>
                    <a:pt x="79" y="90"/>
                    <a:pt x="89" y="82"/>
                  </a:cubicBezTo>
                  <a:cubicBezTo>
                    <a:pt x="93" y="82"/>
                    <a:pt x="93" y="82"/>
                    <a:pt x="93" y="82"/>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3"/>
                    <a:pt x="49" y="13"/>
                  </a:cubicBezTo>
                  <a:cubicBezTo>
                    <a:pt x="30" y="13"/>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6">
              <a:extLst>
                <a:ext uri="{FF2B5EF4-FFF2-40B4-BE49-F238E27FC236}">
                  <a16:creationId xmlns:a16="http://schemas.microsoft.com/office/drawing/2014/main" id="{841C77B1-0106-4856-BB2F-4DD67AF4F05B}"/>
                </a:ext>
              </a:extLst>
            </p:cNvPr>
            <p:cNvSpPr>
              <a:spLocks noEditPoints="1"/>
            </p:cNvSpPr>
            <p:nvPr userDrawn="1"/>
          </p:nvSpPr>
          <p:spPr bwMode="auto">
            <a:xfrm>
              <a:off x="2561" y="2020"/>
              <a:ext cx="174" cy="189"/>
            </a:xfrm>
            <a:custGeom>
              <a:avLst/>
              <a:gdLst>
                <a:gd name="T0" fmla="*/ 70 w 174"/>
                <a:gd name="T1" fmla="*/ 0 h 189"/>
                <a:gd name="T2" fmla="*/ 105 w 174"/>
                <a:gd name="T3" fmla="*/ 0 h 189"/>
                <a:gd name="T4" fmla="*/ 174 w 174"/>
                <a:gd name="T5" fmla="*/ 183 h 189"/>
                <a:gd name="T6" fmla="*/ 174 w 174"/>
                <a:gd name="T7" fmla="*/ 189 h 189"/>
                <a:gd name="T8" fmla="*/ 152 w 174"/>
                <a:gd name="T9" fmla="*/ 189 h 189"/>
                <a:gd name="T10" fmla="*/ 127 w 174"/>
                <a:gd name="T11" fmla="*/ 122 h 189"/>
                <a:gd name="T12" fmla="*/ 45 w 174"/>
                <a:gd name="T13" fmla="*/ 122 h 189"/>
                <a:gd name="T14" fmla="*/ 21 w 174"/>
                <a:gd name="T15" fmla="*/ 189 h 189"/>
                <a:gd name="T16" fmla="*/ 0 w 174"/>
                <a:gd name="T17" fmla="*/ 189 h 189"/>
                <a:gd name="T18" fmla="*/ 0 w 174"/>
                <a:gd name="T19" fmla="*/ 183 h 189"/>
                <a:gd name="T20" fmla="*/ 70 w 174"/>
                <a:gd name="T21" fmla="*/ 0 h 189"/>
                <a:gd name="T22" fmla="*/ 53 w 174"/>
                <a:gd name="T23" fmla="*/ 102 h 189"/>
                <a:gd name="T24" fmla="*/ 119 w 174"/>
                <a:gd name="T25" fmla="*/ 102 h 189"/>
                <a:gd name="T26" fmla="*/ 90 w 174"/>
                <a:gd name="T27" fmla="*/ 27 h 189"/>
                <a:gd name="T28" fmla="*/ 87 w 174"/>
                <a:gd name="T29" fmla="*/ 15 h 189"/>
                <a:gd name="T30" fmla="*/ 85 w 174"/>
                <a:gd name="T31" fmla="*/ 15 h 189"/>
                <a:gd name="T32" fmla="*/ 81 w 174"/>
                <a:gd name="T33" fmla="*/ 27 h 189"/>
                <a:gd name="T34" fmla="*/ 53 w 174"/>
                <a:gd name="T35"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89">
                  <a:moveTo>
                    <a:pt x="70" y="0"/>
                  </a:moveTo>
                  <a:lnTo>
                    <a:pt x="105" y="0"/>
                  </a:lnTo>
                  <a:lnTo>
                    <a:pt x="174" y="183"/>
                  </a:lnTo>
                  <a:lnTo>
                    <a:pt x="174" y="189"/>
                  </a:lnTo>
                  <a:lnTo>
                    <a:pt x="152" y="189"/>
                  </a:lnTo>
                  <a:lnTo>
                    <a:pt x="127" y="122"/>
                  </a:lnTo>
                  <a:lnTo>
                    <a:pt x="45" y="122"/>
                  </a:lnTo>
                  <a:lnTo>
                    <a:pt x="21" y="189"/>
                  </a:lnTo>
                  <a:lnTo>
                    <a:pt x="0" y="189"/>
                  </a:lnTo>
                  <a:lnTo>
                    <a:pt x="0" y="183"/>
                  </a:lnTo>
                  <a:lnTo>
                    <a:pt x="70" y="0"/>
                  </a:lnTo>
                  <a:close/>
                  <a:moveTo>
                    <a:pt x="53" y="102"/>
                  </a:moveTo>
                  <a:lnTo>
                    <a:pt x="119" y="102"/>
                  </a:lnTo>
                  <a:lnTo>
                    <a:pt x="90" y="27"/>
                  </a:lnTo>
                  <a:lnTo>
                    <a:pt x="87" y="15"/>
                  </a:lnTo>
                  <a:lnTo>
                    <a:pt x="85" y="15"/>
                  </a:lnTo>
                  <a:lnTo>
                    <a:pt x="81" y="27"/>
                  </a:lnTo>
                  <a:lnTo>
                    <a:pt x="53" y="102"/>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7">
              <a:extLst>
                <a:ext uri="{FF2B5EF4-FFF2-40B4-BE49-F238E27FC236}">
                  <a16:creationId xmlns:a16="http://schemas.microsoft.com/office/drawing/2014/main" id="{71B913E9-567E-429A-8AD2-858A2986918D}"/>
                </a:ext>
              </a:extLst>
            </p:cNvPr>
            <p:cNvSpPr>
              <a:spLocks/>
            </p:cNvSpPr>
            <p:nvPr userDrawn="1"/>
          </p:nvSpPr>
          <p:spPr bwMode="auto">
            <a:xfrm>
              <a:off x="2761" y="2074"/>
              <a:ext cx="72" cy="135"/>
            </a:xfrm>
            <a:custGeom>
              <a:avLst/>
              <a:gdLst>
                <a:gd name="T0" fmla="*/ 0 w 56"/>
                <a:gd name="T1" fmla="*/ 1 h 104"/>
                <a:gd name="T2" fmla="*/ 17 w 56"/>
                <a:gd name="T3" fmla="*/ 1 h 104"/>
                <a:gd name="T4" fmla="*/ 17 w 56"/>
                <a:gd name="T5" fmla="*/ 19 h 104"/>
                <a:gd name="T6" fmla="*/ 20 w 56"/>
                <a:gd name="T7" fmla="*/ 19 h 104"/>
                <a:gd name="T8" fmla="*/ 42 w 56"/>
                <a:gd name="T9" fmla="*/ 0 h 104"/>
                <a:gd name="T10" fmla="*/ 56 w 56"/>
                <a:gd name="T11" fmla="*/ 0 h 104"/>
                <a:gd name="T12" fmla="*/ 56 w 56"/>
                <a:gd name="T13" fmla="*/ 15 h 104"/>
                <a:gd name="T14" fmla="*/ 42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7" y="1"/>
                    <a:pt x="17" y="1"/>
                    <a:pt x="17" y="1"/>
                  </a:cubicBezTo>
                  <a:cubicBezTo>
                    <a:pt x="17" y="19"/>
                    <a:pt x="17" y="19"/>
                    <a:pt x="17" y="19"/>
                  </a:cubicBezTo>
                  <a:cubicBezTo>
                    <a:pt x="20" y="19"/>
                    <a:pt x="20" y="19"/>
                    <a:pt x="20" y="19"/>
                  </a:cubicBezTo>
                  <a:cubicBezTo>
                    <a:pt x="22" y="7"/>
                    <a:pt x="30" y="0"/>
                    <a:pt x="42" y="0"/>
                  </a:cubicBezTo>
                  <a:cubicBezTo>
                    <a:pt x="56" y="0"/>
                    <a:pt x="56" y="0"/>
                    <a:pt x="56" y="0"/>
                  </a:cubicBezTo>
                  <a:cubicBezTo>
                    <a:pt x="56" y="15"/>
                    <a:pt x="56" y="15"/>
                    <a:pt x="56" y="15"/>
                  </a:cubicBezTo>
                  <a:cubicBezTo>
                    <a:pt x="42" y="15"/>
                    <a:pt x="42" y="15"/>
                    <a:pt x="42" y="15"/>
                  </a:cubicBezTo>
                  <a:cubicBezTo>
                    <a:pt x="30" y="15"/>
                    <a:pt x="19"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8">
              <a:extLst>
                <a:ext uri="{FF2B5EF4-FFF2-40B4-BE49-F238E27FC236}">
                  <a16:creationId xmlns:a16="http://schemas.microsoft.com/office/drawing/2014/main" id="{64CE5009-652E-4D03-A462-63267B8A0D1C}"/>
                </a:ext>
              </a:extLst>
            </p:cNvPr>
            <p:cNvSpPr>
              <a:spLocks noEditPoints="1"/>
            </p:cNvSpPr>
            <p:nvPr userDrawn="1"/>
          </p:nvSpPr>
          <p:spPr bwMode="auto">
            <a:xfrm>
              <a:off x="2840" y="2073"/>
              <a:ext cx="125"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9">
              <a:extLst>
                <a:ext uri="{FF2B5EF4-FFF2-40B4-BE49-F238E27FC236}">
                  <a16:creationId xmlns:a16="http://schemas.microsoft.com/office/drawing/2014/main" id="{C5C94B5E-AC50-4E95-A441-BEBE163A51F8}"/>
                </a:ext>
              </a:extLst>
            </p:cNvPr>
            <p:cNvSpPr>
              <a:spLocks/>
            </p:cNvSpPr>
            <p:nvPr userDrawn="1"/>
          </p:nvSpPr>
          <p:spPr bwMode="auto">
            <a:xfrm>
              <a:off x="2992" y="2074"/>
              <a:ext cx="117" cy="135"/>
            </a:xfrm>
            <a:custGeom>
              <a:avLst/>
              <a:gdLst>
                <a:gd name="T0" fmla="*/ 75 w 91"/>
                <a:gd name="T1" fmla="*/ 40 h 104"/>
                <a:gd name="T2" fmla="*/ 46 w 91"/>
                <a:gd name="T3" fmla="*/ 14 h 104"/>
                <a:gd name="T4" fmla="*/ 16 w 91"/>
                <a:gd name="T5" fmla="*/ 38 h 104"/>
                <a:gd name="T6" fmla="*/ 16 w 91"/>
                <a:gd name="T7" fmla="*/ 104 h 104"/>
                <a:gd name="T8" fmla="*/ 0 w 91"/>
                <a:gd name="T9" fmla="*/ 104 h 104"/>
                <a:gd name="T10" fmla="*/ 0 w 91"/>
                <a:gd name="T11" fmla="*/ 1 h 104"/>
                <a:gd name="T12" fmla="*/ 15 w 91"/>
                <a:gd name="T13" fmla="*/ 1 h 104"/>
                <a:gd name="T14" fmla="*/ 15 w 91"/>
                <a:gd name="T15" fmla="*/ 19 h 104"/>
                <a:gd name="T16" fmla="*/ 18 w 91"/>
                <a:gd name="T17" fmla="*/ 19 h 104"/>
                <a:gd name="T18" fmla="*/ 52 w 91"/>
                <a:gd name="T19" fmla="*/ 0 h 104"/>
                <a:gd name="T20" fmla="*/ 91 w 91"/>
                <a:gd name="T21" fmla="*/ 38 h 104"/>
                <a:gd name="T22" fmla="*/ 91 w 91"/>
                <a:gd name="T23" fmla="*/ 104 h 104"/>
                <a:gd name="T24" fmla="*/ 75 w 91"/>
                <a:gd name="T25" fmla="*/ 104 h 104"/>
                <a:gd name="T26" fmla="*/ 75 w 91"/>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04">
                  <a:moveTo>
                    <a:pt x="75" y="40"/>
                  </a:moveTo>
                  <a:cubicBezTo>
                    <a:pt x="75" y="23"/>
                    <a:pt x="63" y="14"/>
                    <a:pt x="46" y="14"/>
                  </a:cubicBezTo>
                  <a:cubicBezTo>
                    <a:pt x="34" y="14"/>
                    <a:pt x="16"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8" y="0"/>
                    <a:pt x="52" y="0"/>
                  </a:cubicBezTo>
                  <a:cubicBezTo>
                    <a:pt x="75" y="0"/>
                    <a:pt x="91" y="11"/>
                    <a:pt x="91" y="38"/>
                  </a:cubicBezTo>
                  <a:cubicBezTo>
                    <a:pt x="91" y="104"/>
                    <a:pt x="91" y="104"/>
                    <a:pt x="91" y="104"/>
                  </a:cubicBezTo>
                  <a:cubicBezTo>
                    <a:pt x="75" y="104"/>
                    <a:pt x="75" y="104"/>
                    <a:pt x="75" y="104"/>
                  </a:cubicBezTo>
                  <a:lnTo>
                    <a:pt x="75"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0">
              <a:extLst>
                <a:ext uri="{FF2B5EF4-FFF2-40B4-BE49-F238E27FC236}">
                  <a16:creationId xmlns:a16="http://schemas.microsoft.com/office/drawing/2014/main" id="{213F584B-93B5-4E71-91CC-7C0E7AC6AB6A}"/>
                </a:ext>
              </a:extLst>
            </p:cNvPr>
            <p:cNvSpPr>
              <a:spLocks noEditPoints="1"/>
            </p:cNvSpPr>
            <p:nvPr userDrawn="1"/>
          </p:nvSpPr>
          <p:spPr bwMode="auto">
            <a:xfrm>
              <a:off x="3136" y="2015"/>
              <a:ext cx="129" cy="197"/>
            </a:xfrm>
            <a:custGeom>
              <a:avLst/>
              <a:gdLst>
                <a:gd name="T0" fmla="*/ 100 w 100"/>
                <a:gd name="T1" fmla="*/ 0 h 152"/>
                <a:gd name="T2" fmla="*/ 100 w 100"/>
                <a:gd name="T3" fmla="*/ 150 h 152"/>
                <a:gd name="T4" fmla="*/ 83 w 100"/>
                <a:gd name="T5" fmla="*/ 150 h 152"/>
                <a:gd name="T6" fmla="*/ 83 w 100"/>
                <a:gd name="T7" fmla="*/ 137 h 152"/>
                <a:gd name="T8" fmla="*/ 80 w 100"/>
                <a:gd name="T9" fmla="*/ 137 h 152"/>
                <a:gd name="T10" fmla="*/ 49 w 100"/>
                <a:gd name="T11" fmla="*/ 152 h 152"/>
                <a:gd name="T12" fmla="*/ 0 w 100"/>
                <a:gd name="T13" fmla="*/ 100 h 152"/>
                <a:gd name="T14" fmla="*/ 52 w 100"/>
                <a:gd name="T15" fmla="*/ 45 h 152"/>
                <a:gd name="T16" fmla="*/ 83 w 100"/>
                <a:gd name="T17" fmla="*/ 61 h 152"/>
                <a:gd name="T18" fmla="*/ 83 w 100"/>
                <a:gd name="T19" fmla="*/ 0 h 152"/>
                <a:gd name="T20" fmla="*/ 100 w 100"/>
                <a:gd name="T21" fmla="*/ 0 h 152"/>
                <a:gd name="T22" fmla="*/ 83 w 100"/>
                <a:gd name="T23" fmla="*/ 109 h 152"/>
                <a:gd name="T24" fmla="*/ 83 w 100"/>
                <a:gd name="T25" fmla="*/ 81 h 152"/>
                <a:gd name="T26" fmla="*/ 54 w 100"/>
                <a:gd name="T27" fmla="*/ 59 h 152"/>
                <a:gd name="T28" fmla="*/ 17 w 100"/>
                <a:gd name="T29" fmla="*/ 99 h 152"/>
                <a:gd name="T30" fmla="*/ 54 w 100"/>
                <a:gd name="T31" fmla="*/ 138 h 152"/>
                <a:gd name="T32" fmla="*/ 83 w 100"/>
                <a:gd name="T33" fmla="*/ 10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52">
                  <a:moveTo>
                    <a:pt x="100" y="0"/>
                  </a:moveTo>
                  <a:cubicBezTo>
                    <a:pt x="100" y="150"/>
                    <a:pt x="100" y="150"/>
                    <a:pt x="100" y="150"/>
                  </a:cubicBezTo>
                  <a:cubicBezTo>
                    <a:pt x="83" y="150"/>
                    <a:pt x="83" y="150"/>
                    <a:pt x="83" y="150"/>
                  </a:cubicBezTo>
                  <a:cubicBezTo>
                    <a:pt x="83" y="137"/>
                    <a:pt x="83" y="137"/>
                    <a:pt x="83" y="137"/>
                  </a:cubicBezTo>
                  <a:cubicBezTo>
                    <a:pt x="80" y="137"/>
                    <a:pt x="80" y="137"/>
                    <a:pt x="80" y="137"/>
                  </a:cubicBezTo>
                  <a:cubicBezTo>
                    <a:pt x="72" y="147"/>
                    <a:pt x="62" y="152"/>
                    <a:pt x="49" y="152"/>
                  </a:cubicBezTo>
                  <a:cubicBezTo>
                    <a:pt x="21" y="152"/>
                    <a:pt x="0" y="131"/>
                    <a:pt x="0" y="100"/>
                  </a:cubicBezTo>
                  <a:cubicBezTo>
                    <a:pt x="0" y="66"/>
                    <a:pt x="24" y="45"/>
                    <a:pt x="52" y="45"/>
                  </a:cubicBezTo>
                  <a:cubicBezTo>
                    <a:pt x="64" y="45"/>
                    <a:pt x="80" y="51"/>
                    <a:pt x="83" y="61"/>
                  </a:cubicBezTo>
                  <a:cubicBezTo>
                    <a:pt x="83" y="0"/>
                    <a:pt x="83" y="0"/>
                    <a:pt x="83" y="0"/>
                  </a:cubicBezTo>
                  <a:lnTo>
                    <a:pt x="100" y="0"/>
                  </a:lnTo>
                  <a:close/>
                  <a:moveTo>
                    <a:pt x="83" y="109"/>
                  </a:moveTo>
                  <a:cubicBezTo>
                    <a:pt x="83" y="81"/>
                    <a:pt x="83" y="81"/>
                    <a:pt x="83" y="81"/>
                  </a:cubicBezTo>
                  <a:cubicBezTo>
                    <a:pt x="83" y="67"/>
                    <a:pt x="70" y="59"/>
                    <a:pt x="54" y="59"/>
                  </a:cubicBezTo>
                  <a:cubicBezTo>
                    <a:pt x="36" y="59"/>
                    <a:pt x="17" y="72"/>
                    <a:pt x="17" y="99"/>
                  </a:cubicBezTo>
                  <a:cubicBezTo>
                    <a:pt x="17" y="124"/>
                    <a:pt x="35" y="138"/>
                    <a:pt x="54" y="138"/>
                  </a:cubicBezTo>
                  <a:cubicBezTo>
                    <a:pt x="69" y="138"/>
                    <a:pt x="83" y="125"/>
                    <a:pt x="83" y="109"/>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1">
              <a:extLst>
                <a:ext uri="{FF2B5EF4-FFF2-40B4-BE49-F238E27FC236}">
                  <a16:creationId xmlns:a16="http://schemas.microsoft.com/office/drawing/2014/main" id="{47BF4A0F-59D0-4E73-A0A2-FCF0FC9BC781}"/>
                </a:ext>
              </a:extLst>
            </p:cNvPr>
            <p:cNvSpPr>
              <a:spLocks noEditPoints="1"/>
            </p:cNvSpPr>
            <p:nvPr userDrawn="1"/>
          </p:nvSpPr>
          <p:spPr bwMode="auto">
            <a:xfrm>
              <a:off x="3293" y="2073"/>
              <a:ext cx="113"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4 h 108"/>
                <a:gd name="T16" fmla="*/ 11 w 88"/>
                <a:gd name="T17" fmla="*/ 28 h 108"/>
                <a:gd name="T18" fmla="*/ 8 w 88"/>
                <a:gd name="T19" fmla="*/ 28 h 108"/>
                <a:gd name="T20" fmla="*/ 8 w 88"/>
                <a:gd name="T21" fmla="*/ 13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49" y="108"/>
                    <a:pt x="36" y="108"/>
                  </a:cubicBezTo>
                  <a:cubicBezTo>
                    <a:pt x="15" y="108"/>
                    <a:pt x="0" y="95"/>
                    <a:pt x="0" y="77"/>
                  </a:cubicBezTo>
                  <a:cubicBezTo>
                    <a:pt x="0" y="56"/>
                    <a:pt x="16" y="47"/>
                    <a:pt x="40" y="42"/>
                  </a:cubicBezTo>
                  <a:cubicBezTo>
                    <a:pt x="47" y="40"/>
                    <a:pt x="62" y="38"/>
                    <a:pt x="70" y="37"/>
                  </a:cubicBezTo>
                  <a:cubicBezTo>
                    <a:pt x="71" y="34"/>
                    <a:pt x="71" y="34"/>
                    <a:pt x="71" y="34"/>
                  </a:cubicBezTo>
                  <a:cubicBezTo>
                    <a:pt x="68" y="23"/>
                    <a:pt x="58" y="14"/>
                    <a:pt x="44" y="14"/>
                  </a:cubicBezTo>
                  <a:cubicBezTo>
                    <a:pt x="29" y="14"/>
                    <a:pt x="20" y="19"/>
                    <a:pt x="11" y="28"/>
                  </a:cubicBezTo>
                  <a:cubicBezTo>
                    <a:pt x="8" y="28"/>
                    <a:pt x="8" y="28"/>
                    <a:pt x="8" y="28"/>
                  </a:cubicBezTo>
                  <a:cubicBezTo>
                    <a:pt x="8" y="13"/>
                    <a:pt x="8" y="13"/>
                    <a:pt x="8" y="13"/>
                  </a:cubicBezTo>
                  <a:cubicBezTo>
                    <a:pt x="16"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2">
              <a:extLst>
                <a:ext uri="{FF2B5EF4-FFF2-40B4-BE49-F238E27FC236}">
                  <a16:creationId xmlns:a16="http://schemas.microsoft.com/office/drawing/2014/main" id="{EE0DBA3D-784A-46DC-B02B-4D0CC40EBE72}"/>
                </a:ext>
              </a:extLst>
            </p:cNvPr>
            <p:cNvSpPr>
              <a:spLocks/>
            </p:cNvSpPr>
            <p:nvPr userDrawn="1"/>
          </p:nvSpPr>
          <p:spPr bwMode="auto">
            <a:xfrm>
              <a:off x="3441" y="2074"/>
              <a:ext cx="213" cy="135"/>
            </a:xfrm>
            <a:custGeom>
              <a:avLst/>
              <a:gdLst>
                <a:gd name="T0" fmla="*/ 75 w 165"/>
                <a:gd name="T1" fmla="*/ 38 h 104"/>
                <a:gd name="T2" fmla="*/ 46 w 165"/>
                <a:gd name="T3" fmla="*/ 14 h 104"/>
                <a:gd name="T4" fmla="*/ 16 w 165"/>
                <a:gd name="T5" fmla="*/ 38 h 104"/>
                <a:gd name="T6" fmla="*/ 16 w 165"/>
                <a:gd name="T7" fmla="*/ 104 h 104"/>
                <a:gd name="T8" fmla="*/ 0 w 165"/>
                <a:gd name="T9" fmla="*/ 104 h 104"/>
                <a:gd name="T10" fmla="*/ 0 w 165"/>
                <a:gd name="T11" fmla="*/ 1 h 104"/>
                <a:gd name="T12" fmla="*/ 16 w 165"/>
                <a:gd name="T13" fmla="*/ 1 h 104"/>
                <a:gd name="T14" fmla="*/ 16 w 165"/>
                <a:gd name="T15" fmla="*/ 19 h 104"/>
                <a:gd name="T16" fmla="*/ 18 w 165"/>
                <a:gd name="T17" fmla="*/ 19 h 104"/>
                <a:gd name="T18" fmla="*/ 51 w 165"/>
                <a:gd name="T19" fmla="*/ 0 h 104"/>
                <a:gd name="T20" fmla="*/ 86 w 165"/>
                <a:gd name="T21" fmla="*/ 21 h 104"/>
                <a:gd name="T22" fmla="*/ 89 w 165"/>
                <a:gd name="T23" fmla="*/ 21 h 104"/>
                <a:gd name="T24" fmla="*/ 125 w 165"/>
                <a:gd name="T25" fmla="*/ 0 h 104"/>
                <a:gd name="T26" fmla="*/ 165 w 165"/>
                <a:gd name="T27" fmla="*/ 37 h 104"/>
                <a:gd name="T28" fmla="*/ 165 w 165"/>
                <a:gd name="T29" fmla="*/ 104 h 104"/>
                <a:gd name="T30" fmla="*/ 149 w 165"/>
                <a:gd name="T31" fmla="*/ 104 h 104"/>
                <a:gd name="T32" fmla="*/ 149 w 165"/>
                <a:gd name="T33" fmla="*/ 38 h 104"/>
                <a:gd name="T34" fmla="*/ 121 w 165"/>
                <a:gd name="T35" fmla="*/ 14 h 104"/>
                <a:gd name="T36" fmla="*/ 91 w 165"/>
                <a:gd name="T37" fmla="*/ 39 h 104"/>
                <a:gd name="T38" fmla="*/ 91 w 165"/>
                <a:gd name="T39" fmla="*/ 104 h 104"/>
                <a:gd name="T40" fmla="*/ 75 w 165"/>
                <a:gd name="T41" fmla="*/ 104 h 104"/>
                <a:gd name="T42" fmla="*/ 75 w 165"/>
                <a:gd name="T43" fmla="*/ 3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04">
                  <a:moveTo>
                    <a:pt x="75" y="38"/>
                  </a:moveTo>
                  <a:cubicBezTo>
                    <a:pt x="75" y="23"/>
                    <a:pt x="63" y="14"/>
                    <a:pt x="46" y="14"/>
                  </a:cubicBezTo>
                  <a:cubicBezTo>
                    <a:pt x="35" y="14"/>
                    <a:pt x="17" y="23"/>
                    <a:pt x="16" y="38"/>
                  </a:cubicBezTo>
                  <a:cubicBezTo>
                    <a:pt x="16" y="104"/>
                    <a:pt x="16" y="104"/>
                    <a:pt x="16" y="104"/>
                  </a:cubicBezTo>
                  <a:cubicBezTo>
                    <a:pt x="0" y="104"/>
                    <a:pt x="0" y="104"/>
                    <a:pt x="0" y="104"/>
                  </a:cubicBezTo>
                  <a:cubicBezTo>
                    <a:pt x="0" y="1"/>
                    <a:pt x="0" y="1"/>
                    <a:pt x="0" y="1"/>
                  </a:cubicBezTo>
                  <a:cubicBezTo>
                    <a:pt x="16" y="1"/>
                    <a:pt x="16" y="1"/>
                    <a:pt x="16" y="1"/>
                  </a:cubicBezTo>
                  <a:cubicBezTo>
                    <a:pt x="16" y="19"/>
                    <a:pt x="16" y="19"/>
                    <a:pt x="16" y="19"/>
                  </a:cubicBezTo>
                  <a:cubicBezTo>
                    <a:pt x="18" y="19"/>
                    <a:pt x="18" y="19"/>
                    <a:pt x="18" y="19"/>
                  </a:cubicBezTo>
                  <a:cubicBezTo>
                    <a:pt x="25" y="5"/>
                    <a:pt x="39" y="0"/>
                    <a:pt x="51" y="0"/>
                  </a:cubicBezTo>
                  <a:cubicBezTo>
                    <a:pt x="72" y="0"/>
                    <a:pt x="82" y="9"/>
                    <a:pt x="86" y="21"/>
                  </a:cubicBezTo>
                  <a:cubicBezTo>
                    <a:pt x="89" y="21"/>
                    <a:pt x="89" y="21"/>
                    <a:pt x="89" y="21"/>
                  </a:cubicBezTo>
                  <a:cubicBezTo>
                    <a:pt x="95" y="7"/>
                    <a:pt x="112" y="0"/>
                    <a:pt x="125" y="0"/>
                  </a:cubicBezTo>
                  <a:cubicBezTo>
                    <a:pt x="149" y="0"/>
                    <a:pt x="165" y="11"/>
                    <a:pt x="165" y="37"/>
                  </a:cubicBezTo>
                  <a:cubicBezTo>
                    <a:pt x="165" y="104"/>
                    <a:pt x="165" y="104"/>
                    <a:pt x="165" y="104"/>
                  </a:cubicBezTo>
                  <a:cubicBezTo>
                    <a:pt x="149" y="104"/>
                    <a:pt x="149" y="104"/>
                    <a:pt x="149" y="104"/>
                  </a:cubicBezTo>
                  <a:cubicBezTo>
                    <a:pt x="149" y="38"/>
                    <a:pt x="149" y="38"/>
                    <a:pt x="149" y="38"/>
                  </a:cubicBezTo>
                  <a:cubicBezTo>
                    <a:pt x="149" y="23"/>
                    <a:pt x="137" y="14"/>
                    <a:pt x="121" y="14"/>
                  </a:cubicBezTo>
                  <a:cubicBezTo>
                    <a:pt x="110" y="14"/>
                    <a:pt x="91" y="24"/>
                    <a:pt x="91" y="39"/>
                  </a:cubicBezTo>
                  <a:cubicBezTo>
                    <a:pt x="91" y="104"/>
                    <a:pt x="91" y="104"/>
                    <a:pt x="91" y="104"/>
                  </a:cubicBezTo>
                  <a:cubicBezTo>
                    <a:pt x="75" y="104"/>
                    <a:pt x="75" y="104"/>
                    <a:pt x="75" y="104"/>
                  </a:cubicBezTo>
                  <a:lnTo>
                    <a:pt x="75" y="38"/>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3">
              <a:extLst>
                <a:ext uri="{FF2B5EF4-FFF2-40B4-BE49-F238E27FC236}">
                  <a16:creationId xmlns:a16="http://schemas.microsoft.com/office/drawing/2014/main" id="{A26DEFC4-1265-4A7A-AE48-F5580FFB770D}"/>
                </a:ext>
              </a:extLst>
            </p:cNvPr>
            <p:cNvSpPr>
              <a:spLocks noEditPoints="1"/>
            </p:cNvSpPr>
            <p:nvPr userDrawn="1"/>
          </p:nvSpPr>
          <p:spPr bwMode="auto">
            <a:xfrm>
              <a:off x="3687" y="2016"/>
              <a:ext cx="22" cy="193"/>
            </a:xfrm>
            <a:custGeom>
              <a:avLst/>
              <a:gdLst>
                <a:gd name="T0" fmla="*/ 0 w 22"/>
                <a:gd name="T1" fmla="*/ 27 h 193"/>
                <a:gd name="T2" fmla="*/ 0 w 22"/>
                <a:gd name="T3" fmla="*/ 0 h 193"/>
                <a:gd name="T4" fmla="*/ 22 w 22"/>
                <a:gd name="T5" fmla="*/ 0 h 193"/>
                <a:gd name="T6" fmla="*/ 22 w 22"/>
                <a:gd name="T7" fmla="*/ 27 h 193"/>
                <a:gd name="T8" fmla="*/ 0 w 22"/>
                <a:gd name="T9" fmla="*/ 27 h 193"/>
                <a:gd name="T10" fmla="*/ 0 w 22"/>
                <a:gd name="T11" fmla="*/ 193 h 193"/>
                <a:gd name="T12" fmla="*/ 0 w 22"/>
                <a:gd name="T13" fmla="*/ 60 h 193"/>
                <a:gd name="T14" fmla="*/ 22 w 22"/>
                <a:gd name="T15" fmla="*/ 60 h 193"/>
                <a:gd name="T16" fmla="*/ 22 w 22"/>
                <a:gd name="T17" fmla="*/ 193 h 193"/>
                <a:gd name="T18" fmla="*/ 0 w 22"/>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93">
                  <a:moveTo>
                    <a:pt x="0" y="27"/>
                  </a:moveTo>
                  <a:lnTo>
                    <a:pt x="0" y="0"/>
                  </a:lnTo>
                  <a:lnTo>
                    <a:pt x="22" y="0"/>
                  </a:lnTo>
                  <a:lnTo>
                    <a:pt x="22" y="27"/>
                  </a:lnTo>
                  <a:lnTo>
                    <a:pt x="0" y="27"/>
                  </a:lnTo>
                  <a:close/>
                  <a:moveTo>
                    <a:pt x="0" y="193"/>
                  </a:moveTo>
                  <a:lnTo>
                    <a:pt x="0" y="60"/>
                  </a:lnTo>
                  <a:lnTo>
                    <a:pt x="22" y="60"/>
                  </a:lnTo>
                  <a:lnTo>
                    <a:pt x="22"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4">
              <a:extLst>
                <a:ext uri="{FF2B5EF4-FFF2-40B4-BE49-F238E27FC236}">
                  <a16:creationId xmlns:a16="http://schemas.microsoft.com/office/drawing/2014/main" id="{AF73C6D2-3493-451E-80DF-AADFA260E1D9}"/>
                </a:ext>
              </a:extLst>
            </p:cNvPr>
            <p:cNvSpPr>
              <a:spLocks/>
            </p:cNvSpPr>
            <p:nvPr userDrawn="1"/>
          </p:nvSpPr>
          <p:spPr bwMode="auto">
            <a:xfrm>
              <a:off x="3739"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5"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9"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5">
              <a:extLst>
                <a:ext uri="{FF2B5EF4-FFF2-40B4-BE49-F238E27FC236}">
                  <a16:creationId xmlns:a16="http://schemas.microsoft.com/office/drawing/2014/main" id="{69DE742A-FCC9-4FF4-AE47-341D4F9C6EE5}"/>
                </a:ext>
              </a:extLst>
            </p:cNvPr>
            <p:cNvSpPr>
              <a:spLocks noEditPoints="1"/>
            </p:cNvSpPr>
            <p:nvPr userDrawn="1"/>
          </p:nvSpPr>
          <p:spPr bwMode="auto">
            <a:xfrm>
              <a:off x="3857" y="2073"/>
              <a:ext cx="125" cy="140"/>
            </a:xfrm>
            <a:custGeom>
              <a:avLst/>
              <a:gdLst>
                <a:gd name="T0" fmla="*/ 16 w 97"/>
                <a:gd name="T1" fmla="*/ 55 h 108"/>
                <a:gd name="T2" fmla="*/ 16 w 97"/>
                <a:gd name="T3" fmla="*/ 56 h 108"/>
                <a:gd name="T4" fmla="*/ 19 w 97"/>
                <a:gd name="T5" fmla="*/ 72 h 108"/>
                <a:gd name="T6" fmla="*/ 55 w 97"/>
                <a:gd name="T7" fmla="*/ 94 h 108"/>
                <a:gd name="T8" fmla="*/ 89 w 97"/>
                <a:gd name="T9" fmla="*/ 82 h 108"/>
                <a:gd name="T10" fmla="*/ 92 w 97"/>
                <a:gd name="T11" fmla="*/ 82 h 108"/>
                <a:gd name="T12" fmla="*/ 92 w 97"/>
                <a:gd name="T13" fmla="*/ 95 h 108"/>
                <a:gd name="T14" fmla="*/ 55 w 97"/>
                <a:gd name="T15" fmla="*/ 108 h 108"/>
                <a:gd name="T16" fmla="*/ 0 w 97"/>
                <a:gd name="T17" fmla="*/ 53 h 108"/>
                <a:gd name="T18" fmla="*/ 49 w 97"/>
                <a:gd name="T19" fmla="*/ 0 h 108"/>
                <a:gd name="T20" fmla="*/ 97 w 97"/>
                <a:gd name="T21" fmla="*/ 55 h 108"/>
                <a:gd name="T22" fmla="*/ 16 w 97"/>
                <a:gd name="T23" fmla="*/ 55 h 108"/>
                <a:gd name="T24" fmla="*/ 17 w 97"/>
                <a:gd name="T25" fmla="*/ 42 h 108"/>
                <a:gd name="T26" fmla="*/ 80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7" y="94"/>
                    <a:pt x="55" y="94"/>
                  </a:cubicBezTo>
                  <a:cubicBezTo>
                    <a:pt x="65" y="94"/>
                    <a:pt x="78" y="90"/>
                    <a:pt x="89" y="82"/>
                  </a:cubicBezTo>
                  <a:cubicBezTo>
                    <a:pt x="92" y="82"/>
                    <a:pt x="92" y="82"/>
                    <a:pt x="92" y="82"/>
                  </a:cubicBezTo>
                  <a:cubicBezTo>
                    <a:pt x="92" y="95"/>
                    <a:pt x="92" y="95"/>
                    <a:pt x="92" y="95"/>
                  </a:cubicBezTo>
                  <a:cubicBezTo>
                    <a:pt x="82" y="105"/>
                    <a:pt x="66" y="108"/>
                    <a:pt x="55" y="108"/>
                  </a:cubicBezTo>
                  <a:cubicBezTo>
                    <a:pt x="20" y="108"/>
                    <a:pt x="0" y="90"/>
                    <a:pt x="0" y="53"/>
                  </a:cubicBezTo>
                  <a:cubicBezTo>
                    <a:pt x="0" y="24"/>
                    <a:pt x="18" y="0"/>
                    <a:pt x="49" y="0"/>
                  </a:cubicBezTo>
                  <a:cubicBezTo>
                    <a:pt x="84" y="0"/>
                    <a:pt x="96" y="24"/>
                    <a:pt x="97" y="55"/>
                  </a:cubicBezTo>
                  <a:lnTo>
                    <a:pt x="16" y="55"/>
                  </a:lnTo>
                  <a:close/>
                  <a:moveTo>
                    <a:pt x="17" y="42"/>
                  </a:moveTo>
                  <a:cubicBezTo>
                    <a:pt x="80" y="42"/>
                    <a:pt x="80" y="42"/>
                    <a:pt x="80" y="42"/>
                  </a:cubicBezTo>
                  <a:cubicBezTo>
                    <a:pt x="79"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a:extLst>
                <a:ext uri="{FF2B5EF4-FFF2-40B4-BE49-F238E27FC236}">
                  <a16:creationId xmlns:a16="http://schemas.microsoft.com/office/drawing/2014/main" id="{E8A57AF1-626B-4B47-9419-B913149662EB}"/>
                </a:ext>
              </a:extLst>
            </p:cNvPr>
            <p:cNvSpPr>
              <a:spLocks/>
            </p:cNvSpPr>
            <p:nvPr userDrawn="1"/>
          </p:nvSpPr>
          <p:spPr bwMode="auto">
            <a:xfrm>
              <a:off x="4070" y="2017"/>
              <a:ext cx="146" cy="196"/>
            </a:xfrm>
            <a:custGeom>
              <a:avLst/>
              <a:gdLst>
                <a:gd name="T0" fmla="*/ 0 w 113"/>
                <a:gd name="T1" fmla="*/ 111 h 151"/>
                <a:gd name="T2" fmla="*/ 4 w 113"/>
                <a:gd name="T3" fmla="*/ 111 h 151"/>
                <a:gd name="T4" fmla="*/ 60 w 113"/>
                <a:gd name="T5" fmla="*/ 135 h 151"/>
                <a:gd name="T6" fmla="*/ 96 w 113"/>
                <a:gd name="T7" fmla="*/ 111 h 151"/>
                <a:gd name="T8" fmla="*/ 56 w 113"/>
                <a:gd name="T9" fmla="*/ 84 h 151"/>
                <a:gd name="T10" fmla="*/ 2 w 113"/>
                <a:gd name="T11" fmla="*/ 41 h 151"/>
                <a:gd name="T12" fmla="*/ 59 w 113"/>
                <a:gd name="T13" fmla="*/ 0 h 151"/>
                <a:gd name="T14" fmla="*/ 108 w 113"/>
                <a:gd name="T15" fmla="*/ 16 h 151"/>
                <a:gd name="T16" fmla="*/ 108 w 113"/>
                <a:gd name="T17" fmla="*/ 32 h 151"/>
                <a:gd name="T18" fmla="*/ 103 w 113"/>
                <a:gd name="T19" fmla="*/ 32 h 151"/>
                <a:gd name="T20" fmla="*/ 55 w 113"/>
                <a:gd name="T21" fmla="*/ 15 h 151"/>
                <a:gd name="T22" fmla="*/ 19 w 113"/>
                <a:gd name="T23" fmla="*/ 41 h 151"/>
                <a:gd name="T24" fmla="*/ 58 w 113"/>
                <a:gd name="T25" fmla="*/ 68 h 151"/>
                <a:gd name="T26" fmla="*/ 113 w 113"/>
                <a:gd name="T27" fmla="*/ 111 h 151"/>
                <a:gd name="T28" fmla="*/ 60 w 113"/>
                <a:gd name="T29" fmla="*/ 151 h 151"/>
                <a:gd name="T30" fmla="*/ 0 w 113"/>
                <a:gd name="T31" fmla="*/ 131 h 151"/>
                <a:gd name="T32" fmla="*/ 0 w 113"/>
                <a:gd name="T33" fmla="*/ 11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51">
                  <a:moveTo>
                    <a:pt x="0" y="111"/>
                  </a:moveTo>
                  <a:cubicBezTo>
                    <a:pt x="4" y="111"/>
                    <a:pt x="4" y="111"/>
                    <a:pt x="4" y="111"/>
                  </a:cubicBezTo>
                  <a:cubicBezTo>
                    <a:pt x="18" y="125"/>
                    <a:pt x="41" y="135"/>
                    <a:pt x="60" y="135"/>
                  </a:cubicBezTo>
                  <a:cubicBezTo>
                    <a:pt x="84" y="135"/>
                    <a:pt x="96" y="122"/>
                    <a:pt x="96" y="111"/>
                  </a:cubicBezTo>
                  <a:cubicBezTo>
                    <a:pt x="96" y="93"/>
                    <a:pt x="76" y="88"/>
                    <a:pt x="56" y="84"/>
                  </a:cubicBezTo>
                  <a:cubicBezTo>
                    <a:pt x="31" y="78"/>
                    <a:pt x="2" y="72"/>
                    <a:pt x="2" y="41"/>
                  </a:cubicBezTo>
                  <a:cubicBezTo>
                    <a:pt x="2" y="18"/>
                    <a:pt x="23" y="0"/>
                    <a:pt x="59" y="0"/>
                  </a:cubicBezTo>
                  <a:cubicBezTo>
                    <a:pt x="80" y="0"/>
                    <a:pt x="99" y="8"/>
                    <a:pt x="108" y="16"/>
                  </a:cubicBezTo>
                  <a:cubicBezTo>
                    <a:pt x="108" y="32"/>
                    <a:pt x="108" y="32"/>
                    <a:pt x="108" y="32"/>
                  </a:cubicBezTo>
                  <a:cubicBezTo>
                    <a:pt x="103" y="32"/>
                    <a:pt x="103" y="32"/>
                    <a:pt x="103" y="32"/>
                  </a:cubicBezTo>
                  <a:cubicBezTo>
                    <a:pt x="93" y="23"/>
                    <a:pt x="76" y="15"/>
                    <a:pt x="55" y="15"/>
                  </a:cubicBezTo>
                  <a:cubicBezTo>
                    <a:pt x="33" y="15"/>
                    <a:pt x="19" y="27"/>
                    <a:pt x="19" y="41"/>
                  </a:cubicBezTo>
                  <a:cubicBezTo>
                    <a:pt x="19" y="58"/>
                    <a:pt x="39" y="63"/>
                    <a:pt x="58" y="68"/>
                  </a:cubicBezTo>
                  <a:cubicBezTo>
                    <a:pt x="83" y="74"/>
                    <a:pt x="113" y="79"/>
                    <a:pt x="113" y="111"/>
                  </a:cubicBezTo>
                  <a:cubicBezTo>
                    <a:pt x="113" y="133"/>
                    <a:pt x="94" y="151"/>
                    <a:pt x="60" y="151"/>
                  </a:cubicBezTo>
                  <a:cubicBezTo>
                    <a:pt x="36" y="151"/>
                    <a:pt x="18" y="145"/>
                    <a:pt x="0" y="131"/>
                  </a:cubicBezTo>
                  <a:lnTo>
                    <a:pt x="0" y="11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a:extLst>
                <a:ext uri="{FF2B5EF4-FFF2-40B4-BE49-F238E27FC236}">
                  <a16:creationId xmlns:a16="http://schemas.microsoft.com/office/drawing/2014/main" id="{5607C581-F561-4ABF-A7A9-898C295BF820}"/>
                </a:ext>
              </a:extLst>
            </p:cNvPr>
            <p:cNvSpPr>
              <a:spLocks noEditPoints="1"/>
            </p:cNvSpPr>
            <p:nvPr userDrawn="1"/>
          </p:nvSpPr>
          <p:spPr bwMode="auto">
            <a:xfrm>
              <a:off x="4243" y="2016"/>
              <a:ext cx="20" cy="193"/>
            </a:xfrm>
            <a:custGeom>
              <a:avLst/>
              <a:gdLst>
                <a:gd name="T0" fmla="*/ 0 w 20"/>
                <a:gd name="T1" fmla="*/ 27 h 193"/>
                <a:gd name="T2" fmla="*/ 0 w 20"/>
                <a:gd name="T3" fmla="*/ 0 h 193"/>
                <a:gd name="T4" fmla="*/ 20 w 20"/>
                <a:gd name="T5" fmla="*/ 0 h 193"/>
                <a:gd name="T6" fmla="*/ 20 w 20"/>
                <a:gd name="T7" fmla="*/ 27 h 193"/>
                <a:gd name="T8" fmla="*/ 0 w 20"/>
                <a:gd name="T9" fmla="*/ 27 h 193"/>
                <a:gd name="T10" fmla="*/ 0 w 20"/>
                <a:gd name="T11" fmla="*/ 193 h 193"/>
                <a:gd name="T12" fmla="*/ 0 w 20"/>
                <a:gd name="T13" fmla="*/ 60 h 193"/>
                <a:gd name="T14" fmla="*/ 20 w 20"/>
                <a:gd name="T15" fmla="*/ 60 h 193"/>
                <a:gd name="T16" fmla="*/ 20 w 20"/>
                <a:gd name="T17" fmla="*/ 193 h 193"/>
                <a:gd name="T18" fmla="*/ 0 w 20"/>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3">
                  <a:moveTo>
                    <a:pt x="0" y="27"/>
                  </a:moveTo>
                  <a:lnTo>
                    <a:pt x="0" y="0"/>
                  </a:lnTo>
                  <a:lnTo>
                    <a:pt x="20" y="0"/>
                  </a:lnTo>
                  <a:lnTo>
                    <a:pt x="20" y="27"/>
                  </a:lnTo>
                  <a:lnTo>
                    <a:pt x="0" y="27"/>
                  </a:lnTo>
                  <a:close/>
                  <a:moveTo>
                    <a:pt x="0" y="193"/>
                  </a:moveTo>
                  <a:lnTo>
                    <a:pt x="0" y="60"/>
                  </a:lnTo>
                  <a:lnTo>
                    <a:pt x="20" y="60"/>
                  </a:lnTo>
                  <a:lnTo>
                    <a:pt x="20"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a:extLst>
                <a:ext uri="{FF2B5EF4-FFF2-40B4-BE49-F238E27FC236}">
                  <a16:creationId xmlns:a16="http://schemas.microsoft.com/office/drawing/2014/main" id="{00656946-222A-4312-9B42-2B7E078C05EB}"/>
                </a:ext>
              </a:extLst>
            </p:cNvPr>
            <p:cNvSpPr>
              <a:spLocks/>
            </p:cNvSpPr>
            <p:nvPr userDrawn="1"/>
          </p:nvSpPr>
          <p:spPr bwMode="auto">
            <a:xfrm>
              <a:off x="4301" y="2013"/>
              <a:ext cx="116" cy="196"/>
            </a:xfrm>
            <a:custGeom>
              <a:avLst/>
              <a:gdLst>
                <a:gd name="T0" fmla="*/ 74 w 90"/>
                <a:gd name="T1" fmla="*/ 87 h 151"/>
                <a:gd name="T2" fmla="*/ 46 w 90"/>
                <a:gd name="T3" fmla="*/ 61 h 151"/>
                <a:gd name="T4" fmla="*/ 16 w 90"/>
                <a:gd name="T5" fmla="*/ 85 h 151"/>
                <a:gd name="T6" fmla="*/ 16 w 90"/>
                <a:gd name="T7" fmla="*/ 151 h 151"/>
                <a:gd name="T8" fmla="*/ 0 w 90"/>
                <a:gd name="T9" fmla="*/ 151 h 151"/>
                <a:gd name="T10" fmla="*/ 0 w 90"/>
                <a:gd name="T11" fmla="*/ 0 h 151"/>
                <a:gd name="T12" fmla="*/ 16 w 90"/>
                <a:gd name="T13" fmla="*/ 0 h 151"/>
                <a:gd name="T14" fmla="*/ 16 w 90"/>
                <a:gd name="T15" fmla="*/ 66 h 151"/>
                <a:gd name="T16" fmla="*/ 18 w 90"/>
                <a:gd name="T17" fmla="*/ 66 h 151"/>
                <a:gd name="T18" fmla="*/ 51 w 90"/>
                <a:gd name="T19" fmla="*/ 47 h 151"/>
                <a:gd name="T20" fmla="*/ 90 w 90"/>
                <a:gd name="T21" fmla="*/ 85 h 151"/>
                <a:gd name="T22" fmla="*/ 90 w 90"/>
                <a:gd name="T23" fmla="*/ 151 h 151"/>
                <a:gd name="T24" fmla="*/ 74 w 90"/>
                <a:gd name="T25" fmla="*/ 151 h 151"/>
                <a:gd name="T26" fmla="*/ 74 w 90"/>
                <a:gd name="T27"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51">
                  <a:moveTo>
                    <a:pt x="74" y="87"/>
                  </a:moveTo>
                  <a:cubicBezTo>
                    <a:pt x="74" y="70"/>
                    <a:pt x="62" y="61"/>
                    <a:pt x="46" y="61"/>
                  </a:cubicBezTo>
                  <a:cubicBezTo>
                    <a:pt x="34" y="61"/>
                    <a:pt x="17" y="70"/>
                    <a:pt x="16" y="85"/>
                  </a:cubicBezTo>
                  <a:cubicBezTo>
                    <a:pt x="16" y="151"/>
                    <a:pt x="16" y="151"/>
                    <a:pt x="16" y="151"/>
                  </a:cubicBezTo>
                  <a:cubicBezTo>
                    <a:pt x="0" y="151"/>
                    <a:pt x="0" y="151"/>
                    <a:pt x="0" y="151"/>
                  </a:cubicBezTo>
                  <a:cubicBezTo>
                    <a:pt x="0" y="0"/>
                    <a:pt x="0" y="0"/>
                    <a:pt x="0" y="0"/>
                  </a:cubicBezTo>
                  <a:cubicBezTo>
                    <a:pt x="16" y="0"/>
                    <a:pt x="16" y="0"/>
                    <a:pt x="16" y="0"/>
                  </a:cubicBezTo>
                  <a:cubicBezTo>
                    <a:pt x="16" y="66"/>
                    <a:pt x="16" y="66"/>
                    <a:pt x="16" y="66"/>
                  </a:cubicBezTo>
                  <a:cubicBezTo>
                    <a:pt x="18" y="66"/>
                    <a:pt x="18" y="66"/>
                    <a:pt x="18" y="66"/>
                  </a:cubicBezTo>
                  <a:cubicBezTo>
                    <a:pt x="24" y="52"/>
                    <a:pt x="37" y="47"/>
                    <a:pt x="51" y="47"/>
                  </a:cubicBezTo>
                  <a:cubicBezTo>
                    <a:pt x="74" y="47"/>
                    <a:pt x="90" y="58"/>
                    <a:pt x="90" y="85"/>
                  </a:cubicBezTo>
                  <a:cubicBezTo>
                    <a:pt x="90" y="151"/>
                    <a:pt x="90" y="151"/>
                    <a:pt x="90" y="151"/>
                  </a:cubicBezTo>
                  <a:cubicBezTo>
                    <a:pt x="74" y="151"/>
                    <a:pt x="74" y="151"/>
                    <a:pt x="74" y="151"/>
                  </a:cubicBezTo>
                  <a:lnTo>
                    <a:pt x="74" y="87"/>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a:extLst>
                <a:ext uri="{FF2B5EF4-FFF2-40B4-BE49-F238E27FC236}">
                  <a16:creationId xmlns:a16="http://schemas.microsoft.com/office/drawing/2014/main" id="{8886C059-5370-4FCB-965F-5605DCF11D3D}"/>
                </a:ext>
              </a:extLst>
            </p:cNvPr>
            <p:cNvSpPr>
              <a:spLocks/>
            </p:cNvSpPr>
            <p:nvPr userDrawn="1"/>
          </p:nvSpPr>
          <p:spPr bwMode="auto">
            <a:xfrm>
              <a:off x="4433"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a:extLst>
                <a:ext uri="{FF2B5EF4-FFF2-40B4-BE49-F238E27FC236}">
                  <a16:creationId xmlns:a16="http://schemas.microsoft.com/office/drawing/2014/main" id="{D5655C93-3ED3-4510-9B5F-1FD29B09B2B7}"/>
                </a:ext>
              </a:extLst>
            </p:cNvPr>
            <p:cNvSpPr>
              <a:spLocks noEditPoints="1"/>
            </p:cNvSpPr>
            <p:nvPr userDrawn="1"/>
          </p:nvSpPr>
          <p:spPr bwMode="auto">
            <a:xfrm>
              <a:off x="4527" y="2073"/>
              <a:ext cx="114" cy="140"/>
            </a:xfrm>
            <a:custGeom>
              <a:avLst/>
              <a:gdLst>
                <a:gd name="T0" fmla="*/ 72 w 88"/>
                <a:gd name="T1" fmla="*/ 93 h 108"/>
                <a:gd name="T2" fmla="*/ 69 w 88"/>
                <a:gd name="T3" fmla="*/ 93 h 108"/>
                <a:gd name="T4" fmla="*/ 35 w 88"/>
                <a:gd name="T5" fmla="*/ 108 h 108"/>
                <a:gd name="T6" fmla="*/ 0 w 88"/>
                <a:gd name="T7" fmla="*/ 77 h 108"/>
                <a:gd name="T8" fmla="*/ 40 w 88"/>
                <a:gd name="T9" fmla="*/ 42 h 108"/>
                <a:gd name="T10" fmla="*/ 69 w 88"/>
                <a:gd name="T11" fmla="*/ 37 h 108"/>
                <a:gd name="T12" fmla="*/ 71 w 88"/>
                <a:gd name="T13" fmla="*/ 34 h 108"/>
                <a:gd name="T14" fmla="*/ 44 w 88"/>
                <a:gd name="T15" fmla="*/ 14 h 108"/>
                <a:gd name="T16" fmla="*/ 10 w 88"/>
                <a:gd name="T17" fmla="*/ 28 h 108"/>
                <a:gd name="T18" fmla="*/ 7 w 88"/>
                <a:gd name="T19" fmla="*/ 28 h 108"/>
                <a:gd name="T20" fmla="*/ 7 w 88"/>
                <a:gd name="T21" fmla="*/ 13 h 108"/>
                <a:gd name="T22" fmla="*/ 44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6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0" y="103"/>
                    <a:pt x="49" y="108"/>
                    <a:pt x="35" y="108"/>
                  </a:cubicBezTo>
                  <a:cubicBezTo>
                    <a:pt x="15" y="108"/>
                    <a:pt x="0" y="95"/>
                    <a:pt x="0" y="77"/>
                  </a:cubicBezTo>
                  <a:cubicBezTo>
                    <a:pt x="0" y="56"/>
                    <a:pt x="16" y="47"/>
                    <a:pt x="40" y="42"/>
                  </a:cubicBezTo>
                  <a:cubicBezTo>
                    <a:pt x="47" y="40"/>
                    <a:pt x="62" y="38"/>
                    <a:pt x="69" y="37"/>
                  </a:cubicBezTo>
                  <a:cubicBezTo>
                    <a:pt x="71" y="34"/>
                    <a:pt x="71" y="34"/>
                    <a:pt x="71" y="34"/>
                  </a:cubicBezTo>
                  <a:cubicBezTo>
                    <a:pt x="68" y="23"/>
                    <a:pt x="58" y="14"/>
                    <a:pt x="44" y="14"/>
                  </a:cubicBezTo>
                  <a:cubicBezTo>
                    <a:pt x="29" y="14"/>
                    <a:pt x="20" y="19"/>
                    <a:pt x="10" y="28"/>
                  </a:cubicBezTo>
                  <a:cubicBezTo>
                    <a:pt x="7" y="28"/>
                    <a:pt x="7" y="28"/>
                    <a:pt x="7" y="28"/>
                  </a:cubicBezTo>
                  <a:cubicBezTo>
                    <a:pt x="7" y="13"/>
                    <a:pt x="7" y="13"/>
                    <a:pt x="7" y="13"/>
                  </a:cubicBezTo>
                  <a:cubicBezTo>
                    <a:pt x="16" y="6"/>
                    <a:pt x="28" y="0"/>
                    <a:pt x="44"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6" y="65"/>
                    <a:pt x="16" y="77"/>
                  </a:cubicBezTo>
                  <a:cubicBezTo>
                    <a:pt x="16"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a:extLst>
                <a:ext uri="{FF2B5EF4-FFF2-40B4-BE49-F238E27FC236}">
                  <a16:creationId xmlns:a16="http://schemas.microsoft.com/office/drawing/2014/main" id="{B73AB30E-0DD3-4C4C-961B-F8903B03F680}"/>
                </a:ext>
              </a:extLst>
            </p:cNvPr>
            <p:cNvSpPr>
              <a:spLocks/>
            </p:cNvSpPr>
            <p:nvPr userDrawn="1"/>
          </p:nvSpPr>
          <p:spPr bwMode="auto">
            <a:xfrm>
              <a:off x="4670" y="2073"/>
              <a:ext cx="102" cy="140"/>
            </a:xfrm>
            <a:custGeom>
              <a:avLst/>
              <a:gdLst>
                <a:gd name="T0" fmla="*/ 0 w 79"/>
                <a:gd name="T1" fmla="*/ 80 h 108"/>
                <a:gd name="T2" fmla="*/ 5 w 79"/>
                <a:gd name="T3" fmla="*/ 80 h 108"/>
                <a:gd name="T4" fmla="*/ 39 w 79"/>
                <a:gd name="T5" fmla="*/ 95 h 108"/>
                <a:gd name="T6" fmla="*/ 64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9" y="95"/>
                  </a:cubicBezTo>
                  <a:cubicBezTo>
                    <a:pt x="55" y="95"/>
                    <a:pt x="64" y="90"/>
                    <a:pt x="64" y="79"/>
                  </a:cubicBezTo>
                  <a:cubicBezTo>
                    <a:pt x="64" y="58"/>
                    <a:pt x="0" y="64"/>
                    <a:pt x="0" y="29"/>
                  </a:cubicBezTo>
                  <a:cubicBezTo>
                    <a:pt x="0" y="12"/>
                    <a:pt x="14" y="0"/>
                    <a:pt x="41" y="0"/>
                  </a:cubicBezTo>
                  <a:cubicBezTo>
                    <a:pt x="57" y="0"/>
                    <a:pt x="68" y="5"/>
                    <a:pt x="74" y="9"/>
                  </a:cubicBezTo>
                  <a:cubicBezTo>
                    <a:pt x="74" y="25"/>
                    <a:pt x="74" y="25"/>
                    <a:pt x="74" y="25"/>
                  </a:cubicBezTo>
                  <a:cubicBezTo>
                    <a:pt x="69" y="25"/>
                    <a:pt x="69" y="25"/>
                    <a:pt x="69" y="25"/>
                  </a:cubicBezTo>
                  <a:cubicBezTo>
                    <a:pt x="66"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a:extLst>
                <a:ext uri="{FF2B5EF4-FFF2-40B4-BE49-F238E27FC236}">
                  <a16:creationId xmlns:a16="http://schemas.microsoft.com/office/drawing/2014/main" id="{CDEEF09D-112F-4980-ABCC-7F7C1127FCFF}"/>
                </a:ext>
              </a:extLst>
            </p:cNvPr>
            <p:cNvSpPr>
              <a:spLocks/>
            </p:cNvSpPr>
            <p:nvPr userDrawn="1"/>
          </p:nvSpPr>
          <p:spPr bwMode="auto">
            <a:xfrm>
              <a:off x="4799" y="2076"/>
              <a:ext cx="119"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6 w 92"/>
                <a:gd name="T13" fmla="*/ 103 h 104"/>
                <a:gd name="T14" fmla="*/ 76 w 92"/>
                <a:gd name="T15" fmla="*/ 85 h 104"/>
                <a:gd name="T16" fmla="*/ 74 w 92"/>
                <a:gd name="T17" fmla="*/ 85 h 104"/>
                <a:gd name="T18" fmla="*/ 39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6" y="103"/>
                    <a:pt x="76" y="103"/>
                    <a:pt x="76" y="103"/>
                  </a:cubicBezTo>
                  <a:cubicBezTo>
                    <a:pt x="76" y="85"/>
                    <a:pt x="76" y="85"/>
                    <a:pt x="76" y="85"/>
                  </a:cubicBezTo>
                  <a:cubicBezTo>
                    <a:pt x="74" y="85"/>
                    <a:pt x="74" y="85"/>
                    <a:pt x="74" y="85"/>
                  </a:cubicBezTo>
                  <a:cubicBezTo>
                    <a:pt x="67" y="99"/>
                    <a:pt x="53" y="104"/>
                    <a:pt x="39"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a:extLst>
                <a:ext uri="{FF2B5EF4-FFF2-40B4-BE49-F238E27FC236}">
                  <a16:creationId xmlns:a16="http://schemas.microsoft.com/office/drawing/2014/main" id="{326184B2-ADE0-4A28-84B3-5AF37E4B1C90}"/>
                </a:ext>
              </a:extLst>
            </p:cNvPr>
            <p:cNvSpPr>
              <a:spLocks/>
            </p:cNvSpPr>
            <p:nvPr userDrawn="1"/>
          </p:nvSpPr>
          <p:spPr bwMode="auto">
            <a:xfrm>
              <a:off x="493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a:extLst>
                <a:ext uri="{FF2B5EF4-FFF2-40B4-BE49-F238E27FC236}">
                  <a16:creationId xmlns:a16="http://schemas.microsoft.com/office/drawing/2014/main" id="{40132694-7B65-49EB-8A2A-639ED4AE5FCC}"/>
                </a:ext>
              </a:extLst>
            </p:cNvPr>
            <p:cNvSpPr>
              <a:spLocks/>
            </p:cNvSpPr>
            <p:nvPr userDrawn="1"/>
          </p:nvSpPr>
          <p:spPr bwMode="auto">
            <a:xfrm>
              <a:off x="5038"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9"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8" y="99"/>
                    <a:pt x="54" y="104"/>
                    <a:pt x="40" y="104"/>
                  </a:cubicBezTo>
                  <a:cubicBezTo>
                    <a:pt x="17"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a:extLst>
                <a:ext uri="{FF2B5EF4-FFF2-40B4-BE49-F238E27FC236}">
                  <a16:creationId xmlns:a16="http://schemas.microsoft.com/office/drawing/2014/main" id="{2E656734-01F9-43EA-8D6A-698FCC4D2305}"/>
                </a:ext>
              </a:extLst>
            </p:cNvPr>
            <p:cNvSpPr>
              <a:spLocks/>
            </p:cNvSpPr>
            <p:nvPr userDrawn="1"/>
          </p:nvSpPr>
          <p:spPr bwMode="auto">
            <a:xfrm>
              <a:off x="5186" y="2073"/>
              <a:ext cx="103" cy="140"/>
            </a:xfrm>
            <a:custGeom>
              <a:avLst/>
              <a:gdLst>
                <a:gd name="T0" fmla="*/ 0 w 80"/>
                <a:gd name="T1" fmla="*/ 80 h 108"/>
                <a:gd name="T2" fmla="*/ 6 w 80"/>
                <a:gd name="T3" fmla="*/ 80 h 108"/>
                <a:gd name="T4" fmla="*/ 39 w 80"/>
                <a:gd name="T5" fmla="*/ 95 h 108"/>
                <a:gd name="T6" fmla="*/ 64 w 80"/>
                <a:gd name="T7" fmla="*/ 79 h 108"/>
                <a:gd name="T8" fmla="*/ 1 w 80"/>
                <a:gd name="T9" fmla="*/ 29 h 108"/>
                <a:gd name="T10" fmla="*/ 41 w 80"/>
                <a:gd name="T11" fmla="*/ 0 h 108"/>
                <a:gd name="T12" fmla="*/ 74 w 80"/>
                <a:gd name="T13" fmla="*/ 9 h 108"/>
                <a:gd name="T14" fmla="*/ 74 w 80"/>
                <a:gd name="T15" fmla="*/ 25 h 108"/>
                <a:gd name="T16" fmla="*/ 70 w 80"/>
                <a:gd name="T17" fmla="*/ 25 h 108"/>
                <a:gd name="T18" fmla="*/ 41 w 80"/>
                <a:gd name="T19" fmla="*/ 13 h 108"/>
                <a:gd name="T20" fmla="*/ 16 w 80"/>
                <a:gd name="T21" fmla="*/ 27 h 108"/>
                <a:gd name="T22" fmla="*/ 80 w 80"/>
                <a:gd name="T23" fmla="*/ 78 h 108"/>
                <a:gd name="T24" fmla="*/ 39 w 80"/>
                <a:gd name="T25" fmla="*/ 108 h 108"/>
                <a:gd name="T26" fmla="*/ 0 w 80"/>
                <a:gd name="T27" fmla="*/ 96 h 108"/>
                <a:gd name="T28" fmla="*/ 0 w 80"/>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8">
                  <a:moveTo>
                    <a:pt x="0" y="80"/>
                  </a:moveTo>
                  <a:cubicBezTo>
                    <a:pt x="6" y="80"/>
                    <a:pt x="6" y="80"/>
                    <a:pt x="6" y="80"/>
                  </a:cubicBezTo>
                  <a:cubicBezTo>
                    <a:pt x="11" y="88"/>
                    <a:pt x="26" y="95"/>
                    <a:pt x="39" y="95"/>
                  </a:cubicBezTo>
                  <a:cubicBezTo>
                    <a:pt x="55" y="95"/>
                    <a:pt x="64" y="90"/>
                    <a:pt x="64" y="79"/>
                  </a:cubicBezTo>
                  <a:cubicBezTo>
                    <a:pt x="64" y="58"/>
                    <a:pt x="1" y="64"/>
                    <a:pt x="1" y="29"/>
                  </a:cubicBezTo>
                  <a:cubicBezTo>
                    <a:pt x="1" y="12"/>
                    <a:pt x="14" y="0"/>
                    <a:pt x="41" y="0"/>
                  </a:cubicBezTo>
                  <a:cubicBezTo>
                    <a:pt x="57" y="0"/>
                    <a:pt x="68" y="5"/>
                    <a:pt x="74" y="9"/>
                  </a:cubicBezTo>
                  <a:cubicBezTo>
                    <a:pt x="74" y="25"/>
                    <a:pt x="74" y="25"/>
                    <a:pt x="74" y="25"/>
                  </a:cubicBezTo>
                  <a:cubicBezTo>
                    <a:pt x="70" y="25"/>
                    <a:pt x="70" y="25"/>
                    <a:pt x="70" y="25"/>
                  </a:cubicBezTo>
                  <a:cubicBezTo>
                    <a:pt x="66" y="21"/>
                    <a:pt x="56" y="13"/>
                    <a:pt x="41" y="13"/>
                  </a:cubicBezTo>
                  <a:cubicBezTo>
                    <a:pt x="24" y="13"/>
                    <a:pt x="16" y="19"/>
                    <a:pt x="16" y="27"/>
                  </a:cubicBezTo>
                  <a:cubicBezTo>
                    <a:pt x="16" y="52"/>
                    <a:pt x="80" y="42"/>
                    <a:pt x="80" y="78"/>
                  </a:cubicBezTo>
                  <a:cubicBezTo>
                    <a:pt x="80" y="96"/>
                    <a:pt x="68" y="108"/>
                    <a:pt x="39"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a:extLst>
                <a:ext uri="{FF2B5EF4-FFF2-40B4-BE49-F238E27FC236}">
                  <a16:creationId xmlns:a16="http://schemas.microsoft.com/office/drawing/2014/main" id="{3DA3B2B8-0550-4335-AF4C-DB28FBD01C22}"/>
                </a:ext>
              </a:extLst>
            </p:cNvPr>
            <p:cNvSpPr>
              <a:spLocks noEditPoints="1"/>
            </p:cNvSpPr>
            <p:nvPr userDrawn="1"/>
          </p:nvSpPr>
          <p:spPr bwMode="auto">
            <a:xfrm>
              <a:off x="1" y="2017"/>
              <a:ext cx="938" cy="292"/>
            </a:xfrm>
            <a:custGeom>
              <a:avLst/>
              <a:gdLst>
                <a:gd name="T0" fmla="*/ 638 w 728"/>
                <a:gd name="T1" fmla="*/ 215 h 225"/>
                <a:gd name="T2" fmla="*/ 636 w 728"/>
                <a:gd name="T3" fmla="*/ 192 h 225"/>
                <a:gd name="T4" fmla="*/ 148 w 728"/>
                <a:gd name="T5" fmla="*/ 120 h 225"/>
                <a:gd name="T6" fmla="*/ 213 w 728"/>
                <a:gd name="T7" fmla="*/ 119 h 225"/>
                <a:gd name="T8" fmla="*/ 202 w 728"/>
                <a:gd name="T9" fmla="*/ 105 h 225"/>
                <a:gd name="T10" fmla="*/ 180 w 728"/>
                <a:gd name="T11" fmla="*/ 127 h 225"/>
                <a:gd name="T12" fmla="*/ 194 w 728"/>
                <a:gd name="T13" fmla="*/ 138 h 225"/>
                <a:gd name="T14" fmla="*/ 648 w 728"/>
                <a:gd name="T15" fmla="*/ 204 h 225"/>
                <a:gd name="T16" fmla="*/ 584 w 728"/>
                <a:gd name="T17" fmla="*/ 200 h 225"/>
                <a:gd name="T18" fmla="*/ 580 w 728"/>
                <a:gd name="T19" fmla="*/ 215 h 225"/>
                <a:gd name="T20" fmla="*/ 13 w 728"/>
                <a:gd name="T21" fmla="*/ 185 h 225"/>
                <a:gd name="T22" fmla="*/ 41 w 728"/>
                <a:gd name="T23" fmla="*/ 108 h 225"/>
                <a:gd name="T24" fmla="*/ 32 w 728"/>
                <a:gd name="T25" fmla="*/ 127 h 225"/>
                <a:gd name="T26" fmla="*/ 56 w 728"/>
                <a:gd name="T27" fmla="*/ 73 h 225"/>
                <a:gd name="T28" fmla="*/ 27 w 728"/>
                <a:gd name="T29" fmla="*/ 91 h 225"/>
                <a:gd name="T30" fmla="*/ 674 w 728"/>
                <a:gd name="T31" fmla="*/ 0 h 225"/>
                <a:gd name="T32" fmla="*/ 675 w 728"/>
                <a:gd name="T33" fmla="*/ 150 h 225"/>
                <a:gd name="T34" fmla="*/ 724 w 728"/>
                <a:gd name="T35" fmla="*/ 200 h 225"/>
                <a:gd name="T36" fmla="*/ 728 w 728"/>
                <a:gd name="T37" fmla="*/ 201 h 225"/>
                <a:gd name="T38" fmla="*/ 724 w 728"/>
                <a:gd name="T39" fmla="*/ 208 h 225"/>
                <a:gd name="T40" fmla="*/ 183 w 728"/>
                <a:gd name="T41" fmla="*/ 85 h 225"/>
                <a:gd name="T42" fmla="*/ 169 w 728"/>
                <a:gd name="T43" fmla="*/ 75 h 225"/>
                <a:gd name="T44" fmla="*/ 677 w 728"/>
                <a:gd name="T45" fmla="*/ 215 h 225"/>
                <a:gd name="T46" fmla="*/ 501 w 728"/>
                <a:gd name="T47" fmla="*/ 196 h 225"/>
                <a:gd name="T48" fmla="*/ 509 w 728"/>
                <a:gd name="T49" fmla="*/ 195 h 225"/>
                <a:gd name="T50" fmla="*/ 513 w 728"/>
                <a:gd name="T51" fmla="*/ 215 h 225"/>
                <a:gd name="T52" fmla="*/ 606 w 728"/>
                <a:gd name="T53" fmla="*/ 147 h 225"/>
                <a:gd name="T54" fmla="*/ 540 w 728"/>
                <a:gd name="T55" fmla="*/ 23 h 225"/>
                <a:gd name="T56" fmla="*/ 469 w 728"/>
                <a:gd name="T57" fmla="*/ 225 h 225"/>
                <a:gd name="T58" fmla="*/ 473 w 728"/>
                <a:gd name="T59" fmla="*/ 208 h 225"/>
                <a:gd name="T60" fmla="*/ 513 w 728"/>
                <a:gd name="T61" fmla="*/ 181 h 225"/>
                <a:gd name="T62" fmla="*/ 564 w 728"/>
                <a:gd name="T63" fmla="*/ 210 h 225"/>
                <a:gd name="T64" fmla="*/ 548 w 728"/>
                <a:gd name="T65" fmla="*/ 201 h 225"/>
                <a:gd name="T66" fmla="*/ 523 w 728"/>
                <a:gd name="T67" fmla="*/ 198 h 225"/>
                <a:gd name="T68" fmla="*/ 526 w 728"/>
                <a:gd name="T69" fmla="*/ 198 h 225"/>
                <a:gd name="T70" fmla="*/ 363 w 728"/>
                <a:gd name="T71" fmla="*/ 197 h 225"/>
                <a:gd name="T72" fmla="*/ 456 w 728"/>
                <a:gd name="T73" fmla="*/ 192 h 225"/>
                <a:gd name="T74" fmla="*/ 462 w 728"/>
                <a:gd name="T75" fmla="*/ 192 h 225"/>
                <a:gd name="T76" fmla="*/ 101 w 728"/>
                <a:gd name="T77" fmla="*/ 131 h 225"/>
                <a:gd name="T78" fmla="*/ 209 w 728"/>
                <a:gd name="T79" fmla="*/ 222 h 225"/>
                <a:gd name="T80" fmla="*/ 227 w 728"/>
                <a:gd name="T81" fmla="*/ 46 h 225"/>
                <a:gd name="T82" fmla="*/ 217 w 728"/>
                <a:gd name="T83" fmla="*/ 60 h 225"/>
                <a:gd name="T84" fmla="*/ 204 w 728"/>
                <a:gd name="T85" fmla="*/ 33 h 225"/>
                <a:gd name="T86" fmla="*/ 158 w 728"/>
                <a:gd name="T87" fmla="*/ 77 h 225"/>
                <a:gd name="T88" fmla="*/ 136 w 728"/>
                <a:gd name="T89" fmla="*/ 71 h 225"/>
                <a:gd name="T90" fmla="*/ 134 w 728"/>
                <a:gd name="T91" fmla="*/ 167 h 225"/>
                <a:gd name="T92" fmla="*/ 146 w 728"/>
                <a:gd name="T93" fmla="*/ 152 h 225"/>
                <a:gd name="T94" fmla="*/ 107 w 728"/>
                <a:gd name="T95" fmla="*/ 85 h 225"/>
                <a:gd name="T96" fmla="*/ 152 w 728"/>
                <a:gd name="T97" fmla="*/ 130 h 225"/>
                <a:gd name="T98" fmla="*/ 158 w 728"/>
                <a:gd name="T99" fmla="*/ 178 h 225"/>
                <a:gd name="T100" fmla="*/ 242 w 728"/>
                <a:gd name="T101" fmla="*/ 156 h 225"/>
                <a:gd name="T102" fmla="*/ 229 w 728"/>
                <a:gd name="T103" fmla="*/ 141 h 225"/>
                <a:gd name="T104" fmla="*/ 255 w 728"/>
                <a:gd name="T105" fmla="*/ 125 h 225"/>
                <a:gd name="T106" fmla="*/ 209 w 728"/>
                <a:gd name="T107" fmla="*/ 84 h 225"/>
                <a:gd name="T108" fmla="*/ 376 w 728"/>
                <a:gd name="T109" fmla="*/ 66 h 225"/>
                <a:gd name="T110" fmla="*/ 399 w 728"/>
                <a:gd name="T111" fmla="*/ 192 h 225"/>
                <a:gd name="T112" fmla="*/ 397 w 728"/>
                <a:gd name="T113" fmla="*/ 195 h 225"/>
                <a:gd name="T114" fmla="*/ 426 w 728"/>
                <a:gd name="T115" fmla="*/ 203 h 225"/>
                <a:gd name="T116" fmla="*/ 430 w 728"/>
                <a:gd name="T117" fmla="*/ 204 h 225"/>
                <a:gd name="T118" fmla="*/ 624 w 728"/>
                <a:gd name="T119" fmla="*/ 197 h 225"/>
                <a:gd name="T120" fmla="*/ 608 w 728"/>
                <a:gd name="T121" fmla="*/ 210 h 225"/>
                <a:gd name="T122" fmla="*/ 411 w 728"/>
                <a:gd name="T123" fmla="*/ 192 h 225"/>
                <a:gd name="T124" fmla="*/ 418 w 728"/>
                <a:gd name="T125" fmla="*/ 2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8" h="225">
                  <a:moveTo>
                    <a:pt x="636" y="184"/>
                  </a:moveTo>
                  <a:cubicBezTo>
                    <a:pt x="632" y="184"/>
                    <a:pt x="632" y="184"/>
                    <a:pt x="632" y="184"/>
                  </a:cubicBezTo>
                  <a:cubicBezTo>
                    <a:pt x="632" y="192"/>
                    <a:pt x="632" y="192"/>
                    <a:pt x="632" y="192"/>
                  </a:cubicBezTo>
                  <a:cubicBezTo>
                    <a:pt x="628" y="192"/>
                    <a:pt x="628" y="192"/>
                    <a:pt x="628" y="192"/>
                  </a:cubicBezTo>
                  <a:cubicBezTo>
                    <a:pt x="628" y="195"/>
                    <a:pt x="628" y="195"/>
                    <a:pt x="628" y="195"/>
                  </a:cubicBezTo>
                  <a:cubicBezTo>
                    <a:pt x="632" y="195"/>
                    <a:pt x="632" y="195"/>
                    <a:pt x="632" y="195"/>
                  </a:cubicBezTo>
                  <a:cubicBezTo>
                    <a:pt x="632" y="208"/>
                    <a:pt x="632" y="208"/>
                    <a:pt x="632" y="208"/>
                  </a:cubicBezTo>
                  <a:cubicBezTo>
                    <a:pt x="632" y="214"/>
                    <a:pt x="634" y="215"/>
                    <a:pt x="638" y="215"/>
                  </a:cubicBezTo>
                  <a:cubicBezTo>
                    <a:pt x="641" y="215"/>
                    <a:pt x="641" y="215"/>
                    <a:pt x="641" y="215"/>
                  </a:cubicBezTo>
                  <a:cubicBezTo>
                    <a:pt x="641" y="212"/>
                    <a:pt x="641" y="212"/>
                    <a:pt x="641" y="212"/>
                  </a:cubicBezTo>
                  <a:cubicBezTo>
                    <a:pt x="639" y="212"/>
                    <a:pt x="639" y="212"/>
                    <a:pt x="639" y="212"/>
                  </a:cubicBezTo>
                  <a:cubicBezTo>
                    <a:pt x="637" y="212"/>
                    <a:pt x="636" y="212"/>
                    <a:pt x="636" y="209"/>
                  </a:cubicBezTo>
                  <a:cubicBezTo>
                    <a:pt x="636" y="195"/>
                    <a:pt x="636" y="195"/>
                    <a:pt x="636" y="195"/>
                  </a:cubicBezTo>
                  <a:cubicBezTo>
                    <a:pt x="641" y="195"/>
                    <a:pt x="641" y="195"/>
                    <a:pt x="641" y="195"/>
                  </a:cubicBezTo>
                  <a:cubicBezTo>
                    <a:pt x="641" y="192"/>
                    <a:pt x="641" y="192"/>
                    <a:pt x="641" y="192"/>
                  </a:cubicBezTo>
                  <a:cubicBezTo>
                    <a:pt x="636" y="192"/>
                    <a:pt x="636" y="192"/>
                    <a:pt x="636" y="192"/>
                  </a:cubicBezTo>
                  <a:lnTo>
                    <a:pt x="636" y="184"/>
                  </a:lnTo>
                  <a:close/>
                  <a:moveTo>
                    <a:pt x="150" y="94"/>
                  </a:moveTo>
                  <a:cubicBezTo>
                    <a:pt x="149" y="93"/>
                    <a:pt x="147" y="93"/>
                    <a:pt x="146" y="94"/>
                  </a:cubicBezTo>
                  <a:cubicBezTo>
                    <a:pt x="136" y="105"/>
                    <a:pt x="136" y="105"/>
                    <a:pt x="136" y="105"/>
                  </a:cubicBezTo>
                  <a:cubicBezTo>
                    <a:pt x="136" y="105"/>
                    <a:pt x="135" y="106"/>
                    <a:pt x="135" y="107"/>
                  </a:cubicBezTo>
                  <a:cubicBezTo>
                    <a:pt x="135" y="107"/>
                    <a:pt x="136" y="108"/>
                    <a:pt x="136" y="108"/>
                  </a:cubicBezTo>
                  <a:cubicBezTo>
                    <a:pt x="146" y="119"/>
                    <a:pt x="146" y="119"/>
                    <a:pt x="146" y="119"/>
                  </a:cubicBezTo>
                  <a:cubicBezTo>
                    <a:pt x="147" y="119"/>
                    <a:pt x="148" y="120"/>
                    <a:pt x="148" y="120"/>
                  </a:cubicBezTo>
                  <a:cubicBezTo>
                    <a:pt x="149" y="120"/>
                    <a:pt x="150" y="119"/>
                    <a:pt x="150" y="119"/>
                  </a:cubicBezTo>
                  <a:cubicBezTo>
                    <a:pt x="161" y="108"/>
                    <a:pt x="161" y="108"/>
                    <a:pt x="161" y="108"/>
                  </a:cubicBezTo>
                  <a:cubicBezTo>
                    <a:pt x="161" y="108"/>
                    <a:pt x="161" y="107"/>
                    <a:pt x="161" y="107"/>
                  </a:cubicBezTo>
                  <a:cubicBezTo>
                    <a:pt x="161" y="106"/>
                    <a:pt x="161" y="105"/>
                    <a:pt x="161" y="105"/>
                  </a:cubicBezTo>
                  <a:lnTo>
                    <a:pt x="150" y="94"/>
                  </a:lnTo>
                  <a:close/>
                  <a:moveTo>
                    <a:pt x="202" y="107"/>
                  </a:moveTo>
                  <a:cubicBezTo>
                    <a:pt x="202" y="107"/>
                    <a:pt x="202" y="108"/>
                    <a:pt x="202" y="108"/>
                  </a:cubicBezTo>
                  <a:cubicBezTo>
                    <a:pt x="213" y="119"/>
                    <a:pt x="213" y="119"/>
                    <a:pt x="213" y="119"/>
                  </a:cubicBezTo>
                  <a:cubicBezTo>
                    <a:pt x="213" y="119"/>
                    <a:pt x="214" y="120"/>
                    <a:pt x="215" y="120"/>
                  </a:cubicBezTo>
                  <a:cubicBezTo>
                    <a:pt x="215" y="120"/>
                    <a:pt x="216" y="119"/>
                    <a:pt x="217" y="119"/>
                  </a:cubicBezTo>
                  <a:cubicBezTo>
                    <a:pt x="227" y="108"/>
                    <a:pt x="227" y="108"/>
                    <a:pt x="227" y="108"/>
                  </a:cubicBezTo>
                  <a:cubicBezTo>
                    <a:pt x="228" y="107"/>
                    <a:pt x="228" y="106"/>
                    <a:pt x="227" y="105"/>
                  </a:cubicBezTo>
                  <a:cubicBezTo>
                    <a:pt x="217" y="94"/>
                    <a:pt x="217" y="94"/>
                    <a:pt x="217" y="94"/>
                  </a:cubicBezTo>
                  <a:cubicBezTo>
                    <a:pt x="216" y="94"/>
                    <a:pt x="215" y="93"/>
                    <a:pt x="215" y="93"/>
                  </a:cubicBezTo>
                  <a:cubicBezTo>
                    <a:pt x="214" y="93"/>
                    <a:pt x="213" y="94"/>
                    <a:pt x="213" y="94"/>
                  </a:cubicBezTo>
                  <a:cubicBezTo>
                    <a:pt x="202" y="105"/>
                    <a:pt x="202" y="105"/>
                    <a:pt x="202" y="105"/>
                  </a:cubicBezTo>
                  <a:cubicBezTo>
                    <a:pt x="202" y="105"/>
                    <a:pt x="202" y="106"/>
                    <a:pt x="202" y="107"/>
                  </a:cubicBezTo>
                  <a:close/>
                  <a:moveTo>
                    <a:pt x="700" y="215"/>
                  </a:moveTo>
                  <a:cubicBezTo>
                    <a:pt x="704" y="215"/>
                    <a:pt x="704" y="215"/>
                    <a:pt x="704" y="215"/>
                  </a:cubicBezTo>
                  <a:cubicBezTo>
                    <a:pt x="704" y="192"/>
                    <a:pt x="704" y="192"/>
                    <a:pt x="704" y="192"/>
                  </a:cubicBezTo>
                  <a:cubicBezTo>
                    <a:pt x="700" y="192"/>
                    <a:pt x="700" y="192"/>
                    <a:pt x="700" y="192"/>
                  </a:cubicBezTo>
                  <a:lnTo>
                    <a:pt x="700" y="215"/>
                  </a:lnTo>
                  <a:close/>
                  <a:moveTo>
                    <a:pt x="183" y="127"/>
                  </a:moveTo>
                  <a:cubicBezTo>
                    <a:pt x="182" y="126"/>
                    <a:pt x="181" y="126"/>
                    <a:pt x="180" y="127"/>
                  </a:cubicBezTo>
                  <a:cubicBezTo>
                    <a:pt x="169" y="138"/>
                    <a:pt x="169" y="138"/>
                    <a:pt x="169" y="138"/>
                  </a:cubicBezTo>
                  <a:cubicBezTo>
                    <a:pt x="169" y="138"/>
                    <a:pt x="168" y="139"/>
                    <a:pt x="168" y="140"/>
                  </a:cubicBezTo>
                  <a:cubicBezTo>
                    <a:pt x="168" y="140"/>
                    <a:pt x="169" y="141"/>
                    <a:pt x="169" y="141"/>
                  </a:cubicBezTo>
                  <a:cubicBezTo>
                    <a:pt x="180" y="152"/>
                    <a:pt x="180" y="152"/>
                    <a:pt x="180" y="152"/>
                  </a:cubicBezTo>
                  <a:cubicBezTo>
                    <a:pt x="180" y="152"/>
                    <a:pt x="181" y="153"/>
                    <a:pt x="182" y="153"/>
                  </a:cubicBezTo>
                  <a:cubicBezTo>
                    <a:pt x="182" y="153"/>
                    <a:pt x="183" y="152"/>
                    <a:pt x="183" y="152"/>
                  </a:cubicBezTo>
                  <a:cubicBezTo>
                    <a:pt x="194" y="141"/>
                    <a:pt x="194" y="141"/>
                    <a:pt x="194" y="141"/>
                  </a:cubicBezTo>
                  <a:cubicBezTo>
                    <a:pt x="195" y="140"/>
                    <a:pt x="195" y="139"/>
                    <a:pt x="194" y="138"/>
                  </a:cubicBezTo>
                  <a:lnTo>
                    <a:pt x="183" y="127"/>
                  </a:lnTo>
                  <a:close/>
                  <a:moveTo>
                    <a:pt x="656" y="191"/>
                  </a:moveTo>
                  <a:cubicBezTo>
                    <a:pt x="649" y="191"/>
                    <a:pt x="644" y="196"/>
                    <a:pt x="644" y="204"/>
                  </a:cubicBezTo>
                  <a:cubicBezTo>
                    <a:pt x="644" y="211"/>
                    <a:pt x="649" y="216"/>
                    <a:pt x="656" y="216"/>
                  </a:cubicBezTo>
                  <a:cubicBezTo>
                    <a:pt x="663" y="216"/>
                    <a:pt x="668" y="211"/>
                    <a:pt x="668" y="204"/>
                  </a:cubicBezTo>
                  <a:cubicBezTo>
                    <a:pt x="668" y="196"/>
                    <a:pt x="663" y="191"/>
                    <a:pt x="656" y="191"/>
                  </a:cubicBezTo>
                  <a:close/>
                  <a:moveTo>
                    <a:pt x="656" y="213"/>
                  </a:moveTo>
                  <a:cubicBezTo>
                    <a:pt x="651" y="213"/>
                    <a:pt x="648" y="209"/>
                    <a:pt x="648" y="204"/>
                  </a:cubicBezTo>
                  <a:cubicBezTo>
                    <a:pt x="648" y="198"/>
                    <a:pt x="651" y="194"/>
                    <a:pt x="656" y="194"/>
                  </a:cubicBezTo>
                  <a:cubicBezTo>
                    <a:pt x="660" y="194"/>
                    <a:pt x="664" y="198"/>
                    <a:pt x="664" y="204"/>
                  </a:cubicBezTo>
                  <a:cubicBezTo>
                    <a:pt x="664" y="209"/>
                    <a:pt x="660" y="213"/>
                    <a:pt x="656" y="213"/>
                  </a:cubicBezTo>
                  <a:close/>
                  <a:moveTo>
                    <a:pt x="580" y="215"/>
                  </a:moveTo>
                  <a:cubicBezTo>
                    <a:pt x="603" y="215"/>
                    <a:pt x="603" y="215"/>
                    <a:pt x="603" y="215"/>
                  </a:cubicBezTo>
                  <a:cubicBezTo>
                    <a:pt x="603" y="212"/>
                    <a:pt x="603" y="212"/>
                    <a:pt x="603" y="212"/>
                  </a:cubicBezTo>
                  <a:cubicBezTo>
                    <a:pt x="584" y="212"/>
                    <a:pt x="584" y="212"/>
                    <a:pt x="584" y="212"/>
                  </a:cubicBezTo>
                  <a:cubicBezTo>
                    <a:pt x="584" y="200"/>
                    <a:pt x="584" y="200"/>
                    <a:pt x="584" y="200"/>
                  </a:cubicBezTo>
                  <a:cubicBezTo>
                    <a:pt x="601" y="200"/>
                    <a:pt x="601" y="200"/>
                    <a:pt x="601" y="200"/>
                  </a:cubicBezTo>
                  <a:cubicBezTo>
                    <a:pt x="601" y="197"/>
                    <a:pt x="601" y="197"/>
                    <a:pt x="601" y="197"/>
                  </a:cubicBezTo>
                  <a:cubicBezTo>
                    <a:pt x="584" y="197"/>
                    <a:pt x="584" y="197"/>
                    <a:pt x="584" y="197"/>
                  </a:cubicBezTo>
                  <a:cubicBezTo>
                    <a:pt x="584" y="185"/>
                    <a:pt x="584" y="185"/>
                    <a:pt x="584" y="185"/>
                  </a:cubicBezTo>
                  <a:cubicBezTo>
                    <a:pt x="603" y="185"/>
                    <a:pt x="603" y="185"/>
                    <a:pt x="603" y="185"/>
                  </a:cubicBezTo>
                  <a:cubicBezTo>
                    <a:pt x="603" y="182"/>
                    <a:pt x="603" y="182"/>
                    <a:pt x="603" y="182"/>
                  </a:cubicBezTo>
                  <a:cubicBezTo>
                    <a:pt x="580" y="182"/>
                    <a:pt x="580" y="182"/>
                    <a:pt x="580" y="182"/>
                  </a:cubicBezTo>
                  <a:lnTo>
                    <a:pt x="580" y="215"/>
                  </a:lnTo>
                  <a:close/>
                  <a:moveTo>
                    <a:pt x="41" y="108"/>
                  </a:moveTo>
                  <a:cubicBezTo>
                    <a:pt x="37" y="105"/>
                    <a:pt x="31" y="105"/>
                    <a:pt x="27" y="108"/>
                  </a:cubicBezTo>
                  <a:cubicBezTo>
                    <a:pt x="3" y="133"/>
                    <a:pt x="3" y="133"/>
                    <a:pt x="3" y="133"/>
                  </a:cubicBezTo>
                  <a:cubicBezTo>
                    <a:pt x="1" y="135"/>
                    <a:pt x="0" y="137"/>
                    <a:pt x="0" y="140"/>
                  </a:cubicBezTo>
                  <a:cubicBezTo>
                    <a:pt x="0" y="142"/>
                    <a:pt x="1" y="145"/>
                    <a:pt x="3" y="147"/>
                  </a:cubicBezTo>
                  <a:cubicBezTo>
                    <a:pt x="20" y="164"/>
                    <a:pt x="20" y="164"/>
                    <a:pt x="20" y="164"/>
                  </a:cubicBezTo>
                  <a:cubicBezTo>
                    <a:pt x="13" y="171"/>
                    <a:pt x="13" y="171"/>
                    <a:pt x="13" y="171"/>
                  </a:cubicBezTo>
                  <a:cubicBezTo>
                    <a:pt x="10" y="175"/>
                    <a:pt x="10" y="181"/>
                    <a:pt x="13" y="185"/>
                  </a:cubicBezTo>
                  <a:cubicBezTo>
                    <a:pt x="15" y="187"/>
                    <a:pt x="18" y="188"/>
                    <a:pt x="21" y="188"/>
                  </a:cubicBezTo>
                  <a:cubicBezTo>
                    <a:pt x="23" y="188"/>
                    <a:pt x="26" y="187"/>
                    <a:pt x="28" y="185"/>
                  </a:cubicBezTo>
                  <a:cubicBezTo>
                    <a:pt x="41" y="171"/>
                    <a:pt x="41" y="171"/>
                    <a:pt x="41" y="171"/>
                  </a:cubicBezTo>
                  <a:cubicBezTo>
                    <a:pt x="41" y="171"/>
                    <a:pt x="41" y="171"/>
                    <a:pt x="41" y="171"/>
                  </a:cubicBezTo>
                  <a:cubicBezTo>
                    <a:pt x="66" y="147"/>
                    <a:pt x="66" y="147"/>
                    <a:pt x="66" y="147"/>
                  </a:cubicBezTo>
                  <a:cubicBezTo>
                    <a:pt x="67" y="145"/>
                    <a:pt x="68" y="142"/>
                    <a:pt x="68" y="140"/>
                  </a:cubicBezTo>
                  <a:cubicBezTo>
                    <a:pt x="68" y="137"/>
                    <a:pt x="67" y="135"/>
                    <a:pt x="66" y="133"/>
                  </a:cubicBezTo>
                  <a:lnTo>
                    <a:pt x="41" y="108"/>
                  </a:lnTo>
                  <a:close/>
                  <a:moveTo>
                    <a:pt x="47" y="141"/>
                  </a:moveTo>
                  <a:cubicBezTo>
                    <a:pt x="36" y="152"/>
                    <a:pt x="36" y="152"/>
                    <a:pt x="36" y="152"/>
                  </a:cubicBezTo>
                  <a:cubicBezTo>
                    <a:pt x="36" y="152"/>
                    <a:pt x="35" y="152"/>
                    <a:pt x="34" y="152"/>
                  </a:cubicBezTo>
                  <a:cubicBezTo>
                    <a:pt x="34" y="152"/>
                    <a:pt x="33" y="152"/>
                    <a:pt x="32" y="152"/>
                  </a:cubicBezTo>
                  <a:cubicBezTo>
                    <a:pt x="22" y="141"/>
                    <a:pt x="22" y="141"/>
                    <a:pt x="22" y="141"/>
                  </a:cubicBezTo>
                  <a:cubicBezTo>
                    <a:pt x="21" y="141"/>
                    <a:pt x="21" y="140"/>
                    <a:pt x="21" y="139"/>
                  </a:cubicBezTo>
                  <a:cubicBezTo>
                    <a:pt x="21" y="139"/>
                    <a:pt x="21" y="138"/>
                    <a:pt x="22" y="137"/>
                  </a:cubicBezTo>
                  <a:cubicBezTo>
                    <a:pt x="32" y="127"/>
                    <a:pt x="32" y="127"/>
                    <a:pt x="32" y="127"/>
                  </a:cubicBezTo>
                  <a:cubicBezTo>
                    <a:pt x="33" y="126"/>
                    <a:pt x="35" y="126"/>
                    <a:pt x="36" y="127"/>
                  </a:cubicBezTo>
                  <a:cubicBezTo>
                    <a:pt x="47" y="137"/>
                    <a:pt x="47" y="137"/>
                    <a:pt x="47" y="137"/>
                  </a:cubicBezTo>
                  <a:cubicBezTo>
                    <a:pt x="48" y="139"/>
                    <a:pt x="48" y="140"/>
                    <a:pt x="47" y="141"/>
                  </a:cubicBezTo>
                  <a:close/>
                  <a:moveTo>
                    <a:pt x="27" y="91"/>
                  </a:moveTo>
                  <a:cubicBezTo>
                    <a:pt x="29" y="93"/>
                    <a:pt x="32" y="94"/>
                    <a:pt x="34" y="94"/>
                  </a:cubicBezTo>
                  <a:cubicBezTo>
                    <a:pt x="37" y="94"/>
                    <a:pt x="39" y="93"/>
                    <a:pt x="41" y="91"/>
                  </a:cubicBezTo>
                  <a:cubicBezTo>
                    <a:pt x="53" y="80"/>
                    <a:pt x="53" y="80"/>
                    <a:pt x="53" y="80"/>
                  </a:cubicBezTo>
                  <a:cubicBezTo>
                    <a:pt x="55" y="78"/>
                    <a:pt x="56" y="75"/>
                    <a:pt x="56" y="73"/>
                  </a:cubicBezTo>
                  <a:cubicBezTo>
                    <a:pt x="56" y="70"/>
                    <a:pt x="55" y="68"/>
                    <a:pt x="53" y="66"/>
                  </a:cubicBezTo>
                  <a:cubicBezTo>
                    <a:pt x="41" y="54"/>
                    <a:pt x="41" y="54"/>
                    <a:pt x="41" y="54"/>
                  </a:cubicBezTo>
                  <a:cubicBezTo>
                    <a:pt x="39" y="52"/>
                    <a:pt x="37" y="51"/>
                    <a:pt x="34" y="51"/>
                  </a:cubicBezTo>
                  <a:cubicBezTo>
                    <a:pt x="32" y="51"/>
                    <a:pt x="29" y="52"/>
                    <a:pt x="27" y="54"/>
                  </a:cubicBezTo>
                  <a:cubicBezTo>
                    <a:pt x="16" y="66"/>
                    <a:pt x="16" y="66"/>
                    <a:pt x="16" y="66"/>
                  </a:cubicBezTo>
                  <a:cubicBezTo>
                    <a:pt x="14" y="68"/>
                    <a:pt x="13" y="70"/>
                    <a:pt x="13" y="73"/>
                  </a:cubicBezTo>
                  <a:cubicBezTo>
                    <a:pt x="13" y="75"/>
                    <a:pt x="14" y="78"/>
                    <a:pt x="16" y="80"/>
                  </a:cubicBezTo>
                  <a:lnTo>
                    <a:pt x="27" y="91"/>
                  </a:lnTo>
                  <a:close/>
                  <a:moveTo>
                    <a:pt x="728" y="111"/>
                  </a:moveTo>
                  <a:cubicBezTo>
                    <a:pt x="728" y="79"/>
                    <a:pt x="698" y="73"/>
                    <a:pt x="674" y="67"/>
                  </a:cubicBezTo>
                  <a:cubicBezTo>
                    <a:pt x="654" y="62"/>
                    <a:pt x="635" y="58"/>
                    <a:pt x="635" y="41"/>
                  </a:cubicBezTo>
                  <a:cubicBezTo>
                    <a:pt x="635" y="27"/>
                    <a:pt x="648" y="15"/>
                    <a:pt x="670" y="15"/>
                  </a:cubicBezTo>
                  <a:cubicBezTo>
                    <a:pt x="691" y="15"/>
                    <a:pt x="708" y="23"/>
                    <a:pt x="718" y="32"/>
                  </a:cubicBezTo>
                  <a:cubicBezTo>
                    <a:pt x="723" y="32"/>
                    <a:pt x="723" y="32"/>
                    <a:pt x="723" y="32"/>
                  </a:cubicBezTo>
                  <a:cubicBezTo>
                    <a:pt x="723" y="16"/>
                    <a:pt x="723" y="16"/>
                    <a:pt x="723" y="16"/>
                  </a:cubicBezTo>
                  <a:cubicBezTo>
                    <a:pt x="714" y="8"/>
                    <a:pt x="695" y="0"/>
                    <a:pt x="674" y="0"/>
                  </a:cubicBezTo>
                  <a:cubicBezTo>
                    <a:pt x="638" y="0"/>
                    <a:pt x="617" y="18"/>
                    <a:pt x="617" y="41"/>
                  </a:cubicBezTo>
                  <a:cubicBezTo>
                    <a:pt x="617" y="72"/>
                    <a:pt x="647" y="77"/>
                    <a:pt x="672" y="83"/>
                  </a:cubicBezTo>
                  <a:cubicBezTo>
                    <a:pt x="691" y="88"/>
                    <a:pt x="711" y="93"/>
                    <a:pt x="711" y="111"/>
                  </a:cubicBezTo>
                  <a:cubicBezTo>
                    <a:pt x="711" y="121"/>
                    <a:pt x="699" y="134"/>
                    <a:pt x="675" y="134"/>
                  </a:cubicBezTo>
                  <a:cubicBezTo>
                    <a:pt x="657" y="134"/>
                    <a:pt x="633" y="124"/>
                    <a:pt x="620" y="110"/>
                  </a:cubicBezTo>
                  <a:cubicBezTo>
                    <a:pt x="615" y="110"/>
                    <a:pt x="615" y="110"/>
                    <a:pt x="615" y="110"/>
                  </a:cubicBezTo>
                  <a:cubicBezTo>
                    <a:pt x="615" y="130"/>
                    <a:pt x="615" y="130"/>
                    <a:pt x="615" y="130"/>
                  </a:cubicBezTo>
                  <a:cubicBezTo>
                    <a:pt x="633" y="144"/>
                    <a:pt x="652" y="150"/>
                    <a:pt x="675" y="150"/>
                  </a:cubicBezTo>
                  <a:cubicBezTo>
                    <a:pt x="709" y="150"/>
                    <a:pt x="728" y="132"/>
                    <a:pt x="728" y="111"/>
                  </a:cubicBezTo>
                  <a:close/>
                  <a:moveTo>
                    <a:pt x="718" y="191"/>
                  </a:moveTo>
                  <a:cubicBezTo>
                    <a:pt x="714" y="191"/>
                    <a:pt x="712" y="193"/>
                    <a:pt x="710" y="194"/>
                  </a:cubicBezTo>
                  <a:cubicBezTo>
                    <a:pt x="710" y="198"/>
                    <a:pt x="710" y="198"/>
                    <a:pt x="710" y="198"/>
                  </a:cubicBezTo>
                  <a:cubicBezTo>
                    <a:pt x="710" y="198"/>
                    <a:pt x="710" y="198"/>
                    <a:pt x="710" y="198"/>
                  </a:cubicBezTo>
                  <a:cubicBezTo>
                    <a:pt x="713" y="196"/>
                    <a:pt x="715" y="195"/>
                    <a:pt x="718" y="195"/>
                  </a:cubicBezTo>
                  <a:cubicBezTo>
                    <a:pt x="721" y="195"/>
                    <a:pt x="723" y="197"/>
                    <a:pt x="724" y="199"/>
                  </a:cubicBezTo>
                  <a:cubicBezTo>
                    <a:pt x="724" y="200"/>
                    <a:pt x="724" y="200"/>
                    <a:pt x="724" y="200"/>
                  </a:cubicBezTo>
                  <a:cubicBezTo>
                    <a:pt x="722" y="200"/>
                    <a:pt x="719" y="201"/>
                    <a:pt x="717" y="201"/>
                  </a:cubicBezTo>
                  <a:cubicBezTo>
                    <a:pt x="712" y="202"/>
                    <a:pt x="708" y="204"/>
                    <a:pt x="708" y="209"/>
                  </a:cubicBezTo>
                  <a:cubicBezTo>
                    <a:pt x="708" y="213"/>
                    <a:pt x="711" y="216"/>
                    <a:pt x="716" y="216"/>
                  </a:cubicBezTo>
                  <a:cubicBezTo>
                    <a:pt x="719" y="216"/>
                    <a:pt x="722" y="215"/>
                    <a:pt x="724" y="212"/>
                  </a:cubicBezTo>
                  <a:cubicBezTo>
                    <a:pt x="724" y="212"/>
                    <a:pt x="724" y="212"/>
                    <a:pt x="724" y="212"/>
                  </a:cubicBezTo>
                  <a:cubicBezTo>
                    <a:pt x="724" y="215"/>
                    <a:pt x="724" y="215"/>
                    <a:pt x="724" y="215"/>
                  </a:cubicBezTo>
                  <a:cubicBezTo>
                    <a:pt x="728" y="215"/>
                    <a:pt x="728" y="215"/>
                    <a:pt x="728" y="215"/>
                  </a:cubicBezTo>
                  <a:cubicBezTo>
                    <a:pt x="728" y="210"/>
                    <a:pt x="728" y="206"/>
                    <a:pt x="728" y="201"/>
                  </a:cubicBezTo>
                  <a:cubicBezTo>
                    <a:pt x="728" y="195"/>
                    <a:pt x="724" y="191"/>
                    <a:pt x="718" y="191"/>
                  </a:cubicBezTo>
                  <a:close/>
                  <a:moveTo>
                    <a:pt x="724" y="208"/>
                  </a:moveTo>
                  <a:cubicBezTo>
                    <a:pt x="724" y="208"/>
                    <a:pt x="724" y="208"/>
                    <a:pt x="724" y="208"/>
                  </a:cubicBezTo>
                  <a:cubicBezTo>
                    <a:pt x="724" y="211"/>
                    <a:pt x="720" y="213"/>
                    <a:pt x="718" y="213"/>
                  </a:cubicBezTo>
                  <a:cubicBezTo>
                    <a:pt x="714" y="213"/>
                    <a:pt x="712" y="211"/>
                    <a:pt x="712" y="209"/>
                  </a:cubicBezTo>
                  <a:cubicBezTo>
                    <a:pt x="712" y="206"/>
                    <a:pt x="714" y="205"/>
                    <a:pt x="718" y="204"/>
                  </a:cubicBezTo>
                  <a:cubicBezTo>
                    <a:pt x="720" y="204"/>
                    <a:pt x="722" y="203"/>
                    <a:pt x="724" y="203"/>
                  </a:cubicBezTo>
                  <a:lnTo>
                    <a:pt x="724" y="208"/>
                  </a:lnTo>
                  <a:close/>
                  <a:moveTo>
                    <a:pt x="700" y="186"/>
                  </a:moveTo>
                  <a:cubicBezTo>
                    <a:pt x="704" y="186"/>
                    <a:pt x="704" y="186"/>
                    <a:pt x="704" y="186"/>
                  </a:cubicBezTo>
                  <a:cubicBezTo>
                    <a:pt x="704" y="181"/>
                    <a:pt x="704" y="181"/>
                    <a:pt x="704" y="181"/>
                  </a:cubicBezTo>
                  <a:cubicBezTo>
                    <a:pt x="700" y="181"/>
                    <a:pt x="700" y="181"/>
                    <a:pt x="700" y="181"/>
                  </a:cubicBezTo>
                  <a:lnTo>
                    <a:pt x="700" y="186"/>
                  </a:lnTo>
                  <a:close/>
                  <a:moveTo>
                    <a:pt x="180" y="85"/>
                  </a:moveTo>
                  <a:cubicBezTo>
                    <a:pt x="180" y="86"/>
                    <a:pt x="181" y="86"/>
                    <a:pt x="182" y="86"/>
                  </a:cubicBezTo>
                  <a:cubicBezTo>
                    <a:pt x="182" y="86"/>
                    <a:pt x="183" y="86"/>
                    <a:pt x="183" y="85"/>
                  </a:cubicBezTo>
                  <a:cubicBezTo>
                    <a:pt x="194" y="75"/>
                    <a:pt x="194" y="75"/>
                    <a:pt x="194" y="75"/>
                  </a:cubicBezTo>
                  <a:cubicBezTo>
                    <a:pt x="195" y="74"/>
                    <a:pt x="195" y="72"/>
                    <a:pt x="194" y="71"/>
                  </a:cubicBezTo>
                  <a:cubicBezTo>
                    <a:pt x="183" y="61"/>
                    <a:pt x="183" y="61"/>
                    <a:pt x="183" y="61"/>
                  </a:cubicBezTo>
                  <a:cubicBezTo>
                    <a:pt x="183" y="60"/>
                    <a:pt x="182" y="60"/>
                    <a:pt x="182" y="60"/>
                  </a:cubicBezTo>
                  <a:cubicBezTo>
                    <a:pt x="181" y="60"/>
                    <a:pt x="180" y="60"/>
                    <a:pt x="180" y="61"/>
                  </a:cubicBezTo>
                  <a:cubicBezTo>
                    <a:pt x="169" y="71"/>
                    <a:pt x="169" y="71"/>
                    <a:pt x="169" y="71"/>
                  </a:cubicBezTo>
                  <a:cubicBezTo>
                    <a:pt x="169" y="72"/>
                    <a:pt x="168" y="72"/>
                    <a:pt x="168" y="73"/>
                  </a:cubicBezTo>
                  <a:cubicBezTo>
                    <a:pt x="168" y="74"/>
                    <a:pt x="169" y="75"/>
                    <a:pt x="169" y="75"/>
                  </a:cubicBezTo>
                  <a:lnTo>
                    <a:pt x="180" y="85"/>
                  </a:lnTo>
                  <a:close/>
                  <a:moveTo>
                    <a:pt x="685" y="192"/>
                  </a:moveTo>
                  <a:cubicBezTo>
                    <a:pt x="682" y="192"/>
                    <a:pt x="678" y="193"/>
                    <a:pt x="677" y="196"/>
                  </a:cubicBezTo>
                  <a:cubicBezTo>
                    <a:pt x="676" y="196"/>
                    <a:pt x="676" y="196"/>
                    <a:pt x="676" y="196"/>
                  </a:cubicBezTo>
                  <a:cubicBezTo>
                    <a:pt x="676" y="192"/>
                    <a:pt x="676" y="192"/>
                    <a:pt x="676" y="192"/>
                  </a:cubicBezTo>
                  <a:cubicBezTo>
                    <a:pt x="673" y="192"/>
                    <a:pt x="673" y="192"/>
                    <a:pt x="673" y="192"/>
                  </a:cubicBezTo>
                  <a:cubicBezTo>
                    <a:pt x="673" y="215"/>
                    <a:pt x="673" y="215"/>
                    <a:pt x="673" y="215"/>
                  </a:cubicBezTo>
                  <a:cubicBezTo>
                    <a:pt x="677" y="215"/>
                    <a:pt x="677" y="215"/>
                    <a:pt x="677" y="215"/>
                  </a:cubicBezTo>
                  <a:cubicBezTo>
                    <a:pt x="677" y="200"/>
                    <a:pt x="677" y="200"/>
                    <a:pt x="677" y="200"/>
                  </a:cubicBezTo>
                  <a:cubicBezTo>
                    <a:pt x="677" y="197"/>
                    <a:pt x="681" y="195"/>
                    <a:pt x="684" y="195"/>
                  </a:cubicBezTo>
                  <a:cubicBezTo>
                    <a:pt x="687" y="195"/>
                    <a:pt x="690" y="197"/>
                    <a:pt x="690" y="201"/>
                  </a:cubicBezTo>
                  <a:cubicBezTo>
                    <a:pt x="690" y="215"/>
                    <a:pt x="690" y="215"/>
                    <a:pt x="690" y="215"/>
                  </a:cubicBezTo>
                  <a:cubicBezTo>
                    <a:pt x="694" y="215"/>
                    <a:pt x="694" y="215"/>
                    <a:pt x="694" y="215"/>
                  </a:cubicBezTo>
                  <a:cubicBezTo>
                    <a:pt x="694" y="200"/>
                    <a:pt x="694" y="200"/>
                    <a:pt x="694" y="200"/>
                  </a:cubicBezTo>
                  <a:cubicBezTo>
                    <a:pt x="694" y="194"/>
                    <a:pt x="690" y="192"/>
                    <a:pt x="685" y="192"/>
                  </a:cubicBezTo>
                  <a:close/>
                  <a:moveTo>
                    <a:pt x="501" y="196"/>
                  </a:moveTo>
                  <a:cubicBezTo>
                    <a:pt x="500" y="196"/>
                    <a:pt x="500" y="196"/>
                    <a:pt x="500" y="196"/>
                  </a:cubicBezTo>
                  <a:cubicBezTo>
                    <a:pt x="500" y="192"/>
                    <a:pt x="500" y="192"/>
                    <a:pt x="500" y="192"/>
                  </a:cubicBezTo>
                  <a:cubicBezTo>
                    <a:pt x="496" y="192"/>
                    <a:pt x="496" y="192"/>
                    <a:pt x="496" y="192"/>
                  </a:cubicBezTo>
                  <a:cubicBezTo>
                    <a:pt x="496" y="215"/>
                    <a:pt x="496" y="215"/>
                    <a:pt x="496" y="215"/>
                  </a:cubicBezTo>
                  <a:cubicBezTo>
                    <a:pt x="500" y="215"/>
                    <a:pt x="500" y="215"/>
                    <a:pt x="500" y="215"/>
                  </a:cubicBezTo>
                  <a:cubicBezTo>
                    <a:pt x="500" y="202"/>
                    <a:pt x="500" y="202"/>
                    <a:pt x="500" y="202"/>
                  </a:cubicBezTo>
                  <a:cubicBezTo>
                    <a:pt x="501" y="198"/>
                    <a:pt x="503" y="195"/>
                    <a:pt x="506" y="195"/>
                  </a:cubicBezTo>
                  <a:cubicBezTo>
                    <a:pt x="509" y="195"/>
                    <a:pt x="509" y="195"/>
                    <a:pt x="509" y="195"/>
                  </a:cubicBezTo>
                  <a:cubicBezTo>
                    <a:pt x="509" y="192"/>
                    <a:pt x="509" y="192"/>
                    <a:pt x="509" y="192"/>
                  </a:cubicBezTo>
                  <a:cubicBezTo>
                    <a:pt x="506" y="192"/>
                    <a:pt x="506" y="192"/>
                    <a:pt x="506" y="192"/>
                  </a:cubicBezTo>
                  <a:cubicBezTo>
                    <a:pt x="503" y="192"/>
                    <a:pt x="501" y="193"/>
                    <a:pt x="501" y="196"/>
                  </a:cubicBezTo>
                  <a:close/>
                  <a:moveTo>
                    <a:pt x="513" y="215"/>
                  </a:moveTo>
                  <a:cubicBezTo>
                    <a:pt x="517" y="215"/>
                    <a:pt x="517" y="215"/>
                    <a:pt x="517" y="215"/>
                  </a:cubicBezTo>
                  <a:cubicBezTo>
                    <a:pt x="517" y="192"/>
                    <a:pt x="517" y="192"/>
                    <a:pt x="517" y="192"/>
                  </a:cubicBezTo>
                  <a:cubicBezTo>
                    <a:pt x="513" y="192"/>
                    <a:pt x="513" y="192"/>
                    <a:pt x="513" y="192"/>
                  </a:cubicBezTo>
                  <a:lnTo>
                    <a:pt x="513" y="215"/>
                  </a:lnTo>
                  <a:close/>
                  <a:moveTo>
                    <a:pt x="525" y="2"/>
                  </a:moveTo>
                  <a:cubicBezTo>
                    <a:pt x="472" y="142"/>
                    <a:pt x="472" y="142"/>
                    <a:pt x="472" y="142"/>
                  </a:cubicBezTo>
                  <a:cubicBezTo>
                    <a:pt x="472" y="147"/>
                    <a:pt x="472" y="147"/>
                    <a:pt x="472" y="147"/>
                  </a:cubicBezTo>
                  <a:cubicBezTo>
                    <a:pt x="487" y="147"/>
                    <a:pt x="487" y="147"/>
                    <a:pt x="487" y="147"/>
                  </a:cubicBezTo>
                  <a:cubicBezTo>
                    <a:pt x="506" y="95"/>
                    <a:pt x="506" y="95"/>
                    <a:pt x="506" y="95"/>
                  </a:cubicBezTo>
                  <a:cubicBezTo>
                    <a:pt x="569" y="95"/>
                    <a:pt x="569" y="95"/>
                    <a:pt x="569" y="95"/>
                  </a:cubicBezTo>
                  <a:cubicBezTo>
                    <a:pt x="589" y="147"/>
                    <a:pt x="589" y="147"/>
                    <a:pt x="589" y="147"/>
                  </a:cubicBezTo>
                  <a:cubicBezTo>
                    <a:pt x="606" y="147"/>
                    <a:pt x="606" y="147"/>
                    <a:pt x="606" y="147"/>
                  </a:cubicBezTo>
                  <a:cubicBezTo>
                    <a:pt x="606" y="142"/>
                    <a:pt x="606" y="142"/>
                    <a:pt x="606" y="142"/>
                  </a:cubicBezTo>
                  <a:cubicBezTo>
                    <a:pt x="551" y="2"/>
                    <a:pt x="551" y="2"/>
                    <a:pt x="551" y="2"/>
                  </a:cubicBezTo>
                  <a:lnTo>
                    <a:pt x="525" y="2"/>
                  </a:lnTo>
                  <a:close/>
                  <a:moveTo>
                    <a:pt x="512" y="81"/>
                  </a:moveTo>
                  <a:cubicBezTo>
                    <a:pt x="534" y="23"/>
                    <a:pt x="534" y="23"/>
                    <a:pt x="534" y="23"/>
                  </a:cubicBezTo>
                  <a:cubicBezTo>
                    <a:pt x="537" y="14"/>
                    <a:pt x="537" y="14"/>
                    <a:pt x="537" y="14"/>
                  </a:cubicBezTo>
                  <a:cubicBezTo>
                    <a:pt x="537" y="14"/>
                    <a:pt x="537" y="14"/>
                    <a:pt x="537" y="14"/>
                  </a:cubicBezTo>
                  <a:cubicBezTo>
                    <a:pt x="540" y="23"/>
                    <a:pt x="540" y="23"/>
                    <a:pt x="540" y="23"/>
                  </a:cubicBezTo>
                  <a:cubicBezTo>
                    <a:pt x="563" y="81"/>
                    <a:pt x="563" y="81"/>
                    <a:pt x="563" y="81"/>
                  </a:cubicBezTo>
                  <a:lnTo>
                    <a:pt x="512" y="81"/>
                  </a:lnTo>
                  <a:close/>
                  <a:moveTo>
                    <a:pt x="480" y="191"/>
                  </a:moveTo>
                  <a:cubicBezTo>
                    <a:pt x="477" y="191"/>
                    <a:pt x="474" y="193"/>
                    <a:pt x="473" y="195"/>
                  </a:cubicBezTo>
                  <a:cubicBezTo>
                    <a:pt x="473" y="195"/>
                    <a:pt x="473" y="195"/>
                    <a:pt x="473" y="195"/>
                  </a:cubicBezTo>
                  <a:cubicBezTo>
                    <a:pt x="473" y="192"/>
                    <a:pt x="473" y="192"/>
                    <a:pt x="473" y="192"/>
                  </a:cubicBezTo>
                  <a:cubicBezTo>
                    <a:pt x="469" y="192"/>
                    <a:pt x="469" y="192"/>
                    <a:pt x="469" y="192"/>
                  </a:cubicBezTo>
                  <a:cubicBezTo>
                    <a:pt x="469" y="225"/>
                    <a:pt x="469" y="225"/>
                    <a:pt x="469" y="225"/>
                  </a:cubicBezTo>
                  <a:cubicBezTo>
                    <a:pt x="473" y="225"/>
                    <a:pt x="473" y="225"/>
                    <a:pt x="473" y="225"/>
                  </a:cubicBezTo>
                  <a:cubicBezTo>
                    <a:pt x="473" y="212"/>
                    <a:pt x="473" y="212"/>
                    <a:pt x="473" y="212"/>
                  </a:cubicBezTo>
                  <a:cubicBezTo>
                    <a:pt x="473" y="212"/>
                    <a:pt x="473" y="212"/>
                    <a:pt x="473" y="212"/>
                  </a:cubicBezTo>
                  <a:cubicBezTo>
                    <a:pt x="474" y="214"/>
                    <a:pt x="477" y="216"/>
                    <a:pt x="480" y="216"/>
                  </a:cubicBezTo>
                  <a:cubicBezTo>
                    <a:pt x="486" y="216"/>
                    <a:pt x="491" y="211"/>
                    <a:pt x="491" y="203"/>
                  </a:cubicBezTo>
                  <a:cubicBezTo>
                    <a:pt x="491" y="196"/>
                    <a:pt x="487" y="191"/>
                    <a:pt x="480" y="191"/>
                  </a:cubicBezTo>
                  <a:close/>
                  <a:moveTo>
                    <a:pt x="479" y="212"/>
                  </a:moveTo>
                  <a:cubicBezTo>
                    <a:pt x="476" y="212"/>
                    <a:pt x="473" y="211"/>
                    <a:pt x="473" y="208"/>
                  </a:cubicBezTo>
                  <a:cubicBezTo>
                    <a:pt x="473" y="201"/>
                    <a:pt x="473" y="201"/>
                    <a:pt x="473" y="201"/>
                  </a:cubicBezTo>
                  <a:cubicBezTo>
                    <a:pt x="473" y="197"/>
                    <a:pt x="476" y="195"/>
                    <a:pt x="479" y="195"/>
                  </a:cubicBezTo>
                  <a:cubicBezTo>
                    <a:pt x="484" y="195"/>
                    <a:pt x="488" y="198"/>
                    <a:pt x="488" y="203"/>
                  </a:cubicBezTo>
                  <a:cubicBezTo>
                    <a:pt x="488" y="209"/>
                    <a:pt x="484" y="212"/>
                    <a:pt x="479" y="212"/>
                  </a:cubicBezTo>
                  <a:close/>
                  <a:moveTo>
                    <a:pt x="513" y="186"/>
                  </a:moveTo>
                  <a:cubicBezTo>
                    <a:pt x="517" y="186"/>
                    <a:pt x="517" y="186"/>
                    <a:pt x="517" y="186"/>
                  </a:cubicBezTo>
                  <a:cubicBezTo>
                    <a:pt x="517" y="181"/>
                    <a:pt x="517" y="181"/>
                    <a:pt x="517" y="181"/>
                  </a:cubicBezTo>
                  <a:cubicBezTo>
                    <a:pt x="513" y="181"/>
                    <a:pt x="513" y="181"/>
                    <a:pt x="513" y="181"/>
                  </a:cubicBezTo>
                  <a:lnTo>
                    <a:pt x="513" y="186"/>
                  </a:lnTo>
                  <a:close/>
                  <a:moveTo>
                    <a:pt x="566" y="204"/>
                  </a:moveTo>
                  <a:cubicBezTo>
                    <a:pt x="566" y="197"/>
                    <a:pt x="563" y="191"/>
                    <a:pt x="555" y="191"/>
                  </a:cubicBezTo>
                  <a:cubicBezTo>
                    <a:pt x="548" y="191"/>
                    <a:pt x="544" y="197"/>
                    <a:pt x="544" y="203"/>
                  </a:cubicBezTo>
                  <a:cubicBezTo>
                    <a:pt x="544" y="212"/>
                    <a:pt x="549" y="216"/>
                    <a:pt x="557" y="216"/>
                  </a:cubicBezTo>
                  <a:cubicBezTo>
                    <a:pt x="559" y="216"/>
                    <a:pt x="563" y="215"/>
                    <a:pt x="565" y="213"/>
                  </a:cubicBezTo>
                  <a:cubicBezTo>
                    <a:pt x="565" y="210"/>
                    <a:pt x="565" y="210"/>
                    <a:pt x="565" y="210"/>
                  </a:cubicBezTo>
                  <a:cubicBezTo>
                    <a:pt x="564" y="210"/>
                    <a:pt x="564" y="210"/>
                    <a:pt x="564" y="210"/>
                  </a:cubicBezTo>
                  <a:cubicBezTo>
                    <a:pt x="562" y="212"/>
                    <a:pt x="559" y="213"/>
                    <a:pt x="557" y="213"/>
                  </a:cubicBezTo>
                  <a:cubicBezTo>
                    <a:pt x="552" y="213"/>
                    <a:pt x="550" y="211"/>
                    <a:pt x="549" y="208"/>
                  </a:cubicBezTo>
                  <a:cubicBezTo>
                    <a:pt x="548" y="207"/>
                    <a:pt x="548" y="206"/>
                    <a:pt x="548" y="204"/>
                  </a:cubicBezTo>
                  <a:cubicBezTo>
                    <a:pt x="548" y="204"/>
                    <a:pt x="548" y="204"/>
                    <a:pt x="548" y="204"/>
                  </a:cubicBezTo>
                  <a:lnTo>
                    <a:pt x="566" y="204"/>
                  </a:lnTo>
                  <a:close/>
                  <a:moveTo>
                    <a:pt x="555" y="194"/>
                  </a:moveTo>
                  <a:cubicBezTo>
                    <a:pt x="559" y="194"/>
                    <a:pt x="562" y="197"/>
                    <a:pt x="562" y="201"/>
                  </a:cubicBezTo>
                  <a:cubicBezTo>
                    <a:pt x="548" y="201"/>
                    <a:pt x="548" y="201"/>
                    <a:pt x="548" y="201"/>
                  </a:cubicBezTo>
                  <a:cubicBezTo>
                    <a:pt x="549" y="197"/>
                    <a:pt x="551" y="194"/>
                    <a:pt x="555" y="194"/>
                  </a:cubicBezTo>
                  <a:close/>
                  <a:moveTo>
                    <a:pt x="526" y="198"/>
                  </a:moveTo>
                  <a:cubicBezTo>
                    <a:pt x="526" y="196"/>
                    <a:pt x="528" y="194"/>
                    <a:pt x="532" y="194"/>
                  </a:cubicBezTo>
                  <a:cubicBezTo>
                    <a:pt x="536" y="194"/>
                    <a:pt x="538" y="196"/>
                    <a:pt x="539" y="197"/>
                  </a:cubicBezTo>
                  <a:cubicBezTo>
                    <a:pt x="540" y="197"/>
                    <a:pt x="540" y="197"/>
                    <a:pt x="540" y="197"/>
                  </a:cubicBezTo>
                  <a:cubicBezTo>
                    <a:pt x="540" y="193"/>
                    <a:pt x="540" y="193"/>
                    <a:pt x="540" y="193"/>
                  </a:cubicBezTo>
                  <a:cubicBezTo>
                    <a:pt x="538" y="193"/>
                    <a:pt x="536" y="192"/>
                    <a:pt x="532" y="192"/>
                  </a:cubicBezTo>
                  <a:cubicBezTo>
                    <a:pt x="526" y="192"/>
                    <a:pt x="523" y="194"/>
                    <a:pt x="523" y="198"/>
                  </a:cubicBezTo>
                  <a:cubicBezTo>
                    <a:pt x="523" y="206"/>
                    <a:pt x="537" y="204"/>
                    <a:pt x="537" y="209"/>
                  </a:cubicBezTo>
                  <a:cubicBezTo>
                    <a:pt x="537" y="212"/>
                    <a:pt x="535" y="213"/>
                    <a:pt x="532" y="213"/>
                  </a:cubicBezTo>
                  <a:cubicBezTo>
                    <a:pt x="529" y="213"/>
                    <a:pt x="525" y="211"/>
                    <a:pt x="524" y="210"/>
                  </a:cubicBezTo>
                  <a:cubicBezTo>
                    <a:pt x="523" y="210"/>
                    <a:pt x="523" y="210"/>
                    <a:pt x="523" y="210"/>
                  </a:cubicBezTo>
                  <a:cubicBezTo>
                    <a:pt x="523" y="213"/>
                    <a:pt x="523" y="213"/>
                    <a:pt x="523" y="213"/>
                  </a:cubicBezTo>
                  <a:cubicBezTo>
                    <a:pt x="525" y="215"/>
                    <a:pt x="528" y="216"/>
                    <a:pt x="531" y="216"/>
                  </a:cubicBezTo>
                  <a:cubicBezTo>
                    <a:pt x="538" y="216"/>
                    <a:pt x="541" y="213"/>
                    <a:pt x="541" y="209"/>
                  </a:cubicBezTo>
                  <a:cubicBezTo>
                    <a:pt x="541" y="201"/>
                    <a:pt x="526" y="203"/>
                    <a:pt x="526" y="198"/>
                  </a:cubicBezTo>
                  <a:close/>
                  <a:moveTo>
                    <a:pt x="359" y="215"/>
                  </a:moveTo>
                  <a:cubicBezTo>
                    <a:pt x="382" y="215"/>
                    <a:pt x="382" y="215"/>
                    <a:pt x="382" y="215"/>
                  </a:cubicBezTo>
                  <a:cubicBezTo>
                    <a:pt x="382" y="212"/>
                    <a:pt x="382" y="212"/>
                    <a:pt x="382" y="212"/>
                  </a:cubicBezTo>
                  <a:cubicBezTo>
                    <a:pt x="363" y="212"/>
                    <a:pt x="363" y="212"/>
                    <a:pt x="363" y="212"/>
                  </a:cubicBezTo>
                  <a:cubicBezTo>
                    <a:pt x="363" y="200"/>
                    <a:pt x="363" y="200"/>
                    <a:pt x="363" y="200"/>
                  </a:cubicBezTo>
                  <a:cubicBezTo>
                    <a:pt x="381" y="200"/>
                    <a:pt x="381" y="200"/>
                    <a:pt x="381" y="200"/>
                  </a:cubicBezTo>
                  <a:cubicBezTo>
                    <a:pt x="381" y="197"/>
                    <a:pt x="381" y="197"/>
                    <a:pt x="381" y="197"/>
                  </a:cubicBezTo>
                  <a:cubicBezTo>
                    <a:pt x="363" y="197"/>
                    <a:pt x="363" y="197"/>
                    <a:pt x="363" y="197"/>
                  </a:cubicBezTo>
                  <a:cubicBezTo>
                    <a:pt x="363" y="185"/>
                    <a:pt x="363" y="185"/>
                    <a:pt x="363" y="185"/>
                  </a:cubicBezTo>
                  <a:cubicBezTo>
                    <a:pt x="382" y="185"/>
                    <a:pt x="382" y="185"/>
                    <a:pt x="382" y="185"/>
                  </a:cubicBezTo>
                  <a:cubicBezTo>
                    <a:pt x="382" y="182"/>
                    <a:pt x="382" y="182"/>
                    <a:pt x="382" y="182"/>
                  </a:cubicBezTo>
                  <a:cubicBezTo>
                    <a:pt x="359" y="182"/>
                    <a:pt x="359" y="182"/>
                    <a:pt x="359" y="182"/>
                  </a:cubicBezTo>
                  <a:lnTo>
                    <a:pt x="359" y="215"/>
                  </a:lnTo>
                  <a:close/>
                  <a:moveTo>
                    <a:pt x="457" y="196"/>
                  </a:moveTo>
                  <a:cubicBezTo>
                    <a:pt x="456" y="196"/>
                    <a:pt x="456" y="196"/>
                    <a:pt x="456" y="196"/>
                  </a:cubicBezTo>
                  <a:cubicBezTo>
                    <a:pt x="456" y="192"/>
                    <a:pt x="456" y="192"/>
                    <a:pt x="456" y="192"/>
                  </a:cubicBezTo>
                  <a:cubicBezTo>
                    <a:pt x="453" y="192"/>
                    <a:pt x="453" y="192"/>
                    <a:pt x="453" y="192"/>
                  </a:cubicBezTo>
                  <a:cubicBezTo>
                    <a:pt x="453" y="215"/>
                    <a:pt x="453" y="215"/>
                    <a:pt x="453" y="215"/>
                  </a:cubicBezTo>
                  <a:cubicBezTo>
                    <a:pt x="457" y="215"/>
                    <a:pt x="457" y="215"/>
                    <a:pt x="457" y="215"/>
                  </a:cubicBezTo>
                  <a:cubicBezTo>
                    <a:pt x="457" y="202"/>
                    <a:pt x="457" y="202"/>
                    <a:pt x="457" y="202"/>
                  </a:cubicBezTo>
                  <a:cubicBezTo>
                    <a:pt x="457" y="198"/>
                    <a:pt x="459" y="195"/>
                    <a:pt x="462" y="195"/>
                  </a:cubicBezTo>
                  <a:cubicBezTo>
                    <a:pt x="465" y="195"/>
                    <a:pt x="465" y="195"/>
                    <a:pt x="465" y="195"/>
                  </a:cubicBezTo>
                  <a:cubicBezTo>
                    <a:pt x="465" y="192"/>
                    <a:pt x="465" y="192"/>
                    <a:pt x="465" y="192"/>
                  </a:cubicBezTo>
                  <a:cubicBezTo>
                    <a:pt x="462" y="192"/>
                    <a:pt x="462" y="192"/>
                    <a:pt x="462" y="192"/>
                  </a:cubicBezTo>
                  <a:cubicBezTo>
                    <a:pt x="459" y="192"/>
                    <a:pt x="458" y="193"/>
                    <a:pt x="457" y="196"/>
                  </a:cubicBezTo>
                  <a:close/>
                  <a:moveTo>
                    <a:pt x="302" y="8"/>
                  </a:moveTo>
                  <a:cubicBezTo>
                    <a:pt x="301" y="4"/>
                    <a:pt x="297" y="2"/>
                    <a:pt x="293" y="2"/>
                  </a:cubicBezTo>
                  <a:cubicBezTo>
                    <a:pt x="164" y="2"/>
                    <a:pt x="164" y="2"/>
                    <a:pt x="164" y="2"/>
                  </a:cubicBezTo>
                  <a:cubicBezTo>
                    <a:pt x="161" y="2"/>
                    <a:pt x="159" y="3"/>
                    <a:pt x="157" y="5"/>
                  </a:cubicBezTo>
                  <a:cubicBezTo>
                    <a:pt x="73" y="89"/>
                    <a:pt x="73" y="89"/>
                    <a:pt x="73" y="89"/>
                  </a:cubicBezTo>
                  <a:cubicBezTo>
                    <a:pt x="69" y="92"/>
                    <a:pt x="69" y="99"/>
                    <a:pt x="73" y="103"/>
                  </a:cubicBezTo>
                  <a:cubicBezTo>
                    <a:pt x="101" y="131"/>
                    <a:pt x="101" y="131"/>
                    <a:pt x="101" y="131"/>
                  </a:cubicBezTo>
                  <a:cubicBezTo>
                    <a:pt x="89" y="143"/>
                    <a:pt x="89" y="143"/>
                    <a:pt x="89" y="143"/>
                  </a:cubicBezTo>
                  <a:cubicBezTo>
                    <a:pt x="85" y="147"/>
                    <a:pt x="85" y="153"/>
                    <a:pt x="89" y="157"/>
                  </a:cubicBezTo>
                  <a:cubicBezTo>
                    <a:pt x="131" y="199"/>
                    <a:pt x="131" y="199"/>
                    <a:pt x="131" y="199"/>
                  </a:cubicBezTo>
                  <a:cubicBezTo>
                    <a:pt x="135" y="203"/>
                    <a:pt x="141" y="203"/>
                    <a:pt x="145" y="199"/>
                  </a:cubicBezTo>
                  <a:cubicBezTo>
                    <a:pt x="158" y="186"/>
                    <a:pt x="158" y="186"/>
                    <a:pt x="158" y="186"/>
                  </a:cubicBezTo>
                  <a:cubicBezTo>
                    <a:pt x="195" y="222"/>
                    <a:pt x="195" y="222"/>
                    <a:pt x="195" y="222"/>
                  </a:cubicBezTo>
                  <a:cubicBezTo>
                    <a:pt x="197" y="224"/>
                    <a:pt x="199" y="225"/>
                    <a:pt x="202" y="225"/>
                  </a:cubicBezTo>
                  <a:cubicBezTo>
                    <a:pt x="204" y="225"/>
                    <a:pt x="207" y="224"/>
                    <a:pt x="209" y="222"/>
                  </a:cubicBezTo>
                  <a:cubicBezTo>
                    <a:pt x="298" y="133"/>
                    <a:pt x="298" y="133"/>
                    <a:pt x="298" y="133"/>
                  </a:cubicBezTo>
                  <a:cubicBezTo>
                    <a:pt x="300" y="131"/>
                    <a:pt x="301" y="128"/>
                    <a:pt x="301" y="126"/>
                  </a:cubicBezTo>
                  <a:cubicBezTo>
                    <a:pt x="301" y="123"/>
                    <a:pt x="300" y="120"/>
                    <a:pt x="298" y="119"/>
                  </a:cubicBezTo>
                  <a:cubicBezTo>
                    <a:pt x="249" y="69"/>
                    <a:pt x="249" y="69"/>
                    <a:pt x="249" y="69"/>
                  </a:cubicBezTo>
                  <a:cubicBezTo>
                    <a:pt x="300" y="19"/>
                    <a:pt x="300" y="19"/>
                    <a:pt x="300" y="19"/>
                  </a:cubicBezTo>
                  <a:cubicBezTo>
                    <a:pt x="303" y="16"/>
                    <a:pt x="304" y="12"/>
                    <a:pt x="302" y="8"/>
                  </a:cubicBezTo>
                  <a:close/>
                  <a:moveTo>
                    <a:pt x="217" y="57"/>
                  </a:moveTo>
                  <a:cubicBezTo>
                    <a:pt x="227" y="46"/>
                    <a:pt x="227" y="46"/>
                    <a:pt x="227" y="46"/>
                  </a:cubicBezTo>
                  <a:cubicBezTo>
                    <a:pt x="228" y="46"/>
                    <a:pt x="229" y="45"/>
                    <a:pt x="229" y="45"/>
                  </a:cubicBezTo>
                  <a:cubicBezTo>
                    <a:pt x="230" y="45"/>
                    <a:pt x="231" y="46"/>
                    <a:pt x="231" y="46"/>
                  </a:cubicBezTo>
                  <a:cubicBezTo>
                    <a:pt x="242" y="57"/>
                    <a:pt x="242" y="57"/>
                    <a:pt x="242" y="57"/>
                  </a:cubicBezTo>
                  <a:cubicBezTo>
                    <a:pt x="243" y="58"/>
                    <a:pt x="243" y="59"/>
                    <a:pt x="242" y="60"/>
                  </a:cubicBezTo>
                  <a:cubicBezTo>
                    <a:pt x="231" y="71"/>
                    <a:pt x="231" y="71"/>
                    <a:pt x="231" y="71"/>
                  </a:cubicBezTo>
                  <a:cubicBezTo>
                    <a:pt x="231" y="71"/>
                    <a:pt x="230" y="72"/>
                    <a:pt x="229" y="72"/>
                  </a:cubicBezTo>
                  <a:cubicBezTo>
                    <a:pt x="229" y="72"/>
                    <a:pt x="228" y="71"/>
                    <a:pt x="227" y="71"/>
                  </a:cubicBezTo>
                  <a:cubicBezTo>
                    <a:pt x="217" y="60"/>
                    <a:pt x="217" y="60"/>
                    <a:pt x="217" y="60"/>
                  </a:cubicBezTo>
                  <a:cubicBezTo>
                    <a:pt x="216" y="60"/>
                    <a:pt x="216" y="59"/>
                    <a:pt x="216" y="59"/>
                  </a:cubicBezTo>
                  <a:cubicBezTo>
                    <a:pt x="216" y="58"/>
                    <a:pt x="216" y="57"/>
                    <a:pt x="217" y="57"/>
                  </a:cubicBezTo>
                  <a:close/>
                  <a:moveTo>
                    <a:pt x="158" y="35"/>
                  </a:moveTo>
                  <a:cubicBezTo>
                    <a:pt x="158" y="34"/>
                    <a:pt x="158" y="33"/>
                    <a:pt x="160" y="33"/>
                  </a:cubicBezTo>
                  <a:cubicBezTo>
                    <a:pt x="161" y="32"/>
                    <a:pt x="162" y="32"/>
                    <a:pt x="163" y="33"/>
                  </a:cubicBezTo>
                  <a:cubicBezTo>
                    <a:pt x="182" y="52"/>
                    <a:pt x="182" y="52"/>
                    <a:pt x="182" y="52"/>
                  </a:cubicBezTo>
                  <a:cubicBezTo>
                    <a:pt x="200" y="33"/>
                    <a:pt x="200" y="33"/>
                    <a:pt x="200" y="33"/>
                  </a:cubicBezTo>
                  <a:cubicBezTo>
                    <a:pt x="201" y="32"/>
                    <a:pt x="202" y="32"/>
                    <a:pt x="204" y="33"/>
                  </a:cubicBezTo>
                  <a:cubicBezTo>
                    <a:pt x="205" y="33"/>
                    <a:pt x="205" y="34"/>
                    <a:pt x="205" y="35"/>
                  </a:cubicBezTo>
                  <a:cubicBezTo>
                    <a:pt x="205" y="77"/>
                    <a:pt x="205" y="77"/>
                    <a:pt x="205" y="77"/>
                  </a:cubicBezTo>
                  <a:cubicBezTo>
                    <a:pt x="205" y="78"/>
                    <a:pt x="205" y="79"/>
                    <a:pt x="204" y="79"/>
                  </a:cubicBezTo>
                  <a:cubicBezTo>
                    <a:pt x="184" y="100"/>
                    <a:pt x="184" y="100"/>
                    <a:pt x="184" y="100"/>
                  </a:cubicBezTo>
                  <a:cubicBezTo>
                    <a:pt x="183" y="101"/>
                    <a:pt x="182" y="101"/>
                    <a:pt x="182" y="101"/>
                  </a:cubicBezTo>
                  <a:cubicBezTo>
                    <a:pt x="181" y="101"/>
                    <a:pt x="180" y="101"/>
                    <a:pt x="179" y="100"/>
                  </a:cubicBezTo>
                  <a:cubicBezTo>
                    <a:pt x="159" y="79"/>
                    <a:pt x="159" y="79"/>
                    <a:pt x="159" y="79"/>
                  </a:cubicBezTo>
                  <a:cubicBezTo>
                    <a:pt x="158" y="79"/>
                    <a:pt x="158" y="78"/>
                    <a:pt x="158" y="77"/>
                  </a:cubicBezTo>
                  <a:lnTo>
                    <a:pt x="158" y="35"/>
                  </a:lnTo>
                  <a:close/>
                  <a:moveTo>
                    <a:pt x="121" y="57"/>
                  </a:moveTo>
                  <a:cubicBezTo>
                    <a:pt x="132" y="46"/>
                    <a:pt x="132" y="46"/>
                    <a:pt x="132" y="46"/>
                  </a:cubicBezTo>
                  <a:cubicBezTo>
                    <a:pt x="132" y="46"/>
                    <a:pt x="133" y="45"/>
                    <a:pt x="134" y="45"/>
                  </a:cubicBezTo>
                  <a:cubicBezTo>
                    <a:pt x="134" y="45"/>
                    <a:pt x="135" y="46"/>
                    <a:pt x="136" y="46"/>
                  </a:cubicBezTo>
                  <a:cubicBezTo>
                    <a:pt x="146" y="57"/>
                    <a:pt x="146" y="57"/>
                    <a:pt x="146" y="57"/>
                  </a:cubicBezTo>
                  <a:cubicBezTo>
                    <a:pt x="147" y="58"/>
                    <a:pt x="147" y="59"/>
                    <a:pt x="146" y="60"/>
                  </a:cubicBezTo>
                  <a:cubicBezTo>
                    <a:pt x="136" y="71"/>
                    <a:pt x="136" y="71"/>
                    <a:pt x="136" y="71"/>
                  </a:cubicBezTo>
                  <a:cubicBezTo>
                    <a:pt x="135" y="71"/>
                    <a:pt x="134" y="72"/>
                    <a:pt x="134" y="72"/>
                  </a:cubicBezTo>
                  <a:cubicBezTo>
                    <a:pt x="133" y="72"/>
                    <a:pt x="132" y="71"/>
                    <a:pt x="132" y="71"/>
                  </a:cubicBezTo>
                  <a:cubicBezTo>
                    <a:pt x="121" y="60"/>
                    <a:pt x="121" y="60"/>
                    <a:pt x="121" y="60"/>
                  </a:cubicBezTo>
                  <a:cubicBezTo>
                    <a:pt x="121" y="60"/>
                    <a:pt x="121" y="59"/>
                    <a:pt x="121" y="59"/>
                  </a:cubicBezTo>
                  <a:cubicBezTo>
                    <a:pt x="121" y="58"/>
                    <a:pt x="121" y="57"/>
                    <a:pt x="121" y="57"/>
                  </a:cubicBezTo>
                  <a:close/>
                  <a:moveTo>
                    <a:pt x="146" y="156"/>
                  </a:moveTo>
                  <a:cubicBezTo>
                    <a:pt x="136" y="166"/>
                    <a:pt x="136" y="166"/>
                    <a:pt x="136" y="166"/>
                  </a:cubicBezTo>
                  <a:cubicBezTo>
                    <a:pt x="135" y="167"/>
                    <a:pt x="134" y="167"/>
                    <a:pt x="134" y="167"/>
                  </a:cubicBezTo>
                  <a:cubicBezTo>
                    <a:pt x="133" y="167"/>
                    <a:pt x="132" y="167"/>
                    <a:pt x="132" y="166"/>
                  </a:cubicBezTo>
                  <a:cubicBezTo>
                    <a:pt x="121" y="156"/>
                    <a:pt x="121" y="156"/>
                    <a:pt x="121" y="156"/>
                  </a:cubicBezTo>
                  <a:cubicBezTo>
                    <a:pt x="121" y="155"/>
                    <a:pt x="121" y="155"/>
                    <a:pt x="121" y="154"/>
                  </a:cubicBezTo>
                  <a:cubicBezTo>
                    <a:pt x="121" y="153"/>
                    <a:pt x="121" y="153"/>
                    <a:pt x="121" y="152"/>
                  </a:cubicBezTo>
                  <a:cubicBezTo>
                    <a:pt x="132" y="142"/>
                    <a:pt x="132" y="142"/>
                    <a:pt x="132" y="142"/>
                  </a:cubicBezTo>
                  <a:cubicBezTo>
                    <a:pt x="132" y="141"/>
                    <a:pt x="133" y="141"/>
                    <a:pt x="134" y="141"/>
                  </a:cubicBezTo>
                  <a:cubicBezTo>
                    <a:pt x="134" y="141"/>
                    <a:pt x="135" y="141"/>
                    <a:pt x="136" y="142"/>
                  </a:cubicBezTo>
                  <a:cubicBezTo>
                    <a:pt x="146" y="152"/>
                    <a:pt x="146" y="152"/>
                    <a:pt x="146" y="152"/>
                  </a:cubicBezTo>
                  <a:cubicBezTo>
                    <a:pt x="147" y="153"/>
                    <a:pt x="147" y="155"/>
                    <a:pt x="146" y="156"/>
                  </a:cubicBezTo>
                  <a:close/>
                  <a:moveTo>
                    <a:pt x="152" y="130"/>
                  </a:moveTo>
                  <a:cubicBezTo>
                    <a:pt x="110" y="130"/>
                    <a:pt x="110" y="130"/>
                    <a:pt x="110" y="130"/>
                  </a:cubicBezTo>
                  <a:cubicBezTo>
                    <a:pt x="109" y="130"/>
                    <a:pt x="108" y="130"/>
                    <a:pt x="107" y="129"/>
                  </a:cubicBezTo>
                  <a:cubicBezTo>
                    <a:pt x="107" y="127"/>
                    <a:pt x="107" y="126"/>
                    <a:pt x="108" y="125"/>
                  </a:cubicBezTo>
                  <a:cubicBezTo>
                    <a:pt x="127" y="107"/>
                    <a:pt x="127" y="107"/>
                    <a:pt x="127" y="107"/>
                  </a:cubicBezTo>
                  <a:cubicBezTo>
                    <a:pt x="108" y="88"/>
                    <a:pt x="108" y="88"/>
                    <a:pt x="108" y="88"/>
                  </a:cubicBezTo>
                  <a:cubicBezTo>
                    <a:pt x="107" y="87"/>
                    <a:pt x="107" y="86"/>
                    <a:pt x="107" y="85"/>
                  </a:cubicBezTo>
                  <a:cubicBezTo>
                    <a:pt x="108" y="83"/>
                    <a:pt x="109" y="83"/>
                    <a:pt x="110" y="83"/>
                  </a:cubicBezTo>
                  <a:cubicBezTo>
                    <a:pt x="152" y="83"/>
                    <a:pt x="152" y="83"/>
                    <a:pt x="152" y="83"/>
                  </a:cubicBezTo>
                  <a:cubicBezTo>
                    <a:pt x="153" y="83"/>
                    <a:pt x="153" y="83"/>
                    <a:pt x="154" y="84"/>
                  </a:cubicBezTo>
                  <a:cubicBezTo>
                    <a:pt x="175" y="104"/>
                    <a:pt x="175" y="104"/>
                    <a:pt x="175" y="104"/>
                  </a:cubicBezTo>
                  <a:cubicBezTo>
                    <a:pt x="175" y="105"/>
                    <a:pt x="176" y="106"/>
                    <a:pt x="176" y="107"/>
                  </a:cubicBezTo>
                  <a:cubicBezTo>
                    <a:pt x="176" y="107"/>
                    <a:pt x="175" y="108"/>
                    <a:pt x="175" y="109"/>
                  </a:cubicBezTo>
                  <a:cubicBezTo>
                    <a:pt x="154" y="130"/>
                    <a:pt x="154" y="130"/>
                    <a:pt x="154" y="130"/>
                  </a:cubicBezTo>
                  <a:cubicBezTo>
                    <a:pt x="153" y="130"/>
                    <a:pt x="153" y="130"/>
                    <a:pt x="152" y="130"/>
                  </a:cubicBezTo>
                  <a:close/>
                  <a:moveTo>
                    <a:pt x="205" y="178"/>
                  </a:moveTo>
                  <a:cubicBezTo>
                    <a:pt x="205" y="179"/>
                    <a:pt x="205" y="180"/>
                    <a:pt x="204" y="181"/>
                  </a:cubicBezTo>
                  <a:cubicBezTo>
                    <a:pt x="203" y="181"/>
                    <a:pt x="203" y="181"/>
                    <a:pt x="202" y="181"/>
                  </a:cubicBezTo>
                  <a:cubicBezTo>
                    <a:pt x="202" y="181"/>
                    <a:pt x="201" y="181"/>
                    <a:pt x="200" y="180"/>
                  </a:cubicBezTo>
                  <a:cubicBezTo>
                    <a:pt x="182" y="161"/>
                    <a:pt x="182" y="161"/>
                    <a:pt x="182" y="161"/>
                  </a:cubicBezTo>
                  <a:cubicBezTo>
                    <a:pt x="163" y="180"/>
                    <a:pt x="163" y="180"/>
                    <a:pt x="163" y="180"/>
                  </a:cubicBezTo>
                  <a:cubicBezTo>
                    <a:pt x="162" y="181"/>
                    <a:pt x="161" y="181"/>
                    <a:pt x="160" y="181"/>
                  </a:cubicBezTo>
                  <a:cubicBezTo>
                    <a:pt x="158" y="180"/>
                    <a:pt x="158" y="179"/>
                    <a:pt x="158" y="178"/>
                  </a:cubicBezTo>
                  <a:cubicBezTo>
                    <a:pt x="158" y="136"/>
                    <a:pt x="158" y="136"/>
                    <a:pt x="158" y="136"/>
                  </a:cubicBezTo>
                  <a:cubicBezTo>
                    <a:pt x="158" y="136"/>
                    <a:pt x="158" y="135"/>
                    <a:pt x="159" y="134"/>
                  </a:cubicBezTo>
                  <a:cubicBezTo>
                    <a:pt x="179" y="113"/>
                    <a:pt x="179" y="113"/>
                    <a:pt x="179" y="113"/>
                  </a:cubicBezTo>
                  <a:cubicBezTo>
                    <a:pt x="181" y="112"/>
                    <a:pt x="182" y="112"/>
                    <a:pt x="184" y="113"/>
                  </a:cubicBezTo>
                  <a:cubicBezTo>
                    <a:pt x="204" y="134"/>
                    <a:pt x="204" y="134"/>
                    <a:pt x="204" y="134"/>
                  </a:cubicBezTo>
                  <a:cubicBezTo>
                    <a:pt x="205" y="135"/>
                    <a:pt x="205" y="136"/>
                    <a:pt x="205" y="136"/>
                  </a:cubicBezTo>
                  <a:lnTo>
                    <a:pt x="205" y="178"/>
                  </a:lnTo>
                  <a:close/>
                  <a:moveTo>
                    <a:pt x="242" y="156"/>
                  </a:moveTo>
                  <a:cubicBezTo>
                    <a:pt x="231" y="166"/>
                    <a:pt x="231" y="166"/>
                    <a:pt x="231" y="166"/>
                  </a:cubicBezTo>
                  <a:cubicBezTo>
                    <a:pt x="231" y="167"/>
                    <a:pt x="230" y="167"/>
                    <a:pt x="229" y="167"/>
                  </a:cubicBezTo>
                  <a:cubicBezTo>
                    <a:pt x="229" y="167"/>
                    <a:pt x="228" y="167"/>
                    <a:pt x="227" y="166"/>
                  </a:cubicBezTo>
                  <a:cubicBezTo>
                    <a:pt x="217" y="156"/>
                    <a:pt x="217" y="156"/>
                    <a:pt x="217" y="156"/>
                  </a:cubicBezTo>
                  <a:cubicBezTo>
                    <a:pt x="216" y="155"/>
                    <a:pt x="216" y="155"/>
                    <a:pt x="216" y="154"/>
                  </a:cubicBezTo>
                  <a:cubicBezTo>
                    <a:pt x="216" y="153"/>
                    <a:pt x="216" y="153"/>
                    <a:pt x="217" y="152"/>
                  </a:cubicBezTo>
                  <a:cubicBezTo>
                    <a:pt x="227" y="142"/>
                    <a:pt x="227" y="142"/>
                    <a:pt x="227" y="142"/>
                  </a:cubicBezTo>
                  <a:cubicBezTo>
                    <a:pt x="228" y="141"/>
                    <a:pt x="229" y="141"/>
                    <a:pt x="229" y="141"/>
                  </a:cubicBezTo>
                  <a:cubicBezTo>
                    <a:pt x="230" y="141"/>
                    <a:pt x="231" y="141"/>
                    <a:pt x="231" y="142"/>
                  </a:cubicBezTo>
                  <a:cubicBezTo>
                    <a:pt x="242" y="152"/>
                    <a:pt x="242" y="152"/>
                    <a:pt x="242" y="152"/>
                  </a:cubicBezTo>
                  <a:cubicBezTo>
                    <a:pt x="243" y="153"/>
                    <a:pt x="243" y="155"/>
                    <a:pt x="242" y="156"/>
                  </a:cubicBezTo>
                  <a:close/>
                  <a:moveTo>
                    <a:pt x="253" y="83"/>
                  </a:moveTo>
                  <a:cubicBezTo>
                    <a:pt x="254" y="83"/>
                    <a:pt x="255" y="83"/>
                    <a:pt x="256" y="85"/>
                  </a:cubicBezTo>
                  <a:cubicBezTo>
                    <a:pt x="256" y="86"/>
                    <a:pt x="256" y="87"/>
                    <a:pt x="255" y="88"/>
                  </a:cubicBezTo>
                  <a:cubicBezTo>
                    <a:pt x="236" y="107"/>
                    <a:pt x="236" y="107"/>
                    <a:pt x="236" y="107"/>
                  </a:cubicBezTo>
                  <a:cubicBezTo>
                    <a:pt x="255" y="125"/>
                    <a:pt x="255" y="125"/>
                    <a:pt x="255" y="125"/>
                  </a:cubicBezTo>
                  <a:cubicBezTo>
                    <a:pt x="256" y="126"/>
                    <a:pt x="256" y="127"/>
                    <a:pt x="256" y="129"/>
                  </a:cubicBezTo>
                  <a:cubicBezTo>
                    <a:pt x="255" y="130"/>
                    <a:pt x="254" y="130"/>
                    <a:pt x="253" y="130"/>
                  </a:cubicBezTo>
                  <a:cubicBezTo>
                    <a:pt x="211" y="130"/>
                    <a:pt x="211" y="130"/>
                    <a:pt x="211" y="130"/>
                  </a:cubicBezTo>
                  <a:cubicBezTo>
                    <a:pt x="210" y="130"/>
                    <a:pt x="210" y="130"/>
                    <a:pt x="209" y="130"/>
                  </a:cubicBezTo>
                  <a:cubicBezTo>
                    <a:pt x="188" y="109"/>
                    <a:pt x="188" y="109"/>
                    <a:pt x="188" y="109"/>
                  </a:cubicBezTo>
                  <a:cubicBezTo>
                    <a:pt x="188" y="108"/>
                    <a:pt x="187" y="107"/>
                    <a:pt x="187" y="107"/>
                  </a:cubicBezTo>
                  <a:cubicBezTo>
                    <a:pt x="187" y="106"/>
                    <a:pt x="188" y="105"/>
                    <a:pt x="188" y="104"/>
                  </a:cubicBezTo>
                  <a:cubicBezTo>
                    <a:pt x="209" y="84"/>
                    <a:pt x="209" y="84"/>
                    <a:pt x="209" y="84"/>
                  </a:cubicBezTo>
                  <a:cubicBezTo>
                    <a:pt x="210" y="83"/>
                    <a:pt x="210" y="83"/>
                    <a:pt x="211" y="83"/>
                  </a:cubicBezTo>
                  <a:lnTo>
                    <a:pt x="253" y="83"/>
                  </a:lnTo>
                  <a:close/>
                  <a:moveTo>
                    <a:pt x="458" y="132"/>
                  </a:moveTo>
                  <a:cubicBezTo>
                    <a:pt x="376" y="132"/>
                    <a:pt x="376" y="132"/>
                    <a:pt x="376" y="132"/>
                  </a:cubicBezTo>
                  <a:cubicBezTo>
                    <a:pt x="376" y="80"/>
                    <a:pt x="376" y="80"/>
                    <a:pt x="376" y="80"/>
                  </a:cubicBezTo>
                  <a:cubicBezTo>
                    <a:pt x="452" y="80"/>
                    <a:pt x="452" y="80"/>
                    <a:pt x="452" y="80"/>
                  </a:cubicBezTo>
                  <a:cubicBezTo>
                    <a:pt x="452" y="66"/>
                    <a:pt x="452" y="66"/>
                    <a:pt x="452" y="66"/>
                  </a:cubicBezTo>
                  <a:cubicBezTo>
                    <a:pt x="376" y="66"/>
                    <a:pt x="376" y="66"/>
                    <a:pt x="376" y="66"/>
                  </a:cubicBezTo>
                  <a:cubicBezTo>
                    <a:pt x="376" y="17"/>
                    <a:pt x="376" y="17"/>
                    <a:pt x="376" y="17"/>
                  </a:cubicBezTo>
                  <a:cubicBezTo>
                    <a:pt x="458" y="17"/>
                    <a:pt x="458" y="17"/>
                    <a:pt x="458" y="17"/>
                  </a:cubicBezTo>
                  <a:cubicBezTo>
                    <a:pt x="458" y="2"/>
                    <a:pt x="458" y="2"/>
                    <a:pt x="458" y="2"/>
                  </a:cubicBezTo>
                  <a:cubicBezTo>
                    <a:pt x="359" y="2"/>
                    <a:pt x="359" y="2"/>
                    <a:pt x="359" y="2"/>
                  </a:cubicBezTo>
                  <a:cubicBezTo>
                    <a:pt x="359" y="147"/>
                    <a:pt x="359" y="147"/>
                    <a:pt x="359" y="147"/>
                  </a:cubicBezTo>
                  <a:cubicBezTo>
                    <a:pt x="458" y="147"/>
                    <a:pt x="458" y="147"/>
                    <a:pt x="458" y="147"/>
                  </a:cubicBezTo>
                  <a:lnTo>
                    <a:pt x="458" y="132"/>
                  </a:lnTo>
                  <a:close/>
                  <a:moveTo>
                    <a:pt x="399" y="192"/>
                  </a:moveTo>
                  <a:cubicBezTo>
                    <a:pt x="395" y="192"/>
                    <a:pt x="392" y="193"/>
                    <a:pt x="391" y="196"/>
                  </a:cubicBezTo>
                  <a:cubicBezTo>
                    <a:pt x="390" y="196"/>
                    <a:pt x="390" y="196"/>
                    <a:pt x="390" y="196"/>
                  </a:cubicBezTo>
                  <a:cubicBezTo>
                    <a:pt x="390" y="192"/>
                    <a:pt x="390" y="192"/>
                    <a:pt x="390" y="192"/>
                  </a:cubicBezTo>
                  <a:cubicBezTo>
                    <a:pt x="387" y="192"/>
                    <a:pt x="387" y="192"/>
                    <a:pt x="387" y="192"/>
                  </a:cubicBezTo>
                  <a:cubicBezTo>
                    <a:pt x="387" y="215"/>
                    <a:pt x="387" y="215"/>
                    <a:pt x="387" y="215"/>
                  </a:cubicBezTo>
                  <a:cubicBezTo>
                    <a:pt x="390" y="215"/>
                    <a:pt x="390" y="215"/>
                    <a:pt x="390" y="215"/>
                  </a:cubicBezTo>
                  <a:cubicBezTo>
                    <a:pt x="390" y="200"/>
                    <a:pt x="390" y="200"/>
                    <a:pt x="390" y="200"/>
                  </a:cubicBezTo>
                  <a:cubicBezTo>
                    <a:pt x="391" y="197"/>
                    <a:pt x="395" y="195"/>
                    <a:pt x="397" y="195"/>
                  </a:cubicBezTo>
                  <a:cubicBezTo>
                    <a:pt x="401" y="195"/>
                    <a:pt x="404" y="197"/>
                    <a:pt x="404" y="201"/>
                  </a:cubicBezTo>
                  <a:cubicBezTo>
                    <a:pt x="404" y="215"/>
                    <a:pt x="404" y="215"/>
                    <a:pt x="404" y="215"/>
                  </a:cubicBezTo>
                  <a:cubicBezTo>
                    <a:pt x="408" y="215"/>
                    <a:pt x="408" y="215"/>
                    <a:pt x="408" y="215"/>
                  </a:cubicBezTo>
                  <a:cubicBezTo>
                    <a:pt x="408" y="200"/>
                    <a:pt x="408" y="200"/>
                    <a:pt x="408" y="200"/>
                  </a:cubicBezTo>
                  <a:cubicBezTo>
                    <a:pt x="408" y="194"/>
                    <a:pt x="404" y="192"/>
                    <a:pt x="399" y="192"/>
                  </a:cubicBezTo>
                  <a:close/>
                  <a:moveTo>
                    <a:pt x="448" y="204"/>
                  </a:moveTo>
                  <a:cubicBezTo>
                    <a:pt x="448" y="197"/>
                    <a:pt x="445" y="191"/>
                    <a:pt x="437" y="191"/>
                  </a:cubicBezTo>
                  <a:cubicBezTo>
                    <a:pt x="430" y="191"/>
                    <a:pt x="426" y="197"/>
                    <a:pt x="426" y="203"/>
                  </a:cubicBezTo>
                  <a:cubicBezTo>
                    <a:pt x="426" y="212"/>
                    <a:pt x="431" y="216"/>
                    <a:pt x="439" y="216"/>
                  </a:cubicBezTo>
                  <a:cubicBezTo>
                    <a:pt x="441" y="216"/>
                    <a:pt x="445" y="215"/>
                    <a:pt x="447" y="213"/>
                  </a:cubicBezTo>
                  <a:cubicBezTo>
                    <a:pt x="447" y="210"/>
                    <a:pt x="447" y="210"/>
                    <a:pt x="447" y="210"/>
                  </a:cubicBezTo>
                  <a:cubicBezTo>
                    <a:pt x="446" y="210"/>
                    <a:pt x="446" y="210"/>
                    <a:pt x="446" y="210"/>
                  </a:cubicBezTo>
                  <a:cubicBezTo>
                    <a:pt x="444" y="212"/>
                    <a:pt x="441" y="213"/>
                    <a:pt x="439" y="213"/>
                  </a:cubicBezTo>
                  <a:cubicBezTo>
                    <a:pt x="435" y="213"/>
                    <a:pt x="432" y="211"/>
                    <a:pt x="431" y="208"/>
                  </a:cubicBezTo>
                  <a:cubicBezTo>
                    <a:pt x="430" y="207"/>
                    <a:pt x="430" y="206"/>
                    <a:pt x="430" y="204"/>
                  </a:cubicBezTo>
                  <a:cubicBezTo>
                    <a:pt x="430" y="204"/>
                    <a:pt x="430" y="204"/>
                    <a:pt x="430" y="204"/>
                  </a:cubicBezTo>
                  <a:lnTo>
                    <a:pt x="448" y="204"/>
                  </a:lnTo>
                  <a:close/>
                  <a:moveTo>
                    <a:pt x="437" y="194"/>
                  </a:moveTo>
                  <a:cubicBezTo>
                    <a:pt x="442" y="194"/>
                    <a:pt x="444" y="197"/>
                    <a:pt x="444" y="201"/>
                  </a:cubicBezTo>
                  <a:cubicBezTo>
                    <a:pt x="430" y="201"/>
                    <a:pt x="430" y="201"/>
                    <a:pt x="430" y="201"/>
                  </a:cubicBezTo>
                  <a:cubicBezTo>
                    <a:pt x="431" y="197"/>
                    <a:pt x="433" y="194"/>
                    <a:pt x="437" y="194"/>
                  </a:cubicBezTo>
                  <a:close/>
                  <a:moveTo>
                    <a:pt x="612" y="198"/>
                  </a:moveTo>
                  <a:cubicBezTo>
                    <a:pt x="612" y="196"/>
                    <a:pt x="614" y="194"/>
                    <a:pt x="617" y="194"/>
                  </a:cubicBezTo>
                  <a:cubicBezTo>
                    <a:pt x="621" y="194"/>
                    <a:pt x="623" y="196"/>
                    <a:pt x="624" y="197"/>
                  </a:cubicBezTo>
                  <a:cubicBezTo>
                    <a:pt x="625" y="197"/>
                    <a:pt x="625" y="197"/>
                    <a:pt x="625" y="197"/>
                  </a:cubicBezTo>
                  <a:cubicBezTo>
                    <a:pt x="625" y="193"/>
                    <a:pt x="625" y="193"/>
                    <a:pt x="625" y="193"/>
                  </a:cubicBezTo>
                  <a:cubicBezTo>
                    <a:pt x="624" y="193"/>
                    <a:pt x="621" y="192"/>
                    <a:pt x="617" y="192"/>
                  </a:cubicBezTo>
                  <a:cubicBezTo>
                    <a:pt x="611" y="192"/>
                    <a:pt x="608" y="194"/>
                    <a:pt x="608" y="198"/>
                  </a:cubicBezTo>
                  <a:cubicBezTo>
                    <a:pt x="608" y="206"/>
                    <a:pt x="622" y="204"/>
                    <a:pt x="622" y="209"/>
                  </a:cubicBezTo>
                  <a:cubicBezTo>
                    <a:pt x="622" y="212"/>
                    <a:pt x="621" y="213"/>
                    <a:pt x="617" y="213"/>
                  </a:cubicBezTo>
                  <a:cubicBezTo>
                    <a:pt x="614" y="213"/>
                    <a:pt x="611" y="211"/>
                    <a:pt x="609" y="210"/>
                  </a:cubicBezTo>
                  <a:cubicBezTo>
                    <a:pt x="608" y="210"/>
                    <a:pt x="608" y="210"/>
                    <a:pt x="608" y="210"/>
                  </a:cubicBezTo>
                  <a:cubicBezTo>
                    <a:pt x="608" y="213"/>
                    <a:pt x="608" y="213"/>
                    <a:pt x="608" y="213"/>
                  </a:cubicBezTo>
                  <a:cubicBezTo>
                    <a:pt x="610" y="215"/>
                    <a:pt x="613" y="216"/>
                    <a:pt x="617" y="216"/>
                  </a:cubicBezTo>
                  <a:cubicBezTo>
                    <a:pt x="623" y="216"/>
                    <a:pt x="626" y="213"/>
                    <a:pt x="626" y="209"/>
                  </a:cubicBezTo>
                  <a:cubicBezTo>
                    <a:pt x="626" y="201"/>
                    <a:pt x="612" y="203"/>
                    <a:pt x="612" y="198"/>
                  </a:cubicBezTo>
                  <a:close/>
                  <a:moveTo>
                    <a:pt x="418" y="184"/>
                  </a:moveTo>
                  <a:cubicBezTo>
                    <a:pt x="415" y="184"/>
                    <a:pt x="415" y="184"/>
                    <a:pt x="415" y="184"/>
                  </a:cubicBezTo>
                  <a:cubicBezTo>
                    <a:pt x="415" y="192"/>
                    <a:pt x="415" y="192"/>
                    <a:pt x="415" y="192"/>
                  </a:cubicBezTo>
                  <a:cubicBezTo>
                    <a:pt x="411" y="192"/>
                    <a:pt x="411" y="192"/>
                    <a:pt x="411" y="192"/>
                  </a:cubicBezTo>
                  <a:cubicBezTo>
                    <a:pt x="411" y="195"/>
                    <a:pt x="411" y="195"/>
                    <a:pt x="411" y="195"/>
                  </a:cubicBezTo>
                  <a:cubicBezTo>
                    <a:pt x="415" y="195"/>
                    <a:pt x="415" y="195"/>
                    <a:pt x="415" y="195"/>
                  </a:cubicBezTo>
                  <a:cubicBezTo>
                    <a:pt x="414" y="208"/>
                    <a:pt x="414" y="208"/>
                    <a:pt x="414" y="208"/>
                  </a:cubicBezTo>
                  <a:cubicBezTo>
                    <a:pt x="414" y="214"/>
                    <a:pt x="416" y="215"/>
                    <a:pt x="420" y="215"/>
                  </a:cubicBezTo>
                  <a:cubicBezTo>
                    <a:pt x="423" y="215"/>
                    <a:pt x="423" y="215"/>
                    <a:pt x="423" y="215"/>
                  </a:cubicBezTo>
                  <a:cubicBezTo>
                    <a:pt x="423" y="212"/>
                    <a:pt x="423" y="212"/>
                    <a:pt x="423" y="212"/>
                  </a:cubicBezTo>
                  <a:cubicBezTo>
                    <a:pt x="421" y="212"/>
                    <a:pt x="421" y="212"/>
                    <a:pt x="421" y="212"/>
                  </a:cubicBezTo>
                  <a:cubicBezTo>
                    <a:pt x="419" y="212"/>
                    <a:pt x="418" y="212"/>
                    <a:pt x="418" y="209"/>
                  </a:cubicBezTo>
                  <a:cubicBezTo>
                    <a:pt x="418" y="195"/>
                    <a:pt x="418" y="195"/>
                    <a:pt x="418" y="195"/>
                  </a:cubicBezTo>
                  <a:cubicBezTo>
                    <a:pt x="424" y="195"/>
                    <a:pt x="424" y="195"/>
                    <a:pt x="424" y="195"/>
                  </a:cubicBezTo>
                  <a:cubicBezTo>
                    <a:pt x="424" y="192"/>
                    <a:pt x="424" y="192"/>
                    <a:pt x="424" y="192"/>
                  </a:cubicBezTo>
                  <a:cubicBezTo>
                    <a:pt x="418" y="192"/>
                    <a:pt x="418" y="192"/>
                    <a:pt x="418" y="192"/>
                  </a:cubicBezTo>
                  <a:lnTo>
                    <a:pt x="418" y="18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7">
              <a:extLst>
                <a:ext uri="{FF2B5EF4-FFF2-40B4-BE49-F238E27FC236}">
                  <a16:creationId xmlns:a16="http://schemas.microsoft.com/office/drawing/2014/main" id="{9A298463-38E2-48D4-BBF3-F8D14F56D325}"/>
                </a:ext>
              </a:extLst>
            </p:cNvPr>
            <p:cNvSpPr>
              <a:spLocks/>
            </p:cNvSpPr>
            <p:nvPr userDrawn="1"/>
          </p:nvSpPr>
          <p:spPr bwMode="auto">
            <a:xfrm>
              <a:off x="5568"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0 w 129"/>
                <a:gd name="T13" fmla="*/ 83 h 189"/>
                <a:gd name="T14" fmla="*/ 120 w 129"/>
                <a:gd name="T15" fmla="*/ 102 h 189"/>
                <a:gd name="T16" fmla="*/ 22 w 129"/>
                <a:gd name="T17" fmla="*/ 102 h 189"/>
                <a:gd name="T18" fmla="*/ 22 w 129"/>
                <a:gd name="T19" fmla="*/ 170 h 189"/>
                <a:gd name="T20" fmla="*/ 128 w 129"/>
                <a:gd name="T21" fmla="*/ 170 h 189"/>
                <a:gd name="T22" fmla="*/ 128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0" y="83"/>
                  </a:lnTo>
                  <a:lnTo>
                    <a:pt x="120" y="102"/>
                  </a:lnTo>
                  <a:lnTo>
                    <a:pt x="22" y="102"/>
                  </a:lnTo>
                  <a:lnTo>
                    <a:pt x="22" y="170"/>
                  </a:lnTo>
                  <a:lnTo>
                    <a:pt x="128" y="170"/>
                  </a:lnTo>
                  <a:lnTo>
                    <a:pt x="128"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8">
              <a:extLst>
                <a:ext uri="{FF2B5EF4-FFF2-40B4-BE49-F238E27FC236}">
                  <a16:creationId xmlns:a16="http://schemas.microsoft.com/office/drawing/2014/main" id="{CAF399CE-8313-43F3-A8FE-7AADAE8D64F7}"/>
                </a:ext>
              </a:extLst>
            </p:cNvPr>
            <p:cNvSpPr>
              <a:spLocks/>
            </p:cNvSpPr>
            <p:nvPr userDrawn="1"/>
          </p:nvSpPr>
          <p:spPr bwMode="auto">
            <a:xfrm>
              <a:off x="5726" y="2074"/>
              <a:ext cx="118"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4"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6"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9">
              <a:extLst>
                <a:ext uri="{FF2B5EF4-FFF2-40B4-BE49-F238E27FC236}">
                  <a16:creationId xmlns:a16="http://schemas.microsoft.com/office/drawing/2014/main" id="{2E0D08BE-8239-491C-965F-38514E035C49}"/>
                </a:ext>
              </a:extLst>
            </p:cNvPr>
            <p:cNvSpPr>
              <a:spLocks/>
            </p:cNvSpPr>
            <p:nvPr userDrawn="1"/>
          </p:nvSpPr>
          <p:spPr bwMode="auto">
            <a:xfrm>
              <a:off x="5860" y="2030"/>
              <a:ext cx="73"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7 w 57"/>
                <a:gd name="T21" fmla="*/ 48 h 138"/>
                <a:gd name="T22" fmla="*/ 0 w 57"/>
                <a:gd name="T23" fmla="*/ 48 h 138"/>
                <a:gd name="T24" fmla="*/ 0 w 57"/>
                <a:gd name="T25" fmla="*/ 35 h 138"/>
                <a:gd name="T26" fmla="*/ 17 w 57"/>
                <a:gd name="T27" fmla="*/ 35 h 138"/>
                <a:gd name="T28" fmla="*/ 17 w 57"/>
                <a:gd name="T29" fmla="*/ 0 h 138"/>
                <a:gd name="T30" fmla="*/ 33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2"/>
                    <a:pt x="16" y="108"/>
                  </a:cubicBezTo>
                  <a:cubicBezTo>
                    <a:pt x="17" y="48"/>
                    <a:pt x="17" y="48"/>
                    <a:pt x="17" y="48"/>
                  </a:cubicBezTo>
                  <a:cubicBezTo>
                    <a:pt x="0" y="48"/>
                    <a:pt x="0" y="48"/>
                    <a:pt x="0" y="48"/>
                  </a:cubicBezTo>
                  <a:cubicBezTo>
                    <a:pt x="0" y="35"/>
                    <a:pt x="0" y="35"/>
                    <a:pt x="0" y="35"/>
                  </a:cubicBezTo>
                  <a:cubicBezTo>
                    <a:pt x="17" y="35"/>
                    <a:pt x="17" y="35"/>
                    <a:pt x="17" y="35"/>
                  </a:cubicBezTo>
                  <a:cubicBezTo>
                    <a:pt x="17" y="0"/>
                    <a:pt x="17" y="0"/>
                    <a:pt x="17" y="0"/>
                  </a:cubicBezTo>
                  <a:cubicBezTo>
                    <a:pt x="33" y="0"/>
                    <a:pt x="33" y="0"/>
                    <a:pt x="33"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0">
              <a:extLst>
                <a:ext uri="{FF2B5EF4-FFF2-40B4-BE49-F238E27FC236}">
                  <a16:creationId xmlns:a16="http://schemas.microsoft.com/office/drawing/2014/main" id="{DA57631B-B770-4D1A-8205-FC76AC08BE76}"/>
                </a:ext>
              </a:extLst>
            </p:cNvPr>
            <p:cNvSpPr>
              <a:spLocks noEditPoints="1"/>
            </p:cNvSpPr>
            <p:nvPr userDrawn="1"/>
          </p:nvSpPr>
          <p:spPr bwMode="auto">
            <a:xfrm>
              <a:off x="5952" y="2073"/>
              <a:ext cx="127" cy="140"/>
            </a:xfrm>
            <a:custGeom>
              <a:avLst/>
              <a:gdLst>
                <a:gd name="T0" fmla="*/ 17 w 98"/>
                <a:gd name="T1" fmla="*/ 55 h 108"/>
                <a:gd name="T2" fmla="*/ 17 w 98"/>
                <a:gd name="T3" fmla="*/ 56 h 108"/>
                <a:gd name="T4" fmla="*/ 19 w 98"/>
                <a:gd name="T5" fmla="*/ 72 h 108"/>
                <a:gd name="T6" fmla="*/ 55 w 98"/>
                <a:gd name="T7" fmla="*/ 94 h 108"/>
                <a:gd name="T8" fmla="*/ 89 w 98"/>
                <a:gd name="T9" fmla="*/ 83 h 108"/>
                <a:gd name="T10" fmla="*/ 93 w 98"/>
                <a:gd name="T11" fmla="*/ 83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4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3"/>
                    <a:pt x="17" y="68"/>
                    <a:pt x="19" y="72"/>
                  </a:cubicBezTo>
                  <a:cubicBezTo>
                    <a:pt x="25" y="86"/>
                    <a:pt x="37" y="94"/>
                    <a:pt x="55" y="94"/>
                  </a:cubicBezTo>
                  <a:cubicBezTo>
                    <a:pt x="66" y="94"/>
                    <a:pt x="79" y="90"/>
                    <a:pt x="89" y="83"/>
                  </a:cubicBezTo>
                  <a:cubicBezTo>
                    <a:pt x="93" y="83"/>
                    <a:pt x="93" y="83"/>
                    <a:pt x="93" y="83"/>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4"/>
                    <a:pt x="49" y="14"/>
                  </a:cubicBezTo>
                  <a:cubicBezTo>
                    <a:pt x="30" y="14"/>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1">
              <a:extLst>
                <a:ext uri="{FF2B5EF4-FFF2-40B4-BE49-F238E27FC236}">
                  <a16:creationId xmlns:a16="http://schemas.microsoft.com/office/drawing/2014/main" id="{C8122214-4522-4615-9939-B12685042694}"/>
                </a:ext>
              </a:extLst>
            </p:cNvPr>
            <p:cNvSpPr>
              <a:spLocks/>
            </p:cNvSpPr>
            <p:nvPr userDrawn="1"/>
          </p:nvSpPr>
          <p:spPr bwMode="auto">
            <a:xfrm>
              <a:off x="6106"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2">
              <a:extLst>
                <a:ext uri="{FF2B5EF4-FFF2-40B4-BE49-F238E27FC236}">
                  <a16:creationId xmlns:a16="http://schemas.microsoft.com/office/drawing/2014/main" id="{882CD48D-5B07-4E88-886F-FDBAB92D96D3}"/>
                </a:ext>
              </a:extLst>
            </p:cNvPr>
            <p:cNvSpPr>
              <a:spLocks noEditPoints="1"/>
            </p:cNvSpPr>
            <p:nvPr userDrawn="1"/>
          </p:nvSpPr>
          <p:spPr bwMode="auto">
            <a:xfrm>
              <a:off x="6200" y="2073"/>
              <a:ext cx="129" cy="193"/>
            </a:xfrm>
            <a:custGeom>
              <a:avLst/>
              <a:gdLst>
                <a:gd name="T0" fmla="*/ 0 w 100"/>
                <a:gd name="T1" fmla="*/ 2 h 149"/>
                <a:gd name="T2" fmla="*/ 17 w 100"/>
                <a:gd name="T3" fmla="*/ 2 h 149"/>
                <a:gd name="T4" fmla="*/ 17 w 100"/>
                <a:gd name="T5" fmla="*/ 15 h 149"/>
                <a:gd name="T6" fmla="*/ 19 w 100"/>
                <a:gd name="T7" fmla="*/ 15 h 149"/>
                <a:gd name="T8" fmla="*/ 50 w 100"/>
                <a:gd name="T9" fmla="*/ 0 h 149"/>
                <a:gd name="T10" fmla="*/ 100 w 100"/>
                <a:gd name="T11" fmla="*/ 52 h 149"/>
                <a:gd name="T12" fmla="*/ 49 w 100"/>
                <a:gd name="T13" fmla="*/ 107 h 149"/>
                <a:gd name="T14" fmla="*/ 19 w 100"/>
                <a:gd name="T15" fmla="*/ 90 h 149"/>
                <a:gd name="T16" fmla="*/ 17 w 100"/>
                <a:gd name="T17" fmla="*/ 90 h 149"/>
                <a:gd name="T18" fmla="*/ 17 w 100"/>
                <a:gd name="T19" fmla="*/ 149 h 149"/>
                <a:gd name="T20" fmla="*/ 0 w 100"/>
                <a:gd name="T21" fmla="*/ 149 h 149"/>
                <a:gd name="T22" fmla="*/ 0 w 100"/>
                <a:gd name="T23" fmla="*/ 2 h 149"/>
                <a:gd name="T24" fmla="*/ 17 w 100"/>
                <a:gd name="T25" fmla="*/ 42 h 149"/>
                <a:gd name="T26" fmla="*/ 17 w 100"/>
                <a:gd name="T27" fmla="*/ 72 h 149"/>
                <a:gd name="T28" fmla="*/ 46 w 100"/>
                <a:gd name="T29" fmla="*/ 93 h 149"/>
                <a:gd name="T30" fmla="*/ 83 w 100"/>
                <a:gd name="T31" fmla="*/ 52 h 149"/>
                <a:gd name="T32" fmla="*/ 47 w 100"/>
                <a:gd name="T33" fmla="*/ 14 h 149"/>
                <a:gd name="T34" fmla="*/ 17 w 100"/>
                <a:gd name="T35"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9">
                  <a:moveTo>
                    <a:pt x="0" y="2"/>
                  </a:moveTo>
                  <a:cubicBezTo>
                    <a:pt x="17" y="2"/>
                    <a:pt x="17" y="2"/>
                    <a:pt x="17" y="2"/>
                  </a:cubicBezTo>
                  <a:cubicBezTo>
                    <a:pt x="17" y="15"/>
                    <a:pt x="17" y="15"/>
                    <a:pt x="17" y="15"/>
                  </a:cubicBezTo>
                  <a:cubicBezTo>
                    <a:pt x="19" y="15"/>
                    <a:pt x="19" y="15"/>
                    <a:pt x="19" y="15"/>
                  </a:cubicBezTo>
                  <a:cubicBezTo>
                    <a:pt x="24" y="6"/>
                    <a:pt x="36" y="0"/>
                    <a:pt x="50" y="0"/>
                  </a:cubicBezTo>
                  <a:cubicBezTo>
                    <a:pt x="80" y="0"/>
                    <a:pt x="100" y="21"/>
                    <a:pt x="100" y="52"/>
                  </a:cubicBezTo>
                  <a:cubicBezTo>
                    <a:pt x="100" y="85"/>
                    <a:pt x="77" y="107"/>
                    <a:pt x="49" y="107"/>
                  </a:cubicBezTo>
                  <a:cubicBezTo>
                    <a:pt x="38" y="107"/>
                    <a:pt x="24" y="101"/>
                    <a:pt x="19" y="90"/>
                  </a:cubicBezTo>
                  <a:cubicBezTo>
                    <a:pt x="17" y="90"/>
                    <a:pt x="17" y="90"/>
                    <a:pt x="17" y="90"/>
                  </a:cubicBezTo>
                  <a:cubicBezTo>
                    <a:pt x="17" y="149"/>
                    <a:pt x="17" y="149"/>
                    <a:pt x="17" y="149"/>
                  </a:cubicBezTo>
                  <a:cubicBezTo>
                    <a:pt x="0" y="149"/>
                    <a:pt x="0" y="149"/>
                    <a:pt x="0" y="149"/>
                  </a:cubicBezTo>
                  <a:lnTo>
                    <a:pt x="0" y="2"/>
                  </a:lnTo>
                  <a:close/>
                  <a:moveTo>
                    <a:pt x="17" y="42"/>
                  </a:moveTo>
                  <a:cubicBezTo>
                    <a:pt x="17" y="72"/>
                    <a:pt x="17" y="72"/>
                    <a:pt x="17" y="72"/>
                  </a:cubicBezTo>
                  <a:cubicBezTo>
                    <a:pt x="17" y="85"/>
                    <a:pt x="32" y="93"/>
                    <a:pt x="46" y="93"/>
                  </a:cubicBezTo>
                  <a:cubicBezTo>
                    <a:pt x="66" y="93"/>
                    <a:pt x="83" y="80"/>
                    <a:pt x="83" y="52"/>
                  </a:cubicBezTo>
                  <a:cubicBezTo>
                    <a:pt x="83" y="28"/>
                    <a:pt x="67" y="14"/>
                    <a:pt x="47" y="14"/>
                  </a:cubicBezTo>
                  <a:cubicBezTo>
                    <a:pt x="32" y="14"/>
                    <a:pt x="17" y="26"/>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3">
              <a:extLst>
                <a:ext uri="{FF2B5EF4-FFF2-40B4-BE49-F238E27FC236}">
                  <a16:creationId xmlns:a16="http://schemas.microsoft.com/office/drawing/2014/main" id="{CD9E3460-0EE5-4E87-886D-3B9AFC4B07EC}"/>
                </a:ext>
              </a:extLst>
            </p:cNvPr>
            <p:cNvSpPr>
              <a:spLocks/>
            </p:cNvSpPr>
            <p:nvPr userDrawn="1"/>
          </p:nvSpPr>
          <p:spPr bwMode="auto">
            <a:xfrm>
              <a:off x="6357"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4">
              <a:extLst>
                <a:ext uri="{FF2B5EF4-FFF2-40B4-BE49-F238E27FC236}">
                  <a16:creationId xmlns:a16="http://schemas.microsoft.com/office/drawing/2014/main" id="{F7CC9AD2-A2F7-43E3-9951-C1082FDBDAF3}"/>
                </a:ext>
              </a:extLst>
            </p:cNvPr>
            <p:cNvSpPr>
              <a:spLocks noEditPoints="1"/>
            </p:cNvSpPr>
            <p:nvPr userDrawn="1"/>
          </p:nvSpPr>
          <p:spPr bwMode="auto">
            <a:xfrm>
              <a:off x="6451"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5">
              <a:extLst>
                <a:ext uri="{FF2B5EF4-FFF2-40B4-BE49-F238E27FC236}">
                  <a16:creationId xmlns:a16="http://schemas.microsoft.com/office/drawing/2014/main" id="{09152C7B-D37B-470F-B7F1-76A2DB74964B}"/>
                </a:ext>
              </a:extLst>
            </p:cNvPr>
            <p:cNvSpPr>
              <a:spLocks/>
            </p:cNvSpPr>
            <p:nvPr userDrawn="1"/>
          </p:nvSpPr>
          <p:spPr bwMode="auto">
            <a:xfrm>
              <a:off x="6501" y="2074"/>
              <a:ext cx="103" cy="139"/>
            </a:xfrm>
            <a:custGeom>
              <a:avLst/>
              <a:gdLst>
                <a:gd name="T0" fmla="*/ 0 w 80"/>
                <a:gd name="T1" fmla="*/ 79 h 107"/>
                <a:gd name="T2" fmla="*/ 6 w 80"/>
                <a:gd name="T3" fmla="*/ 79 h 107"/>
                <a:gd name="T4" fmla="*/ 39 w 80"/>
                <a:gd name="T5" fmla="*/ 94 h 107"/>
                <a:gd name="T6" fmla="*/ 64 w 80"/>
                <a:gd name="T7" fmla="*/ 78 h 107"/>
                <a:gd name="T8" fmla="*/ 1 w 80"/>
                <a:gd name="T9" fmla="*/ 29 h 107"/>
                <a:gd name="T10" fmla="*/ 42 w 80"/>
                <a:gd name="T11" fmla="*/ 0 h 107"/>
                <a:gd name="T12" fmla="*/ 74 w 80"/>
                <a:gd name="T13" fmla="*/ 8 h 107"/>
                <a:gd name="T14" fmla="*/ 74 w 80"/>
                <a:gd name="T15" fmla="*/ 24 h 107"/>
                <a:gd name="T16" fmla="*/ 70 w 80"/>
                <a:gd name="T17" fmla="*/ 24 h 107"/>
                <a:gd name="T18" fmla="*/ 42 w 80"/>
                <a:gd name="T19" fmla="*/ 12 h 107"/>
                <a:gd name="T20" fmla="*/ 17 w 80"/>
                <a:gd name="T21" fmla="*/ 26 h 107"/>
                <a:gd name="T22" fmla="*/ 80 w 80"/>
                <a:gd name="T23" fmla="*/ 77 h 107"/>
                <a:gd name="T24" fmla="*/ 39 w 80"/>
                <a:gd name="T25" fmla="*/ 107 h 107"/>
                <a:gd name="T26" fmla="*/ 0 w 80"/>
                <a:gd name="T27" fmla="*/ 95 h 107"/>
                <a:gd name="T28" fmla="*/ 0 w 80"/>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7">
                  <a:moveTo>
                    <a:pt x="0" y="79"/>
                  </a:moveTo>
                  <a:cubicBezTo>
                    <a:pt x="6" y="79"/>
                    <a:pt x="6" y="79"/>
                    <a:pt x="6" y="79"/>
                  </a:cubicBezTo>
                  <a:cubicBezTo>
                    <a:pt x="11" y="87"/>
                    <a:pt x="26" y="94"/>
                    <a:pt x="39" y="94"/>
                  </a:cubicBezTo>
                  <a:cubicBezTo>
                    <a:pt x="55" y="94"/>
                    <a:pt x="64" y="89"/>
                    <a:pt x="64" y="78"/>
                  </a:cubicBezTo>
                  <a:cubicBezTo>
                    <a:pt x="64" y="57"/>
                    <a:pt x="1" y="64"/>
                    <a:pt x="1" y="29"/>
                  </a:cubicBezTo>
                  <a:cubicBezTo>
                    <a:pt x="1" y="11"/>
                    <a:pt x="14" y="0"/>
                    <a:pt x="42" y="0"/>
                  </a:cubicBezTo>
                  <a:cubicBezTo>
                    <a:pt x="57" y="0"/>
                    <a:pt x="69" y="4"/>
                    <a:pt x="74" y="8"/>
                  </a:cubicBezTo>
                  <a:cubicBezTo>
                    <a:pt x="74" y="24"/>
                    <a:pt x="74" y="24"/>
                    <a:pt x="74" y="24"/>
                  </a:cubicBezTo>
                  <a:cubicBezTo>
                    <a:pt x="70" y="24"/>
                    <a:pt x="70" y="24"/>
                    <a:pt x="70" y="24"/>
                  </a:cubicBezTo>
                  <a:cubicBezTo>
                    <a:pt x="66" y="20"/>
                    <a:pt x="56" y="12"/>
                    <a:pt x="42" y="12"/>
                  </a:cubicBezTo>
                  <a:cubicBezTo>
                    <a:pt x="24" y="12"/>
                    <a:pt x="17" y="18"/>
                    <a:pt x="17" y="26"/>
                  </a:cubicBezTo>
                  <a:cubicBezTo>
                    <a:pt x="17" y="51"/>
                    <a:pt x="80" y="41"/>
                    <a:pt x="80" y="77"/>
                  </a:cubicBezTo>
                  <a:cubicBezTo>
                    <a:pt x="80" y="96"/>
                    <a:pt x="68" y="107"/>
                    <a:pt x="39" y="107"/>
                  </a:cubicBezTo>
                  <a:cubicBezTo>
                    <a:pt x="23" y="107"/>
                    <a:pt x="10"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6">
              <a:extLst>
                <a:ext uri="{FF2B5EF4-FFF2-40B4-BE49-F238E27FC236}">
                  <a16:creationId xmlns:a16="http://schemas.microsoft.com/office/drawing/2014/main" id="{231C71C5-225A-4FEE-92CD-F46152AA1C31}"/>
                </a:ext>
              </a:extLst>
            </p:cNvPr>
            <p:cNvSpPr>
              <a:spLocks noEditPoints="1"/>
            </p:cNvSpPr>
            <p:nvPr userDrawn="1"/>
          </p:nvSpPr>
          <p:spPr bwMode="auto">
            <a:xfrm>
              <a:off x="6621" y="2073"/>
              <a:ext cx="125" cy="140"/>
            </a:xfrm>
            <a:custGeom>
              <a:avLst/>
              <a:gdLst>
                <a:gd name="T0" fmla="*/ 16 w 97"/>
                <a:gd name="T1" fmla="*/ 55 h 108"/>
                <a:gd name="T2" fmla="*/ 16 w 97"/>
                <a:gd name="T3" fmla="*/ 56 h 108"/>
                <a:gd name="T4" fmla="*/ 19 w 97"/>
                <a:gd name="T5" fmla="*/ 72 h 108"/>
                <a:gd name="T6" fmla="*/ 55 w 97"/>
                <a:gd name="T7" fmla="*/ 94 h 108"/>
                <a:gd name="T8" fmla="*/ 88 w 97"/>
                <a:gd name="T9" fmla="*/ 83 h 108"/>
                <a:gd name="T10" fmla="*/ 92 w 97"/>
                <a:gd name="T11" fmla="*/ 83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4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3"/>
                    <a:pt x="17" y="68"/>
                    <a:pt x="19" y="72"/>
                  </a:cubicBezTo>
                  <a:cubicBezTo>
                    <a:pt x="25" y="86"/>
                    <a:pt x="36" y="94"/>
                    <a:pt x="55" y="94"/>
                  </a:cubicBezTo>
                  <a:cubicBezTo>
                    <a:pt x="65" y="94"/>
                    <a:pt x="78" y="90"/>
                    <a:pt x="88" y="83"/>
                  </a:cubicBezTo>
                  <a:cubicBezTo>
                    <a:pt x="92" y="83"/>
                    <a:pt x="92" y="83"/>
                    <a:pt x="92" y="83"/>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4"/>
                    <a:pt x="49" y="14"/>
                  </a:cubicBezTo>
                  <a:cubicBezTo>
                    <a:pt x="30" y="14"/>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47">
              <a:extLst>
                <a:ext uri="{FF2B5EF4-FFF2-40B4-BE49-F238E27FC236}">
                  <a16:creationId xmlns:a16="http://schemas.microsoft.com/office/drawing/2014/main" id="{A918B800-8A88-4CFD-8DB1-8A0443EB8B8E}"/>
                </a:ext>
              </a:extLst>
            </p:cNvPr>
            <p:cNvSpPr>
              <a:spLocks/>
            </p:cNvSpPr>
            <p:nvPr userDrawn="1"/>
          </p:nvSpPr>
          <p:spPr bwMode="auto">
            <a:xfrm>
              <a:off x="6841"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48">
              <a:extLst>
                <a:ext uri="{FF2B5EF4-FFF2-40B4-BE49-F238E27FC236}">
                  <a16:creationId xmlns:a16="http://schemas.microsoft.com/office/drawing/2014/main" id="{6B5DF315-DB6C-4DAB-A5C8-A49E9880675C}"/>
                </a:ext>
              </a:extLst>
            </p:cNvPr>
            <p:cNvSpPr>
              <a:spLocks/>
            </p:cNvSpPr>
            <p:nvPr userDrawn="1"/>
          </p:nvSpPr>
          <p:spPr bwMode="auto">
            <a:xfrm>
              <a:off x="6995" y="2074"/>
              <a:ext cx="101" cy="139"/>
            </a:xfrm>
            <a:custGeom>
              <a:avLst/>
              <a:gdLst>
                <a:gd name="T0" fmla="*/ 0 w 79"/>
                <a:gd name="T1" fmla="*/ 79 h 107"/>
                <a:gd name="T2" fmla="*/ 5 w 79"/>
                <a:gd name="T3" fmla="*/ 79 h 107"/>
                <a:gd name="T4" fmla="*/ 38 w 79"/>
                <a:gd name="T5" fmla="*/ 94 h 107"/>
                <a:gd name="T6" fmla="*/ 63 w 79"/>
                <a:gd name="T7" fmla="*/ 78 h 107"/>
                <a:gd name="T8" fmla="*/ 0 w 79"/>
                <a:gd name="T9" fmla="*/ 29 h 107"/>
                <a:gd name="T10" fmla="*/ 41 w 79"/>
                <a:gd name="T11" fmla="*/ 0 h 107"/>
                <a:gd name="T12" fmla="*/ 74 w 79"/>
                <a:gd name="T13" fmla="*/ 8 h 107"/>
                <a:gd name="T14" fmla="*/ 74 w 79"/>
                <a:gd name="T15" fmla="*/ 24 h 107"/>
                <a:gd name="T16" fmla="*/ 69 w 79"/>
                <a:gd name="T17" fmla="*/ 24 h 107"/>
                <a:gd name="T18" fmla="*/ 41 w 79"/>
                <a:gd name="T19" fmla="*/ 12 h 107"/>
                <a:gd name="T20" fmla="*/ 16 w 79"/>
                <a:gd name="T21" fmla="*/ 26 h 107"/>
                <a:gd name="T22" fmla="*/ 79 w 79"/>
                <a:gd name="T23" fmla="*/ 77 h 107"/>
                <a:gd name="T24" fmla="*/ 38 w 79"/>
                <a:gd name="T25" fmla="*/ 107 h 107"/>
                <a:gd name="T26" fmla="*/ 0 w 79"/>
                <a:gd name="T27" fmla="*/ 95 h 107"/>
                <a:gd name="T28" fmla="*/ 0 w 79"/>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7">
                  <a:moveTo>
                    <a:pt x="0" y="79"/>
                  </a:moveTo>
                  <a:cubicBezTo>
                    <a:pt x="5" y="79"/>
                    <a:pt x="5" y="79"/>
                    <a:pt x="5" y="79"/>
                  </a:cubicBezTo>
                  <a:cubicBezTo>
                    <a:pt x="11" y="87"/>
                    <a:pt x="25" y="94"/>
                    <a:pt x="38" y="94"/>
                  </a:cubicBezTo>
                  <a:cubicBezTo>
                    <a:pt x="55" y="94"/>
                    <a:pt x="63" y="89"/>
                    <a:pt x="63" y="78"/>
                  </a:cubicBezTo>
                  <a:cubicBezTo>
                    <a:pt x="63" y="57"/>
                    <a:pt x="0" y="64"/>
                    <a:pt x="0" y="29"/>
                  </a:cubicBezTo>
                  <a:cubicBezTo>
                    <a:pt x="0" y="11"/>
                    <a:pt x="13" y="0"/>
                    <a:pt x="41" y="0"/>
                  </a:cubicBezTo>
                  <a:cubicBezTo>
                    <a:pt x="57" y="0"/>
                    <a:pt x="68" y="4"/>
                    <a:pt x="74" y="8"/>
                  </a:cubicBezTo>
                  <a:cubicBezTo>
                    <a:pt x="74" y="24"/>
                    <a:pt x="74" y="24"/>
                    <a:pt x="74" y="24"/>
                  </a:cubicBezTo>
                  <a:cubicBezTo>
                    <a:pt x="69" y="24"/>
                    <a:pt x="69" y="24"/>
                    <a:pt x="69" y="24"/>
                  </a:cubicBezTo>
                  <a:cubicBezTo>
                    <a:pt x="65" y="20"/>
                    <a:pt x="56" y="12"/>
                    <a:pt x="41" y="12"/>
                  </a:cubicBezTo>
                  <a:cubicBezTo>
                    <a:pt x="24" y="12"/>
                    <a:pt x="16" y="18"/>
                    <a:pt x="16" y="26"/>
                  </a:cubicBezTo>
                  <a:cubicBezTo>
                    <a:pt x="16" y="51"/>
                    <a:pt x="79" y="41"/>
                    <a:pt x="79" y="77"/>
                  </a:cubicBezTo>
                  <a:cubicBezTo>
                    <a:pt x="79" y="96"/>
                    <a:pt x="67" y="107"/>
                    <a:pt x="38" y="107"/>
                  </a:cubicBezTo>
                  <a:cubicBezTo>
                    <a:pt x="23" y="107"/>
                    <a:pt x="9"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9">
              <a:extLst>
                <a:ext uri="{FF2B5EF4-FFF2-40B4-BE49-F238E27FC236}">
                  <a16:creationId xmlns:a16="http://schemas.microsoft.com/office/drawing/2014/main" id="{F5E77963-49C2-49D5-9EFC-EDD163C12D1A}"/>
                </a:ext>
              </a:extLst>
            </p:cNvPr>
            <p:cNvSpPr>
              <a:spLocks/>
            </p:cNvSpPr>
            <p:nvPr userDrawn="1"/>
          </p:nvSpPr>
          <p:spPr bwMode="auto">
            <a:xfrm>
              <a:off x="71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2"/>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0">
              <a:extLst>
                <a:ext uri="{FF2B5EF4-FFF2-40B4-BE49-F238E27FC236}">
                  <a16:creationId xmlns:a16="http://schemas.microsoft.com/office/drawing/2014/main" id="{7E7A8B93-58B1-457F-8A07-31AA21D85100}"/>
                </a:ext>
              </a:extLst>
            </p:cNvPr>
            <p:cNvSpPr>
              <a:spLocks noEditPoints="1"/>
            </p:cNvSpPr>
            <p:nvPr userDrawn="1"/>
          </p:nvSpPr>
          <p:spPr bwMode="auto">
            <a:xfrm>
              <a:off x="7203" y="2073"/>
              <a:ext cx="134" cy="140"/>
            </a:xfrm>
            <a:custGeom>
              <a:avLst/>
              <a:gdLst>
                <a:gd name="T0" fmla="*/ 51 w 104"/>
                <a:gd name="T1" fmla="*/ 0 h 108"/>
                <a:gd name="T2" fmla="*/ 104 w 104"/>
                <a:gd name="T3" fmla="*/ 53 h 108"/>
                <a:gd name="T4" fmla="*/ 51 w 104"/>
                <a:gd name="T5" fmla="*/ 108 h 108"/>
                <a:gd name="T6" fmla="*/ 0 w 104"/>
                <a:gd name="T7" fmla="*/ 54 h 108"/>
                <a:gd name="T8" fmla="*/ 51 w 104"/>
                <a:gd name="T9" fmla="*/ 0 h 108"/>
                <a:gd name="T10" fmla="*/ 51 w 104"/>
                <a:gd name="T11" fmla="*/ 94 h 108"/>
                <a:gd name="T12" fmla="*/ 87 w 104"/>
                <a:gd name="T13" fmla="*/ 54 h 108"/>
                <a:gd name="T14" fmla="*/ 51 w 104"/>
                <a:gd name="T15" fmla="*/ 13 h 108"/>
                <a:gd name="T16" fmla="*/ 16 w 104"/>
                <a:gd name="T17" fmla="*/ 54 h 108"/>
                <a:gd name="T18" fmla="*/ 51 w 104"/>
                <a:gd name="T19"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8">
                  <a:moveTo>
                    <a:pt x="51" y="0"/>
                  </a:moveTo>
                  <a:cubicBezTo>
                    <a:pt x="83" y="0"/>
                    <a:pt x="104" y="21"/>
                    <a:pt x="104" y="53"/>
                  </a:cubicBezTo>
                  <a:cubicBezTo>
                    <a:pt x="104" y="87"/>
                    <a:pt x="84" y="108"/>
                    <a:pt x="51" y="108"/>
                  </a:cubicBezTo>
                  <a:cubicBezTo>
                    <a:pt x="20" y="108"/>
                    <a:pt x="0" y="86"/>
                    <a:pt x="0" y="54"/>
                  </a:cubicBezTo>
                  <a:cubicBezTo>
                    <a:pt x="0" y="21"/>
                    <a:pt x="20" y="0"/>
                    <a:pt x="51" y="0"/>
                  </a:cubicBezTo>
                  <a:close/>
                  <a:moveTo>
                    <a:pt x="51" y="94"/>
                  </a:moveTo>
                  <a:cubicBezTo>
                    <a:pt x="71" y="94"/>
                    <a:pt x="87" y="79"/>
                    <a:pt x="87" y="54"/>
                  </a:cubicBezTo>
                  <a:cubicBezTo>
                    <a:pt x="87" y="28"/>
                    <a:pt x="72" y="13"/>
                    <a:pt x="51" y="13"/>
                  </a:cubicBezTo>
                  <a:cubicBezTo>
                    <a:pt x="33" y="13"/>
                    <a:pt x="16" y="28"/>
                    <a:pt x="16" y="54"/>
                  </a:cubicBezTo>
                  <a:cubicBezTo>
                    <a:pt x="16" y="79"/>
                    <a:pt x="33" y="94"/>
                    <a:pt x="51" y="94"/>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1">
              <a:extLst>
                <a:ext uri="{FF2B5EF4-FFF2-40B4-BE49-F238E27FC236}">
                  <a16:creationId xmlns:a16="http://schemas.microsoft.com/office/drawing/2014/main" id="{B41CA989-63FB-49B3-9F16-2FC88ADCFC14}"/>
                </a:ext>
              </a:extLst>
            </p:cNvPr>
            <p:cNvSpPr>
              <a:spLocks/>
            </p:cNvSpPr>
            <p:nvPr userDrawn="1"/>
          </p:nvSpPr>
          <p:spPr bwMode="auto">
            <a:xfrm>
              <a:off x="7364" y="2074"/>
              <a:ext cx="119"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3"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5"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2">
              <a:extLst>
                <a:ext uri="{FF2B5EF4-FFF2-40B4-BE49-F238E27FC236}">
                  <a16:creationId xmlns:a16="http://schemas.microsoft.com/office/drawing/2014/main" id="{79F9A40A-ABFA-4AE8-99D6-CD9862FAB087}"/>
                </a:ext>
              </a:extLst>
            </p:cNvPr>
            <p:cNvSpPr>
              <a:spLocks noEditPoints="1"/>
            </p:cNvSpPr>
            <p:nvPr userDrawn="1"/>
          </p:nvSpPr>
          <p:spPr bwMode="auto">
            <a:xfrm>
              <a:off x="7516"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3">
              <a:extLst>
                <a:ext uri="{FF2B5EF4-FFF2-40B4-BE49-F238E27FC236}">
                  <a16:creationId xmlns:a16="http://schemas.microsoft.com/office/drawing/2014/main" id="{F2D243A2-4AB5-48D7-B625-7D7D5A50A7B8}"/>
                </a:ext>
              </a:extLst>
            </p:cNvPr>
            <p:cNvSpPr>
              <a:spLocks noEditPoints="1"/>
            </p:cNvSpPr>
            <p:nvPr userDrawn="1"/>
          </p:nvSpPr>
          <p:spPr bwMode="auto">
            <a:xfrm>
              <a:off x="7565" y="2073"/>
              <a:ext cx="114"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5 h 108"/>
                <a:gd name="T16" fmla="*/ 11 w 88"/>
                <a:gd name="T17" fmla="*/ 28 h 108"/>
                <a:gd name="T18" fmla="*/ 8 w 88"/>
                <a:gd name="T19" fmla="*/ 28 h 108"/>
                <a:gd name="T20" fmla="*/ 8 w 88"/>
                <a:gd name="T21" fmla="*/ 14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6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50" y="108"/>
                    <a:pt x="36" y="108"/>
                  </a:cubicBezTo>
                  <a:cubicBezTo>
                    <a:pt x="15" y="108"/>
                    <a:pt x="0" y="95"/>
                    <a:pt x="0" y="77"/>
                  </a:cubicBezTo>
                  <a:cubicBezTo>
                    <a:pt x="0" y="56"/>
                    <a:pt x="16" y="48"/>
                    <a:pt x="40" y="42"/>
                  </a:cubicBezTo>
                  <a:cubicBezTo>
                    <a:pt x="47" y="40"/>
                    <a:pt x="63" y="38"/>
                    <a:pt x="70" y="37"/>
                  </a:cubicBezTo>
                  <a:cubicBezTo>
                    <a:pt x="71" y="34"/>
                    <a:pt x="71" y="34"/>
                    <a:pt x="71" y="34"/>
                  </a:cubicBezTo>
                  <a:cubicBezTo>
                    <a:pt x="68" y="23"/>
                    <a:pt x="58" y="15"/>
                    <a:pt x="44" y="15"/>
                  </a:cubicBezTo>
                  <a:cubicBezTo>
                    <a:pt x="29" y="15"/>
                    <a:pt x="20" y="19"/>
                    <a:pt x="11" y="28"/>
                  </a:cubicBezTo>
                  <a:cubicBezTo>
                    <a:pt x="8" y="28"/>
                    <a:pt x="8" y="28"/>
                    <a:pt x="8" y="28"/>
                  </a:cubicBezTo>
                  <a:cubicBezTo>
                    <a:pt x="8" y="14"/>
                    <a:pt x="8" y="14"/>
                    <a:pt x="8" y="14"/>
                  </a:cubicBezTo>
                  <a:cubicBezTo>
                    <a:pt x="17"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4" y="53"/>
                    <a:pt x="51" y="55"/>
                    <a:pt x="46"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34939015"/>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White_2 Co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rgbClr val="0000F0"/>
                </a:solidFill>
              </a:defRPr>
            </a:lvl1pPr>
          </a:lstStyle>
          <a:p>
            <a:r>
              <a:rPr lang="en-US"/>
              <a:t>Click to edit Master title style</a:t>
            </a:r>
            <a:endParaRPr lang="en-GB" dirty="0"/>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rgbClr val="0000F0"/>
              </a:buClr>
              <a:defRPr>
                <a:solidFill>
                  <a:srgbClr val="0000F0"/>
                </a:solidFill>
              </a:defRPr>
            </a:lvl1pPr>
            <a:lvl2pPr>
              <a:buClr>
                <a:srgbClr val="0000F0"/>
              </a:buClr>
              <a:defRPr>
                <a:solidFill>
                  <a:srgbClr val="0000F0"/>
                </a:solidFill>
              </a:defRPr>
            </a:lvl2pPr>
            <a:lvl3pPr>
              <a:buClr>
                <a:srgbClr val="0000F0"/>
              </a:buClr>
              <a:defRPr>
                <a:solidFill>
                  <a:srgbClr val="0000F0"/>
                </a:solidFill>
              </a:defRPr>
            </a:lvl3pPr>
            <a:lvl4pPr>
              <a:buClr>
                <a:srgbClr val="0000F0"/>
              </a:buClr>
              <a:defRPr>
                <a:solidFill>
                  <a:srgbClr val="0000F0"/>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rgbClr val="0000F0"/>
              </a:buClr>
              <a:defRPr>
                <a:solidFill>
                  <a:srgbClr val="0000F0"/>
                </a:solidFill>
              </a:defRPr>
            </a:lvl1pPr>
            <a:lvl2pPr>
              <a:buClr>
                <a:srgbClr val="0000F0"/>
              </a:buClr>
              <a:defRPr>
                <a:solidFill>
                  <a:srgbClr val="0000F0"/>
                </a:solidFill>
              </a:defRPr>
            </a:lvl2pPr>
            <a:lvl3pPr>
              <a:buClr>
                <a:srgbClr val="0000F0"/>
              </a:buClr>
              <a:defRPr>
                <a:solidFill>
                  <a:srgbClr val="0000F0"/>
                </a:solidFill>
              </a:defRPr>
            </a:lvl3pPr>
            <a:lvl4pPr>
              <a:buClr>
                <a:srgbClr val="0000F0"/>
              </a:buClr>
              <a:defRPr>
                <a:solidFill>
                  <a:srgbClr val="0000F0"/>
                </a:solidFill>
              </a:defRPr>
            </a:lvl4pPr>
            <a:lvl5pPr>
              <a:buClr>
                <a:schemeClr val="tx1"/>
              </a:buClr>
              <a:defRPr>
                <a:solidFill>
                  <a:schemeClr val="tx1"/>
                </a:solidFill>
              </a:defRPr>
            </a:lvl5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grpSp>
        <p:nvGrpSpPr>
          <p:cNvPr id="26" name="Group 25">
            <a:extLst>
              <a:ext uri="{FF2B5EF4-FFF2-40B4-BE49-F238E27FC236}">
                <a16:creationId xmlns:a16="http://schemas.microsoft.com/office/drawing/2014/main" id="{3F78BCD3-7F42-4476-BD55-804C1E9319BF}"/>
              </a:ext>
            </a:extLst>
          </p:cNvPr>
          <p:cNvGrpSpPr>
            <a:grpSpLocks noChangeAspect="1"/>
          </p:cNvGrpSpPr>
          <p:nvPr userDrawn="1"/>
        </p:nvGrpSpPr>
        <p:grpSpPr bwMode="auto">
          <a:xfrm>
            <a:off x="7913089" y="6466809"/>
            <a:ext cx="4015386" cy="154800"/>
            <a:chOff x="1" y="2013"/>
            <a:chExt cx="7678" cy="296"/>
          </a:xfrm>
        </p:grpSpPr>
        <p:sp>
          <p:nvSpPr>
            <p:cNvPr id="27" name="Freeform 5">
              <a:extLst>
                <a:ext uri="{FF2B5EF4-FFF2-40B4-BE49-F238E27FC236}">
                  <a16:creationId xmlns:a16="http://schemas.microsoft.com/office/drawing/2014/main" id="{77D03432-3F91-4368-A95D-9A9BB460013A}"/>
                </a:ext>
              </a:extLst>
            </p:cNvPr>
            <p:cNvSpPr>
              <a:spLocks/>
            </p:cNvSpPr>
            <p:nvPr userDrawn="1"/>
          </p:nvSpPr>
          <p:spPr bwMode="auto">
            <a:xfrm>
              <a:off x="1184"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6">
              <a:extLst>
                <a:ext uri="{FF2B5EF4-FFF2-40B4-BE49-F238E27FC236}">
                  <a16:creationId xmlns:a16="http://schemas.microsoft.com/office/drawing/2014/main" id="{185752AF-E02B-4BB2-9530-D77E7C99AF61}"/>
                </a:ext>
              </a:extLst>
            </p:cNvPr>
            <p:cNvSpPr>
              <a:spLocks/>
            </p:cNvSpPr>
            <p:nvPr userDrawn="1"/>
          </p:nvSpPr>
          <p:spPr bwMode="auto">
            <a:xfrm>
              <a:off x="132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08C7D098-8098-45BA-ABDA-EAA294281963}"/>
                </a:ext>
              </a:extLst>
            </p:cNvPr>
            <p:cNvSpPr>
              <a:spLocks/>
            </p:cNvSpPr>
            <p:nvPr userDrawn="1"/>
          </p:nvSpPr>
          <p:spPr bwMode="auto">
            <a:xfrm>
              <a:off x="14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8">
              <a:extLst>
                <a:ext uri="{FF2B5EF4-FFF2-40B4-BE49-F238E27FC236}">
                  <a16:creationId xmlns:a16="http://schemas.microsoft.com/office/drawing/2014/main" id="{A9A34C16-322D-4751-A90B-1317869EA8F7}"/>
                </a:ext>
              </a:extLst>
            </p:cNvPr>
            <p:cNvSpPr>
              <a:spLocks noEditPoints="1"/>
            </p:cNvSpPr>
            <p:nvPr userDrawn="1"/>
          </p:nvSpPr>
          <p:spPr bwMode="auto">
            <a:xfrm>
              <a:off x="1504" y="2073"/>
              <a:ext cx="124"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4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8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5" y="108"/>
                    <a:pt x="54"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8" y="13"/>
                  </a:cubicBezTo>
                  <a:cubicBezTo>
                    <a:pt x="29"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9">
              <a:extLst>
                <a:ext uri="{FF2B5EF4-FFF2-40B4-BE49-F238E27FC236}">
                  <a16:creationId xmlns:a16="http://schemas.microsoft.com/office/drawing/2014/main" id="{8F209985-DDA6-4A67-BE2C-6B83B4DDF6C2}"/>
                </a:ext>
              </a:extLst>
            </p:cNvPr>
            <p:cNvSpPr>
              <a:spLocks/>
            </p:cNvSpPr>
            <p:nvPr userDrawn="1"/>
          </p:nvSpPr>
          <p:spPr bwMode="auto">
            <a:xfrm>
              <a:off x="1638" y="2076"/>
              <a:ext cx="134" cy="133"/>
            </a:xfrm>
            <a:custGeom>
              <a:avLst/>
              <a:gdLst>
                <a:gd name="T0" fmla="*/ 134 w 134"/>
                <a:gd name="T1" fmla="*/ 0 h 133"/>
                <a:gd name="T2" fmla="*/ 134 w 134"/>
                <a:gd name="T3" fmla="*/ 6 h 133"/>
                <a:gd name="T4" fmla="*/ 79 w 134"/>
                <a:gd name="T5" fmla="*/ 133 h 133"/>
                <a:gd name="T6" fmla="*/ 54 w 134"/>
                <a:gd name="T7" fmla="*/ 133 h 133"/>
                <a:gd name="T8" fmla="*/ 0 w 134"/>
                <a:gd name="T9" fmla="*/ 6 h 133"/>
                <a:gd name="T10" fmla="*/ 0 w 134"/>
                <a:gd name="T11" fmla="*/ 0 h 133"/>
                <a:gd name="T12" fmla="*/ 20 w 134"/>
                <a:gd name="T13" fmla="*/ 0 h 133"/>
                <a:gd name="T14" fmla="*/ 60 w 134"/>
                <a:gd name="T15" fmla="*/ 100 h 133"/>
                <a:gd name="T16" fmla="*/ 64 w 134"/>
                <a:gd name="T17" fmla="*/ 114 h 133"/>
                <a:gd name="T18" fmla="*/ 68 w 134"/>
                <a:gd name="T19" fmla="*/ 114 h 133"/>
                <a:gd name="T20" fmla="*/ 73 w 134"/>
                <a:gd name="T21" fmla="*/ 101 h 133"/>
                <a:gd name="T22" fmla="*/ 113 w 134"/>
                <a:gd name="T23" fmla="*/ 0 h 133"/>
                <a:gd name="T24" fmla="*/ 134 w 134"/>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3">
                  <a:moveTo>
                    <a:pt x="134" y="0"/>
                  </a:moveTo>
                  <a:lnTo>
                    <a:pt x="134" y="6"/>
                  </a:lnTo>
                  <a:lnTo>
                    <a:pt x="79" y="133"/>
                  </a:lnTo>
                  <a:lnTo>
                    <a:pt x="54" y="133"/>
                  </a:lnTo>
                  <a:lnTo>
                    <a:pt x="0" y="6"/>
                  </a:lnTo>
                  <a:lnTo>
                    <a:pt x="0" y="0"/>
                  </a:lnTo>
                  <a:lnTo>
                    <a:pt x="20" y="0"/>
                  </a:lnTo>
                  <a:lnTo>
                    <a:pt x="60" y="100"/>
                  </a:lnTo>
                  <a:lnTo>
                    <a:pt x="64" y="114"/>
                  </a:lnTo>
                  <a:lnTo>
                    <a:pt x="68" y="114"/>
                  </a:lnTo>
                  <a:lnTo>
                    <a:pt x="73" y="101"/>
                  </a:lnTo>
                  <a:lnTo>
                    <a:pt x="113" y="0"/>
                  </a:lnTo>
                  <a:lnTo>
                    <a:pt x="134" y="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0">
              <a:extLst>
                <a:ext uri="{FF2B5EF4-FFF2-40B4-BE49-F238E27FC236}">
                  <a16:creationId xmlns:a16="http://schemas.microsoft.com/office/drawing/2014/main" id="{F4C4EE54-CC70-41A1-A728-2468908B92CF}"/>
                </a:ext>
              </a:extLst>
            </p:cNvPr>
            <p:cNvSpPr>
              <a:spLocks noEditPoints="1"/>
            </p:cNvSpPr>
            <p:nvPr userDrawn="1"/>
          </p:nvSpPr>
          <p:spPr bwMode="auto">
            <a:xfrm>
              <a:off x="1781" y="2017"/>
              <a:ext cx="134" cy="196"/>
            </a:xfrm>
            <a:custGeom>
              <a:avLst/>
              <a:gdLst>
                <a:gd name="T0" fmla="*/ 52 w 104"/>
                <a:gd name="T1" fmla="*/ 43 h 151"/>
                <a:gd name="T2" fmla="*/ 104 w 104"/>
                <a:gd name="T3" fmla="*/ 96 h 151"/>
                <a:gd name="T4" fmla="*/ 52 w 104"/>
                <a:gd name="T5" fmla="*/ 151 h 151"/>
                <a:gd name="T6" fmla="*/ 0 w 104"/>
                <a:gd name="T7" fmla="*/ 97 h 151"/>
                <a:gd name="T8" fmla="*/ 52 w 104"/>
                <a:gd name="T9" fmla="*/ 43 h 151"/>
                <a:gd name="T10" fmla="*/ 52 w 104"/>
                <a:gd name="T11" fmla="*/ 137 h 151"/>
                <a:gd name="T12" fmla="*/ 87 w 104"/>
                <a:gd name="T13" fmla="*/ 97 h 151"/>
                <a:gd name="T14" fmla="*/ 52 w 104"/>
                <a:gd name="T15" fmla="*/ 56 h 151"/>
                <a:gd name="T16" fmla="*/ 17 w 104"/>
                <a:gd name="T17" fmla="*/ 97 h 151"/>
                <a:gd name="T18" fmla="*/ 52 w 104"/>
                <a:gd name="T19" fmla="*/ 137 h 151"/>
                <a:gd name="T20" fmla="*/ 67 w 104"/>
                <a:gd name="T21" fmla="*/ 10 h 151"/>
                <a:gd name="T22" fmla="*/ 75 w 104"/>
                <a:gd name="T23" fmla="*/ 2 h 151"/>
                <a:gd name="T24" fmla="*/ 86 w 104"/>
                <a:gd name="T25" fmla="*/ 5 h 151"/>
                <a:gd name="T26" fmla="*/ 66 w 104"/>
                <a:gd name="T27" fmla="*/ 22 h 151"/>
                <a:gd name="T28" fmla="*/ 38 w 104"/>
                <a:gd name="T29" fmla="*/ 12 h 151"/>
                <a:gd name="T30" fmla="*/ 28 w 104"/>
                <a:gd name="T31" fmla="*/ 20 h 151"/>
                <a:gd name="T32" fmla="*/ 18 w 104"/>
                <a:gd name="T33" fmla="*/ 15 h 151"/>
                <a:gd name="T34" fmla="*/ 39 w 104"/>
                <a:gd name="T35" fmla="*/ 0 h 151"/>
                <a:gd name="T36" fmla="*/ 67 w 104"/>
                <a:gd name="T37" fmla="*/ 1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51">
                  <a:moveTo>
                    <a:pt x="52" y="43"/>
                  </a:moveTo>
                  <a:cubicBezTo>
                    <a:pt x="83" y="43"/>
                    <a:pt x="104" y="64"/>
                    <a:pt x="104" y="96"/>
                  </a:cubicBezTo>
                  <a:cubicBezTo>
                    <a:pt x="104" y="130"/>
                    <a:pt x="84" y="151"/>
                    <a:pt x="52" y="151"/>
                  </a:cubicBezTo>
                  <a:cubicBezTo>
                    <a:pt x="20" y="151"/>
                    <a:pt x="0" y="129"/>
                    <a:pt x="0" y="97"/>
                  </a:cubicBezTo>
                  <a:cubicBezTo>
                    <a:pt x="0" y="64"/>
                    <a:pt x="21" y="43"/>
                    <a:pt x="52" y="43"/>
                  </a:cubicBezTo>
                  <a:close/>
                  <a:moveTo>
                    <a:pt x="52" y="137"/>
                  </a:moveTo>
                  <a:cubicBezTo>
                    <a:pt x="72" y="137"/>
                    <a:pt x="87" y="122"/>
                    <a:pt x="87" y="97"/>
                  </a:cubicBezTo>
                  <a:cubicBezTo>
                    <a:pt x="87" y="71"/>
                    <a:pt x="72" y="56"/>
                    <a:pt x="52" y="56"/>
                  </a:cubicBezTo>
                  <a:cubicBezTo>
                    <a:pt x="33" y="56"/>
                    <a:pt x="17" y="71"/>
                    <a:pt x="17" y="97"/>
                  </a:cubicBezTo>
                  <a:cubicBezTo>
                    <a:pt x="17" y="122"/>
                    <a:pt x="33" y="137"/>
                    <a:pt x="52" y="137"/>
                  </a:cubicBezTo>
                  <a:close/>
                  <a:moveTo>
                    <a:pt x="67" y="10"/>
                  </a:moveTo>
                  <a:cubicBezTo>
                    <a:pt x="70" y="10"/>
                    <a:pt x="74" y="7"/>
                    <a:pt x="75" y="2"/>
                  </a:cubicBezTo>
                  <a:cubicBezTo>
                    <a:pt x="86" y="5"/>
                    <a:pt x="86" y="5"/>
                    <a:pt x="86" y="5"/>
                  </a:cubicBezTo>
                  <a:cubicBezTo>
                    <a:pt x="83" y="16"/>
                    <a:pt x="76" y="22"/>
                    <a:pt x="66" y="22"/>
                  </a:cubicBezTo>
                  <a:cubicBezTo>
                    <a:pt x="51" y="22"/>
                    <a:pt x="47" y="12"/>
                    <a:pt x="38" y="12"/>
                  </a:cubicBezTo>
                  <a:cubicBezTo>
                    <a:pt x="35" y="12"/>
                    <a:pt x="30" y="12"/>
                    <a:pt x="28" y="20"/>
                  </a:cubicBezTo>
                  <a:cubicBezTo>
                    <a:pt x="18" y="15"/>
                    <a:pt x="18" y="15"/>
                    <a:pt x="18" y="15"/>
                  </a:cubicBezTo>
                  <a:cubicBezTo>
                    <a:pt x="22" y="3"/>
                    <a:pt x="30" y="0"/>
                    <a:pt x="39" y="0"/>
                  </a:cubicBezTo>
                  <a:cubicBezTo>
                    <a:pt x="52" y="0"/>
                    <a:pt x="56" y="10"/>
                    <a:pt x="67" y="10"/>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1">
              <a:extLst>
                <a:ext uri="{FF2B5EF4-FFF2-40B4-BE49-F238E27FC236}">
                  <a16:creationId xmlns:a16="http://schemas.microsoft.com/office/drawing/2014/main" id="{7892DA39-8687-49A5-9F34-94580AC3047D}"/>
                </a:ext>
              </a:extLst>
            </p:cNvPr>
            <p:cNvSpPr>
              <a:spLocks/>
            </p:cNvSpPr>
            <p:nvPr userDrawn="1"/>
          </p:nvSpPr>
          <p:spPr bwMode="auto">
            <a:xfrm>
              <a:off x="1929" y="2030"/>
              <a:ext cx="72" cy="179"/>
            </a:xfrm>
            <a:custGeom>
              <a:avLst/>
              <a:gdLst>
                <a:gd name="T0" fmla="*/ 32 w 56"/>
                <a:gd name="T1" fmla="*/ 35 h 138"/>
                <a:gd name="T2" fmla="*/ 56 w 56"/>
                <a:gd name="T3" fmla="*/ 35 h 138"/>
                <a:gd name="T4" fmla="*/ 56 w 56"/>
                <a:gd name="T5" fmla="*/ 48 h 138"/>
                <a:gd name="T6" fmla="*/ 32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2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2" y="35"/>
                  </a:moveTo>
                  <a:cubicBezTo>
                    <a:pt x="56" y="35"/>
                    <a:pt x="56" y="35"/>
                    <a:pt x="56" y="35"/>
                  </a:cubicBezTo>
                  <a:cubicBezTo>
                    <a:pt x="56" y="48"/>
                    <a:pt x="56" y="48"/>
                    <a:pt x="56" y="48"/>
                  </a:cubicBezTo>
                  <a:cubicBezTo>
                    <a:pt x="32" y="48"/>
                    <a:pt x="32" y="48"/>
                    <a:pt x="32"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12">
              <a:extLst>
                <a:ext uri="{FF2B5EF4-FFF2-40B4-BE49-F238E27FC236}">
                  <a16:creationId xmlns:a16="http://schemas.microsoft.com/office/drawing/2014/main" id="{E34B1E3E-12F9-49B4-8E97-0FCDB6AE1013}"/>
                </a:ext>
              </a:extLst>
            </p:cNvPr>
            <p:cNvSpPr>
              <a:spLocks noChangeArrowheads="1"/>
            </p:cNvSpPr>
            <p:nvPr userDrawn="1"/>
          </p:nvSpPr>
          <p:spPr bwMode="auto">
            <a:xfrm>
              <a:off x="2030" y="2013"/>
              <a:ext cx="21" cy="196"/>
            </a:xfrm>
            <a:prstGeom prst="rect">
              <a:avLst/>
            </a:prstGeom>
            <a:solidFill>
              <a:srgbClr val="A7A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3">
              <a:extLst>
                <a:ext uri="{FF2B5EF4-FFF2-40B4-BE49-F238E27FC236}">
                  <a16:creationId xmlns:a16="http://schemas.microsoft.com/office/drawing/2014/main" id="{D8511149-7937-4434-9DBE-AFA69103E932}"/>
                </a:ext>
              </a:extLst>
            </p:cNvPr>
            <p:cNvSpPr>
              <a:spLocks/>
            </p:cNvSpPr>
            <p:nvPr userDrawn="1"/>
          </p:nvSpPr>
          <p:spPr bwMode="auto">
            <a:xfrm>
              <a:off x="2086"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7" y="99"/>
                    <a:pt x="53" y="104"/>
                    <a:pt x="40"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4">
              <a:extLst>
                <a:ext uri="{FF2B5EF4-FFF2-40B4-BE49-F238E27FC236}">
                  <a16:creationId xmlns:a16="http://schemas.microsoft.com/office/drawing/2014/main" id="{C15FDF54-F047-4F92-92C4-2EF52F13CCD4}"/>
                </a:ext>
              </a:extLst>
            </p:cNvPr>
            <p:cNvSpPr>
              <a:spLocks/>
            </p:cNvSpPr>
            <p:nvPr userDrawn="1"/>
          </p:nvSpPr>
          <p:spPr bwMode="auto">
            <a:xfrm>
              <a:off x="2234"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5">
              <a:extLst>
                <a:ext uri="{FF2B5EF4-FFF2-40B4-BE49-F238E27FC236}">
                  <a16:creationId xmlns:a16="http://schemas.microsoft.com/office/drawing/2014/main" id="{29FA28C4-72C5-4FC7-A1FF-0DADB59CCB1A}"/>
                </a:ext>
              </a:extLst>
            </p:cNvPr>
            <p:cNvSpPr>
              <a:spLocks noEditPoints="1"/>
            </p:cNvSpPr>
            <p:nvPr userDrawn="1"/>
          </p:nvSpPr>
          <p:spPr bwMode="auto">
            <a:xfrm>
              <a:off x="2353" y="2073"/>
              <a:ext cx="126" cy="140"/>
            </a:xfrm>
            <a:custGeom>
              <a:avLst/>
              <a:gdLst>
                <a:gd name="T0" fmla="*/ 17 w 98"/>
                <a:gd name="T1" fmla="*/ 55 h 108"/>
                <a:gd name="T2" fmla="*/ 17 w 98"/>
                <a:gd name="T3" fmla="*/ 56 h 108"/>
                <a:gd name="T4" fmla="*/ 19 w 98"/>
                <a:gd name="T5" fmla="*/ 72 h 108"/>
                <a:gd name="T6" fmla="*/ 55 w 98"/>
                <a:gd name="T7" fmla="*/ 94 h 108"/>
                <a:gd name="T8" fmla="*/ 89 w 98"/>
                <a:gd name="T9" fmla="*/ 82 h 108"/>
                <a:gd name="T10" fmla="*/ 93 w 98"/>
                <a:gd name="T11" fmla="*/ 82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3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2"/>
                    <a:pt x="17" y="68"/>
                    <a:pt x="19" y="72"/>
                  </a:cubicBezTo>
                  <a:cubicBezTo>
                    <a:pt x="25" y="86"/>
                    <a:pt x="37" y="94"/>
                    <a:pt x="55" y="94"/>
                  </a:cubicBezTo>
                  <a:cubicBezTo>
                    <a:pt x="66" y="94"/>
                    <a:pt x="79" y="90"/>
                    <a:pt x="89" y="82"/>
                  </a:cubicBezTo>
                  <a:cubicBezTo>
                    <a:pt x="93" y="82"/>
                    <a:pt x="93" y="82"/>
                    <a:pt x="93" y="82"/>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3"/>
                    <a:pt x="49" y="13"/>
                  </a:cubicBezTo>
                  <a:cubicBezTo>
                    <a:pt x="30" y="13"/>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6">
              <a:extLst>
                <a:ext uri="{FF2B5EF4-FFF2-40B4-BE49-F238E27FC236}">
                  <a16:creationId xmlns:a16="http://schemas.microsoft.com/office/drawing/2014/main" id="{61A4829B-C8A6-46FE-B74E-95E7C0688713}"/>
                </a:ext>
              </a:extLst>
            </p:cNvPr>
            <p:cNvSpPr>
              <a:spLocks noEditPoints="1"/>
            </p:cNvSpPr>
            <p:nvPr userDrawn="1"/>
          </p:nvSpPr>
          <p:spPr bwMode="auto">
            <a:xfrm>
              <a:off x="2561" y="2020"/>
              <a:ext cx="174" cy="189"/>
            </a:xfrm>
            <a:custGeom>
              <a:avLst/>
              <a:gdLst>
                <a:gd name="T0" fmla="*/ 70 w 174"/>
                <a:gd name="T1" fmla="*/ 0 h 189"/>
                <a:gd name="T2" fmla="*/ 105 w 174"/>
                <a:gd name="T3" fmla="*/ 0 h 189"/>
                <a:gd name="T4" fmla="*/ 174 w 174"/>
                <a:gd name="T5" fmla="*/ 183 h 189"/>
                <a:gd name="T6" fmla="*/ 174 w 174"/>
                <a:gd name="T7" fmla="*/ 189 h 189"/>
                <a:gd name="T8" fmla="*/ 152 w 174"/>
                <a:gd name="T9" fmla="*/ 189 h 189"/>
                <a:gd name="T10" fmla="*/ 127 w 174"/>
                <a:gd name="T11" fmla="*/ 122 h 189"/>
                <a:gd name="T12" fmla="*/ 45 w 174"/>
                <a:gd name="T13" fmla="*/ 122 h 189"/>
                <a:gd name="T14" fmla="*/ 21 w 174"/>
                <a:gd name="T15" fmla="*/ 189 h 189"/>
                <a:gd name="T16" fmla="*/ 0 w 174"/>
                <a:gd name="T17" fmla="*/ 189 h 189"/>
                <a:gd name="T18" fmla="*/ 0 w 174"/>
                <a:gd name="T19" fmla="*/ 183 h 189"/>
                <a:gd name="T20" fmla="*/ 70 w 174"/>
                <a:gd name="T21" fmla="*/ 0 h 189"/>
                <a:gd name="T22" fmla="*/ 53 w 174"/>
                <a:gd name="T23" fmla="*/ 102 h 189"/>
                <a:gd name="T24" fmla="*/ 119 w 174"/>
                <a:gd name="T25" fmla="*/ 102 h 189"/>
                <a:gd name="T26" fmla="*/ 90 w 174"/>
                <a:gd name="T27" fmla="*/ 27 h 189"/>
                <a:gd name="T28" fmla="*/ 87 w 174"/>
                <a:gd name="T29" fmla="*/ 15 h 189"/>
                <a:gd name="T30" fmla="*/ 85 w 174"/>
                <a:gd name="T31" fmla="*/ 15 h 189"/>
                <a:gd name="T32" fmla="*/ 81 w 174"/>
                <a:gd name="T33" fmla="*/ 27 h 189"/>
                <a:gd name="T34" fmla="*/ 53 w 174"/>
                <a:gd name="T35"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89">
                  <a:moveTo>
                    <a:pt x="70" y="0"/>
                  </a:moveTo>
                  <a:lnTo>
                    <a:pt x="105" y="0"/>
                  </a:lnTo>
                  <a:lnTo>
                    <a:pt x="174" y="183"/>
                  </a:lnTo>
                  <a:lnTo>
                    <a:pt x="174" y="189"/>
                  </a:lnTo>
                  <a:lnTo>
                    <a:pt x="152" y="189"/>
                  </a:lnTo>
                  <a:lnTo>
                    <a:pt x="127" y="122"/>
                  </a:lnTo>
                  <a:lnTo>
                    <a:pt x="45" y="122"/>
                  </a:lnTo>
                  <a:lnTo>
                    <a:pt x="21" y="189"/>
                  </a:lnTo>
                  <a:lnTo>
                    <a:pt x="0" y="189"/>
                  </a:lnTo>
                  <a:lnTo>
                    <a:pt x="0" y="183"/>
                  </a:lnTo>
                  <a:lnTo>
                    <a:pt x="70" y="0"/>
                  </a:lnTo>
                  <a:close/>
                  <a:moveTo>
                    <a:pt x="53" y="102"/>
                  </a:moveTo>
                  <a:lnTo>
                    <a:pt x="119" y="102"/>
                  </a:lnTo>
                  <a:lnTo>
                    <a:pt x="90" y="27"/>
                  </a:lnTo>
                  <a:lnTo>
                    <a:pt x="87" y="15"/>
                  </a:lnTo>
                  <a:lnTo>
                    <a:pt x="85" y="15"/>
                  </a:lnTo>
                  <a:lnTo>
                    <a:pt x="81" y="27"/>
                  </a:lnTo>
                  <a:lnTo>
                    <a:pt x="53" y="102"/>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7">
              <a:extLst>
                <a:ext uri="{FF2B5EF4-FFF2-40B4-BE49-F238E27FC236}">
                  <a16:creationId xmlns:a16="http://schemas.microsoft.com/office/drawing/2014/main" id="{8908B48A-99C1-4F78-A231-2E41A4B05A70}"/>
                </a:ext>
              </a:extLst>
            </p:cNvPr>
            <p:cNvSpPr>
              <a:spLocks/>
            </p:cNvSpPr>
            <p:nvPr userDrawn="1"/>
          </p:nvSpPr>
          <p:spPr bwMode="auto">
            <a:xfrm>
              <a:off x="2761" y="2074"/>
              <a:ext cx="72" cy="135"/>
            </a:xfrm>
            <a:custGeom>
              <a:avLst/>
              <a:gdLst>
                <a:gd name="T0" fmla="*/ 0 w 56"/>
                <a:gd name="T1" fmla="*/ 1 h 104"/>
                <a:gd name="T2" fmla="*/ 17 w 56"/>
                <a:gd name="T3" fmla="*/ 1 h 104"/>
                <a:gd name="T4" fmla="*/ 17 w 56"/>
                <a:gd name="T5" fmla="*/ 19 h 104"/>
                <a:gd name="T6" fmla="*/ 20 w 56"/>
                <a:gd name="T7" fmla="*/ 19 h 104"/>
                <a:gd name="T8" fmla="*/ 42 w 56"/>
                <a:gd name="T9" fmla="*/ 0 h 104"/>
                <a:gd name="T10" fmla="*/ 56 w 56"/>
                <a:gd name="T11" fmla="*/ 0 h 104"/>
                <a:gd name="T12" fmla="*/ 56 w 56"/>
                <a:gd name="T13" fmla="*/ 15 h 104"/>
                <a:gd name="T14" fmla="*/ 42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7" y="1"/>
                    <a:pt x="17" y="1"/>
                    <a:pt x="17" y="1"/>
                  </a:cubicBezTo>
                  <a:cubicBezTo>
                    <a:pt x="17" y="19"/>
                    <a:pt x="17" y="19"/>
                    <a:pt x="17" y="19"/>
                  </a:cubicBezTo>
                  <a:cubicBezTo>
                    <a:pt x="20" y="19"/>
                    <a:pt x="20" y="19"/>
                    <a:pt x="20" y="19"/>
                  </a:cubicBezTo>
                  <a:cubicBezTo>
                    <a:pt x="22" y="7"/>
                    <a:pt x="30" y="0"/>
                    <a:pt x="42" y="0"/>
                  </a:cubicBezTo>
                  <a:cubicBezTo>
                    <a:pt x="56" y="0"/>
                    <a:pt x="56" y="0"/>
                    <a:pt x="56" y="0"/>
                  </a:cubicBezTo>
                  <a:cubicBezTo>
                    <a:pt x="56" y="15"/>
                    <a:pt x="56" y="15"/>
                    <a:pt x="56" y="15"/>
                  </a:cubicBezTo>
                  <a:cubicBezTo>
                    <a:pt x="42" y="15"/>
                    <a:pt x="42" y="15"/>
                    <a:pt x="42" y="15"/>
                  </a:cubicBezTo>
                  <a:cubicBezTo>
                    <a:pt x="30" y="15"/>
                    <a:pt x="19"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8">
              <a:extLst>
                <a:ext uri="{FF2B5EF4-FFF2-40B4-BE49-F238E27FC236}">
                  <a16:creationId xmlns:a16="http://schemas.microsoft.com/office/drawing/2014/main" id="{6E5B721F-CD17-4BB4-8EE6-B1316AACA381}"/>
                </a:ext>
              </a:extLst>
            </p:cNvPr>
            <p:cNvSpPr>
              <a:spLocks noEditPoints="1"/>
            </p:cNvSpPr>
            <p:nvPr userDrawn="1"/>
          </p:nvSpPr>
          <p:spPr bwMode="auto">
            <a:xfrm>
              <a:off x="2840" y="2073"/>
              <a:ext cx="125"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9">
              <a:extLst>
                <a:ext uri="{FF2B5EF4-FFF2-40B4-BE49-F238E27FC236}">
                  <a16:creationId xmlns:a16="http://schemas.microsoft.com/office/drawing/2014/main" id="{407D27D1-E79B-477F-BD0A-7DCCAB9C3BCB}"/>
                </a:ext>
              </a:extLst>
            </p:cNvPr>
            <p:cNvSpPr>
              <a:spLocks/>
            </p:cNvSpPr>
            <p:nvPr userDrawn="1"/>
          </p:nvSpPr>
          <p:spPr bwMode="auto">
            <a:xfrm>
              <a:off x="2992" y="2074"/>
              <a:ext cx="117" cy="135"/>
            </a:xfrm>
            <a:custGeom>
              <a:avLst/>
              <a:gdLst>
                <a:gd name="T0" fmla="*/ 75 w 91"/>
                <a:gd name="T1" fmla="*/ 40 h 104"/>
                <a:gd name="T2" fmla="*/ 46 w 91"/>
                <a:gd name="T3" fmla="*/ 14 h 104"/>
                <a:gd name="T4" fmla="*/ 16 w 91"/>
                <a:gd name="T5" fmla="*/ 38 h 104"/>
                <a:gd name="T6" fmla="*/ 16 w 91"/>
                <a:gd name="T7" fmla="*/ 104 h 104"/>
                <a:gd name="T8" fmla="*/ 0 w 91"/>
                <a:gd name="T9" fmla="*/ 104 h 104"/>
                <a:gd name="T10" fmla="*/ 0 w 91"/>
                <a:gd name="T11" fmla="*/ 1 h 104"/>
                <a:gd name="T12" fmla="*/ 15 w 91"/>
                <a:gd name="T13" fmla="*/ 1 h 104"/>
                <a:gd name="T14" fmla="*/ 15 w 91"/>
                <a:gd name="T15" fmla="*/ 19 h 104"/>
                <a:gd name="T16" fmla="*/ 18 w 91"/>
                <a:gd name="T17" fmla="*/ 19 h 104"/>
                <a:gd name="T18" fmla="*/ 52 w 91"/>
                <a:gd name="T19" fmla="*/ 0 h 104"/>
                <a:gd name="T20" fmla="*/ 91 w 91"/>
                <a:gd name="T21" fmla="*/ 38 h 104"/>
                <a:gd name="T22" fmla="*/ 91 w 91"/>
                <a:gd name="T23" fmla="*/ 104 h 104"/>
                <a:gd name="T24" fmla="*/ 75 w 91"/>
                <a:gd name="T25" fmla="*/ 104 h 104"/>
                <a:gd name="T26" fmla="*/ 75 w 91"/>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04">
                  <a:moveTo>
                    <a:pt x="75" y="40"/>
                  </a:moveTo>
                  <a:cubicBezTo>
                    <a:pt x="75" y="23"/>
                    <a:pt x="63" y="14"/>
                    <a:pt x="46" y="14"/>
                  </a:cubicBezTo>
                  <a:cubicBezTo>
                    <a:pt x="34" y="14"/>
                    <a:pt x="16"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8" y="0"/>
                    <a:pt x="52" y="0"/>
                  </a:cubicBezTo>
                  <a:cubicBezTo>
                    <a:pt x="75" y="0"/>
                    <a:pt x="91" y="11"/>
                    <a:pt x="91" y="38"/>
                  </a:cubicBezTo>
                  <a:cubicBezTo>
                    <a:pt x="91" y="104"/>
                    <a:pt x="91" y="104"/>
                    <a:pt x="91" y="104"/>
                  </a:cubicBezTo>
                  <a:cubicBezTo>
                    <a:pt x="75" y="104"/>
                    <a:pt x="75" y="104"/>
                    <a:pt x="75" y="104"/>
                  </a:cubicBezTo>
                  <a:lnTo>
                    <a:pt x="75"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0">
              <a:extLst>
                <a:ext uri="{FF2B5EF4-FFF2-40B4-BE49-F238E27FC236}">
                  <a16:creationId xmlns:a16="http://schemas.microsoft.com/office/drawing/2014/main" id="{526A61FC-05E4-4EDC-B415-5A0558E2C9A8}"/>
                </a:ext>
              </a:extLst>
            </p:cNvPr>
            <p:cNvSpPr>
              <a:spLocks noEditPoints="1"/>
            </p:cNvSpPr>
            <p:nvPr userDrawn="1"/>
          </p:nvSpPr>
          <p:spPr bwMode="auto">
            <a:xfrm>
              <a:off x="3136" y="2015"/>
              <a:ext cx="129" cy="197"/>
            </a:xfrm>
            <a:custGeom>
              <a:avLst/>
              <a:gdLst>
                <a:gd name="T0" fmla="*/ 100 w 100"/>
                <a:gd name="T1" fmla="*/ 0 h 152"/>
                <a:gd name="T2" fmla="*/ 100 w 100"/>
                <a:gd name="T3" fmla="*/ 150 h 152"/>
                <a:gd name="T4" fmla="*/ 83 w 100"/>
                <a:gd name="T5" fmla="*/ 150 h 152"/>
                <a:gd name="T6" fmla="*/ 83 w 100"/>
                <a:gd name="T7" fmla="*/ 137 h 152"/>
                <a:gd name="T8" fmla="*/ 80 w 100"/>
                <a:gd name="T9" fmla="*/ 137 h 152"/>
                <a:gd name="T10" fmla="*/ 49 w 100"/>
                <a:gd name="T11" fmla="*/ 152 h 152"/>
                <a:gd name="T12" fmla="*/ 0 w 100"/>
                <a:gd name="T13" fmla="*/ 100 h 152"/>
                <a:gd name="T14" fmla="*/ 52 w 100"/>
                <a:gd name="T15" fmla="*/ 45 h 152"/>
                <a:gd name="T16" fmla="*/ 83 w 100"/>
                <a:gd name="T17" fmla="*/ 61 h 152"/>
                <a:gd name="T18" fmla="*/ 83 w 100"/>
                <a:gd name="T19" fmla="*/ 0 h 152"/>
                <a:gd name="T20" fmla="*/ 100 w 100"/>
                <a:gd name="T21" fmla="*/ 0 h 152"/>
                <a:gd name="T22" fmla="*/ 83 w 100"/>
                <a:gd name="T23" fmla="*/ 109 h 152"/>
                <a:gd name="T24" fmla="*/ 83 w 100"/>
                <a:gd name="T25" fmla="*/ 81 h 152"/>
                <a:gd name="T26" fmla="*/ 54 w 100"/>
                <a:gd name="T27" fmla="*/ 59 h 152"/>
                <a:gd name="T28" fmla="*/ 17 w 100"/>
                <a:gd name="T29" fmla="*/ 99 h 152"/>
                <a:gd name="T30" fmla="*/ 54 w 100"/>
                <a:gd name="T31" fmla="*/ 138 h 152"/>
                <a:gd name="T32" fmla="*/ 83 w 100"/>
                <a:gd name="T33" fmla="*/ 10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52">
                  <a:moveTo>
                    <a:pt x="100" y="0"/>
                  </a:moveTo>
                  <a:cubicBezTo>
                    <a:pt x="100" y="150"/>
                    <a:pt x="100" y="150"/>
                    <a:pt x="100" y="150"/>
                  </a:cubicBezTo>
                  <a:cubicBezTo>
                    <a:pt x="83" y="150"/>
                    <a:pt x="83" y="150"/>
                    <a:pt x="83" y="150"/>
                  </a:cubicBezTo>
                  <a:cubicBezTo>
                    <a:pt x="83" y="137"/>
                    <a:pt x="83" y="137"/>
                    <a:pt x="83" y="137"/>
                  </a:cubicBezTo>
                  <a:cubicBezTo>
                    <a:pt x="80" y="137"/>
                    <a:pt x="80" y="137"/>
                    <a:pt x="80" y="137"/>
                  </a:cubicBezTo>
                  <a:cubicBezTo>
                    <a:pt x="72" y="147"/>
                    <a:pt x="62" y="152"/>
                    <a:pt x="49" y="152"/>
                  </a:cubicBezTo>
                  <a:cubicBezTo>
                    <a:pt x="21" y="152"/>
                    <a:pt x="0" y="131"/>
                    <a:pt x="0" y="100"/>
                  </a:cubicBezTo>
                  <a:cubicBezTo>
                    <a:pt x="0" y="66"/>
                    <a:pt x="24" y="45"/>
                    <a:pt x="52" y="45"/>
                  </a:cubicBezTo>
                  <a:cubicBezTo>
                    <a:pt x="64" y="45"/>
                    <a:pt x="80" y="51"/>
                    <a:pt x="83" y="61"/>
                  </a:cubicBezTo>
                  <a:cubicBezTo>
                    <a:pt x="83" y="0"/>
                    <a:pt x="83" y="0"/>
                    <a:pt x="83" y="0"/>
                  </a:cubicBezTo>
                  <a:lnTo>
                    <a:pt x="100" y="0"/>
                  </a:lnTo>
                  <a:close/>
                  <a:moveTo>
                    <a:pt x="83" y="109"/>
                  </a:moveTo>
                  <a:cubicBezTo>
                    <a:pt x="83" y="81"/>
                    <a:pt x="83" y="81"/>
                    <a:pt x="83" y="81"/>
                  </a:cubicBezTo>
                  <a:cubicBezTo>
                    <a:pt x="83" y="67"/>
                    <a:pt x="70" y="59"/>
                    <a:pt x="54" y="59"/>
                  </a:cubicBezTo>
                  <a:cubicBezTo>
                    <a:pt x="36" y="59"/>
                    <a:pt x="17" y="72"/>
                    <a:pt x="17" y="99"/>
                  </a:cubicBezTo>
                  <a:cubicBezTo>
                    <a:pt x="17" y="124"/>
                    <a:pt x="35" y="138"/>
                    <a:pt x="54" y="138"/>
                  </a:cubicBezTo>
                  <a:cubicBezTo>
                    <a:pt x="69" y="138"/>
                    <a:pt x="83" y="125"/>
                    <a:pt x="83" y="109"/>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1">
              <a:extLst>
                <a:ext uri="{FF2B5EF4-FFF2-40B4-BE49-F238E27FC236}">
                  <a16:creationId xmlns:a16="http://schemas.microsoft.com/office/drawing/2014/main" id="{90B00EDA-1E8A-4665-BD13-6FAF2254287B}"/>
                </a:ext>
              </a:extLst>
            </p:cNvPr>
            <p:cNvSpPr>
              <a:spLocks noEditPoints="1"/>
            </p:cNvSpPr>
            <p:nvPr userDrawn="1"/>
          </p:nvSpPr>
          <p:spPr bwMode="auto">
            <a:xfrm>
              <a:off x="3293" y="2073"/>
              <a:ext cx="113"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4 h 108"/>
                <a:gd name="T16" fmla="*/ 11 w 88"/>
                <a:gd name="T17" fmla="*/ 28 h 108"/>
                <a:gd name="T18" fmla="*/ 8 w 88"/>
                <a:gd name="T19" fmla="*/ 28 h 108"/>
                <a:gd name="T20" fmla="*/ 8 w 88"/>
                <a:gd name="T21" fmla="*/ 13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49" y="108"/>
                    <a:pt x="36" y="108"/>
                  </a:cubicBezTo>
                  <a:cubicBezTo>
                    <a:pt x="15" y="108"/>
                    <a:pt x="0" y="95"/>
                    <a:pt x="0" y="77"/>
                  </a:cubicBezTo>
                  <a:cubicBezTo>
                    <a:pt x="0" y="56"/>
                    <a:pt x="16" y="47"/>
                    <a:pt x="40" y="42"/>
                  </a:cubicBezTo>
                  <a:cubicBezTo>
                    <a:pt x="47" y="40"/>
                    <a:pt x="62" y="38"/>
                    <a:pt x="70" y="37"/>
                  </a:cubicBezTo>
                  <a:cubicBezTo>
                    <a:pt x="71" y="34"/>
                    <a:pt x="71" y="34"/>
                    <a:pt x="71" y="34"/>
                  </a:cubicBezTo>
                  <a:cubicBezTo>
                    <a:pt x="68" y="23"/>
                    <a:pt x="58" y="14"/>
                    <a:pt x="44" y="14"/>
                  </a:cubicBezTo>
                  <a:cubicBezTo>
                    <a:pt x="29" y="14"/>
                    <a:pt x="20" y="19"/>
                    <a:pt x="11" y="28"/>
                  </a:cubicBezTo>
                  <a:cubicBezTo>
                    <a:pt x="8" y="28"/>
                    <a:pt x="8" y="28"/>
                    <a:pt x="8" y="28"/>
                  </a:cubicBezTo>
                  <a:cubicBezTo>
                    <a:pt x="8" y="13"/>
                    <a:pt x="8" y="13"/>
                    <a:pt x="8" y="13"/>
                  </a:cubicBezTo>
                  <a:cubicBezTo>
                    <a:pt x="16"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2">
              <a:extLst>
                <a:ext uri="{FF2B5EF4-FFF2-40B4-BE49-F238E27FC236}">
                  <a16:creationId xmlns:a16="http://schemas.microsoft.com/office/drawing/2014/main" id="{08DFC0FB-098E-446D-974E-45060194601B}"/>
                </a:ext>
              </a:extLst>
            </p:cNvPr>
            <p:cNvSpPr>
              <a:spLocks/>
            </p:cNvSpPr>
            <p:nvPr userDrawn="1"/>
          </p:nvSpPr>
          <p:spPr bwMode="auto">
            <a:xfrm>
              <a:off x="3441" y="2074"/>
              <a:ext cx="213" cy="135"/>
            </a:xfrm>
            <a:custGeom>
              <a:avLst/>
              <a:gdLst>
                <a:gd name="T0" fmla="*/ 75 w 165"/>
                <a:gd name="T1" fmla="*/ 38 h 104"/>
                <a:gd name="T2" fmla="*/ 46 w 165"/>
                <a:gd name="T3" fmla="*/ 14 h 104"/>
                <a:gd name="T4" fmla="*/ 16 w 165"/>
                <a:gd name="T5" fmla="*/ 38 h 104"/>
                <a:gd name="T6" fmla="*/ 16 w 165"/>
                <a:gd name="T7" fmla="*/ 104 h 104"/>
                <a:gd name="T8" fmla="*/ 0 w 165"/>
                <a:gd name="T9" fmla="*/ 104 h 104"/>
                <a:gd name="T10" fmla="*/ 0 w 165"/>
                <a:gd name="T11" fmla="*/ 1 h 104"/>
                <a:gd name="T12" fmla="*/ 16 w 165"/>
                <a:gd name="T13" fmla="*/ 1 h 104"/>
                <a:gd name="T14" fmla="*/ 16 w 165"/>
                <a:gd name="T15" fmla="*/ 19 h 104"/>
                <a:gd name="T16" fmla="*/ 18 w 165"/>
                <a:gd name="T17" fmla="*/ 19 h 104"/>
                <a:gd name="T18" fmla="*/ 51 w 165"/>
                <a:gd name="T19" fmla="*/ 0 h 104"/>
                <a:gd name="T20" fmla="*/ 86 w 165"/>
                <a:gd name="T21" fmla="*/ 21 h 104"/>
                <a:gd name="T22" fmla="*/ 89 w 165"/>
                <a:gd name="T23" fmla="*/ 21 h 104"/>
                <a:gd name="T24" fmla="*/ 125 w 165"/>
                <a:gd name="T25" fmla="*/ 0 h 104"/>
                <a:gd name="T26" fmla="*/ 165 w 165"/>
                <a:gd name="T27" fmla="*/ 37 h 104"/>
                <a:gd name="T28" fmla="*/ 165 w 165"/>
                <a:gd name="T29" fmla="*/ 104 h 104"/>
                <a:gd name="T30" fmla="*/ 149 w 165"/>
                <a:gd name="T31" fmla="*/ 104 h 104"/>
                <a:gd name="T32" fmla="*/ 149 w 165"/>
                <a:gd name="T33" fmla="*/ 38 h 104"/>
                <a:gd name="T34" fmla="*/ 121 w 165"/>
                <a:gd name="T35" fmla="*/ 14 h 104"/>
                <a:gd name="T36" fmla="*/ 91 w 165"/>
                <a:gd name="T37" fmla="*/ 39 h 104"/>
                <a:gd name="T38" fmla="*/ 91 w 165"/>
                <a:gd name="T39" fmla="*/ 104 h 104"/>
                <a:gd name="T40" fmla="*/ 75 w 165"/>
                <a:gd name="T41" fmla="*/ 104 h 104"/>
                <a:gd name="T42" fmla="*/ 75 w 165"/>
                <a:gd name="T43" fmla="*/ 3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04">
                  <a:moveTo>
                    <a:pt x="75" y="38"/>
                  </a:moveTo>
                  <a:cubicBezTo>
                    <a:pt x="75" y="23"/>
                    <a:pt x="63" y="14"/>
                    <a:pt x="46" y="14"/>
                  </a:cubicBezTo>
                  <a:cubicBezTo>
                    <a:pt x="35" y="14"/>
                    <a:pt x="17" y="23"/>
                    <a:pt x="16" y="38"/>
                  </a:cubicBezTo>
                  <a:cubicBezTo>
                    <a:pt x="16" y="104"/>
                    <a:pt x="16" y="104"/>
                    <a:pt x="16" y="104"/>
                  </a:cubicBezTo>
                  <a:cubicBezTo>
                    <a:pt x="0" y="104"/>
                    <a:pt x="0" y="104"/>
                    <a:pt x="0" y="104"/>
                  </a:cubicBezTo>
                  <a:cubicBezTo>
                    <a:pt x="0" y="1"/>
                    <a:pt x="0" y="1"/>
                    <a:pt x="0" y="1"/>
                  </a:cubicBezTo>
                  <a:cubicBezTo>
                    <a:pt x="16" y="1"/>
                    <a:pt x="16" y="1"/>
                    <a:pt x="16" y="1"/>
                  </a:cubicBezTo>
                  <a:cubicBezTo>
                    <a:pt x="16" y="19"/>
                    <a:pt x="16" y="19"/>
                    <a:pt x="16" y="19"/>
                  </a:cubicBezTo>
                  <a:cubicBezTo>
                    <a:pt x="18" y="19"/>
                    <a:pt x="18" y="19"/>
                    <a:pt x="18" y="19"/>
                  </a:cubicBezTo>
                  <a:cubicBezTo>
                    <a:pt x="25" y="5"/>
                    <a:pt x="39" y="0"/>
                    <a:pt x="51" y="0"/>
                  </a:cubicBezTo>
                  <a:cubicBezTo>
                    <a:pt x="72" y="0"/>
                    <a:pt x="82" y="9"/>
                    <a:pt x="86" y="21"/>
                  </a:cubicBezTo>
                  <a:cubicBezTo>
                    <a:pt x="89" y="21"/>
                    <a:pt x="89" y="21"/>
                    <a:pt x="89" y="21"/>
                  </a:cubicBezTo>
                  <a:cubicBezTo>
                    <a:pt x="95" y="7"/>
                    <a:pt x="112" y="0"/>
                    <a:pt x="125" y="0"/>
                  </a:cubicBezTo>
                  <a:cubicBezTo>
                    <a:pt x="149" y="0"/>
                    <a:pt x="165" y="11"/>
                    <a:pt x="165" y="37"/>
                  </a:cubicBezTo>
                  <a:cubicBezTo>
                    <a:pt x="165" y="104"/>
                    <a:pt x="165" y="104"/>
                    <a:pt x="165" y="104"/>
                  </a:cubicBezTo>
                  <a:cubicBezTo>
                    <a:pt x="149" y="104"/>
                    <a:pt x="149" y="104"/>
                    <a:pt x="149" y="104"/>
                  </a:cubicBezTo>
                  <a:cubicBezTo>
                    <a:pt x="149" y="38"/>
                    <a:pt x="149" y="38"/>
                    <a:pt x="149" y="38"/>
                  </a:cubicBezTo>
                  <a:cubicBezTo>
                    <a:pt x="149" y="23"/>
                    <a:pt x="137" y="14"/>
                    <a:pt x="121" y="14"/>
                  </a:cubicBezTo>
                  <a:cubicBezTo>
                    <a:pt x="110" y="14"/>
                    <a:pt x="91" y="24"/>
                    <a:pt x="91" y="39"/>
                  </a:cubicBezTo>
                  <a:cubicBezTo>
                    <a:pt x="91" y="104"/>
                    <a:pt x="91" y="104"/>
                    <a:pt x="91" y="104"/>
                  </a:cubicBezTo>
                  <a:cubicBezTo>
                    <a:pt x="75" y="104"/>
                    <a:pt x="75" y="104"/>
                    <a:pt x="75" y="104"/>
                  </a:cubicBezTo>
                  <a:lnTo>
                    <a:pt x="75" y="38"/>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3">
              <a:extLst>
                <a:ext uri="{FF2B5EF4-FFF2-40B4-BE49-F238E27FC236}">
                  <a16:creationId xmlns:a16="http://schemas.microsoft.com/office/drawing/2014/main" id="{324F2C3C-4040-4EE0-8B29-2ABA13DB9997}"/>
                </a:ext>
              </a:extLst>
            </p:cNvPr>
            <p:cNvSpPr>
              <a:spLocks noEditPoints="1"/>
            </p:cNvSpPr>
            <p:nvPr userDrawn="1"/>
          </p:nvSpPr>
          <p:spPr bwMode="auto">
            <a:xfrm>
              <a:off x="3687" y="2016"/>
              <a:ext cx="22" cy="193"/>
            </a:xfrm>
            <a:custGeom>
              <a:avLst/>
              <a:gdLst>
                <a:gd name="T0" fmla="*/ 0 w 22"/>
                <a:gd name="T1" fmla="*/ 27 h 193"/>
                <a:gd name="T2" fmla="*/ 0 w 22"/>
                <a:gd name="T3" fmla="*/ 0 h 193"/>
                <a:gd name="T4" fmla="*/ 22 w 22"/>
                <a:gd name="T5" fmla="*/ 0 h 193"/>
                <a:gd name="T6" fmla="*/ 22 w 22"/>
                <a:gd name="T7" fmla="*/ 27 h 193"/>
                <a:gd name="T8" fmla="*/ 0 w 22"/>
                <a:gd name="T9" fmla="*/ 27 h 193"/>
                <a:gd name="T10" fmla="*/ 0 w 22"/>
                <a:gd name="T11" fmla="*/ 193 h 193"/>
                <a:gd name="T12" fmla="*/ 0 w 22"/>
                <a:gd name="T13" fmla="*/ 60 h 193"/>
                <a:gd name="T14" fmla="*/ 22 w 22"/>
                <a:gd name="T15" fmla="*/ 60 h 193"/>
                <a:gd name="T16" fmla="*/ 22 w 22"/>
                <a:gd name="T17" fmla="*/ 193 h 193"/>
                <a:gd name="T18" fmla="*/ 0 w 22"/>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93">
                  <a:moveTo>
                    <a:pt x="0" y="27"/>
                  </a:moveTo>
                  <a:lnTo>
                    <a:pt x="0" y="0"/>
                  </a:lnTo>
                  <a:lnTo>
                    <a:pt x="22" y="0"/>
                  </a:lnTo>
                  <a:lnTo>
                    <a:pt x="22" y="27"/>
                  </a:lnTo>
                  <a:lnTo>
                    <a:pt x="0" y="27"/>
                  </a:lnTo>
                  <a:close/>
                  <a:moveTo>
                    <a:pt x="0" y="193"/>
                  </a:moveTo>
                  <a:lnTo>
                    <a:pt x="0" y="60"/>
                  </a:lnTo>
                  <a:lnTo>
                    <a:pt x="22" y="60"/>
                  </a:lnTo>
                  <a:lnTo>
                    <a:pt x="22"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4">
              <a:extLst>
                <a:ext uri="{FF2B5EF4-FFF2-40B4-BE49-F238E27FC236}">
                  <a16:creationId xmlns:a16="http://schemas.microsoft.com/office/drawing/2014/main" id="{65ACD397-CD89-4D03-B54D-3EA45A1F239C}"/>
                </a:ext>
              </a:extLst>
            </p:cNvPr>
            <p:cNvSpPr>
              <a:spLocks/>
            </p:cNvSpPr>
            <p:nvPr userDrawn="1"/>
          </p:nvSpPr>
          <p:spPr bwMode="auto">
            <a:xfrm>
              <a:off x="3739"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5"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9"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5">
              <a:extLst>
                <a:ext uri="{FF2B5EF4-FFF2-40B4-BE49-F238E27FC236}">
                  <a16:creationId xmlns:a16="http://schemas.microsoft.com/office/drawing/2014/main" id="{EB4EBF17-8664-4F65-BD38-D077E2BC6F4C}"/>
                </a:ext>
              </a:extLst>
            </p:cNvPr>
            <p:cNvSpPr>
              <a:spLocks noEditPoints="1"/>
            </p:cNvSpPr>
            <p:nvPr userDrawn="1"/>
          </p:nvSpPr>
          <p:spPr bwMode="auto">
            <a:xfrm>
              <a:off x="3857" y="2073"/>
              <a:ext cx="125" cy="140"/>
            </a:xfrm>
            <a:custGeom>
              <a:avLst/>
              <a:gdLst>
                <a:gd name="T0" fmla="*/ 16 w 97"/>
                <a:gd name="T1" fmla="*/ 55 h 108"/>
                <a:gd name="T2" fmla="*/ 16 w 97"/>
                <a:gd name="T3" fmla="*/ 56 h 108"/>
                <a:gd name="T4" fmla="*/ 19 w 97"/>
                <a:gd name="T5" fmla="*/ 72 h 108"/>
                <a:gd name="T6" fmla="*/ 55 w 97"/>
                <a:gd name="T7" fmla="*/ 94 h 108"/>
                <a:gd name="T8" fmla="*/ 89 w 97"/>
                <a:gd name="T9" fmla="*/ 82 h 108"/>
                <a:gd name="T10" fmla="*/ 92 w 97"/>
                <a:gd name="T11" fmla="*/ 82 h 108"/>
                <a:gd name="T12" fmla="*/ 92 w 97"/>
                <a:gd name="T13" fmla="*/ 95 h 108"/>
                <a:gd name="T14" fmla="*/ 55 w 97"/>
                <a:gd name="T15" fmla="*/ 108 h 108"/>
                <a:gd name="T16" fmla="*/ 0 w 97"/>
                <a:gd name="T17" fmla="*/ 53 h 108"/>
                <a:gd name="T18" fmla="*/ 49 w 97"/>
                <a:gd name="T19" fmla="*/ 0 h 108"/>
                <a:gd name="T20" fmla="*/ 97 w 97"/>
                <a:gd name="T21" fmla="*/ 55 h 108"/>
                <a:gd name="T22" fmla="*/ 16 w 97"/>
                <a:gd name="T23" fmla="*/ 55 h 108"/>
                <a:gd name="T24" fmla="*/ 17 w 97"/>
                <a:gd name="T25" fmla="*/ 42 h 108"/>
                <a:gd name="T26" fmla="*/ 80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7" y="94"/>
                    <a:pt x="55" y="94"/>
                  </a:cubicBezTo>
                  <a:cubicBezTo>
                    <a:pt x="65" y="94"/>
                    <a:pt x="78" y="90"/>
                    <a:pt x="89" y="82"/>
                  </a:cubicBezTo>
                  <a:cubicBezTo>
                    <a:pt x="92" y="82"/>
                    <a:pt x="92" y="82"/>
                    <a:pt x="92" y="82"/>
                  </a:cubicBezTo>
                  <a:cubicBezTo>
                    <a:pt x="92" y="95"/>
                    <a:pt x="92" y="95"/>
                    <a:pt x="92" y="95"/>
                  </a:cubicBezTo>
                  <a:cubicBezTo>
                    <a:pt x="82" y="105"/>
                    <a:pt x="66" y="108"/>
                    <a:pt x="55" y="108"/>
                  </a:cubicBezTo>
                  <a:cubicBezTo>
                    <a:pt x="20" y="108"/>
                    <a:pt x="0" y="90"/>
                    <a:pt x="0" y="53"/>
                  </a:cubicBezTo>
                  <a:cubicBezTo>
                    <a:pt x="0" y="24"/>
                    <a:pt x="18" y="0"/>
                    <a:pt x="49" y="0"/>
                  </a:cubicBezTo>
                  <a:cubicBezTo>
                    <a:pt x="84" y="0"/>
                    <a:pt x="96" y="24"/>
                    <a:pt x="97" y="55"/>
                  </a:cubicBezTo>
                  <a:lnTo>
                    <a:pt x="16" y="55"/>
                  </a:lnTo>
                  <a:close/>
                  <a:moveTo>
                    <a:pt x="17" y="42"/>
                  </a:moveTo>
                  <a:cubicBezTo>
                    <a:pt x="80" y="42"/>
                    <a:pt x="80" y="42"/>
                    <a:pt x="80" y="42"/>
                  </a:cubicBezTo>
                  <a:cubicBezTo>
                    <a:pt x="79"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6">
              <a:extLst>
                <a:ext uri="{FF2B5EF4-FFF2-40B4-BE49-F238E27FC236}">
                  <a16:creationId xmlns:a16="http://schemas.microsoft.com/office/drawing/2014/main" id="{A58E3C39-4D79-40BE-A4CD-15A0D8C4AED8}"/>
                </a:ext>
              </a:extLst>
            </p:cNvPr>
            <p:cNvSpPr>
              <a:spLocks/>
            </p:cNvSpPr>
            <p:nvPr userDrawn="1"/>
          </p:nvSpPr>
          <p:spPr bwMode="auto">
            <a:xfrm>
              <a:off x="4070" y="2017"/>
              <a:ext cx="146" cy="196"/>
            </a:xfrm>
            <a:custGeom>
              <a:avLst/>
              <a:gdLst>
                <a:gd name="T0" fmla="*/ 0 w 113"/>
                <a:gd name="T1" fmla="*/ 111 h 151"/>
                <a:gd name="T2" fmla="*/ 4 w 113"/>
                <a:gd name="T3" fmla="*/ 111 h 151"/>
                <a:gd name="T4" fmla="*/ 60 w 113"/>
                <a:gd name="T5" fmla="*/ 135 h 151"/>
                <a:gd name="T6" fmla="*/ 96 w 113"/>
                <a:gd name="T7" fmla="*/ 111 h 151"/>
                <a:gd name="T8" fmla="*/ 56 w 113"/>
                <a:gd name="T9" fmla="*/ 84 h 151"/>
                <a:gd name="T10" fmla="*/ 2 w 113"/>
                <a:gd name="T11" fmla="*/ 41 h 151"/>
                <a:gd name="T12" fmla="*/ 59 w 113"/>
                <a:gd name="T13" fmla="*/ 0 h 151"/>
                <a:gd name="T14" fmla="*/ 108 w 113"/>
                <a:gd name="T15" fmla="*/ 16 h 151"/>
                <a:gd name="T16" fmla="*/ 108 w 113"/>
                <a:gd name="T17" fmla="*/ 32 h 151"/>
                <a:gd name="T18" fmla="*/ 103 w 113"/>
                <a:gd name="T19" fmla="*/ 32 h 151"/>
                <a:gd name="T20" fmla="*/ 55 w 113"/>
                <a:gd name="T21" fmla="*/ 15 h 151"/>
                <a:gd name="T22" fmla="*/ 19 w 113"/>
                <a:gd name="T23" fmla="*/ 41 h 151"/>
                <a:gd name="T24" fmla="*/ 58 w 113"/>
                <a:gd name="T25" fmla="*/ 68 h 151"/>
                <a:gd name="T26" fmla="*/ 113 w 113"/>
                <a:gd name="T27" fmla="*/ 111 h 151"/>
                <a:gd name="T28" fmla="*/ 60 w 113"/>
                <a:gd name="T29" fmla="*/ 151 h 151"/>
                <a:gd name="T30" fmla="*/ 0 w 113"/>
                <a:gd name="T31" fmla="*/ 131 h 151"/>
                <a:gd name="T32" fmla="*/ 0 w 113"/>
                <a:gd name="T33" fmla="*/ 11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51">
                  <a:moveTo>
                    <a:pt x="0" y="111"/>
                  </a:moveTo>
                  <a:cubicBezTo>
                    <a:pt x="4" y="111"/>
                    <a:pt x="4" y="111"/>
                    <a:pt x="4" y="111"/>
                  </a:cubicBezTo>
                  <a:cubicBezTo>
                    <a:pt x="18" y="125"/>
                    <a:pt x="41" y="135"/>
                    <a:pt x="60" y="135"/>
                  </a:cubicBezTo>
                  <a:cubicBezTo>
                    <a:pt x="84" y="135"/>
                    <a:pt x="96" y="122"/>
                    <a:pt x="96" y="111"/>
                  </a:cubicBezTo>
                  <a:cubicBezTo>
                    <a:pt x="96" y="93"/>
                    <a:pt x="76" y="88"/>
                    <a:pt x="56" y="84"/>
                  </a:cubicBezTo>
                  <a:cubicBezTo>
                    <a:pt x="31" y="78"/>
                    <a:pt x="2" y="72"/>
                    <a:pt x="2" y="41"/>
                  </a:cubicBezTo>
                  <a:cubicBezTo>
                    <a:pt x="2" y="18"/>
                    <a:pt x="23" y="0"/>
                    <a:pt x="59" y="0"/>
                  </a:cubicBezTo>
                  <a:cubicBezTo>
                    <a:pt x="80" y="0"/>
                    <a:pt x="99" y="8"/>
                    <a:pt x="108" y="16"/>
                  </a:cubicBezTo>
                  <a:cubicBezTo>
                    <a:pt x="108" y="32"/>
                    <a:pt x="108" y="32"/>
                    <a:pt x="108" y="32"/>
                  </a:cubicBezTo>
                  <a:cubicBezTo>
                    <a:pt x="103" y="32"/>
                    <a:pt x="103" y="32"/>
                    <a:pt x="103" y="32"/>
                  </a:cubicBezTo>
                  <a:cubicBezTo>
                    <a:pt x="93" y="23"/>
                    <a:pt x="76" y="15"/>
                    <a:pt x="55" y="15"/>
                  </a:cubicBezTo>
                  <a:cubicBezTo>
                    <a:pt x="33" y="15"/>
                    <a:pt x="19" y="27"/>
                    <a:pt x="19" y="41"/>
                  </a:cubicBezTo>
                  <a:cubicBezTo>
                    <a:pt x="19" y="58"/>
                    <a:pt x="39" y="63"/>
                    <a:pt x="58" y="68"/>
                  </a:cubicBezTo>
                  <a:cubicBezTo>
                    <a:pt x="83" y="74"/>
                    <a:pt x="113" y="79"/>
                    <a:pt x="113" y="111"/>
                  </a:cubicBezTo>
                  <a:cubicBezTo>
                    <a:pt x="113" y="133"/>
                    <a:pt x="94" y="151"/>
                    <a:pt x="60" y="151"/>
                  </a:cubicBezTo>
                  <a:cubicBezTo>
                    <a:pt x="36" y="151"/>
                    <a:pt x="18" y="145"/>
                    <a:pt x="0" y="131"/>
                  </a:cubicBezTo>
                  <a:lnTo>
                    <a:pt x="0" y="11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7">
              <a:extLst>
                <a:ext uri="{FF2B5EF4-FFF2-40B4-BE49-F238E27FC236}">
                  <a16:creationId xmlns:a16="http://schemas.microsoft.com/office/drawing/2014/main" id="{5B14CF7E-8119-441B-83BE-3177A9782659}"/>
                </a:ext>
              </a:extLst>
            </p:cNvPr>
            <p:cNvSpPr>
              <a:spLocks noEditPoints="1"/>
            </p:cNvSpPr>
            <p:nvPr userDrawn="1"/>
          </p:nvSpPr>
          <p:spPr bwMode="auto">
            <a:xfrm>
              <a:off x="4243" y="2016"/>
              <a:ext cx="20" cy="193"/>
            </a:xfrm>
            <a:custGeom>
              <a:avLst/>
              <a:gdLst>
                <a:gd name="T0" fmla="*/ 0 w 20"/>
                <a:gd name="T1" fmla="*/ 27 h 193"/>
                <a:gd name="T2" fmla="*/ 0 w 20"/>
                <a:gd name="T3" fmla="*/ 0 h 193"/>
                <a:gd name="T4" fmla="*/ 20 w 20"/>
                <a:gd name="T5" fmla="*/ 0 h 193"/>
                <a:gd name="T6" fmla="*/ 20 w 20"/>
                <a:gd name="T7" fmla="*/ 27 h 193"/>
                <a:gd name="T8" fmla="*/ 0 w 20"/>
                <a:gd name="T9" fmla="*/ 27 h 193"/>
                <a:gd name="T10" fmla="*/ 0 w 20"/>
                <a:gd name="T11" fmla="*/ 193 h 193"/>
                <a:gd name="T12" fmla="*/ 0 w 20"/>
                <a:gd name="T13" fmla="*/ 60 h 193"/>
                <a:gd name="T14" fmla="*/ 20 w 20"/>
                <a:gd name="T15" fmla="*/ 60 h 193"/>
                <a:gd name="T16" fmla="*/ 20 w 20"/>
                <a:gd name="T17" fmla="*/ 193 h 193"/>
                <a:gd name="T18" fmla="*/ 0 w 20"/>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3">
                  <a:moveTo>
                    <a:pt x="0" y="27"/>
                  </a:moveTo>
                  <a:lnTo>
                    <a:pt x="0" y="0"/>
                  </a:lnTo>
                  <a:lnTo>
                    <a:pt x="20" y="0"/>
                  </a:lnTo>
                  <a:lnTo>
                    <a:pt x="20" y="27"/>
                  </a:lnTo>
                  <a:lnTo>
                    <a:pt x="0" y="27"/>
                  </a:lnTo>
                  <a:close/>
                  <a:moveTo>
                    <a:pt x="0" y="193"/>
                  </a:moveTo>
                  <a:lnTo>
                    <a:pt x="0" y="60"/>
                  </a:lnTo>
                  <a:lnTo>
                    <a:pt x="20" y="60"/>
                  </a:lnTo>
                  <a:lnTo>
                    <a:pt x="20"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8">
              <a:extLst>
                <a:ext uri="{FF2B5EF4-FFF2-40B4-BE49-F238E27FC236}">
                  <a16:creationId xmlns:a16="http://schemas.microsoft.com/office/drawing/2014/main" id="{B88473CC-4F14-4E0C-82D8-8DA9A6D4E3C1}"/>
                </a:ext>
              </a:extLst>
            </p:cNvPr>
            <p:cNvSpPr>
              <a:spLocks/>
            </p:cNvSpPr>
            <p:nvPr userDrawn="1"/>
          </p:nvSpPr>
          <p:spPr bwMode="auto">
            <a:xfrm>
              <a:off x="4301" y="2013"/>
              <a:ext cx="116" cy="196"/>
            </a:xfrm>
            <a:custGeom>
              <a:avLst/>
              <a:gdLst>
                <a:gd name="T0" fmla="*/ 74 w 90"/>
                <a:gd name="T1" fmla="*/ 87 h 151"/>
                <a:gd name="T2" fmla="*/ 46 w 90"/>
                <a:gd name="T3" fmla="*/ 61 h 151"/>
                <a:gd name="T4" fmla="*/ 16 w 90"/>
                <a:gd name="T5" fmla="*/ 85 h 151"/>
                <a:gd name="T6" fmla="*/ 16 w 90"/>
                <a:gd name="T7" fmla="*/ 151 h 151"/>
                <a:gd name="T8" fmla="*/ 0 w 90"/>
                <a:gd name="T9" fmla="*/ 151 h 151"/>
                <a:gd name="T10" fmla="*/ 0 w 90"/>
                <a:gd name="T11" fmla="*/ 0 h 151"/>
                <a:gd name="T12" fmla="*/ 16 w 90"/>
                <a:gd name="T13" fmla="*/ 0 h 151"/>
                <a:gd name="T14" fmla="*/ 16 w 90"/>
                <a:gd name="T15" fmla="*/ 66 h 151"/>
                <a:gd name="T16" fmla="*/ 18 w 90"/>
                <a:gd name="T17" fmla="*/ 66 h 151"/>
                <a:gd name="T18" fmla="*/ 51 w 90"/>
                <a:gd name="T19" fmla="*/ 47 h 151"/>
                <a:gd name="T20" fmla="*/ 90 w 90"/>
                <a:gd name="T21" fmla="*/ 85 h 151"/>
                <a:gd name="T22" fmla="*/ 90 w 90"/>
                <a:gd name="T23" fmla="*/ 151 h 151"/>
                <a:gd name="T24" fmla="*/ 74 w 90"/>
                <a:gd name="T25" fmla="*/ 151 h 151"/>
                <a:gd name="T26" fmla="*/ 74 w 90"/>
                <a:gd name="T27"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51">
                  <a:moveTo>
                    <a:pt x="74" y="87"/>
                  </a:moveTo>
                  <a:cubicBezTo>
                    <a:pt x="74" y="70"/>
                    <a:pt x="62" y="61"/>
                    <a:pt x="46" y="61"/>
                  </a:cubicBezTo>
                  <a:cubicBezTo>
                    <a:pt x="34" y="61"/>
                    <a:pt x="17" y="70"/>
                    <a:pt x="16" y="85"/>
                  </a:cubicBezTo>
                  <a:cubicBezTo>
                    <a:pt x="16" y="151"/>
                    <a:pt x="16" y="151"/>
                    <a:pt x="16" y="151"/>
                  </a:cubicBezTo>
                  <a:cubicBezTo>
                    <a:pt x="0" y="151"/>
                    <a:pt x="0" y="151"/>
                    <a:pt x="0" y="151"/>
                  </a:cubicBezTo>
                  <a:cubicBezTo>
                    <a:pt x="0" y="0"/>
                    <a:pt x="0" y="0"/>
                    <a:pt x="0" y="0"/>
                  </a:cubicBezTo>
                  <a:cubicBezTo>
                    <a:pt x="16" y="0"/>
                    <a:pt x="16" y="0"/>
                    <a:pt x="16" y="0"/>
                  </a:cubicBezTo>
                  <a:cubicBezTo>
                    <a:pt x="16" y="66"/>
                    <a:pt x="16" y="66"/>
                    <a:pt x="16" y="66"/>
                  </a:cubicBezTo>
                  <a:cubicBezTo>
                    <a:pt x="18" y="66"/>
                    <a:pt x="18" y="66"/>
                    <a:pt x="18" y="66"/>
                  </a:cubicBezTo>
                  <a:cubicBezTo>
                    <a:pt x="24" y="52"/>
                    <a:pt x="37" y="47"/>
                    <a:pt x="51" y="47"/>
                  </a:cubicBezTo>
                  <a:cubicBezTo>
                    <a:pt x="74" y="47"/>
                    <a:pt x="90" y="58"/>
                    <a:pt x="90" y="85"/>
                  </a:cubicBezTo>
                  <a:cubicBezTo>
                    <a:pt x="90" y="151"/>
                    <a:pt x="90" y="151"/>
                    <a:pt x="90" y="151"/>
                  </a:cubicBezTo>
                  <a:cubicBezTo>
                    <a:pt x="74" y="151"/>
                    <a:pt x="74" y="151"/>
                    <a:pt x="74" y="151"/>
                  </a:cubicBezTo>
                  <a:lnTo>
                    <a:pt x="74" y="87"/>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9">
              <a:extLst>
                <a:ext uri="{FF2B5EF4-FFF2-40B4-BE49-F238E27FC236}">
                  <a16:creationId xmlns:a16="http://schemas.microsoft.com/office/drawing/2014/main" id="{1F754938-A3A5-46D3-8335-A3C37462397D}"/>
                </a:ext>
              </a:extLst>
            </p:cNvPr>
            <p:cNvSpPr>
              <a:spLocks/>
            </p:cNvSpPr>
            <p:nvPr userDrawn="1"/>
          </p:nvSpPr>
          <p:spPr bwMode="auto">
            <a:xfrm>
              <a:off x="4433"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0">
              <a:extLst>
                <a:ext uri="{FF2B5EF4-FFF2-40B4-BE49-F238E27FC236}">
                  <a16:creationId xmlns:a16="http://schemas.microsoft.com/office/drawing/2014/main" id="{B1C06CDE-CC6D-49F7-AFFF-A8FFB4226B7A}"/>
                </a:ext>
              </a:extLst>
            </p:cNvPr>
            <p:cNvSpPr>
              <a:spLocks noEditPoints="1"/>
            </p:cNvSpPr>
            <p:nvPr userDrawn="1"/>
          </p:nvSpPr>
          <p:spPr bwMode="auto">
            <a:xfrm>
              <a:off x="4527" y="2073"/>
              <a:ext cx="114" cy="140"/>
            </a:xfrm>
            <a:custGeom>
              <a:avLst/>
              <a:gdLst>
                <a:gd name="T0" fmla="*/ 72 w 88"/>
                <a:gd name="T1" fmla="*/ 93 h 108"/>
                <a:gd name="T2" fmla="*/ 69 w 88"/>
                <a:gd name="T3" fmla="*/ 93 h 108"/>
                <a:gd name="T4" fmla="*/ 35 w 88"/>
                <a:gd name="T5" fmla="*/ 108 h 108"/>
                <a:gd name="T6" fmla="*/ 0 w 88"/>
                <a:gd name="T7" fmla="*/ 77 h 108"/>
                <a:gd name="T8" fmla="*/ 40 w 88"/>
                <a:gd name="T9" fmla="*/ 42 h 108"/>
                <a:gd name="T10" fmla="*/ 69 w 88"/>
                <a:gd name="T11" fmla="*/ 37 h 108"/>
                <a:gd name="T12" fmla="*/ 71 w 88"/>
                <a:gd name="T13" fmla="*/ 34 h 108"/>
                <a:gd name="T14" fmla="*/ 44 w 88"/>
                <a:gd name="T15" fmla="*/ 14 h 108"/>
                <a:gd name="T16" fmla="*/ 10 w 88"/>
                <a:gd name="T17" fmla="*/ 28 h 108"/>
                <a:gd name="T18" fmla="*/ 7 w 88"/>
                <a:gd name="T19" fmla="*/ 28 h 108"/>
                <a:gd name="T20" fmla="*/ 7 w 88"/>
                <a:gd name="T21" fmla="*/ 13 h 108"/>
                <a:gd name="T22" fmla="*/ 44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6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0" y="103"/>
                    <a:pt x="49" y="108"/>
                    <a:pt x="35" y="108"/>
                  </a:cubicBezTo>
                  <a:cubicBezTo>
                    <a:pt x="15" y="108"/>
                    <a:pt x="0" y="95"/>
                    <a:pt x="0" y="77"/>
                  </a:cubicBezTo>
                  <a:cubicBezTo>
                    <a:pt x="0" y="56"/>
                    <a:pt x="16" y="47"/>
                    <a:pt x="40" y="42"/>
                  </a:cubicBezTo>
                  <a:cubicBezTo>
                    <a:pt x="47" y="40"/>
                    <a:pt x="62" y="38"/>
                    <a:pt x="69" y="37"/>
                  </a:cubicBezTo>
                  <a:cubicBezTo>
                    <a:pt x="71" y="34"/>
                    <a:pt x="71" y="34"/>
                    <a:pt x="71" y="34"/>
                  </a:cubicBezTo>
                  <a:cubicBezTo>
                    <a:pt x="68" y="23"/>
                    <a:pt x="58" y="14"/>
                    <a:pt x="44" y="14"/>
                  </a:cubicBezTo>
                  <a:cubicBezTo>
                    <a:pt x="29" y="14"/>
                    <a:pt x="20" y="19"/>
                    <a:pt x="10" y="28"/>
                  </a:cubicBezTo>
                  <a:cubicBezTo>
                    <a:pt x="7" y="28"/>
                    <a:pt x="7" y="28"/>
                    <a:pt x="7" y="28"/>
                  </a:cubicBezTo>
                  <a:cubicBezTo>
                    <a:pt x="7" y="13"/>
                    <a:pt x="7" y="13"/>
                    <a:pt x="7" y="13"/>
                  </a:cubicBezTo>
                  <a:cubicBezTo>
                    <a:pt x="16" y="6"/>
                    <a:pt x="28" y="0"/>
                    <a:pt x="44"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6" y="65"/>
                    <a:pt x="16" y="77"/>
                  </a:cubicBezTo>
                  <a:cubicBezTo>
                    <a:pt x="16"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1">
              <a:extLst>
                <a:ext uri="{FF2B5EF4-FFF2-40B4-BE49-F238E27FC236}">
                  <a16:creationId xmlns:a16="http://schemas.microsoft.com/office/drawing/2014/main" id="{480F2FAE-2B8D-455E-A794-08F785B39B88}"/>
                </a:ext>
              </a:extLst>
            </p:cNvPr>
            <p:cNvSpPr>
              <a:spLocks/>
            </p:cNvSpPr>
            <p:nvPr userDrawn="1"/>
          </p:nvSpPr>
          <p:spPr bwMode="auto">
            <a:xfrm>
              <a:off x="4670" y="2073"/>
              <a:ext cx="102" cy="140"/>
            </a:xfrm>
            <a:custGeom>
              <a:avLst/>
              <a:gdLst>
                <a:gd name="T0" fmla="*/ 0 w 79"/>
                <a:gd name="T1" fmla="*/ 80 h 108"/>
                <a:gd name="T2" fmla="*/ 5 w 79"/>
                <a:gd name="T3" fmla="*/ 80 h 108"/>
                <a:gd name="T4" fmla="*/ 39 w 79"/>
                <a:gd name="T5" fmla="*/ 95 h 108"/>
                <a:gd name="T6" fmla="*/ 64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9" y="95"/>
                  </a:cubicBezTo>
                  <a:cubicBezTo>
                    <a:pt x="55" y="95"/>
                    <a:pt x="64" y="90"/>
                    <a:pt x="64" y="79"/>
                  </a:cubicBezTo>
                  <a:cubicBezTo>
                    <a:pt x="64" y="58"/>
                    <a:pt x="0" y="64"/>
                    <a:pt x="0" y="29"/>
                  </a:cubicBezTo>
                  <a:cubicBezTo>
                    <a:pt x="0" y="12"/>
                    <a:pt x="14" y="0"/>
                    <a:pt x="41" y="0"/>
                  </a:cubicBezTo>
                  <a:cubicBezTo>
                    <a:pt x="57" y="0"/>
                    <a:pt x="68" y="5"/>
                    <a:pt x="74" y="9"/>
                  </a:cubicBezTo>
                  <a:cubicBezTo>
                    <a:pt x="74" y="25"/>
                    <a:pt x="74" y="25"/>
                    <a:pt x="74" y="25"/>
                  </a:cubicBezTo>
                  <a:cubicBezTo>
                    <a:pt x="69" y="25"/>
                    <a:pt x="69" y="25"/>
                    <a:pt x="69" y="25"/>
                  </a:cubicBezTo>
                  <a:cubicBezTo>
                    <a:pt x="66"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2">
              <a:extLst>
                <a:ext uri="{FF2B5EF4-FFF2-40B4-BE49-F238E27FC236}">
                  <a16:creationId xmlns:a16="http://schemas.microsoft.com/office/drawing/2014/main" id="{77A8379C-E40F-4F71-941C-F99CB2E6A06F}"/>
                </a:ext>
              </a:extLst>
            </p:cNvPr>
            <p:cNvSpPr>
              <a:spLocks/>
            </p:cNvSpPr>
            <p:nvPr userDrawn="1"/>
          </p:nvSpPr>
          <p:spPr bwMode="auto">
            <a:xfrm>
              <a:off x="4799" y="2076"/>
              <a:ext cx="119"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6 w 92"/>
                <a:gd name="T13" fmla="*/ 103 h 104"/>
                <a:gd name="T14" fmla="*/ 76 w 92"/>
                <a:gd name="T15" fmla="*/ 85 h 104"/>
                <a:gd name="T16" fmla="*/ 74 w 92"/>
                <a:gd name="T17" fmla="*/ 85 h 104"/>
                <a:gd name="T18" fmla="*/ 39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6" y="103"/>
                    <a:pt x="76" y="103"/>
                    <a:pt x="76" y="103"/>
                  </a:cubicBezTo>
                  <a:cubicBezTo>
                    <a:pt x="76" y="85"/>
                    <a:pt x="76" y="85"/>
                    <a:pt x="76" y="85"/>
                  </a:cubicBezTo>
                  <a:cubicBezTo>
                    <a:pt x="74" y="85"/>
                    <a:pt x="74" y="85"/>
                    <a:pt x="74" y="85"/>
                  </a:cubicBezTo>
                  <a:cubicBezTo>
                    <a:pt x="67" y="99"/>
                    <a:pt x="53" y="104"/>
                    <a:pt x="39"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3">
              <a:extLst>
                <a:ext uri="{FF2B5EF4-FFF2-40B4-BE49-F238E27FC236}">
                  <a16:creationId xmlns:a16="http://schemas.microsoft.com/office/drawing/2014/main" id="{13F557D6-3B94-4AD0-9A01-2ECD9CBA9FF9}"/>
                </a:ext>
              </a:extLst>
            </p:cNvPr>
            <p:cNvSpPr>
              <a:spLocks/>
            </p:cNvSpPr>
            <p:nvPr userDrawn="1"/>
          </p:nvSpPr>
          <p:spPr bwMode="auto">
            <a:xfrm>
              <a:off x="493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4">
              <a:extLst>
                <a:ext uri="{FF2B5EF4-FFF2-40B4-BE49-F238E27FC236}">
                  <a16:creationId xmlns:a16="http://schemas.microsoft.com/office/drawing/2014/main" id="{68ED9586-F777-4F54-87A1-F068BD277169}"/>
                </a:ext>
              </a:extLst>
            </p:cNvPr>
            <p:cNvSpPr>
              <a:spLocks/>
            </p:cNvSpPr>
            <p:nvPr userDrawn="1"/>
          </p:nvSpPr>
          <p:spPr bwMode="auto">
            <a:xfrm>
              <a:off x="5038"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9"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8" y="99"/>
                    <a:pt x="54" y="104"/>
                    <a:pt x="40" y="104"/>
                  </a:cubicBezTo>
                  <a:cubicBezTo>
                    <a:pt x="17"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5">
              <a:extLst>
                <a:ext uri="{FF2B5EF4-FFF2-40B4-BE49-F238E27FC236}">
                  <a16:creationId xmlns:a16="http://schemas.microsoft.com/office/drawing/2014/main" id="{29CC3842-D3E4-4E67-BE05-BE421A01B144}"/>
                </a:ext>
              </a:extLst>
            </p:cNvPr>
            <p:cNvSpPr>
              <a:spLocks/>
            </p:cNvSpPr>
            <p:nvPr userDrawn="1"/>
          </p:nvSpPr>
          <p:spPr bwMode="auto">
            <a:xfrm>
              <a:off x="5186" y="2073"/>
              <a:ext cx="103" cy="140"/>
            </a:xfrm>
            <a:custGeom>
              <a:avLst/>
              <a:gdLst>
                <a:gd name="T0" fmla="*/ 0 w 80"/>
                <a:gd name="T1" fmla="*/ 80 h 108"/>
                <a:gd name="T2" fmla="*/ 6 w 80"/>
                <a:gd name="T3" fmla="*/ 80 h 108"/>
                <a:gd name="T4" fmla="*/ 39 w 80"/>
                <a:gd name="T5" fmla="*/ 95 h 108"/>
                <a:gd name="T6" fmla="*/ 64 w 80"/>
                <a:gd name="T7" fmla="*/ 79 h 108"/>
                <a:gd name="T8" fmla="*/ 1 w 80"/>
                <a:gd name="T9" fmla="*/ 29 h 108"/>
                <a:gd name="T10" fmla="*/ 41 w 80"/>
                <a:gd name="T11" fmla="*/ 0 h 108"/>
                <a:gd name="T12" fmla="*/ 74 w 80"/>
                <a:gd name="T13" fmla="*/ 9 h 108"/>
                <a:gd name="T14" fmla="*/ 74 w 80"/>
                <a:gd name="T15" fmla="*/ 25 h 108"/>
                <a:gd name="T16" fmla="*/ 70 w 80"/>
                <a:gd name="T17" fmla="*/ 25 h 108"/>
                <a:gd name="T18" fmla="*/ 41 w 80"/>
                <a:gd name="T19" fmla="*/ 13 h 108"/>
                <a:gd name="T20" fmla="*/ 16 w 80"/>
                <a:gd name="T21" fmla="*/ 27 h 108"/>
                <a:gd name="T22" fmla="*/ 80 w 80"/>
                <a:gd name="T23" fmla="*/ 78 h 108"/>
                <a:gd name="T24" fmla="*/ 39 w 80"/>
                <a:gd name="T25" fmla="*/ 108 h 108"/>
                <a:gd name="T26" fmla="*/ 0 w 80"/>
                <a:gd name="T27" fmla="*/ 96 h 108"/>
                <a:gd name="T28" fmla="*/ 0 w 80"/>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8">
                  <a:moveTo>
                    <a:pt x="0" y="80"/>
                  </a:moveTo>
                  <a:cubicBezTo>
                    <a:pt x="6" y="80"/>
                    <a:pt x="6" y="80"/>
                    <a:pt x="6" y="80"/>
                  </a:cubicBezTo>
                  <a:cubicBezTo>
                    <a:pt x="11" y="88"/>
                    <a:pt x="26" y="95"/>
                    <a:pt x="39" y="95"/>
                  </a:cubicBezTo>
                  <a:cubicBezTo>
                    <a:pt x="55" y="95"/>
                    <a:pt x="64" y="90"/>
                    <a:pt x="64" y="79"/>
                  </a:cubicBezTo>
                  <a:cubicBezTo>
                    <a:pt x="64" y="58"/>
                    <a:pt x="1" y="64"/>
                    <a:pt x="1" y="29"/>
                  </a:cubicBezTo>
                  <a:cubicBezTo>
                    <a:pt x="1" y="12"/>
                    <a:pt x="14" y="0"/>
                    <a:pt x="41" y="0"/>
                  </a:cubicBezTo>
                  <a:cubicBezTo>
                    <a:pt x="57" y="0"/>
                    <a:pt x="68" y="5"/>
                    <a:pt x="74" y="9"/>
                  </a:cubicBezTo>
                  <a:cubicBezTo>
                    <a:pt x="74" y="25"/>
                    <a:pt x="74" y="25"/>
                    <a:pt x="74" y="25"/>
                  </a:cubicBezTo>
                  <a:cubicBezTo>
                    <a:pt x="70" y="25"/>
                    <a:pt x="70" y="25"/>
                    <a:pt x="70" y="25"/>
                  </a:cubicBezTo>
                  <a:cubicBezTo>
                    <a:pt x="66" y="21"/>
                    <a:pt x="56" y="13"/>
                    <a:pt x="41" y="13"/>
                  </a:cubicBezTo>
                  <a:cubicBezTo>
                    <a:pt x="24" y="13"/>
                    <a:pt x="16" y="19"/>
                    <a:pt x="16" y="27"/>
                  </a:cubicBezTo>
                  <a:cubicBezTo>
                    <a:pt x="16" y="52"/>
                    <a:pt x="80" y="42"/>
                    <a:pt x="80" y="78"/>
                  </a:cubicBezTo>
                  <a:cubicBezTo>
                    <a:pt x="80" y="96"/>
                    <a:pt x="68" y="108"/>
                    <a:pt x="39"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6">
              <a:extLst>
                <a:ext uri="{FF2B5EF4-FFF2-40B4-BE49-F238E27FC236}">
                  <a16:creationId xmlns:a16="http://schemas.microsoft.com/office/drawing/2014/main" id="{64966A95-836B-4985-A888-0410CC4201B8}"/>
                </a:ext>
              </a:extLst>
            </p:cNvPr>
            <p:cNvSpPr>
              <a:spLocks noEditPoints="1"/>
            </p:cNvSpPr>
            <p:nvPr userDrawn="1"/>
          </p:nvSpPr>
          <p:spPr bwMode="auto">
            <a:xfrm>
              <a:off x="1" y="2017"/>
              <a:ext cx="938" cy="292"/>
            </a:xfrm>
            <a:custGeom>
              <a:avLst/>
              <a:gdLst>
                <a:gd name="T0" fmla="*/ 638 w 728"/>
                <a:gd name="T1" fmla="*/ 215 h 225"/>
                <a:gd name="T2" fmla="*/ 636 w 728"/>
                <a:gd name="T3" fmla="*/ 192 h 225"/>
                <a:gd name="T4" fmla="*/ 148 w 728"/>
                <a:gd name="T5" fmla="*/ 120 h 225"/>
                <a:gd name="T6" fmla="*/ 213 w 728"/>
                <a:gd name="T7" fmla="*/ 119 h 225"/>
                <a:gd name="T8" fmla="*/ 202 w 728"/>
                <a:gd name="T9" fmla="*/ 105 h 225"/>
                <a:gd name="T10" fmla="*/ 180 w 728"/>
                <a:gd name="T11" fmla="*/ 127 h 225"/>
                <a:gd name="T12" fmla="*/ 194 w 728"/>
                <a:gd name="T13" fmla="*/ 138 h 225"/>
                <a:gd name="T14" fmla="*/ 648 w 728"/>
                <a:gd name="T15" fmla="*/ 204 h 225"/>
                <a:gd name="T16" fmla="*/ 584 w 728"/>
                <a:gd name="T17" fmla="*/ 200 h 225"/>
                <a:gd name="T18" fmla="*/ 580 w 728"/>
                <a:gd name="T19" fmla="*/ 215 h 225"/>
                <a:gd name="T20" fmla="*/ 13 w 728"/>
                <a:gd name="T21" fmla="*/ 185 h 225"/>
                <a:gd name="T22" fmla="*/ 41 w 728"/>
                <a:gd name="T23" fmla="*/ 108 h 225"/>
                <a:gd name="T24" fmla="*/ 32 w 728"/>
                <a:gd name="T25" fmla="*/ 127 h 225"/>
                <a:gd name="T26" fmla="*/ 56 w 728"/>
                <a:gd name="T27" fmla="*/ 73 h 225"/>
                <a:gd name="T28" fmla="*/ 27 w 728"/>
                <a:gd name="T29" fmla="*/ 91 h 225"/>
                <a:gd name="T30" fmla="*/ 674 w 728"/>
                <a:gd name="T31" fmla="*/ 0 h 225"/>
                <a:gd name="T32" fmla="*/ 675 w 728"/>
                <a:gd name="T33" fmla="*/ 150 h 225"/>
                <a:gd name="T34" fmla="*/ 724 w 728"/>
                <a:gd name="T35" fmla="*/ 200 h 225"/>
                <a:gd name="T36" fmla="*/ 728 w 728"/>
                <a:gd name="T37" fmla="*/ 201 h 225"/>
                <a:gd name="T38" fmla="*/ 724 w 728"/>
                <a:gd name="T39" fmla="*/ 208 h 225"/>
                <a:gd name="T40" fmla="*/ 183 w 728"/>
                <a:gd name="T41" fmla="*/ 85 h 225"/>
                <a:gd name="T42" fmla="*/ 169 w 728"/>
                <a:gd name="T43" fmla="*/ 75 h 225"/>
                <a:gd name="T44" fmla="*/ 677 w 728"/>
                <a:gd name="T45" fmla="*/ 215 h 225"/>
                <a:gd name="T46" fmla="*/ 501 w 728"/>
                <a:gd name="T47" fmla="*/ 196 h 225"/>
                <a:gd name="T48" fmla="*/ 509 w 728"/>
                <a:gd name="T49" fmla="*/ 195 h 225"/>
                <a:gd name="T50" fmla="*/ 513 w 728"/>
                <a:gd name="T51" fmla="*/ 215 h 225"/>
                <a:gd name="T52" fmla="*/ 606 w 728"/>
                <a:gd name="T53" fmla="*/ 147 h 225"/>
                <a:gd name="T54" fmla="*/ 540 w 728"/>
                <a:gd name="T55" fmla="*/ 23 h 225"/>
                <a:gd name="T56" fmla="*/ 469 w 728"/>
                <a:gd name="T57" fmla="*/ 225 h 225"/>
                <a:gd name="T58" fmla="*/ 473 w 728"/>
                <a:gd name="T59" fmla="*/ 208 h 225"/>
                <a:gd name="T60" fmla="*/ 513 w 728"/>
                <a:gd name="T61" fmla="*/ 181 h 225"/>
                <a:gd name="T62" fmla="*/ 564 w 728"/>
                <a:gd name="T63" fmla="*/ 210 h 225"/>
                <a:gd name="T64" fmla="*/ 548 w 728"/>
                <a:gd name="T65" fmla="*/ 201 h 225"/>
                <a:gd name="T66" fmla="*/ 523 w 728"/>
                <a:gd name="T67" fmla="*/ 198 h 225"/>
                <a:gd name="T68" fmla="*/ 526 w 728"/>
                <a:gd name="T69" fmla="*/ 198 h 225"/>
                <a:gd name="T70" fmla="*/ 363 w 728"/>
                <a:gd name="T71" fmla="*/ 197 h 225"/>
                <a:gd name="T72" fmla="*/ 456 w 728"/>
                <a:gd name="T73" fmla="*/ 192 h 225"/>
                <a:gd name="T74" fmla="*/ 462 w 728"/>
                <a:gd name="T75" fmla="*/ 192 h 225"/>
                <a:gd name="T76" fmla="*/ 101 w 728"/>
                <a:gd name="T77" fmla="*/ 131 h 225"/>
                <a:gd name="T78" fmla="*/ 209 w 728"/>
                <a:gd name="T79" fmla="*/ 222 h 225"/>
                <a:gd name="T80" fmla="*/ 227 w 728"/>
                <a:gd name="T81" fmla="*/ 46 h 225"/>
                <a:gd name="T82" fmla="*/ 217 w 728"/>
                <a:gd name="T83" fmla="*/ 60 h 225"/>
                <a:gd name="T84" fmla="*/ 204 w 728"/>
                <a:gd name="T85" fmla="*/ 33 h 225"/>
                <a:gd name="T86" fmla="*/ 158 w 728"/>
                <a:gd name="T87" fmla="*/ 77 h 225"/>
                <a:gd name="T88" fmla="*/ 136 w 728"/>
                <a:gd name="T89" fmla="*/ 71 h 225"/>
                <a:gd name="T90" fmla="*/ 134 w 728"/>
                <a:gd name="T91" fmla="*/ 167 h 225"/>
                <a:gd name="T92" fmla="*/ 146 w 728"/>
                <a:gd name="T93" fmla="*/ 152 h 225"/>
                <a:gd name="T94" fmla="*/ 107 w 728"/>
                <a:gd name="T95" fmla="*/ 85 h 225"/>
                <a:gd name="T96" fmla="*/ 152 w 728"/>
                <a:gd name="T97" fmla="*/ 130 h 225"/>
                <a:gd name="T98" fmla="*/ 158 w 728"/>
                <a:gd name="T99" fmla="*/ 178 h 225"/>
                <a:gd name="T100" fmla="*/ 242 w 728"/>
                <a:gd name="T101" fmla="*/ 156 h 225"/>
                <a:gd name="T102" fmla="*/ 229 w 728"/>
                <a:gd name="T103" fmla="*/ 141 h 225"/>
                <a:gd name="T104" fmla="*/ 255 w 728"/>
                <a:gd name="T105" fmla="*/ 125 h 225"/>
                <a:gd name="T106" fmla="*/ 209 w 728"/>
                <a:gd name="T107" fmla="*/ 84 h 225"/>
                <a:gd name="T108" fmla="*/ 376 w 728"/>
                <a:gd name="T109" fmla="*/ 66 h 225"/>
                <a:gd name="T110" fmla="*/ 399 w 728"/>
                <a:gd name="T111" fmla="*/ 192 h 225"/>
                <a:gd name="T112" fmla="*/ 397 w 728"/>
                <a:gd name="T113" fmla="*/ 195 h 225"/>
                <a:gd name="T114" fmla="*/ 426 w 728"/>
                <a:gd name="T115" fmla="*/ 203 h 225"/>
                <a:gd name="T116" fmla="*/ 430 w 728"/>
                <a:gd name="T117" fmla="*/ 204 h 225"/>
                <a:gd name="T118" fmla="*/ 624 w 728"/>
                <a:gd name="T119" fmla="*/ 197 h 225"/>
                <a:gd name="T120" fmla="*/ 608 w 728"/>
                <a:gd name="T121" fmla="*/ 210 h 225"/>
                <a:gd name="T122" fmla="*/ 411 w 728"/>
                <a:gd name="T123" fmla="*/ 192 h 225"/>
                <a:gd name="T124" fmla="*/ 418 w 728"/>
                <a:gd name="T125" fmla="*/ 2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8" h="225">
                  <a:moveTo>
                    <a:pt x="636" y="184"/>
                  </a:moveTo>
                  <a:cubicBezTo>
                    <a:pt x="632" y="184"/>
                    <a:pt x="632" y="184"/>
                    <a:pt x="632" y="184"/>
                  </a:cubicBezTo>
                  <a:cubicBezTo>
                    <a:pt x="632" y="192"/>
                    <a:pt x="632" y="192"/>
                    <a:pt x="632" y="192"/>
                  </a:cubicBezTo>
                  <a:cubicBezTo>
                    <a:pt x="628" y="192"/>
                    <a:pt x="628" y="192"/>
                    <a:pt x="628" y="192"/>
                  </a:cubicBezTo>
                  <a:cubicBezTo>
                    <a:pt x="628" y="195"/>
                    <a:pt x="628" y="195"/>
                    <a:pt x="628" y="195"/>
                  </a:cubicBezTo>
                  <a:cubicBezTo>
                    <a:pt x="632" y="195"/>
                    <a:pt x="632" y="195"/>
                    <a:pt x="632" y="195"/>
                  </a:cubicBezTo>
                  <a:cubicBezTo>
                    <a:pt x="632" y="208"/>
                    <a:pt x="632" y="208"/>
                    <a:pt x="632" y="208"/>
                  </a:cubicBezTo>
                  <a:cubicBezTo>
                    <a:pt x="632" y="214"/>
                    <a:pt x="634" y="215"/>
                    <a:pt x="638" y="215"/>
                  </a:cubicBezTo>
                  <a:cubicBezTo>
                    <a:pt x="641" y="215"/>
                    <a:pt x="641" y="215"/>
                    <a:pt x="641" y="215"/>
                  </a:cubicBezTo>
                  <a:cubicBezTo>
                    <a:pt x="641" y="212"/>
                    <a:pt x="641" y="212"/>
                    <a:pt x="641" y="212"/>
                  </a:cubicBezTo>
                  <a:cubicBezTo>
                    <a:pt x="639" y="212"/>
                    <a:pt x="639" y="212"/>
                    <a:pt x="639" y="212"/>
                  </a:cubicBezTo>
                  <a:cubicBezTo>
                    <a:pt x="637" y="212"/>
                    <a:pt x="636" y="212"/>
                    <a:pt x="636" y="209"/>
                  </a:cubicBezTo>
                  <a:cubicBezTo>
                    <a:pt x="636" y="195"/>
                    <a:pt x="636" y="195"/>
                    <a:pt x="636" y="195"/>
                  </a:cubicBezTo>
                  <a:cubicBezTo>
                    <a:pt x="641" y="195"/>
                    <a:pt x="641" y="195"/>
                    <a:pt x="641" y="195"/>
                  </a:cubicBezTo>
                  <a:cubicBezTo>
                    <a:pt x="641" y="192"/>
                    <a:pt x="641" y="192"/>
                    <a:pt x="641" y="192"/>
                  </a:cubicBezTo>
                  <a:cubicBezTo>
                    <a:pt x="636" y="192"/>
                    <a:pt x="636" y="192"/>
                    <a:pt x="636" y="192"/>
                  </a:cubicBezTo>
                  <a:lnTo>
                    <a:pt x="636" y="184"/>
                  </a:lnTo>
                  <a:close/>
                  <a:moveTo>
                    <a:pt x="150" y="94"/>
                  </a:moveTo>
                  <a:cubicBezTo>
                    <a:pt x="149" y="93"/>
                    <a:pt x="147" y="93"/>
                    <a:pt x="146" y="94"/>
                  </a:cubicBezTo>
                  <a:cubicBezTo>
                    <a:pt x="136" y="105"/>
                    <a:pt x="136" y="105"/>
                    <a:pt x="136" y="105"/>
                  </a:cubicBezTo>
                  <a:cubicBezTo>
                    <a:pt x="136" y="105"/>
                    <a:pt x="135" y="106"/>
                    <a:pt x="135" y="107"/>
                  </a:cubicBezTo>
                  <a:cubicBezTo>
                    <a:pt x="135" y="107"/>
                    <a:pt x="136" y="108"/>
                    <a:pt x="136" y="108"/>
                  </a:cubicBezTo>
                  <a:cubicBezTo>
                    <a:pt x="146" y="119"/>
                    <a:pt x="146" y="119"/>
                    <a:pt x="146" y="119"/>
                  </a:cubicBezTo>
                  <a:cubicBezTo>
                    <a:pt x="147" y="119"/>
                    <a:pt x="148" y="120"/>
                    <a:pt x="148" y="120"/>
                  </a:cubicBezTo>
                  <a:cubicBezTo>
                    <a:pt x="149" y="120"/>
                    <a:pt x="150" y="119"/>
                    <a:pt x="150" y="119"/>
                  </a:cubicBezTo>
                  <a:cubicBezTo>
                    <a:pt x="161" y="108"/>
                    <a:pt x="161" y="108"/>
                    <a:pt x="161" y="108"/>
                  </a:cubicBezTo>
                  <a:cubicBezTo>
                    <a:pt x="161" y="108"/>
                    <a:pt x="161" y="107"/>
                    <a:pt x="161" y="107"/>
                  </a:cubicBezTo>
                  <a:cubicBezTo>
                    <a:pt x="161" y="106"/>
                    <a:pt x="161" y="105"/>
                    <a:pt x="161" y="105"/>
                  </a:cubicBezTo>
                  <a:lnTo>
                    <a:pt x="150" y="94"/>
                  </a:lnTo>
                  <a:close/>
                  <a:moveTo>
                    <a:pt x="202" y="107"/>
                  </a:moveTo>
                  <a:cubicBezTo>
                    <a:pt x="202" y="107"/>
                    <a:pt x="202" y="108"/>
                    <a:pt x="202" y="108"/>
                  </a:cubicBezTo>
                  <a:cubicBezTo>
                    <a:pt x="213" y="119"/>
                    <a:pt x="213" y="119"/>
                    <a:pt x="213" y="119"/>
                  </a:cubicBezTo>
                  <a:cubicBezTo>
                    <a:pt x="213" y="119"/>
                    <a:pt x="214" y="120"/>
                    <a:pt x="215" y="120"/>
                  </a:cubicBezTo>
                  <a:cubicBezTo>
                    <a:pt x="215" y="120"/>
                    <a:pt x="216" y="119"/>
                    <a:pt x="217" y="119"/>
                  </a:cubicBezTo>
                  <a:cubicBezTo>
                    <a:pt x="227" y="108"/>
                    <a:pt x="227" y="108"/>
                    <a:pt x="227" y="108"/>
                  </a:cubicBezTo>
                  <a:cubicBezTo>
                    <a:pt x="228" y="107"/>
                    <a:pt x="228" y="106"/>
                    <a:pt x="227" y="105"/>
                  </a:cubicBezTo>
                  <a:cubicBezTo>
                    <a:pt x="217" y="94"/>
                    <a:pt x="217" y="94"/>
                    <a:pt x="217" y="94"/>
                  </a:cubicBezTo>
                  <a:cubicBezTo>
                    <a:pt x="216" y="94"/>
                    <a:pt x="215" y="93"/>
                    <a:pt x="215" y="93"/>
                  </a:cubicBezTo>
                  <a:cubicBezTo>
                    <a:pt x="214" y="93"/>
                    <a:pt x="213" y="94"/>
                    <a:pt x="213" y="94"/>
                  </a:cubicBezTo>
                  <a:cubicBezTo>
                    <a:pt x="202" y="105"/>
                    <a:pt x="202" y="105"/>
                    <a:pt x="202" y="105"/>
                  </a:cubicBezTo>
                  <a:cubicBezTo>
                    <a:pt x="202" y="105"/>
                    <a:pt x="202" y="106"/>
                    <a:pt x="202" y="107"/>
                  </a:cubicBezTo>
                  <a:close/>
                  <a:moveTo>
                    <a:pt x="700" y="215"/>
                  </a:moveTo>
                  <a:cubicBezTo>
                    <a:pt x="704" y="215"/>
                    <a:pt x="704" y="215"/>
                    <a:pt x="704" y="215"/>
                  </a:cubicBezTo>
                  <a:cubicBezTo>
                    <a:pt x="704" y="192"/>
                    <a:pt x="704" y="192"/>
                    <a:pt x="704" y="192"/>
                  </a:cubicBezTo>
                  <a:cubicBezTo>
                    <a:pt x="700" y="192"/>
                    <a:pt x="700" y="192"/>
                    <a:pt x="700" y="192"/>
                  </a:cubicBezTo>
                  <a:lnTo>
                    <a:pt x="700" y="215"/>
                  </a:lnTo>
                  <a:close/>
                  <a:moveTo>
                    <a:pt x="183" y="127"/>
                  </a:moveTo>
                  <a:cubicBezTo>
                    <a:pt x="182" y="126"/>
                    <a:pt x="181" y="126"/>
                    <a:pt x="180" y="127"/>
                  </a:cubicBezTo>
                  <a:cubicBezTo>
                    <a:pt x="169" y="138"/>
                    <a:pt x="169" y="138"/>
                    <a:pt x="169" y="138"/>
                  </a:cubicBezTo>
                  <a:cubicBezTo>
                    <a:pt x="169" y="138"/>
                    <a:pt x="168" y="139"/>
                    <a:pt x="168" y="140"/>
                  </a:cubicBezTo>
                  <a:cubicBezTo>
                    <a:pt x="168" y="140"/>
                    <a:pt x="169" y="141"/>
                    <a:pt x="169" y="141"/>
                  </a:cubicBezTo>
                  <a:cubicBezTo>
                    <a:pt x="180" y="152"/>
                    <a:pt x="180" y="152"/>
                    <a:pt x="180" y="152"/>
                  </a:cubicBezTo>
                  <a:cubicBezTo>
                    <a:pt x="180" y="152"/>
                    <a:pt x="181" y="153"/>
                    <a:pt x="182" y="153"/>
                  </a:cubicBezTo>
                  <a:cubicBezTo>
                    <a:pt x="182" y="153"/>
                    <a:pt x="183" y="152"/>
                    <a:pt x="183" y="152"/>
                  </a:cubicBezTo>
                  <a:cubicBezTo>
                    <a:pt x="194" y="141"/>
                    <a:pt x="194" y="141"/>
                    <a:pt x="194" y="141"/>
                  </a:cubicBezTo>
                  <a:cubicBezTo>
                    <a:pt x="195" y="140"/>
                    <a:pt x="195" y="139"/>
                    <a:pt x="194" y="138"/>
                  </a:cubicBezTo>
                  <a:lnTo>
                    <a:pt x="183" y="127"/>
                  </a:lnTo>
                  <a:close/>
                  <a:moveTo>
                    <a:pt x="656" y="191"/>
                  </a:moveTo>
                  <a:cubicBezTo>
                    <a:pt x="649" y="191"/>
                    <a:pt x="644" y="196"/>
                    <a:pt x="644" y="204"/>
                  </a:cubicBezTo>
                  <a:cubicBezTo>
                    <a:pt x="644" y="211"/>
                    <a:pt x="649" y="216"/>
                    <a:pt x="656" y="216"/>
                  </a:cubicBezTo>
                  <a:cubicBezTo>
                    <a:pt x="663" y="216"/>
                    <a:pt x="668" y="211"/>
                    <a:pt x="668" y="204"/>
                  </a:cubicBezTo>
                  <a:cubicBezTo>
                    <a:pt x="668" y="196"/>
                    <a:pt x="663" y="191"/>
                    <a:pt x="656" y="191"/>
                  </a:cubicBezTo>
                  <a:close/>
                  <a:moveTo>
                    <a:pt x="656" y="213"/>
                  </a:moveTo>
                  <a:cubicBezTo>
                    <a:pt x="651" y="213"/>
                    <a:pt x="648" y="209"/>
                    <a:pt x="648" y="204"/>
                  </a:cubicBezTo>
                  <a:cubicBezTo>
                    <a:pt x="648" y="198"/>
                    <a:pt x="651" y="194"/>
                    <a:pt x="656" y="194"/>
                  </a:cubicBezTo>
                  <a:cubicBezTo>
                    <a:pt x="660" y="194"/>
                    <a:pt x="664" y="198"/>
                    <a:pt x="664" y="204"/>
                  </a:cubicBezTo>
                  <a:cubicBezTo>
                    <a:pt x="664" y="209"/>
                    <a:pt x="660" y="213"/>
                    <a:pt x="656" y="213"/>
                  </a:cubicBezTo>
                  <a:close/>
                  <a:moveTo>
                    <a:pt x="580" y="215"/>
                  </a:moveTo>
                  <a:cubicBezTo>
                    <a:pt x="603" y="215"/>
                    <a:pt x="603" y="215"/>
                    <a:pt x="603" y="215"/>
                  </a:cubicBezTo>
                  <a:cubicBezTo>
                    <a:pt x="603" y="212"/>
                    <a:pt x="603" y="212"/>
                    <a:pt x="603" y="212"/>
                  </a:cubicBezTo>
                  <a:cubicBezTo>
                    <a:pt x="584" y="212"/>
                    <a:pt x="584" y="212"/>
                    <a:pt x="584" y="212"/>
                  </a:cubicBezTo>
                  <a:cubicBezTo>
                    <a:pt x="584" y="200"/>
                    <a:pt x="584" y="200"/>
                    <a:pt x="584" y="200"/>
                  </a:cubicBezTo>
                  <a:cubicBezTo>
                    <a:pt x="601" y="200"/>
                    <a:pt x="601" y="200"/>
                    <a:pt x="601" y="200"/>
                  </a:cubicBezTo>
                  <a:cubicBezTo>
                    <a:pt x="601" y="197"/>
                    <a:pt x="601" y="197"/>
                    <a:pt x="601" y="197"/>
                  </a:cubicBezTo>
                  <a:cubicBezTo>
                    <a:pt x="584" y="197"/>
                    <a:pt x="584" y="197"/>
                    <a:pt x="584" y="197"/>
                  </a:cubicBezTo>
                  <a:cubicBezTo>
                    <a:pt x="584" y="185"/>
                    <a:pt x="584" y="185"/>
                    <a:pt x="584" y="185"/>
                  </a:cubicBezTo>
                  <a:cubicBezTo>
                    <a:pt x="603" y="185"/>
                    <a:pt x="603" y="185"/>
                    <a:pt x="603" y="185"/>
                  </a:cubicBezTo>
                  <a:cubicBezTo>
                    <a:pt x="603" y="182"/>
                    <a:pt x="603" y="182"/>
                    <a:pt x="603" y="182"/>
                  </a:cubicBezTo>
                  <a:cubicBezTo>
                    <a:pt x="580" y="182"/>
                    <a:pt x="580" y="182"/>
                    <a:pt x="580" y="182"/>
                  </a:cubicBezTo>
                  <a:lnTo>
                    <a:pt x="580" y="215"/>
                  </a:lnTo>
                  <a:close/>
                  <a:moveTo>
                    <a:pt x="41" y="108"/>
                  </a:moveTo>
                  <a:cubicBezTo>
                    <a:pt x="37" y="105"/>
                    <a:pt x="31" y="105"/>
                    <a:pt x="27" y="108"/>
                  </a:cubicBezTo>
                  <a:cubicBezTo>
                    <a:pt x="3" y="133"/>
                    <a:pt x="3" y="133"/>
                    <a:pt x="3" y="133"/>
                  </a:cubicBezTo>
                  <a:cubicBezTo>
                    <a:pt x="1" y="135"/>
                    <a:pt x="0" y="137"/>
                    <a:pt x="0" y="140"/>
                  </a:cubicBezTo>
                  <a:cubicBezTo>
                    <a:pt x="0" y="142"/>
                    <a:pt x="1" y="145"/>
                    <a:pt x="3" y="147"/>
                  </a:cubicBezTo>
                  <a:cubicBezTo>
                    <a:pt x="20" y="164"/>
                    <a:pt x="20" y="164"/>
                    <a:pt x="20" y="164"/>
                  </a:cubicBezTo>
                  <a:cubicBezTo>
                    <a:pt x="13" y="171"/>
                    <a:pt x="13" y="171"/>
                    <a:pt x="13" y="171"/>
                  </a:cubicBezTo>
                  <a:cubicBezTo>
                    <a:pt x="10" y="175"/>
                    <a:pt x="10" y="181"/>
                    <a:pt x="13" y="185"/>
                  </a:cubicBezTo>
                  <a:cubicBezTo>
                    <a:pt x="15" y="187"/>
                    <a:pt x="18" y="188"/>
                    <a:pt x="21" y="188"/>
                  </a:cubicBezTo>
                  <a:cubicBezTo>
                    <a:pt x="23" y="188"/>
                    <a:pt x="26" y="187"/>
                    <a:pt x="28" y="185"/>
                  </a:cubicBezTo>
                  <a:cubicBezTo>
                    <a:pt x="41" y="171"/>
                    <a:pt x="41" y="171"/>
                    <a:pt x="41" y="171"/>
                  </a:cubicBezTo>
                  <a:cubicBezTo>
                    <a:pt x="41" y="171"/>
                    <a:pt x="41" y="171"/>
                    <a:pt x="41" y="171"/>
                  </a:cubicBezTo>
                  <a:cubicBezTo>
                    <a:pt x="66" y="147"/>
                    <a:pt x="66" y="147"/>
                    <a:pt x="66" y="147"/>
                  </a:cubicBezTo>
                  <a:cubicBezTo>
                    <a:pt x="67" y="145"/>
                    <a:pt x="68" y="142"/>
                    <a:pt x="68" y="140"/>
                  </a:cubicBezTo>
                  <a:cubicBezTo>
                    <a:pt x="68" y="137"/>
                    <a:pt x="67" y="135"/>
                    <a:pt x="66" y="133"/>
                  </a:cubicBezTo>
                  <a:lnTo>
                    <a:pt x="41" y="108"/>
                  </a:lnTo>
                  <a:close/>
                  <a:moveTo>
                    <a:pt x="47" y="141"/>
                  </a:moveTo>
                  <a:cubicBezTo>
                    <a:pt x="36" y="152"/>
                    <a:pt x="36" y="152"/>
                    <a:pt x="36" y="152"/>
                  </a:cubicBezTo>
                  <a:cubicBezTo>
                    <a:pt x="36" y="152"/>
                    <a:pt x="35" y="152"/>
                    <a:pt x="34" y="152"/>
                  </a:cubicBezTo>
                  <a:cubicBezTo>
                    <a:pt x="34" y="152"/>
                    <a:pt x="33" y="152"/>
                    <a:pt x="32" y="152"/>
                  </a:cubicBezTo>
                  <a:cubicBezTo>
                    <a:pt x="22" y="141"/>
                    <a:pt x="22" y="141"/>
                    <a:pt x="22" y="141"/>
                  </a:cubicBezTo>
                  <a:cubicBezTo>
                    <a:pt x="21" y="141"/>
                    <a:pt x="21" y="140"/>
                    <a:pt x="21" y="139"/>
                  </a:cubicBezTo>
                  <a:cubicBezTo>
                    <a:pt x="21" y="139"/>
                    <a:pt x="21" y="138"/>
                    <a:pt x="22" y="137"/>
                  </a:cubicBezTo>
                  <a:cubicBezTo>
                    <a:pt x="32" y="127"/>
                    <a:pt x="32" y="127"/>
                    <a:pt x="32" y="127"/>
                  </a:cubicBezTo>
                  <a:cubicBezTo>
                    <a:pt x="33" y="126"/>
                    <a:pt x="35" y="126"/>
                    <a:pt x="36" y="127"/>
                  </a:cubicBezTo>
                  <a:cubicBezTo>
                    <a:pt x="47" y="137"/>
                    <a:pt x="47" y="137"/>
                    <a:pt x="47" y="137"/>
                  </a:cubicBezTo>
                  <a:cubicBezTo>
                    <a:pt x="48" y="139"/>
                    <a:pt x="48" y="140"/>
                    <a:pt x="47" y="141"/>
                  </a:cubicBezTo>
                  <a:close/>
                  <a:moveTo>
                    <a:pt x="27" y="91"/>
                  </a:moveTo>
                  <a:cubicBezTo>
                    <a:pt x="29" y="93"/>
                    <a:pt x="32" y="94"/>
                    <a:pt x="34" y="94"/>
                  </a:cubicBezTo>
                  <a:cubicBezTo>
                    <a:pt x="37" y="94"/>
                    <a:pt x="39" y="93"/>
                    <a:pt x="41" y="91"/>
                  </a:cubicBezTo>
                  <a:cubicBezTo>
                    <a:pt x="53" y="80"/>
                    <a:pt x="53" y="80"/>
                    <a:pt x="53" y="80"/>
                  </a:cubicBezTo>
                  <a:cubicBezTo>
                    <a:pt x="55" y="78"/>
                    <a:pt x="56" y="75"/>
                    <a:pt x="56" y="73"/>
                  </a:cubicBezTo>
                  <a:cubicBezTo>
                    <a:pt x="56" y="70"/>
                    <a:pt x="55" y="68"/>
                    <a:pt x="53" y="66"/>
                  </a:cubicBezTo>
                  <a:cubicBezTo>
                    <a:pt x="41" y="54"/>
                    <a:pt x="41" y="54"/>
                    <a:pt x="41" y="54"/>
                  </a:cubicBezTo>
                  <a:cubicBezTo>
                    <a:pt x="39" y="52"/>
                    <a:pt x="37" y="51"/>
                    <a:pt x="34" y="51"/>
                  </a:cubicBezTo>
                  <a:cubicBezTo>
                    <a:pt x="32" y="51"/>
                    <a:pt x="29" y="52"/>
                    <a:pt x="27" y="54"/>
                  </a:cubicBezTo>
                  <a:cubicBezTo>
                    <a:pt x="16" y="66"/>
                    <a:pt x="16" y="66"/>
                    <a:pt x="16" y="66"/>
                  </a:cubicBezTo>
                  <a:cubicBezTo>
                    <a:pt x="14" y="68"/>
                    <a:pt x="13" y="70"/>
                    <a:pt x="13" y="73"/>
                  </a:cubicBezTo>
                  <a:cubicBezTo>
                    <a:pt x="13" y="75"/>
                    <a:pt x="14" y="78"/>
                    <a:pt x="16" y="80"/>
                  </a:cubicBezTo>
                  <a:lnTo>
                    <a:pt x="27" y="91"/>
                  </a:lnTo>
                  <a:close/>
                  <a:moveTo>
                    <a:pt x="728" y="111"/>
                  </a:moveTo>
                  <a:cubicBezTo>
                    <a:pt x="728" y="79"/>
                    <a:pt x="698" y="73"/>
                    <a:pt x="674" y="67"/>
                  </a:cubicBezTo>
                  <a:cubicBezTo>
                    <a:pt x="654" y="62"/>
                    <a:pt x="635" y="58"/>
                    <a:pt x="635" y="41"/>
                  </a:cubicBezTo>
                  <a:cubicBezTo>
                    <a:pt x="635" y="27"/>
                    <a:pt x="648" y="15"/>
                    <a:pt x="670" y="15"/>
                  </a:cubicBezTo>
                  <a:cubicBezTo>
                    <a:pt x="691" y="15"/>
                    <a:pt x="708" y="23"/>
                    <a:pt x="718" y="32"/>
                  </a:cubicBezTo>
                  <a:cubicBezTo>
                    <a:pt x="723" y="32"/>
                    <a:pt x="723" y="32"/>
                    <a:pt x="723" y="32"/>
                  </a:cubicBezTo>
                  <a:cubicBezTo>
                    <a:pt x="723" y="16"/>
                    <a:pt x="723" y="16"/>
                    <a:pt x="723" y="16"/>
                  </a:cubicBezTo>
                  <a:cubicBezTo>
                    <a:pt x="714" y="8"/>
                    <a:pt x="695" y="0"/>
                    <a:pt x="674" y="0"/>
                  </a:cubicBezTo>
                  <a:cubicBezTo>
                    <a:pt x="638" y="0"/>
                    <a:pt x="617" y="18"/>
                    <a:pt x="617" y="41"/>
                  </a:cubicBezTo>
                  <a:cubicBezTo>
                    <a:pt x="617" y="72"/>
                    <a:pt x="647" y="77"/>
                    <a:pt x="672" y="83"/>
                  </a:cubicBezTo>
                  <a:cubicBezTo>
                    <a:pt x="691" y="88"/>
                    <a:pt x="711" y="93"/>
                    <a:pt x="711" y="111"/>
                  </a:cubicBezTo>
                  <a:cubicBezTo>
                    <a:pt x="711" y="121"/>
                    <a:pt x="699" y="134"/>
                    <a:pt x="675" y="134"/>
                  </a:cubicBezTo>
                  <a:cubicBezTo>
                    <a:pt x="657" y="134"/>
                    <a:pt x="633" y="124"/>
                    <a:pt x="620" y="110"/>
                  </a:cubicBezTo>
                  <a:cubicBezTo>
                    <a:pt x="615" y="110"/>
                    <a:pt x="615" y="110"/>
                    <a:pt x="615" y="110"/>
                  </a:cubicBezTo>
                  <a:cubicBezTo>
                    <a:pt x="615" y="130"/>
                    <a:pt x="615" y="130"/>
                    <a:pt x="615" y="130"/>
                  </a:cubicBezTo>
                  <a:cubicBezTo>
                    <a:pt x="633" y="144"/>
                    <a:pt x="652" y="150"/>
                    <a:pt x="675" y="150"/>
                  </a:cubicBezTo>
                  <a:cubicBezTo>
                    <a:pt x="709" y="150"/>
                    <a:pt x="728" y="132"/>
                    <a:pt x="728" y="111"/>
                  </a:cubicBezTo>
                  <a:close/>
                  <a:moveTo>
                    <a:pt x="718" y="191"/>
                  </a:moveTo>
                  <a:cubicBezTo>
                    <a:pt x="714" y="191"/>
                    <a:pt x="712" y="193"/>
                    <a:pt x="710" y="194"/>
                  </a:cubicBezTo>
                  <a:cubicBezTo>
                    <a:pt x="710" y="198"/>
                    <a:pt x="710" y="198"/>
                    <a:pt x="710" y="198"/>
                  </a:cubicBezTo>
                  <a:cubicBezTo>
                    <a:pt x="710" y="198"/>
                    <a:pt x="710" y="198"/>
                    <a:pt x="710" y="198"/>
                  </a:cubicBezTo>
                  <a:cubicBezTo>
                    <a:pt x="713" y="196"/>
                    <a:pt x="715" y="195"/>
                    <a:pt x="718" y="195"/>
                  </a:cubicBezTo>
                  <a:cubicBezTo>
                    <a:pt x="721" y="195"/>
                    <a:pt x="723" y="197"/>
                    <a:pt x="724" y="199"/>
                  </a:cubicBezTo>
                  <a:cubicBezTo>
                    <a:pt x="724" y="200"/>
                    <a:pt x="724" y="200"/>
                    <a:pt x="724" y="200"/>
                  </a:cubicBezTo>
                  <a:cubicBezTo>
                    <a:pt x="722" y="200"/>
                    <a:pt x="719" y="201"/>
                    <a:pt x="717" y="201"/>
                  </a:cubicBezTo>
                  <a:cubicBezTo>
                    <a:pt x="712" y="202"/>
                    <a:pt x="708" y="204"/>
                    <a:pt x="708" y="209"/>
                  </a:cubicBezTo>
                  <a:cubicBezTo>
                    <a:pt x="708" y="213"/>
                    <a:pt x="711" y="216"/>
                    <a:pt x="716" y="216"/>
                  </a:cubicBezTo>
                  <a:cubicBezTo>
                    <a:pt x="719" y="216"/>
                    <a:pt x="722" y="215"/>
                    <a:pt x="724" y="212"/>
                  </a:cubicBezTo>
                  <a:cubicBezTo>
                    <a:pt x="724" y="212"/>
                    <a:pt x="724" y="212"/>
                    <a:pt x="724" y="212"/>
                  </a:cubicBezTo>
                  <a:cubicBezTo>
                    <a:pt x="724" y="215"/>
                    <a:pt x="724" y="215"/>
                    <a:pt x="724" y="215"/>
                  </a:cubicBezTo>
                  <a:cubicBezTo>
                    <a:pt x="728" y="215"/>
                    <a:pt x="728" y="215"/>
                    <a:pt x="728" y="215"/>
                  </a:cubicBezTo>
                  <a:cubicBezTo>
                    <a:pt x="728" y="210"/>
                    <a:pt x="728" y="206"/>
                    <a:pt x="728" y="201"/>
                  </a:cubicBezTo>
                  <a:cubicBezTo>
                    <a:pt x="728" y="195"/>
                    <a:pt x="724" y="191"/>
                    <a:pt x="718" y="191"/>
                  </a:cubicBezTo>
                  <a:close/>
                  <a:moveTo>
                    <a:pt x="724" y="208"/>
                  </a:moveTo>
                  <a:cubicBezTo>
                    <a:pt x="724" y="208"/>
                    <a:pt x="724" y="208"/>
                    <a:pt x="724" y="208"/>
                  </a:cubicBezTo>
                  <a:cubicBezTo>
                    <a:pt x="724" y="211"/>
                    <a:pt x="720" y="213"/>
                    <a:pt x="718" y="213"/>
                  </a:cubicBezTo>
                  <a:cubicBezTo>
                    <a:pt x="714" y="213"/>
                    <a:pt x="712" y="211"/>
                    <a:pt x="712" y="209"/>
                  </a:cubicBezTo>
                  <a:cubicBezTo>
                    <a:pt x="712" y="206"/>
                    <a:pt x="714" y="205"/>
                    <a:pt x="718" y="204"/>
                  </a:cubicBezTo>
                  <a:cubicBezTo>
                    <a:pt x="720" y="204"/>
                    <a:pt x="722" y="203"/>
                    <a:pt x="724" y="203"/>
                  </a:cubicBezTo>
                  <a:lnTo>
                    <a:pt x="724" y="208"/>
                  </a:lnTo>
                  <a:close/>
                  <a:moveTo>
                    <a:pt x="700" y="186"/>
                  </a:moveTo>
                  <a:cubicBezTo>
                    <a:pt x="704" y="186"/>
                    <a:pt x="704" y="186"/>
                    <a:pt x="704" y="186"/>
                  </a:cubicBezTo>
                  <a:cubicBezTo>
                    <a:pt x="704" y="181"/>
                    <a:pt x="704" y="181"/>
                    <a:pt x="704" y="181"/>
                  </a:cubicBezTo>
                  <a:cubicBezTo>
                    <a:pt x="700" y="181"/>
                    <a:pt x="700" y="181"/>
                    <a:pt x="700" y="181"/>
                  </a:cubicBezTo>
                  <a:lnTo>
                    <a:pt x="700" y="186"/>
                  </a:lnTo>
                  <a:close/>
                  <a:moveTo>
                    <a:pt x="180" y="85"/>
                  </a:moveTo>
                  <a:cubicBezTo>
                    <a:pt x="180" y="86"/>
                    <a:pt x="181" y="86"/>
                    <a:pt x="182" y="86"/>
                  </a:cubicBezTo>
                  <a:cubicBezTo>
                    <a:pt x="182" y="86"/>
                    <a:pt x="183" y="86"/>
                    <a:pt x="183" y="85"/>
                  </a:cubicBezTo>
                  <a:cubicBezTo>
                    <a:pt x="194" y="75"/>
                    <a:pt x="194" y="75"/>
                    <a:pt x="194" y="75"/>
                  </a:cubicBezTo>
                  <a:cubicBezTo>
                    <a:pt x="195" y="74"/>
                    <a:pt x="195" y="72"/>
                    <a:pt x="194" y="71"/>
                  </a:cubicBezTo>
                  <a:cubicBezTo>
                    <a:pt x="183" y="61"/>
                    <a:pt x="183" y="61"/>
                    <a:pt x="183" y="61"/>
                  </a:cubicBezTo>
                  <a:cubicBezTo>
                    <a:pt x="183" y="60"/>
                    <a:pt x="182" y="60"/>
                    <a:pt x="182" y="60"/>
                  </a:cubicBezTo>
                  <a:cubicBezTo>
                    <a:pt x="181" y="60"/>
                    <a:pt x="180" y="60"/>
                    <a:pt x="180" y="61"/>
                  </a:cubicBezTo>
                  <a:cubicBezTo>
                    <a:pt x="169" y="71"/>
                    <a:pt x="169" y="71"/>
                    <a:pt x="169" y="71"/>
                  </a:cubicBezTo>
                  <a:cubicBezTo>
                    <a:pt x="169" y="72"/>
                    <a:pt x="168" y="72"/>
                    <a:pt x="168" y="73"/>
                  </a:cubicBezTo>
                  <a:cubicBezTo>
                    <a:pt x="168" y="74"/>
                    <a:pt x="169" y="75"/>
                    <a:pt x="169" y="75"/>
                  </a:cubicBezTo>
                  <a:lnTo>
                    <a:pt x="180" y="85"/>
                  </a:lnTo>
                  <a:close/>
                  <a:moveTo>
                    <a:pt x="685" y="192"/>
                  </a:moveTo>
                  <a:cubicBezTo>
                    <a:pt x="682" y="192"/>
                    <a:pt x="678" y="193"/>
                    <a:pt x="677" y="196"/>
                  </a:cubicBezTo>
                  <a:cubicBezTo>
                    <a:pt x="676" y="196"/>
                    <a:pt x="676" y="196"/>
                    <a:pt x="676" y="196"/>
                  </a:cubicBezTo>
                  <a:cubicBezTo>
                    <a:pt x="676" y="192"/>
                    <a:pt x="676" y="192"/>
                    <a:pt x="676" y="192"/>
                  </a:cubicBezTo>
                  <a:cubicBezTo>
                    <a:pt x="673" y="192"/>
                    <a:pt x="673" y="192"/>
                    <a:pt x="673" y="192"/>
                  </a:cubicBezTo>
                  <a:cubicBezTo>
                    <a:pt x="673" y="215"/>
                    <a:pt x="673" y="215"/>
                    <a:pt x="673" y="215"/>
                  </a:cubicBezTo>
                  <a:cubicBezTo>
                    <a:pt x="677" y="215"/>
                    <a:pt x="677" y="215"/>
                    <a:pt x="677" y="215"/>
                  </a:cubicBezTo>
                  <a:cubicBezTo>
                    <a:pt x="677" y="200"/>
                    <a:pt x="677" y="200"/>
                    <a:pt x="677" y="200"/>
                  </a:cubicBezTo>
                  <a:cubicBezTo>
                    <a:pt x="677" y="197"/>
                    <a:pt x="681" y="195"/>
                    <a:pt x="684" y="195"/>
                  </a:cubicBezTo>
                  <a:cubicBezTo>
                    <a:pt x="687" y="195"/>
                    <a:pt x="690" y="197"/>
                    <a:pt x="690" y="201"/>
                  </a:cubicBezTo>
                  <a:cubicBezTo>
                    <a:pt x="690" y="215"/>
                    <a:pt x="690" y="215"/>
                    <a:pt x="690" y="215"/>
                  </a:cubicBezTo>
                  <a:cubicBezTo>
                    <a:pt x="694" y="215"/>
                    <a:pt x="694" y="215"/>
                    <a:pt x="694" y="215"/>
                  </a:cubicBezTo>
                  <a:cubicBezTo>
                    <a:pt x="694" y="200"/>
                    <a:pt x="694" y="200"/>
                    <a:pt x="694" y="200"/>
                  </a:cubicBezTo>
                  <a:cubicBezTo>
                    <a:pt x="694" y="194"/>
                    <a:pt x="690" y="192"/>
                    <a:pt x="685" y="192"/>
                  </a:cubicBezTo>
                  <a:close/>
                  <a:moveTo>
                    <a:pt x="501" y="196"/>
                  </a:moveTo>
                  <a:cubicBezTo>
                    <a:pt x="500" y="196"/>
                    <a:pt x="500" y="196"/>
                    <a:pt x="500" y="196"/>
                  </a:cubicBezTo>
                  <a:cubicBezTo>
                    <a:pt x="500" y="192"/>
                    <a:pt x="500" y="192"/>
                    <a:pt x="500" y="192"/>
                  </a:cubicBezTo>
                  <a:cubicBezTo>
                    <a:pt x="496" y="192"/>
                    <a:pt x="496" y="192"/>
                    <a:pt x="496" y="192"/>
                  </a:cubicBezTo>
                  <a:cubicBezTo>
                    <a:pt x="496" y="215"/>
                    <a:pt x="496" y="215"/>
                    <a:pt x="496" y="215"/>
                  </a:cubicBezTo>
                  <a:cubicBezTo>
                    <a:pt x="500" y="215"/>
                    <a:pt x="500" y="215"/>
                    <a:pt x="500" y="215"/>
                  </a:cubicBezTo>
                  <a:cubicBezTo>
                    <a:pt x="500" y="202"/>
                    <a:pt x="500" y="202"/>
                    <a:pt x="500" y="202"/>
                  </a:cubicBezTo>
                  <a:cubicBezTo>
                    <a:pt x="501" y="198"/>
                    <a:pt x="503" y="195"/>
                    <a:pt x="506" y="195"/>
                  </a:cubicBezTo>
                  <a:cubicBezTo>
                    <a:pt x="509" y="195"/>
                    <a:pt x="509" y="195"/>
                    <a:pt x="509" y="195"/>
                  </a:cubicBezTo>
                  <a:cubicBezTo>
                    <a:pt x="509" y="192"/>
                    <a:pt x="509" y="192"/>
                    <a:pt x="509" y="192"/>
                  </a:cubicBezTo>
                  <a:cubicBezTo>
                    <a:pt x="506" y="192"/>
                    <a:pt x="506" y="192"/>
                    <a:pt x="506" y="192"/>
                  </a:cubicBezTo>
                  <a:cubicBezTo>
                    <a:pt x="503" y="192"/>
                    <a:pt x="501" y="193"/>
                    <a:pt x="501" y="196"/>
                  </a:cubicBezTo>
                  <a:close/>
                  <a:moveTo>
                    <a:pt x="513" y="215"/>
                  </a:moveTo>
                  <a:cubicBezTo>
                    <a:pt x="517" y="215"/>
                    <a:pt x="517" y="215"/>
                    <a:pt x="517" y="215"/>
                  </a:cubicBezTo>
                  <a:cubicBezTo>
                    <a:pt x="517" y="192"/>
                    <a:pt x="517" y="192"/>
                    <a:pt x="517" y="192"/>
                  </a:cubicBezTo>
                  <a:cubicBezTo>
                    <a:pt x="513" y="192"/>
                    <a:pt x="513" y="192"/>
                    <a:pt x="513" y="192"/>
                  </a:cubicBezTo>
                  <a:lnTo>
                    <a:pt x="513" y="215"/>
                  </a:lnTo>
                  <a:close/>
                  <a:moveTo>
                    <a:pt x="525" y="2"/>
                  </a:moveTo>
                  <a:cubicBezTo>
                    <a:pt x="472" y="142"/>
                    <a:pt x="472" y="142"/>
                    <a:pt x="472" y="142"/>
                  </a:cubicBezTo>
                  <a:cubicBezTo>
                    <a:pt x="472" y="147"/>
                    <a:pt x="472" y="147"/>
                    <a:pt x="472" y="147"/>
                  </a:cubicBezTo>
                  <a:cubicBezTo>
                    <a:pt x="487" y="147"/>
                    <a:pt x="487" y="147"/>
                    <a:pt x="487" y="147"/>
                  </a:cubicBezTo>
                  <a:cubicBezTo>
                    <a:pt x="506" y="95"/>
                    <a:pt x="506" y="95"/>
                    <a:pt x="506" y="95"/>
                  </a:cubicBezTo>
                  <a:cubicBezTo>
                    <a:pt x="569" y="95"/>
                    <a:pt x="569" y="95"/>
                    <a:pt x="569" y="95"/>
                  </a:cubicBezTo>
                  <a:cubicBezTo>
                    <a:pt x="589" y="147"/>
                    <a:pt x="589" y="147"/>
                    <a:pt x="589" y="147"/>
                  </a:cubicBezTo>
                  <a:cubicBezTo>
                    <a:pt x="606" y="147"/>
                    <a:pt x="606" y="147"/>
                    <a:pt x="606" y="147"/>
                  </a:cubicBezTo>
                  <a:cubicBezTo>
                    <a:pt x="606" y="142"/>
                    <a:pt x="606" y="142"/>
                    <a:pt x="606" y="142"/>
                  </a:cubicBezTo>
                  <a:cubicBezTo>
                    <a:pt x="551" y="2"/>
                    <a:pt x="551" y="2"/>
                    <a:pt x="551" y="2"/>
                  </a:cubicBezTo>
                  <a:lnTo>
                    <a:pt x="525" y="2"/>
                  </a:lnTo>
                  <a:close/>
                  <a:moveTo>
                    <a:pt x="512" y="81"/>
                  </a:moveTo>
                  <a:cubicBezTo>
                    <a:pt x="534" y="23"/>
                    <a:pt x="534" y="23"/>
                    <a:pt x="534" y="23"/>
                  </a:cubicBezTo>
                  <a:cubicBezTo>
                    <a:pt x="537" y="14"/>
                    <a:pt x="537" y="14"/>
                    <a:pt x="537" y="14"/>
                  </a:cubicBezTo>
                  <a:cubicBezTo>
                    <a:pt x="537" y="14"/>
                    <a:pt x="537" y="14"/>
                    <a:pt x="537" y="14"/>
                  </a:cubicBezTo>
                  <a:cubicBezTo>
                    <a:pt x="540" y="23"/>
                    <a:pt x="540" y="23"/>
                    <a:pt x="540" y="23"/>
                  </a:cubicBezTo>
                  <a:cubicBezTo>
                    <a:pt x="563" y="81"/>
                    <a:pt x="563" y="81"/>
                    <a:pt x="563" y="81"/>
                  </a:cubicBezTo>
                  <a:lnTo>
                    <a:pt x="512" y="81"/>
                  </a:lnTo>
                  <a:close/>
                  <a:moveTo>
                    <a:pt x="480" y="191"/>
                  </a:moveTo>
                  <a:cubicBezTo>
                    <a:pt x="477" y="191"/>
                    <a:pt x="474" y="193"/>
                    <a:pt x="473" y="195"/>
                  </a:cubicBezTo>
                  <a:cubicBezTo>
                    <a:pt x="473" y="195"/>
                    <a:pt x="473" y="195"/>
                    <a:pt x="473" y="195"/>
                  </a:cubicBezTo>
                  <a:cubicBezTo>
                    <a:pt x="473" y="192"/>
                    <a:pt x="473" y="192"/>
                    <a:pt x="473" y="192"/>
                  </a:cubicBezTo>
                  <a:cubicBezTo>
                    <a:pt x="469" y="192"/>
                    <a:pt x="469" y="192"/>
                    <a:pt x="469" y="192"/>
                  </a:cubicBezTo>
                  <a:cubicBezTo>
                    <a:pt x="469" y="225"/>
                    <a:pt x="469" y="225"/>
                    <a:pt x="469" y="225"/>
                  </a:cubicBezTo>
                  <a:cubicBezTo>
                    <a:pt x="473" y="225"/>
                    <a:pt x="473" y="225"/>
                    <a:pt x="473" y="225"/>
                  </a:cubicBezTo>
                  <a:cubicBezTo>
                    <a:pt x="473" y="212"/>
                    <a:pt x="473" y="212"/>
                    <a:pt x="473" y="212"/>
                  </a:cubicBezTo>
                  <a:cubicBezTo>
                    <a:pt x="473" y="212"/>
                    <a:pt x="473" y="212"/>
                    <a:pt x="473" y="212"/>
                  </a:cubicBezTo>
                  <a:cubicBezTo>
                    <a:pt x="474" y="214"/>
                    <a:pt x="477" y="216"/>
                    <a:pt x="480" y="216"/>
                  </a:cubicBezTo>
                  <a:cubicBezTo>
                    <a:pt x="486" y="216"/>
                    <a:pt x="491" y="211"/>
                    <a:pt x="491" y="203"/>
                  </a:cubicBezTo>
                  <a:cubicBezTo>
                    <a:pt x="491" y="196"/>
                    <a:pt x="487" y="191"/>
                    <a:pt x="480" y="191"/>
                  </a:cubicBezTo>
                  <a:close/>
                  <a:moveTo>
                    <a:pt x="479" y="212"/>
                  </a:moveTo>
                  <a:cubicBezTo>
                    <a:pt x="476" y="212"/>
                    <a:pt x="473" y="211"/>
                    <a:pt x="473" y="208"/>
                  </a:cubicBezTo>
                  <a:cubicBezTo>
                    <a:pt x="473" y="201"/>
                    <a:pt x="473" y="201"/>
                    <a:pt x="473" y="201"/>
                  </a:cubicBezTo>
                  <a:cubicBezTo>
                    <a:pt x="473" y="197"/>
                    <a:pt x="476" y="195"/>
                    <a:pt x="479" y="195"/>
                  </a:cubicBezTo>
                  <a:cubicBezTo>
                    <a:pt x="484" y="195"/>
                    <a:pt x="488" y="198"/>
                    <a:pt x="488" y="203"/>
                  </a:cubicBezTo>
                  <a:cubicBezTo>
                    <a:pt x="488" y="209"/>
                    <a:pt x="484" y="212"/>
                    <a:pt x="479" y="212"/>
                  </a:cubicBezTo>
                  <a:close/>
                  <a:moveTo>
                    <a:pt x="513" y="186"/>
                  </a:moveTo>
                  <a:cubicBezTo>
                    <a:pt x="517" y="186"/>
                    <a:pt x="517" y="186"/>
                    <a:pt x="517" y="186"/>
                  </a:cubicBezTo>
                  <a:cubicBezTo>
                    <a:pt x="517" y="181"/>
                    <a:pt x="517" y="181"/>
                    <a:pt x="517" y="181"/>
                  </a:cubicBezTo>
                  <a:cubicBezTo>
                    <a:pt x="513" y="181"/>
                    <a:pt x="513" y="181"/>
                    <a:pt x="513" y="181"/>
                  </a:cubicBezTo>
                  <a:lnTo>
                    <a:pt x="513" y="186"/>
                  </a:lnTo>
                  <a:close/>
                  <a:moveTo>
                    <a:pt x="566" y="204"/>
                  </a:moveTo>
                  <a:cubicBezTo>
                    <a:pt x="566" y="197"/>
                    <a:pt x="563" y="191"/>
                    <a:pt x="555" y="191"/>
                  </a:cubicBezTo>
                  <a:cubicBezTo>
                    <a:pt x="548" y="191"/>
                    <a:pt x="544" y="197"/>
                    <a:pt x="544" y="203"/>
                  </a:cubicBezTo>
                  <a:cubicBezTo>
                    <a:pt x="544" y="212"/>
                    <a:pt x="549" y="216"/>
                    <a:pt x="557" y="216"/>
                  </a:cubicBezTo>
                  <a:cubicBezTo>
                    <a:pt x="559" y="216"/>
                    <a:pt x="563" y="215"/>
                    <a:pt x="565" y="213"/>
                  </a:cubicBezTo>
                  <a:cubicBezTo>
                    <a:pt x="565" y="210"/>
                    <a:pt x="565" y="210"/>
                    <a:pt x="565" y="210"/>
                  </a:cubicBezTo>
                  <a:cubicBezTo>
                    <a:pt x="564" y="210"/>
                    <a:pt x="564" y="210"/>
                    <a:pt x="564" y="210"/>
                  </a:cubicBezTo>
                  <a:cubicBezTo>
                    <a:pt x="562" y="212"/>
                    <a:pt x="559" y="213"/>
                    <a:pt x="557" y="213"/>
                  </a:cubicBezTo>
                  <a:cubicBezTo>
                    <a:pt x="552" y="213"/>
                    <a:pt x="550" y="211"/>
                    <a:pt x="549" y="208"/>
                  </a:cubicBezTo>
                  <a:cubicBezTo>
                    <a:pt x="548" y="207"/>
                    <a:pt x="548" y="206"/>
                    <a:pt x="548" y="204"/>
                  </a:cubicBezTo>
                  <a:cubicBezTo>
                    <a:pt x="548" y="204"/>
                    <a:pt x="548" y="204"/>
                    <a:pt x="548" y="204"/>
                  </a:cubicBezTo>
                  <a:lnTo>
                    <a:pt x="566" y="204"/>
                  </a:lnTo>
                  <a:close/>
                  <a:moveTo>
                    <a:pt x="555" y="194"/>
                  </a:moveTo>
                  <a:cubicBezTo>
                    <a:pt x="559" y="194"/>
                    <a:pt x="562" y="197"/>
                    <a:pt x="562" y="201"/>
                  </a:cubicBezTo>
                  <a:cubicBezTo>
                    <a:pt x="548" y="201"/>
                    <a:pt x="548" y="201"/>
                    <a:pt x="548" y="201"/>
                  </a:cubicBezTo>
                  <a:cubicBezTo>
                    <a:pt x="549" y="197"/>
                    <a:pt x="551" y="194"/>
                    <a:pt x="555" y="194"/>
                  </a:cubicBezTo>
                  <a:close/>
                  <a:moveTo>
                    <a:pt x="526" y="198"/>
                  </a:moveTo>
                  <a:cubicBezTo>
                    <a:pt x="526" y="196"/>
                    <a:pt x="528" y="194"/>
                    <a:pt x="532" y="194"/>
                  </a:cubicBezTo>
                  <a:cubicBezTo>
                    <a:pt x="536" y="194"/>
                    <a:pt x="538" y="196"/>
                    <a:pt x="539" y="197"/>
                  </a:cubicBezTo>
                  <a:cubicBezTo>
                    <a:pt x="540" y="197"/>
                    <a:pt x="540" y="197"/>
                    <a:pt x="540" y="197"/>
                  </a:cubicBezTo>
                  <a:cubicBezTo>
                    <a:pt x="540" y="193"/>
                    <a:pt x="540" y="193"/>
                    <a:pt x="540" y="193"/>
                  </a:cubicBezTo>
                  <a:cubicBezTo>
                    <a:pt x="538" y="193"/>
                    <a:pt x="536" y="192"/>
                    <a:pt x="532" y="192"/>
                  </a:cubicBezTo>
                  <a:cubicBezTo>
                    <a:pt x="526" y="192"/>
                    <a:pt x="523" y="194"/>
                    <a:pt x="523" y="198"/>
                  </a:cubicBezTo>
                  <a:cubicBezTo>
                    <a:pt x="523" y="206"/>
                    <a:pt x="537" y="204"/>
                    <a:pt x="537" y="209"/>
                  </a:cubicBezTo>
                  <a:cubicBezTo>
                    <a:pt x="537" y="212"/>
                    <a:pt x="535" y="213"/>
                    <a:pt x="532" y="213"/>
                  </a:cubicBezTo>
                  <a:cubicBezTo>
                    <a:pt x="529" y="213"/>
                    <a:pt x="525" y="211"/>
                    <a:pt x="524" y="210"/>
                  </a:cubicBezTo>
                  <a:cubicBezTo>
                    <a:pt x="523" y="210"/>
                    <a:pt x="523" y="210"/>
                    <a:pt x="523" y="210"/>
                  </a:cubicBezTo>
                  <a:cubicBezTo>
                    <a:pt x="523" y="213"/>
                    <a:pt x="523" y="213"/>
                    <a:pt x="523" y="213"/>
                  </a:cubicBezTo>
                  <a:cubicBezTo>
                    <a:pt x="525" y="215"/>
                    <a:pt x="528" y="216"/>
                    <a:pt x="531" y="216"/>
                  </a:cubicBezTo>
                  <a:cubicBezTo>
                    <a:pt x="538" y="216"/>
                    <a:pt x="541" y="213"/>
                    <a:pt x="541" y="209"/>
                  </a:cubicBezTo>
                  <a:cubicBezTo>
                    <a:pt x="541" y="201"/>
                    <a:pt x="526" y="203"/>
                    <a:pt x="526" y="198"/>
                  </a:cubicBezTo>
                  <a:close/>
                  <a:moveTo>
                    <a:pt x="359" y="215"/>
                  </a:moveTo>
                  <a:cubicBezTo>
                    <a:pt x="382" y="215"/>
                    <a:pt x="382" y="215"/>
                    <a:pt x="382" y="215"/>
                  </a:cubicBezTo>
                  <a:cubicBezTo>
                    <a:pt x="382" y="212"/>
                    <a:pt x="382" y="212"/>
                    <a:pt x="382" y="212"/>
                  </a:cubicBezTo>
                  <a:cubicBezTo>
                    <a:pt x="363" y="212"/>
                    <a:pt x="363" y="212"/>
                    <a:pt x="363" y="212"/>
                  </a:cubicBezTo>
                  <a:cubicBezTo>
                    <a:pt x="363" y="200"/>
                    <a:pt x="363" y="200"/>
                    <a:pt x="363" y="200"/>
                  </a:cubicBezTo>
                  <a:cubicBezTo>
                    <a:pt x="381" y="200"/>
                    <a:pt x="381" y="200"/>
                    <a:pt x="381" y="200"/>
                  </a:cubicBezTo>
                  <a:cubicBezTo>
                    <a:pt x="381" y="197"/>
                    <a:pt x="381" y="197"/>
                    <a:pt x="381" y="197"/>
                  </a:cubicBezTo>
                  <a:cubicBezTo>
                    <a:pt x="363" y="197"/>
                    <a:pt x="363" y="197"/>
                    <a:pt x="363" y="197"/>
                  </a:cubicBezTo>
                  <a:cubicBezTo>
                    <a:pt x="363" y="185"/>
                    <a:pt x="363" y="185"/>
                    <a:pt x="363" y="185"/>
                  </a:cubicBezTo>
                  <a:cubicBezTo>
                    <a:pt x="382" y="185"/>
                    <a:pt x="382" y="185"/>
                    <a:pt x="382" y="185"/>
                  </a:cubicBezTo>
                  <a:cubicBezTo>
                    <a:pt x="382" y="182"/>
                    <a:pt x="382" y="182"/>
                    <a:pt x="382" y="182"/>
                  </a:cubicBezTo>
                  <a:cubicBezTo>
                    <a:pt x="359" y="182"/>
                    <a:pt x="359" y="182"/>
                    <a:pt x="359" y="182"/>
                  </a:cubicBezTo>
                  <a:lnTo>
                    <a:pt x="359" y="215"/>
                  </a:lnTo>
                  <a:close/>
                  <a:moveTo>
                    <a:pt x="457" y="196"/>
                  </a:moveTo>
                  <a:cubicBezTo>
                    <a:pt x="456" y="196"/>
                    <a:pt x="456" y="196"/>
                    <a:pt x="456" y="196"/>
                  </a:cubicBezTo>
                  <a:cubicBezTo>
                    <a:pt x="456" y="192"/>
                    <a:pt x="456" y="192"/>
                    <a:pt x="456" y="192"/>
                  </a:cubicBezTo>
                  <a:cubicBezTo>
                    <a:pt x="453" y="192"/>
                    <a:pt x="453" y="192"/>
                    <a:pt x="453" y="192"/>
                  </a:cubicBezTo>
                  <a:cubicBezTo>
                    <a:pt x="453" y="215"/>
                    <a:pt x="453" y="215"/>
                    <a:pt x="453" y="215"/>
                  </a:cubicBezTo>
                  <a:cubicBezTo>
                    <a:pt x="457" y="215"/>
                    <a:pt x="457" y="215"/>
                    <a:pt x="457" y="215"/>
                  </a:cubicBezTo>
                  <a:cubicBezTo>
                    <a:pt x="457" y="202"/>
                    <a:pt x="457" y="202"/>
                    <a:pt x="457" y="202"/>
                  </a:cubicBezTo>
                  <a:cubicBezTo>
                    <a:pt x="457" y="198"/>
                    <a:pt x="459" y="195"/>
                    <a:pt x="462" y="195"/>
                  </a:cubicBezTo>
                  <a:cubicBezTo>
                    <a:pt x="465" y="195"/>
                    <a:pt x="465" y="195"/>
                    <a:pt x="465" y="195"/>
                  </a:cubicBezTo>
                  <a:cubicBezTo>
                    <a:pt x="465" y="192"/>
                    <a:pt x="465" y="192"/>
                    <a:pt x="465" y="192"/>
                  </a:cubicBezTo>
                  <a:cubicBezTo>
                    <a:pt x="462" y="192"/>
                    <a:pt x="462" y="192"/>
                    <a:pt x="462" y="192"/>
                  </a:cubicBezTo>
                  <a:cubicBezTo>
                    <a:pt x="459" y="192"/>
                    <a:pt x="458" y="193"/>
                    <a:pt x="457" y="196"/>
                  </a:cubicBezTo>
                  <a:close/>
                  <a:moveTo>
                    <a:pt x="302" y="8"/>
                  </a:moveTo>
                  <a:cubicBezTo>
                    <a:pt x="301" y="4"/>
                    <a:pt x="297" y="2"/>
                    <a:pt x="293" y="2"/>
                  </a:cubicBezTo>
                  <a:cubicBezTo>
                    <a:pt x="164" y="2"/>
                    <a:pt x="164" y="2"/>
                    <a:pt x="164" y="2"/>
                  </a:cubicBezTo>
                  <a:cubicBezTo>
                    <a:pt x="161" y="2"/>
                    <a:pt x="159" y="3"/>
                    <a:pt x="157" y="5"/>
                  </a:cubicBezTo>
                  <a:cubicBezTo>
                    <a:pt x="73" y="89"/>
                    <a:pt x="73" y="89"/>
                    <a:pt x="73" y="89"/>
                  </a:cubicBezTo>
                  <a:cubicBezTo>
                    <a:pt x="69" y="92"/>
                    <a:pt x="69" y="99"/>
                    <a:pt x="73" y="103"/>
                  </a:cubicBezTo>
                  <a:cubicBezTo>
                    <a:pt x="101" y="131"/>
                    <a:pt x="101" y="131"/>
                    <a:pt x="101" y="131"/>
                  </a:cubicBezTo>
                  <a:cubicBezTo>
                    <a:pt x="89" y="143"/>
                    <a:pt x="89" y="143"/>
                    <a:pt x="89" y="143"/>
                  </a:cubicBezTo>
                  <a:cubicBezTo>
                    <a:pt x="85" y="147"/>
                    <a:pt x="85" y="153"/>
                    <a:pt x="89" y="157"/>
                  </a:cubicBezTo>
                  <a:cubicBezTo>
                    <a:pt x="131" y="199"/>
                    <a:pt x="131" y="199"/>
                    <a:pt x="131" y="199"/>
                  </a:cubicBezTo>
                  <a:cubicBezTo>
                    <a:pt x="135" y="203"/>
                    <a:pt x="141" y="203"/>
                    <a:pt x="145" y="199"/>
                  </a:cubicBezTo>
                  <a:cubicBezTo>
                    <a:pt x="158" y="186"/>
                    <a:pt x="158" y="186"/>
                    <a:pt x="158" y="186"/>
                  </a:cubicBezTo>
                  <a:cubicBezTo>
                    <a:pt x="195" y="222"/>
                    <a:pt x="195" y="222"/>
                    <a:pt x="195" y="222"/>
                  </a:cubicBezTo>
                  <a:cubicBezTo>
                    <a:pt x="197" y="224"/>
                    <a:pt x="199" y="225"/>
                    <a:pt x="202" y="225"/>
                  </a:cubicBezTo>
                  <a:cubicBezTo>
                    <a:pt x="204" y="225"/>
                    <a:pt x="207" y="224"/>
                    <a:pt x="209" y="222"/>
                  </a:cubicBezTo>
                  <a:cubicBezTo>
                    <a:pt x="298" y="133"/>
                    <a:pt x="298" y="133"/>
                    <a:pt x="298" y="133"/>
                  </a:cubicBezTo>
                  <a:cubicBezTo>
                    <a:pt x="300" y="131"/>
                    <a:pt x="301" y="128"/>
                    <a:pt x="301" y="126"/>
                  </a:cubicBezTo>
                  <a:cubicBezTo>
                    <a:pt x="301" y="123"/>
                    <a:pt x="300" y="120"/>
                    <a:pt x="298" y="119"/>
                  </a:cubicBezTo>
                  <a:cubicBezTo>
                    <a:pt x="249" y="69"/>
                    <a:pt x="249" y="69"/>
                    <a:pt x="249" y="69"/>
                  </a:cubicBezTo>
                  <a:cubicBezTo>
                    <a:pt x="300" y="19"/>
                    <a:pt x="300" y="19"/>
                    <a:pt x="300" y="19"/>
                  </a:cubicBezTo>
                  <a:cubicBezTo>
                    <a:pt x="303" y="16"/>
                    <a:pt x="304" y="12"/>
                    <a:pt x="302" y="8"/>
                  </a:cubicBezTo>
                  <a:close/>
                  <a:moveTo>
                    <a:pt x="217" y="57"/>
                  </a:moveTo>
                  <a:cubicBezTo>
                    <a:pt x="227" y="46"/>
                    <a:pt x="227" y="46"/>
                    <a:pt x="227" y="46"/>
                  </a:cubicBezTo>
                  <a:cubicBezTo>
                    <a:pt x="228" y="46"/>
                    <a:pt x="229" y="45"/>
                    <a:pt x="229" y="45"/>
                  </a:cubicBezTo>
                  <a:cubicBezTo>
                    <a:pt x="230" y="45"/>
                    <a:pt x="231" y="46"/>
                    <a:pt x="231" y="46"/>
                  </a:cubicBezTo>
                  <a:cubicBezTo>
                    <a:pt x="242" y="57"/>
                    <a:pt x="242" y="57"/>
                    <a:pt x="242" y="57"/>
                  </a:cubicBezTo>
                  <a:cubicBezTo>
                    <a:pt x="243" y="58"/>
                    <a:pt x="243" y="59"/>
                    <a:pt x="242" y="60"/>
                  </a:cubicBezTo>
                  <a:cubicBezTo>
                    <a:pt x="231" y="71"/>
                    <a:pt x="231" y="71"/>
                    <a:pt x="231" y="71"/>
                  </a:cubicBezTo>
                  <a:cubicBezTo>
                    <a:pt x="231" y="71"/>
                    <a:pt x="230" y="72"/>
                    <a:pt x="229" y="72"/>
                  </a:cubicBezTo>
                  <a:cubicBezTo>
                    <a:pt x="229" y="72"/>
                    <a:pt x="228" y="71"/>
                    <a:pt x="227" y="71"/>
                  </a:cubicBezTo>
                  <a:cubicBezTo>
                    <a:pt x="217" y="60"/>
                    <a:pt x="217" y="60"/>
                    <a:pt x="217" y="60"/>
                  </a:cubicBezTo>
                  <a:cubicBezTo>
                    <a:pt x="216" y="60"/>
                    <a:pt x="216" y="59"/>
                    <a:pt x="216" y="59"/>
                  </a:cubicBezTo>
                  <a:cubicBezTo>
                    <a:pt x="216" y="58"/>
                    <a:pt x="216" y="57"/>
                    <a:pt x="217" y="57"/>
                  </a:cubicBezTo>
                  <a:close/>
                  <a:moveTo>
                    <a:pt x="158" y="35"/>
                  </a:moveTo>
                  <a:cubicBezTo>
                    <a:pt x="158" y="34"/>
                    <a:pt x="158" y="33"/>
                    <a:pt x="160" y="33"/>
                  </a:cubicBezTo>
                  <a:cubicBezTo>
                    <a:pt x="161" y="32"/>
                    <a:pt x="162" y="32"/>
                    <a:pt x="163" y="33"/>
                  </a:cubicBezTo>
                  <a:cubicBezTo>
                    <a:pt x="182" y="52"/>
                    <a:pt x="182" y="52"/>
                    <a:pt x="182" y="52"/>
                  </a:cubicBezTo>
                  <a:cubicBezTo>
                    <a:pt x="200" y="33"/>
                    <a:pt x="200" y="33"/>
                    <a:pt x="200" y="33"/>
                  </a:cubicBezTo>
                  <a:cubicBezTo>
                    <a:pt x="201" y="32"/>
                    <a:pt x="202" y="32"/>
                    <a:pt x="204" y="33"/>
                  </a:cubicBezTo>
                  <a:cubicBezTo>
                    <a:pt x="205" y="33"/>
                    <a:pt x="205" y="34"/>
                    <a:pt x="205" y="35"/>
                  </a:cubicBezTo>
                  <a:cubicBezTo>
                    <a:pt x="205" y="77"/>
                    <a:pt x="205" y="77"/>
                    <a:pt x="205" y="77"/>
                  </a:cubicBezTo>
                  <a:cubicBezTo>
                    <a:pt x="205" y="78"/>
                    <a:pt x="205" y="79"/>
                    <a:pt x="204" y="79"/>
                  </a:cubicBezTo>
                  <a:cubicBezTo>
                    <a:pt x="184" y="100"/>
                    <a:pt x="184" y="100"/>
                    <a:pt x="184" y="100"/>
                  </a:cubicBezTo>
                  <a:cubicBezTo>
                    <a:pt x="183" y="101"/>
                    <a:pt x="182" y="101"/>
                    <a:pt x="182" y="101"/>
                  </a:cubicBezTo>
                  <a:cubicBezTo>
                    <a:pt x="181" y="101"/>
                    <a:pt x="180" y="101"/>
                    <a:pt x="179" y="100"/>
                  </a:cubicBezTo>
                  <a:cubicBezTo>
                    <a:pt x="159" y="79"/>
                    <a:pt x="159" y="79"/>
                    <a:pt x="159" y="79"/>
                  </a:cubicBezTo>
                  <a:cubicBezTo>
                    <a:pt x="158" y="79"/>
                    <a:pt x="158" y="78"/>
                    <a:pt x="158" y="77"/>
                  </a:cubicBezTo>
                  <a:lnTo>
                    <a:pt x="158" y="35"/>
                  </a:lnTo>
                  <a:close/>
                  <a:moveTo>
                    <a:pt x="121" y="57"/>
                  </a:moveTo>
                  <a:cubicBezTo>
                    <a:pt x="132" y="46"/>
                    <a:pt x="132" y="46"/>
                    <a:pt x="132" y="46"/>
                  </a:cubicBezTo>
                  <a:cubicBezTo>
                    <a:pt x="132" y="46"/>
                    <a:pt x="133" y="45"/>
                    <a:pt x="134" y="45"/>
                  </a:cubicBezTo>
                  <a:cubicBezTo>
                    <a:pt x="134" y="45"/>
                    <a:pt x="135" y="46"/>
                    <a:pt x="136" y="46"/>
                  </a:cubicBezTo>
                  <a:cubicBezTo>
                    <a:pt x="146" y="57"/>
                    <a:pt x="146" y="57"/>
                    <a:pt x="146" y="57"/>
                  </a:cubicBezTo>
                  <a:cubicBezTo>
                    <a:pt x="147" y="58"/>
                    <a:pt x="147" y="59"/>
                    <a:pt x="146" y="60"/>
                  </a:cubicBezTo>
                  <a:cubicBezTo>
                    <a:pt x="136" y="71"/>
                    <a:pt x="136" y="71"/>
                    <a:pt x="136" y="71"/>
                  </a:cubicBezTo>
                  <a:cubicBezTo>
                    <a:pt x="135" y="71"/>
                    <a:pt x="134" y="72"/>
                    <a:pt x="134" y="72"/>
                  </a:cubicBezTo>
                  <a:cubicBezTo>
                    <a:pt x="133" y="72"/>
                    <a:pt x="132" y="71"/>
                    <a:pt x="132" y="71"/>
                  </a:cubicBezTo>
                  <a:cubicBezTo>
                    <a:pt x="121" y="60"/>
                    <a:pt x="121" y="60"/>
                    <a:pt x="121" y="60"/>
                  </a:cubicBezTo>
                  <a:cubicBezTo>
                    <a:pt x="121" y="60"/>
                    <a:pt x="121" y="59"/>
                    <a:pt x="121" y="59"/>
                  </a:cubicBezTo>
                  <a:cubicBezTo>
                    <a:pt x="121" y="58"/>
                    <a:pt x="121" y="57"/>
                    <a:pt x="121" y="57"/>
                  </a:cubicBezTo>
                  <a:close/>
                  <a:moveTo>
                    <a:pt x="146" y="156"/>
                  </a:moveTo>
                  <a:cubicBezTo>
                    <a:pt x="136" y="166"/>
                    <a:pt x="136" y="166"/>
                    <a:pt x="136" y="166"/>
                  </a:cubicBezTo>
                  <a:cubicBezTo>
                    <a:pt x="135" y="167"/>
                    <a:pt x="134" y="167"/>
                    <a:pt x="134" y="167"/>
                  </a:cubicBezTo>
                  <a:cubicBezTo>
                    <a:pt x="133" y="167"/>
                    <a:pt x="132" y="167"/>
                    <a:pt x="132" y="166"/>
                  </a:cubicBezTo>
                  <a:cubicBezTo>
                    <a:pt x="121" y="156"/>
                    <a:pt x="121" y="156"/>
                    <a:pt x="121" y="156"/>
                  </a:cubicBezTo>
                  <a:cubicBezTo>
                    <a:pt x="121" y="155"/>
                    <a:pt x="121" y="155"/>
                    <a:pt x="121" y="154"/>
                  </a:cubicBezTo>
                  <a:cubicBezTo>
                    <a:pt x="121" y="153"/>
                    <a:pt x="121" y="153"/>
                    <a:pt x="121" y="152"/>
                  </a:cubicBezTo>
                  <a:cubicBezTo>
                    <a:pt x="132" y="142"/>
                    <a:pt x="132" y="142"/>
                    <a:pt x="132" y="142"/>
                  </a:cubicBezTo>
                  <a:cubicBezTo>
                    <a:pt x="132" y="141"/>
                    <a:pt x="133" y="141"/>
                    <a:pt x="134" y="141"/>
                  </a:cubicBezTo>
                  <a:cubicBezTo>
                    <a:pt x="134" y="141"/>
                    <a:pt x="135" y="141"/>
                    <a:pt x="136" y="142"/>
                  </a:cubicBezTo>
                  <a:cubicBezTo>
                    <a:pt x="146" y="152"/>
                    <a:pt x="146" y="152"/>
                    <a:pt x="146" y="152"/>
                  </a:cubicBezTo>
                  <a:cubicBezTo>
                    <a:pt x="147" y="153"/>
                    <a:pt x="147" y="155"/>
                    <a:pt x="146" y="156"/>
                  </a:cubicBezTo>
                  <a:close/>
                  <a:moveTo>
                    <a:pt x="152" y="130"/>
                  </a:moveTo>
                  <a:cubicBezTo>
                    <a:pt x="110" y="130"/>
                    <a:pt x="110" y="130"/>
                    <a:pt x="110" y="130"/>
                  </a:cubicBezTo>
                  <a:cubicBezTo>
                    <a:pt x="109" y="130"/>
                    <a:pt x="108" y="130"/>
                    <a:pt x="107" y="129"/>
                  </a:cubicBezTo>
                  <a:cubicBezTo>
                    <a:pt x="107" y="127"/>
                    <a:pt x="107" y="126"/>
                    <a:pt x="108" y="125"/>
                  </a:cubicBezTo>
                  <a:cubicBezTo>
                    <a:pt x="127" y="107"/>
                    <a:pt x="127" y="107"/>
                    <a:pt x="127" y="107"/>
                  </a:cubicBezTo>
                  <a:cubicBezTo>
                    <a:pt x="108" y="88"/>
                    <a:pt x="108" y="88"/>
                    <a:pt x="108" y="88"/>
                  </a:cubicBezTo>
                  <a:cubicBezTo>
                    <a:pt x="107" y="87"/>
                    <a:pt x="107" y="86"/>
                    <a:pt x="107" y="85"/>
                  </a:cubicBezTo>
                  <a:cubicBezTo>
                    <a:pt x="108" y="83"/>
                    <a:pt x="109" y="83"/>
                    <a:pt x="110" y="83"/>
                  </a:cubicBezTo>
                  <a:cubicBezTo>
                    <a:pt x="152" y="83"/>
                    <a:pt x="152" y="83"/>
                    <a:pt x="152" y="83"/>
                  </a:cubicBezTo>
                  <a:cubicBezTo>
                    <a:pt x="153" y="83"/>
                    <a:pt x="153" y="83"/>
                    <a:pt x="154" y="84"/>
                  </a:cubicBezTo>
                  <a:cubicBezTo>
                    <a:pt x="175" y="104"/>
                    <a:pt x="175" y="104"/>
                    <a:pt x="175" y="104"/>
                  </a:cubicBezTo>
                  <a:cubicBezTo>
                    <a:pt x="175" y="105"/>
                    <a:pt x="176" y="106"/>
                    <a:pt x="176" y="107"/>
                  </a:cubicBezTo>
                  <a:cubicBezTo>
                    <a:pt x="176" y="107"/>
                    <a:pt x="175" y="108"/>
                    <a:pt x="175" y="109"/>
                  </a:cubicBezTo>
                  <a:cubicBezTo>
                    <a:pt x="154" y="130"/>
                    <a:pt x="154" y="130"/>
                    <a:pt x="154" y="130"/>
                  </a:cubicBezTo>
                  <a:cubicBezTo>
                    <a:pt x="153" y="130"/>
                    <a:pt x="153" y="130"/>
                    <a:pt x="152" y="130"/>
                  </a:cubicBezTo>
                  <a:close/>
                  <a:moveTo>
                    <a:pt x="205" y="178"/>
                  </a:moveTo>
                  <a:cubicBezTo>
                    <a:pt x="205" y="179"/>
                    <a:pt x="205" y="180"/>
                    <a:pt x="204" y="181"/>
                  </a:cubicBezTo>
                  <a:cubicBezTo>
                    <a:pt x="203" y="181"/>
                    <a:pt x="203" y="181"/>
                    <a:pt x="202" y="181"/>
                  </a:cubicBezTo>
                  <a:cubicBezTo>
                    <a:pt x="202" y="181"/>
                    <a:pt x="201" y="181"/>
                    <a:pt x="200" y="180"/>
                  </a:cubicBezTo>
                  <a:cubicBezTo>
                    <a:pt x="182" y="161"/>
                    <a:pt x="182" y="161"/>
                    <a:pt x="182" y="161"/>
                  </a:cubicBezTo>
                  <a:cubicBezTo>
                    <a:pt x="163" y="180"/>
                    <a:pt x="163" y="180"/>
                    <a:pt x="163" y="180"/>
                  </a:cubicBezTo>
                  <a:cubicBezTo>
                    <a:pt x="162" y="181"/>
                    <a:pt x="161" y="181"/>
                    <a:pt x="160" y="181"/>
                  </a:cubicBezTo>
                  <a:cubicBezTo>
                    <a:pt x="158" y="180"/>
                    <a:pt x="158" y="179"/>
                    <a:pt x="158" y="178"/>
                  </a:cubicBezTo>
                  <a:cubicBezTo>
                    <a:pt x="158" y="136"/>
                    <a:pt x="158" y="136"/>
                    <a:pt x="158" y="136"/>
                  </a:cubicBezTo>
                  <a:cubicBezTo>
                    <a:pt x="158" y="136"/>
                    <a:pt x="158" y="135"/>
                    <a:pt x="159" y="134"/>
                  </a:cubicBezTo>
                  <a:cubicBezTo>
                    <a:pt x="179" y="113"/>
                    <a:pt x="179" y="113"/>
                    <a:pt x="179" y="113"/>
                  </a:cubicBezTo>
                  <a:cubicBezTo>
                    <a:pt x="181" y="112"/>
                    <a:pt x="182" y="112"/>
                    <a:pt x="184" y="113"/>
                  </a:cubicBezTo>
                  <a:cubicBezTo>
                    <a:pt x="204" y="134"/>
                    <a:pt x="204" y="134"/>
                    <a:pt x="204" y="134"/>
                  </a:cubicBezTo>
                  <a:cubicBezTo>
                    <a:pt x="205" y="135"/>
                    <a:pt x="205" y="136"/>
                    <a:pt x="205" y="136"/>
                  </a:cubicBezTo>
                  <a:lnTo>
                    <a:pt x="205" y="178"/>
                  </a:lnTo>
                  <a:close/>
                  <a:moveTo>
                    <a:pt x="242" y="156"/>
                  </a:moveTo>
                  <a:cubicBezTo>
                    <a:pt x="231" y="166"/>
                    <a:pt x="231" y="166"/>
                    <a:pt x="231" y="166"/>
                  </a:cubicBezTo>
                  <a:cubicBezTo>
                    <a:pt x="231" y="167"/>
                    <a:pt x="230" y="167"/>
                    <a:pt x="229" y="167"/>
                  </a:cubicBezTo>
                  <a:cubicBezTo>
                    <a:pt x="229" y="167"/>
                    <a:pt x="228" y="167"/>
                    <a:pt x="227" y="166"/>
                  </a:cubicBezTo>
                  <a:cubicBezTo>
                    <a:pt x="217" y="156"/>
                    <a:pt x="217" y="156"/>
                    <a:pt x="217" y="156"/>
                  </a:cubicBezTo>
                  <a:cubicBezTo>
                    <a:pt x="216" y="155"/>
                    <a:pt x="216" y="155"/>
                    <a:pt x="216" y="154"/>
                  </a:cubicBezTo>
                  <a:cubicBezTo>
                    <a:pt x="216" y="153"/>
                    <a:pt x="216" y="153"/>
                    <a:pt x="217" y="152"/>
                  </a:cubicBezTo>
                  <a:cubicBezTo>
                    <a:pt x="227" y="142"/>
                    <a:pt x="227" y="142"/>
                    <a:pt x="227" y="142"/>
                  </a:cubicBezTo>
                  <a:cubicBezTo>
                    <a:pt x="228" y="141"/>
                    <a:pt x="229" y="141"/>
                    <a:pt x="229" y="141"/>
                  </a:cubicBezTo>
                  <a:cubicBezTo>
                    <a:pt x="230" y="141"/>
                    <a:pt x="231" y="141"/>
                    <a:pt x="231" y="142"/>
                  </a:cubicBezTo>
                  <a:cubicBezTo>
                    <a:pt x="242" y="152"/>
                    <a:pt x="242" y="152"/>
                    <a:pt x="242" y="152"/>
                  </a:cubicBezTo>
                  <a:cubicBezTo>
                    <a:pt x="243" y="153"/>
                    <a:pt x="243" y="155"/>
                    <a:pt x="242" y="156"/>
                  </a:cubicBezTo>
                  <a:close/>
                  <a:moveTo>
                    <a:pt x="253" y="83"/>
                  </a:moveTo>
                  <a:cubicBezTo>
                    <a:pt x="254" y="83"/>
                    <a:pt x="255" y="83"/>
                    <a:pt x="256" y="85"/>
                  </a:cubicBezTo>
                  <a:cubicBezTo>
                    <a:pt x="256" y="86"/>
                    <a:pt x="256" y="87"/>
                    <a:pt x="255" y="88"/>
                  </a:cubicBezTo>
                  <a:cubicBezTo>
                    <a:pt x="236" y="107"/>
                    <a:pt x="236" y="107"/>
                    <a:pt x="236" y="107"/>
                  </a:cubicBezTo>
                  <a:cubicBezTo>
                    <a:pt x="255" y="125"/>
                    <a:pt x="255" y="125"/>
                    <a:pt x="255" y="125"/>
                  </a:cubicBezTo>
                  <a:cubicBezTo>
                    <a:pt x="256" y="126"/>
                    <a:pt x="256" y="127"/>
                    <a:pt x="256" y="129"/>
                  </a:cubicBezTo>
                  <a:cubicBezTo>
                    <a:pt x="255" y="130"/>
                    <a:pt x="254" y="130"/>
                    <a:pt x="253" y="130"/>
                  </a:cubicBezTo>
                  <a:cubicBezTo>
                    <a:pt x="211" y="130"/>
                    <a:pt x="211" y="130"/>
                    <a:pt x="211" y="130"/>
                  </a:cubicBezTo>
                  <a:cubicBezTo>
                    <a:pt x="210" y="130"/>
                    <a:pt x="210" y="130"/>
                    <a:pt x="209" y="130"/>
                  </a:cubicBezTo>
                  <a:cubicBezTo>
                    <a:pt x="188" y="109"/>
                    <a:pt x="188" y="109"/>
                    <a:pt x="188" y="109"/>
                  </a:cubicBezTo>
                  <a:cubicBezTo>
                    <a:pt x="188" y="108"/>
                    <a:pt x="187" y="107"/>
                    <a:pt x="187" y="107"/>
                  </a:cubicBezTo>
                  <a:cubicBezTo>
                    <a:pt x="187" y="106"/>
                    <a:pt x="188" y="105"/>
                    <a:pt x="188" y="104"/>
                  </a:cubicBezTo>
                  <a:cubicBezTo>
                    <a:pt x="209" y="84"/>
                    <a:pt x="209" y="84"/>
                    <a:pt x="209" y="84"/>
                  </a:cubicBezTo>
                  <a:cubicBezTo>
                    <a:pt x="210" y="83"/>
                    <a:pt x="210" y="83"/>
                    <a:pt x="211" y="83"/>
                  </a:cubicBezTo>
                  <a:lnTo>
                    <a:pt x="253" y="83"/>
                  </a:lnTo>
                  <a:close/>
                  <a:moveTo>
                    <a:pt x="458" y="132"/>
                  </a:moveTo>
                  <a:cubicBezTo>
                    <a:pt x="376" y="132"/>
                    <a:pt x="376" y="132"/>
                    <a:pt x="376" y="132"/>
                  </a:cubicBezTo>
                  <a:cubicBezTo>
                    <a:pt x="376" y="80"/>
                    <a:pt x="376" y="80"/>
                    <a:pt x="376" y="80"/>
                  </a:cubicBezTo>
                  <a:cubicBezTo>
                    <a:pt x="452" y="80"/>
                    <a:pt x="452" y="80"/>
                    <a:pt x="452" y="80"/>
                  </a:cubicBezTo>
                  <a:cubicBezTo>
                    <a:pt x="452" y="66"/>
                    <a:pt x="452" y="66"/>
                    <a:pt x="452" y="66"/>
                  </a:cubicBezTo>
                  <a:cubicBezTo>
                    <a:pt x="376" y="66"/>
                    <a:pt x="376" y="66"/>
                    <a:pt x="376" y="66"/>
                  </a:cubicBezTo>
                  <a:cubicBezTo>
                    <a:pt x="376" y="17"/>
                    <a:pt x="376" y="17"/>
                    <a:pt x="376" y="17"/>
                  </a:cubicBezTo>
                  <a:cubicBezTo>
                    <a:pt x="458" y="17"/>
                    <a:pt x="458" y="17"/>
                    <a:pt x="458" y="17"/>
                  </a:cubicBezTo>
                  <a:cubicBezTo>
                    <a:pt x="458" y="2"/>
                    <a:pt x="458" y="2"/>
                    <a:pt x="458" y="2"/>
                  </a:cubicBezTo>
                  <a:cubicBezTo>
                    <a:pt x="359" y="2"/>
                    <a:pt x="359" y="2"/>
                    <a:pt x="359" y="2"/>
                  </a:cubicBezTo>
                  <a:cubicBezTo>
                    <a:pt x="359" y="147"/>
                    <a:pt x="359" y="147"/>
                    <a:pt x="359" y="147"/>
                  </a:cubicBezTo>
                  <a:cubicBezTo>
                    <a:pt x="458" y="147"/>
                    <a:pt x="458" y="147"/>
                    <a:pt x="458" y="147"/>
                  </a:cubicBezTo>
                  <a:lnTo>
                    <a:pt x="458" y="132"/>
                  </a:lnTo>
                  <a:close/>
                  <a:moveTo>
                    <a:pt x="399" y="192"/>
                  </a:moveTo>
                  <a:cubicBezTo>
                    <a:pt x="395" y="192"/>
                    <a:pt x="392" y="193"/>
                    <a:pt x="391" y="196"/>
                  </a:cubicBezTo>
                  <a:cubicBezTo>
                    <a:pt x="390" y="196"/>
                    <a:pt x="390" y="196"/>
                    <a:pt x="390" y="196"/>
                  </a:cubicBezTo>
                  <a:cubicBezTo>
                    <a:pt x="390" y="192"/>
                    <a:pt x="390" y="192"/>
                    <a:pt x="390" y="192"/>
                  </a:cubicBezTo>
                  <a:cubicBezTo>
                    <a:pt x="387" y="192"/>
                    <a:pt x="387" y="192"/>
                    <a:pt x="387" y="192"/>
                  </a:cubicBezTo>
                  <a:cubicBezTo>
                    <a:pt x="387" y="215"/>
                    <a:pt x="387" y="215"/>
                    <a:pt x="387" y="215"/>
                  </a:cubicBezTo>
                  <a:cubicBezTo>
                    <a:pt x="390" y="215"/>
                    <a:pt x="390" y="215"/>
                    <a:pt x="390" y="215"/>
                  </a:cubicBezTo>
                  <a:cubicBezTo>
                    <a:pt x="390" y="200"/>
                    <a:pt x="390" y="200"/>
                    <a:pt x="390" y="200"/>
                  </a:cubicBezTo>
                  <a:cubicBezTo>
                    <a:pt x="391" y="197"/>
                    <a:pt x="395" y="195"/>
                    <a:pt x="397" y="195"/>
                  </a:cubicBezTo>
                  <a:cubicBezTo>
                    <a:pt x="401" y="195"/>
                    <a:pt x="404" y="197"/>
                    <a:pt x="404" y="201"/>
                  </a:cubicBezTo>
                  <a:cubicBezTo>
                    <a:pt x="404" y="215"/>
                    <a:pt x="404" y="215"/>
                    <a:pt x="404" y="215"/>
                  </a:cubicBezTo>
                  <a:cubicBezTo>
                    <a:pt x="408" y="215"/>
                    <a:pt x="408" y="215"/>
                    <a:pt x="408" y="215"/>
                  </a:cubicBezTo>
                  <a:cubicBezTo>
                    <a:pt x="408" y="200"/>
                    <a:pt x="408" y="200"/>
                    <a:pt x="408" y="200"/>
                  </a:cubicBezTo>
                  <a:cubicBezTo>
                    <a:pt x="408" y="194"/>
                    <a:pt x="404" y="192"/>
                    <a:pt x="399" y="192"/>
                  </a:cubicBezTo>
                  <a:close/>
                  <a:moveTo>
                    <a:pt x="448" y="204"/>
                  </a:moveTo>
                  <a:cubicBezTo>
                    <a:pt x="448" y="197"/>
                    <a:pt x="445" y="191"/>
                    <a:pt x="437" y="191"/>
                  </a:cubicBezTo>
                  <a:cubicBezTo>
                    <a:pt x="430" y="191"/>
                    <a:pt x="426" y="197"/>
                    <a:pt x="426" y="203"/>
                  </a:cubicBezTo>
                  <a:cubicBezTo>
                    <a:pt x="426" y="212"/>
                    <a:pt x="431" y="216"/>
                    <a:pt x="439" y="216"/>
                  </a:cubicBezTo>
                  <a:cubicBezTo>
                    <a:pt x="441" y="216"/>
                    <a:pt x="445" y="215"/>
                    <a:pt x="447" y="213"/>
                  </a:cubicBezTo>
                  <a:cubicBezTo>
                    <a:pt x="447" y="210"/>
                    <a:pt x="447" y="210"/>
                    <a:pt x="447" y="210"/>
                  </a:cubicBezTo>
                  <a:cubicBezTo>
                    <a:pt x="446" y="210"/>
                    <a:pt x="446" y="210"/>
                    <a:pt x="446" y="210"/>
                  </a:cubicBezTo>
                  <a:cubicBezTo>
                    <a:pt x="444" y="212"/>
                    <a:pt x="441" y="213"/>
                    <a:pt x="439" y="213"/>
                  </a:cubicBezTo>
                  <a:cubicBezTo>
                    <a:pt x="435" y="213"/>
                    <a:pt x="432" y="211"/>
                    <a:pt x="431" y="208"/>
                  </a:cubicBezTo>
                  <a:cubicBezTo>
                    <a:pt x="430" y="207"/>
                    <a:pt x="430" y="206"/>
                    <a:pt x="430" y="204"/>
                  </a:cubicBezTo>
                  <a:cubicBezTo>
                    <a:pt x="430" y="204"/>
                    <a:pt x="430" y="204"/>
                    <a:pt x="430" y="204"/>
                  </a:cubicBezTo>
                  <a:lnTo>
                    <a:pt x="448" y="204"/>
                  </a:lnTo>
                  <a:close/>
                  <a:moveTo>
                    <a:pt x="437" y="194"/>
                  </a:moveTo>
                  <a:cubicBezTo>
                    <a:pt x="442" y="194"/>
                    <a:pt x="444" y="197"/>
                    <a:pt x="444" y="201"/>
                  </a:cubicBezTo>
                  <a:cubicBezTo>
                    <a:pt x="430" y="201"/>
                    <a:pt x="430" y="201"/>
                    <a:pt x="430" y="201"/>
                  </a:cubicBezTo>
                  <a:cubicBezTo>
                    <a:pt x="431" y="197"/>
                    <a:pt x="433" y="194"/>
                    <a:pt x="437" y="194"/>
                  </a:cubicBezTo>
                  <a:close/>
                  <a:moveTo>
                    <a:pt x="612" y="198"/>
                  </a:moveTo>
                  <a:cubicBezTo>
                    <a:pt x="612" y="196"/>
                    <a:pt x="614" y="194"/>
                    <a:pt x="617" y="194"/>
                  </a:cubicBezTo>
                  <a:cubicBezTo>
                    <a:pt x="621" y="194"/>
                    <a:pt x="623" y="196"/>
                    <a:pt x="624" y="197"/>
                  </a:cubicBezTo>
                  <a:cubicBezTo>
                    <a:pt x="625" y="197"/>
                    <a:pt x="625" y="197"/>
                    <a:pt x="625" y="197"/>
                  </a:cubicBezTo>
                  <a:cubicBezTo>
                    <a:pt x="625" y="193"/>
                    <a:pt x="625" y="193"/>
                    <a:pt x="625" y="193"/>
                  </a:cubicBezTo>
                  <a:cubicBezTo>
                    <a:pt x="624" y="193"/>
                    <a:pt x="621" y="192"/>
                    <a:pt x="617" y="192"/>
                  </a:cubicBezTo>
                  <a:cubicBezTo>
                    <a:pt x="611" y="192"/>
                    <a:pt x="608" y="194"/>
                    <a:pt x="608" y="198"/>
                  </a:cubicBezTo>
                  <a:cubicBezTo>
                    <a:pt x="608" y="206"/>
                    <a:pt x="622" y="204"/>
                    <a:pt x="622" y="209"/>
                  </a:cubicBezTo>
                  <a:cubicBezTo>
                    <a:pt x="622" y="212"/>
                    <a:pt x="621" y="213"/>
                    <a:pt x="617" y="213"/>
                  </a:cubicBezTo>
                  <a:cubicBezTo>
                    <a:pt x="614" y="213"/>
                    <a:pt x="611" y="211"/>
                    <a:pt x="609" y="210"/>
                  </a:cubicBezTo>
                  <a:cubicBezTo>
                    <a:pt x="608" y="210"/>
                    <a:pt x="608" y="210"/>
                    <a:pt x="608" y="210"/>
                  </a:cubicBezTo>
                  <a:cubicBezTo>
                    <a:pt x="608" y="213"/>
                    <a:pt x="608" y="213"/>
                    <a:pt x="608" y="213"/>
                  </a:cubicBezTo>
                  <a:cubicBezTo>
                    <a:pt x="610" y="215"/>
                    <a:pt x="613" y="216"/>
                    <a:pt x="617" y="216"/>
                  </a:cubicBezTo>
                  <a:cubicBezTo>
                    <a:pt x="623" y="216"/>
                    <a:pt x="626" y="213"/>
                    <a:pt x="626" y="209"/>
                  </a:cubicBezTo>
                  <a:cubicBezTo>
                    <a:pt x="626" y="201"/>
                    <a:pt x="612" y="203"/>
                    <a:pt x="612" y="198"/>
                  </a:cubicBezTo>
                  <a:close/>
                  <a:moveTo>
                    <a:pt x="418" y="184"/>
                  </a:moveTo>
                  <a:cubicBezTo>
                    <a:pt x="415" y="184"/>
                    <a:pt x="415" y="184"/>
                    <a:pt x="415" y="184"/>
                  </a:cubicBezTo>
                  <a:cubicBezTo>
                    <a:pt x="415" y="192"/>
                    <a:pt x="415" y="192"/>
                    <a:pt x="415" y="192"/>
                  </a:cubicBezTo>
                  <a:cubicBezTo>
                    <a:pt x="411" y="192"/>
                    <a:pt x="411" y="192"/>
                    <a:pt x="411" y="192"/>
                  </a:cubicBezTo>
                  <a:cubicBezTo>
                    <a:pt x="411" y="195"/>
                    <a:pt x="411" y="195"/>
                    <a:pt x="411" y="195"/>
                  </a:cubicBezTo>
                  <a:cubicBezTo>
                    <a:pt x="415" y="195"/>
                    <a:pt x="415" y="195"/>
                    <a:pt x="415" y="195"/>
                  </a:cubicBezTo>
                  <a:cubicBezTo>
                    <a:pt x="414" y="208"/>
                    <a:pt x="414" y="208"/>
                    <a:pt x="414" y="208"/>
                  </a:cubicBezTo>
                  <a:cubicBezTo>
                    <a:pt x="414" y="214"/>
                    <a:pt x="416" y="215"/>
                    <a:pt x="420" y="215"/>
                  </a:cubicBezTo>
                  <a:cubicBezTo>
                    <a:pt x="423" y="215"/>
                    <a:pt x="423" y="215"/>
                    <a:pt x="423" y="215"/>
                  </a:cubicBezTo>
                  <a:cubicBezTo>
                    <a:pt x="423" y="212"/>
                    <a:pt x="423" y="212"/>
                    <a:pt x="423" y="212"/>
                  </a:cubicBezTo>
                  <a:cubicBezTo>
                    <a:pt x="421" y="212"/>
                    <a:pt x="421" y="212"/>
                    <a:pt x="421" y="212"/>
                  </a:cubicBezTo>
                  <a:cubicBezTo>
                    <a:pt x="419" y="212"/>
                    <a:pt x="418" y="212"/>
                    <a:pt x="418" y="209"/>
                  </a:cubicBezTo>
                  <a:cubicBezTo>
                    <a:pt x="418" y="195"/>
                    <a:pt x="418" y="195"/>
                    <a:pt x="418" y="195"/>
                  </a:cubicBezTo>
                  <a:cubicBezTo>
                    <a:pt x="424" y="195"/>
                    <a:pt x="424" y="195"/>
                    <a:pt x="424" y="195"/>
                  </a:cubicBezTo>
                  <a:cubicBezTo>
                    <a:pt x="424" y="192"/>
                    <a:pt x="424" y="192"/>
                    <a:pt x="424" y="192"/>
                  </a:cubicBezTo>
                  <a:cubicBezTo>
                    <a:pt x="418" y="192"/>
                    <a:pt x="418" y="192"/>
                    <a:pt x="418" y="192"/>
                  </a:cubicBezTo>
                  <a:lnTo>
                    <a:pt x="418" y="18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7">
              <a:extLst>
                <a:ext uri="{FF2B5EF4-FFF2-40B4-BE49-F238E27FC236}">
                  <a16:creationId xmlns:a16="http://schemas.microsoft.com/office/drawing/2014/main" id="{F1CD3EDE-4DBF-4793-9FFB-0643B57257AC}"/>
                </a:ext>
              </a:extLst>
            </p:cNvPr>
            <p:cNvSpPr>
              <a:spLocks/>
            </p:cNvSpPr>
            <p:nvPr userDrawn="1"/>
          </p:nvSpPr>
          <p:spPr bwMode="auto">
            <a:xfrm>
              <a:off x="5568"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0 w 129"/>
                <a:gd name="T13" fmla="*/ 83 h 189"/>
                <a:gd name="T14" fmla="*/ 120 w 129"/>
                <a:gd name="T15" fmla="*/ 102 h 189"/>
                <a:gd name="T16" fmla="*/ 22 w 129"/>
                <a:gd name="T17" fmla="*/ 102 h 189"/>
                <a:gd name="T18" fmla="*/ 22 w 129"/>
                <a:gd name="T19" fmla="*/ 170 h 189"/>
                <a:gd name="T20" fmla="*/ 128 w 129"/>
                <a:gd name="T21" fmla="*/ 170 h 189"/>
                <a:gd name="T22" fmla="*/ 128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0" y="83"/>
                  </a:lnTo>
                  <a:lnTo>
                    <a:pt x="120" y="102"/>
                  </a:lnTo>
                  <a:lnTo>
                    <a:pt x="22" y="102"/>
                  </a:lnTo>
                  <a:lnTo>
                    <a:pt x="22" y="170"/>
                  </a:lnTo>
                  <a:lnTo>
                    <a:pt x="128" y="170"/>
                  </a:lnTo>
                  <a:lnTo>
                    <a:pt x="128"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8">
              <a:extLst>
                <a:ext uri="{FF2B5EF4-FFF2-40B4-BE49-F238E27FC236}">
                  <a16:creationId xmlns:a16="http://schemas.microsoft.com/office/drawing/2014/main" id="{EE27373E-D29B-4D02-B8A8-B0E4CD81E6A8}"/>
                </a:ext>
              </a:extLst>
            </p:cNvPr>
            <p:cNvSpPr>
              <a:spLocks/>
            </p:cNvSpPr>
            <p:nvPr userDrawn="1"/>
          </p:nvSpPr>
          <p:spPr bwMode="auto">
            <a:xfrm>
              <a:off x="5726" y="2074"/>
              <a:ext cx="118"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4"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6"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9">
              <a:extLst>
                <a:ext uri="{FF2B5EF4-FFF2-40B4-BE49-F238E27FC236}">
                  <a16:creationId xmlns:a16="http://schemas.microsoft.com/office/drawing/2014/main" id="{81226751-BD57-466E-A134-97F2BBAD47BD}"/>
                </a:ext>
              </a:extLst>
            </p:cNvPr>
            <p:cNvSpPr>
              <a:spLocks/>
            </p:cNvSpPr>
            <p:nvPr userDrawn="1"/>
          </p:nvSpPr>
          <p:spPr bwMode="auto">
            <a:xfrm>
              <a:off x="5860" y="2030"/>
              <a:ext cx="73"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7 w 57"/>
                <a:gd name="T21" fmla="*/ 48 h 138"/>
                <a:gd name="T22" fmla="*/ 0 w 57"/>
                <a:gd name="T23" fmla="*/ 48 h 138"/>
                <a:gd name="T24" fmla="*/ 0 w 57"/>
                <a:gd name="T25" fmla="*/ 35 h 138"/>
                <a:gd name="T26" fmla="*/ 17 w 57"/>
                <a:gd name="T27" fmla="*/ 35 h 138"/>
                <a:gd name="T28" fmla="*/ 17 w 57"/>
                <a:gd name="T29" fmla="*/ 0 h 138"/>
                <a:gd name="T30" fmla="*/ 33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2"/>
                    <a:pt x="16" y="108"/>
                  </a:cubicBezTo>
                  <a:cubicBezTo>
                    <a:pt x="17" y="48"/>
                    <a:pt x="17" y="48"/>
                    <a:pt x="17" y="48"/>
                  </a:cubicBezTo>
                  <a:cubicBezTo>
                    <a:pt x="0" y="48"/>
                    <a:pt x="0" y="48"/>
                    <a:pt x="0" y="48"/>
                  </a:cubicBezTo>
                  <a:cubicBezTo>
                    <a:pt x="0" y="35"/>
                    <a:pt x="0" y="35"/>
                    <a:pt x="0" y="35"/>
                  </a:cubicBezTo>
                  <a:cubicBezTo>
                    <a:pt x="17" y="35"/>
                    <a:pt x="17" y="35"/>
                    <a:pt x="17" y="35"/>
                  </a:cubicBezTo>
                  <a:cubicBezTo>
                    <a:pt x="17" y="0"/>
                    <a:pt x="17" y="0"/>
                    <a:pt x="17" y="0"/>
                  </a:cubicBezTo>
                  <a:cubicBezTo>
                    <a:pt x="33" y="0"/>
                    <a:pt x="33" y="0"/>
                    <a:pt x="33"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0">
              <a:extLst>
                <a:ext uri="{FF2B5EF4-FFF2-40B4-BE49-F238E27FC236}">
                  <a16:creationId xmlns:a16="http://schemas.microsoft.com/office/drawing/2014/main" id="{12D9C499-0027-4286-B215-AA7869E0C5D2}"/>
                </a:ext>
              </a:extLst>
            </p:cNvPr>
            <p:cNvSpPr>
              <a:spLocks noEditPoints="1"/>
            </p:cNvSpPr>
            <p:nvPr userDrawn="1"/>
          </p:nvSpPr>
          <p:spPr bwMode="auto">
            <a:xfrm>
              <a:off x="5952" y="2073"/>
              <a:ext cx="127" cy="140"/>
            </a:xfrm>
            <a:custGeom>
              <a:avLst/>
              <a:gdLst>
                <a:gd name="T0" fmla="*/ 17 w 98"/>
                <a:gd name="T1" fmla="*/ 55 h 108"/>
                <a:gd name="T2" fmla="*/ 17 w 98"/>
                <a:gd name="T3" fmla="*/ 56 h 108"/>
                <a:gd name="T4" fmla="*/ 19 w 98"/>
                <a:gd name="T5" fmla="*/ 72 h 108"/>
                <a:gd name="T6" fmla="*/ 55 w 98"/>
                <a:gd name="T7" fmla="*/ 94 h 108"/>
                <a:gd name="T8" fmla="*/ 89 w 98"/>
                <a:gd name="T9" fmla="*/ 83 h 108"/>
                <a:gd name="T10" fmla="*/ 93 w 98"/>
                <a:gd name="T11" fmla="*/ 83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4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3"/>
                    <a:pt x="17" y="68"/>
                    <a:pt x="19" y="72"/>
                  </a:cubicBezTo>
                  <a:cubicBezTo>
                    <a:pt x="25" y="86"/>
                    <a:pt x="37" y="94"/>
                    <a:pt x="55" y="94"/>
                  </a:cubicBezTo>
                  <a:cubicBezTo>
                    <a:pt x="66" y="94"/>
                    <a:pt x="79" y="90"/>
                    <a:pt x="89" y="83"/>
                  </a:cubicBezTo>
                  <a:cubicBezTo>
                    <a:pt x="93" y="83"/>
                    <a:pt x="93" y="83"/>
                    <a:pt x="93" y="83"/>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4"/>
                    <a:pt x="49" y="14"/>
                  </a:cubicBezTo>
                  <a:cubicBezTo>
                    <a:pt x="30" y="14"/>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1">
              <a:extLst>
                <a:ext uri="{FF2B5EF4-FFF2-40B4-BE49-F238E27FC236}">
                  <a16:creationId xmlns:a16="http://schemas.microsoft.com/office/drawing/2014/main" id="{2C6D3E5D-BB61-4449-9955-5978FDA6AA2D}"/>
                </a:ext>
              </a:extLst>
            </p:cNvPr>
            <p:cNvSpPr>
              <a:spLocks/>
            </p:cNvSpPr>
            <p:nvPr userDrawn="1"/>
          </p:nvSpPr>
          <p:spPr bwMode="auto">
            <a:xfrm>
              <a:off x="6106"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2">
              <a:extLst>
                <a:ext uri="{FF2B5EF4-FFF2-40B4-BE49-F238E27FC236}">
                  <a16:creationId xmlns:a16="http://schemas.microsoft.com/office/drawing/2014/main" id="{AA57C470-F057-4C4A-B8DF-FB81E0EAA173}"/>
                </a:ext>
              </a:extLst>
            </p:cNvPr>
            <p:cNvSpPr>
              <a:spLocks noEditPoints="1"/>
            </p:cNvSpPr>
            <p:nvPr userDrawn="1"/>
          </p:nvSpPr>
          <p:spPr bwMode="auto">
            <a:xfrm>
              <a:off x="6200" y="2073"/>
              <a:ext cx="129" cy="193"/>
            </a:xfrm>
            <a:custGeom>
              <a:avLst/>
              <a:gdLst>
                <a:gd name="T0" fmla="*/ 0 w 100"/>
                <a:gd name="T1" fmla="*/ 2 h 149"/>
                <a:gd name="T2" fmla="*/ 17 w 100"/>
                <a:gd name="T3" fmla="*/ 2 h 149"/>
                <a:gd name="T4" fmla="*/ 17 w 100"/>
                <a:gd name="T5" fmla="*/ 15 h 149"/>
                <a:gd name="T6" fmla="*/ 19 w 100"/>
                <a:gd name="T7" fmla="*/ 15 h 149"/>
                <a:gd name="T8" fmla="*/ 50 w 100"/>
                <a:gd name="T9" fmla="*/ 0 h 149"/>
                <a:gd name="T10" fmla="*/ 100 w 100"/>
                <a:gd name="T11" fmla="*/ 52 h 149"/>
                <a:gd name="T12" fmla="*/ 49 w 100"/>
                <a:gd name="T13" fmla="*/ 107 h 149"/>
                <a:gd name="T14" fmla="*/ 19 w 100"/>
                <a:gd name="T15" fmla="*/ 90 h 149"/>
                <a:gd name="T16" fmla="*/ 17 w 100"/>
                <a:gd name="T17" fmla="*/ 90 h 149"/>
                <a:gd name="T18" fmla="*/ 17 w 100"/>
                <a:gd name="T19" fmla="*/ 149 h 149"/>
                <a:gd name="T20" fmla="*/ 0 w 100"/>
                <a:gd name="T21" fmla="*/ 149 h 149"/>
                <a:gd name="T22" fmla="*/ 0 w 100"/>
                <a:gd name="T23" fmla="*/ 2 h 149"/>
                <a:gd name="T24" fmla="*/ 17 w 100"/>
                <a:gd name="T25" fmla="*/ 42 h 149"/>
                <a:gd name="T26" fmla="*/ 17 w 100"/>
                <a:gd name="T27" fmla="*/ 72 h 149"/>
                <a:gd name="T28" fmla="*/ 46 w 100"/>
                <a:gd name="T29" fmla="*/ 93 h 149"/>
                <a:gd name="T30" fmla="*/ 83 w 100"/>
                <a:gd name="T31" fmla="*/ 52 h 149"/>
                <a:gd name="T32" fmla="*/ 47 w 100"/>
                <a:gd name="T33" fmla="*/ 14 h 149"/>
                <a:gd name="T34" fmla="*/ 17 w 100"/>
                <a:gd name="T35"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9">
                  <a:moveTo>
                    <a:pt x="0" y="2"/>
                  </a:moveTo>
                  <a:cubicBezTo>
                    <a:pt x="17" y="2"/>
                    <a:pt x="17" y="2"/>
                    <a:pt x="17" y="2"/>
                  </a:cubicBezTo>
                  <a:cubicBezTo>
                    <a:pt x="17" y="15"/>
                    <a:pt x="17" y="15"/>
                    <a:pt x="17" y="15"/>
                  </a:cubicBezTo>
                  <a:cubicBezTo>
                    <a:pt x="19" y="15"/>
                    <a:pt x="19" y="15"/>
                    <a:pt x="19" y="15"/>
                  </a:cubicBezTo>
                  <a:cubicBezTo>
                    <a:pt x="24" y="6"/>
                    <a:pt x="36" y="0"/>
                    <a:pt x="50" y="0"/>
                  </a:cubicBezTo>
                  <a:cubicBezTo>
                    <a:pt x="80" y="0"/>
                    <a:pt x="100" y="21"/>
                    <a:pt x="100" y="52"/>
                  </a:cubicBezTo>
                  <a:cubicBezTo>
                    <a:pt x="100" y="85"/>
                    <a:pt x="77" y="107"/>
                    <a:pt x="49" y="107"/>
                  </a:cubicBezTo>
                  <a:cubicBezTo>
                    <a:pt x="38" y="107"/>
                    <a:pt x="24" y="101"/>
                    <a:pt x="19" y="90"/>
                  </a:cubicBezTo>
                  <a:cubicBezTo>
                    <a:pt x="17" y="90"/>
                    <a:pt x="17" y="90"/>
                    <a:pt x="17" y="90"/>
                  </a:cubicBezTo>
                  <a:cubicBezTo>
                    <a:pt x="17" y="149"/>
                    <a:pt x="17" y="149"/>
                    <a:pt x="17" y="149"/>
                  </a:cubicBezTo>
                  <a:cubicBezTo>
                    <a:pt x="0" y="149"/>
                    <a:pt x="0" y="149"/>
                    <a:pt x="0" y="149"/>
                  </a:cubicBezTo>
                  <a:lnTo>
                    <a:pt x="0" y="2"/>
                  </a:lnTo>
                  <a:close/>
                  <a:moveTo>
                    <a:pt x="17" y="42"/>
                  </a:moveTo>
                  <a:cubicBezTo>
                    <a:pt x="17" y="72"/>
                    <a:pt x="17" y="72"/>
                    <a:pt x="17" y="72"/>
                  </a:cubicBezTo>
                  <a:cubicBezTo>
                    <a:pt x="17" y="85"/>
                    <a:pt x="32" y="93"/>
                    <a:pt x="46" y="93"/>
                  </a:cubicBezTo>
                  <a:cubicBezTo>
                    <a:pt x="66" y="93"/>
                    <a:pt x="83" y="80"/>
                    <a:pt x="83" y="52"/>
                  </a:cubicBezTo>
                  <a:cubicBezTo>
                    <a:pt x="83" y="28"/>
                    <a:pt x="67" y="14"/>
                    <a:pt x="47" y="14"/>
                  </a:cubicBezTo>
                  <a:cubicBezTo>
                    <a:pt x="32" y="14"/>
                    <a:pt x="17" y="26"/>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3">
              <a:extLst>
                <a:ext uri="{FF2B5EF4-FFF2-40B4-BE49-F238E27FC236}">
                  <a16:creationId xmlns:a16="http://schemas.microsoft.com/office/drawing/2014/main" id="{09ABB466-920D-4E0F-8622-616AE9E422D0}"/>
                </a:ext>
              </a:extLst>
            </p:cNvPr>
            <p:cNvSpPr>
              <a:spLocks/>
            </p:cNvSpPr>
            <p:nvPr userDrawn="1"/>
          </p:nvSpPr>
          <p:spPr bwMode="auto">
            <a:xfrm>
              <a:off x="6357"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4">
              <a:extLst>
                <a:ext uri="{FF2B5EF4-FFF2-40B4-BE49-F238E27FC236}">
                  <a16:creationId xmlns:a16="http://schemas.microsoft.com/office/drawing/2014/main" id="{2ECF797B-704A-4697-9647-B4F7A29F1E87}"/>
                </a:ext>
              </a:extLst>
            </p:cNvPr>
            <p:cNvSpPr>
              <a:spLocks noEditPoints="1"/>
            </p:cNvSpPr>
            <p:nvPr userDrawn="1"/>
          </p:nvSpPr>
          <p:spPr bwMode="auto">
            <a:xfrm>
              <a:off x="6451"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5">
              <a:extLst>
                <a:ext uri="{FF2B5EF4-FFF2-40B4-BE49-F238E27FC236}">
                  <a16:creationId xmlns:a16="http://schemas.microsoft.com/office/drawing/2014/main" id="{3CE1D6C6-6604-4CBA-8724-CE4907B65084}"/>
                </a:ext>
              </a:extLst>
            </p:cNvPr>
            <p:cNvSpPr>
              <a:spLocks/>
            </p:cNvSpPr>
            <p:nvPr userDrawn="1"/>
          </p:nvSpPr>
          <p:spPr bwMode="auto">
            <a:xfrm>
              <a:off x="6501" y="2074"/>
              <a:ext cx="103" cy="139"/>
            </a:xfrm>
            <a:custGeom>
              <a:avLst/>
              <a:gdLst>
                <a:gd name="T0" fmla="*/ 0 w 80"/>
                <a:gd name="T1" fmla="*/ 79 h 107"/>
                <a:gd name="T2" fmla="*/ 6 w 80"/>
                <a:gd name="T3" fmla="*/ 79 h 107"/>
                <a:gd name="T4" fmla="*/ 39 w 80"/>
                <a:gd name="T5" fmla="*/ 94 h 107"/>
                <a:gd name="T6" fmla="*/ 64 w 80"/>
                <a:gd name="T7" fmla="*/ 78 h 107"/>
                <a:gd name="T8" fmla="*/ 1 w 80"/>
                <a:gd name="T9" fmla="*/ 29 h 107"/>
                <a:gd name="T10" fmla="*/ 42 w 80"/>
                <a:gd name="T11" fmla="*/ 0 h 107"/>
                <a:gd name="T12" fmla="*/ 74 w 80"/>
                <a:gd name="T13" fmla="*/ 8 h 107"/>
                <a:gd name="T14" fmla="*/ 74 w 80"/>
                <a:gd name="T15" fmla="*/ 24 h 107"/>
                <a:gd name="T16" fmla="*/ 70 w 80"/>
                <a:gd name="T17" fmla="*/ 24 h 107"/>
                <a:gd name="T18" fmla="*/ 42 w 80"/>
                <a:gd name="T19" fmla="*/ 12 h 107"/>
                <a:gd name="T20" fmla="*/ 17 w 80"/>
                <a:gd name="T21" fmla="*/ 26 h 107"/>
                <a:gd name="T22" fmla="*/ 80 w 80"/>
                <a:gd name="T23" fmla="*/ 77 h 107"/>
                <a:gd name="T24" fmla="*/ 39 w 80"/>
                <a:gd name="T25" fmla="*/ 107 h 107"/>
                <a:gd name="T26" fmla="*/ 0 w 80"/>
                <a:gd name="T27" fmla="*/ 95 h 107"/>
                <a:gd name="T28" fmla="*/ 0 w 80"/>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7">
                  <a:moveTo>
                    <a:pt x="0" y="79"/>
                  </a:moveTo>
                  <a:cubicBezTo>
                    <a:pt x="6" y="79"/>
                    <a:pt x="6" y="79"/>
                    <a:pt x="6" y="79"/>
                  </a:cubicBezTo>
                  <a:cubicBezTo>
                    <a:pt x="11" y="87"/>
                    <a:pt x="26" y="94"/>
                    <a:pt x="39" y="94"/>
                  </a:cubicBezTo>
                  <a:cubicBezTo>
                    <a:pt x="55" y="94"/>
                    <a:pt x="64" y="89"/>
                    <a:pt x="64" y="78"/>
                  </a:cubicBezTo>
                  <a:cubicBezTo>
                    <a:pt x="64" y="57"/>
                    <a:pt x="1" y="64"/>
                    <a:pt x="1" y="29"/>
                  </a:cubicBezTo>
                  <a:cubicBezTo>
                    <a:pt x="1" y="11"/>
                    <a:pt x="14" y="0"/>
                    <a:pt x="42" y="0"/>
                  </a:cubicBezTo>
                  <a:cubicBezTo>
                    <a:pt x="57" y="0"/>
                    <a:pt x="69" y="4"/>
                    <a:pt x="74" y="8"/>
                  </a:cubicBezTo>
                  <a:cubicBezTo>
                    <a:pt x="74" y="24"/>
                    <a:pt x="74" y="24"/>
                    <a:pt x="74" y="24"/>
                  </a:cubicBezTo>
                  <a:cubicBezTo>
                    <a:pt x="70" y="24"/>
                    <a:pt x="70" y="24"/>
                    <a:pt x="70" y="24"/>
                  </a:cubicBezTo>
                  <a:cubicBezTo>
                    <a:pt x="66" y="20"/>
                    <a:pt x="56" y="12"/>
                    <a:pt x="42" y="12"/>
                  </a:cubicBezTo>
                  <a:cubicBezTo>
                    <a:pt x="24" y="12"/>
                    <a:pt x="17" y="18"/>
                    <a:pt x="17" y="26"/>
                  </a:cubicBezTo>
                  <a:cubicBezTo>
                    <a:pt x="17" y="51"/>
                    <a:pt x="80" y="41"/>
                    <a:pt x="80" y="77"/>
                  </a:cubicBezTo>
                  <a:cubicBezTo>
                    <a:pt x="80" y="96"/>
                    <a:pt x="68" y="107"/>
                    <a:pt x="39" y="107"/>
                  </a:cubicBezTo>
                  <a:cubicBezTo>
                    <a:pt x="23" y="107"/>
                    <a:pt x="10"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6">
              <a:extLst>
                <a:ext uri="{FF2B5EF4-FFF2-40B4-BE49-F238E27FC236}">
                  <a16:creationId xmlns:a16="http://schemas.microsoft.com/office/drawing/2014/main" id="{1F2A3A5F-B3E2-429B-80E8-D28CF9D723A5}"/>
                </a:ext>
              </a:extLst>
            </p:cNvPr>
            <p:cNvSpPr>
              <a:spLocks noEditPoints="1"/>
            </p:cNvSpPr>
            <p:nvPr userDrawn="1"/>
          </p:nvSpPr>
          <p:spPr bwMode="auto">
            <a:xfrm>
              <a:off x="6621" y="2073"/>
              <a:ext cx="125" cy="140"/>
            </a:xfrm>
            <a:custGeom>
              <a:avLst/>
              <a:gdLst>
                <a:gd name="T0" fmla="*/ 16 w 97"/>
                <a:gd name="T1" fmla="*/ 55 h 108"/>
                <a:gd name="T2" fmla="*/ 16 w 97"/>
                <a:gd name="T3" fmla="*/ 56 h 108"/>
                <a:gd name="T4" fmla="*/ 19 w 97"/>
                <a:gd name="T5" fmla="*/ 72 h 108"/>
                <a:gd name="T6" fmla="*/ 55 w 97"/>
                <a:gd name="T7" fmla="*/ 94 h 108"/>
                <a:gd name="T8" fmla="*/ 88 w 97"/>
                <a:gd name="T9" fmla="*/ 83 h 108"/>
                <a:gd name="T10" fmla="*/ 92 w 97"/>
                <a:gd name="T11" fmla="*/ 83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4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3"/>
                    <a:pt x="17" y="68"/>
                    <a:pt x="19" y="72"/>
                  </a:cubicBezTo>
                  <a:cubicBezTo>
                    <a:pt x="25" y="86"/>
                    <a:pt x="36" y="94"/>
                    <a:pt x="55" y="94"/>
                  </a:cubicBezTo>
                  <a:cubicBezTo>
                    <a:pt x="65" y="94"/>
                    <a:pt x="78" y="90"/>
                    <a:pt x="88" y="83"/>
                  </a:cubicBezTo>
                  <a:cubicBezTo>
                    <a:pt x="92" y="83"/>
                    <a:pt x="92" y="83"/>
                    <a:pt x="92" y="83"/>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4"/>
                    <a:pt x="49" y="14"/>
                  </a:cubicBezTo>
                  <a:cubicBezTo>
                    <a:pt x="30" y="14"/>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7">
              <a:extLst>
                <a:ext uri="{FF2B5EF4-FFF2-40B4-BE49-F238E27FC236}">
                  <a16:creationId xmlns:a16="http://schemas.microsoft.com/office/drawing/2014/main" id="{CC0672F2-C4AD-44A9-9D6A-ED5DDA631BF5}"/>
                </a:ext>
              </a:extLst>
            </p:cNvPr>
            <p:cNvSpPr>
              <a:spLocks/>
            </p:cNvSpPr>
            <p:nvPr userDrawn="1"/>
          </p:nvSpPr>
          <p:spPr bwMode="auto">
            <a:xfrm>
              <a:off x="6841"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8">
              <a:extLst>
                <a:ext uri="{FF2B5EF4-FFF2-40B4-BE49-F238E27FC236}">
                  <a16:creationId xmlns:a16="http://schemas.microsoft.com/office/drawing/2014/main" id="{1E65A862-9EEE-4714-B630-386C36F5A672}"/>
                </a:ext>
              </a:extLst>
            </p:cNvPr>
            <p:cNvSpPr>
              <a:spLocks/>
            </p:cNvSpPr>
            <p:nvPr userDrawn="1"/>
          </p:nvSpPr>
          <p:spPr bwMode="auto">
            <a:xfrm>
              <a:off x="6995" y="2074"/>
              <a:ext cx="101" cy="139"/>
            </a:xfrm>
            <a:custGeom>
              <a:avLst/>
              <a:gdLst>
                <a:gd name="T0" fmla="*/ 0 w 79"/>
                <a:gd name="T1" fmla="*/ 79 h 107"/>
                <a:gd name="T2" fmla="*/ 5 w 79"/>
                <a:gd name="T3" fmla="*/ 79 h 107"/>
                <a:gd name="T4" fmla="*/ 38 w 79"/>
                <a:gd name="T5" fmla="*/ 94 h 107"/>
                <a:gd name="T6" fmla="*/ 63 w 79"/>
                <a:gd name="T7" fmla="*/ 78 h 107"/>
                <a:gd name="T8" fmla="*/ 0 w 79"/>
                <a:gd name="T9" fmla="*/ 29 h 107"/>
                <a:gd name="T10" fmla="*/ 41 w 79"/>
                <a:gd name="T11" fmla="*/ 0 h 107"/>
                <a:gd name="T12" fmla="*/ 74 w 79"/>
                <a:gd name="T13" fmla="*/ 8 h 107"/>
                <a:gd name="T14" fmla="*/ 74 w 79"/>
                <a:gd name="T15" fmla="*/ 24 h 107"/>
                <a:gd name="T16" fmla="*/ 69 w 79"/>
                <a:gd name="T17" fmla="*/ 24 h 107"/>
                <a:gd name="T18" fmla="*/ 41 w 79"/>
                <a:gd name="T19" fmla="*/ 12 h 107"/>
                <a:gd name="T20" fmla="*/ 16 w 79"/>
                <a:gd name="T21" fmla="*/ 26 h 107"/>
                <a:gd name="T22" fmla="*/ 79 w 79"/>
                <a:gd name="T23" fmla="*/ 77 h 107"/>
                <a:gd name="T24" fmla="*/ 38 w 79"/>
                <a:gd name="T25" fmla="*/ 107 h 107"/>
                <a:gd name="T26" fmla="*/ 0 w 79"/>
                <a:gd name="T27" fmla="*/ 95 h 107"/>
                <a:gd name="T28" fmla="*/ 0 w 79"/>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7">
                  <a:moveTo>
                    <a:pt x="0" y="79"/>
                  </a:moveTo>
                  <a:cubicBezTo>
                    <a:pt x="5" y="79"/>
                    <a:pt x="5" y="79"/>
                    <a:pt x="5" y="79"/>
                  </a:cubicBezTo>
                  <a:cubicBezTo>
                    <a:pt x="11" y="87"/>
                    <a:pt x="25" y="94"/>
                    <a:pt x="38" y="94"/>
                  </a:cubicBezTo>
                  <a:cubicBezTo>
                    <a:pt x="55" y="94"/>
                    <a:pt x="63" y="89"/>
                    <a:pt x="63" y="78"/>
                  </a:cubicBezTo>
                  <a:cubicBezTo>
                    <a:pt x="63" y="57"/>
                    <a:pt x="0" y="64"/>
                    <a:pt x="0" y="29"/>
                  </a:cubicBezTo>
                  <a:cubicBezTo>
                    <a:pt x="0" y="11"/>
                    <a:pt x="13" y="0"/>
                    <a:pt x="41" y="0"/>
                  </a:cubicBezTo>
                  <a:cubicBezTo>
                    <a:pt x="57" y="0"/>
                    <a:pt x="68" y="4"/>
                    <a:pt x="74" y="8"/>
                  </a:cubicBezTo>
                  <a:cubicBezTo>
                    <a:pt x="74" y="24"/>
                    <a:pt x="74" y="24"/>
                    <a:pt x="74" y="24"/>
                  </a:cubicBezTo>
                  <a:cubicBezTo>
                    <a:pt x="69" y="24"/>
                    <a:pt x="69" y="24"/>
                    <a:pt x="69" y="24"/>
                  </a:cubicBezTo>
                  <a:cubicBezTo>
                    <a:pt x="65" y="20"/>
                    <a:pt x="56" y="12"/>
                    <a:pt x="41" y="12"/>
                  </a:cubicBezTo>
                  <a:cubicBezTo>
                    <a:pt x="24" y="12"/>
                    <a:pt x="16" y="18"/>
                    <a:pt x="16" y="26"/>
                  </a:cubicBezTo>
                  <a:cubicBezTo>
                    <a:pt x="16" y="51"/>
                    <a:pt x="79" y="41"/>
                    <a:pt x="79" y="77"/>
                  </a:cubicBezTo>
                  <a:cubicBezTo>
                    <a:pt x="79" y="96"/>
                    <a:pt x="67" y="107"/>
                    <a:pt x="38" y="107"/>
                  </a:cubicBezTo>
                  <a:cubicBezTo>
                    <a:pt x="23" y="107"/>
                    <a:pt x="9"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49">
              <a:extLst>
                <a:ext uri="{FF2B5EF4-FFF2-40B4-BE49-F238E27FC236}">
                  <a16:creationId xmlns:a16="http://schemas.microsoft.com/office/drawing/2014/main" id="{DD426156-A4DF-47EC-A533-C97F223EB72C}"/>
                </a:ext>
              </a:extLst>
            </p:cNvPr>
            <p:cNvSpPr>
              <a:spLocks/>
            </p:cNvSpPr>
            <p:nvPr userDrawn="1"/>
          </p:nvSpPr>
          <p:spPr bwMode="auto">
            <a:xfrm>
              <a:off x="71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2"/>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0">
              <a:extLst>
                <a:ext uri="{FF2B5EF4-FFF2-40B4-BE49-F238E27FC236}">
                  <a16:creationId xmlns:a16="http://schemas.microsoft.com/office/drawing/2014/main" id="{A493CD49-F7E9-4A51-9E26-6492003174AC}"/>
                </a:ext>
              </a:extLst>
            </p:cNvPr>
            <p:cNvSpPr>
              <a:spLocks noEditPoints="1"/>
            </p:cNvSpPr>
            <p:nvPr userDrawn="1"/>
          </p:nvSpPr>
          <p:spPr bwMode="auto">
            <a:xfrm>
              <a:off x="7203" y="2073"/>
              <a:ext cx="134" cy="140"/>
            </a:xfrm>
            <a:custGeom>
              <a:avLst/>
              <a:gdLst>
                <a:gd name="T0" fmla="*/ 51 w 104"/>
                <a:gd name="T1" fmla="*/ 0 h 108"/>
                <a:gd name="T2" fmla="*/ 104 w 104"/>
                <a:gd name="T3" fmla="*/ 53 h 108"/>
                <a:gd name="T4" fmla="*/ 51 w 104"/>
                <a:gd name="T5" fmla="*/ 108 h 108"/>
                <a:gd name="T6" fmla="*/ 0 w 104"/>
                <a:gd name="T7" fmla="*/ 54 h 108"/>
                <a:gd name="T8" fmla="*/ 51 w 104"/>
                <a:gd name="T9" fmla="*/ 0 h 108"/>
                <a:gd name="T10" fmla="*/ 51 w 104"/>
                <a:gd name="T11" fmla="*/ 94 h 108"/>
                <a:gd name="T12" fmla="*/ 87 w 104"/>
                <a:gd name="T13" fmla="*/ 54 h 108"/>
                <a:gd name="T14" fmla="*/ 51 w 104"/>
                <a:gd name="T15" fmla="*/ 13 h 108"/>
                <a:gd name="T16" fmla="*/ 16 w 104"/>
                <a:gd name="T17" fmla="*/ 54 h 108"/>
                <a:gd name="T18" fmla="*/ 51 w 104"/>
                <a:gd name="T19"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8">
                  <a:moveTo>
                    <a:pt x="51" y="0"/>
                  </a:moveTo>
                  <a:cubicBezTo>
                    <a:pt x="83" y="0"/>
                    <a:pt x="104" y="21"/>
                    <a:pt x="104" y="53"/>
                  </a:cubicBezTo>
                  <a:cubicBezTo>
                    <a:pt x="104" y="87"/>
                    <a:pt x="84" y="108"/>
                    <a:pt x="51" y="108"/>
                  </a:cubicBezTo>
                  <a:cubicBezTo>
                    <a:pt x="20" y="108"/>
                    <a:pt x="0" y="86"/>
                    <a:pt x="0" y="54"/>
                  </a:cubicBezTo>
                  <a:cubicBezTo>
                    <a:pt x="0" y="21"/>
                    <a:pt x="20" y="0"/>
                    <a:pt x="51" y="0"/>
                  </a:cubicBezTo>
                  <a:close/>
                  <a:moveTo>
                    <a:pt x="51" y="94"/>
                  </a:moveTo>
                  <a:cubicBezTo>
                    <a:pt x="71" y="94"/>
                    <a:pt x="87" y="79"/>
                    <a:pt x="87" y="54"/>
                  </a:cubicBezTo>
                  <a:cubicBezTo>
                    <a:pt x="87" y="28"/>
                    <a:pt x="72" y="13"/>
                    <a:pt x="51" y="13"/>
                  </a:cubicBezTo>
                  <a:cubicBezTo>
                    <a:pt x="33" y="13"/>
                    <a:pt x="16" y="28"/>
                    <a:pt x="16" y="54"/>
                  </a:cubicBezTo>
                  <a:cubicBezTo>
                    <a:pt x="16" y="79"/>
                    <a:pt x="33" y="94"/>
                    <a:pt x="51" y="94"/>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1">
              <a:extLst>
                <a:ext uri="{FF2B5EF4-FFF2-40B4-BE49-F238E27FC236}">
                  <a16:creationId xmlns:a16="http://schemas.microsoft.com/office/drawing/2014/main" id="{2EA12585-B243-4296-9096-03342596FF38}"/>
                </a:ext>
              </a:extLst>
            </p:cNvPr>
            <p:cNvSpPr>
              <a:spLocks/>
            </p:cNvSpPr>
            <p:nvPr userDrawn="1"/>
          </p:nvSpPr>
          <p:spPr bwMode="auto">
            <a:xfrm>
              <a:off x="7364" y="2074"/>
              <a:ext cx="119"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3"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5"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2">
              <a:extLst>
                <a:ext uri="{FF2B5EF4-FFF2-40B4-BE49-F238E27FC236}">
                  <a16:creationId xmlns:a16="http://schemas.microsoft.com/office/drawing/2014/main" id="{F2EC081D-DECD-4D98-A96B-73B93716B575}"/>
                </a:ext>
              </a:extLst>
            </p:cNvPr>
            <p:cNvSpPr>
              <a:spLocks noEditPoints="1"/>
            </p:cNvSpPr>
            <p:nvPr userDrawn="1"/>
          </p:nvSpPr>
          <p:spPr bwMode="auto">
            <a:xfrm>
              <a:off x="7516"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3">
              <a:extLst>
                <a:ext uri="{FF2B5EF4-FFF2-40B4-BE49-F238E27FC236}">
                  <a16:creationId xmlns:a16="http://schemas.microsoft.com/office/drawing/2014/main" id="{AC6739E7-C0FE-4E7F-AD6A-9F0C30780334}"/>
                </a:ext>
              </a:extLst>
            </p:cNvPr>
            <p:cNvSpPr>
              <a:spLocks noEditPoints="1"/>
            </p:cNvSpPr>
            <p:nvPr userDrawn="1"/>
          </p:nvSpPr>
          <p:spPr bwMode="auto">
            <a:xfrm>
              <a:off x="7565" y="2073"/>
              <a:ext cx="114"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5 h 108"/>
                <a:gd name="T16" fmla="*/ 11 w 88"/>
                <a:gd name="T17" fmla="*/ 28 h 108"/>
                <a:gd name="T18" fmla="*/ 8 w 88"/>
                <a:gd name="T19" fmla="*/ 28 h 108"/>
                <a:gd name="T20" fmla="*/ 8 w 88"/>
                <a:gd name="T21" fmla="*/ 14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6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50" y="108"/>
                    <a:pt x="36" y="108"/>
                  </a:cubicBezTo>
                  <a:cubicBezTo>
                    <a:pt x="15" y="108"/>
                    <a:pt x="0" y="95"/>
                    <a:pt x="0" y="77"/>
                  </a:cubicBezTo>
                  <a:cubicBezTo>
                    <a:pt x="0" y="56"/>
                    <a:pt x="16" y="48"/>
                    <a:pt x="40" y="42"/>
                  </a:cubicBezTo>
                  <a:cubicBezTo>
                    <a:pt x="47" y="40"/>
                    <a:pt x="63" y="38"/>
                    <a:pt x="70" y="37"/>
                  </a:cubicBezTo>
                  <a:cubicBezTo>
                    <a:pt x="71" y="34"/>
                    <a:pt x="71" y="34"/>
                    <a:pt x="71" y="34"/>
                  </a:cubicBezTo>
                  <a:cubicBezTo>
                    <a:pt x="68" y="23"/>
                    <a:pt x="58" y="15"/>
                    <a:pt x="44" y="15"/>
                  </a:cubicBezTo>
                  <a:cubicBezTo>
                    <a:pt x="29" y="15"/>
                    <a:pt x="20" y="19"/>
                    <a:pt x="11" y="28"/>
                  </a:cubicBezTo>
                  <a:cubicBezTo>
                    <a:pt x="8" y="28"/>
                    <a:pt x="8" y="28"/>
                    <a:pt x="8" y="28"/>
                  </a:cubicBezTo>
                  <a:cubicBezTo>
                    <a:pt x="8" y="14"/>
                    <a:pt x="8" y="14"/>
                    <a:pt x="8" y="14"/>
                  </a:cubicBezTo>
                  <a:cubicBezTo>
                    <a:pt x="17"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4" y="53"/>
                    <a:pt x="51" y="55"/>
                    <a:pt x="46"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4940310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Blue_Full_Image">
    <p:bg>
      <p:bgPr>
        <a:solidFill>
          <a:schemeClr val="accent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0" y="0"/>
            <a:ext cx="12192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7" y="658801"/>
            <a:ext cx="9446704" cy="974638"/>
          </a:xfrm>
        </p:spPr>
        <p:txBody>
          <a:bodyPr/>
          <a:lstStyle>
            <a:lvl1pPr>
              <a:defRPr>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1633439"/>
            <a:ext cx="9446704" cy="1795561"/>
          </a:xfrm>
        </p:spPr>
        <p:txBody>
          <a:bodyPr bIns="0" anchor="t" anchorCtr="0"/>
          <a:lstStyle>
            <a:lvl1pPr marL="0" indent="0">
              <a:spcBef>
                <a:spcPts val="200"/>
              </a:spcBef>
              <a:buNone/>
              <a:defRPr sz="2200">
                <a:solidFill>
                  <a:schemeClr val="bg1"/>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7" y="3994150"/>
            <a:ext cx="9446705" cy="2243138"/>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8" name="Text Placeholder 7">
            <a:extLst>
              <a:ext uri="{FF2B5EF4-FFF2-40B4-BE49-F238E27FC236}">
                <a16:creationId xmlns:a16="http://schemas.microsoft.com/office/drawing/2014/main" id="{2DD21069-81C2-4532-ABDF-0DBD9B72F607}"/>
              </a:ext>
            </a:extLst>
          </p:cNvPr>
          <p:cNvSpPr>
            <a:spLocks noGrp="1"/>
          </p:cNvSpPr>
          <p:nvPr>
            <p:ph type="body" sz="quarter" idx="14"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grpSp>
        <p:nvGrpSpPr>
          <p:cNvPr id="29" name="Group 28">
            <a:extLst>
              <a:ext uri="{FF2B5EF4-FFF2-40B4-BE49-F238E27FC236}">
                <a16:creationId xmlns:a16="http://schemas.microsoft.com/office/drawing/2014/main" id="{ED9DF617-637E-42C9-BCAC-E217E7E0DEEA}"/>
              </a:ext>
            </a:extLst>
          </p:cNvPr>
          <p:cNvGrpSpPr>
            <a:grpSpLocks noChangeAspect="1"/>
          </p:cNvGrpSpPr>
          <p:nvPr userDrawn="1"/>
        </p:nvGrpSpPr>
        <p:grpSpPr bwMode="auto">
          <a:xfrm>
            <a:off x="7913089" y="6466809"/>
            <a:ext cx="4015386" cy="154800"/>
            <a:chOff x="1" y="2013"/>
            <a:chExt cx="7678" cy="296"/>
          </a:xfrm>
        </p:grpSpPr>
        <p:sp>
          <p:nvSpPr>
            <p:cNvPr id="30" name="Freeform 5">
              <a:extLst>
                <a:ext uri="{FF2B5EF4-FFF2-40B4-BE49-F238E27FC236}">
                  <a16:creationId xmlns:a16="http://schemas.microsoft.com/office/drawing/2014/main" id="{6A1D72CB-BA6E-4DA1-A37B-4E4FD27DC872}"/>
                </a:ext>
              </a:extLst>
            </p:cNvPr>
            <p:cNvSpPr>
              <a:spLocks/>
            </p:cNvSpPr>
            <p:nvPr userDrawn="1"/>
          </p:nvSpPr>
          <p:spPr bwMode="auto">
            <a:xfrm>
              <a:off x="1184"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6">
              <a:extLst>
                <a:ext uri="{FF2B5EF4-FFF2-40B4-BE49-F238E27FC236}">
                  <a16:creationId xmlns:a16="http://schemas.microsoft.com/office/drawing/2014/main" id="{9999E910-2716-44C2-ADCE-E2FDAAE6D77A}"/>
                </a:ext>
              </a:extLst>
            </p:cNvPr>
            <p:cNvSpPr>
              <a:spLocks/>
            </p:cNvSpPr>
            <p:nvPr userDrawn="1"/>
          </p:nvSpPr>
          <p:spPr bwMode="auto">
            <a:xfrm>
              <a:off x="132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
              <a:extLst>
                <a:ext uri="{FF2B5EF4-FFF2-40B4-BE49-F238E27FC236}">
                  <a16:creationId xmlns:a16="http://schemas.microsoft.com/office/drawing/2014/main" id="{EB55F66E-5CAE-4F5E-A085-DB8EBBA3A5ED}"/>
                </a:ext>
              </a:extLst>
            </p:cNvPr>
            <p:cNvSpPr>
              <a:spLocks/>
            </p:cNvSpPr>
            <p:nvPr userDrawn="1"/>
          </p:nvSpPr>
          <p:spPr bwMode="auto">
            <a:xfrm>
              <a:off x="14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
              <a:extLst>
                <a:ext uri="{FF2B5EF4-FFF2-40B4-BE49-F238E27FC236}">
                  <a16:creationId xmlns:a16="http://schemas.microsoft.com/office/drawing/2014/main" id="{67EF9F25-7CA9-4A08-9B24-FD877CF02405}"/>
                </a:ext>
              </a:extLst>
            </p:cNvPr>
            <p:cNvSpPr>
              <a:spLocks noEditPoints="1"/>
            </p:cNvSpPr>
            <p:nvPr userDrawn="1"/>
          </p:nvSpPr>
          <p:spPr bwMode="auto">
            <a:xfrm>
              <a:off x="1504" y="2073"/>
              <a:ext cx="124"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4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8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5" y="108"/>
                    <a:pt x="54"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8" y="13"/>
                  </a:cubicBezTo>
                  <a:cubicBezTo>
                    <a:pt x="29"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9">
              <a:extLst>
                <a:ext uri="{FF2B5EF4-FFF2-40B4-BE49-F238E27FC236}">
                  <a16:creationId xmlns:a16="http://schemas.microsoft.com/office/drawing/2014/main" id="{6C2B127D-2721-46D8-B5CF-3D6587950DAC}"/>
                </a:ext>
              </a:extLst>
            </p:cNvPr>
            <p:cNvSpPr>
              <a:spLocks/>
            </p:cNvSpPr>
            <p:nvPr userDrawn="1"/>
          </p:nvSpPr>
          <p:spPr bwMode="auto">
            <a:xfrm>
              <a:off x="1638" y="2076"/>
              <a:ext cx="134" cy="133"/>
            </a:xfrm>
            <a:custGeom>
              <a:avLst/>
              <a:gdLst>
                <a:gd name="T0" fmla="*/ 134 w 134"/>
                <a:gd name="T1" fmla="*/ 0 h 133"/>
                <a:gd name="T2" fmla="*/ 134 w 134"/>
                <a:gd name="T3" fmla="*/ 6 h 133"/>
                <a:gd name="T4" fmla="*/ 79 w 134"/>
                <a:gd name="T5" fmla="*/ 133 h 133"/>
                <a:gd name="T6" fmla="*/ 54 w 134"/>
                <a:gd name="T7" fmla="*/ 133 h 133"/>
                <a:gd name="T8" fmla="*/ 0 w 134"/>
                <a:gd name="T9" fmla="*/ 6 h 133"/>
                <a:gd name="T10" fmla="*/ 0 w 134"/>
                <a:gd name="T11" fmla="*/ 0 h 133"/>
                <a:gd name="T12" fmla="*/ 20 w 134"/>
                <a:gd name="T13" fmla="*/ 0 h 133"/>
                <a:gd name="T14" fmla="*/ 60 w 134"/>
                <a:gd name="T15" fmla="*/ 100 h 133"/>
                <a:gd name="T16" fmla="*/ 64 w 134"/>
                <a:gd name="T17" fmla="*/ 114 h 133"/>
                <a:gd name="T18" fmla="*/ 68 w 134"/>
                <a:gd name="T19" fmla="*/ 114 h 133"/>
                <a:gd name="T20" fmla="*/ 73 w 134"/>
                <a:gd name="T21" fmla="*/ 101 h 133"/>
                <a:gd name="T22" fmla="*/ 113 w 134"/>
                <a:gd name="T23" fmla="*/ 0 h 133"/>
                <a:gd name="T24" fmla="*/ 134 w 134"/>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3">
                  <a:moveTo>
                    <a:pt x="134" y="0"/>
                  </a:moveTo>
                  <a:lnTo>
                    <a:pt x="134" y="6"/>
                  </a:lnTo>
                  <a:lnTo>
                    <a:pt x="79" y="133"/>
                  </a:lnTo>
                  <a:lnTo>
                    <a:pt x="54" y="133"/>
                  </a:lnTo>
                  <a:lnTo>
                    <a:pt x="0" y="6"/>
                  </a:lnTo>
                  <a:lnTo>
                    <a:pt x="0" y="0"/>
                  </a:lnTo>
                  <a:lnTo>
                    <a:pt x="20" y="0"/>
                  </a:lnTo>
                  <a:lnTo>
                    <a:pt x="60" y="100"/>
                  </a:lnTo>
                  <a:lnTo>
                    <a:pt x="64" y="114"/>
                  </a:lnTo>
                  <a:lnTo>
                    <a:pt x="68" y="114"/>
                  </a:lnTo>
                  <a:lnTo>
                    <a:pt x="73" y="101"/>
                  </a:lnTo>
                  <a:lnTo>
                    <a:pt x="113" y="0"/>
                  </a:lnTo>
                  <a:lnTo>
                    <a:pt x="134" y="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0">
              <a:extLst>
                <a:ext uri="{FF2B5EF4-FFF2-40B4-BE49-F238E27FC236}">
                  <a16:creationId xmlns:a16="http://schemas.microsoft.com/office/drawing/2014/main" id="{F17BF410-4C59-4BEB-A4DB-70F794DA034E}"/>
                </a:ext>
              </a:extLst>
            </p:cNvPr>
            <p:cNvSpPr>
              <a:spLocks noEditPoints="1"/>
            </p:cNvSpPr>
            <p:nvPr userDrawn="1"/>
          </p:nvSpPr>
          <p:spPr bwMode="auto">
            <a:xfrm>
              <a:off x="1781" y="2017"/>
              <a:ext cx="134" cy="196"/>
            </a:xfrm>
            <a:custGeom>
              <a:avLst/>
              <a:gdLst>
                <a:gd name="T0" fmla="*/ 52 w 104"/>
                <a:gd name="T1" fmla="*/ 43 h 151"/>
                <a:gd name="T2" fmla="*/ 104 w 104"/>
                <a:gd name="T3" fmla="*/ 96 h 151"/>
                <a:gd name="T4" fmla="*/ 52 w 104"/>
                <a:gd name="T5" fmla="*/ 151 h 151"/>
                <a:gd name="T6" fmla="*/ 0 w 104"/>
                <a:gd name="T7" fmla="*/ 97 h 151"/>
                <a:gd name="T8" fmla="*/ 52 w 104"/>
                <a:gd name="T9" fmla="*/ 43 h 151"/>
                <a:gd name="T10" fmla="*/ 52 w 104"/>
                <a:gd name="T11" fmla="*/ 137 h 151"/>
                <a:gd name="T12" fmla="*/ 87 w 104"/>
                <a:gd name="T13" fmla="*/ 97 h 151"/>
                <a:gd name="T14" fmla="*/ 52 w 104"/>
                <a:gd name="T15" fmla="*/ 56 h 151"/>
                <a:gd name="T16" fmla="*/ 17 w 104"/>
                <a:gd name="T17" fmla="*/ 97 h 151"/>
                <a:gd name="T18" fmla="*/ 52 w 104"/>
                <a:gd name="T19" fmla="*/ 137 h 151"/>
                <a:gd name="T20" fmla="*/ 67 w 104"/>
                <a:gd name="T21" fmla="*/ 10 h 151"/>
                <a:gd name="T22" fmla="*/ 75 w 104"/>
                <a:gd name="T23" fmla="*/ 2 h 151"/>
                <a:gd name="T24" fmla="*/ 86 w 104"/>
                <a:gd name="T25" fmla="*/ 5 h 151"/>
                <a:gd name="T26" fmla="*/ 66 w 104"/>
                <a:gd name="T27" fmla="*/ 22 h 151"/>
                <a:gd name="T28" fmla="*/ 38 w 104"/>
                <a:gd name="T29" fmla="*/ 12 h 151"/>
                <a:gd name="T30" fmla="*/ 28 w 104"/>
                <a:gd name="T31" fmla="*/ 20 h 151"/>
                <a:gd name="T32" fmla="*/ 18 w 104"/>
                <a:gd name="T33" fmla="*/ 15 h 151"/>
                <a:gd name="T34" fmla="*/ 39 w 104"/>
                <a:gd name="T35" fmla="*/ 0 h 151"/>
                <a:gd name="T36" fmla="*/ 67 w 104"/>
                <a:gd name="T37" fmla="*/ 1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51">
                  <a:moveTo>
                    <a:pt x="52" y="43"/>
                  </a:moveTo>
                  <a:cubicBezTo>
                    <a:pt x="83" y="43"/>
                    <a:pt x="104" y="64"/>
                    <a:pt x="104" y="96"/>
                  </a:cubicBezTo>
                  <a:cubicBezTo>
                    <a:pt x="104" y="130"/>
                    <a:pt x="84" y="151"/>
                    <a:pt x="52" y="151"/>
                  </a:cubicBezTo>
                  <a:cubicBezTo>
                    <a:pt x="20" y="151"/>
                    <a:pt x="0" y="129"/>
                    <a:pt x="0" y="97"/>
                  </a:cubicBezTo>
                  <a:cubicBezTo>
                    <a:pt x="0" y="64"/>
                    <a:pt x="21" y="43"/>
                    <a:pt x="52" y="43"/>
                  </a:cubicBezTo>
                  <a:close/>
                  <a:moveTo>
                    <a:pt x="52" y="137"/>
                  </a:moveTo>
                  <a:cubicBezTo>
                    <a:pt x="72" y="137"/>
                    <a:pt x="87" y="122"/>
                    <a:pt x="87" y="97"/>
                  </a:cubicBezTo>
                  <a:cubicBezTo>
                    <a:pt x="87" y="71"/>
                    <a:pt x="72" y="56"/>
                    <a:pt x="52" y="56"/>
                  </a:cubicBezTo>
                  <a:cubicBezTo>
                    <a:pt x="33" y="56"/>
                    <a:pt x="17" y="71"/>
                    <a:pt x="17" y="97"/>
                  </a:cubicBezTo>
                  <a:cubicBezTo>
                    <a:pt x="17" y="122"/>
                    <a:pt x="33" y="137"/>
                    <a:pt x="52" y="137"/>
                  </a:cubicBezTo>
                  <a:close/>
                  <a:moveTo>
                    <a:pt x="67" y="10"/>
                  </a:moveTo>
                  <a:cubicBezTo>
                    <a:pt x="70" y="10"/>
                    <a:pt x="74" y="7"/>
                    <a:pt x="75" y="2"/>
                  </a:cubicBezTo>
                  <a:cubicBezTo>
                    <a:pt x="86" y="5"/>
                    <a:pt x="86" y="5"/>
                    <a:pt x="86" y="5"/>
                  </a:cubicBezTo>
                  <a:cubicBezTo>
                    <a:pt x="83" y="16"/>
                    <a:pt x="76" y="22"/>
                    <a:pt x="66" y="22"/>
                  </a:cubicBezTo>
                  <a:cubicBezTo>
                    <a:pt x="51" y="22"/>
                    <a:pt x="47" y="12"/>
                    <a:pt x="38" y="12"/>
                  </a:cubicBezTo>
                  <a:cubicBezTo>
                    <a:pt x="35" y="12"/>
                    <a:pt x="30" y="12"/>
                    <a:pt x="28" y="20"/>
                  </a:cubicBezTo>
                  <a:cubicBezTo>
                    <a:pt x="18" y="15"/>
                    <a:pt x="18" y="15"/>
                    <a:pt x="18" y="15"/>
                  </a:cubicBezTo>
                  <a:cubicBezTo>
                    <a:pt x="22" y="3"/>
                    <a:pt x="30" y="0"/>
                    <a:pt x="39" y="0"/>
                  </a:cubicBezTo>
                  <a:cubicBezTo>
                    <a:pt x="52" y="0"/>
                    <a:pt x="56" y="10"/>
                    <a:pt x="67" y="10"/>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1">
              <a:extLst>
                <a:ext uri="{FF2B5EF4-FFF2-40B4-BE49-F238E27FC236}">
                  <a16:creationId xmlns:a16="http://schemas.microsoft.com/office/drawing/2014/main" id="{1ACDAB9F-807A-4EA3-8489-02487244A53F}"/>
                </a:ext>
              </a:extLst>
            </p:cNvPr>
            <p:cNvSpPr>
              <a:spLocks/>
            </p:cNvSpPr>
            <p:nvPr userDrawn="1"/>
          </p:nvSpPr>
          <p:spPr bwMode="auto">
            <a:xfrm>
              <a:off x="1929" y="2030"/>
              <a:ext cx="72" cy="179"/>
            </a:xfrm>
            <a:custGeom>
              <a:avLst/>
              <a:gdLst>
                <a:gd name="T0" fmla="*/ 32 w 56"/>
                <a:gd name="T1" fmla="*/ 35 h 138"/>
                <a:gd name="T2" fmla="*/ 56 w 56"/>
                <a:gd name="T3" fmla="*/ 35 h 138"/>
                <a:gd name="T4" fmla="*/ 56 w 56"/>
                <a:gd name="T5" fmla="*/ 48 h 138"/>
                <a:gd name="T6" fmla="*/ 32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2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2" y="35"/>
                  </a:moveTo>
                  <a:cubicBezTo>
                    <a:pt x="56" y="35"/>
                    <a:pt x="56" y="35"/>
                    <a:pt x="56" y="35"/>
                  </a:cubicBezTo>
                  <a:cubicBezTo>
                    <a:pt x="56" y="48"/>
                    <a:pt x="56" y="48"/>
                    <a:pt x="56" y="48"/>
                  </a:cubicBezTo>
                  <a:cubicBezTo>
                    <a:pt x="32" y="48"/>
                    <a:pt x="32" y="48"/>
                    <a:pt x="32"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12">
              <a:extLst>
                <a:ext uri="{FF2B5EF4-FFF2-40B4-BE49-F238E27FC236}">
                  <a16:creationId xmlns:a16="http://schemas.microsoft.com/office/drawing/2014/main" id="{A4B70681-654E-49D2-A23C-E24391BFB904}"/>
                </a:ext>
              </a:extLst>
            </p:cNvPr>
            <p:cNvSpPr>
              <a:spLocks noChangeArrowheads="1"/>
            </p:cNvSpPr>
            <p:nvPr userDrawn="1"/>
          </p:nvSpPr>
          <p:spPr bwMode="auto">
            <a:xfrm>
              <a:off x="2030" y="2013"/>
              <a:ext cx="21" cy="196"/>
            </a:xfrm>
            <a:prstGeom prst="rect">
              <a:avLst/>
            </a:prstGeom>
            <a:solidFill>
              <a:srgbClr val="A7A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3">
              <a:extLst>
                <a:ext uri="{FF2B5EF4-FFF2-40B4-BE49-F238E27FC236}">
                  <a16:creationId xmlns:a16="http://schemas.microsoft.com/office/drawing/2014/main" id="{2B22815B-A995-4ADB-A879-BDE78F80B5C8}"/>
                </a:ext>
              </a:extLst>
            </p:cNvPr>
            <p:cNvSpPr>
              <a:spLocks/>
            </p:cNvSpPr>
            <p:nvPr userDrawn="1"/>
          </p:nvSpPr>
          <p:spPr bwMode="auto">
            <a:xfrm>
              <a:off x="2086"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7" y="99"/>
                    <a:pt x="53" y="104"/>
                    <a:pt x="40"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4">
              <a:extLst>
                <a:ext uri="{FF2B5EF4-FFF2-40B4-BE49-F238E27FC236}">
                  <a16:creationId xmlns:a16="http://schemas.microsoft.com/office/drawing/2014/main" id="{28B56670-43AE-43EE-8E51-913FA2CDA342}"/>
                </a:ext>
              </a:extLst>
            </p:cNvPr>
            <p:cNvSpPr>
              <a:spLocks/>
            </p:cNvSpPr>
            <p:nvPr userDrawn="1"/>
          </p:nvSpPr>
          <p:spPr bwMode="auto">
            <a:xfrm>
              <a:off x="2234"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5">
              <a:extLst>
                <a:ext uri="{FF2B5EF4-FFF2-40B4-BE49-F238E27FC236}">
                  <a16:creationId xmlns:a16="http://schemas.microsoft.com/office/drawing/2014/main" id="{036EE2D6-E993-416D-A7DC-5F008308003C}"/>
                </a:ext>
              </a:extLst>
            </p:cNvPr>
            <p:cNvSpPr>
              <a:spLocks noEditPoints="1"/>
            </p:cNvSpPr>
            <p:nvPr userDrawn="1"/>
          </p:nvSpPr>
          <p:spPr bwMode="auto">
            <a:xfrm>
              <a:off x="2353" y="2073"/>
              <a:ext cx="126" cy="140"/>
            </a:xfrm>
            <a:custGeom>
              <a:avLst/>
              <a:gdLst>
                <a:gd name="T0" fmla="*/ 17 w 98"/>
                <a:gd name="T1" fmla="*/ 55 h 108"/>
                <a:gd name="T2" fmla="*/ 17 w 98"/>
                <a:gd name="T3" fmla="*/ 56 h 108"/>
                <a:gd name="T4" fmla="*/ 19 w 98"/>
                <a:gd name="T5" fmla="*/ 72 h 108"/>
                <a:gd name="T6" fmla="*/ 55 w 98"/>
                <a:gd name="T7" fmla="*/ 94 h 108"/>
                <a:gd name="T8" fmla="*/ 89 w 98"/>
                <a:gd name="T9" fmla="*/ 82 h 108"/>
                <a:gd name="T10" fmla="*/ 93 w 98"/>
                <a:gd name="T11" fmla="*/ 82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3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2"/>
                    <a:pt x="17" y="68"/>
                    <a:pt x="19" y="72"/>
                  </a:cubicBezTo>
                  <a:cubicBezTo>
                    <a:pt x="25" y="86"/>
                    <a:pt x="37" y="94"/>
                    <a:pt x="55" y="94"/>
                  </a:cubicBezTo>
                  <a:cubicBezTo>
                    <a:pt x="66" y="94"/>
                    <a:pt x="79" y="90"/>
                    <a:pt x="89" y="82"/>
                  </a:cubicBezTo>
                  <a:cubicBezTo>
                    <a:pt x="93" y="82"/>
                    <a:pt x="93" y="82"/>
                    <a:pt x="93" y="82"/>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3"/>
                    <a:pt x="49" y="13"/>
                  </a:cubicBezTo>
                  <a:cubicBezTo>
                    <a:pt x="30" y="13"/>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6">
              <a:extLst>
                <a:ext uri="{FF2B5EF4-FFF2-40B4-BE49-F238E27FC236}">
                  <a16:creationId xmlns:a16="http://schemas.microsoft.com/office/drawing/2014/main" id="{2FE3E6AA-B628-4BFB-A201-29F4C6FCC99C}"/>
                </a:ext>
              </a:extLst>
            </p:cNvPr>
            <p:cNvSpPr>
              <a:spLocks noEditPoints="1"/>
            </p:cNvSpPr>
            <p:nvPr userDrawn="1"/>
          </p:nvSpPr>
          <p:spPr bwMode="auto">
            <a:xfrm>
              <a:off x="2561" y="2020"/>
              <a:ext cx="174" cy="189"/>
            </a:xfrm>
            <a:custGeom>
              <a:avLst/>
              <a:gdLst>
                <a:gd name="T0" fmla="*/ 70 w 174"/>
                <a:gd name="T1" fmla="*/ 0 h 189"/>
                <a:gd name="T2" fmla="*/ 105 w 174"/>
                <a:gd name="T3" fmla="*/ 0 h 189"/>
                <a:gd name="T4" fmla="*/ 174 w 174"/>
                <a:gd name="T5" fmla="*/ 183 h 189"/>
                <a:gd name="T6" fmla="*/ 174 w 174"/>
                <a:gd name="T7" fmla="*/ 189 h 189"/>
                <a:gd name="T8" fmla="*/ 152 w 174"/>
                <a:gd name="T9" fmla="*/ 189 h 189"/>
                <a:gd name="T10" fmla="*/ 127 w 174"/>
                <a:gd name="T11" fmla="*/ 122 h 189"/>
                <a:gd name="T12" fmla="*/ 45 w 174"/>
                <a:gd name="T13" fmla="*/ 122 h 189"/>
                <a:gd name="T14" fmla="*/ 21 w 174"/>
                <a:gd name="T15" fmla="*/ 189 h 189"/>
                <a:gd name="T16" fmla="*/ 0 w 174"/>
                <a:gd name="T17" fmla="*/ 189 h 189"/>
                <a:gd name="T18" fmla="*/ 0 w 174"/>
                <a:gd name="T19" fmla="*/ 183 h 189"/>
                <a:gd name="T20" fmla="*/ 70 w 174"/>
                <a:gd name="T21" fmla="*/ 0 h 189"/>
                <a:gd name="T22" fmla="*/ 53 w 174"/>
                <a:gd name="T23" fmla="*/ 102 h 189"/>
                <a:gd name="T24" fmla="*/ 119 w 174"/>
                <a:gd name="T25" fmla="*/ 102 h 189"/>
                <a:gd name="T26" fmla="*/ 90 w 174"/>
                <a:gd name="T27" fmla="*/ 27 h 189"/>
                <a:gd name="T28" fmla="*/ 87 w 174"/>
                <a:gd name="T29" fmla="*/ 15 h 189"/>
                <a:gd name="T30" fmla="*/ 85 w 174"/>
                <a:gd name="T31" fmla="*/ 15 h 189"/>
                <a:gd name="T32" fmla="*/ 81 w 174"/>
                <a:gd name="T33" fmla="*/ 27 h 189"/>
                <a:gd name="T34" fmla="*/ 53 w 174"/>
                <a:gd name="T35"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89">
                  <a:moveTo>
                    <a:pt x="70" y="0"/>
                  </a:moveTo>
                  <a:lnTo>
                    <a:pt x="105" y="0"/>
                  </a:lnTo>
                  <a:lnTo>
                    <a:pt x="174" y="183"/>
                  </a:lnTo>
                  <a:lnTo>
                    <a:pt x="174" y="189"/>
                  </a:lnTo>
                  <a:lnTo>
                    <a:pt x="152" y="189"/>
                  </a:lnTo>
                  <a:lnTo>
                    <a:pt x="127" y="122"/>
                  </a:lnTo>
                  <a:lnTo>
                    <a:pt x="45" y="122"/>
                  </a:lnTo>
                  <a:lnTo>
                    <a:pt x="21" y="189"/>
                  </a:lnTo>
                  <a:lnTo>
                    <a:pt x="0" y="189"/>
                  </a:lnTo>
                  <a:lnTo>
                    <a:pt x="0" y="183"/>
                  </a:lnTo>
                  <a:lnTo>
                    <a:pt x="70" y="0"/>
                  </a:lnTo>
                  <a:close/>
                  <a:moveTo>
                    <a:pt x="53" y="102"/>
                  </a:moveTo>
                  <a:lnTo>
                    <a:pt x="119" y="102"/>
                  </a:lnTo>
                  <a:lnTo>
                    <a:pt x="90" y="27"/>
                  </a:lnTo>
                  <a:lnTo>
                    <a:pt x="87" y="15"/>
                  </a:lnTo>
                  <a:lnTo>
                    <a:pt x="85" y="15"/>
                  </a:lnTo>
                  <a:lnTo>
                    <a:pt x="81" y="27"/>
                  </a:lnTo>
                  <a:lnTo>
                    <a:pt x="53" y="102"/>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7">
              <a:extLst>
                <a:ext uri="{FF2B5EF4-FFF2-40B4-BE49-F238E27FC236}">
                  <a16:creationId xmlns:a16="http://schemas.microsoft.com/office/drawing/2014/main" id="{BB6815FE-7FB8-4333-8EE9-76927672CC00}"/>
                </a:ext>
              </a:extLst>
            </p:cNvPr>
            <p:cNvSpPr>
              <a:spLocks/>
            </p:cNvSpPr>
            <p:nvPr userDrawn="1"/>
          </p:nvSpPr>
          <p:spPr bwMode="auto">
            <a:xfrm>
              <a:off x="2761" y="2074"/>
              <a:ext cx="72" cy="135"/>
            </a:xfrm>
            <a:custGeom>
              <a:avLst/>
              <a:gdLst>
                <a:gd name="T0" fmla="*/ 0 w 56"/>
                <a:gd name="T1" fmla="*/ 1 h 104"/>
                <a:gd name="T2" fmla="*/ 17 w 56"/>
                <a:gd name="T3" fmla="*/ 1 h 104"/>
                <a:gd name="T4" fmla="*/ 17 w 56"/>
                <a:gd name="T5" fmla="*/ 19 h 104"/>
                <a:gd name="T6" fmla="*/ 20 w 56"/>
                <a:gd name="T7" fmla="*/ 19 h 104"/>
                <a:gd name="T8" fmla="*/ 42 w 56"/>
                <a:gd name="T9" fmla="*/ 0 h 104"/>
                <a:gd name="T10" fmla="*/ 56 w 56"/>
                <a:gd name="T11" fmla="*/ 0 h 104"/>
                <a:gd name="T12" fmla="*/ 56 w 56"/>
                <a:gd name="T13" fmla="*/ 15 h 104"/>
                <a:gd name="T14" fmla="*/ 42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7" y="1"/>
                    <a:pt x="17" y="1"/>
                    <a:pt x="17" y="1"/>
                  </a:cubicBezTo>
                  <a:cubicBezTo>
                    <a:pt x="17" y="19"/>
                    <a:pt x="17" y="19"/>
                    <a:pt x="17" y="19"/>
                  </a:cubicBezTo>
                  <a:cubicBezTo>
                    <a:pt x="20" y="19"/>
                    <a:pt x="20" y="19"/>
                    <a:pt x="20" y="19"/>
                  </a:cubicBezTo>
                  <a:cubicBezTo>
                    <a:pt x="22" y="7"/>
                    <a:pt x="30" y="0"/>
                    <a:pt x="42" y="0"/>
                  </a:cubicBezTo>
                  <a:cubicBezTo>
                    <a:pt x="56" y="0"/>
                    <a:pt x="56" y="0"/>
                    <a:pt x="56" y="0"/>
                  </a:cubicBezTo>
                  <a:cubicBezTo>
                    <a:pt x="56" y="15"/>
                    <a:pt x="56" y="15"/>
                    <a:pt x="56" y="15"/>
                  </a:cubicBezTo>
                  <a:cubicBezTo>
                    <a:pt x="42" y="15"/>
                    <a:pt x="42" y="15"/>
                    <a:pt x="42" y="15"/>
                  </a:cubicBezTo>
                  <a:cubicBezTo>
                    <a:pt x="30" y="15"/>
                    <a:pt x="19"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8">
              <a:extLst>
                <a:ext uri="{FF2B5EF4-FFF2-40B4-BE49-F238E27FC236}">
                  <a16:creationId xmlns:a16="http://schemas.microsoft.com/office/drawing/2014/main" id="{B6701EAD-E532-482B-8E46-A4F004C68E31}"/>
                </a:ext>
              </a:extLst>
            </p:cNvPr>
            <p:cNvSpPr>
              <a:spLocks noEditPoints="1"/>
            </p:cNvSpPr>
            <p:nvPr userDrawn="1"/>
          </p:nvSpPr>
          <p:spPr bwMode="auto">
            <a:xfrm>
              <a:off x="2840" y="2073"/>
              <a:ext cx="125"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9">
              <a:extLst>
                <a:ext uri="{FF2B5EF4-FFF2-40B4-BE49-F238E27FC236}">
                  <a16:creationId xmlns:a16="http://schemas.microsoft.com/office/drawing/2014/main" id="{FC01C5A7-A090-41DE-8CC0-BF210EC7D803}"/>
                </a:ext>
              </a:extLst>
            </p:cNvPr>
            <p:cNvSpPr>
              <a:spLocks/>
            </p:cNvSpPr>
            <p:nvPr userDrawn="1"/>
          </p:nvSpPr>
          <p:spPr bwMode="auto">
            <a:xfrm>
              <a:off x="2992" y="2074"/>
              <a:ext cx="117" cy="135"/>
            </a:xfrm>
            <a:custGeom>
              <a:avLst/>
              <a:gdLst>
                <a:gd name="T0" fmla="*/ 75 w 91"/>
                <a:gd name="T1" fmla="*/ 40 h 104"/>
                <a:gd name="T2" fmla="*/ 46 w 91"/>
                <a:gd name="T3" fmla="*/ 14 h 104"/>
                <a:gd name="T4" fmla="*/ 16 w 91"/>
                <a:gd name="T5" fmla="*/ 38 h 104"/>
                <a:gd name="T6" fmla="*/ 16 w 91"/>
                <a:gd name="T7" fmla="*/ 104 h 104"/>
                <a:gd name="T8" fmla="*/ 0 w 91"/>
                <a:gd name="T9" fmla="*/ 104 h 104"/>
                <a:gd name="T10" fmla="*/ 0 w 91"/>
                <a:gd name="T11" fmla="*/ 1 h 104"/>
                <a:gd name="T12" fmla="*/ 15 w 91"/>
                <a:gd name="T13" fmla="*/ 1 h 104"/>
                <a:gd name="T14" fmla="*/ 15 w 91"/>
                <a:gd name="T15" fmla="*/ 19 h 104"/>
                <a:gd name="T16" fmla="*/ 18 w 91"/>
                <a:gd name="T17" fmla="*/ 19 h 104"/>
                <a:gd name="T18" fmla="*/ 52 w 91"/>
                <a:gd name="T19" fmla="*/ 0 h 104"/>
                <a:gd name="T20" fmla="*/ 91 w 91"/>
                <a:gd name="T21" fmla="*/ 38 h 104"/>
                <a:gd name="T22" fmla="*/ 91 w 91"/>
                <a:gd name="T23" fmla="*/ 104 h 104"/>
                <a:gd name="T24" fmla="*/ 75 w 91"/>
                <a:gd name="T25" fmla="*/ 104 h 104"/>
                <a:gd name="T26" fmla="*/ 75 w 91"/>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04">
                  <a:moveTo>
                    <a:pt x="75" y="40"/>
                  </a:moveTo>
                  <a:cubicBezTo>
                    <a:pt x="75" y="23"/>
                    <a:pt x="63" y="14"/>
                    <a:pt x="46" y="14"/>
                  </a:cubicBezTo>
                  <a:cubicBezTo>
                    <a:pt x="34" y="14"/>
                    <a:pt x="16"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8" y="0"/>
                    <a:pt x="52" y="0"/>
                  </a:cubicBezTo>
                  <a:cubicBezTo>
                    <a:pt x="75" y="0"/>
                    <a:pt x="91" y="11"/>
                    <a:pt x="91" y="38"/>
                  </a:cubicBezTo>
                  <a:cubicBezTo>
                    <a:pt x="91" y="104"/>
                    <a:pt x="91" y="104"/>
                    <a:pt x="91" y="104"/>
                  </a:cubicBezTo>
                  <a:cubicBezTo>
                    <a:pt x="75" y="104"/>
                    <a:pt x="75" y="104"/>
                    <a:pt x="75" y="104"/>
                  </a:cubicBezTo>
                  <a:lnTo>
                    <a:pt x="75"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0">
              <a:extLst>
                <a:ext uri="{FF2B5EF4-FFF2-40B4-BE49-F238E27FC236}">
                  <a16:creationId xmlns:a16="http://schemas.microsoft.com/office/drawing/2014/main" id="{4702E324-93E8-41E6-85F2-241314673B2E}"/>
                </a:ext>
              </a:extLst>
            </p:cNvPr>
            <p:cNvSpPr>
              <a:spLocks noEditPoints="1"/>
            </p:cNvSpPr>
            <p:nvPr userDrawn="1"/>
          </p:nvSpPr>
          <p:spPr bwMode="auto">
            <a:xfrm>
              <a:off x="3136" y="2015"/>
              <a:ext cx="129" cy="197"/>
            </a:xfrm>
            <a:custGeom>
              <a:avLst/>
              <a:gdLst>
                <a:gd name="T0" fmla="*/ 100 w 100"/>
                <a:gd name="T1" fmla="*/ 0 h 152"/>
                <a:gd name="T2" fmla="*/ 100 w 100"/>
                <a:gd name="T3" fmla="*/ 150 h 152"/>
                <a:gd name="T4" fmla="*/ 83 w 100"/>
                <a:gd name="T5" fmla="*/ 150 h 152"/>
                <a:gd name="T6" fmla="*/ 83 w 100"/>
                <a:gd name="T7" fmla="*/ 137 h 152"/>
                <a:gd name="T8" fmla="*/ 80 w 100"/>
                <a:gd name="T9" fmla="*/ 137 h 152"/>
                <a:gd name="T10" fmla="*/ 49 w 100"/>
                <a:gd name="T11" fmla="*/ 152 h 152"/>
                <a:gd name="T12" fmla="*/ 0 w 100"/>
                <a:gd name="T13" fmla="*/ 100 h 152"/>
                <a:gd name="T14" fmla="*/ 52 w 100"/>
                <a:gd name="T15" fmla="*/ 45 h 152"/>
                <a:gd name="T16" fmla="*/ 83 w 100"/>
                <a:gd name="T17" fmla="*/ 61 h 152"/>
                <a:gd name="T18" fmla="*/ 83 w 100"/>
                <a:gd name="T19" fmla="*/ 0 h 152"/>
                <a:gd name="T20" fmla="*/ 100 w 100"/>
                <a:gd name="T21" fmla="*/ 0 h 152"/>
                <a:gd name="T22" fmla="*/ 83 w 100"/>
                <a:gd name="T23" fmla="*/ 109 h 152"/>
                <a:gd name="T24" fmla="*/ 83 w 100"/>
                <a:gd name="T25" fmla="*/ 81 h 152"/>
                <a:gd name="T26" fmla="*/ 54 w 100"/>
                <a:gd name="T27" fmla="*/ 59 h 152"/>
                <a:gd name="T28" fmla="*/ 17 w 100"/>
                <a:gd name="T29" fmla="*/ 99 h 152"/>
                <a:gd name="T30" fmla="*/ 54 w 100"/>
                <a:gd name="T31" fmla="*/ 138 h 152"/>
                <a:gd name="T32" fmla="*/ 83 w 100"/>
                <a:gd name="T33" fmla="*/ 10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52">
                  <a:moveTo>
                    <a:pt x="100" y="0"/>
                  </a:moveTo>
                  <a:cubicBezTo>
                    <a:pt x="100" y="150"/>
                    <a:pt x="100" y="150"/>
                    <a:pt x="100" y="150"/>
                  </a:cubicBezTo>
                  <a:cubicBezTo>
                    <a:pt x="83" y="150"/>
                    <a:pt x="83" y="150"/>
                    <a:pt x="83" y="150"/>
                  </a:cubicBezTo>
                  <a:cubicBezTo>
                    <a:pt x="83" y="137"/>
                    <a:pt x="83" y="137"/>
                    <a:pt x="83" y="137"/>
                  </a:cubicBezTo>
                  <a:cubicBezTo>
                    <a:pt x="80" y="137"/>
                    <a:pt x="80" y="137"/>
                    <a:pt x="80" y="137"/>
                  </a:cubicBezTo>
                  <a:cubicBezTo>
                    <a:pt x="72" y="147"/>
                    <a:pt x="62" y="152"/>
                    <a:pt x="49" y="152"/>
                  </a:cubicBezTo>
                  <a:cubicBezTo>
                    <a:pt x="21" y="152"/>
                    <a:pt x="0" y="131"/>
                    <a:pt x="0" y="100"/>
                  </a:cubicBezTo>
                  <a:cubicBezTo>
                    <a:pt x="0" y="66"/>
                    <a:pt x="24" y="45"/>
                    <a:pt x="52" y="45"/>
                  </a:cubicBezTo>
                  <a:cubicBezTo>
                    <a:pt x="64" y="45"/>
                    <a:pt x="80" y="51"/>
                    <a:pt x="83" y="61"/>
                  </a:cubicBezTo>
                  <a:cubicBezTo>
                    <a:pt x="83" y="0"/>
                    <a:pt x="83" y="0"/>
                    <a:pt x="83" y="0"/>
                  </a:cubicBezTo>
                  <a:lnTo>
                    <a:pt x="100" y="0"/>
                  </a:lnTo>
                  <a:close/>
                  <a:moveTo>
                    <a:pt x="83" y="109"/>
                  </a:moveTo>
                  <a:cubicBezTo>
                    <a:pt x="83" y="81"/>
                    <a:pt x="83" y="81"/>
                    <a:pt x="83" y="81"/>
                  </a:cubicBezTo>
                  <a:cubicBezTo>
                    <a:pt x="83" y="67"/>
                    <a:pt x="70" y="59"/>
                    <a:pt x="54" y="59"/>
                  </a:cubicBezTo>
                  <a:cubicBezTo>
                    <a:pt x="36" y="59"/>
                    <a:pt x="17" y="72"/>
                    <a:pt x="17" y="99"/>
                  </a:cubicBezTo>
                  <a:cubicBezTo>
                    <a:pt x="17" y="124"/>
                    <a:pt x="35" y="138"/>
                    <a:pt x="54" y="138"/>
                  </a:cubicBezTo>
                  <a:cubicBezTo>
                    <a:pt x="69" y="138"/>
                    <a:pt x="83" y="125"/>
                    <a:pt x="83" y="109"/>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1">
              <a:extLst>
                <a:ext uri="{FF2B5EF4-FFF2-40B4-BE49-F238E27FC236}">
                  <a16:creationId xmlns:a16="http://schemas.microsoft.com/office/drawing/2014/main" id="{F4DB5CCD-1290-4991-A7E6-932DAF96172D}"/>
                </a:ext>
              </a:extLst>
            </p:cNvPr>
            <p:cNvSpPr>
              <a:spLocks noEditPoints="1"/>
            </p:cNvSpPr>
            <p:nvPr userDrawn="1"/>
          </p:nvSpPr>
          <p:spPr bwMode="auto">
            <a:xfrm>
              <a:off x="3293" y="2073"/>
              <a:ext cx="113"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4 h 108"/>
                <a:gd name="T16" fmla="*/ 11 w 88"/>
                <a:gd name="T17" fmla="*/ 28 h 108"/>
                <a:gd name="T18" fmla="*/ 8 w 88"/>
                <a:gd name="T19" fmla="*/ 28 h 108"/>
                <a:gd name="T20" fmla="*/ 8 w 88"/>
                <a:gd name="T21" fmla="*/ 13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49" y="108"/>
                    <a:pt x="36" y="108"/>
                  </a:cubicBezTo>
                  <a:cubicBezTo>
                    <a:pt x="15" y="108"/>
                    <a:pt x="0" y="95"/>
                    <a:pt x="0" y="77"/>
                  </a:cubicBezTo>
                  <a:cubicBezTo>
                    <a:pt x="0" y="56"/>
                    <a:pt x="16" y="47"/>
                    <a:pt x="40" y="42"/>
                  </a:cubicBezTo>
                  <a:cubicBezTo>
                    <a:pt x="47" y="40"/>
                    <a:pt x="62" y="38"/>
                    <a:pt x="70" y="37"/>
                  </a:cubicBezTo>
                  <a:cubicBezTo>
                    <a:pt x="71" y="34"/>
                    <a:pt x="71" y="34"/>
                    <a:pt x="71" y="34"/>
                  </a:cubicBezTo>
                  <a:cubicBezTo>
                    <a:pt x="68" y="23"/>
                    <a:pt x="58" y="14"/>
                    <a:pt x="44" y="14"/>
                  </a:cubicBezTo>
                  <a:cubicBezTo>
                    <a:pt x="29" y="14"/>
                    <a:pt x="20" y="19"/>
                    <a:pt x="11" y="28"/>
                  </a:cubicBezTo>
                  <a:cubicBezTo>
                    <a:pt x="8" y="28"/>
                    <a:pt x="8" y="28"/>
                    <a:pt x="8" y="28"/>
                  </a:cubicBezTo>
                  <a:cubicBezTo>
                    <a:pt x="8" y="13"/>
                    <a:pt x="8" y="13"/>
                    <a:pt x="8" y="13"/>
                  </a:cubicBezTo>
                  <a:cubicBezTo>
                    <a:pt x="16"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2">
              <a:extLst>
                <a:ext uri="{FF2B5EF4-FFF2-40B4-BE49-F238E27FC236}">
                  <a16:creationId xmlns:a16="http://schemas.microsoft.com/office/drawing/2014/main" id="{284E0C00-DBBA-4B1E-BF9B-7B5CB6867F1E}"/>
                </a:ext>
              </a:extLst>
            </p:cNvPr>
            <p:cNvSpPr>
              <a:spLocks/>
            </p:cNvSpPr>
            <p:nvPr userDrawn="1"/>
          </p:nvSpPr>
          <p:spPr bwMode="auto">
            <a:xfrm>
              <a:off x="3441" y="2074"/>
              <a:ext cx="213" cy="135"/>
            </a:xfrm>
            <a:custGeom>
              <a:avLst/>
              <a:gdLst>
                <a:gd name="T0" fmla="*/ 75 w 165"/>
                <a:gd name="T1" fmla="*/ 38 h 104"/>
                <a:gd name="T2" fmla="*/ 46 w 165"/>
                <a:gd name="T3" fmla="*/ 14 h 104"/>
                <a:gd name="T4" fmla="*/ 16 w 165"/>
                <a:gd name="T5" fmla="*/ 38 h 104"/>
                <a:gd name="T6" fmla="*/ 16 w 165"/>
                <a:gd name="T7" fmla="*/ 104 h 104"/>
                <a:gd name="T8" fmla="*/ 0 w 165"/>
                <a:gd name="T9" fmla="*/ 104 h 104"/>
                <a:gd name="T10" fmla="*/ 0 w 165"/>
                <a:gd name="T11" fmla="*/ 1 h 104"/>
                <a:gd name="T12" fmla="*/ 16 w 165"/>
                <a:gd name="T13" fmla="*/ 1 h 104"/>
                <a:gd name="T14" fmla="*/ 16 w 165"/>
                <a:gd name="T15" fmla="*/ 19 h 104"/>
                <a:gd name="T16" fmla="*/ 18 w 165"/>
                <a:gd name="T17" fmla="*/ 19 h 104"/>
                <a:gd name="T18" fmla="*/ 51 w 165"/>
                <a:gd name="T19" fmla="*/ 0 h 104"/>
                <a:gd name="T20" fmla="*/ 86 w 165"/>
                <a:gd name="T21" fmla="*/ 21 h 104"/>
                <a:gd name="T22" fmla="*/ 89 w 165"/>
                <a:gd name="T23" fmla="*/ 21 h 104"/>
                <a:gd name="T24" fmla="*/ 125 w 165"/>
                <a:gd name="T25" fmla="*/ 0 h 104"/>
                <a:gd name="T26" fmla="*/ 165 w 165"/>
                <a:gd name="T27" fmla="*/ 37 h 104"/>
                <a:gd name="T28" fmla="*/ 165 w 165"/>
                <a:gd name="T29" fmla="*/ 104 h 104"/>
                <a:gd name="T30" fmla="*/ 149 w 165"/>
                <a:gd name="T31" fmla="*/ 104 h 104"/>
                <a:gd name="T32" fmla="*/ 149 w 165"/>
                <a:gd name="T33" fmla="*/ 38 h 104"/>
                <a:gd name="T34" fmla="*/ 121 w 165"/>
                <a:gd name="T35" fmla="*/ 14 h 104"/>
                <a:gd name="T36" fmla="*/ 91 w 165"/>
                <a:gd name="T37" fmla="*/ 39 h 104"/>
                <a:gd name="T38" fmla="*/ 91 w 165"/>
                <a:gd name="T39" fmla="*/ 104 h 104"/>
                <a:gd name="T40" fmla="*/ 75 w 165"/>
                <a:gd name="T41" fmla="*/ 104 h 104"/>
                <a:gd name="T42" fmla="*/ 75 w 165"/>
                <a:gd name="T43" fmla="*/ 3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04">
                  <a:moveTo>
                    <a:pt x="75" y="38"/>
                  </a:moveTo>
                  <a:cubicBezTo>
                    <a:pt x="75" y="23"/>
                    <a:pt x="63" y="14"/>
                    <a:pt x="46" y="14"/>
                  </a:cubicBezTo>
                  <a:cubicBezTo>
                    <a:pt x="35" y="14"/>
                    <a:pt x="17" y="23"/>
                    <a:pt x="16" y="38"/>
                  </a:cubicBezTo>
                  <a:cubicBezTo>
                    <a:pt x="16" y="104"/>
                    <a:pt x="16" y="104"/>
                    <a:pt x="16" y="104"/>
                  </a:cubicBezTo>
                  <a:cubicBezTo>
                    <a:pt x="0" y="104"/>
                    <a:pt x="0" y="104"/>
                    <a:pt x="0" y="104"/>
                  </a:cubicBezTo>
                  <a:cubicBezTo>
                    <a:pt x="0" y="1"/>
                    <a:pt x="0" y="1"/>
                    <a:pt x="0" y="1"/>
                  </a:cubicBezTo>
                  <a:cubicBezTo>
                    <a:pt x="16" y="1"/>
                    <a:pt x="16" y="1"/>
                    <a:pt x="16" y="1"/>
                  </a:cubicBezTo>
                  <a:cubicBezTo>
                    <a:pt x="16" y="19"/>
                    <a:pt x="16" y="19"/>
                    <a:pt x="16" y="19"/>
                  </a:cubicBezTo>
                  <a:cubicBezTo>
                    <a:pt x="18" y="19"/>
                    <a:pt x="18" y="19"/>
                    <a:pt x="18" y="19"/>
                  </a:cubicBezTo>
                  <a:cubicBezTo>
                    <a:pt x="25" y="5"/>
                    <a:pt x="39" y="0"/>
                    <a:pt x="51" y="0"/>
                  </a:cubicBezTo>
                  <a:cubicBezTo>
                    <a:pt x="72" y="0"/>
                    <a:pt x="82" y="9"/>
                    <a:pt x="86" y="21"/>
                  </a:cubicBezTo>
                  <a:cubicBezTo>
                    <a:pt x="89" y="21"/>
                    <a:pt x="89" y="21"/>
                    <a:pt x="89" y="21"/>
                  </a:cubicBezTo>
                  <a:cubicBezTo>
                    <a:pt x="95" y="7"/>
                    <a:pt x="112" y="0"/>
                    <a:pt x="125" y="0"/>
                  </a:cubicBezTo>
                  <a:cubicBezTo>
                    <a:pt x="149" y="0"/>
                    <a:pt x="165" y="11"/>
                    <a:pt x="165" y="37"/>
                  </a:cubicBezTo>
                  <a:cubicBezTo>
                    <a:pt x="165" y="104"/>
                    <a:pt x="165" y="104"/>
                    <a:pt x="165" y="104"/>
                  </a:cubicBezTo>
                  <a:cubicBezTo>
                    <a:pt x="149" y="104"/>
                    <a:pt x="149" y="104"/>
                    <a:pt x="149" y="104"/>
                  </a:cubicBezTo>
                  <a:cubicBezTo>
                    <a:pt x="149" y="38"/>
                    <a:pt x="149" y="38"/>
                    <a:pt x="149" y="38"/>
                  </a:cubicBezTo>
                  <a:cubicBezTo>
                    <a:pt x="149" y="23"/>
                    <a:pt x="137" y="14"/>
                    <a:pt x="121" y="14"/>
                  </a:cubicBezTo>
                  <a:cubicBezTo>
                    <a:pt x="110" y="14"/>
                    <a:pt x="91" y="24"/>
                    <a:pt x="91" y="39"/>
                  </a:cubicBezTo>
                  <a:cubicBezTo>
                    <a:pt x="91" y="104"/>
                    <a:pt x="91" y="104"/>
                    <a:pt x="91" y="104"/>
                  </a:cubicBezTo>
                  <a:cubicBezTo>
                    <a:pt x="75" y="104"/>
                    <a:pt x="75" y="104"/>
                    <a:pt x="75" y="104"/>
                  </a:cubicBezTo>
                  <a:lnTo>
                    <a:pt x="75" y="38"/>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3">
              <a:extLst>
                <a:ext uri="{FF2B5EF4-FFF2-40B4-BE49-F238E27FC236}">
                  <a16:creationId xmlns:a16="http://schemas.microsoft.com/office/drawing/2014/main" id="{3D572099-61EB-46D1-940E-5616362408B1}"/>
                </a:ext>
              </a:extLst>
            </p:cNvPr>
            <p:cNvSpPr>
              <a:spLocks noEditPoints="1"/>
            </p:cNvSpPr>
            <p:nvPr userDrawn="1"/>
          </p:nvSpPr>
          <p:spPr bwMode="auto">
            <a:xfrm>
              <a:off x="3687" y="2016"/>
              <a:ext cx="22" cy="193"/>
            </a:xfrm>
            <a:custGeom>
              <a:avLst/>
              <a:gdLst>
                <a:gd name="T0" fmla="*/ 0 w 22"/>
                <a:gd name="T1" fmla="*/ 27 h 193"/>
                <a:gd name="T2" fmla="*/ 0 w 22"/>
                <a:gd name="T3" fmla="*/ 0 h 193"/>
                <a:gd name="T4" fmla="*/ 22 w 22"/>
                <a:gd name="T5" fmla="*/ 0 h 193"/>
                <a:gd name="T6" fmla="*/ 22 w 22"/>
                <a:gd name="T7" fmla="*/ 27 h 193"/>
                <a:gd name="T8" fmla="*/ 0 w 22"/>
                <a:gd name="T9" fmla="*/ 27 h 193"/>
                <a:gd name="T10" fmla="*/ 0 w 22"/>
                <a:gd name="T11" fmla="*/ 193 h 193"/>
                <a:gd name="T12" fmla="*/ 0 w 22"/>
                <a:gd name="T13" fmla="*/ 60 h 193"/>
                <a:gd name="T14" fmla="*/ 22 w 22"/>
                <a:gd name="T15" fmla="*/ 60 h 193"/>
                <a:gd name="T16" fmla="*/ 22 w 22"/>
                <a:gd name="T17" fmla="*/ 193 h 193"/>
                <a:gd name="T18" fmla="*/ 0 w 22"/>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93">
                  <a:moveTo>
                    <a:pt x="0" y="27"/>
                  </a:moveTo>
                  <a:lnTo>
                    <a:pt x="0" y="0"/>
                  </a:lnTo>
                  <a:lnTo>
                    <a:pt x="22" y="0"/>
                  </a:lnTo>
                  <a:lnTo>
                    <a:pt x="22" y="27"/>
                  </a:lnTo>
                  <a:lnTo>
                    <a:pt x="0" y="27"/>
                  </a:lnTo>
                  <a:close/>
                  <a:moveTo>
                    <a:pt x="0" y="193"/>
                  </a:moveTo>
                  <a:lnTo>
                    <a:pt x="0" y="60"/>
                  </a:lnTo>
                  <a:lnTo>
                    <a:pt x="22" y="60"/>
                  </a:lnTo>
                  <a:lnTo>
                    <a:pt x="22"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4">
              <a:extLst>
                <a:ext uri="{FF2B5EF4-FFF2-40B4-BE49-F238E27FC236}">
                  <a16:creationId xmlns:a16="http://schemas.microsoft.com/office/drawing/2014/main" id="{95EA1220-23B4-49CF-A240-1654858E8E3F}"/>
                </a:ext>
              </a:extLst>
            </p:cNvPr>
            <p:cNvSpPr>
              <a:spLocks/>
            </p:cNvSpPr>
            <p:nvPr userDrawn="1"/>
          </p:nvSpPr>
          <p:spPr bwMode="auto">
            <a:xfrm>
              <a:off x="3739"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5"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9"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5">
              <a:extLst>
                <a:ext uri="{FF2B5EF4-FFF2-40B4-BE49-F238E27FC236}">
                  <a16:creationId xmlns:a16="http://schemas.microsoft.com/office/drawing/2014/main" id="{EC97D947-F48E-4025-A985-73F0A27213ED}"/>
                </a:ext>
              </a:extLst>
            </p:cNvPr>
            <p:cNvSpPr>
              <a:spLocks noEditPoints="1"/>
            </p:cNvSpPr>
            <p:nvPr userDrawn="1"/>
          </p:nvSpPr>
          <p:spPr bwMode="auto">
            <a:xfrm>
              <a:off x="3857" y="2073"/>
              <a:ext cx="125" cy="140"/>
            </a:xfrm>
            <a:custGeom>
              <a:avLst/>
              <a:gdLst>
                <a:gd name="T0" fmla="*/ 16 w 97"/>
                <a:gd name="T1" fmla="*/ 55 h 108"/>
                <a:gd name="T2" fmla="*/ 16 w 97"/>
                <a:gd name="T3" fmla="*/ 56 h 108"/>
                <a:gd name="T4" fmla="*/ 19 w 97"/>
                <a:gd name="T5" fmla="*/ 72 h 108"/>
                <a:gd name="T6" fmla="*/ 55 w 97"/>
                <a:gd name="T7" fmla="*/ 94 h 108"/>
                <a:gd name="T8" fmla="*/ 89 w 97"/>
                <a:gd name="T9" fmla="*/ 82 h 108"/>
                <a:gd name="T10" fmla="*/ 92 w 97"/>
                <a:gd name="T11" fmla="*/ 82 h 108"/>
                <a:gd name="T12" fmla="*/ 92 w 97"/>
                <a:gd name="T13" fmla="*/ 95 h 108"/>
                <a:gd name="T14" fmla="*/ 55 w 97"/>
                <a:gd name="T15" fmla="*/ 108 h 108"/>
                <a:gd name="T16" fmla="*/ 0 w 97"/>
                <a:gd name="T17" fmla="*/ 53 h 108"/>
                <a:gd name="T18" fmla="*/ 49 w 97"/>
                <a:gd name="T19" fmla="*/ 0 h 108"/>
                <a:gd name="T20" fmla="*/ 97 w 97"/>
                <a:gd name="T21" fmla="*/ 55 h 108"/>
                <a:gd name="T22" fmla="*/ 16 w 97"/>
                <a:gd name="T23" fmla="*/ 55 h 108"/>
                <a:gd name="T24" fmla="*/ 17 w 97"/>
                <a:gd name="T25" fmla="*/ 42 h 108"/>
                <a:gd name="T26" fmla="*/ 80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7" y="94"/>
                    <a:pt x="55" y="94"/>
                  </a:cubicBezTo>
                  <a:cubicBezTo>
                    <a:pt x="65" y="94"/>
                    <a:pt x="78" y="90"/>
                    <a:pt x="89" y="82"/>
                  </a:cubicBezTo>
                  <a:cubicBezTo>
                    <a:pt x="92" y="82"/>
                    <a:pt x="92" y="82"/>
                    <a:pt x="92" y="82"/>
                  </a:cubicBezTo>
                  <a:cubicBezTo>
                    <a:pt x="92" y="95"/>
                    <a:pt x="92" y="95"/>
                    <a:pt x="92" y="95"/>
                  </a:cubicBezTo>
                  <a:cubicBezTo>
                    <a:pt x="82" y="105"/>
                    <a:pt x="66" y="108"/>
                    <a:pt x="55" y="108"/>
                  </a:cubicBezTo>
                  <a:cubicBezTo>
                    <a:pt x="20" y="108"/>
                    <a:pt x="0" y="90"/>
                    <a:pt x="0" y="53"/>
                  </a:cubicBezTo>
                  <a:cubicBezTo>
                    <a:pt x="0" y="24"/>
                    <a:pt x="18" y="0"/>
                    <a:pt x="49" y="0"/>
                  </a:cubicBezTo>
                  <a:cubicBezTo>
                    <a:pt x="84" y="0"/>
                    <a:pt x="96" y="24"/>
                    <a:pt x="97" y="55"/>
                  </a:cubicBezTo>
                  <a:lnTo>
                    <a:pt x="16" y="55"/>
                  </a:lnTo>
                  <a:close/>
                  <a:moveTo>
                    <a:pt x="17" y="42"/>
                  </a:moveTo>
                  <a:cubicBezTo>
                    <a:pt x="80" y="42"/>
                    <a:pt x="80" y="42"/>
                    <a:pt x="80" y="42"/>
                  </a:cubicBezTo>
                  <a:cubicBezTo>
                    <a:pt x="79"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6">
              <a:extLst>
                <a:ext uri="{FF2B5EF4-FFF2-40B4-BE49-F238E27FC236}">
                  <a16:creationId xmlns:a16="http://schemas.microsoft.com/office/drawing/2014/main" id="{FA9A122F-D57D-4265-B9AF-93FDE2704E31}"/>
                </a:ext>
              </a:extLst>
            </p:cNvPr>
            <p:cNvSpPr>
              <a:spLocks/>
            </p:cNvSpPr>
            <p:nvPr userDrawn="1"/>
          </p:nvSpPr>
          <p:spPr bwMode="auto">
            <a:xfrm>
              <a:off x="4070" y="2017"/>
              <a:ext cx="146" cy="196"/>
            </a:xfrm>
            <a:custGeom>
              <a:avLst/>
              <a:gdLst>
                <a:gd name="T0" fmla="*/ 0 w 113"/>
                <a:gd name="T1" fmla="*/ 111 h 151"/>
                <a:gd name="T2" fmla="*/ 4 w 113"/>
                <a:gd name="T3" fmla="*/ 111 h 151"/>
                <a:gd name="T4" fmla="*/ 60 w 113"/>
                <a:gd name="T5" fmla="*/ 135 h 151"/>
                <a:gd name="T6" fmla="*/ 96 w 113"/>
                <a:gd name="T7" fmla="*/ 111 h 151"/>
                <a:gd name="T8" fmla="*/ 56 w 113"/>
                <a:gd name="T9" fmla="*/ 84 h 151"/>
                <a:gd name="T10" fmla="*/ 2 w 113"/>
                <a:gd name="T11" fmla="*/ 41 h 151"/>
                <a:gd name="T12" fmla="*/ 59 w 113"/>
                <a:gd name="T13" fmla="*/ 0 h 151"/>
                <a:gd name="T14" fmla="*/ 108 w 113"/>
                <a:gd name="T15" fmla="*/ 16 h 151"/>
                <a:gd name="T16" fmla="*/ 108 w 113"/>
                <a:gd name="T17" fmla="*/ 32 h 151"/>
                <a:gd name="T18" fmla="*/ 103 w 113"/>
                <a:gd name="T19" fmla="*/ 32 h 151"/>
                <a:gd name="T20" fmla="*/ 55 w 113"/>
                <a:gd name="T21" fmla="*/ 15 h 151"/>
                <a:gd name="T22" fmla="*/ 19 w 113"/>
                <a:gd name="T23" fmla="*/ 41 h 151"/>
                <a:gd name="T24" fmla="*/ 58 w 113"/>
                <a:gd name="T25" fmla="*/ 68 h 151"/>
                <a:gd name="T26" fmla="*/ 113 w 113"/>
                <a:gd name="T27" fmla="*/ 111 h 151"/>
                <a:gd name="T28" fmla="*/ 60 w 113"/>
                <a:gd name="T29" fmla="*/ 151 h 151"/>
                <a:gd name="T30" fmla="*/ 0 w 113"/>
                <a:gd name="T31" fmla="*/ 131 h 151"/>
                <a:gd name="T32" fmla="*/ 0 w 113"/>
                <a:gd name="T33" fmla="*/ 11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51">
                  <a:moveTo>
                    <a:pt x="0" y="111"/>
                  </a:moveTo>
                  <a:cubicBezTo>
                    <a:pt x="4" y="111"/>
                    <a:pt x="4" y="111"/>
                    <a:pt x="4" y="111"/>
                  </a:cubicBezTo>
                  <a:cubicBezTo>
                    <a:pt x="18" y="125"/>
                    <a:pt x="41" y="135"/>
                    <a:pt x="60" y="135"/>
                  </a:cubicBezTo>
                  <a:cubicBezTo>
                    <a:pt x="84" y="135"/>
                    <a:pt x="96" y="122"/>
                    <a:pt x="96" y="111"/>
                  </a:cubicBezTo>
                  <a:cubicBezTo>
                    <a:pt x="96" y="93"/>
                    <a:pt x="76" y="88"/>
                    <a:pt x="56" y="84"/>
                  </a:cubicBezTo>
                  <a:cubicBezTo>
                    <a:pt x="31" y="78"/>
                    <a:pt x="2" y="72"/>
                    <a:pt x="2" y="41"/>
                  </a:cubicBezTo>
                  <a:cubicBezTo>
                    <a:pt x="2" y="18"/>
                    <a:pt x="23" y="0"/>
                    <a:pt x="59" y="0"/>
                  </a:cubicBezTo>
                  <a:cubicBezTo>
                    <a:pt x="80" y="0"/>
                    <a:pt x="99" y="8"/>
                    <a:pt x="108" y="16"/>
                  </a:cubicBezTo>
                  <a:cubicBezTo>
                    <a:pt x="108" y="32"/>
                    <a:pt x="108" y="32"/>
                    <a:pt x="108" y="32"/>
                  </a:cubicBezTo>
                  <a:cubicBezTo>
                    <a:pt x="103" y="32"/>
                    <a:pt x="103" y="32"/>
                    <a:pt x="103" y="32"/>
                  </a:cubicBezTo>
                  <a:cubicBezTo>
                    <a:pt x="93" y="23"/>
                    <a:pt x="76" y="15"/>
                    <a:pt x="55" y="15"/>
                  </a:cubicBezTo>
                  <a:cubicBezTo>
                    <a:pt x="33" y="15"/>
                    <a:pt x="19" y="27"/>
                    <a:pt x="19" y="41"/>
                  </a:cubicBezTo>
                  <a:cubicBezTo>
                    <a:pt x="19" y="58"/>
                    <a:pt x="39" y="63"/>
                    <a:pt x="58" y="68"/>
                  </a:cubicBezTo>
                  <a:cubicBezTo>
                    <a:pt x="83" y="74"/>
                    <a:pt x="113" y="79"/>
                    <a:pt x="113" y="111"/>
                  </a:cubicBezTo>
                  <a:cubicBezTo>
                    <a:pt x="113" y="133"/>
                    <a:pt x="94" y="151"/>
                    <a:pt x="60" y="151"/>
                  </a:cubicBezTo>
                  <a:cubicBezTo>
                    <a:pt x="36" y="151"/>
                    <a:pt x="18" y="145"/>
                    <a:pt x="0" y="131"/>
                  </a:cubicBezTo>
                  <a:lnTo>
                    <a:pt x="0" y="11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7">
              <a:extLst>
                <a:ext uri="{FF2B5EF4-FFF2-40B4-BE49-F238E27FC236}">
                  <a16:creationId xmlns:a16="http://schemas.microsoft.com/office/drawing/2014/main" id="{79A89310-3A23-4D65-BB96-208A087F0E41}"/>
                </a:ext>
              </a:extLst>
            </p:cNvPr>
            <p:cNvSpPr>
              <a:spLocks noEditPoints="1"/>
            </p:cNvSpPr>
            <p:nvPr userDrawn="1"/>
          </p:nvSpPr>
          <p:spPr bwMode="auto">
            <a:xfrm>
              <a:off x="4243" y="2016"/>
              <a:ext cx="20" cy="193"/>
            </a:xfrm>
            <a:custGeom>
              <a:avLst/>
              <a:gdLst>
                <a:gd name="T0" fmla="*/ 0 w 20"/>
                <a:gd name="T1" fmla="*/ 27 h 193"/>
                <a:gd name="T2" fmla="*/ 0 w 20"/>
                <a:gd name="T3" fmla="*/ 0 h 193"/>
                <a:gd name="T4" fmla="*/ 20 w 20"/>
                <a:gd name="T5" fmla="*/ 0 h 193"/>
                <a:gd name="T6" fmla="*/ 20 w 20"/>
                <a:gd name="T7" fmla="*/ 27 h 193"/>
                <a:gd name="T8" fmla="*/ 0 w 20"/>
                <a:gd name="T9" fmla="*/ 27 h 193"/>
                <a:gd name="T10" fmla="*/ 0 w 20"/>
                <a:gd name="T11" fmla="*/ 193 h 193"/>
                <a:gd name="T12" fmla="*/ 0 w 20"/>
                <a:gd name="T13" fmla="*/ 60 h 193"/>
                <a:gd name="T14" fmla="*/ 20 w 20"/>
                <a:gd name="T15" fmla="*/ 60 h 193"/>
                <a:gd name="T16" fmla="*/ 20 w 20"/>
                <a:gd name="T17" fmla="*/ 193 h 193"/>
                <a:gd name="T18" fmla="*/ 0 w 20"/>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3">
                  <a:moveTo>
                    <a:pt x="0" y="27"/>
                  </a:moveTo>
                  <a:lnTo>
                    <a:pt x="0" y="0"/>
                  </a:lnTo>
                  <a:lnTo>
                    <a:pt x="20" y="0"/>
                  </a:lnTo>
                  <a:lnTo>
                    <a:pt x="20" y="27"/>
                  </a:lnTo>
                  <a:lnTo>
                    <a:pt x="0" y="27"/>
                  </a:lnTo>
                  <a:close/>
                  <a:moveTo>
                    <a:pt x="0" y="193"/>
                  </a:moveTo>
                  <a:lnTo>
                    <a:pt x="0" y="60"/>
                  </a:lnTo>
                  <a:lnTo>
                    <a:pt x="20" y="60"/>
                  </a:lnTo>
                  <a:lnTo>
                    <a:pt x="20"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8">
              <a:extLst>
                <a:ext uri="{FF2B5EF4-FFF2-40B4-BE49-F238E27FC236}">
                  <a16:creationId xmlns:a16="http://schemas.microsoft.com/office/drawing/2014/main" id="{557325FB-F317-4336-99F8-781CBFF43229}"/>
                </a:ext>
              </a:extLst>
            </p:cNvPr>
            <p:cNvSpPr>
              <a:spLocks/>
            </p:cNvSpPr>
            <p:nvPr userDrawn="1"/>
          </p:nvSpPr>
          <p:spPr bwMode="auto">
            <a:xfrm>
              <a:off x="4301" y="2013"/>
              <a:ext cx="116" cy="196"/>
            </a:xfrm>
            <a:custGeom>
              <a:avLst/>
              <a:gdLst>
                <a:gd name="T0" fmla="*/ 74 w 90"/>
                <a:gd name="T1" fmla="*/ 87 h 151"/>
                <a:gd name="T2" fmla="*/ 46 w 90"/>
                <a:gd name="T3" fmla="*/ 61 h 151"/>
                <a:gd name="T4" fmla="*/ 16 w 90"/>
                <a:gd name="T5" fmla="*/ 85 h 151"/>
                <a:gd name="T6" fmla="*/ 16 w 90"/>
                <a:gd name="T7" fmla="*/ 151 h 151"/>
                <a:gd name="T8" fmla="*/ 0 w 90"/>
                <a:gd name="T9" fmla="*/ 151 h 151"/>
                <a:gd name="T10" fmla="*/ 0 w 90"/>
                <a:gd name="T11" fmla="*/ 0 h 151"/>
                <a:gd name="T12" fmla="*/ 16 w 90"/>
                <a:gd name="T13" fmla="*/ 0 h 151"/>
                <a:gd name="T14" fmla="*/ 16 w 90"/>
                <a:gd name="T15" fmla="*/ 66 h 151"/>
                <a:gd name="T16" fmla="*/ 18 w 90"/>
                <a:gd name="T17" fmla="*/ 66 h 151"/>
                <a:gd name="T18" fmla="*/ 51 w 90"/>
                <a:gd name="T19" fmla="*/ 47 h 151"/>
                <a:gd name="T20" fmla="*/ 90 w 90"/>
                <a:gd name="T21" fmla="*/ 85 h 151"/>
                <a:gd name="T22" fmla="*/ 90 w 90"/>
                <a:gd name="T23" fmla="*/ 151 h 151"/>
                <a:gd name="T24" fmla="*/ 74 w 90"/>
                <a:gd name="T25" fmla="*/ 151 h 151"/>
                <a:gd name="T26" fmla="*/ 74 w 90"/>
                <a:gd name="T27"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51">
                  <a:moveTo>
                    <a:pt x="74" y="87"/>
                  </a:moveTo>
                  <a:cubicBezTo>
                    <a:pt x="74" y="70"/>
                    <a:pt x="62" y="61"/>
                    <a:pt x="46" y="61"/>
                  </a:cubicBezTo>
                  <a:cubicBezTo>
                    <a:pt x="34" y="61"/>
                    <a:pt x="17" y="70"/>
                    <a:pt x="16" y="85"/>
                  </a:cubicBezTo>
                  <a:cubicBezTo>
                    <a:pt x="16" y="151"/>
                    <a:pt x="16" y="151"/>
                    <a:pt x="16" y="151"/>
                  </a:cubicBezTo>
                  <a:cubicBezTo>
                    <a:pt x="0" y="151"/>
                    <a:pt x="0" y="151"/>
                    <a:pt x="0" y="151"/>
                  </a:cubicBezTo>
                  <a:cubicBezTo>
                    <a:pt x="0" y="0"/>
                    <a:pt x="0" y="0"/>
                    <a:pt x="0" y="0"/>
                  </a:cubicBezTo>
                  <a:cubicBezTo>
                    <a:pt x="16" y="0"/>
                    <a:pt x="16" y="0"/>
                    <a:pt x="16" y="0"/>
                  </a:cubicBezTo>
                  <a:cubicBezTo>
                    <a:pt x="16" y="66"/>
                    <a:pt x="16" y="66"/>
                    <a:pt x="16" y="66"/>
                  </a:cubicBezTo>
                  <a:cubicBezTo>
                    <a:pt x="18" y="66"/>
                    <a:pt x="18" y="66"/>
                    <a:pt x="18" y="66"/>
                  </a:cubicBezTo>
                  <a:cubicBezTo>
                    <a:pt x="24" y="52"/>
                    <a:pt x="37" y="47"/>
                    <a:pt x="51" y="47"/>
                  </a:cubicBezTo>
                  <a:cubicBezTo>
                    <a:pt x="74" y="47"/>
                    <a:pt x="90" y="58"/>
                    <a:pt x="90" y="85"/>
                  </a:cubicBezTo>
                  <a:cubicBezTo>
                    <a:pt x="90" y="151"/>
                    <a:pt x="90" y="151"/>
                    <a:pt x="90" y="151"/>
                  </a:cubicBezTo>
                  <a:cubicBezTo>
                    <a:pt x="74" y="151"/>
                    <a:pt x="74" y="151"/>
                    <a:pt x="74" y="151"/>
                  </a:cubicBezTo>
                  <a:lnTo>
                    <a:pt x="74" y="87"/>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9">
              <a:extLst>
                <a:ext uri="{FF2B5EF4-FFF2-40B4-BE49-F238E27FC236}">
                  <a16:creationId xmlns:a16="http://schemas.microsoft.com/office/drawing/2014/main" id="{EAF83803-F1B3-4D5B-AE5B-11E019EBC312}"/>
                </a:ext>
              </a:extLst>
            </p:cNvPr>
            <p:cNvSpPr>
              <a:spLocks/>
            </p:cNvSpPr>
            <p:nvPr userDrawn="1"/>
          </p:nvSpPr>
          <p:spPr bwMode="auto">
            <a:xfrm>
              <a:off x="4433"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0">
              <a:extLst>
                <a:ext uri="{FF2B5EF4-FFF2-40B4-BE49-F238E27FC236}">
                  <a16:creationId xmlns:a16="http://schemas.microsoft.com/office/drawing/2014/main" id="{EBBFE745-D12F-4700-A30C-5926C85F669A}"/>
                </a:ext>
              </a:extLst>
            </p:cNvPr>
            <p:cNvSpPr>
              <a:spLocks noEditPoints="1"/>
            </p:cNvSpPr>
            <p:nvPr userDrawn="1"/>
          </p:nvSpPr>
          <p:spPr bwMode="auto">
            <a:xfrm>
              <a:off x="4527" y="2073"/>
              <a:ext cx="114" cy="140"/>
            </a:xfrm>
            <a:custGeom>
              <a:avLst/>
              <a:gdLst>
                <a:gd name="T0" fmla="*/ 72 w 88"/>
                <a:gd name="T1" fmla="*/ 93 h 108"/>
                <a:gd name="T2" fmla="*/ 69 w 88"/>
                <a:gd name="T3" fmla="*/ 93 h 108"/>
                <a:gd name="T4" fmla="*/ 35 w 88"/>
                <a:gd name="T5" fmla="*/ 108 h 108"/>
                <a:gd name="T6" fmla="*/ 0 w 88"/>
                <a:gd name="T7" fmla="*/ 77 h 108"/>
                <a:gd name="T8" fmla="*/ 40 w 88"/>
                <a:gd name="T9" fmla="*/ 42 h 108"/>
                <a:gd name="T10" fmla="*/ 69 w 88"/>
                <a:gd name="T11" fmla="*/ 37 h 108"/>
                <a:gd name="T12" fmla="*/ 71 w 88"/>
                <a:gd name="T13" fmla="*/ 34 h 108"/>
                <a:gd name="T14" fmla="*/ 44 w 88"/>
                <a:gd name="T15" fmla="*/ 14 h 108"/>
                <a:gd name="T16" fmla="*/ 10 w 88"/>
                <a:gd name="T17" fmla="*/ 28 h 108"/>
                <a:gd name="T18" fmla="*/ 7 w 88"/>
                <a:gd name="T19" fmla="*/ 28 h 108"/>
                <a:gd name="T20" fmla="*/ 7 w 88"/>
                <a:gd name="T21" fmla="*/ 13 h 108"/>
                <a:gd name="T22" fmla="*/ 44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6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0" y="103"/>
                    <a:pt x="49" y="108"/>
                    <a:pt x="35" y="108"/>
                  </a:cubicBezTo>
                  <a:cubicBezTo>
                    <a:pt x="15" y="108"/>
                    <a:pt x="0" y="95"/>
                    <a:pt x="0" y="77"/>
                  </a:cubicBezTo>
                  <a:cubicBezTo>
                    <a:pt x="0" y="56"/>
                    <a:pt x="16" y="47"/>
                    <a:pt x="40" y="42"/>
                  </a:cubicBezTo>
                  <a:cubicBezTo>
                    <a:pt x="47" y="40"/>
                    <a:pt x="62" y="38"/>
                    <a:pt x="69" y="37"/>
                  </a:cubicBezTo>
                  <a:cubicBezTo>
                    <a:pt x="71" y="34"/>
                    <a:pt x="71" y="34"/>
                    <a:pt x="71" y="34"/>
                  </a:cubicBezTo>
                  <a:cubicBezTo>
                    <a:pt x="68" y="23"/>
                    <a:pt x="58" y="14"/>
                    <a:pt x="44" y="14"/>
                  </a:cubicBezTo>
                  <a:cubicBezTo>
                    <a:pt x="29" y="14"/>
                    <a:pt x="20" y="19"/>
                    <a:pt x="10" y="28"/>
                  </a:cubicBezTo>
                  <a:cubicBezTo>
                    <a:pt x="7" y="28"/>
                    <a:pt x="7" y="28"/>
                    <a:pt x="7" y="28"/>
                  </a:cubicBezTo>
                  <a:cubicBezTo>
                    <a:pt x="7" y="13"/>
                    <a:pt x="7" y="13"/>
                    <a:pt x="7" y="13"/>
                  </a:cubicBezTo>
                  <a:cubicBezTo>
                    <a:pt x="16" y="6"/>
                    <a:pt x="28" y="0"/>
                    <a:pt x="44"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6" y="65"/>
                    <a:pt x="16" y="77"/>
                  </a:cubicBezTo>
                  <a:cubicBezTo>
                    <a:pt x="16"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1">
              <a:extLst>
                <a:ext uri="{FF2B5EF4-FFF2-40B4-BE49-F238E27FC236}">
                  <a16:creationId xmlns:a16="http://schemas.microsoft.com/office/drawing/2014/main" id="{616CD020-2193-423F-886F-13810BF41164}"/>
                </a:ext>
              </a:extLst>
            </p:cNvPr>
            <p:cNvSpPr>
              <a:spLocks/>
            </p:cNvSpPr>
            <p:nvPr userDrawn="1"/>
          </p:nvSpPr>
          <p:spPr bwMode="auto">
            <a:xfrm>
              <a:off x="4670" y="2073"/>
              <a:ext cx="102" cy="140"/>
            </a:xfrm>
            <a:custGeom>
              <a:avLst/>
              <a:gdLst>
                <a:gd name="T0" fmla="*/ 0 w 79"/>
                <a:gd name="T1" fmla="*/ 80 h 108"/>
                <a:gd name="T2" fmla="*/ 5 w 79"/>
                <a:gd name="T3" fmla="*/ 80 h 108"/>
                <a:gd name="T4" fmla="*/ 39 w 79"/>
                <a:gd name="T5" fmla="*/ 95 h 108"/>
                <a:gd name="T6" fmla="*/ 64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9" y="95"/>
                  </a:cubicBezTo>
                  <a:cubicBezTo>
                    <a:pt x="55" y="95"/>
                    <a:pt x="64" y="90"/>
                    <a:pt x="64" y="79"/>
                  </a:cubicBezTo>
                  <a:cubicBezTo>
                    <a:pt x="64" y="58"/>
                    <a:pt x="0" y="64"/>
                    <a:pt x="0" y="29"/>
                  </a:cubicBezTo>
                  <a:cubicBezTo>
                    <a:pt x="0" y="12"/>
                    <a:pt x="14" y="0"/>
                    <a:pt x="41" y="0"/>
                  </a:cubicBezTo>
                  <a:cubicBezTo>
                    <a:pt x="57" y="0"/>
                    <a:pt x="68" y="5"/>
                    <a:pt x="74" y="9"/>
                  </a:cubicBezTo>
                  <a:cubicBezTo>
                    <a:pt x="74" y="25"/>
                    <a:pt x="74" y="25"/>
                    <a:pt x="74" y="25"/>
                  </a:cubicBezTo>
                  <a:cubicBezTo>
                    <a:pt x="69" y="25"/>
                    <a:pt x="69" y="25"/>
                    <a:pt x="69" y="25"/>
                  </a:cubicBezTo>
                  <a:cubicBezTo>
                    <a:pt x="66"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2">
              <a:extLst>
                <a:ext uri="{FF2B5EF4-FFF2-40B4-BE49-F238E27FC236}">
                  <a16:creationId xmlns:a16="http://schemas.microsoft.com/office/drawing/2014/main" id="{6269F0D0-E606-4BF4-9B9D-D59DF22188F7}"/>
                </a:ext>
              </a:extLst>
            </p:cNvPr>
            <p:cNvSpPr>
              <a:spLocks/>
            </p:cNvSpPr>
            <p:nvPr userDrawn="1"/>
          </p:nvSpPr>
          <p:spPr bwMode="auto">
            <a:xfrm>
              <a:off x="4799" y="2076"/>
              <a:ext cx="119"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6 w 92"/>
                <a:gd name="T13" fmla="*/ 103 h 104"/>
                <a:gd name="T14" fmla="*/ 76 w 92"/>
                <a:gd name="T15" fmla="*/ 85 h 104"/>
                <a:gd name="T16" fmla="*/ 74 w 92"/>
                <a:gd name="T17" fmla="*/ 85 h 104"/>
                <a:gd name="T18" fmla="*/ 39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6" y="103"/>
                    <a:pt x="76" y="103"/>
                    <a:pt x="76" y="103"/>
                  </a:cubicBezTo>
                  <a:cubicBezTo>
                    <a:pt x="76" y="85"/>
                    <a:pt x="76" y="85"/>
                    <a:pt x="76" y="85"/>
                  </a:cubicBezTo>
                  <a:cubicBezTo>
                    <a:pt x="74" y="85"/>
                    <a:pt x="74" y="85"/>
                    <a:pt x="74" y="85"/>
                  </a:cubicBezTo>
                  <a:cubicBezTo>
                    <a:pt x="67" y="99"/>
                    <a:pt x="53" y="104"/>
                    <a:pt x="39"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3">
              <a:extLst>
                <a:ext uri="{FF2B5EF4-FFF2-40B4-BE49-F238E27FC236}">
                  <a16:creationId xmlns:a16="http://schemas.microsoft.com/office/drawing/2014/main" id="{5982F316-6C3F-4A9D-BDA2-50E5BF908648}"/>
                </a:ext>
              </a:extLst>
            </p:cNvPr>
            <p:cNvSpPr>
              <a:spLocks/>
            </p:cNvSpPr>
            <p:nvPr userDrawn="1"/>
          </p:nvSpPr>
          <p:spPr bwMode="auto">
            <a:xfrm>
              <a:off x="493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4">
              <a:extLst>
                <a:ext uri="{FF2B5EF4-FFF2-40B4-BE49-F238E27FC236}">
                  <a16:creationId xmlns:a16="http://schemas.microsoft.com/office/drawing/2014/main" id="{6B5AE4DA-6FF4-4853-88D2-AEFAA29B1EDA}"/>
                </a:ext>
              </a:extLst>
            </p:cNvPr>
            <p:cNvSpPr>
              <a:spLocks/>
            </p:cNvSpPr>
            <p:nvPr userDrawn="1"/>
          </p:nvSpPr>
          <p:spPr bwMode="auto">
            <a:xfrm>
              <a:off x="5038"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9"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8" y="99"/>
                    <a:pt x="54" y="104"/>
                    <a:pt x="40" y="104"/>
                  </a:cubicBezTo>
                  <a:cubicBezTo>
                    <a:pt x="17"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5">
              <a:extLst>
                <a:ext uri="{FF2B5EF4-FFF2-40B4-BE49-F238E27FC236}">
                  <a16:creationId xmlns:a16="http://schemas.microsoft.com/office/drawing/2014/main" id="{A61223F6-9FC3-494C-B4E9-2892ED1F48D5}"/>
                </a:ext>
              </a:extLst>
            </p:cNvPr>
            <p:cNvSpPr>
              <a:spLocks/>
            </p:cNvSpPr>
            <p:nvPr userDrawn="1"/>
          </p:nvSpPr>
          <p:spPr bwMode="auto">
            <a:xfrm>
              <a:off x="5186" y="2073"/>
              <a:ext cx="103" cy="140"/>
            </a:xfrm>
            <a:custGeom>
              <a:avLst/>
              <a:gdLst>
                <a:gd name="T0" fmla="*/ 0 w 80"/>
                <a:gd name="T1" fmla="*/ 80 h 108"/>
                <a:gd name="T2" fmla="*/ 6 w 80"/>
                <a:gd name="T3" fmla="*/ 80 h 108"/>
                <a:gd name="T4" fmla="*/ 39 w 80"/>
                <a:gd name="T5" fmla="*/ 95 h 108"/>
                <a:gd name="T6" fmla="*/ 64 w 80"/>
                <a:gd name="T7" fmla="*/ 79 h 108"/>
                <a:gd name="T8" fmla="*/ 1 w 80"/>
                <a:gd name="T9" fmla="*/ 29 h 108"/>
                <a:gd name="T10" fmla="*/ 41 w 80"/>
                <a:gd name="T11" fmla="*/ 0 h 108"/>
                <a:gd name="T12" fmla="*/ 74 w 80"/>
                <a:gd name="T13" fmla="*/ 9 h 108"/>
                <a:gd name="T14" fmla="*/ 74 w 80"/>
                <a:gd name="T15" fmla="*/ 25 h 108"/>
                <a:gd name="T16" fmla="*/ 70 w 80"/>
                <a:gd name="T17" fmla="*/ 25 h 108"/>
                <a:gd name="T18" fmla="*/ 41 w 80"/>
                <a:gd name="T19" fmla="*/ 13 h 108"/>
                <a:gd name="T20" fmla="*/ 16 w 80"/>
                <a:gd name="T21" fmla="*/ 27 h 108"/>
                <a:gd name="T22" fmla="*/ 80 w 80"/>
                <a:gd name="T23" fmla="*/ 78 h 108"/>
                <a:gd name="T24" fmla="*/ 39 w 80"/>
                <a:gd name="T25" fmla="*/ 108 h 108"/>
                <a:gd name="T26" fmla="*/ 0 w 80"/>
                <a:gd name="T27" fmla="*/ 96 h 108"/>
                <a:gd name="T28" fmla="*/ 0 w 80"/>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8">
                  <a:moveTo>
                    <a:pt x="0" y="80"/>
                  </a:moveTo>
                  <a:cubicBezTo>
                    <a:pt x="6" y="80"/>
                    <a:pt x="6" y="80"/>
                    <a:pt x="6" y="80"/>
                  </a:cubicBezTo>
                  <a:cubicBezTo>
                    <a:pt x="11" y="88"/>
                    <a:pt x="26" y="95"/>
                    <a:pt x="39" y="95"/>
                  </a:cubicBezTo>
                  <a:cubicBezTo>
                    <a:pt x="55" y="95"/>
                    <a:pt x="64" y="90"/>
                    <a:pt x="64" y="79"/>
                  </a:cubicBezTo>
                  <a:cubicBezTo>
                    <a:pt x="64" y="58"/>
                    <a:pt x="1" y="64"/>
                    <a:pt x="1" y="29"/>
                  </a:cubicBezTo>
                  <a:cubicBezTo>
                    <a:pt x="1" y="12"/>
                    <a:pt x="14" y="0"/>
                    <a:pt x="41" y="0"/>
                  </a:cubicBezTo>
                  <a:cubicBezTo>
                    <a:pt x="57" y="0"/>
                    <a:pt x="68" y="5"/>
                    <a:pt x="74" y="9"/>
                  </a:cubicBezTo>
                  <a:cubicBezTo>
                    <a:pt x="74" y="25"/>
                    <a:pt x="74" y="25"/>
                    <a:pt x="74" y="25"/>
                  </a:cubicBezTo>
                  <a:cubicBezTo>
                    <a:pt x="70" y="25"/>
                    <a:pt x="70" y="25"/>
                    <a:pt x="70" y="25"/>
                  </a:cubicBezTo>
                  <a:cubicBezTo>
                    <a:pt x="66" y="21"/>
                    <a:pt x="56" y="13"/>
                    <a:pt x="41" y="13"/>
                  </a:cubicBezTo>
                  <a:cubicBezTo>
                    <a:pt x="24" y="13"/>
                    <a:pt x="16" y="19"/>
                    <a:pt x="16" y="27"/>
                  </a:cubicBezTo>
                  <a:cubicBezTo>
                    <a:pt x="16" y="52"/>
                    <a:pt x="80" y="42"/>
                    <a:pt x="80" y="78"/>
                  </a:cubicBezTo>
                  <a:cubicBezTo>
                    <a:pt x="80" y="96"/>
                    <a:pt x="68" y="108"/>
                    <a:pt x="39"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6">
              <a:extLst>
                <a:ext uri="{FF2B5EF4-FFF2-40B4-BE49-F238E27FC236}">
                  <a16:creationId xmlns:a16="http://schemas.microsoft.com/office/drawing/2014/main" id="{79D3A4D8-6DB7-42DA-BE13-5DECA6607062}"/>
                </a:ext>
              </a:extLst>
            </p:cNvPr>
            <p:cNvSpPr>
              <a:spLocks noEditPoints="1"/>
            </p:cNvSpPr>
            <p:nvPr userDrawn="1"/>
          </p:nvSpPr>
          <p:spPr bwMode="auto">
            <a:xfrm>
              <a:off x="1" y="2017"/>
              <a:ext cx="938" cy="292"/>
            </a:xfrm>
            <a:custGeom>
              <a:avLst/>
              <a:gdLst>
                <a:gd name="T0" fmla="*/ 638 w 728"/>
                <a:gd name="T1" fmla="*/ 215 h 225"/>
                <a:gd name="T2" fmla="*/ 636 w 728"/>
                <a:gd name="T3" fmla="*/ 192 h 225"/>
                <a:gd name="T4" fmla="*/ 148 w 728"/>
                <a:gd name="T5" fmla="*/ 120 h 225"/>
                <a:gd name="T6" fmla="*/ 213 w 728"/>
                <a:gd name="T7" fmla="*/ 119 h 225"/>
                <a:gd name="T8" fmla="*/ 202 w 728"/>
                <a:gd name="T9" fmla="*/ 105 h 225"/>
                <a:gd name="T10" fmla="*/ 180 w 728"/>
                <a:gd name="T11" fmla="*/ 127 h 225"/>
                <a:gd name="T12" fmla="*/ 194 w 728"/>
                <a:gd name="T13" fmla="*/ 138 h 225"/>
                <a:gd name="T14" fmla="*/ 648 w 728"/>
                <a:gd name="T15" fmla="*/ 204 h 225"/>
                <a:gd name="T16" fmla="*/ 584 w 728"/>
                <a:gd name="T17" fmla="*/ 200 h 225"/>
                <a:gd name="T18" fmla="*/ 580 w 728"/>
                <a:gd name="T19" fmla="*/ 215 h 225"/>
                <a:gd name="T20" fmla="*/ 13 w 728"/>
                <a:gd name="T21" fmla="*/ 185 h 225"/>
                <a:gd name="T22" fmla="*/ 41 w 728"/>
                <a:gd name="T23" fmla="*/ 108 h 225"/>
                <a:gd name="T24" fmla="*/ 32 w 728"/>
                <a:gd name="T25" fmla="*/ 127 h 225"/>
                <a:gd name="T26" fmla="*/ 56 w 728"/>
                <a:gd name="T27" fmla="*/ 73 h 225"/>
                <a:gd name="T28" fmla="*/ 27 w 728"/>
                <a:gd name="T29" fmla="*/ 91 h 225"/>
                <a:gd name="T30" fmla="*/ 674 w 728"/>
                <a:gd name="T31" fmla="*/ 0 h 225"/>
                <a:gd name="T32" fmla="*/ 675 w 728"/>
                <a:gd name="T33" fmla="*/ 150 h 225"/>
                <a:gd name="T34" fmla="*/ 724 w 728"/>
                <a:gd name="T35" fmla="*/ 200 h 225"/>
                <a:gd name="T36" fmla="*/ 728 w 728"/>
                <a:gd name="T37" fmla="*/ 201 h 225"/>
                <a:gd name="T38" fmla="*/ 724 w 728"/>
                <a:gd name="T39" fmla="*/ 208 h 225"/>
                <a:gd name="T40" fmla="*/ 183 w 728"/>
                <a:gd name="T41" fmla="*/ 85 h 225"/>
                <a:gd name="T42" fmla="*/ 169 w 728"/>
                <a:gd name="T43" fmla="*/ 75 h 225"/>
                <a:gd name="T44" fmla="*/ 677 w 728"/>
                <a:gd name="T45" fmla="*/ 215 h 225"/>
                <a:gd name="T46" fmla="*/ 501 w 728"/>
                <a:gd name="T47" fmla="*/ 196 h 225"/>
                <a:gd name="T48" fmla="*/ 509 w 728"/>
                <a:gd name="T49" fmla="*/ 195 h 225"/>
                <a:gd name="T50" fmla="*/ 513 w 728"/>
                <a:gd name="T51" fmla="*/ 215 h 225"/>
                <a:gd name="T52" fmla="*/ 606 w 728"/>
                <a:gd name="T53" fmla="*/ 147 h 225"/>
                <a:gd name="T54" fmla="*/ 540 w 728"/>
                <a:gd name="T55" fmla="*/ 23 h 225"/>
                <a:gd name="T56" fmla="*/ 469 w 728"/>
                <a:gd name="T57" fmla="*/ 225 h 225"/>
                <a:gd name="T58" fmla="*/ 473 w 728"/>
                <a:gd name="T59" fmla="*/ 208 h 225"/>
                <a:gd name="T60" fmla="*/ 513 w 728"/>
                <a:gd name="T61" fmla="*/ 181 h 225"/>
                <a:gd name="T62" fmla="*/ 564 w 728"/>
                <a:gd name="T63" fmla="*/ 210 h 225"/>
                <a:gd name="T64" fmla="*/ 548 w 728"/>
                <a:gd name="T65" fmla="*/ 201 h 225"/>
                <a:gd name="T66" fmla="*/ 523 w 728"/>
                <a:gd name="T67" fmla="*/ 198 h 225"/>
                <a:gd name="T68" fmla="*/ 526 w 728"/>
                <a:gd name="T69" fmla="*/ 198 h 225"/>
                <a:gd name="T70" fmla="*/ 363 w 728"/>
                <a:gd name="T71" fmla="*/ 197 h 225"/>
                <a:gd name="T72" fmla="*/ 456 w 728"/>
                <a:gd name="T73" fmla="*/ 192 h 225"/>
                <a:gd name="T74" fmla="*/ 462 w 728"/>
                <a:gd name="T75" fmla="*/ 192 h 225"/>
                <a:gd name="T76" fmla="*/ 101 w 728"/>
                <a:gd name="T77" fmla="*/ 131 h 225"/>
                <a:gd name="T78" fmla="*/ 209 w 728"/>
                <a:gd name="T79" fmla="*/ 222 h 225"/>
                <a:gd name="T80" fmla="*/ 227 w 728"/>
                <a:gd name="T81" fmla="*/ 46 h 225"/>
                <a:gd name="T82" fmla="*/ 217 w 728"/>
                <a:gd name="T83" fmla="*/ 60 h 225"/>
                <a:gd name="T84" fmla="*/ 204 w 728"/>
                <a:gd name="T85" fmla="*/ 33 h 225"/>
                <a:gd name="T86" fmla="*/ 158 w 728"/>
                <a:gd name="T87" fmla="*/ 77 h 225"/>
                <a:gd name="T88" fmla="*/ 136 w 728"/>
                <a:gd name="T89" fmla="*/ 71 h 225"/>
                <a:gd name="T90" fmla="*/ 134 w 728"/>
                <a:gd name="T91" fmla="*/ 167 h 225"/>
                <a:gd name="T92" fmla="*/ 146 w 728"/>
                <a:gd name="T93" fmla="*/ 152 h 225"/>
                <a:gd name="T94" fmla="*/ 107 w 728"/>
                <a:gd name="T95" fmla="*/ 85 h 225"/>
                <a:gd name="T96" fmla="*/ 152 w 728"/>
                <a:gd name="T97" fmla="*/ 130 h 225"/>
                <a:gd name="T98" fmla="*/ 158 w 728"/>
                <a:gd name="T99" fmla="*/ 178 h 225"/>
                <a:gd name="T100" fmla="*/ 242 w 728"/>
                <a:gd name="T101" fmla="*/ 156 h 225"/>
                <a:gd name="T102" fmla="*/ 229 w 728"/>
                <a:gd name="T103" fmla="*/ 141 h 225"/>
                <a:gd name="T104" fmla="*/ 255 w 728"/>
                <a:gd name="T105" fmla="*/ 125 h 225"/>
                <a:gd name="T106" fmla="*/ 209 w 728"/>
                <a:gd name="T107" fmla="*/ 84 h 225"/>
                <a:gd name="T108" fmla="*/ 376 w 728"/>
                <a:gd name="T109" fmla="*/ 66 h 225"/>
                <a:gd name="T110" fmla="*/ 399 w 728"/>
                <a:gd name="T111" fmla="*/ 192 h 225"/>
                <a:gd name="T112" fmla="*/ 397 w 728"/>
                <a:gd name="T113" fmla="*/ 195 h 225"/>
                <a:gd name="T114" fmla="*/ 426 w 728"/>
                <a:gd name="T115" fmla="*/ 203 h 225"/>
                <a:gd name="T116" fmla="*/ 430 w 728"/>
                <a:gd name="T117" fmla="*/ 204 h 225"/>
                <a:gd name="T118" fmla="*/ 624 w 728"/>
                <a:gd name="T119" fmla="*/ 197 h 225"/>
                <a:gd name="T120" fmla="*/ 608 w 728"/>
                <a:gd name="T121" fmla="*/ 210 h 225"/>
                <a:gd name="T122" fmla="*/ 411 w 728"/>
                <a:gd name="T123" fmla="*/ 192 h 225"/>
                <a:gd name="T124" fmla="*/ 418 w 728"/>
                <a:gd name="T125" fmla="*/ 2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8" h="225">
                  <a:moveTo>
                    <a:pt x="636" y="184"/>
                  </a:moveTo>
                  <a:cubicBezTo>
                    <a:pt x="632" y="184"/>
                    <a:pt x="632" y="184"/>
                    <a:pt x="632" y="184"/>
                  </a:cubicBezTo>
                  <a:cubicBezTo>
                    <a:pt x="632" y="192"/>
                    <a:pt x="632" y="192"/>
                    <a:pt x="632" y="192"/>
                  </a:cubicBezTo>
                  <a:cubicBezTo>
                    <a:pt x="628" y="192"/>
                    <a:pt x="628" y="192"/>
                    <a:pt x="628" y="192"/>
                  </a:cubicBezTo>
                  <a:cubicBezTo>
                    <a:pt x="628" y="195"/>
                    <a:pt x="628" y="195"/>
                    <a:pt x="628" y="195"/>
                  </a:cubicBezTo>
                  <a:cubicBezTo>
                    <a:pt x="632" y="195"/>
                    <a:pt x="632" y="195"/>
                    <a:pt x="632" y="195"/>
                  </a:cubicBezTo>
                  <a:cubicBezTo>
                    <a:pt x="632" y="208"/>
                    <a:pt x="632" y="208"/>
                    <a:pt x="632" y="208"/>
                  </a:cubicBezTo>
                  <a:cubicBezTo>
                    <a:pt x="632" y="214"/>
                    <a:pt x="634" y="215"/>
                    <a:pt x="638" y="215"/>
                  </a:cubicBezTo>
                  <a:cubicBezTo>
                    <a:pt x="641" y="215"/>
                    <a:pt x="641" y="215"/>
                    <a:pt x="641" y="215"/>
                  </a:cubicBezTo>
                  <a:cubicBezTo>
                    <a:pt x="641" y="212"/>
                    <a:pt x="641" y="212"/>
                    <a:pt x="641" y="212"/>
                  </a:cubicBezTo>
                  <a:cubicBezTo>
                    <a:pt x="639" y="212"/>
                    <a:pt x="639" y="212"/>
                    <a:pt x="639" y="212"/>
                  </a:cubicBezTo>
                  <a:cubicBezTo>
                    <a:pt x="637" y="212"/>
                    <a:pt x="636" y="212"/>
                    <a:pt x="636" y="209"/>
                  </a:cubicBezTo>
                  <a:cubicBezTo>
                    <a:pt x="636" y="195"/>
                    <a:pt x="636" y="195"/>
                    <a:pt x="636" y="195"/>
                  </a:cubicBezTo>
                  <a:cubicBezTo>
                    <a:pt x="641" y="195"/>
                    <a:pt x="641" y="195"/>
                    <a:pt x="641" y="195"/>
                  </a:cubicBezTo>
                  <a:cubicBezTo>
                    <a:pt x="641" y="192"/>
                    <a:pt x="641" y="192"/>
                    <a:pt x="641" y="192"/>
                  </a:cubicBezTo>
                  <a:cubicBezTo>
                    <a:pt x="636" y="192"/>
                    <a:pt x="636" y="192"/>
                    <a:pt x="636" y="192"/>
                  </a:cubicBezTo>
                  <a:lnTo>
                    <a:pt x="636" y="184"/>
                  </a:lnTo>
                  <a:close/>
                  <a:moveTo>
                    <a:pt x="150" y="94"/>
                  </a:moveTo>
                  <a:cubicBezTo>
                    <a:pt x="149" y="93"/>
                    <a:pt x="147" y="93"/>
                    <a:pt x="146" y="94"/>
                  </a:cubicBezTo>
                  <a:cubicBezTo>
                    <a:pt x="136" y="105"/>
                    <a:pt x="136" y="105"/>
                    <a:pt x="136" y="105"/>
                  </a:cubicBezTo>
                  <a:cubicBezTo>
                    <a:pt x="136" y="105"/>
                    <a:pt x="135" y="106"/>
                    <a:pt x="135" y="107"/>
                  </a:cubicBezTo>
                  <a:cubicBezTo>
                    <a:pt x="135" y="107"/>
                    <a:pt x="136" y="108"/>
                    <a:pt x="136" y="108"/>
                  </a:cubicBezTo>
                  <a:cubicBezTo>
                    <a:pt x="146" y="119"/>
                    <a:pt x="146" y="119"/>
                    <a:pt x="146" y="119"/>
                  </a:cubicBezTo>
                  <a:cubicBezTo>
                    <a:pt x="147" y="119"/>
                    <a:pt x="148" y="120"/>
                    <a:pt x="148" y="120"/>
                  </a:cubicBezTo>
                  <a:cubicBezTo>
                    <a:pt x="149" y="120"/>
                    <a:pt x="150" y="119"/>
                    <a:pt x="150" y="119"/>
                  </a:cubicBezTo>
                  <a:cubicBezTo>
                    <a:pt x="161" y="108"/>
                    <a:pt x="161" y="108"/>
                    <a:pt x="161" y="108"/>
                  </a:cubicBezTo>
                  <a:cubicBezTo>
                    <a:pt x="161" y="108"/>
                    <a:pt x="161" y="107"/>
                    <a:pt x="161" y="107"/>
                  </a:cubicBezTo>
                  <a:cubicBezTo>
                    <a:pt x="161" y="106"/>
                    <a:pt x="161" y="105"/>
                    <a:pt x="161" y="105"/>
                  </a:cubicBezTo>
                  <a:lnTo>
                    <a:pt x="150" y="94"/>
                  </a:lnTo>
                  <a:close/>
                  <a:moveTo>
                    <a:pt x="202" y="107"/>
                  </a:moveTo>
                  <a:cubicBezTo>
                    <a:pt x="202" y="107"/>
                    <a:pt x="202" y="108"/>
                    <a:pt x="202" y="108"/>
                  </a:cubicBezTo>
                  <a:cubicBezTo>
                    <a:pt x="213" y="119"/>
                    <a:pt x="213" y="119"/>
                    <a:pt x="213" y="119"/>
                  </a:cubicBezTo>
                  <a:cubicBezTo>
                    <a:pt x="213" y="119"/>
                    <a:pt x="214" y="120"/>
                    <a:pt x="215" y="120"/>
                  </a:cubicBezTo>
                  <a:cubicBezTo>
                    <a:pt x="215" y="120"/>
                    <a:pt x="216" y="119"/>
                    <a:pt x="217" y="119"/>
                  </a:cubicBezTo>
                  <a:cubicBezTo>
                    <a:pt x="227" y="108"/>
                    <a:pt x="227" y="108"/>
                    <a:pt x="227" y="108"/>
                  </a:cubicBezTo>
                  <a:cubicBezTo>
                    <a:pt x="228" y="107"/>
                    <a:pt x="228" y="106"/>
                    <a:pt x="227" y="105"/>
                  </a:cubicBezTo>
                  <a:cubicBezTo>
                    <a:pt x="217" y="94"/>
                    <a:pt x="217" y="94"/>
                    <a:pt x="217" y="94"/>
                  </a:cubicBezTo>
                  <a:cubicBezTo>
                    <a:pt x="216" y="94"/>
                    <a:pt x="215" y="93"/>
                    <a:pt x="215" y="93"/>
                  </a:cubicBezTo>
                  <a:cubicBezTo>
                    <a:pt x="214" y="93"/>
                    <a:pt x="213" y="94"/>
                    <a:pt x="213" y="94"/>
                  </a:cubicBezTo>
                  <a:cubicBezTo>
                    <a:pt x="202" y="105"/>
                    <a:pt x="202" y="105"/>
                    <a:pt x="202" y="105"/>
                  </a:cubicBezTo>
                  <a:cubicBezTo>
                    <a:pt x="202" y="105"/>
                    <a:pt x="202" y="106"/>
                    <a:pt x="202" y="107"/>
                  </a:cubicBezTo>
                  <a:close/>
                  <a:moveTo>
                    <a:pt x="700" y="215"/>
                  </a:moveTo>
                  <a:cubicBezTo>
                    <a:pt x="704" y="215"/>
                    <a:pt x="704" y="215"/>
                    <a:pt x="704" y="215"/>
                  </a:cubicBezTo>
                  <a:cubicBezTo>
                    <a:pt x="704" y="192"/>
                    <a:pt x="704" y="192"/>
                    <a:pt x="704" y="192"/>
                  </a:cubicBezTo>
                  <a:cubicBezTo>
                    <a:pt x="700" y="192"/>
                    <a:pt x="700" y="192"/>
                    <a:pt x="700" y="192"/>
                  </a:cubicBezTo>
                  <a:lnTo>
                    <a:pt x="700" y="215"/>
                  </a:lnTo>
                  <a:close/>
                  <a:moveTo>
                    <a:pt x="183" y="127"/>
                  </a:moveTo>
                  <a:cubicBezTo>
                    <a:pt x="182" y="126"/>
                    <a:pt x="181" y="126"/>
                    <a:pt x="180" y="127"/>
                  </a:cubicBezTo>
                  <a:cubicBezTo>
                    <a:pt x="169" y="138"/>
                    <a:pt x="169" y="138"/>
                    <a:pt x="169" y="138"/>
                  </a:cubicBezTo>
                  <a:cubicBezTo>
                    <a:pt x="169" y="138"/>
                    <a:pt x="168" y="139"/>
                    <a:pt x="168" y="140"/>
                  </a:cubicBezTo>
                  <a:cubicBezTo>
                    <a:pt x="168" y="140"/>
                    <a:pt x="169" y="141"/>
                    <a:pt x="169" y="141"/>
                  </a:cubicBezTo>
                  <a:cubicBezTo>
                    <a:pt x="180" y="152"/>
                    <a:pt x="180" y="152"/>
                    <a:pt x="180" y="152"/>
                  </a:cubicBezTo>
                  <a:cubicBezTo>
                    <a:pt x="180" y="152"/>
                    <a:pt x="181" y="153"/>
                    <a:pt x="182" y="153"/>
                  </a:cubicBezTo>
                  <a:cubicBezTo>
                    <a:pt x="182" y="153"/>
                    <a:pt x="183" y="152"/>
                    <a:pt x="183" y="152"/>
                  </a:cubicBezTo>
                  <a:cubicBezTo>
                    <a:pt x="194" y="141"/>
                    <a:pt x="194" y="141"/>
                    <a:pt x="194" y="141"/>
                  </a:cubicBezTo>
                  <a:cubicBezTo>
                    <a:pt x="195" y="140"/>
                    <a:pt x="195" y="139"/>
                    <a:pt x="194" y="138"/>
                  </a:cubicBezTo>
                  <a:lnTo>
                    <a:pt x="183" y="127"/>
                  </a:lnTo>
                  <a:close/>
                  <a:moveTo>
                    <a:pt x="656" y="191"/>
                  </a:moveTo>
                  <a:cubicBezTo>
                    <a:pt x="649" y="191"/>
                    <a:pt x="644" y="196"/>
                    <a:pt x="644" y="204"/>
                  </a:cubicBezTo>
                  <a:cubicBezTo>
                    <a:pt x="644" y="211"/>
                    <a:pt x="649" y="216"/>
                    <a:pt x="656" y="216"/>
                  </a:cubicBezTo>
                  <a:cubicBezTo>
                    <a:pt x="663" y="216"/>
                    <a:pt x="668" y="211"/>
                    <a:pt x="668" y="204"/>
                  </a:cubicBezTo>
                  <a:cubicBezTo>
                    <a:pt x="668" y="196"/>
                    <a:pt x="663" y="191"/>
                    <a:pt x="656" y="191"/>
                  </a:cubicBezTo>
                  <a:close/>
                  <a:moveTo>
                    <a:pt x="656" y="213"/>
                  </a:moveTo>
                  <a:cubicBezTo>
                    <a:pt x="651" y="213"/>
                    <a:pt x="648" y="209"/>
                    <a:pt x="648" y="204"/>
                  </a:cubicBezTo>
                  <a:cubicBezTo>
                    <a:pt x="648" y="198"/>
                    <a:pt x="651" y="194"/>
                    <a:pt x="656" y="194"/>
                  </a:cubicBezTo>
                  <a:cubicBezTo>
                    <a:pt x="660" y="194"/>
                    <a:pt x="664" y="198"/>
                    <a:pt x="664" y="204"/>
                  </a:cubicBezTo>
                  <a:cubicBezTo>
                    <a:pt x="664" y="209"/>
                    <a:pt x="660" y="213"/>
                    <a:pt x="656" y="213"/>
                  </a:cubicBezTo>
                  <a:close/>
                  <a:moveTo>
                    <a:pt x="580" y="215"/>
                  </a:moveTo>
                  <a:cubicBezTo>
                    <a:pt x="603" y="215"/>
                    <a:pt x="603" y="215"/>
                    <a:pt x="603" y="215"/>
                  </a:cubicBezTo>
                  <a:cubicBezTo>
                    <a:pt x="603" y="212"/>
                    <a:pt x="603" y="212"/>
                    <a:pt x="603" y="212"/>
                  </a:cubicBezTo>
                  <a:cubicBezTo>
                    <a:pt x="584" y="212"/>
                    <a:pt x="584" y="212"/>
                    <a:pt x="584" y="212"/>
                  </a:cubicBezTo>
                  <a:cubicBezTo>
                    <a:pt x="584" y="200"/>
                    <a:pt x="584" y="200"/>
                    <a:pt x="584" y="200"/>
                  </a:cubicBezTo>
                  <a:cubicBezTo>
                    <a:pt x="601" y="200"/>
                    <a:pt x="601" y="200"/>
                    <a:pt x="601" y="200"/>
                  </a:cubicBezTo>
                  <a:cubicBezTo>
                    <a:pt x="601" y="197"/>
                    <a:pt x="601" y="197"/>
                    <a:pt x="601" y="197"/>
                  </a:cubicBezTo>
                  <a:cubicBezTo>
                    <a:pt x="584" y="197"/>
                    <a:pt x="584" y="197"/>
                    <a:pt x="584" y="197"/>
                  </a:cubicBezTo>
                  <a:cubicBezTo>
                    <a:pt x="584" y="185"/>
                    <a:pt x="584" y="185"/>
                    <a:pt x="584" y="185"/>
                  </a:cubicBezTo>
                  <a:cubicBezTo>
                    <a:pt x="603" y="185"/>
                    <a:pt x="603" y="185"/>
                    <a:pt x="603" y="185"/>
                  </a:cubicBezTo>
                  <a:cubicBezTo>
                    <a:pt x="603" y="182"/>
                    <a:pt x="603" y="182"/>
                    <a:pt x="603" y="182"/>
                  </a:cubicBezTo>
                  <a:cubicBezTo>
                    <a:pt x="580" y="182"/>
                    <a:pt x="580" y="182"/>
                    <a:pt x="580" y="182"/>
                  </a:cubicBezTo>
                  <a:lnTo>
                    <a:pt x="580" y="215"/>
                  </a:lnTo>
                  <a:close/>
                  <a:moveTo>
                    <a:pt x="41" y="108"/>
                  </a:moveTo>
                  <a:cubicBezTo>
                    <a:pt x="37" y="105"/>
                    <a:pt x="31" y="105"/>
                    <a:pt x="27" y="108"/>
                  </a:cubicBezTo>
                  <a:cubicBezTo>
                    <a:pt x="3" y="133"/>
                    <a:pt x="3" y="133"/>
                    <a:pt x="3" y="133"/>
                  </a:cubicBezTo>
                  <a:cubicBezTo>
                    <a:pt x="1" y="135"/>
                    <a:pt x="0" y="137"/>
                    <a:pt x="0" y="140"/>
                  </a:cubicBezTo>
                  <a:cubicBezTo>
                    <a:pt x="0" y="142"/>
                    <a:pt x="1" y="145"/>
                    <a:pt x="3" y="147"/>
                  </a:cubicBezTo>
                  <a:cubicBezTo>
                    <a:pt x="20" y="164"/>
                    <a:pt x="20" y="164"/>
                    <a:pt x="20" y="164"/>
                  </a:cubicBezTo>
                  <a:cubicBezTo>
                    <a:pt x="13" y="171"/>
                    <a:pt x="13" y="171"/>
                    <a:pt x="13" y="171"/>
                  </a:cubicBezTo>
                  <a:cubicBezTo>
                    <a:pt x="10" y="175"/>
                    <a:pt x="10" y="181"/>
                    <a:pt x="13" y="185"/>
                  </a:cubicBezTo>
                  <a:cubicBezTo>
                    <a:pt x="15" y="187"/>
                    <a:pt x="18" y="188"/>
                    <a:pt x="21" y="188"/>
                  </a:cubicBezTo>
                  <a:cubicBezTo>
                    <a:pt x="23" y="188"/>
                    <a:pt x="26" y="187"/>
                    <a:pt x="28" y="185"/>
                  </a:cubicBezTo>
                  <a:cubicBezTo>
                    <a:pt x="41" y="171"/>
                    <a:pt x="41" y="171"/>
                    <a:pt x="41" y="171"/>
                  </a:cubicBezTo>
                  <a:cubicBezTo>
                    <a:pt x="41" y="171"/>
                    <a:pt x="41" y="171"/>
                    <a:pt x="41" y="171"/>
                  </a:cubicBezTo>
                  <a:cubicBezTo>
                    <a:pt x="66" y="147"/>
                    <a:pt x="66" y="147"/>
                    <a:pt x="66" y="147"/>
                  </a:cubicBezTo>
                  <a:cubicBezTo>
                    <a:pt x="67" y="145"/>
                    <a:pt x="68" y="142"/>
                    <a:pt x="68" y="140"/>
                  </a:cubicBezTo>
                  <a:cubicBezTo>
                    <a:pt x="68" y="137"/>
                    <a:pt x="67" y="135"/>
                    <a:pt x="66" y="133"/>
                  </a:cubicBezTo>
                  <a:lnTo>
                    <a:pt x="41" y="108"/>
                  </a:lnTo>
                  <a:close/>
                  <a:moveTo>
                    <a:pt x="47" y="141"/>
                  </a:moveTo>
                  <a:cubicBezTo>
                    <a:pt x="36" y="152"/>
                    <a:pt x="36" y="152"/>
                    <a:pt x="36" y="152"/>
                  </a:cubicBezTo>
                  <a:cubicBezTo>
                    <a:pt x="36" y="152"/>
                    <a:pt x="35" y="152"/>
                    <a:pt x="34" y="152"/>
                  </a:cubicBezTo>
                  <a:cubicBezTo>
                    <a:pt x="34" y="152"/>
                    <a:pt x="33" y="152"/>
                    <a:pt x="32" y="152"/>
                  </a:cubicBezTo>
                  <a:cubicBezTo>
                    <a:pt x="22" y="141"/>
                    <a:pt x="22" y="141"/>
                    <a:pt x="22" y="141"/>
                  </a:cubicBezTo>
                  <a:cubicBezTo>
                    <a:pt x="21" y="141"/>
                    <a:pt x="21" y="140"/>
                    <a:pt x="21" y="139"/>
                  </a:cubicBezTo>
                  <a:cubicBezTo>
                    <a:pt x="21" y="139"/>
                    <a:pt x="21" y="138"/>
                    <a:pt x="22" y="137"/>
                  </a:cubicBezTo>
                  <a:cubicBezTo>
                    <a:pt x="32" y="127"/>
                    <a:pt x="32" y="127"/>
                    <a:pt x="32" y="127"/>
                  </a:cubicBezTo>
                  <a:cubicBezTo>
                    <a:pt x="33" y="126"/>
                    <a:pt x="35" y="126"/>
                    <a:pt x="36" y="127"/>
                  </a:cubicBezTo>
                  <a:cubicBezTo>
                    <a:pt x="47" y="137"/>
                    <a:pt x="47" y="137"/>
                    <a:pt x="47" y="137"/>
                  </a:cubicBezTo>
                  <a:cubicBezTo>
                    <a:pt x="48" y="139"/>
                    <a:pt x="48" y="140"/>
                    <a:pt x="47" y="141"/>
                  </a:cubicBezTo>
                  <a:close/>
                  <a:moveTo>
                    <a:pt x="27" y="91"/>
                  </a:moveTo>
                  <a:cubicBezTo>
                    <a:pt x="29" y="93"/>
                    <a:pt x="32" y="94"/>
                    <a:pt x="34" y="94"/>
                  </a:cubicBezTo>
                  <a:cubicBezTo>
                    <a:pt x="37" y="94"/>
                    <a:pt x="39" y="93"/>
                    <a:pt x="41" y="91"/>
                  </a:cubicBezTo>
                  <a:cubicBezTo>
                    <a:pt x="53" y="80"/>
                    <a:pt x="53" y="80"/>
                    <a:pt x="53" y="80"/>
                  </a:cubicBezTo>
                  <a:cubicBezTo>
                    <a:pt x="55" y="78"/>
                    <a:pt x="56" y="75"/>
                    <a:pt x="56" y="73"/>
                  </a:cubicBezTo>
                  <a:cubicBezTo>
                    <a:pt x="56" y="70"/>
                    <a:pt x="55" y="68"/>
                    <a:pt x="53" y="66"/>
                  </a:cubicBezTo>
                  <a:cubicBezTo>
                    <a:pt x="41" y="54"/>
                    <a:pt x="41" y="54"/>
                    <a:pt x="41" y="54"/>
                  </a:cubicBezTo>
                  <a:cubicBezTo>
                    <a:pt x="39" y="52"/>
                    <a:pt x="37" y="51"/>
                    <a:pt x="34" y="51"/>
                  </a:cubicBezTo>
                  <a:cubicBezTo>
                    <a:pt x="32" y="51"/>
                    <a:pt x="29" y="52"/>
                    <a:pt x="27" y="54"/>
                  </a:cubicBezTo>
                  <a:cubicBezTo>
                    <a:pt x="16" y="66"/>
                    <a:pt x="16" y="66"/>
                    <a:pt x="16" y="66"/>
                  </a:cubicBezTo>
                  <a:cubicBezTo>
                    <a:pt x="14" y="68"/>
                    <a:pt x="13" y="70"/>
                    <a:pt x="13" y="73"/>
                  </a:cubicBezTo>
                  <a:cubicBezTo>
                    <a:pt x="13" y="75"/>
                    <a:pt x="14" y="78"/>
                    <a:pt x="16" y="80"/>
                  </a:cubicBezTo>
                  <a:lnTo>
                    <a:pt x="27" y="91"/>
                  </a:lnTo>
                  <a:close/>
                  <a:moveTo>
                    <a:pt x="728" y="111"/>
                  </a:moveTo>
                  <a:cubicBezTo>
                    <a:pt x="728" y="79"/>
                    <a:pt x="698" y="73"/>
                    <a:pt x="674" y="67"/>
                  </a:cubicBezTo>
                  <a:cubicBezTo>
                    <a:pt x="654" y="62"/>
                    <a:pt x="635" y="58"/>
                    <a:pt x="635" y="41"/>
                  </a:cubicBezTo>
                  <a:cubicBezTo>
                    <a:pt x="635" y="27"/>
                    <a:pt x="648" y="15"/>
                    <a:pt x="670" y="15"/>
                  </a:cubicBezTo>
                  <a:cubicBezTo>
                    <a:pt x="691" y="15"/>
                    <a:pt x="708" y="23"/>
                    <a:pt x="718" y="32"/>
                  </a:cubicBezTo>
                  <a:cubicBezTo>
                    <a:pt x="723" y="32"/>
                    <a:pt x="723" y="32"/>
                    <a:pt x="723" y="32"/>
                  </a:cubicBezTo>
                  <a:cubicBezTo>
                    <a:pt x="723" y="16"/>
                    <a:pt x="723" y="16"/>
                    <a:pt x="723" y="16"/>
                  </a:cubicBezTo>
                  <a:cubicBezTo>
                    <a:pt x="714" y="8"/>
                    <a:pt x="695" y="0"/>
                    <a:pt x="674" y="0"/>
                  </a:cubicBezTo>
                  <a:cubicBezTo>
                    <a:pt x="638" y="0"/>
                    <a:pt x="617" y="18"/>
                    <a:pt x="617" y="41"/>
                  </a:cubicBezTo>
                  <a:cubicBezTo>
                    <a:pt x="617" y="72"/>
                    <a:pt x="647" y="77"/>
                    <a:pt x="672" y="83"/>
                  </a:cubicBezTo>
                  <a:cubicBezTo>
                    <a:pt x="691" y="88"/>
                    <a:pt x="711" y="93"/>
                    <a:pt x="711" y="111"/>
                  </a:cubicBezTo>
                  <a:cubicBezTo>
                    <a:pt x="711" y="121"/>
                    <a:pt x="699" y="134"/>
                    <a:pt x="675" y="134"/>
                  </a:cubicBezTo>
                  <a:cubicBezTo>
                    <a:pt x="657" y="134"/>
                    <a:pt x="633" y="124"/>
                    <a:pt x="620" y="110"/>
                  </a:cubicBezTo>
                  <a:cubicBezTo>
                    <a:pt x="615" y="110"/>
                    <a:pt x="615" y="110"/>
                    <a:pt x="615" y="110"/>
                  </a:cubicBezTo>
                  <a:cubicBezTo>
                    <a:pt x="615" y="130"/>
                    <a:pt x="615" y="130"/>
                    <a:pt x="615" y="130"/>
                  </a:cubicBezTo>
                  <a:cubicBezTo>
                    <a:pt x="633" y="144"/>
                    <a:pt x="652" y="150"/>
                    <a:pt x="675" y="150"/>
                  </a:cubicBezTo>
                  <a:cubicBezTo>
                    <a:pt x="709" y="150"/>
                    <a:pt x="728" y="132"/>
                    <a:pt x="728" y="111"/>
                  </a:cubicBezTo>
                  <a:close/>
                  <a:moveTo>
                    <a:pt x="718" y="191"/>
                  </a:moveTo>
                  <a:cubicBezTo>
                    <a:pt x="714" y="191"/>
                    <a:pt x="712" y="193"/>
                    <a:pt x="710" y="194"/>
                  </a:cubicBezTo>
                  <a:cubicBezTo>
                    <a:pt x="710" y="198"/>
                    <a:pt x="710" y="198"/>
                    <a:pt x="710" y="198"/>
                  </a:cubicBezTo>
                  <a:cubicBezTo>
                    <a:pt x="710" y="198"/>
                    <a:pt x="710" y="198"/>
                    <a:pt x="710" y="198"/>
                  </a:cubicBezTo>
                  <a:cubicBezTo>
                    <a:pt x="713" y="196"/>
                    <a:pt x="715" y="195"/>
                    <a:pt x="718" y="195"/>
                  </a:cubicBezTo>
                  <a:cubicBezTo>
                    <a:pt x="721" y="195"/>
                    <a:pt x="723" y="197"/>
                    <a:pt x="724" y="199"/>
                  </a:cubicBezTo>
                  <a:cubicBezTo>
                    <a:pt x="724" y="200"/>
                    <a:pt x="724" y="200"/>
                    <a:pt x="724" y="200"/>
                  </a:cubicBezTo>
                  <a:cubicBezTo>
                    <a:pt x="722" y="200"/>
                    <a:pt x="719" y="201"/>
                    <a:pt x="717" y="201"/>
                  </a:cubicBezTo>
                  <a:cubicBezTo>
                    <a:pt x="712" y="202"/>
                    <a:pt x="708" y="204"/>
                    <a:pt x="708" y="209"/>
                  </a:cubicBezTo>
                  <a:cubicBezTo>
                    <a:pt x="708" y="213"/>
                    <a:pt x="711" y="216"/>
                    <a:pt x="716" y="216"/>
                  </a:cubicBezTo>
                  <a:cubicBezTo>
                    <a:pt x="719" y="216"/>
                    <a:pt x="722" y="215"/>
                    <a:pt x="724" y="212"/>
                  </a:cubicBezTo>
                  <a:cubicBezTo>
                    <a:pt x="724" y="212"/>
                    <a:pt x="724" y="212"/>
                    <a:pt x="724" y="212"/>
                  </a:cubicBezTo>
                  <a:cubicBezTo>
                    <a:pt x="724" y="215"/>
                    <a:pt x="724" y="215"/>
                    <a:pt x="724" y="215"/>
                  </a:cubicBezTo>
                  <a:cubicBezTo>
                    <a:pt x="728" y="215"/>
                    <a:pt x="728" y="215"/>
                    <a:pt x="728" y="215"/>
                  </a:cubicBezTo>
                  <a:cubicBezTo>
                    <a:pt x="728" y="210"/>
                    <a:pt x="728" y="206"/>
                    <a:pt x="728" y="201"/>
                  </a:cubicBezTo>
                  <a:cubicBezTo>
                    <a:pt x="728" y="195"/>
                    <a:pt x="724" y="191"/>
                    <a:pt x="718" y="191"/>
                  </a:cubicBezTo>
                  <a:close/>
                  <a:moveTo>
                    <a:pt x="724" y="208"/>
                  </a:moveTo>
                  <a:cubicBezTo>
                    <a:pt x="724" y="208"/>
                    <a:pt x="724" y="208"/>
                    <a:pt x="724" y="208"/>
                  </a:cubicBezTo>
                  <a:cubicBezTo>
                    <a:pt x="724" y="211"/>
                    <a:pt x="720" y="213"/>
                    <a:pt x="718" y="213"/>
                  </a:cubicBezTo>
                  <a:cubicBezTo>
                    <a:pt x="714" y="213"/>
                    <a:pt x="712" y="211"/>
                    <a:pt x="712" y="209"/>
                  </a:cubicBezTo>
                  <a:cubicBezTo>
                    <a:pt x="712" y="206"/>
                    <a:pt x="714" y="205"/>
                    <a:pt x="718" y="204"/>
                  </a:cubicBezTo>
                  <a:cubicBezTo>
                    <a:pt x="720" y="204"/>
                    <a:pt x="722" y="203"/>
                    <a:pt x="724" y="203"/>
                  </a:cubicBezTo>
                  <a:lnTo>
                    <a:pt x="724" y="208"/>
                  </a:lnTo>
                  <a:close/>
                  <a:moveTo>
                    <a:pt x="700" y="186"/>
                  </a:moveTo>
                  <a:cubicBezTo>
                    <a:pt x="704" y="186"/>
                    <a:pt x="704" y="186"/>
                    <a:pt x="704" y="186"/>
                  </a:cubicBezTo>
                  <a:cubicBezTo>
                    <a:pt x="704" y="181"/>
                    <a:pt x="704" y="181"/>
                    <a:pt x="704" y="181"/>
                  </a:cubicBezTo>
                  <a:cubicBezTo>
                    <a:pt x="700" y="181"/>
                    <a:pt x="700" y="181"/>
                    <a:pt x="700" y="181"/>
                  </a:cubicBezTo>
                  <a:lnTo>
                    <a:pt x="700" y="186"/>
                  </a:lnTo>
                  <a:close/>
                  <a:moveTo>
                    <a:pt x="180" y="85"/>
                  </a:moveTo>
                  <a:cubicBezTo>
                    <a:pt x="180" y="86"/>
                    <a:pt x="181" y="86"/>
                    <a:pt x="182" y="86"/>
                  </a:cubicBezTo>
                  <a:cubicBezTo>
                    <a:pt x="182" y="86"/>
                    <a:pt x="183" y="86"/>
                    <a:pt x="183" y="85"/>
                  </a:cubicBezTo>
                  <a:cubicBezTo>
                    <a:pt x="194" y="75"/>
                    <a:pt x="194" y="75"/>
                    <a:pt x="194" y="75"/>
                  </a:cubicBezTo>
                  <a:cubicBezTo>
                    <a:pt x="195" y="74"/>
                    <a:pt x="195" y="72"/>
                    <a:pt x="194" y="71"/>
                  </a:cubicBezTo>
                  <a:cubicBezTo>
                    <a:pt x="183" y="61"/>
                    <a:pt x="183" y="61"/>
                    <a:pt x="183" y="61"/>
                  </a:cubicBezTo>
                  <a:cubicBezTo>
                    <a:pt x="183" y="60"/>
                    <a:pt x="182" y="60"/>
                    <a:pt x="182" y="60"/>
                  </a:cubicBezTo>
                  <a:cubicBezTo>
                    <a:pt x="181" y="60"/>
                    <a:pt x="180" y="60"/>
                    <a:pt x="180" y="61"/>
                  </a:cubicBezTo>
                  <a:cubicBezTo>
                    <a:pt x="169" y="71"/>
                    <a:pt x="169" y="71"/>
                    <a:pt x="169" y="71"/>
                  </a:cubicBezTo>
                  <a:cubicBezTo>
                    <a:pt x="169" y="72"/>
                    <a:pt x="168" y="72"/>
                    <a:pt x="168" y="73"/>
                  </a:cubicBezTo>
                  <a:cubicBezTo>
                    <a:pt x="168" y="74"/>
                    <a:pt x="169" y="75"/>
                    <a:pt x="169" y="75"/>
                  </a:cubicBezTo>
                  <a:lnTo>
                    <a:pt x="180" y="85"/>
                  </a:lnTo>
                  <a:close/>
                  <a:moveTo>
                    <a:pt x="685" y="192"/>
                  </a:moveTo>
                  <a:cubicBezTo>
                    <a:pt x="682" y="192"/>
                    <a:pt x="678" y="193"/>
                    <a:pt x="677" y="196"/>
                  </a:cubicBezTo>
                  <a:cubicBezTo>
                    <a:pt x="676" y="196"/>
                    <a:pt x="676" y="196"/>
                    <a:pt x="676" y="196"/>
                  </a:cubicBezTo>
                  <a:cubicBezTo>
                    <a:pt x="676" y="192"/>
                    <a:pt x="676" y="192"/>
                    <a:pt x="676" y="192"/>
                  </a:cubicBezTo>
                  <a:cubicBezTo>
                    <a:pt x="673" y="192"/>
                    <a:pt x="673" y="192"/>
                    <a:pt x="673" y="192"/>
                  </a:cubicBezTo>
                  <a:cubicBezTo>
                    <a:pt x="673" y="215"/>
                    <a:pt x="673" y="215"/>
                    <a:pt x="673" y="215"/>
                  </a:cubicBezTo>
                  <a:cubicBezTo>
                    <a:pt x="677" y="215"/>
                    <a:pt x="677" y="215"/>
                    <a:pt x="677" y="215"/>
                  </a:cubicBezTo>
                  <a:cubicBezTo>
                    <a:pt x="677" y="200"/>
                    <a:pt x="677" y="200"/>
                    <a:pt x="677" y="200"/>
                  </a:cubicBezTo>
                  <a:cubicBezTo>
                    <a:pt x="677" y="197"/>
                    <a:pt x="681" y="195"/>
                    <a:pt x="684" y="195"/>
                  </a:cubicBezTo>
                  <a:cubicBezTo>
                    <a:pt x="687" y="195"/>
                    <a:pt x="690" y="197"/>
                    <a:pt x="690" y="201"/>
                  </a:cubicBezTo>
                  <a:cubicBezTo>
                    <a:pt x="690" y="215"/>
                    <a:pt x="690" y="215"/>
                    <a:pt x="690" y="215"/>
                  </a:cubicBezTo>
                  <a:cubicBezTo>
                    <a:pt x="694" y="215"/>
                    <a:pt x="694" y="215"/>
                    <a:pt x="694" y="215"/>
                  </a:cubicBezTo>
                  <a:cubicBezTo>
                    <a:pt x="694" y="200"/>
                    <a:pt x="694" y="200"/>
                    <a:pt x="694" y="200"/>
                  </a:cubicBezTo>
                  <a:cubicBezTo>
                    <a:pt x="694" y="194"/>
                    <a:pt x="690" y="192"/>
                    <a:pt x="685" y="192"/>
                  </a:cubicBezTo>
                  <a:close/>
                  <a:moveTo>
                    <a:pt x="501" y="196"/>
                  </a:moveTo>
                  <a:cubicBezTo>
                    <a:pt x="500" y="196"/>
                    <a:pt x="500" y="196"/>
                    <a:pt x="500" y="196"/>
                  </a:cubicBezTo>
                  <a:cubicBezTo>
                    <a:pt x="500" y="192"/>
                    <a:pt x="500" y="192"/>
                    <a:pt x="500" y="192"/>
                  </a:cubicBezTo>
                  <a:cubicBezTo>
                    <a:pt x="496" y="192"/>
                    <a:pt x="496" y="192"/>
                    <a:pt x="496" y="192"/>
                  </a:cubicBezTo>
                  <a:cubicBezTo>
                    <a:pt x="496" y="215"/>
                    <a:pt x="496" y="215"/>
                    <a:pt x="496" y="215"/>
                  </a:cubicBezTo>
                  <a:cubicBezTo>
                    <a:pt x="500" y="215"/>
                    <a:pt x="500" y="215"/>
                    <a:pt x="500" y="215"/>
                  </a:cubicBezTo>
                  <a:cubicBezTo>
                    <a:pt x="500" y="202"/>
                    <a:pt x="500" y="202"/>
                    <a:pt x="500" y="202"/>
                  </a:cubicBezTo>
                  <a:cubicBezTo>
                    <a:pt x="501" y="198"/>
                    <a:pt x="503" y="195"/>
                    <a:pt x="506" y="195"/>
                  </a:cubicBezTo>
                  <a:cubicBezTo>
                    <a:pt x="509" y="195"/>
                    <a:pt x="509" y="195"/>
                    <a:pt x="509" y="195"/>
                  </a:cubicBezTo>
                  <a:cubicBezTo>
                    <a:pt x="509" y="192"/>
                    <a:pt x="509" y="192"/>
                    <a:pt x="509" y="192"/>
                  </a:cubicBezTo>
                  <a:cubicBezTo>
                    <a:pt x="506" y="192"/>
                    <a:pt x="506" y="192"/>
                    <a:pt x="506" y="192"/>
                  </a:cubicBezTo>
                  <a:cubicBezTo>
                    <a:pt x="503" y="192"/>
                    <a:pt x="501" y="193"/>
                    <a:pt x="501" y="196"/>
                  </a:cubicBezTo>
                  <a:close/>
                  <a:moveTo>
                    <a:pt x="513" y="215"/>
                  </a:moveTo>
                  <a:cubicBezTo>
                    <a:pt x="517" y="215"/>
                    <a:pt x="517" y="215"/>
                    <a:pt x="517" y="215"/>
                  </a:cubicBezTo>
                  <a:cubicBezTo>
                    <a:pt x="517" y="192"/>
                    <a:pt x="517" y="192"/>
                    <a:pt x="517" y="192"/>
                  </a:cubicBezTo>
                  <a:cubicBezTo>
                    <a:pt x="513" y="192"/>
                    <a:pt x="513" y="192"/>
                    <a:pt x="513" y="192"/>
                  </a:cubicBezTo>
                  <a:lnTo>
                    <a:pt x="513" y="215"/>
                  </a:lnTo>
                  <a:close/>
                  <a:moveTo>
                    <a:pt x="525" y="2"/>
                  </a:moveTo>
                  <a:cubicBezTo>
                    <a:pt x="472" y="142"/>
                    <a:pt x="472" y="142"/>
                    <a:pt x="472" y="142"/>
                  </a:cubicBezTo>
                  <a:cubicBezTo>
                    <a:pt x="472" y="147"/>
                    <a:pt x="472" y="147"/>
                    <a:pt x="472" y="147"/>
                  </a:cubicBezTo>
                  <a:cubicBezTo>
                    <a:pt x="487" y="147"/>
                    <a:pt x="487" y="147"/>
                    <a:pt x="487" y="147"/>
                  </a:cubicBezTo>
                  <a:cubicBezTo>
                    <a:pt x="506" y="95"/>
                    <a:pt x="506" y="95"/>
                    <a:pt x="506" y="95"/>
                  </a:cubicBezTo>
                  <a:cubicBezTo>
                    <a:pt x="569" y="95"/>
                    <a:pt x="569" y="95"/>
                    <a:pt x="569" y="95"/>
                  </a:cubicBezTo>
                  <a:cubicBezTo>
                    <a:pt x="589" y="147"/>
                    <a:pt x="589" y="147"/>
                    <a:pt x="589" y="147"/>
                  </a:cubicBezTo>
                  <a:cubicBezTo>
                    <a:pt x="606" y="147"/>
                    <a:pt x="606" y="147"/>
                    <a:pt x="606" y="147"/>
                  </a:cubicBezTo>
                  <a:cubicBezTo>
                    <a:pt x="606" y="142"/>
                    <a:pt x="606" y="142"/>
                    <a:pt x="606" y="142"/>
                  </a:cubicBezTo>
                  <a:cubicBezTo>
                    <a:pt x="551" y="2"/>
                    <a:pt x="551" y="2"/>
                    <a:pt x="551" y="2"/>
                  </a:cubicBezTo>
                  <a:lnTo>
                    <a:pt x="525" y="2"/>
                  </a:lnTo>
                  <a:close/>
                  <a:moveTo>
                    <a:pt x="512" y="81"/>
                  </a:moveTo>
                  <a:cubicBezTo>
                    <a:pt x="534" y="23"/>
                    <a:pt x="534" y="23"/>
                    <a:pt x="534" y="23"/>
                  </a:cubicBezTo>
                  <a:cubicBezTo>
                    <a:pt x="537" y="14"/>
                    <a:pt x="537" y="14"/>
                    <a:pt x="537" y="14"/>
                  </a:cubicBezTo>
                  <a:cubicBezTo>
                    <a:pt x="537" y="14"/>
                    <a:pt x="537" y="14"/>
                    <a:pt x="537" y="14"/>
                  </a:cubicBezTo>
                  <a:cubicBezTo>
                    <a:pt x="540" y="23"/>
                    <a:pt x="540" y="23"/>
                    <a:pt x="540" y="23"/>
                  </a:cubicBezTo>
                  <a:cubicBezTo>
                    <a:pt x="563" y="81"/>
                    <a:pt x="563" y="81"/>
                    <a:pt x="563" y="81"/>
                  </a:cubicBezTo>
                  <a:lnTo>
                    <a:pt x="512" y="81"/>
                  </a:lnTo>
                  <a:close/>
                  <a:moveTo>
                    <a:pt x="480" y="191"/>
                  </a:moveTo>
                  <a:cubicBezTo>
                    <a:pt x="477" y="191"/>
                    <a:pt x="474" y="193"/>
                    <a:pt x="473" y="195"/>
                  </a:cubicBezTo>
                  <a:cubicBezTo>
                    <a:pt x="473" y="195"/>
                    <a:pt x="473" y="195"/>
                    <a:pt x="473" y="195"/>
                  </a:cubicBezTo>
                  <a:cubicBezTo>
                    <a:pt x="473" y="192"/>
                    <a:pt x="473" y="192"/>
                    <a:pt x="473" y="192"/>
                  </a:cubicBezTo>
                  <a:cubicBezTo>
                    <a:pt x="469" y="192"/>
                    <a:pt x="469" y="192"/>
                    <a:pt x="469" y="192"/>
                  </a:cubicBezTo>
                  <a:cubicBezTo>
                    <a:pt x="469" y="225"/>
                    <a:pt x="469" y="225"/>
                    <a:pt x="469" y="225"/>
                  </a:cubicBezTo>
                  <a:cubicBezTo>
                    <a:pt x="473" y="225"/>
                    <a:pt x="473" y="225"/>
                    <a:pt x="473" y="225"/>
                  </a:cubicBezTo>
                  <a:cubicBezTo>
                    <a:pt x="473" y="212"/>
                    <a:pt x="473" y="212"/>
                    <a:pt x="473" y="212"/>
                  </a:cubicBezTo>
                  <a:cubicBezTo>
                    <a:pt x="473" y="212"/>
                    <a:pt x="473" y="212"/>
                    <a:pt x="473" y="212"/>
                  </a:cubicBezTo>
                  <a:cubicBezTo>
                    <a:pt x="474" y="214"/>
                    <a:pt x="477" y="216"/>
                    <a:pt x="480" y="216"/>
                  </a:cubicBezTo>
                  <a:cubicBezTo>
                    <a:pt x="486" y="216"/>
                    <a:pt x="491" y="211"/>
                    <a:pt x="491" y="203"/>
                  </a:cubicBezTo>
                  <a:cubicBezTo>
                    <a:pt x="491" y="196"/>
                    <a:pt x="487" y="191"/>
                    <a:pt x="480" y="191"/>
                  </a:cubicBezTo>
                  <a:close/>
                  <a:moveTo>
                    <a:pt x="479" y="212"/>
                  </a:moveTo>
                  <a:cubicBezTo>
                    <a:pt x="476" y="212"/>
                    <a:pt x="473" y="211"/>
                    <a:pt x="473" y="208"/>
                  </a:cubicBezTo>
                  <a:cubicBezTo>
                    <a:pt x="473" y="201"/>
                    <a:pt x="473" y="201"/>
                    <a:pt x="473" y="201"/>
                  </a:cubicBezTo>
                  <a:cubicBezTo>
                    <a:pt x="473" y="197"/>
                    <a:pt x="476" y="195"/>
                    <a:pt x="479" y="195"/>
                  </a:cubicBezTo>
                  <a:cubicBezTo>
                    <a:pt x="484" y="195"/>
                    <a:pt x="488" y="198"/>
                    <a:pt x="488" y="203"/>
                  </a:cubicBezTo>
                  <a:cubicBezTo>
                    <a:pt x="488" y="209"/>
                    <a:pt x="484" y="212"/>
                    <a:pt x="479" y="212"/>
                  </a:cubicBezTo>
                  <a:close/>
                  <a:moveTo>
                    <a:pt x="513" y="186"/>
                  </a:moveTo>
                  <a:cubicBezTo>
                    <a:pt x="517" y="186"/>
                    <a:pt x="517" y="186"/>
                    <a:pt x="517" y="186"/>
                  </a:cubicBezTo>
                  <a:cubicBezTo>
                    <a:pt x="517" y="181"/>
                    <a:pt x="517" y="181"/>
                    <a:pt x="517" y="181"/>
                  </a:cubicBezTo>
                  <a:cubicBezTo>
                    <a:pt x="513" y="181"/>
                    <a:pt x="513" y="181"/>
                    <a:pt x="513" y="181"/>
                  </a:cubicBezTo>
                  <a:lnTo>
                    <a:pt x="513" y="186"/>
                  </a:lnTo>
                  <a:close/>
                  <a:moveTo>
                    <a:pt x="566" y="204"/>
                  </a:moveTo>
                  <a:cubicBezTo>
                    <a:pt x="566" y="197"/>
                    <a:pt x="563" y="191"/>
                    <a:pt x="555" y="191"/>
                  </a:cubicBezTo>
                  <a:cubicBezTo>
                    <a:pt x="548" y="191"/>
                    <a:pt x="544" y="197"/>
                    <a:pt x="544" y="203"/>
                  </a:cubicBezTo>
                  <a:cubicBezTo>
                    <a:pt x="544" y="212"/>
                    <a:pt x="549" y="216"/>
                    <a:pt x="557" y="216"/>
                  </a:cubicBezTo>
                  <a:cubicBezTo>
                    <a:pt x="559" y="216"/>
                    <a:pt x="563" y="215"/>
                    <a:pt x="565" y="213"/>
                  </a:cubicBezTo>
                  <a:cubicBezTo>
                    <a:pt x="565" y="210"/>
                    <a:pt x="565" y="210"/>
                    <a:pt x="565" y="210"/>
                  </a:cubicBezTo>
                  <a:cubicBezTo>
                    <a:pt x="564" y="210"/>
                    <a:pt x="564" y="210"/>
                    <a:pt x="564" y="210"/>
                  </a:cubicBezTo>
                  <a:cubicBezTo>
                    <a:pt x="562" y="212"/>
                    <a:pt x="559" y="213"/>
                    <a:pt x="557" y="213"/>
                  </a:cubicBezTo>
                  <a:cubicBezTo>
                    <a:pt x="552" y="213"/>
                    <a:pt x="550" y="211"/>
                    <a:pt x="549" y="208"/>
                  </a:cubicBezTo>
                  <a:cubicBezTo>
                    <a:pt x="548" y="207"/>
                    <a:pt x="548" y="206"/>
                    <a:pt x="548" y="204"/>
                  </a:cubicBezTo>
                  <a:cubicBezTo>
                    <a:pt x="548" y="204"/>
                    <a:pt x="548" y="204"/>
                    <a:pt x="548" y="204"/>
                  </a:cubicBezTo>
                  <a:lnTo>
                    <a:pt x="566" y="204"/>
                  </a:lnTo>
                  <a:close/>
                  <a:moveTo>
                    <a:pt x="555" y="194"/>
                  </a:moveTo>
                  <a:cubicBezTo>
                    <a:pt x="559" y="194"/>
                    <a:pt x="562" y="197"/>
                    <a:pt x="562" y="201"/>
                  </a:cubicBezTo>
                  <a:cubicBezTo>
                    <a:pt x="548" y="201"/>
                    <a:pt x="548" y="201"/>
                    <a:pt x="548" y="201"/>
                  </a:cubicBezTo>
                  <a:cubicBezTo>
                    <a:pt x="549" y="197"/>
                    <a:pt x="551" y="194"/>
                    <a:pt x="555" y="194"/>
                  </a:cubicBezTo>
                  <a:close/>
                  <a:moveTo>
                    <a:pt x="526" y="198"/>
                  </a:moveTo>
                  <a:cubicBezTo>
                    <a:pt x="526" y="196"/>
                    <a:pt x="528" y="194"/>
                    <a:pt x="532" y="194"/>
                  </a:cubicBezTo>
                  <a:cubicBezTo>
                    <a:pt x="536" y="194"/>
                    <a:pt x="538" y="196"/>
                    <a:pt x="539" y="197"/>
                  </a:cubicBezTo>
                  <a:cubicBezTo>
                    <a:pt x="540" y="197"/>
                    <a:pt x="540" y="197"/>
                    <a:pt x="540" y="197"/>
                  </a:cubicBezTo>
                  <a:cubicBezTo>
                    <a:pt x="540" y="193"/>
                    <a:pt x="540" y="193"/>
                    <a:pt x="540" y="193"/>
                  </a:cubicBezTo>
                  <a:cubicBezTo>
                    <a:pt x="538" y="193"/>
                    <a:pt x="536" y="192"/>
                    <a:pt x="532" y="192"/>
                  </a:cubicBezTo>
                  <a:cubicBezTo>
                    <a:pt x="526" y="192"/>
                    <a:pt x="523" y="194"/>
                    <a:pt x="523" y="198"/>
                  </a:cubicBezTo>
                  <a:cubicBezTo>
                    <a:pt x="523" y="206"/>
                    <a:pt x="537" y="204"/>
                    <a:pt x="537" y="209"/>
                  </a:cubicBezTo>
                  <a:cubicBezTo>
                    <a:pt x="537" y="212"/>
                    <a:pt x="535" y="213"/>
                    <a:pt x="532" y="213"/>
                  </a:cubicBezTo>
                  <a:cubicBezTo>
                    <a:pt x="529" y="213"/>
                    <a:pt x="525" y="211"/>
                    <a:pt x="524" y="210"/>
                  </a:cubicBezTo>
                  <a:cubicBezTo>
                    <a:pt x="523" y="210"/>
                    <a:pt x="523" y="210"/>
                    <a:pt x="523" y="210"/>
                  </a:cubicBezTo>
                  <a:cubicBezTo>
                    <a:pt x="523" y="213"/>
                    <a:pt x="523" y="213"/>
                    <a:pt x="523" y="213"/>
                  </a:cubicBezTo>
                  <a:cubicBezTo>
                    <a:pt x="525" y="215"/>
                    <a:pt x="528" y="216"/>
                    <a:pt x="531" y="216"/>
                  </a:cubicBezTo>
                  <a:cubicBezTo>
                    <a:pt x="538" y="216"/>
                    <a:pt x="541" y="213"/>
                    <a:pt x="541" y="209"/>
                  </a:cubicBezTo>
                  <a:cubicBezTo>
                    <a:pt x="541" y="201"/>
                    <a:pt x="526" y="203"/>
                    <a:pt x="526" y="198"/>
                  </a:cubicBezTo>
                  <a:close/>
                  <a:moveTo>
                    <a:pt x="359" y="215"/>
                  </a:moveTo>
                  <a:cubicBezTo>
                    <a:pt x="382" y="215"/>
                    <a:pt x="382" y="215"/>
                    <a:pt x="382" y="215"/>
                  </a:cubicBezTo>
                  <a:cubicBezTo>
                    <a:pt x="382" y="212"/>
                    <a:pt x="382" y="212"/>
                    <a:pt x="382" y="212"/>
                  </a:cubicBezTo>
                  <a:cubicBezTo>
                    <a:pt x="363" y="212"/>
                    <a:pt x="363" y="212"/>
                    <a:pt x="363" y="212"/>
                  </a:cubicBezTo>
                  <a:cubicBezTo>
                    <a:pt x="363" y="200"/>
                    <a:pt x="363" y="200"/>
                    <a:pt x="363" y="200"/>
                  </a:cubicBezTo>
                  <a:cubicBezTo>
                    <a:pt x="381" y="200"/>
                    <a:pt x="381" y="200"/>
                    <a:pt x="381" y="200"/>
                  </a:cubicBezTo>
                  <a:cubicBezTo>
                    <a:pt x="381" y="197"/>
                    <a:pt x="381" y="197"/>
                    <a:pt x="381" y="197"/>
                  </a:cubicBezTo>
                  <a:cubicBezTo>
                    <a:pt x="363" y="197"/>
                    <a:pt x="363" y="197"/>
                    <a:pt x="363" y="197"/>
                  </a:cubicBezTo>
                  <a:cubicBezTo>
                    <a:pt x="363" y="185"/>
                    <a:pt x="363" y="185"/>
                    <a:pt x="363" y="185"/>
                  </a:cubicBezTo>
                  <a:cubicBezTo>
                    <a:pt x="382" y="185"/>
                    <a:pt x="382" y="185"/>
                    <a:pt x="382" y="185"/>
                  </a:cubicBezTo>
                  <a:cubicBezTo>
                    <a:pt x="382" y="182"/>
                    <a:pt x="382" y="182"/>
                    <a:pt x="382" y="182"/>
                  </a:cubicBezTo>
                  <a:cubicBezTo>
                    <a:pt x="359" y="182"/>
                    <a:pt x="359" y="182"/>
                    <a:pt x="359" y="182"/>
                  </a:cubicBezTo>
                  <a:lnTo>
                    <a:pt x="359" y="215"/>
                  </a:lnTo>
                  <a:close/>
                  <a:moveTo>
                    <a:pt x="457" y="196"/>
                  </a:moveTo>
                  <a:cubicBezTo>
                    <a:pt x="456" y="196"/>
                    <a:pt x="456" y="196"/>
                    <a:pt x="456" y="196"/>
                  </a:cubicBezTo>
                  <a:cubicBezTo>
                    <a:pt x="456" y="192"/>
                    <a:pt x="456" y="192"/>
                    <a:pt x="456" y="192"/>
                  </a:cubicBezTo>
                  <a:cubicBezTo>
                    <a:pt x="453" y="192"/>
                    <a:pt x="453" y="192"/>
                    <a:pt x="453" y="192"/>
                  </a:cubicBezTo>
                  <a:cubicBezTo>
                    <a:pt x="453" y="215"/>
                    <a:pt x="453" y="215"/>
                    <a:pt x="453" y="215"/>
                  </a:cubicBezTo>
                  <a:cubicBezTo>
                    <a:pt x="457" y="215"/>
                    <a:pt x="457" y="215"/>
                    <a:pt x="457" y="215"/>
                  </a:cubicBezTo>
                  <a:cubicBezTo>
                    <a:pt x="457" y="202"/>
                    <a:pt x="457" y="202"/>
                    <a:pt x="457" y="202"/>
                  </a:cubicBezTo>
                  <a:cubicBezTo>
                    <a:pt x="457" y="198"/>
                    <a:pt x="459" y="195"/>
                    <a:pt x="462" y="195"/>
                  </a:cubicBezTo>
                  <a:cubicBezTo>
                    <a:pt x="465" y="195"/>
                    <a:pt x="465" y="195"/>
                    <a:pt x="465" y="195"/>
                  </a:cubicBezTo>
                  <a:cubicBezTo>
                    <a:pt x="465" y="192"/>
                    <a:pt x="465" y="192"/>
                    <a:pt x="465" y="192"/>
                  </a:cubicBezTo>
                  <a:cubicBezTo>
                    <a:pt x="462" y="192"/>
                    <a:pt x="462" y="192"/>
                    <a:pt x="462" y="192"/>
                  </a:cubicBezTo>
                  <a:cubicBezTo>
                    <a:pt x="459" y="192"/>
                    <a:pt x="458" y="193"/>
                    <a:pt x="457" y="196"/>
                  </a:cubicBezTo>
                  <a:close/>
                  <a:moveTo>
                    <a:pt x="302" y="8"/>
                  </a:moveTo>
                  <a:cubicBezTo>
                    <a:pt x="301" y="4"/>
                    <a:pt x="297" y="2"/>
                    <a:pt x="293" y="2"/>
                  </a:cubicBezTo>
                  <a:cubicBezTo>
                    <a:pt x="164" y="2"/>
                    <a:pt x="164" y="2"/>
                    <a:pt x="164" y="2"/>
                  </a:cubicBezTo>
                  <a:cubicBezTo>
                    <a:pt x="161" y="2"/>
                    <a:pt x="159" y="3"/>
                    <a:pt x="157" y="5"/>
                  </a:cubicBezTo>
                  <a:cubicBezTo>
                    <a:pt x="73" y="89"/>
                    <a:pt x="73" y="89"/>
                    <a:pt x="73" y="89"/>
                  </a:cubicBezTo>
                  <a:cubicBezTo>
                    <a:pt x="69" y="92"/>
                    <a:pt x="69" y="99"/>
                    <a:pt x="73" y="103"/>
                  </a:cubicBezTo>
                  <a:cubicBezTo>
                    <a:pt x="101" y="131"/>
                    <a:pt x="101" y="131"/>
                    <a:pt x="101" y="131"/>
                  </a:cubicBezTo>
                  <a:cubicBezTo>
                    <a:pt x="89" y="143"/>
                    <a:pt x="89" y="143"/>
                    <a:pt x="89" y="143"/>
                  </a:cubicBezTo>
                  <a:cubicBezTo>
                    <a:pt x="85" y="147"/>
                    <a:pt x="85" y="153"/>
                    <a:pt x="89" y="157"/>
                  </a:cubicBezTo>
                  <a:cubicBezTo>
                    <a:pt x="131" y="199"/>
                    <a:pt x="131" y="199"/>
                    <a:pt x="131" y="199"/>
                  </a:cubicBezTo>
                  <a:cubicBezTo>
                    <a:pt x="135" y="203"/>
                    <a:pt x="141" y="203"/>
                    <a:pt x="145" y="199"/>
                  </a:cubicBezTo>
                  <a:cubicBezTo>
                    <a:pt x="158" y="186"/>
                    <a:pt x="158" y="186"/>
                    <a:pt x="158" y="186"/>
                  </a:cubicBezTo>
                  <a:cubicBezTo>
                    <a:pt x="195" y="222"/>
                    <a:pt x="195" y="222"/>
                    <a:pt x="195" y="222"/>
                  </a:cubicBezTo>
                  <a:cubicBezTo>
                    <a:pt x="197" y="224"/>
                    <a:pt x="199" y="225"/>
                    <a:pt x="202" y="225"/>
                  </a:cubicBezTo>
                  <a:cubicBezTo>
                    <a:pt x="204" y="225"/>
                    <a:pt x="207" y="224"/>
                    <a:pt x="209" y="222"/>
                  </a:cubicBezTo>
                  <a:cubicBezTo>
                    <a:pt x="298" y="133"/>
                    <a:pt x="298" y="133"/>
                    <a:pt x="298" y="133"/>
                  </a:cubicBezTo>
                  <a:cubicBezTo>
                    <a:pt x="300" y="131"/>
                    <a:pt x="301" y="128"/>
                    <a:pt x="301" y="126"/>
                  </a:cubicBezTo>
                  <a:cubicBezTo>
                    <a:pt x="301" y="123"/>
                    <a:pt x="300" y="120"/>
                    <a:pt x="298" y="119"/>
                  </a:cubicBezTo>
                  <a:cubicBezTo>
                    <a:pt x="249" y="69"/>
                    <a:pt x="249" y="69"/>
                    <a:pt x="249" y="69"/>
                  </a:cubicBezTo>
                  <a:cubicBezTo>
                    <a:pt x="300" y="19"/>
                    <a:pt x="300" y="19"/>
                    <a:pt x="300" y="19"/>
                  </a:cubicBezTo>
                  <a:cubicBezTo>
                    <a:pt x="303" y="16"/>
                    <a:pt x="304" y="12"/>
                    <a:pt x="302" y="8"/>
                  </a:cubicBezTo>
                  <a:close/>
                  <a:moveTo>
                    <a:pt x="217" y="57"/>
                  </a:moveTo>
                  <a:cubicBezTo>
                    <a:pt x="227" y="46"/>
                    <a:pt x="227" y="46"/>
                    <a:pt x="227" y="46"/>
                  </a:cubicBezTo>
                  <a:cubicBezTo>
                    <a:pt x="228" y="46"/>
                    <a:pt x="229" y="45"/>
                    <a:pt x="229" y="45"/>
                  </a:cubicBezTo>
                  <a:cubicBezTo>
                    <a:pt x="230" y="45"/>
                    <a:pt x="231" y="46"/>
                    <a:pt x="231" y="46"/>
                  </a:cubicBezTo>
                  <a:cubicBezTo>
                    <a:pt x="242" y="57"/>
                    <a:pt x="242" y="57"/>
                    <a:pt x="242" y="57"/>
                  </a:cubicBezTo>
                  <a:cubicBezTo>
                    <a:pt x="243" y="58"/>
                    <a:pt x="243" y="59"/>
                    <a:pt x="242" y="60"/>
                  </a:cubicBezTo>
                  <a:cubicBezTo>
                    <a:pt x="231" y="71"/>
                    <a:pt x="231" y="71"/>
                    <a:pt x="231" y="71"/>
                  </a:cubicBezTo>
                  <a:cubicBezTo>
                    <a:pt x="231" y="71"/>
                    <a:pt x="230" y="72"/>
                    <a:pt x="229" y="72"/>
                  </a:cubicBezTo>
                  <a:cubicBezTo>
                    <a:pt x="229" y="72"/>
                    <a:pt x="228" y="71"/>
                    <a:pt x="227" y="71"/>
                  </a:cubicBezTo>
                  <a:cubicBezTo>
                    <a:pt x="217" y="60"/>
                    <a:pt x="217" y="60"/>
                    <a:pt x="217" y="60"/>
                  </a:cubicBezTo>
                  <a:cubicBezTo>
                    <a:pt x="216" y="60"/>
                    <a:pt x="216" y="59"/>
                    <a:pt x="216" y="59"/>
                  </a:cubicBezTo>
                  <a:cubicBezTo>
                    <a:pt x="216" y="58"/>
                    <a:pt x="216" y="57"/>
                    <a:pt x="217" y="57"/>
                  </a:cubicBezTo>
                  <a:close/>
                  <a:moveTo>
                    <a:pt x="158" y="35"/>
                  </a:moveTo>
                  <a:cubicBezTo>
                    <a:pt x="158" y="34"/>
                    <a:pt x="158" y="33"/>
                    <a:pt x="160" y="33"/>
                  </a:cubicBezTo>
                  <a:cubicBezTo>
                    <a:pt x="161" y="32"/>
                    <a:pt x="162" y="32"/>
                    <a:pt x="163" y="33"/>
                  </a:cubicBezTo>
                  <a:cubicBezTo>
                    <a:pt x="182" y="52"/>
                    <a:pt x="182" y="52"/>
                    <a:pt x="182" y="52"/>
                  </a:cubicBezTo>
                  <a:cubicBezTo>
                    <a:pt x="200" y="33"/>
                    <a:pt x="200" y="33"/>
                    <a:pt x="200" y="33"/>
                  </a:cubicBezTo>
                  <a:cubicBezTo>
                    <a:pt x="201" y="32"/>
                    <a:pt x="202" y="32"/>
                    <a:pt x="204" y="33"/>
                  </a:cubicBezTo>
                  <a:cubicBezTo>
                    <a:pt x="205" y="33"/>
                    <a:pt x="205" y="34"/>
                    <a:pt x="205" y="35"/>
                  </a:cubicBezTo>
                  <a:cubicBezTo>
                    <a:pt x="205" y="77"/>
                    <a:pt x="205" y="77"/>
                    <a:pt x="205" y="77"/>
                  </a:cubicBezTo>
                  <a:cubicBezTo>
                    <a:pt x="205" y="78"/>
                    <a:pt x="205" y="79"/>
                    <a:pt x="204" y="79"/>
                  </a:cubicBezTo>
                  <a:cubicBezTo>
                    <a:pt x="184" y="100"/>
                    <a:pt x="184" y="100"/>
                    <a:pt x="184" y="100"/>
                  </a:cubicBezTo>
                  <a:cubicBezTo>
                    <a:pt x="183" y="101"/>
                    <a:pt x="182" y="101"/>
                    <a:pt x="182" y="101"/>
                  </a:cubicBezTo>
                  <a:cubicBezTo>
                    <a:pt x="181" y="101"/>
                    <a:pt x="180" y="101"/>
                    <a:pt x="179" y="100"/>
                  </a:cubicBezTo>
                  <a:cubicBezTo>
                    <a:pt x="159" y="79"/>
                    <a:pt x="159" y="79"/>
                    <a:pt x="159" y="79"/>
                  </a:cubicBezTo>
                  <a:cubicBezTo>
                    <a:pt x="158" y="79"/>
                    <a:pt x="158" y="78"/>
                    <a:pt x="158" y="77"/>
                  </a:cubicBezTo>
                  <a:lnTo>
                    <a:pt x="158" y="35"/>
                  </a:lnTo>
                  <a:close/>
                  <a:moveTo>
                    <a:pt x="121" y="57"/>
                  </a:moveTo>
                  <a:cubicBezTo>
                    <a:pt x="132" y="46"/>
                    <a:pt x="132" y="46"/>
                    <a:pt x="132" y="46"/>
                  </a:cubicBezTo>
                  <a:cubicBezTo>
                    <a:pt x="132" y="46"/>
                    <a:pt x="133" y="45"/>
                    <a:pt x="134" y="45"/>
                  </a:cubicBezTo>
                  <a:cubicBezTo>
                    <a:pt x="134" y="45"/>
                    <a:pt x="135" y="46"/>
                    <a:pt x="136" y="46"/>
                  </a:cubicBezTo>
                  <a:cubicBezTo>
                    <a:pt x="146" y="57"/>
                    <a:pt x="146" y="57"/>
                    <a:pt x="146" y="57"/>
                  </a:cubicBezTo>
                  <a:cubicBezTo>
                    <a:pt x="147" y="58"/>
                    <a:pt x="147" y="59"/>
                    <a:pt x="146" y="60"/>
                  </a:cubicBezTo>
                  <a:cubicBezTo>
                    <a:pt x="136" y="71"/>
                    <a:pt x="136" y="71"/>
                    <a:pt x="136" y="71"/>
                  </a:cubicBezTo>
                  <a:cubicBezTo>
                    <a:pt x="135" y="71"/>
                    <a:pt x="134" y="72"/>
                    <a:pt x="134" y="72"/>
                  </a:cubicBezTo>
                  <a:cubicBezTo>
                    <a:pt x="133" y="72"/>
                    <a:pt x="132" y="71"/>
                    <a:pt x="132" y="71"/>
                  </a:cubicBezTo>
                  <a:cubicBezTo>
                    <a:pt x="121" y="60"/>
                    <a:pt x="121" y="60"/>
                    <a:pt x="121" y="60"/>
                  </a:cubicBezTo>
                  <a:cubicBezTo>
                    <a:pt x="121" y="60"/>
                    <a:pt x="121" y="59"/>
                    <a:pt x="121" y="59"/>
                  </a:cubicBezTo>
                  <a:cubicBezTo>
                    <a:pt x="121" y="58"/>
                    <a:pt x="121" y="57"/>
                    <a:pt x="121" y="57"/>
                  </a:cubicBezTo>
                  <a:close/>
                  <a:moveTo>
                    <a:pt x="146" y="156"/>
                  </a:moveTo>
                  <a:cubicBezTo>
                    <a:pt x="136" y="166"/>
                    <a:pt x="136" y="166"/>
                    <a:pt x="136" y="166"/>
                  </a:cubicBezTo>
                  <a:cubicBezTo>
                    <a:pt x="135" y="167"/>
                    <a:pt x="134" y="167"/>
                    <a:pt x="134" y="167"/>
                  </a:cubicBezTo>
                  <a:cubicBezTo>
                    <a:pt x="133" y="167"/>
                    <a:pt x="132" y="167"/>
                    <a:pt x="132" y="166"/>
                  </a:cubicBezTo>
                  <a:cubicBezTo>
                    <a:pt x="121" y="156"/>
                    <a:pt x="121" y="156"/>
                    <a:pt x="121" y="156"/>
                  </a:cubicBezTo>
                  <a:cubicBezTo>
                    <a:pt x="121" y="155"/>
                    <a:pt x="121" y="155"/>
                    <a:pt x="121" y="154"/>
                  </a:cubicBezTo>
                  <a:cubicBezTo>
                    <a:pt x="121" y="153"/>
                    <a:pt x="121" y="153"/>
                    <a:pt x="121" y="152"/>
                  </a:cubicBezTo>
                  <a:cubicBezTo>
                    <a:pt x="132" y="142"/>
                    <a:pt x="132" y="142"/>
                    <a:pt x="132" y="142"/>
                  </a:cubicBezTo>
                  <a:cubicBezTo>
                    <a:pt x="132" y="141"/>
                    <a:pt x="133" y="141"/>
                    <a:pt x="134" y="141"/>
                  </a:cubicBezTo>
                  <a:cubicBezTo>
                    <a:pt x="134" y="141"/>
                    <a:pt x="135" y="141"/>
                    <a:pt x="136" y="142"/>
                  </a:cubicBezTo>
                  <a:cubicBezTo>
                    <a:pt x="146" y="152"/>
                    <a:pt x="146" y="152"/>
                    <a:pt x="146" y="152"/>
                  </a:cubicBezTo>
                  <a:cubicBezTo>
                    <a:pt x="147" y="153"/>
                    <a:pt x="147" y="155"/>
                    <a:pt x="146" y="156"/>
                  </a:cubicBezTo>
                  <a:close/>
                  <a:moveTo>
                    <a:pt x="152" y="130"/>
                  </a:moveTo>
                  <a:cubicBezTo>
                    <a:pt x="110" y="130"/>
                    <a:pt x="110" y="130"/>
                    <a:pt x="110" y="130"/>
                  </a:cubicBezTo>
                  <a:cubicBezTo>
                    <a:pt x="109" y="130"/>
                    <a:pt x="108" y="130"/>
                    <a:pt x="107" y="129"/>
                  </a:cubicBezTo>
                  <a:cubicBezTo>
                    <a:pt x="107" y="127"/>
                    <a:pt x="107" y="126"/>
                    <a:pt x="108" y="125"/>
                  </a:cubicBezTo>
                  <a:cubicBezTo>
                    <a:pt x="127" y="107"/>
                    <a:pt x="127" y="107"/>
                    <a:pt x="127" y="107"/>
                  </a:cubicBezTo>
                  <a:cubicBezTo>
                    <a:pt x="108" y="88"/>
                    <a:pt x="108" y="88"/>
                    <a:pt x="108" y="88"/>
                  </a:cubicBezTo>
                  <a:cubicBezTo>
                    <a:pt x="107" y="87"/>
                    <a:pt x="107" y="86"/>
                    <a:pt x="107" y="85"/>
                  </a:cubicBezTo>
                  <a:cubicBezTo>
                    <a:pt x="108" y="83"/>
                    <a:pt x="109" y="83"/>
                    <a:pt x="110" y="83"/>
                  </a:cubicBezTo>
                  <a:cubicBezTo>
                    <a:pt x="152" y="83"/>
                    <a:pt x="152" y="83"/>
                    <a:pt x="152" y="83"/>
                  </a:cubicBezTo>
                  <a:cubicBezTo>
                    <a:pt x="153" y="83"/>
                    <a:pt x="153" y="83"/>
                    <a:pt x="154" y="84"/>
                  </a:cubicBezTo>
                  <a:cubicBezTo>
                    <a:pt x="175" y="104"/>
                    <a:pt x="175" y="104"/>
                    <a:pt x="175" y="104"/>
                  </a:cubicBezTo>
                  <a:cubicBezTo>
                    <a:pt x="175" y="105"/>
                    <a:pt x="176" y="106"/>
                    <a:pt x="176" y="107"/>
                  </a:cubicBezTo>
                  <a:cubicBezTo>
                    <a:pt x="176" y="107"/>
                    <a:pt x="175" y="108"/>
                    <a:pt x="175" y="109"/>
                  </a:cubicBezTo>
                  <a:cubicBezTo>
                    <a:pt x="154" y="130"/>
                    <a:pt x="154" y="130"/>
                    <a:pt x="154" y="130"/>
                  </a:cubicBezTo>
                  <a:cubicBezTo>
                    <a:pt x="153" y="130"/>
                    <a:pt x="153" y="130"/>
                    <a:pt x="152" y="130"/>
                  </a:cubicBezTo>
                  <a:close/>
                  <a:moveTo>
                    <a:pt x="205" y="178"/>
                  </a:moveTo>
                  <a:cubicBezTo>
                    <a:pt x="205" y="179"/>
                    <a:pt x="205" y="180"/>
                    <a:pt x="204" y="181"/>
                  </a:cubicBezTo>
                  <a:cubicBezTo>
                    <a:pt x="203" y="181"/>
                    <a:pt x="203" y="181"/>
                    <a:pt x="202" y="181"/>
                  </a:cubicBezTo>
                  <a:cubicBezTo>
                    <a:pt x="202" y="181"/>
                    <a:pt x="201" y="181"/>
                    <a:pt x="200" y="180"/>
                  </a:cubicBezTo>
                  <a:cubicBezTo>
                    <a:pt x="182" y="161"/>
                    <a:pt x="182" y="161"/>
                    <a:pt x="182" y="161"/>
                  </a:cubicBezTo>
                  <a:cubicBezTo>
                    <a:pt x="163" y="180"/>
                    <a:pt x="163" y="180"/>
                    <a:pt x="163" y="180"/>
                  </a:cubicBezTo>
                  <a:cubicBezTo>
                    <a:pt x="162" y="181"/>
                    <a:pt x="161" y="181"/>
                    <a:pt x="160" y="181"/>
                  </a:cubicBezTo>
                  <a:cubicBezTo>
                    <a:pt x="158" y="180"/>
                    <a:pt x="158" y="179"/>
                    <a:pt x="158" y="178"/>
                  </a:cubicBezTo>
                  <a:cubicBezTo>
                    <a:pt x="158" y="136"/>
                    <a:pt x="158" y="136"/>
                    <a:pt x="158" y="136"/>
                  </a:cubicBezTo>
                  <a:cubicBezTo>
                    <a:pt x="158" y="136"/>
                    <a:pt x="158" y="135"/>
                    <a:pt x="159" y="134"/>
                  </a:cubicBezTo>
                  <a:cubicBezTo>
                    <a:pt x="179" y="113"/>
                    <a:pt x="179" y="113"/>
                    <a:pt x="179" y="113"/>
                  </a:cubicBezTo>
                  <a:cubicBezTo>
                    <a:pt x="181" y="112"/>
                    <a:pt x="182" y="112"/>
                    <a:pt x="184" y="113"/>
                  </a:cubicBezTo>
                  <a:cubicBezTo>
                    <a:pt x="204" y="134"/>
                    <a:pt x="204" y="134"/>
                    <a:pt x="204" y="134"/>
                  </a:cubicBezTo>
                  <a:cubicBezTo>
                    <a:pt x="205" y="135"/>
                    <a:pt x="205" y="136"/>
                    <a:pt x="205" y="136"/>
                  </a:cubicBezTo>
                  <a:lnTo>
                    <a:pt x="205" y="178"/>
                  </a:lnTo>
                  <a:close/>
                  <a:moveTo>
                    <a:pt x="242" y="156"/>
                  </a:moveTo>
                  <a:cubicBezTo>
                    <a:pt x="231" y="166"/>
                    <a:pt x="231" y="166"/>
                    <a:pt x="231" y="166"/>
                  </a:cubicBezTo>
                  <a:cubicBezTo>
                    <a:pt x="231" y="167"/>
                    <a:pt x="230" y="167"/>
                    <a:pt x="229" y="167"/>
                  </a:cubicBezTo>
                  <a:cubicBezTo>
                    <a:pt x="229" y="167"/>
                    <a:pt x="228" y="167"/>
                    <a:pt x="227" y="166"/>
                  </a:cubicBezTo>
                  <a:cubicBezTo>
                    <a:pt x="217" y="156"/>
                    <a:pt x="217" y="156"/>
                    <a:pt x="217" y="156"/>
                  </a:cubicBezTo>
                  <a:cubicBezTo>
                    <a:pt x="216" y="155"/>
                    <a:pt x="216" y="155"/>
                    <a:pt x="216" y="154"/>
                  </a:cubicBezTo>
                  <a:cubicBezTo>
                    <a:pt x="216" y="153"/>
                    <a:pt x="216" y="153"/>
                    <a:pt x="217" y="152"/>
                  </a:cubicBezTo>
                  <a:cubicBezTo>
                    <a:pt x="227" y="142"/>
                    <a:pt x="227" y="142"/>
                    <a:pt x="227" y="142"/>
                  </a:cubicBezTo>
                  <a:cubicBezTo>
                    <a:pt x="228" y="141"/>
                    <a:pt x="229" y="141"/>
                    <a:pt x="229" y="141"/>
                  </a:cubicBezTo>
                  <a:cubicBezTo>
                    <a:pt x="230" y="141"/>
                    <a:pt x="231" y="141"/>
                    <a:pt x="231" y="142"/>
                  </a:cubicBezTo>
                  <a:cubicBezTo>
                    <a:pt x="242" y="152"/>
                    <a:pt x="242" y="152"/>
                    <a:pt x="242" y="152"/>
                  </a:cubicBezTo>
                  <a:cubicBezTo>
                    <a:pt x="243" y="153"/>
                    <a:pt x="243" y="155"/>
                    <a:pt x="242" y="156"/>
                  </a:cubicBezTo>
                  <a:close/>
                  <a:moveTo>
                    <a:pt x="253" y="83"/>
                  </a:moveTo>
                  <a:cubicBezTo>
                    <a:pt x="254" y="83"/>
                    <a:pt x="255" y="83"/>
                    <a:pt x="256" y="85"/>
                  </a:cubicBezTo>
                  <a:cubicBezTo>
                    <a:pt x="256" y="86"/>
                    <a:pt x="256" y="87"/>
                    <a:pt x="255" y="88"/>
                  </a:cubicBezTo>
                  <a:cubicBezTo>
                    <a:pt x="236" y="107"/>
                    <a:pt x="236" y="107"/>
                    <a:pt x="236" y="107"/>
                  </a:cubicBezTo>
                  <a:cubicBezTo>
                    <a:pt x="255" y="125"/>
                    <a:pt x="255" y="125"/>
                    <a:pt x="255" y="125"/>
                  </a:cubicBezTo>
                  <a:cubicBezTo>
                    <a:pt x="256" y="126"/>
                    <a:pt x="256" y="127"/>
                    <a:pt x="256" y="129"/>
                  </a:cubicBezTo>
                  <a:cubicBezTo>
                    <a:pt x="255" y="130"/>
                    <a:pt x="254" y="130"/>
                    <a:pt x="253" y="130"/>
                  </a:cubicBezTo>
                  <a:cubicBezTo>
                    <a:pt x="211" y="130"/>
                    <a:pt x="211" y="130"/>
                    <a:pt x="211" y="130"/>
                  </a:cubicBezTo>
                  <a:cubicBezTo>
                    <a:pt x="210" y="130"/>
                    <a:pt x="210" y="130"/>
                    <a:pt x="209" y="130"/>
                  </a:cubicBezTo>
                  <a:cubicBezTo>
                    <a:pt x="188" y="109"/>
                    <a:pt x="188" y="109"/>
                    <a:pt x="188" y="109"/>
                  </a:cubicBezTo>
                  <a:cubicBezTo>
                    <a:pt x="188" y="108"/>
                    <a:pt x="187" y="107"/>
                    <a:pt x="187" y="107"/>
                  </a:cubicBezTo>
                  <a:cubicBezTo>
                    <a:pt x="187" y="106"/>
                    <a:pt x="188" y="105"/>
                    <a:pt x="188" y="104"/>
                  </a:cubicBezTo>
                  <a:cubicBezTo>
                    <a:pt x="209" y="84"/>
                    <a:pt x="209" y="84"/>
                    <a:pt x="209" y="84"/>
                  </a:cubicBezTo>
                  <a:cubicBezTo>
                    <a:pt x="210" y="83"/>
                    <a:pt x="210" y="83"/>
                    <a:pt x="211" y="83"/>
                  </a:cubicBezTo>
                  <a:lnTo>
                    <a:pt x="253" y="83"/>
                  </a:lnTo>
                  <a:close/>
                  <a:moveTo>
                    <a:pt x="458" y="132"/>
                  </a:moveTo>
                  <a:cubicBezTo>
                    <a:pt x="376" y="132"/>
                    <a:pt x="376" y="132"/>
                    <a:pt x="376" y="132"/>
                  </a:cubicBezTo>
                  <a:cubicBezTo>
                    <a:pt x="376" y="80"/>
                    <a:pt x="376" y="80"/>
                    <a:pt x="376" y="80"/>
                  </a:cubicBezTo>
                  <a:cubicBezTo>
                    <a:pt x="452" y="80"/>
                    <a:pt x="452" y="80"/>
                    <a:pt x="452" y="80"/>
                  </a:cubicBezTo>
                  <a:cubicBezTo>
                    <a:pt x="452" y="66"/>
                    <a:pt x="452" y="66"/>
                    <a:pt x="452" y="66"/>
                  </a:cubicBezTo>
                  <a:cubicBezTo>
                    <a:pt x="376" y="66"/>
                    <a:pt x="376" y="66"/>
                    <a:pt x="376" y="66"/>
                  </a:cubicBezTo>
                  <a:cubicBezTo>
                    <a:pt x="376" y="17"/>
                    <a:pt x="376" y="17"/>
                    <a:pt x="376" y="17"/>
                  </a:cubicBezTo>
                  <a:cubicBezTo>
                    <a:pt x="458" y="17"/>
                    <a:pt x="458" y="17"/>
                    <a:pt x="458" y="17"/>
                  </a:cubicBezTo>
                  <a:cubicBezTo>
                    <a:pt x="458" y="2"/>
                    <a:pt x="458" y="2"/>
                    <a:pt x="458" y="2"/>
                  </a:cubicBezTo>
                  <a:cubicBezTo>
                    <a:pt x="359" y="2"/>
                    <a:pt x="359" y="2"/>
                    <a:pt x="359" y="2"/>
                  </a:cubicBezTo>
                  <a:cubicBezTo>
                    <a:pt x="359" y="147"/>
                    <a:pt x="359" y="147"/>
                    <a:pt x="359" y="147"/>
                  </a:cubicBezTo>
                  <a:cubicBezTo>
                    <a:pt x="458" y="147"/>
                    <a:pt x="458" y="147"/>
                    <a:pt x="458" y="147"/>
                  </a:cubicBezTo>
                  <a:lnTo>
                    <a:pt x="458" y="132"/>
                  </a:lnTo>
                  <a:close/>
                  <a:moveTo>
                    <a:pt x="399" y="192"/>
                  </a:moveTo>
                  <a:cubicBezTo>
                    <a:pt x="395" y="192"/>
                    <a:pt x="392" y="193"/>
                    <a:pt x="391" y="196"/>
                  </a:cubicBezTo>
                  <a:cubicBezTo>
                    <a:pt x="390" y="196"/>
                    <a:pt x="390" y="196"/>
                    <a:pt x="390" y="196"/>
                  </a:cubicBezTo>
                  <a:cubicBezTo>
                    <a:pt x="390" y="192"/>
                    <a:pt x="390" y="192"/>
                    <a:pt x="390" y="192"/>
                  </a:cubicBezTo>
                  <a:cubicBezTo>
                    <a:pt x="387" y="192"/>
                    <a:pt x="387" y="192"/>
                    <a:pt x="387" y="192"/>
                  </a:cubicBezTo>
                  <a:cubicBezTo>
                    <a:pt x="387" y="215"/>
                    <a:pt x="387" y="215"/>
                    <a:pt x="387" y="215"/>
                  </a:cubicBezTo>
                  <a:cubicBezTo>
                    <a:pt x="390" y="215"/>
                    <a:pt x="390" y="215"/>
                    <a:pt x="390" y="215"/>
                  </a:cubicBezTo>
                  <a:cubicBezTo>
                    <a:pt x="390" y="200"/>
                    <a:pt x="390" y="200"/>
                    <a:pt x="390" y="200"/>
                  </a:cubicBezTo>
                  <a:cubicBezTo>
                    <a:pt x="391" y="197"/>
                    <a:pt x="395" y="195"/>
                    <a:pt x="397" y="195"/>
                  </a:cubicBezTo>
                  <a:cubicBezTo>
                    <a:pt x="401" y="195"/>
                    <a:pt x="404" y="197"/>
                    <a:pt x="404" y="201"/>
                  </a:cubicBezTo>
                  <a:cubicBezTo>
                    <a:pt x="404" y="215"/>
                    <a:pt x="404" y="215"/>
                    <a:pt x="404" y="215"/>
                  </a:cubicBezTo>
                  <a:cubicBezTo>
                    <a:pt x="408" y="215"/>
                    <a:pt x="408" y="215"/>
                    <a:pt x="408" y="215"/>
                  </a:cubicBezTo>
                  <a:cubicBezTo>
                    <a:pt x="408" y="200"/>
                    <a:pt x="408" y="200"/>
                    <a:pt x="408" y="200"/>
                  </a:cubicBezTo>
                  <a:cubicBezTo>
                    <a:pt x="408" y="194"/>
                    <a:pt x="404" y="192"/>
                    <a:pt x="399" y="192"/>
                  </a:cubicBezTo>
                  <a:close/>
                  <a:moveTo>
                    <a:pt x="448" y="204"/>
                  </a:moveTo>
                  <a:cubicBezTo>
                    <a:pt x="448" y="197"/>
                    <a:pt x="445" y="191"/>
                    <a:pt x="437" y="191"/>
                  </a:cubicBezTo>
                  <a:cubicBezTo>
                    <a:pt x="430" y="191"/>
                    <a:pt x="426" y="197"/>
                    <a:pt x="426" y="203"/>
                  </a:cubicBezTo>
                  <a:cubicBezTo>
                    <a:pt x="426" y="212"/>
                    <a:pt x="431" y="216"/>
                    <a:pt x="439" y="216"/>
                  </a:cubicBezTo>
                  <a:cubicBezTo>
                    <a:pt x="441" y="216"/>
                    <a:pt x="445" y="215"/>
                    <a:pt x="447" y="213"/>
                  </a:cubicBezTo>
                  <a:cubicBezTo>
                    <a:pt x="447" y="210"/>
                    <a:pt x="447" y="210"/>
                    <a:pt x="447" y="210"/>
                  </a:cubicBezTo>
                  <a:cubicBezTo>
                    <a:pt x="446" y="210"/>
                    <a:pt x="446" y="210"/>
                    <a:pt x="446" y="210"/>
                  </a:cubicBezTo>
                  <a:cubicBezTo>
                    <a:pt x="444" y="212"/>
                    <a:pt x="441" y="213"/>
                    <a:pt x="439" y="213"/>
                  </a:cubicBezTo>
                  <a:cubicBezTo>
                    <a:pt x="435" y="213"/>
                    <a:pt x="432" y="211"/>
                    <a:pt x="431" y="208"/>
                  </a:cubicBezTo>
                  <a:cubicBezTo>
                    <a:pt x="430" y="207"/>
                    <a:pt x="430" y="206"/>
                    <a:pt x="430" y="204"/>
                  </a:cubicBezTo>
                  <a:cubicBezTo>
                    <a:pt x="430" y="204"/>
                    <a:pt x="430" y="204"/>
                    <a:pt x="430" y="204"/>
                  </a:cubicBezTo>
                  <a:lnTo>
                    <a:pt x="448" y="204"/>
                  </a:lnTo>
                  <a:close/>
                  <a:moveTo>
                    <a:pt x="437" y="194"/>
                  </a:moveTo>
                  <a:cubicBezTo>
                    <a:pt x="442" y="194"/>
                    <a:pt x="444" y="197"/>
                    <a:pt x="444" y="201"/>
                  </a:cubicBezTo>
                  <a:cubicBezTo>
                    <a:pt x="430" y="201"/>
                    <a:pt x="430" y="201"/>
                    <a:pt x="430" y="201"/>
                  </a:cubicBezTo>
                  <a:cubicBezTo>
                    <a:pt x="431" y="197"/>
                    <a:pt x="433" y="194"/>
                    <a:pt x="437" y="194"/>
                  </a:cubicBezTo>
                  <a:close/>
                  <a:moveTo>
                    <a:pt x="612" y="198"/>
                  </a:moveTo>
                  <a:cubicBezTo>
                    <a:pt x="612" y="196"/>
                    <a:pt x="614" y="194"/>
                    <a:pt x="617" y="194"/>
                  </a:cubicBezTo>
                  <a:cubicBezTo>
                    <a:pt x="621" y="194"/>
                    <a:pt x="623" y="196"/>
                    <a:pt x="624" y="197"/>
                  </a:cubicBezTo>
                  <a:cubicBezTo>
                    <a:pt x="625" y="197"/>
                    <a:pt x="625" y="197"/>
                    <a:pt x="625" y="197"/>
                  </a:cubicBezTo>
                  <a:cubicBezTo>
                    <a:pt x="625" y="193"/>
                    <a:pt x="625" y="193"/>
                    <a:pt x="625" y="193"/>
                  </a:cubicBezTo>
                  <a:cubicBezTo>
                    <a:pt x="624" y="193"/>
                    <a:pt x="621" y="192"/>
                    <a:pt x="617" y="192"/>
                  </a:cubicBezTo>
                  <a:cubicBezTo>
                    <a:pt x="611" y="192"/>
                    <a:pt x="608" y="194"/>
                    <a:pt x="608" y="198"/>
                  </a:cubicBezTo>
                  <a:cubicBezTo>
                    <a:pt x="608" y="206"/>
                    <a:pt x="622" y="204"/>
                    <a:pt x="622" y="209"/>
                  </a:cubicBezTo>
                  <a:cubicBezTo>
                    <a:pt x="622" y="212"/>
                    <a:pt x="621" y="213"/>
                    <a:pt x="617" y="213"/>
                  </a:cubicBezTo>
                  <a:cubicBezTo>
                    <a:pt x="614" y="213"/>
                    <a:pt x="611" y="211"/>
                    <a:pt x="609" y="210"/>
                  </a:cubicBezTo>
                  <a:cubicBezTo>
                    <a:pt x="608" y="210"/>
                    <a:pt x="608" y="210"/>
                    <a:pt x="608" y="210"/>
                  </a:cubicBezTo>
                  <a:cubicBezTo>
                    <a:pt x="608" y="213"/>
                    <a:pt x="608" y="213"/>
                    <a:pt x="608" y="213"/>
                  </a:cubicBezTo>
                  <a:cubicBezTo>
                    <a:pt x="610" y="215"/>
                    <a:pt x="613" y="216"/>
                    <a:pt x="617" y="216"/>
                  </a:cubicBezTo>
                  <a:cubicBezTo>
                    <a:pt x="623" y="216"/>
                    <a:pt x="626" y="213"/>
                    <a:pt x="626" y="209"/>
                  </a:cubicBezTo>
                  <a:cubicBezTo>
                    <a:pt x="626" y="201"/>
                    <a:pt x="612" y="203"/>
                    <a:pt x="612" y="198"/>
                  </a:cubicBezTo>
                  <a:close/>
                  <a:moveTo>
                    <a:pt x="418" y="184"/>
                  </a:moveTo>
                  <a:cubicBezTo>
                    <a:pt x="415" y="184"/>
                    <a:pt x="415" y="184"/>
                    <a:pt x="415" y="184"/>
                  </a:cubicBezTo>
                  <a:cubicBezTo>
                    <a:pt x="415" y="192"/>
                    <a:pt x="415" y="192"/>
                    <a:pt x="415" y="192"/>
                  </a:cubicBezTo>
                  <a:cubicBezTo>
                    <a:pt x="411" y="192"/>
                    <a:pt x="411" y="192"/>
                    <a:pt x="411" y="192"/>
                  </a:cubicBezTo>
                  <a:cubicBezTo>
                    <a:pt x="411" y="195"/>
                    <a:pt x="411" y="195"/>
                    <a:pt x="411" y="195"/>
                  </a:cubicBezTo>
                  <a:cubicBezTo>
                    <a:pt x="415" y="195"/>
                    <a:pt x="415" y="195"/>
                    <a:pt x="415" y="195"/>
                  </a:cubicBezTo>
                  <a:cubicBezTo>
                    <a:pt x="414" y="208"/>
                    <a:pt x="414" y="208"/>
                    <a:pt x="414" y="208"/>
                  </a:cubicBezTo>
                  <a:cubicBezTo>
                    <a:pt x="414" y="214"/>
                    <a:pt x="416" y="215"/>
                    <a:pt x="420" y="215"/>
                  </a:cubicBezTo>
                  <a:cubicBezTo>
                    <a:pt x="423" y="215"/>
                    <a:pt x="423" y="215"/>
                    <a:pt x="423" y="215"/>
                  </a:cubicBezTo>
                  <a:cubicBezTo>
                    <a:pt x="423" y="212"/>
                    <a:pt x="423" y="212"/>
                    <a:pt x="423" y="212"/>
                  </a:cubicBezTo>
                  <a:cubicBezTo>
                    <a:pt x="421" y="212"/>
                    <a:pt x="421" y="212"/>
                    <a:pt x="421" y="212"/>
                  </a:cubicBezTo>
                  <a:cubicBezTo>
                    <a:pt x="419" y="212"/>
                    <a:pt x="418" y="212"/>
                    <a:pt x="418" y="209"/>
                  </a:cubicBezTo>
                  <a:cubicBezTo>
                    <a:pt x="418" y="195"/>
                    <a:pt x="418" y="195"/>
                    <a:pt x="418" y="195"/>
                  </a:cubicBezTo>
                  <a:cubicBezTo>
                    <a:pt x="424" y="195"/>
                    <a:pt x="424" y="195"/>
                    <a:pt x="424" y="195"/>
                  </a:cubicBezTo>
                  <a:cubicBezTo>
                    <a:pt x="424" y="192"/>
                    <a:pt x="424" y="192"/>
                    <a:pt x="424" y="192"/>
                  </a:cubicBezTo>
                  <a:cubicBezTo>
                    <a:pt x="418" y="192"/>
                    <a:pt x="418" y="192"/>
                    <a:pt x="418" y="192"/>
                  </a:cubicBezTo>
                  <a:lnTo>
                    <a:pt x="418" y="18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7">
              <a:extLst>
                <a:ext uri="{FF2B5EF4-FFF2-40B4-BE49-F238E27FC236}">
                  <a16:creationId xmlns:a16="http://schemas.microsoft.com/office/drawing/2014/main" id="{7CC9EF2B-66A8-4CFE-853A-95029654C28B}"/>
                </a:ext>
              </a:extLst>
            </p:cNvPr>
            <p:cNvSpPr>
              <a:spLocks/>
            </p:cNvSpPr>
            <p:nvPr userDrawn="1"/>
          </p:nvSpPr>
          <p:spPr bwMode="auto">
            <a:xfrm>
              <a:off x="5568"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0 w 129"/>
                <a:gd name="T13" fmla="*/ 83 h 189"/>
                <a:gd name="T14" fmla="*/ 120 w 129"/>
                <a:gd name="T15" fmla="*/ 102 h 189"/>
                <a:gd name="T16" fmla="*/ 22 w 129"/>
                <a:gd name="T17" fmla="*/ 102 h 189"/>
                <a:gd name="T18" fmla="*/ 22 w 129"/>
                <a:gd name="T19" fmla="*/ 170 h 189"/>
                <a:gd name="T20" fmla="*/ 128 w 129"/>
                <a:gd name="T21" fmla="*/ 170 h 189"/>
                <a:gd name="T22" fmla="*/ 128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0" y="83"/>
                  </a:lnTo>
                  <a:lnTo>
                    <a:pt x="120" y="102"/>
                  </a:lnTo>
                  <a:lnTo>
                    <a:pt x="22" y="102"/>
                  </a:lnTo>
                  <a:lnTo>
                    <a:pt x="22" y="170"/>
                  </a:lnTo>
                  <a:lnTo>
                    <a:pt x="128" y="170"/>
                  </a:lnTo>
                  <a:lnTo>
                    <a:pt x="128"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8">
              <a:extLst>
                <a:ext uri="{FF2B5EF4-FFF2-40B4-BE49-F238E27FC236}">
                  <a16:creationId xmlns:a16="http://schemas.microsoft.com/office/drawing/2014/main" id="{498B6883-175E-4369-B112-E8C0C9257CC5}"/>
                </a:ext>
              </a:extLst>
            </p:cNvPr>
            <p:cNvSpPr>
              <a:spLocks/>
            </p:cNvSpPr>
            <p:nvPr userDrawn="1"/>
          </p:nvSpPr>
          <p:spPr bwMode="auto">
            <a:xfrm>
              <a:off x="5726" y="2074"/>
              <a:ext cx="118"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4"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6"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9">
              <a:extLst>
                <a:ext uri="{FF2B5EF4-FFF2-40B4-BE49-F238E27FC236}">
                  <a16:creationId xmlns:a16="http://schemas.microsoft.com/office/drawing/2014/main" id="{75D46792-8EB3-484F-AA11-BC60F399799F}"/>
                </a:ext>
              </a:extLst>
            </p:cNvPr>
            <p:cNvSpPr>
              <a:spLocks/>
            </p:cNvSpPr>
            <p:nvPr userDrawn="1"/>
          </p:nvSpPr>
          <p:spPr bwMode="auto">
            <a:xfrm>
              <a:off x="5860" y="2030"/>
              <a:ext cx="73"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7 w 57"/>
                <a:gd name="T21" fmla="*/ 48 h 138"/>
                <a:gd name="T22" fmla="*/ 0 w 57"/>
                <a:gd name="T23" fmla="*/ 48 h 138"/>
                <a:gd name="T24" fmla="*/ 0 w 57"/>
                <a:gd name="T25" fmla="*/ 35 h 138"/>
                <a:gd name="T26" fmla="*/ 17 w 57"/>
                <a:gd name="T27" fmla="*/ 35 h 138"/>
                <a:gd name="T28" fmla="*/ 17 w 57"/>
                <a:gd name="T29" fmla="*/ 0 h 138"/>
                <a:gd name="T30" fmla="*/ 33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2"/>
                    <a:pt x="16" y="108"/>
                  </a:cubicBezTo>
                  <a:cubicBezTo>
                    <a:pt x="17" y="48"/>
                    <a:pt x="17" y="48"/>
                    <a:pt x="17" y="48"/>
                  </a:cubicBezTo>
                  <a:cubicBezTo>
                    <a:pt x="0" y="48"/>
                    <a:pt x="0" y="48"/>
                    <a:pt x="0" y="48"/>
                  </a:cubicBezTo>
                  <a:cubicBezTo>
                    <a:pt x="0" y="35"/>
                    <a:pt x="0" y="35"/>
                    <a:pt x="0" y="35"/>
                  </a:cubicBezTo>
                  <a:cubicBezTo>
                    <a:pt x="17" y="35"/>
                    <a:pt x="17" y="35"/>
                    <a:pt x="17" y="35"/>
                  </a:cubicBezTo>
                  <a:cubicBezTo>
                    <a:pt x="17" y="0"/>
                    <a:pt x="17" y="0"/>
                    <a:pt x="17" y="0"/>
                  </a:cubicBezTo>
                  <a:cubicBezTo>
                    <a:pt x="33" y="0"/>
                    <a:pt x="33" y="0"/>
                    <a:pt x="33"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0">
              <a:extLst>
                <a:ext uri="{FF2B5EF4-FFF2-40B4-BE49-F238E27FC236}">
                  <a16:creationId xmlns:a16="http://schemas.microsoft.com/office/drawing/2014/main" id="{2963DFF0-0010-465E-94C1-EC1638FAD8BC}"/>
                </a:ext>
              </a:extLst>
            </p:cNvPr>
            <p:cNvSpPr>
              <a:spLocks noEditPoints="1"/>
            </p:cNvSpPr>
            <p:nvPr userDrawn="1"/>
          </p:nvSpPr>
          <p:spPr bwMode="auto">
            <a:xfrm>
              <a:off x="5952" y="2073"/>
              <a:ext cx="127" cy="140"/>
            </a:xfrm>
            <a:custGeom>
              <a:avLst/>
              <a:gdLst>
                <a:gd name="T0" fmla="*/ 17 w 98"/>
                <a:gd name="T1" fmla="*/ 55 h 108"/>
                <a:gd name="T2" fmla="*/ 17 w 98"/>
                <a:gd name="T3" fmla="*/ 56 h 108"/>
                <a:gd name="T4" fmla="*/ 19 w 98"/>
                <a:gd name="T5" fmla="*/ 72 h 108"/>
                <a:gd name="T6" fmla="*/ 55 w 98"/>
                <a:gd name="T7" fmla="*/ 94 h 108"/>
                <a:gd name="T8" fmla="*/ 89 w 98"/>
                <a:gd name="T9" fmla="*/ 83 h 108"/>
                <a:gd name="T10" fmla="*/ 93 w 98"/>
                <a:gd name="T11" fmla="*/ 83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4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3"/>
                    <a:pt x="17" y="68"/>
                    <a:pt x="19" y="72"/>
                  </a:cubicBezTo>
                  <a:cubicBezTo>
                    <a:pt x="25" y="86"/>
                    <a:pt x="37" y="94"/>
                    <a:pt x="55" y="94"/>
                  </a:cubicBezTo>
                  <a:cubicBezTo>
                    <a:pt x="66" y="94"/>
                    <a:pt x="79" y="90"/>
                    <a:pt x="89" y="83"/>
                  </a:cubicBezTo>
                  <a:cubicBezTo>
                    <a:pt x="93" y="83"/>
                    <a:pt x="93" y="83"/>
                    <a:pt x="93" y="83"/>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4"/>
                    <a:pt x="49" y="14"/>
                  </a:cubicBezTo>
                  <a:cubicBezTo>
                    <a:pt x="30" y="14"/>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84F9CBD6-75ED-420A-B99E-6E03A2FC9D6F}"/>
                </a:ext>
              </a:extLst>
            </p:cNvPr>
            <p:cNvSpPr>
              <a:spLocks/>
            </p:cNvSpPr>
            <p:nvPr userDrawn="1"/>
          </p:nvSpPr>
          <p:spPr bwMode="auto">
            <a:xfrm>
              <a:off x="6106"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2">
              <a:extLst>
                <a:ext uri="{FF2B5EF4-FFF2-40B4-BE49-F238E27FC236}">
                  <a16:creationId xmlns:a16="http://schemas.microsoft.com/office/drawing/2014/main" id="{3E0DB5DF-A9B7-48DF-8287-7C0E2B944CCC}"/>
                </a:ext>
              </a:extLst>
            </p:cNvPr>
            <p:cNvSpPr>
              <a:spLocks noEditPoints="1"/>
            </p:cNvSpPr>
            <p:nvPr userDrawn="1"/>
          </p:nvSpPr>
          <p:spPr bwMode="auto">
            <a:xfrm>
              <a:off x="6200" y="2073"/>
              <a:ext cx="129" cy="193"/>
            </a:xfrm>
            <a:custGeom>
              <a:avLst/>
              <a:gdLst>
                <a:gd name="T0" fmla="*/ 0 w 100"/>
                <a:gd name="T1" fmla="*/ 2 h 149"/>
                <a:gd name="T2" fmla="*/ 17 w 100"/>
                <a:gd name="T3" fmla="*/ 2 h 149"/>
                <a:gd name="T4" fmla="*/ 17 w 100"/>
                <a:gd name="T5" fmla="*/ 15 h 149"/>
                <a:gd name="T6" fmla="*/ 19 w 100"/>
                <a:gd name="T7" fmla="*/ 15 h 149"/>
                <a:gd name="T8" fmla="*/ 50 w 100"/>
                <a:gd name="T9" fmla="*/ 0 h 149"/>
                <a:gd name="T10" fmla="*/ 100 w 100"/>
                <a:gd name="T11" fmla="*/ 52 h 149"/>
                <a:gd name="T12" fmla="*/ 49 w 100"/>
                <a:gd name="T13" fmla="*/ 107 h 149"/>
                <a:gd name="T14" fmla="*/ 19 w 100"/>
                <a:gd name="T15" fmla="*/ 90 h 149"/>
                <a:gd name="T16" fmla="*/ 17 w 100"/>
                <a:gd name="T17" fmla="*/ 90 h 149"/>
                <a:gd name="T18" fmla="*/ 17 w 100"/>
                <a:gd name="T19" fmla="*/ 149 h 149"/>
                <a:gd name="T20" fmla="*/ 0 w 100"/>
                <a:gd name="T21" fmla="*/ 149 h 149"/>
                <a:gd name="T22" fmla="*/ 0 w 100"/>
                <a:gd name="T23" fmla="*/ 2 h 149"/>
                <a:gd name="T24" fmla="*/ 17 w 100"/>
                <a:gd name="T25" fmla="*/ 42 h 149"/>
                <a:gd name="T26" fmla="*/ 17 w 100"/>
                <a:gd name="T27" fmla="*/ 72 h 149"/>
                <a:gd name="T28" fmla="*/ 46 w 100"/>
                <a:gd name="T29" fmla="*/ 93 h 149"/>
                <a:gd name="T30" fmla="*/ 83 w 100"/>
                <a:gd name="T31" fmla="*/ 52 h 149"/>
                <a:gd name="T32" fmla="*/ 47 w 100"/>
                <a:gd name="T33" fmla="*/ 14 h 149"/>
                <a:gd name="T34" fmla="*/ 17 w 100"/>
                <a:gd name="T35"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9">
                  <a:moveTo>
                    <a:pt x="0" y="2"/>
                  </a:moveTo>
                  <a:cubicBezTo>
                    <a:pt x="17" y="2"/>
                    <a:pt x="17" y="2"/>
                    <a:pt x="17" y="2"/>
                  </a:cubicBezTo>
                  <a:cubicBezTo>
                    <a:pt x="17" y="15"/>
                    <a:pt x="17" y="15"/>
                    <a:pt x="17" y="15"/>
                  </a:cubicBezTo>
                  <a:cubicBezTo>
                    <a:pt x="19" y="15"/>
                    <a:pt x="19" y="15"/>
                    <a:pt x="19" y="15"/>
                  </a:cubicBezTo>
                  <a:cubicBezTo>
                    <a:pt x="24" y="6"/>
                    <a:pt x="36" y="0"/>
                    <a:pt x="50" y="0"/>
                  </a:cubicBezTo>
                  <a:cubicBezTo>
                    <a:pt x="80" y="0"/>
                    <a:pt x="100" y="21"/>
                    <a:pt x="100" y="52"/>
                  </a:cubicBezTo>
                  <a:cubicBezTo>
                    <a:pt x="100" y="85"/>
                    <a:pt x="77" y="107"/>
                    <a:pt x="49" y="107"/>
                  </a:cubicBezTo>
                  <a:cubicBezTo>
                    <a:pt x="38" y="107"/>
                    <a:pt x="24" y="101"/>
                    <a:pt x="19" y="90"/>
                  </a:cubicBezTo>
                  <a:cubicBezTo>
                    <a:pt x="17" y="90"/>
                    <a:pt x="17" y="90"/>
                    <a:pt x="17" y="90"/>
                  </a:cubicBezTo>
                  <a:cubicBezTo>
                    <a:pt x="17" y="149"/>
                    <a:pt x="17" y="149"/>
                    <a:pt x="17" y="149"/>
                  </a:cubicBezTo>
                  <a:cubicBezTo>
                    <a:pt x="0" y="149"/>
                    <a:pt x="0" y="149"/>
                    <a:pt x="0" y="149"/>
                  </a:cubicBezTo>
                  <a:lnTo>
                    <a:pt x="0" y="2"/>
                  </a:lnTo>
                  <a:close/>
                  <a:moveTo>
                    <a:pt x="17" y="42"/>
                  </a:moveTo>
                  <a:cubicBezTo>
                    <a:pt x="17" y="72"/>
                    <a:pt x="17" y="72"/>
                    <a:pt x="17" y="72"/>
                  </a:cubicBezTo>
                  <a:cubicBezTo>
                    <a:pt x="17" y="85"/>
                    <a:pt x="32" y="93"/>
                    <a:pt x="46" y="93"/>
                  </a:cubicBezTo>
                  <a:cubicBezTo>
                    <a:pt x="66" y="93"/>
                    <a:pt x="83" y="80"/>
                    <a:pt x="83" y="52"/>
                  </a:cubicBezTo>
                  <a:cubicBezTo>
                    <a:pt x="83" y="28"/>
                    <a:pt x="67" y="14"/>
                    <a:pt x="47" y="14"/>
                  </a:cubicBezTo>
                  <a:cubicBezTo>
                    <a:pt x="32" y="14"/>
                    <a:pt x="17" y="26"/>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3">
              <a:extLst>
                <a:ext uri="{FF2B5EF4-FFF2-40B4-BE49-F238E27FC236}">
                  <a16:creationId xmlns:a16="http://schemas.microsoft.com/office/drawing/2014/main" id="{4DF2938A-28C0-4BDA-8202-41CC4BD39EBB}"/>
                </a:ext>
              </a:extLst>
            </p:cNvPr>
            <p:cNvSpPr>
              <a:spLocks/>
            </p:cNvSpPr>
            <p:nvPr userDrawn="1"/>
          </p:nvSpPr>
          <p:spPr bwMode="auto">
            <a:xfrm>
              <a:off x="6357"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4">
              <a:extLst>
                <a:ext uri="{FF2B5EF4-FFF2-40B4-BE49-F238E27FC236}">
                  <a16:creationId xmlns:a16="http://schemas.microsoft.com/office/drawing/2014/main" id="{D7922D85-35AD-4CE3-892E-ED276788EC0D}"/>
                </a:ext>
              </a:extLst>
            </p:cNvPr>
            <p:cNvSpPr>
              <a:spLocks noEditPoints="1"/>
            </p:cNvSpPr>
            <p:nvPr userDrawn="1"/>
          </p:nvSpPr>
          <p:spPr bwMode="auto">
            <a:xfrm>
              <a:off x="6451"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5">
              <a:extLst>
                <a:ext uri="{FF2B5EF4-FFF2-40B4-BE49-F238E27FC236}">
                  <a16:creationId xmlns:a16="http://schemas.microsoft.com/office/drawing/2014/main" id="{17061737-0424-4BD8-AB0F-A14CBEC63D9D}"/>
                </a:ext>
              </a:extLst>
            </p:cNvPr>
            <p:cNvSpPr>
              <a:spLocks/>
            </p:cNvSpPr>
            <p:nvPr userDrawn="1"/>
          </p:nvSpPr>
          <p:spPr bwMode="auto">
            <a:xfrm>
              <a:off x="6501" y="2074"/>
              <a:ext cx="103" cy="139"/>
            </a:xfrm>
            <a:custGeom>
              <a:avLst/>
              <a:gdLst>
                <a:gd name="T0" fmla="*/ 0 w 80"/>
                <a:gd name="T1" fmla="*/ 79 h 107"/>
                <a:gd name="T2" fmla="*/ 6 w 80"/>
                <a:gd name="T3" fmla="*/ 79 h 107"/>
                <a:gd name="T4" fmla="*/ 39 w 80"/>
                <a:gd name="T5" fmla="*/ 94 h 107"/>
                <a:gd name="T6" fmla="*/ 64 w 80"/>
                <a:gd name="T7" fmla="*/ 78 h 107"/>
                <a:gd name="T8" fmla="*/ 1 w 80"/>
                <a:gd name="T9" fmla="*/ 29 h 107"/>
                <a:gd name="T10" fmla="*/ 42 w 80"/>
                <a:gd name="T11" fmla="*/ 0 h 107"/>
                <a:gd name="T12" fmla="*/ 74 w 80"/>
                <a:gd name="T13" fmla="*/ 8 h 107"/>
                <a:gd name="T14" fmla="*/ 74 w 80"/>
                <a:gd name="T15" fmla="*/ 24 h 107"/>
                <a:gd name="T16" fmla="*/ 70 w 80"/>
                <a:gd name="T17" fmla="*/ 24 h 107"/>
                <a:gd name="T18" fmla="*/ 42 w 80"/>
                <a:gd name="T19" fmla="*/ 12 h 107"/>
                <a:gd name="T20" fmla="*/ 17 w 80"/>
                <a:gd name="T21" fmla="*/ 26 h 107"/>
                <a:gd name="T22" fmla="*/ 80 w 80"/>
                <a:gd name="T23" fmla="*/ 77 h 107"/>
                <a:gd name="T24" fmla="*/ 39 w 80"/>
                <a:gd name="T25" fmla="*/ 107 h 107"/>
                <a:gd name="T26" fmla="*/ 0 w 80"/>
                <a:gd name="T27" fmla="*/ 95 h 107"/>
                <a:gd name="T28" fmla="*/ 0 w 80"/>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7">
                  <a:moveTo>
                    <a:pt x="0" y="79"/>
                  </a:moveTo>
                  <a:cubicBezTo>
                    <a:pt x="6" y="79"/>
                    <a:pt x="6" y="79"/>
                    <a:pt x="6" y="79"/>
                  </a:cubicBezTo>
                  <a:cubicBezTo>
                    <a:pt x="11" y="87"/>
                    <a:pt x="26" y="94"/>
                    <a:pt x="39" y="94"/>
                  </a:cubicBezTo>
                  <a:cubicBezTo>
                    <a:pt x="55" y="94"/>
                    <a:pt x="64" y="89"/>
                    <a:pt x="64" y="78"/>
                  </a:cubicBezTo>
                  <a:cubicBezTo>
                    <a:pt x="64" y="57"/>
                    <a:pt x="1" y="64"/>
                    <a:pt x="1" y="29"/>
                  </a:cubicBezTo>
                  <a:cubicBezTo>
                    <a:pt x="1" y="11"/>
                    <a:pt x="14" y="0"/>
                    <a:pt x="42" y="0"/>
                  </a:cubicBezTo>
                  <a:cubicBezTo>
                    <a:pt x="57" y="0"/>
                    <a:pt x="69" y="4"/>
                    <a:pt x="74" y="8"/>
                  </a:cubicBezTo>
                  <a:cubicBezTo>
                    <a:pt x="74" y="24"/>
                    <a:pt x="74" y="24"/>
                    <a:pt x="74" y="24"/>
                  </a:cubicBezTo>
                  <a:cubicBezTo>
                    <a:pt x="70" y="24"/>
                    <a:pt x="70" y="24"/>
                    <a:pt x="70" y="24"/>
                  </a:cubicBezTo>
                  <a:cubicBezTo>
                    <a:pt x="66" y="20"/>
                    <a:pt x="56" y="12"/>
                    <a:pt x="42" y="12"/>
                  </a:cubicBezTo>
                  <a:cubicBezTo>
                    <a:pt x="24" y="12"/>
                    <a:pt x="17" y="18"/>
                    <a:pt x="17" y="26"/>
                  </a:cubicBezTo>
                  <a:cubicBezTo>
                    <a:pt x="17" y="51"/>
                    <a:pt x="80" y="41"/>
                    <a:pt x="80" y="77"/>
                  </a:cubicBezTo>
                  <a:cubicBezTo>
                    <a:pt x="80" y="96"/>
                    <a:pt x="68" y="107"/>
                    <a:pt x="39" y="107"/>
                  </a:cubicBezTo>
                  <a:cubicBezTo>
                    <a:pt x="23" y="107"/>
                    <a:pt x="10"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46">
              <a:extLst>
                <a:ext uri="{FF2B5EF4-FFF2-40B4-BE49-F238E27FC236}">
                  <a16:creationId xmlns:a16="http://schemas.microsoft.com/office/drawing/2014/main" id="{CEAB2271-3EC1-45B3-A124-CA2A56E2A96B}"/>
                </a:ext>
              </a:extLst>
            </p:cNvPr>
            <p:cNvSpPr>
              <a:spLocks noEditPoints="1"/>
            </p:cNvSpPr>
            <p:nvPr userDrawn="1"/>
          </p:nvSpPr>
          <p:spPr bwMode="auto">
            <a:xfrm>
              <a:off x="6621" y="2073"/>
              <a:ext cx="125" cy="140"/>
            </a:xfrm>
            <a:custGeom>
              <a:avLst/>
              <a:gdLst>
                <a:gd name="T0" fmla="*/ 16 w 97"/>
                <a:gd name="T1" fmla="*/ 55 h 108"/>
                <a:gd name="T2" fmla="*/ 16 w 97"/>
                <a:gd name="T3" fmla="*/ 56 h 108"/>
                <a:gd name="T4" fmla="*/ 19 w 97"/>
                <a:gd name="T5" fmla="*/ 72 h 108"/>
                <a:gd name="T6" fmla="*/ 55 w 97"/>
                <a:gd name="T7" fmla="*/ 94 h 108"/>
                <a:gd name="T8" fmla="*/ 88 w 97"/>
                <a:gd name="T9" fmla="*/ 83 h 108"/>
                <a:gd name="T10" fmla="*/ 92 w 97"/>
                <a:gd name="T11" fmla="*/ 83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4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3"/>
                    <a:pt x="17" y="68"/>
                    <a:pt x="19" y="72"/>
                  </a:cubicBezTo>
                  <a:cubicBezTo>
                    <a:pt x="25" y="86"/>
                    <a:pt x="36" y="94"/>
                    <a:pt x="55" y="94"/>
                  </a:cubicBezTo>
                  <a:cubicBezTo>
                    <a:pt x="65" y="94"/>
                    <a:pt x="78" y="90"/>
                    <a:pt x="88" y="83"/>
                  </a:cubicBezTo>
                  <a:cubicBezTo>
                    <a:pt x="92" y="83"/>
                    <a:pt x="92" y="83"/>
                    <a:pt x="92" y="83"/>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4"/>
                    <a:pt x="49" y="14"/>
                  </a:cubicBezTo>
                  <a:cubicBezTo>
                    <a:pt x="30" y="14"/>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47">
              <a:extLst>
                <a:ext uri="{FF2B5EF4-FFF2-40B4-BE49-F238E27FC236}">
                  <a16:creationId xmlns:a16="http://schemas.microsoft.com/office/drawing/2014/main" id="{7199F992-F3B9-4884-8765-7A512E5B2000}"/>
                </a:ext>
              </a:extLst>
            </p:cNvPr>
            <p:cNvSpPr>
              <a:spLocks/>
            </p:cNvSpPr>
            <p:nvPr userDrawn="1"/>
          </p:nvSpPr>
          <p:spPr bwMode="auto">
            <a:xfrm>
              <a:off x="6841"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8">
              <a:extLst>
                <a:ext uri="{FF2B5EF4-FFF2-40B4-BE49-F238E27FC236}">
                  <a16:creationId xmlns:a16="http://schemas.microsoft.com/office/drawing/2014/main" id="{7476DB26-904B-44F5-9E53-6215E32F5EDD}"/>
                </a:ext>
              </a:extLst>
            </p:cNvPr>
            <p:cNvSpPr>
              <a:spLocks/>
            </p:cNvSpPr>
            <p:nvPr userDrawn="1"/>
          </p:nvSpPr>
          <p:spPr bwMode="auto">
            <a:xfrm>
              <a:off x="6995" y="2074"/>
              <a:ext cx="101" cy="139"/>
            </a:xfrm>
            <a:custGeom>
              <a:avLst/>
              <a:gdLst>
                <a:gd name="T0" fmla="*/ 0 w 79"/>
                <a:gd name="T1" fmla="*/ 79 h 107"/>
                <a:gd name="T2" fmla="*/ 5 w 79"/>
                <a:gd name="T3" fmla="*/ 79 h 107"/>
                <a:gd name="T4" fmla="*/ 38 w 79"/>
                <a:gd name="T5" fmla="*/ 94 h 107"/>
                <a:gd name="T6" fmla="*/ 63 w 79"/>
                <a:gd name="T7" fmla="*/ 78 h 107"/>
                <a:gd name="T8" fmla="*/ 0 w 79"/>
                <a:gd name="T9" fmla="*/ 29 h 107"/>
                <a:gd name="T10" fmla="*/ 41 w 79"/>
                <a:gd name="T11" fmla="*/ 0 h 107"/>
                <a:gd name="T12" fmla="*/ 74 w 79"/>
                <a:gd name="T13" fmla="*/ 8 h 107"/>
                <a:gd name="T14" fmla="*/ 74 w 79"/>
                <a:gd name="T15" fmla="*/ 24 h 107"/>
                <a:gd name="T16" fmla="*/ 69 w 79"/>
                <a:gd name="T17" fmla="*/ 24 h 107"/>
                <a:gd name="T18" fmla="*/ 41 w 79"/>
                <a:gd name="T19" fmla="*/ 12 h 107"/>
                <a:gd name="T20" fmla="*/ 16 w 79"/>
                <a:gd name="T21" fmla="*/ 26 h 107"/>
                <a:gd name="T22" fmla="*/ 79 w 79"/>
                <a:gd name="T23" fmla="*/ 77 h 107"/>
                <a:gd name="T24" fmla="*/ 38 w 79"/>
                <a:gd name="T25" fmla="*/ 107 h 107"/>
                <a:gd name="T26" fmla="*/ 0 w 79"/>
                <a:gd name="T27" fmla="*/ 95 h 107"/>
                <a:gd name="T28" fmla="*/ 0 w 79"/>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7">
                  <a:moveTo>
                    <a:pt x="0" y="79"/>
                  </a:moveTo>
                  <a:cubicBezTo>
                    <a:pt x="5" y="79"/>
                    <a:pt x="5" y="79"/>
                    <a:pt x="5" y="79"/>
                  </a:cubicBezTo>
                  <a:cubicBezTo>
                    <a:pt x="11" y="87"/>
                    <a:pt x="25" y="94"/>
                    <a:pt x="38" y="94"/>
                  </a:cubicBezTo>
                  <a:cubicBezTo>
                    <a:pt x="55" y="94"/>
                    <a:pt x="63" y="89"/>
                    <a:pt x="63" y="78"/>
                  </a:cubicBezTo>
                  <a:cubicBezTo>
                    <a:pt x="63" y="57"/>
                    <a:pt x="0" y="64"/>
                    <a:pt x="0" y="29"/>
                  </a:cubicBezTo>
                  <a:cubicBezTo>
                    <a:pt x="0" y="11"/>
                    <a:pt x="13" y="0"/>
                    <a:pt x="41" y="0"/>
                  </a:cubicBezTo>
                  <a:cubicBezTo>
                    <a:pt x="57" y="0"/>
                    <a:pt x="68" y="4"/>
                    <a:pt x="74" y="8"/>
                  </a:cubicBezTo>
                  <a:cubicBezTo>
                    <a:pt x="74" y="24"/>
                    <a:pt x="74" y="24"/>
                    <a:pt x="74" y="24"/>
                  </a:cubicBezTo>
                  <a:cubicBezTo>
                    <a:pt x="69" y="24"/>
                    <a:pt x="69" y="24"/>
                    <a:pt x="69" y="24"/>
                  </a:cubicBezTo>
                  <a:cubicBezTo>
                    <a:pt x="65" y="20"/>
                    <a:pt x="56" y="12"/>
                    <a:pt x="41" y="12"/>
                  </a:cubicBezTo>
                  <a:cubicBezTo>
                    <a:pt x="24" y="12"/>
                    <a:pt x="16" y="18"/>
                    <a:pt x="16" y="26"/>
                  </a:cubicBezTo>
                  <a:cubicBezTo>
                    <a:pt x="16" y="51"/>
                    <a:pt x="79" y="41"/>
                    <a:pt x="79" y="77"/>
                  </a:cubicBezTo>
                  <a:cubicBezTo>
                    <a:pt x="79" y="96"/>
                    <a:pt x="67" y="107"/>
                    <a:pt x="38" y="107"/>
                  </a:cubicBezTo>
                  <a:cubicBezTo>
                    <a:pt x="23" y="107"/>
                    <a:pt x="9"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49">
              <a:extLst>
                <a:ext uri="{FF2B5EF4-FFF2-40B4-BE49-F238E27FC236}">
                  <a16:creationId xmlns:a16="http://schemas.microsoft.com/office/drawing/2014/main" id="{A55D13FC-5DB6-4DA4-B091-A926C048465B}"/>
                </a:ext>
              </a:extLst>
            </p:cNvPr>
            <p:cNvSpPr>
              <a:spLocks/>
            </p:cNvSpPr>
            <p:nvPr userDrawn="1"/>
          </p:nvSpPr>
          <p:spPr bwMode="auto">
            <a:xfrm>
              <a:off x="71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2"/>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0">
              <a:extLst>
                <a:ext uri="{FF2B5EF4-FFF2-40B4-BE49-F238E27FC236}">
                  <a16:creationId xmlns:a16="http://schemas.microsoft.com/office/drawing/2014/main" id="{C386F952-79F8-45BC-8679-73189ACD26B4}"/>
                </a:ext>
              </a:extLst>
            </p:cNvPr>
            <p:cNvSpPr>
              <a:spLocks noEditPoints="1"/>
            </p:cNvSpPr>
            <p:nvPr userDrawn="1"/>
          </p:nvSpPr>
          <p:spPr bwMode="auto">
            <a:xfrm>
              <a:off x="7203" y="2073"/>
              <a:ext cx="134" cy="140"/>
            </a:xfrm>
            <a:custGeom>
              <a:avLst/>
              <a:gdLst>
                <a:gd name="T0" fmla="*/ 51 w 104"/>
                <a:gd name="T1" fmla="*/ 0 h 108"/>
                <a:gd name="T2" fmla="*/ 104 w 104"/>
                <a:gd name="T3" fmla="*/ 53 h 108"/>
                <a:gd name="T4" fmla="*/ 51 w 104"/>
                <a:gd name="T5" fmla="*/ 108 h 108"/>
                <a:gd name="T6" fmla="*/ 0 w 104"/>
                <a:gd name="T7" fmla="*/ 54 h 108"/>
                <a:gd name="T8" fmla="*/ 51 w 104"/>
                <a:gd name="T9" fmla="*/ 0 h 108"/>
                <a:gd name="T10" fmla="*/ 51 w 104"/>
                <a:gd name="T11" fmla="*/ 94 h 108"/>
                <a:gd name="T12" fmla="*/ 87 w 104"/>
                <a:gd name="T13" fmla="*/ 54 h 108"/>
                <a:gd name="T14" fmla="*/ 51 w 104"/>
                <a:gd name="T15" fmla="*/ 13 h 108"/>
                <a:gd name="T16" fmla="*/ 16 w 104"/>
                <a:gd name="T17" fmla="*/ 54 h 108"/>
                <a:gd name="T18" fmla="*/ 51 w 104"/>
                <a:gd name="T19"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8">
                  <a:moveTo>
                    <a:pt x="51" y="0"/>
                  </a:moveTo>
                  <a:cubicBezTo>
                    <a:pt x="83" y="0"/>
                    <a:pt x="104" y="21"/>
                    <a:pt x="104" y="53"/>
                  </a:cubicBezTo>
                  <a:cubicBezTo>
                    <a:pt x="104" y="87"/>
                    <a:pt x="84" y="108"/>
                    <a:pt x="51" y="108"/>
                  </a:cubicBezTo>
                  <a:cubicBezTo>
                    <a:pt x="20" y="108"/>
                    <a:pt x="0" y="86"/>
                    <a:pt x="0" y="54"/>
                  </a:cubicBezTo>
                  <a:cubicBezTo>
                    <a:pt x="0" y="21"/>
                    <a:pt x="20" y="0"/>
                    <a:pt x="51" y="0"/>
                  </a:cubicBezTo>
                  <a:close/>
                  <a:moveTo>
                    <a:pt x="51" y="94"/>
                  </a:moveTo>
                  <a:cubicBezTo>
                    <a:pt x="71" y="94"/>
                    <a:pt x="87" y="79"/>
                    <a:pt x="87" y="54"/>
                  </a:cubicBezTo>
                  <a:cubicBezTo>
                    <a:pt x="87" y="28"/>
                    <a:pt x="72" y="13"/>
                    <a:pt x="51" y="13"/>
                  </a:cubicBezTo>
                  <a:cubicBezTo>
                    <a:pt x="33" y="13"/>
                    <a:pt x="16" y="28"/>
                    <a:pt x="16" y="54"/>
                  </a:cubicBezTo>
                  <a:cubicBezTo>
                    <a:pt x="16" y="79"/>
                    <a:pt x="33" y="94"/>
                    <a:pt x="51" y="94"/>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1">
              <a:extLst>
                <a:ext uri="{FF2B5EF4-FFF2-40B4-BE49-F238E27FC236}">
                  <a16:creationId xmlns:a16="http://schemas.microsoft.com/office/drawing/2014/main" id="{9E356820-4069-4477-8EB3-DC31502E077A}"/>
                </a:ext>
              </a:extLst>
            </p:cNvPr>
            <p:cNvSpPr>
              <a:spLocks/>
            </p:cNvSpPr>
            <p:nvPr userDrawn="1"/>
          </p:nvSpPr>
          <p:spPr bwMode="auto">
            <a:xfrm>
              <a:off x="7364" y="2074"/>
              <a:ext cx="119"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3"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5"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2">
              <a:extLst>
                <a:ext uri="{FF2B5EF4-FFF2-40B4-BE49-F238E27FC236}">
                  <a16:creationId xmlns:a16="http://schemas.microsoft.com/office/drawing/2014/main" id="{DF772493-1E31-4BB3-807F-17DBF0265246}"/>
                </a:ext>
              </a:extLst>
            </p:cNvPr>
            <p:cNvSpPr>
              <a:spLocks noEditPoints="1"/>
            </p:cNvSpPr>
            <p:nvPr userDrawn="1"/>
          </p:nvSpPr>
          <p:spPr bwMode="auto">
            <a:xfrm>
              <a:off x="7516"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53">
              <a:extLst>
                <a:ext uri="{FF2B5EF4-FFF2-40B4-BE49-F238E27FC236}">
                  <a16:creationId xmlns:a16="http://schemas.microsoft.com/office/drawing/2014/main" id="{700914CE-42FA-41A9-A5EF-97898B2CC668}"/>
                </a:ext>
              </a:extLst>
            </p:cNvPr>
            <p:cNvSpPr>
              <a:spLocks noEditPoints="1"/>
            </p:cNvSpPr>
            <p:nvPr userDrawn="1"/>
          </p:nvSpPr>
          <p:spPr bwMode="auto">
            <a:xfrm>
              <a:off x="7565" y="2073"/>
              <a:ext cx="114"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5 h 108"/>
                <a:gd name="T16" fmla="*/ 11 w 88"/>
                <a:gd name="T17" fmla="*/ 28 h 108"/>
                <a:gd name="T18" fmla="*/ 8 w 88"/>
                <a:gd name="T19" fmla="*/ 28 h 108"/>
                <a:gd name="T20" fmla="*/ 8 w 88"/>
                <a:gd name="T21" fmla="*/ 14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6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50" y="108"/>
                    <a:pt x="36" y="108"/>
                  </a:cubicBezTo>
                  <a:cubicBezTo>
                    <a:pt x="15" y="108"/>
                    <a:pt x="0" y="95"/>
                    <a:pt x="0" y="77"/>
                  </a:cubicBezTo>
                  <a:cubicBezTo>
                    <a:pt x="0" y="56"/>
                    <a:pt x="16" y="48"/>
                    <a:pt x="40" y="42"/>
                  </a:cubicBezTo>
                  <a:cubicBezTo>
                    <a:pt x="47" y="40"/>
                    <a:pt x="63" y="38"/>
                    <a:pt x="70" y="37"/>
                  </a:cubicBezTo>
                  <a:cubicBezTo>
                    <a:pt x="71" y="34"/>
                    <a:pt x="71" y="34"/>
                    <a:pt x="71" y="34"/>
                  </a:cubicBezTo>
                  <a:cubicBezTo>
                    <a:pt x="68" y="23"/>
                    <a:pt x="58" y="15"/>
                    <a:pt x="44" y="15"/>
                  </a:cubicBezTo>
                  <a:cubicBezTo>
                    <a:pt x="29" y="15"/>
                    <a:pt x="20" y="19"/>
                    <a:pt x="11" y="28"/>
                  </a:cubicBezTo>
                  <a:cubicBezTo>
                    <a:pt x="8" y="28"/>
                    <a:pt x="8" y="28"/>
                    <a:pt x="8" y="28"/>
                  </a:cubicBezTo>
                  <a:cubicBezTo>
                    <a:pt x="8" y="14"/>
                    <a:pt x="8" y="14"/>
                    <a:pt x="8" y="14"/>
                  </a:cubicBezTo>
                  <a:cubicBezTo>
                    <a:pt x="17"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4" y="53"/>
                    <a:pt x="51" y="55"/>
                    <a:pt x="46"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35671749"/>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Blue_Image">
    <p:bg>
      <p:bgPr>
        <a:solidFill>
          <a:schemeClr val="accent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0" y="0"/>
            <a:ext cx="12192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7" y="658801"/>
            <a:ext cx="9495473" cy="1617674"/>
          </a:xfrm>
        </p:spPr>
        <p:txBody>
          <a:bodyPr/>
          <a:lstStyle>
            <a:lvl1pPr>
              <a:defRPr>
                <a:solidFill>
                  <a:schemeClr val="bg1"/>
                </a:solidFill>
              </a:defRPr>
            </a:lvl1pPr>
          </a:lstStyle>
          <a:p>
            <a:r>
              <a:rPr lang="en-US"/>
              <a:t>Click to edit Master title style</a:t>
            </a:r>
            <a:endParaRPr lang="en-GB" dirty="0"/>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6" name="Text Placeholder 7">
            <a:extLst>
              <a:ext uri="{FF2B5EF4-FFF2-40B4-BE49-F238E27FC236}">
                <a16:creationId xmlns:a16="http://schemas.microsoft.com/office/drawing/2014/main" id="{7D96BED0-FA01-4014-A0BF-3582DED2742D}"/>
              </a:ext>
            </a:extLst>
          </p:cNvPr>
          <p:cNvSpPr>
            <a:spLocks noGrp="1"/>
          </p:cNvSpPr>
          <p:nvPr>
            <p:ph type="body" sz="quarter" idx="14"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grpSp>
        <p:nvGrpSpPr>
          <p:cNvPr id="28" name="Group 27">
            <a:extLst>
              <a:ext uri="{FF2B5EF4-FFF2-40B4-BE49-F238E27FC236}">
                <a16:creationId xmlns:a16="http://schemas.microsoft.com/office/drawing/2014/main" id="{43B4F50E-F3C9-40B6-967F-22FC64B73965}"/>
              </a:ext>
            </a:extLst>
          </p:cNvPr>
          <p:cNvGrpSpPr>
            <a:grpSpLocks noChangeAspect="1"/>
          </p:cNvGrpSpPr>
          <p:nvPr userDrawn="1"/>
        </p:nvGrpSpPr>
        <p:grpSpPr bwMode="auto">
          <a:xfrm>
            <a:off x="7913089" y="6466809"/>
            <a:ext cx="4015386" cy="154800"/>
            <a:chOff x="1" y="2013"/>
            <a:chExt cx="7678" cy="296"/>
          </a:xfrm>
        </p:grpSpPr>
        <p:sp>
          <p:nvSpPr>
            <p:cNvPr id="29" name="Freeform 5">
              <a:extLst>
                <a:ext uri="{FF2B5EF4-FFF2-40B4-BE49-F238E27FC236}">
                  <a16:creationId xmlns:a16="http://schemas.microsoft.com/office/drawing/2014/main" id="{2D17E818-628F-40E6-BA22-75D39FE8EB50}"/>
                </a:ext>
              </a:extLst>
            </p:cNvPr>
            <p:cNvSpPr>
              <a:spLocks/>
            </p:cNvSpPr>
            <p:nvPr userDrawn="1"/>
          </p:nvSpPr>
          <p:spPr bwMode="auto">
            <a:xfrm>
              <a:off x="1184"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6">
              <a:extLst>
                <a:ext uri="{FF2B5EF4-FFF2-40B4-BE49-F238E27FC236}">
                  <a16:creationId xmlns:a16="http://schemas.microsoft.com/office/drawing/2014/main" id="{0A63B148-1959-4F0D-B5D9-01FA27D2BB1E}"/>
                </a:ext>
              </a:extLst>
            </p:cNvPr>
            <p:cNvSpPr>
              <a:spLocks/>
            </p:cNvSpPr>
            <p:nvPr userDrawn="1"/>
          </p:nvSpPr>
          <p:spPr bwMode="auto">
            <a:xfrm>
              <a:off x="132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
              <a:extLst>
                <a:ext uri="{FF2B5EF4-FFF2-40B4-BE49-F238E27FC236}">
                  <a16:creationId xmlns:a16="http://schemas.microsoft.com/office/drawing/2014/main" id="{E5131080-9003-4EC1-8F0E-CAC071AF1857}"/>
                </a:ext>
              </a:extLst>
            </p:cNvPr>
            <p:cNvSpPr>
              <a:spLocks/>
            </p:cNvSpPr>
            <p:nvPr userDrawn="1"/>
          </p:nvSpPr>
          <p:spPr bwMode="auto">
            <a:xfrm>
              <a:off x="14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
              <a:extLst>
                <a:ext uri="{FF2B5EF4-FFF2-40B4-BE49-F238E27FC236}">
                  <a16:creationId xmlns:a16="http://schemas.microsoft.com/office/drawing/2014/main" id="{7FB2F697-E04E-4CFD-B1BB-8826F652DB93}"/>
                </a:ext>
              </a:extLst>
            </p:cNvPr>
            <p:cNvSpPr>
              <a:spLocks noEditPoints="1"/>
            </p:cNvSpPr>
            <p:nvPr userDrawn="1"/>
          </p:nvSpPr>
          <p:spPr bwMode="auto">
            <a:xfrm>
              <a:off x="1504" y="2073"/>
              <a:ext cx="124"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4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8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5" y="108"/>
                    <a:pt x="54"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8" y="13"/>
                  </a:cubicBezTo>
                  <a:cubicBezTo>
                    <a:pt x="29"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9">
              <a:extLst>
                <a:ext uri="{FF2B5EF4-FFF2-40B4-BE49-F238E27FC236}">
                  <a16:creationId xmlns:a16="http://schemas.microsoft.com/office/drawing/2014/main" id="{CBA62D93-FBC9-49C2-8EB4-3B7A8E333342}"/>
                </a:ext>
              </a:extLst>
            </p:cNvPr>
            <p:cNvSpPr>
              <a:spLocks/>
            </p:cNvSpPr>
            <p:nvPr userDrawn="1"/>
          </p:nvSpPr>
          <p:spPr bwMode="auto">
            <a:xfrm>
              <a:off x="1638" y="2076"/>
              <a:ext cx="134" cy="133"/>
            </a:xfrm>
            <a:custGeom>
              <a:avLst/>
              <a:gdLst>
                <a:gd name="T0" fmla="*/ 134 w 134"/>
                <a:gd name="T1" fmla="*/ 0 h 133"/>
                <a:gd name="T2" fmla="*/ 134 w 134"/>
                <a:gd name="T3" fmla="*/ 6 h 133"/>
                <a:gd name="T4" fmla="*/ 79 w 134"/>
                <a:gd name="T5" fmla="*/ 133 h 133"/>
                <a:gd name="T6" fmla="*/ 54 w 134"/>
                <a:gd name="T7" fmla="*/ 133 h 133"/>
                <a:gd name="T8" fmla="*/ 0 w 134"/>
                <a:gd name="T9" fmla="*/ 6 h 133"/>
                <a:gd name="T10" fmla="*/ 0 w 134"/>
                <a:gd name="T11" fmla="*/ 0 h 133"/>
                <a:gd name="T12" fmla="*/ 20 w 134"/>
                <a:gd name="T13" fmla="*/ 0 h 133"/>
                <a:gd name="T14" fmla="*/ 60 w 134"/>
                <a:gd name="T15" fmla="*/ 100 h 133"/>
                <a:gd name="T16" fmla="*/ 64 w 134"/>
                <a:gd name="T17" fmla="*/ 114 h 133"/>
                <a:gd name="T18" fmla="*/ 68 w 134"/>
                <a:gd name="T19" fmla="*/ 114 h 133"/>
                <a:gd name="T20" fmla="*/ 73 w 134"/>
                <a:gd name="T21" fmla="*/ 101 h 133"/>
                <a:gd name="T22" fmla="*/ 113 w 134"/>
                <a:gd name="T23" fmla="*/ 0 h 133"/>
                <a:gd name="T24" fmla="*/ 134 w 134"/>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3">
                  <a:moveTo>
                    <a:pt x="134" y="0"/>
                  </a:moveTo>
                  <a:lnTo>
                    <a:pt x="134" y="6"/>
                  </a:lnTo>
                  <a:lnTo>
                    <a:pt x="79" y="133"/>
                  </a:lnTo>
                  <a:lnTo>
                    <a:pt x="54" y="133"/>
                  </a:lnTo>
                  <a:lnTo>
                    <a:pt x="0" y="6"/>
                  </a:lnTo>
                  <a:lnTo>
                    <a:pt x="0" y="0"/>
                  </a:lnTo>
                  <a:lnTo>
                    <a:pt x="20" y="0"/>
                  </a:lnTo>
                  <a:lnTo>
                    <a:pt x="60" y="100"/>
                  </a:lnTo>
                  <a:lnTo>
                    <a:pt x="64" y="114"/>
                  </a:lnTo>
                  <a:lnTo>
                    <a:pt x="68" y="114"/>
                  </a:lnTo>
                  <a:lnTo>
                    <a:pt x="73" y="101"/>
                  </a:lnTo>
                  <a:lnTo>
                    <a:pt x="113" y="0"/>
                  </a:lnTo>
                  <a:lnTo>
                    <a:pt x="134" y="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0">
              <a:extLst>
                <a:ext uri="{FF2B5EF4-FFF2-40B4-BE49-F238E27FC236}">
                  <a16:creationId xmlns:a16="http://schemas.microsoft.com/office/drawing/2014/main" id="{CBBC87EB-784A-4C8F-9CA2-0611A7205141}"/>
                </a:ext>
              </a:extLst>
            </p:cNvPr>
            <p:cNvSpPr>
              <a:spLocks noEditPoints="1"/>
            </p:cNvSpPr>
            <p:nvPr userDrawn="1"/>
          </p:nvSpPr>
          <p:spPr bwMode="auto">
            <a:xfrm>
              <a:off x="1781" y="2017"/>
              <a:ext cx="134" cy="196"/>
            </a:xfrm>
            <a:custGeom>
              <a:avLst/>
              <a:gdLst>
                <a:gd name="T0" fmla="*/ 52 w 104"/>
                <a:gd name="T1" fmla="*/ 43 h 151"/>
                <a:gd name="T2" fmla="*/ 104 w 104"/>
                <a:gd name="T3" fmla="*/ 96 h 151"/>
                <a:gd name="T4" fmla="*/ 52 w 104"/>
                <a:gd name="T5" fmla="*/ 151 h 151"/>
                <a:gd name="T6" fmla="*/ 0 w 104"/>
                <a:gd name="T7" fmla="*/ 97 h 151"/>
                <a:gd name="T8" fmla="*/ 52 w 104"/>
                <a:gd name="T9" fmla="*/ 43 h 151"/>
                <a:gd name="T10" fmla="*/ 52 w 104"/>
                <a:gd name="T11" fmla="*/ 137 h 151"/>
                <a:gd name="T12" fmla="*/ 87 w 104"/>
                <a:gd name="T13" fmla="*/ 97 h 151"/>
                <a:gd name="T14" fmla="*/ 52 w 104"/>
                <a:gd name="T15" fmla="*/ 56 h 151"/>
                <a:gd name="T16" fmla="*/ 17 w 104"/>
                <a:gd name="T17" fmla="*/ 97 h 151"/>
                <a:gd name="T18" fmla="*/ 52 w 104"/>
                <a:gd name="T19" fmla="*/ 137 h 151"/>
                <a:gd name="T20" fmla="*/ 67 w 104"/>
                <a:gd name="T21" fmla="*/ 10 h 151"/>
                <a:gd name="T22" fmla="*/ 75 w 104"/>
                <a:gd name="T23" fmla="*/ 2 h 151"/>
                <a:gd name="T24" fmla="*/ 86 w 104"/>
                <a:gd name="T25" fmla="*/ 5 h 151"/>
                <a:gd name="T26" fmla="*/ 66 w 104"/>
                <a:gd name="T27" fmla="*/ 22 h 151"/>
                <a:gd name="T28" fmla="*/ 38 w 104"/>
                <a:gd name="T29" fmla="*/ 12 h 151"/>
                <a:gd name="T30" fmla="*/ 28 w 104"/>
                <a:gd name="T31" fmla="*/ 20 h 151"/>
                <a:gd name="T32" fmla="*/ 18 w 104"/>
                <a:gd name="T33" fmla="*/ 15 h 151"/>
                <a:gd name="T34" fmla="*/ 39 w 104"/>
                <a:gd name="T35" fmla="*/ 0 h 151"/>
                <a:gd name="T36" fmla="*/ 67 w 104"/>
                <a:gd name="T37" fmla="*/ 1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51">
                  <a:moveTo>
                    <a:pt x="52" y="43"/>
                  </a:moveTo>
                  <a:cubicBezTo>
                    <a:pt x="83" y="43"/>
                    <a:pt x="104" y="64"/>
                    <a:pt x="104" y="96"/>
                  </a:cubicBezTo>
                  <a:cubicBezTo>
                    <a:pt x="104" y="130"/>
                    <a:pt x="84" y="151"/>
                    <a:pt x="52" y="151"/>
                  </a:cubicBezTo>
                  <a:cubicBezTo>
                    <a:pt x="20" y="151"/>
                    <a:pt x="0" y="129"/>
                    <a:pt x="0" y="97"/>
                  </a:cubicBezTo>
                  <a:cubicBezTo>
                    <a:pt x="0" y="64"/>
                    <a:pt x="21" y="43"/>
                    <a:pt x="52" y="43"/>
                  </a:cubicBezTo>
                  <a:close/>
                  <a:moveTo>
                    <a:pt x="52" y="137"/>
                  </a:moveTo>
                  <a:cubicBezTo>
                    <a:pt x="72" y="137"/>
                    <a:pt x="87" y="122"/>
                    <a:pt x="87" y="97"/>
                  </a:cubicBezTo>
                  <a:cubicBezTo>
                    <a:pt x="87" y="71"/>
                    <a:pt x="72" y="56"/>
                    <a:pt x="52" y="56"/>
                  </a:cubicBezTo>
                  <a:cubicBezTo>
                    <a:pt x="33" y="56"/>
                    <a:pt x="17" y="71"/>
                    <a:pt x="17" y="97"/>
                  </a:cubicBezTo>
                  <a:cubicBezTo>
                    <a:pt x="17" y="122"/>
                    <a:pt x="33" y="137"/>
                    <a:pt x="52" y="137"/>
                  </a:cubicBezTo>
                  <a:close/>
                  <a:moveTo>
                    <a:pt x="67" y="10"/>
                  </a:moveTo>
                  <a:cubicBezTo>
                    <a:pt x="70" y="10"/>
                    <a:pt x="74" y="7"/>
                    <a:pt x="75" y="2"/>
                  </a:cubicBezTo>
                  <a:cubicBezTo>
                    <a:pt x="86" y="5"/>
                    <a:pt x="86" y="5"/>
                    <a:pt x="86" y="5"/>
                  </a:cubicBezTo>
                  <a:cubicBezTo>
                    <a:pt x="83" y="16"/>
                    <a:pt x="76" y="22"/>
                    <a:pt x="66" y="22"/>
                  </a:cubicBezTo>
                  <a:cubicBezTo>
                    <a:pt x="51" y="22"/>
                    <a:pt x="47" y="12"/>
                    <a:pt x="38" y="12"/>
                  </a:cubicBezTo>
                  <a:cubicBezTo>
                    <a:pt x="35" y="12"/>
                    <a:pt x="30" y="12"/>
                    <a:pt x="28" y="20"/>
                  </a:cubicBezTo>
                  <a:cubicBezTo>
                    <a:pt x="18" y="15"/>
                    <a:pt x="18" y="15"/>
                    <a:pt x="18" y="15"/>
                  </a:cubicBezTo>
                  <a:cubicBezTo>
                    <a:pt x="22" y="3"/>
                    <a:pt x="30" y="0"/>
                    <a:pt x="39" y="0"/>
                  </a:cubicBezTo>
                  <a:cubicBezTo>
                    <a:pt x="52" y="0"/>
                    <a:pt x="56" y="10"/>
                    <a:pt x="67" y="10"/>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1">
              <a:extLst>
                <a:ext uri="{FF2B5EF4-FFF2-40B4-BE49-F238E27FC236}">
                  <a16:creationId xmlns:a16="http://schemas.microsoft.com/office/drawing/2014/main" id="{E12B79F3-2075-4436-9F79-929609803292}"/>
                </a:ext>
              </a:extLst>
            </p:cNvPr>
            <p:cNvSpPr>
              <a:spLocks/>
            </p:cNvSpPr>
            <p:nvPr userDrawn="1"/>
          </p:nvSpPr>
          <p:spPr bwMode="auto">
            <a:xfrm>
              <a:off x="1929" y="2030"/>
              <a:ext cx="72" cy="179"/>
            </a:xfrm>
            <a:custGeom>
              <a:avLst/>
              <a:gdLst>
                <a:gd name="T0" fmla="*/ 32 w 56"/>
                <a:gd name="T1" fmla="*/ 35 h 138"/>
                <a:gd name="T2" fmla="*/ 56 w 56"/>
                <a:gd name="T3" fmla="*/ 35 h 138"/>
                <a:gd name="T4" fmla="*/ 56 w 56"/>
                <a:gd name="T5" fmla="*/ 48 h 138"/>
                <a:gd name="T6" fmla="*/ 32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2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2" y="35"/>
                  </a:moveTo>
                  <a:cubicBezTo>
                    <a:pt x="56" y="35"/>
                    <a:pt x="56" y="35"/>
                    <a:pt x="56" y="35"/>
                  </a:cubicBezTo>
                  <a:cubicBezTo>
                    <a:pt x="56" y="48"/>
                    <a:pt x="56" y="48"/>
                    <a:pt x="56" y="48"/>
                  </a:cubicBezTo>
                  <a:cubicBezTo>
                    <a:pt x="32" y="48"/>
                    <a:pt x="32" y="48"/>
                    <a:pt x="32"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12">
              <a:extLst>
                <a:ext uri="{FF2B5EF4-FFF2-40B4-BE49-F238E27FC236}">
                  <a16:creationId xmlns:a16="http://schemas.microsoft.com/office/drawing/2014/main" id="{EE4DB8D0-0957-423C-B2F5-34DACF95229F}"/>
                </a:ext>
              </a:extLst>
            </p:cNvPr>
            <p:cNvSpPr>
              <a:spLocks noChangeArrowheads="1"/>
            </p:cNvSpPr>
            <p:nvPr userDrawn="1"/>
          </p:nvSpPr>
          <p:spPr bwMode="auto">
            <a:xfrm>
              <a:off x="2030" y="2013"/>
              <a:ext cx="21" cy="196"/>
            </a:xfrm>
            <a:prstGeom prst="rect">
              <a:avLst/>
            </a:prstGeom>
            <a:solidFill>
              <a:srgbClr val="A7A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3">
              <a:extLst>
                <a:ext uri="{FF2B5EF4-FFF2-40B4-BE49-F238E27FC236}">
                  <a16:creationId xmlns:a16="http://schemas.microsoft.com/office/drawing/2014/main" id="{6C048475-0036-4B72-9451-8670B00D1710}"/>
                </a:ext>
              </a:extLst>
            </p:cNvPr>
            <p:cNvSpPr>
              <a:spLocks/>
            </p:cNvSpPr>
            <p:nvPr userDrawn="1"/>
          </p:nvSpPr>
          <p:spPr bwMode="auto">
            <a:xfrm>
              <a:off x="2086"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7" y="99"/>
                    <a:pt x="53" y="104"/>
                    <a:pt x="40"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4">
              <a:extLst>
                <a:ext uri="{FF2B5EF4-FFF2-40B4-BE49-F238E27FC236}">
                  <a16:creationId xmlns:a16="http://schemas.microsoft.com/office/drawing/2014/main" id="{45F538BC-87ED-46A0-98F9-224EEB04F3B5}"/>
                </a:ext>
              </a:extLst>
            </p:cNvPr>
            <p:cNvSpPr>
              <a:spLocks/>
            </p:cNvSpPr>
            <p:nvPr userDrawn="1"/>
          </p:nvSpPr>
          <p:spPr bwMode="auto">
            <a:xfrm>
              <a:off x="2234"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5">
              <a:extLst>
                <a:ext uri="{FF2B5EF4-FFF2-40B4-BE49-F238E27FC236}">
                  <a16:creationId xmlns:a16="http://schemas.microsoft.com/office/drawing/2014/main" id="{4569D902-524C-4370-AB1A-4AC7437EC70B}"/>
                </a:ext>
              </a:extLst>
            </p:cNvPr>
            <p:cNvSpPr>
              <a:spLocks noEditPoints="1"/>
            </p:cNvSpPr>
            <p:nvPr userDrawn="1"/>
          </p:nvSpPr>
          <p:spPr bwMode="auto">
            <a:xfrm>
              <a:off x="2353" y="2073"/>
              <a:ext cx="126" cy="140"/>
            </a:xfrm>
            <a:custGeom>
              <a:avLst/>
              <a:gdLst>
                <a:gd name="T0" fmla="*/ 17 w 98"/>
                <a:gd name="T1" fmla="*/ 55 h 108"/>
                <a:gd name="T2" fmla="*/ 17 w 98"/>
                <a:gd name="T3" fmla="*/ 56 h 108"/>
                <a:gd name="T4" fmla="*/ 19 w 98"/>
                <a:gd name="T5" fmla="*/ 72 h 108"/>
                <a:gd name="T6" fmla="*/ 55 w 98"/>
                <a:gd name="T7" fmla="*/ 94 h 108"/>
                <a:gd name="T8" fmla="*/ 89 w 98"/>
                <a:gd name="T9" fmla="*/ 82 h 108"/>
                <a:gd name="T10" fmla="*/ 93 w 98"/>
                <a:gd name="T11" fmla="*/ 82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3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2"/>
                    <a:pt x="17" y="68"/>
                    <a:pt x="19" y="72"/>
                  </a:cubicBezTo>
                  <a:cubicBezTo>
                    <a:pt x="25" y="86"/>
                    <a:pt x="37" y="94"/>
                    <a:pt x="55" y="94"/>
                  </a:cubicBezTo>
                  <a:cubicBezTo>
                    <a:pt x="66" y="94"/>
                    <a:pt x="79" y="90"/>
                    <a:pt x="89" y="82"/>
                  </a:cubicBezTo>
                  <a:cubicBezTo>
                    <a:pt x="93" y="82"/>
                    <a:pt x="93" y="82"/>
                    <a:pt x="93" y="82"/>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3"/>
                    <a:pt x="49" y="13"/>
                  </a:cubicBezTo>
                  <a:cubicBezTo>
                    <a:pt x="30" y="13"/>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6">
              <a:extLst>
                <a:ext uri="{FF2B5EF4-FFF2-40B4-BE49-F238E27FC236}">
                  <a16:creationId xmlns:a16="http://schemas.microsoft.com/office/drawing/2014/main" id="{E1635365-FD8A-4054-8727-D0C30D954250}"/>
                </a:ext>
              </a:extLst>
            </p:cNvPr>
            <p:cNvSpPr>
              <a:spLocks noEditPoints="1"/>
            </p:cNvSpPr>
            <p:nvPr userDrawn="1"/>
          </p:nvSpPr>
          <p:spPr bwMode="auto">
            <a:xfrm>
              <a:off x="2561" y="2020"/>
              <a:ext cx="174" cy="189"/>
            </a:xfrm>
            <a:custGeom>
              <a:avLst/>
              <a:gdLst>
                <a:gd name="T0" fmla="*/ 70 w 174"/>
                <a:gd name="T1" fmla="*/ 0 h 189"/>
                <a:gd name="T2" fmla="*/ 105 w 174"/>
                <a:gd name="T3" fmla="*/ 0 h 189"/>
                <a:gd name="T4" fmla="*/ 174 w 174"/>
                <a:gd name="T5" fmla="*/ 183 h 189"/>
                <a:gd name="T6" fmla="*/ 174 w 174"/>
                <a:gd name="T7" fmla="*/ 189 h 189"/>
                <a:gd name="T8" fmla="*/ 152 w 174"/>
                <a:gd name="T9" fmla="*/ 189 h 189"/>
                <a:gd name="T10" fmla="*/ 127 w 174"/>
                <a:gd name="T11" fmla="*/ 122 h 189"/>
                <a:gd name="T12" fmla="*/ 45 w 174"/>
                <a:gd name="T13" fmla="*/ 122 h 189"/>
                <a:gd name="T14" fmla="*/ 21 w 174"/>
                <a:gd name="T15" fmla="*/ 189 h 189"/>
                <a:gd name="T16" fmla="*/ 0 w 174"/>
                <a:gd name="T17" fmla="*/ 189 h 189"/>
                <a:gd name="T18" fmla="*/ 0 w 174"/>
                <a:gd name="T19" fmla="*/ 183 h 189"/>
                <a:gd name="T20" fmla="*/ 70 w 174"/>
                <a:gd name="T21" fmla="*/ 0 h 189"/>
                <a:gd name="T22" fmla="*/ 53 w 174"/>
                <a:gd name="T23" fmla="*/ 102 h 189"/>
                <a:gd name="T24" fmla="*/ 119 w 174"/>
                <a:gd name="T25" fmla="*/ 102 h 189"/>
                <a:gd name="T26" fmla="*/ 90 w 174"/>
                <a:gd name="T27" fmla="*/ 27 h 189"/>
                <a:gd name="T28" fmla="*/ 87 w 174"/>
                <a:gd name="T29" fmla="*/ 15 h 189"/>
                <a:gd name="T30" fmla="*/ 85 w 174"/>
                <a:gd name="T31" fmla="*/ 15 h 189"/>
                <a:gd name="T32" fmla="*/ 81 w 174"/>
                <a:gd name="T33" fmla="*/ 27 h 189"/>
                <a:gd name="T34" fmla="*/ 53 w 174"/>
                <a:gd name="T35"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89">
                  <a:moveTo>
                    <a:pt x="70" y="0"/>
                  </a:moveTo>
                  <a:lnTo>
                    <a:pt x="105" y="0"/>
                  </a:lnTo>
                  <a:lnTo>
                    <a:pt x="174" y="183"/>
                  </a:lnTo>
                  <a:lnTo>
                    <a:pt x="174" y="189"/>
                  </a:lnTo>
                  <a:lnTo>
                    <a:pt x="152" y="189"/>
                  </a:lnTo>
                  <a:lnTo>
                    <a:pt x="127" y="122"/>
                  </a:lnTo>
                  <a:lnTo>
                    <a:pt x="45" y="122"/>
                  </a:lnTo>
                  <a:lnTo>
                    <a:pt x="21" y="189"/>
                  </a:lnTo>
                  <a:lnTo>
                    <a:pt x="0" y="189"/>
                  </a:lnTo>
                  <a:lnTo>
                    <a:pt x="0" y="183"/>
                  </a:lnTo>
                  <a:lnTo>
                    <a:pt x="70" y="0"/>
                  </a:lnTo>
                  <a:close/>
                  <a:moveTo>
                    <a:pt x="53" y="102"/>
                  </a:moveTo>
                  <a:lnTo>
                    <a:pt x="119" y="102"/>
                  </a:lnTo>
                  <a:lnTo>
                    <a:pt x="90" y="27"/>
                  </a:lnTo>
                  <a:lnTo>
                    <a:pt x="87" y="15"/>
                  </a:lnTo>
                  <a:lnTo>
                    <a:pt x="85" y="15"/>
                  </a:lnTo>
                  <a:lnTo>
                    <a:pt x="81" y="27"/>
                  </a:lnTo>
                  <a:lnTo>
                    <a:pt x="53" y="102"/>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7">
              <a:extLst>
                <a:ext uri="{FF2B5EF4-FFF2-40B4-BE49-F238E27FC236}">
                  <a16:creationId xmlns:a16="http://schemas.microsoft.com/office/drawing/2014/main" id="{EF350750-28AC-41C6-9466-E2DE4E555FE9}"/>
                </a:ext>
              </a:extLst>
            </p:cNvPr>
            <p:cNvSpPr>
              <a:spLocks/>
            </p:cNvSpPr>
            <p:nvPr userDrawn="1"/>
          </p:nvSpPr>
          <p:spPr bwMode="auto">
            <a:xfrm>
              <a:off x="2761" y="2074"/>
              <a:ext cx="72" cy="135"/>
            </a:xfrm>
            <a:custGeom>
              <a:avLst/>
              <a:gdLst>
                <a:gd name="T0" fmla="*/ 0 w 56"/>
                <a:gd name="T1" fmla="*/ 1 h 104"/>
                <a:gd name="T2" fmla="*/ 17 w 56"/>
                <a:gd name="T3" fmla="*/ 1 h 104"/>
                <a:gd name="T4" fmla="*/ 17 w 56"/>
                <a:gd name="T5" fmla="*/ 19 h 104"/>
                <a:gd name="T6" fmla="*/ 20 w 56"/>
                <a:gd name="T7" fmla="*/ 19 h 104"/>
                <a:gd name="T8" fmla="*/ 42 w 56"/>
                <a:gd name="T9" fmla="*/ 0 h 104"/>
                <a:gd name="T10" fmla="*/ 56 w 56"/>
                <a:gd name="T11" fmla="*/ 0 h 104"/>
                <a:gd name="T12" fmla="*/ 56 w 56"/>
                <a:gd name="T13" fmla="*/ 15 h 104"/>
                <a:gd name="T14" fmla="*/ 42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7" y="1"/>
                    <a:pt x="17" y="1"/>
                    <a:pt x="17" y="1"/>
                  </a:cubicBezTo>
                  <a:cubicBezTo>
                    <a:pt x="17" y="19"/>
                    <a:pt x="17" y="19"/>
                    <a:pt x="17" y="19"/>
                  </a:cubicBezTo>
                  <a:cubicBezTo>
                    <a:pt x="20" y="19"/>
                    <a:pt x="20" y="19"/>
                    <a:pt x="20" y="19"/>
                  </a:cubicBezTo>
                  <a:cubicBezTo>
                    <a:pt x="22" y="7"/>
                    <a:pt x="30" y="0"/>
                    <a:pt x="42" y="0"/>
                  </a:cubicBezTo>
                  <a:cubicBezTo>
                    <a:pt x="56" y="0"/>
                    <a:pt x="56" y="0"/>
                    <a:pt x="56" y="0"/>
                  </a:cubicBezTo>
                  <a:cubicBezTo>
                    <a:pt x="56" y="15"/>
                    <a:pt x="56" y="15"/>
                    <a:pt x="56" y="15"/>
                  </a:cubicBezTo>
                  <a:cubicBezTo>
                    <a:pt x="42" y="15"/>
                    <a:pt x="42" y="15"/>
                    <a:pt x="42" y="15"/>
                  </a:cubicBezTo>
                  <a:cubicBezTo>
                    <a:pt x="30" y="15"/>
                    <a:pt x="19"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8">
              <a:extLst>
                <a:ext uri="{FF2B5EF4-FFF2-40B4-BE49-F238E27FC236}">
                  <a16:creationId xmlns:a16="http://schemas.microsoft.com/office/drawing/2014/main" id="{E1BA9E1D-BC99-4D2C-BF79-235D437A052F}"/>
                </a:ext>
              </a:extLst>
            </p:cNvPr>
            <p:cNvSpPr>
              <a:spLocks noEditPoints="1"/>
            </p:cNvSpPr>
            <p:nvPr userDrawn="1"/>
          </p:nvSpPr>
          <p:spPr bwMode="auto">
            <a:xfrm>
              <a:off x="2840" y="2073"/>
              <a:ext cx="125"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9">
              <a:extLst>
                <a:ext uri="{FF2B5EF4-FFF2-40B4-BE49-F238E27FC236}">
                  <a16:creationId xmlns:a16="http://schemas.microsoft.com/office/drawing/2014/main" id="{F5949291-AC5F-429E-9DF6-998DAE98E9B6}"/>
                </a:ext>
              </a:extLst>
            </p:cNvPr>
            <p:cNvSpPr>
              <a:spLocks/>
            </p:cNvSpPr>
            <p:nvPr userDrawn="1"/>
          </p:nvSpPr>
          <p:spPr bwMode="auto">
            <a:xfrm>
              <a:off x="2992" y="2074"/>
              <a:ext cx="117" cy="135"/>
            </a:xfrm>
            <a:custGeom>
              <a:avLst/>
              <a:gdLst>
                <a:gd name="T0" fmla="*/ 75 w 91"/>
                <a:gd name="T1" fmla="*/ 40 h 104"/>
                <a:gd name="T2" fmla="*/ 46 w 91"/>
                <a:gd name="T3" fmla="*/ 14 h 104"/>
                <a:gd name="T4" fmla="*/ 16 w 91"/>
                <a:gd name="T5" fmla="*/ 38 h 104"/>
                <a:gd name="T6" fmla="*/ 16 w 91"/>
                <a:gd name="T7" fmla="*/ 104 h 104"/>
                <a:gd name="T8" fmla="*/ 0 w 91"/>
                <a:gd name="T9" fmla="*/ 104 h 104"/>
                <a:gd name="T10" fmla="*/ 0 w 91"/>
                <a:gd name="T11" fmla="*/ 1 h 104"/>
                <a:gd name="T12" fmla="*/ 15 w 91"/>
                <a:gd name="T13" fmla="*/ 1 h 104"/>
                <a:gd name="T14" fmla="*/ 15 w 91"/>
                <a:gd name="T15" fmla="*/ 19 h 104"/>
                <a:gd name="T16" fmla="*/ 18 w 91"/>
                <a:gd name="T17" fmla="*/ 19 h 104"/>
                <a:gd name="T18" fmla="*/ 52 w 91"/>
                <a:gd name="T19" fmla="*/ 0 h 104"/>
                <a:gd name="T20" fmla="*/ 91 w 91"/>
                <a:gd name="T21" fmla="*/ 38 h 104"/>
                <a:gd name="T22" fmla="*/ 91 w 91"/>
                <a:gd name="T23" fmla="*/ 104 h 104"/>
                <a:gd name="T24" fmla="*/ 75 w 91"/>
                <a:gd name="T25" fmla="*/ 104 h 104"/>
                <a:gd name="T26" fmla="*/ 75 w 91"/>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04">
                  <a:moveTo>
                    <a:pt x="75" y="40"/>
                  </a:moveTo>
                  <a:cubicBezTo>
                    <a:pt x="75" y="23"/>
                    <a:pt x="63" y="14"/>
                    <a:pt x="46" y="14"/>
                  </a:cubicBezTo>
                  <a:cubicBezTo>
                    <a:pt x="34" y="14"/>
                    <a:pt x="16"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8" y="0"/>
                    <a:pt x="52" y="0"/>
                  </a:cubicBezTo>
                  <a:cubicBezTo>
                    <a:pt x="75" y="0"/>
                    <a:pt x="91" y="11"/>
                    <a:pt x="91" y="38"/>
                  </a:cubicBezTo>
                  <a:cubicBezTo>
                    <a:pt x="91" y="104"/>
                    <a:pt x="91" y="104"/>
                    <a:pt x="91" y="104"/>
                  </a:cubicBezTo>
                  <a:cubicBezTo>
                    <a:pt x="75" y="104"/>
                    <a:pt x="75" y="104"/>
                    <a:pt x="75" y="104"/>
                  </a:cubicBezTo>
                  <a:lnTo>
                    <a:pt x="75"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0">
              <a:extLst>
                <a:ext uri="{FF2B5EF4-FFF2-40B4-BE49-F238E27FC236}">
                  <a16:creationId xmlns:a16="http://schemas.microsoft.com/office/drawing/2014/main" id="{17F4771C-5A4C-4520-980E-3A824D35479A}"/>
                </a:ext>
              </a:extLst>
            </p:cNvPr>
            <p:cNvSpPr>
              <a:spLocks noEditPoints="1"/>
            </p:cNvSpPr>
            <p:nvPr userDrawn="1"/>
          </p:nvSpPr>
          <p:spPr bwMode="auto">
            <a:xfrm>
              <a:off x="3136" y="2015"/>
              <a:ext cx="129" cy="197"/>
            </a:xfrm>
            <a:custGeom>
              <a:avLst/>
              <a:gdLst>
                <a:gd name="T0" fmla="*/ 100 w 100"/>
                <a:gd name="T1" fmla="*/ 0 h 152"/>
                <a:gd name="T2" fmla="*/ 100 w 100"/>
                <a:gd name="T3" fmla="*/ 150 h 152"/>
                <a:gd name="T4" fmla="*/ 83 w 100"/>
                <a:gd name="T5" fmla="*/ 150 h 152"/>
                <a:gd name="T6" fmla="*/ 83 w 100"/>
                <a:gd name="T7" fmla="*/ 137 h 152"/>
                <a:gd name="T8" fmla="*/ 80 w 100"/>
                <a:gd name="T9" fmla="*/ 137 h 152"/>
                <a:gd name="T10" fmla="*/ 49 w 100"/>
                <a:gd name="T11" fmla="*/ 152 h 152"/>
                <a:gd name="T12" fmla="*/ 0 w 100"/>
                <a:gd name="T13" fmla="*/ 100 h 152"/>
                <a:gd name="T14" fmla="*/ 52 w 100"/>
                <a:gd name="T15" fmla="*/ 45 h 152"/>
                <a:gd name="T16" fmla="*/ 83 w 100"/>
                <a:gd name="T17" fmla="*/ 61 h 152"/>
                <a:gd name="T18" fmla="*/ 83 w 100"/>
                <a:gd name="T19" fmla="*/ 0 h 152"/>
                <a:gd name="T20" fmla="*/ 100 w 100"/>
                <a:gd name="T21" fmla="*/ 0 h 152"/>
                <a:gd name="T22" fmla="*/ 83 w 100"/>
                <a:gd name="T23" fmla="*/ 109 h 152"/>
                <a:gd name="T24" fmla="*/ 83 w 100"/>
                <a:gd name="T25" fmla="*/ 81 h 152"/>
                <a:gd name="T26" fmla="*/ 54 w 100"/>
                <a:gd name="T27" fmla="*/ 59 h 152"/>
                <a:gd name="T28" fmla="*/ 17 w 100"/>
                <a:gd name="T29" fmla="*/ 99 h 152"/>
                <a:gd name="T30" fmla="*/ 54 w 100"/>
                <a:gd name="T31" fmla="*/ 138 h 152"/>
                <a:gd name="T32" fmla="*/ 83 w 100"/>
                <a:gd name="T33" fmla="*/ 10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52">
                  <a:moveTo>
                    <a:pt x="100" y="0"/>
                  </a:moveTo>
                  <a:cubicBezTo>
                    <a:pt x="100" y="150"/>
                    <a:pt x="100" y="150"/>
                    <a:pt x="100" y="150"/>
                  </a:cubicBezTo>
                  <a:cubicBezTo>
                    <a:pt x="83" y="150"/>
                    <a:pt x="83" y="150"/>
                    <a:pt x="83" y="150"/>
                  </a:cubicBezTo>
                  <a:cubicBezTo>
                    <a:pt x="83" y="137"/>
                    <a:pt x="83" y="137"/>
                    <a:pt x="83" y="137"/>
                  </a:cubicBezTo>
                  <a:cubicBezTo>
                    <a:pt x="80" y="137"/>
                    <a:pt x="80" y="137"/>
                    <a:pt x="80" y="137"/>
                  </a:cubicBezTo>
                  <a:cubicBezTo>
                    <a:pt x="72" y="147"/>
                    <a:pt x="62" y="152"/>
                    <a:pt x="49" y="152"/>
                  </a:cubicBezTo>
                  <a:cubicBezTo>
                    <a:pt x="21" y="152"/>
                    <a:pt x="0" y="131"/>
                    <a:pt x="0" y="100"/>
                  </a:cubicBezTo>
                  <a:cubicBezTo>
                    <a:pt x="0" y="66"/>
                    <a:pt x="24" y="45"/>
                    <a:pt x="52" y="45"/>
                  </a:cubicBezTo>
                  <a:cubicBezTo>
                    <a:pt x="64" y="45"/>
                    <a:pt x="80" y="51"/>
                    <a:pt x="83" y="61"/>
                  </a:cubicBezTo>
                  <a:cubicBezTo>
                    <a:pt x="83" y="0"/>
                    <a:pt x="83" y="0"/>
                    <a:pt x="83" y="0"/>
                  </a:cubicBezTo>
                  <a:lnTo>
                    <a:pt x="100" y="0"/>
                  </a:lnTo>
                  <a:close/>
                  <a:moveTo>
                    <a:pt x="83" y="109"/>
                  </a:moveTo>
                  <a:cubicBezTo>
                    <a:pt x="83" y="81"/>
                    <a:pt x="83" y="81"/>
                    <a:pt x="83" y="81"/>
                  </a:cubicBezTo>
                  <a:cubicBezTo>
                    <a:pt x="83" y="67"/>
                    <a:pt x="70" y="59"/>
                    <a:pt x="54" y="59"/>
                  </a:cubicBezTo>
                  <a:cubicBezTo>
                    <a:pt x="36" y="59"/>
                    <a:pt x="17" y="72"/>
                    <a:pt x="17" y="99"/>
                  </a:cubicBezTo>
                  <a:cubicBezTo>
                    <a:pt x="17" y="124"/>
                    <a:pt x="35" y="138"/>
                    <a:pt x="54" y="138"/>
                  </a:cubicBezTo>
                  <a:cubicBezTo>
                    <a:pt x="69" y="138"/>
                    <a:pt x="83" y="125"/>
                    <a:pt x="83" y="109"/>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1">
              <a:extLst>
                <a:ext uri="{FF2B5EF4-FFF2-40B4-BE49-F238E27FC236}">
                  <a16:creationId xmlns:a16="http://schemas.microsoft.com/office/drawing/2014/main" id="{8ABC823D-3211-489A-AD27-6ACC09D20823}"/>
                </a:ext>
              </a:extLst>
            </p:cNvPr>
            <p:cNvSpPr>
              <a:spLocks noEditPoints="1"/>
            </p:cNvSpPr>
            <p:nvPr userDrawn="1"/>
          </p:nvSpPr>
          <p:spPr bwMode="auto">
            <a:xfrm>
              <a:off x="3293" y="2073"/>
              <a:ext cx="113"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4 h 108"/>
                <a:gd name="T16" fmla="*/ 11 w 88"/>
                <a:gd name="T17" fmla="*/ 28 h 108"/>
                <a:gd name="T18" fmla="*/ 8 w 88"/>
                <a:gd name="T19" fmla="*/ 28 h 108"/>
                <a:gd name="T20" fmla="*/ 8 w 88"/>
                <a:gd name="T21" fmla="*/ 13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49" y="108"/>
                    <a:pt x="36" y="108"/>
                  </a:cubicBezTo>
                  <a:cubicBezTo>
                    <a:pt x="15" y="108"/>
                    <a:pt x="0" y="95"/>
                    <a:pt x="0" y="77"/>
                  </a:cubicBezTo>
                  <a:cubicBezTo>
                    <a:pt x="0" y="56"/>
                    <a:pt x="16" y="47"/>
                    <a:pt x="40" y="42"/>
                  </a:cubicBezTo>
                  <a:cubicBezTo>
                    <a:pt x="47" y="40"/>
                    <a:pt x="62" y="38"/>
                    <a:pt x="70" y="37"/>
                  </a:cubicBezTo>
                  <a:cubicBezTo>
                    <a:pt x="71" y="34"/>
                    <a:pt x="71" y="34"/>
                    <a:pt x="71" y="34"/>
                  </a:cubicBezTo>
                  <a:cubicBezTo>
                    <a:pt x="68" y="23"/>
                    <a:pt x="58" y="14"/>
                    <a:pt x="44" y="14"/>
                  </a:cubicBezTo>
                  <a:cubicBezTo>
                    <a:pt x="29" y="14"/>
                    <a:pt x="20" y="19"/>
                    <a:pt x="11" y="28"/>
                  </a:cubicBezTo>
                  <a:cubicBezTo>
                    <a:pt x="8" y="28"/>
                    <a:pt x="8" y="28"/>
                    <a:pt x="8" y="28"/>
                  </a:cubicBezTo>
                  <a:cubicBezTo>
                    <a:pt x="8" y="13"/>
                    <a:pt x="8" y="13"/>
                    <a:pt x="8" y="13"/>
                  </a:cubicBezTo>
                  <a:cubicBezTo>
                    <a:pt x="16"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2">
              <a:extLst>
                <a:ext uri="{FF2B5EF4-FFF2-40B4-BE49-F238E27FC236}">
                  <a16:creationId xmlns:a16="http://schemas.microsoft.com/office/drawing/2014/main" id="{C70DA4F5-C510-492B-94B7-1D5D38A7D586}"/>
                </a:ext>
              </a:extLst>
            </p:cNvPr>
            <p:cNvSpPr>
              <a:spLocks/>
            </p:cNvSpPr>
            <p:nvPr userDrawn="1"/>
          </p:nvSpPr>
          <p:spPr bwMode="auto">
            <a:xfrm>
              <a:off x="3441" y="2074"/>
              <a:ext cx="213" cy="135"/>
            </a:xfrm>
            <a:custGeom>
              <a:avLst/>
              <a:gdLst>
                <a:gd name="T0" fmla="*/ 75 w 165"/>
                <a:gd name="T1" fmla="*/ 38 h 104"/>
                <a:gd name="T2" fmla="*/ 46 w 165"/>
                <a:gd name="T3" fmla="*/ 14 h 104"/>
                <a:gd name="T4" fmla="*/ 16 w 165"/>
                <a:gd name="T5" fmla="*/ 38 h 104"/>
                <a:gd name="T6" fmla="*/ 16 w 165"/>
                <a:gd name="T7" fmla="*/ 104 h 104"/>
                <a:gd name="T8" fmla="*/ 0 w 165"/>
                <a:gd name="T9" fmla="*/ 104 h 104"/>
                <a:gd name="T10" fmla="*/ 0 w 165"/>
                <a:gd name="T11" fmla="*/ 1 h 104"/>
                <a:gd name="T12" fmla="*/ 16 w 165"/>
                <a:gd name="T13" fmla="*/ 1 h 104"/>
                <a:gd name="T14" fmla="*/ 16 w 165"/>
                <a:gd name="T15" fmla="*/ 19 h 104"/>
                <a:gd name="T16" fmla="*/ 18 w 165"/>
                <a:gd name="T17" fmla="*/ 19 h 104"/>
                <a:gd name="T18" fmla="*/ 51 w 165"/>
                <a:gd name="T19" fmla="*/ 0 h 104"/>
                <a:gd name="T20" fmla="*/ 86 w 165"/>
                <a:gd name="T21" fmla="*/ 21 h 104"/>
                <a:gd name="T22" fmla="*/ 89 w 165"/>
                <a:gd name="T23" fmla="*/ 21 h 104"/>
                <a:gd name="T24" fmla="*/ 125 w 165"/>
                <a:gd name="T25" fmla="*/ 0 h 104"/>
                <a:gd name="T26" fmla="*/ 165 w 165"/>
                <a:gd name="T27" fmla="*/ 37 h 104"/>
                <a:gd name="T28" fmla="*/ 165 w 165"/>
                <a:gd name="T29" fmla="*/ 104 h 104"/>
                <a:gd name="T30" fmla="*/ 149 w 165"/>
                <a:gd name="T31" fmla="*/ 104 h 104"/>
                <a:gd name="T32" fmla="*/ 149 w 165"/>
                <a:gd name="T33" fmla="*/ 38 h 104"/>
                <a:gd name="T34" fmla="*/ 121 w 165"/>
                <a:gd name="T35" fmla="*/ 14 h 104"/>
                <a:gd name="T36" fmla="*/ 91 w 165"/>
                <a:gd name="T37" fmla="*/ 39 h 104"/>
                <a:gd name="T38" fmla="*/ 91 w 165"/>
                <a:gd name="T39" fmla="*/ 104 h 104"/>
                <a:gd name="T40" fmla="*/ 75 w 165"/>
                <a:gd name="T41" fmla="*/ 104 h 104"/>
                <a:gd name="T42" fmla="*/ 75 w 165"/>
                <a:gd name="T43" fmla="*/ 3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04">
                  <a:moveTo>
                    <a:pt x="75" y="38"/>
                  </a:moveTo>
                  <a:cubicBezTo>
                    <a:pt x="75" y="23"/>
                    <a:pt x="63" y="14"/>
                    <a:pt x="46" y="14"/>
                  </a:cubicBezTo>
                  <a:cubicBezTo>
                    <a:pt x="35" y="14"/>
                    <a:pt x="17" y="23"/>
                    <a:pt x="16" y="38"/>
                  </a:cubicBezTo>
                  <a:cubicBezTo>
                    <a:pt x="16" y="104"/>
                    <a:pt x="16" y="104"/>
                    <a:pt x="16" y="104"/>
                  </a:cubicBezTo>
                  <a:cubicBezTo>
                    <a:pt x="0" y="104"/>
                    <a:pt x="0" y="104"/>
                    <a:pt x="0" y="104"/>
                  </a:cubicBezTo>
                  <a:cubicBezTo>
                    <a:pt x="0" y="1"/>
                    <a:pt x="0" y="1"/>
                    <a:pt x="0" y="1"/>
                  </a:cubicBezTo>
                  <a:cubicBezTo>
                    <a:pt x="16" y="1"/>
                    <a:pt x="16" y="1"/>
                    <a:pt x="16" y="1"/>
                  </a:cubicBezTo>
                  <a:cubicBezTo>
                    <a:pt x="16" y="19"/>
                    <a:pt x="16" y="19"/>
                    <a:pt x="16" y="19"/>
                  </a:cubicBezTo>
                  <a:cubicBezTo>
                    <a:pt x="18" y="19"/>
                    <a:pt x="18" y="19"/>
                    <a:pt x="18" y="19"/>
                  </a:cubicBezTo>
                  <a:cubicBezTo>
                    <a:pt x="25" y="5"/>
                    <a:pt x="39" y="0"/>
                    <a:pt x="51" y="0"/>
                  </a:cubicBezTo>
                  <a:cubicBezTo>
                    <a:pt x="72" y="0"/>
                    <a:pt x="82" y="9"/>
                    <a:pt x="86" y="21"/>
                  </a:cubicBezTo>
                  <a:cubicBezTo>
                    <a:pt x="89" y="21"/>
                    <a:pt x="89" y="21"/>
                    <a:pt x="89" y="21"/>
                  </a:cubicBezTo>
                  <a:cubicBezTo>
                    <a:pt x="95" y="7"/>
                    <a:pt x="112" y="0"/>
                    <a:pt x="125" y="0"/>
                  </a:cubicBezTo>
                  <a:cubicBezTo>
                    <a:pt x="149" y="0"/>
                    <a:pt x="165" y="11"/>
                    <a:pt x="165" y="37"/>
                  </a:cubicBezTo>
                  <a:cubicBezTo>
                    <a:pt x="165" y="104"/>
                    <a:pt x="165" y="104"/>
                    <a:pt x="165" y="104"/>
                  </a:cubicBezTo>
                  <a:cubicBezTo>
                    <a:pt x="149" y="104"/>
                    <a:pt x="149" y="104"/>
                    <a:pt x="149" y="104"/>
                  </a:cubicBezTo>
                  <a:cubicBezTo>
                    <a:pt x="149" y="38"/>
                    <a:pt x="149" y="38"/>
                    <a:pt x="149" y="38"/>
                  </a:cubicBezTo>
                  <a:cubicBezTo>
                    <a:pt x="149" y="23"/>
                    <a:pt x="137" y="14"/>
                    <a:pt x="121" y="14"/>
                  </a:cubicBezTo>
                  <a:cubicBezTo>
                    <a:pt x="110" y="14"/>
                    <a:pt x="91" y="24"/>
                    <a:pt x="91" y="39"/>
                  </a:cubicBezTo>
                  <a:cubicBezTo>
                    <a:pt x="91" y="104"/>
                    <a:pt x="91" y="104"/>
                    <a:pt x="91" y="104"/>
                  </a:cubicBezTo>
                  <a:cubicBezTo>
                    <a:pt x="75" y="104"/>
                    <a:pt x="75" y="104"/>
                    <a:pt x="75" y="104"/>
                  </a:cubicBezTo>
                  <a:lnTo>
                    <a:pt x="75" y="38"/>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3">
              <a:extLst>
                <a:ext uri="{FF2B5EF4-FFF2-40B4-BE49-F238E27FC236}">
                  <a16:creationId xmlns:a16="http://schemas.microsoft.com/office/drawing/2014/main" id="{1E0667E1-952D-4612-AC0F-073A3F170B19}"/>
                </a:ext>
              </a:extLst>
            </p:cNvPr>
            <p:cNvSpPr>
              <a:spLocks noEditPoints="1"/>
            </p:cNvSpPr>
            <p:nvPr userDrawn="1"/>
          </p:nvSpPr>
          <p:spPr bwMode="auto">
            <a:xfrm>
              <a:off x="3687" y="2016"/>
              <a:ext cx="22" cy="193"/>
            </a:xfrm>
            <a:custGeom>
              <a:avLst/>
              <a:gdLst>
                <a:gd name="T0" fmla="*/ 0 w 22"/>
                <a:gd name="T1" fmla="*/ 27 h 193"/>
                <a:gd name="T2" fmla="*/ 0 w 22"/>
                <a:gd name="T3" fmla="*/ 0 h 193"/>
                <a:gd name="T4" fmla="*/ 22 w 22"/>
                <a:gd name="T5" fmla="*/ 0 h 193"/>
                <a:gd name="T6" fmla="*/ 22 w 22"/>
                <a:gd name="T7" fmla="*/ 27 h 193"/>
                <a:gd name="T8" fmla="*/ 0 w 22"/>
                <a:gd name="T9" fmla="*/ 27 h 193"/>
                <a:gd name="T10" fmla="*/ 0 w 22"/>
                <a:gd name="T11" fmla="*/ 193 h 193"/>
                <a:gd name="T12" fmla="*/ 0 w 22"/>
                <a:gd name="T13" fmla="*/ 60 h 193"/>
                <a:gd name="T14" fmla="*/ 22 w 22"/>
                <a:gd name="T15" fmla="*/ 60 h 193"/>
                <a:gd name="T16" fmla="*/ 22 w 22"/>
                <a:gd name="T17" fmla="*/ 193 h 193"/>
                <a:gd name="T18" fmla="*/ 0 w 22"/>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93">
                  <a:moveTo>
                    <a:pt x="0" y="27"/>
                  </a:moveTo>
                  <a:lnTo>
                    <a:pt x="0" y="0"/>
                  </a:lnTo>
                  <a:lnTo>
                    <a:pt x="22" y="0"/>
                  </a:lnTo>
                  <a:lnTo>
                    <a:pt x="22" y="27"/>
                  </a:lnTo>
                  <a:lnTo>
                    <a:pt x="0" y="27"/>
                  </a:lnTo>
                  <a:close/>
                  <a:moveTo>
                    <a:pt x="0" y="193"/>
                  </a:moveTo>
                  <a:lnTo>
                    <a:pt x="0" y="60"/>
                  </a:lnTo>
                  <a:lnTo>
                    <a:pt x="22" y="60"/>
                  </a:lnTo>
                  <a:lnTo>
                    <a:pt x="22"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4">
              <a:extLst>
                <a:ext uri="{FF2B5EF4-FFF2-40B4-BE49-F238E27FC236}">
                  <a16:creationId xmlns:a16="http://schemas.microsoft.com/office/drawing/2014/main" id="{29B5F7B8-7A07-4BB5-AD6C-DF374A936B21}"/>
                </a:ext>
              </a:extLst>
            </p:cNvPr>
            <p:cNvSpPr>
              <a:spLocks/>
            </p:cNvSpPr>
            <p:nvPr userDrawn="1"/>
          </p:nvSpPr>
          <p:spPr bwMode="auto">
            <a:xfrm>
              <a:off x="3739"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5"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9"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5">
              <a:extLst>
                <a:ext uri="{FF2B5EF4-FFF2-40B4-BE49-F238E27FC236}">
                  <a16:creationId xmlns:a16="http://schemas.microsoft.com/office/drawing/2014/main" id="{3522255D-4C45-4F11-922A-6076DE893FBA}"/>
                </a:ext>
              </a:extLst>
            </p:cNvPr>
            <p:cNvSpPr>
              <a:spLocks noEditPoints="1"/>
            </p:cNvSpPr>
            <p:nvPr userDrawn="1"/>
          </p:nvSpPr>
          <p:spPr bwMode="auto">
            <a:xfrm>
              <a:off x="3857" y="2073"/>
              <a:ext cx="125" cy="140"/>
            </a:xfrm>
            <a:custGeom>
              <a:avLst/>
              <a:gdLst>
                <a:gd name="T0" fmla="*/ 16 w 97"/>
                <a:gd name="T1" fmla="*/ 55 h 108"/>
                <a:gd name="T2" fmla="*/ 16 w 97"/>
                <a:gd name="T3" fmla="*/ 56 h 108"/>
                <a:gd name="T4" fmla="*/ 19 w 97"/>
                <a:gd name="T5" fmla="*/ 72 h 108"/>
                <a:gd name="T6" fmla="*/ 55 w 97"/>
                <a:gd name="T7" fmla="*/ 94 h 108"/>
                <a:gd name="T8" fmla="*/ 89 w 97"/>
                <a:gd name="T9" fmla="*/ 82 h 108"/>
                <a:gd name="T10" fmla="*/ 92 w 97"/>
                <a:gd name="T11" fmla="*/ 82 h 108"/>
                <a:gd name="T12" fmla="*/ 92 w 97"/>
                <a:gd name="T13" fmla="*/ 95 h 108"/>
                <a:gd name="T14" fmla="*/ 55 w 97"/>
                <a:gd name="T15" fmla="*/ 108 h 108"/>
                <a:gd name="T16" fmla="*/ 0 w 97"/>
                <a:gd name="T17" fmla="*/ 53 h 108"/>
                <a:gd name="T18" fmla="*/ 49 w 97"/>
                <a:gd name="T19" fmla="*/ 0 h 108"/>
                <a:gd name="T20" fmla="*/ 97 w 97"/>
                <a:gd name="T21" fmla="*/ 55 h 108"/>
                <a:gd name="T22" fmla="*/ 16 w 97"/>
                <a:gd name="T23" fmla="*/ 55 h 108"/>
                <a:gd name="T24" fmla="*/ 17 w 97"/>
                <a:gd name="T25" fmla="*/ 42 h 108"/>
                <a:gd name="T26" fmla="*/ 80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7" y="94"/>
                    <a:pt x="55" y="94"/>
                  </a:cubicBezTo>
                  <a:cubicBezTo>
                    <a:pt x="65" y="94"/>
                    <a:pt x="78" y="90"/>
                    <a:pt x="89" y="82"/>
                  </a:cubicBezTo>
                  <a:cubicBezTo>
                    <a:pt x="92" y="82"/>
                    <a:pt x="92" y="82"/>
                    <a:pt x="92" y="82"/>
                  </a:cubicBezTo>
                  <a:cubicBezTo>
                    <a:pt x="92" y="95"/>
                    <a:pt x="92" y="95"/>
                    <a:pt x="92" y="95"/>
                  </a:cubicBezTo>
                  <a:cubicBezTo>
                    <a:pt x="82" y="105"/>
                    <a:pt x="66" y="108"/>
                    <a:pt x="55" y="108"/>
                  </a:cubicBezTo>
                  <a:cubicBezTo>
                    <a:pt x="20" y="108"/>
                    <a:pt x="0" y="90"/>
                    <a:pt x="0" y="53"/>
                  </a:cubicBezTo>
                  <a:cubicBezTo>
                    <a:pt x="0" y="24"/>
                    <a:pt x="18" y="0"/>
                    <a:pt x="49" y="0"/>
                  </a:cubicBezTo>
                  <a:cubicBezTo>
                    <a:pt x="84" y="0"/>
                    <a:pt x="96" y="24"/>
                    <a:pt x="97" y="55"/>
                  </a:cubicBezTo>
                  <a:lnTo>
                    <a:pt x="16" y="55"/>
                  </a:lnTo>
                  <a:close/>
                  <a:moveTo>
                    <a:pt x="17" y="42"/>
                  </a:moveTo>
                  <a:cubicBezTo>
                    <a:pt x="80" y="42"/>
                    <a:pt x="80" y="42"/>
                    <a:pt x="80" y="42"/>
                  </a:cubicBezTo>
                  <a:cubicBezTo>
                    <a:pt x="79"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a:extLst>
                <a:ext uri="{FF2B5EF4-FFF2-40B4-BE49-F238E27FC236}">
                  <a16:creationId xmlns:a16="http://schemas.microsoft.com/office/drawing/2014/main" id="{9746D98C-DB09-42C2-94D9-3853CF647543}"/>
                </a:ext>
              </a:extLst>
            </p:cNvPr>
            <p:cNvSpPr>
              <a:spLocks/>
            </p:cNvSpPr>
            <p:nvPr userDrawn="1"/>
          </p:nvSpPr>
          <p:spPr bwMode="auto">
            <a:xfrm>
              <a:off x="4070" y="2017"/>
              <a:ext cx="146" cy="196"/>
            </a:xfrm>
            <a:custGeom>
              <a:avLst/>
              <a:gdLst>
                <a:gd name="T0" fmla="*/ 0 w 113"/>
                <a:gd name="T1" fmla="*/ 111 h 151"/>
                <a:gd name="T2" fmla="*/ 4 w 113"/>
                <a:gd name="T3" fmla="*/ 111 h 151"/>
                <a:gd name="T4" fmla="*/ 60 w 113"/>
                <a:gd name="T5" fmla="*/ 135 h 151"/>
                <a:gd name="T6" fmla="*/ 96 w 113"/>
                <a:gd name="T7" fmla="*/ 111 h 151"/>
                <a:gd name="T8" fmla="*/ 56 w 113"/>
                <a:gd name="T9" fmla="*/ 84 h 151"/>
                <a:gd name="T10" fmla="*/ 2 w 113"/>
                <a:gd name="T11" fmla="*/ 41 h 151"/>
                <a:gd name="T12" fmla="*/ 59 w 113"/>
                <a:gd name="T13" fmla="*/ 0 h 151"/>
                <a:gd name="T14" fmla="*/ 108 w 113"/>
                <a:gd name="T15" fmla="*/ 16 h 151"/>
                <a:gd name="T16" fmla="*/ 108 w 113"/>
                <a:gd name="T17" fmla="*/ 32 h 151"/>
                <a:gd name="T18" fmla="*/ 103 w 113"/>
                <a:gd name="T19" fmla="*/ 32 h 151"/>
                <a:gd name="T20" fmla="*/ 55 w 113"/>
                <a:gd name="T21" fmla="*/ 15 h 151"/>
                <a:gd name="T22" fmla="*/ 19 w 113"/>
                <a:gd name="T23" fmla="*/ 41 h 151"/>
                <a:gd name="T24" fmla="*/ 58 w 113"/>
                <a:gd name="T25" fmla="*/ 68 h 151"/>
                <a:gd name="T26" fmla="*/ 113 w 113"/>
                <a:gd name="T27" fmla="*/ 111 h 151"/>
                <a:gd name="T28" fmla="*/ 60 w 113"/>
                <a:gd name="T29" fmla="*/ 151 h 151"/>
                <a:gd name="T30" fmla="*/ 0 w 113"/>
                <a:gd name="T31" fmla="*/ 131 h 151"/>
                <a:gd name="T32" fmla="*/ 0 w 113"/>
                <a:gd name="T33" fmla="*/ 11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51">
                  <a:moveTo>
                    <a:pt x="0" y="111"/>
                  </a:moveTo>
                  <a:cubicBezTo>
                    <a:pt x="4" y="111"/>
                    <a:pt x="4" y="111"/>
                    <a:pt x="4" y="111"/>
                  </a:cubicBezTo>
                  <a:cubicBezTo>
                    <a:pt x="18" y="125"/>
                    <a:pt x="41" y="135"/>
                    <a:pt x="60" y="135"/>
                  </a:cubicBezTo>
                  <a:cubicBezTo>
                    <a:pt x="84" y="135"/>
                    <a:pt x="96" y="122"/>
                    <a:pt x="96" y="111"/>
                  </a:cubicBezTo>
                  <a:cubicBezTo>
                    <a:pt x="96" y="93"/>
                    <a:pt x="76" y="88"/>
                    <a:pt x="56" y="84"/>
                  </a:cubicBezTo>
                  <a:cubicBezTo>
                    <a:pt x="31" y="78"/>
                    <a:pt x="2" y="72"/>
                    <a:pt x="2" y="41"/>
                  </a:cubicBezTo>
                  <a:cubicBezTo>
                    <a:pt x="2" y="18"/>
                    <a:pt x="23" y="0"/>
                    <a:pt x="59" y="0"/>
                  </a:cubicBezTo>
                  <a:cubicBezTo>
                    <a:pt x="80" y="0"/>
                    <a:pt x="99" y="8"/>
                    <a:pt x="108" y="16"/>
                  </a:cubicBezTo>
                  <a:cubicBezTo>
                    <a:pt x="108" y="32"/>
                    <a:pt x="108" y="32"/>
                    <a:pt x="108" y="32"/>
                  </a:cubicBezTo>
                  <a:cubicBezTo>
                    <a:pt x="103" y="32"/>
                    <a:pt x="103" y="32"/>
                    <a:pt x="103" y="32"/>
                  </a:cubicBezTo>
                  <a:cubicBezTo>
                    <a:pt x="93" y="23"/>
                    <a:pt x="76" y="15"/>
                    <a:pt x="55" y="15"/>
                  </a:cubicBezTo>
                  <a:cubicBezTo>
                    <a:pt x="33" y="15"/>
                    <a:pt x="19" y="27"/>
                    <a:pt x="19" y="41"/>
                  </a:cubicBezTo>
                  <a:cubicBezTo>
                    <a:pt x="19" y="58"/>
                    <a:pt x="39" y="63"/>
                    <a:pt x="58" y="68"/>
                  </a:cubicBezTo>
                  <a:cubicBezTo>
                    <a:pt x="83" y="74"/>
                    <a:pt x="113" y="79"/>
                    <a:pt x="113" y="111"/>
                  </a:cubicBezTo>
                  <a:cubicBezTo>
                    <a:pt x="113" y="133"/>
                    <a:pt x="94" y="151"/>
                    <a:pt x="60" y="151"/>
                  </a:cubicBezTo>
                  <a:cubicBezTo>
                    <a:pt x="36" y="151"/>
                    <a:pt x="18" y="145"/>
                    <a:pt x="0" y="131"/>
                  </a:cubicBezTo>
                  <a:lnTo>
                    <a:pt x="0" y="11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a:extLst>
                <a:ext uri="{FF2B5EF4-FFF2-40B4-BE49-F238E27FC236}">
                  <a16:creationId xmlns:a16="http://schemas.microsoft.com/office/drawing/2014/main" id="{FFF0D116-B19B-4697-88A6-E06822483A6D}"/>
                </a:ext>
              </a:extLst>
            </p:cNvPr>
            <p:cNvSpPr>
              <a:spLocks noEditPoints="1"/>
            </p:cNvSpPr>
            <p:nvPr userDrawn="1"/>
          </p:nvSpPr>
          <p:spPr bwMode="auto">
            <a:xfrm>
              <a:off x="4243" y="2016"/>
              <a:ext cx="20" cy="193"/>
            </a:xfrm>
            <a:custGeom>
              <a:avLst/>
              <a:gdLst>
                <a:gd name="T0" fmla="*/ 0 w 20"/>
                <a:gd name="T1" fmla="*/ 27 h 193"/>
                <a:gd name="T2" fmla="*/ 0 w 20"/>
                <a:gd name="T3" fmla="*/ 0 h 193"/>
                <a:gd name="T4" fmla="*/ 20 w 20"/>
                <a:gd name="T5" fmla="*/ 0 h 193"/>
                <a:gd name="T6" fmla="*/ 20 w 20"/>
                <a:gd name="T7" fmla="*/ 27 h 193"/>
                <a:gd name="T8" fmla="*/ 0 w 20"/>
                <a:gd name="T9" fmla="*/ 27 h 193"/>
                <a:gd name="T10" fmla="*/ 0 w 20"/>
                <a:gd name="T11" fmla="*/ 193 h 193"/>
                <a:gd name="T12" fmla="*/ 0 w 20"/>
                <a:gd name="T13" fmla="*/ 60 h 193"/>
                <a:gd name="T14" fmla="*/ 20 w 20"/>
                <a:gd name="T15" fmla="*/ 60 h 193"/>
                <a:gd name="T16" fmla="*/ 20 w 20"/>
                <a:gd name="T17" fmla="*/ 193 h 193"/>
                <a:gd name="T18" fmla="*/ 0 w 20"/>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3">
                  <a:moveTo>
                    <a:pt x="0" y="27"/>
                  </a:moveTo>
                  <a:lnTo>
                    <a:pt x="0" y="0"/>
                  </a:lnTo>
                  <a:lnTo>
                    <a:pt x="20" y="0"/>
                  </a:lnTo>
                  <a:lnTo>
                    <a:pt x="20" y="27"/>
                  </a:lnTo>
                  <a:lnTo>
                    <a:pt x="0" y="27"/>
                  </a:lnTo>
                  <a:close/>
                  <a:moveTo>
                    <a:pt x="0" y="193"/>
                  </a:moveTo>
                  <a:lnTo>
                    <a:pt x="0" y="60"/>
                  </a:lnTo>
                  <a:lnTo>
                    <a:pt x="20" y="60"/>
                  </a:lnTo>
                  <a:lnTo>
                    <a:pt x="20"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a:extLst>
                <a:ext uri="{FF2B5EF4-FFF2-40B4-BE49-F238E27FC236}">
                  <a16:creationId xmlns:a16="http://schemas.microsoft.com/office/drawing/2014/main" id="{BEE6A8FC-F78C-4759-B420-8EE6A5297D61}"/>
                </a:ext>
              </a:extLst>
            </p:cNvPr>
            <p:cNvSpPr>
              <a:spLocks/>
            </p:cNvSpPr>
            <p:nvPr userDrawn="1"/>
          </p:nvSpPr>
          <p:spPr bwMode="auto">
            <a:xfrm>
              <a:off x="4301" y="2013"/>
              <a:ext cx="116" cy="196"/>
            </a:xfrm>
            <a:custGeom>
              <a:avLst/>
              <a:gdLst>
                <a:gd name="T0" fmla="*/ 74 w 90"/>
                <a:gd name="T1" fmla="*/ 87 h 151"/>
                <a:gd name="T2" fmla="*/ 46 w 90"/>
                <a:gd name="T3" fmla="*/ 61 h 151"/>
                <a:gd name="T4" fmla="*/ 16 w 90"/>
                <a:gd name="T5" fmla="*/ 85 h 151"/>
                <a:gd name="T6" fmla="*/ 16 w 90"/>
                <a:gd name="T7" fmla="*/ 151 h 151"/>
                <a:gd name="T8" fmla="*/ 0 w 90"/>
                <a:gd name="T9" fmla="*/ 151 h 151"/>
                <a:gd name="T10" fmla="*/ 0 w 90"/>
                <a:gd name="T11" fmla="*/ 0 h 151"/>
                <a:gd name="T12" fmla="*/ 16 w 90"/>
                <a:gd name="T13" fmla="*/ 0 h 151"/>
                <a:gd name="T14" fmla="*/ 16 w 90"/>
                <a:gd name="T15" fmla="*/ 66 h 151"/>
                <a:gd name="T16" fmla="*/ 18 w 90"/>
                <a:gd name="T17" fmla="*/ 66 h 151"/>
                <a:gd name="T18" fmla="*/ 51 w 90"/>
                <a:gd name="T19" fmla="*/ 47 h 151"/>
                <a:gd name="T20" fmla="*/ 90 w 90"/>
                <a:gd name="T21" fmla="*/ 85 h 151"/>
                <a:gd name="T22" fmla="*/ 90 w 90"/>
                <a:gd name="T23" fmla="*/ 151 h 151"/>
                <a:gd name="T24" fmla="*/ 74 w 90"/>
                <a:gd name="T25" fmla="*/ 151 h 151"/>
                <a:gd name="T26" fmla="*/ 74 w 90"/>
                <a:gd name="T27"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51">
                  <a:moveTo>
                    <a:pt x="74" y="87"/>
                  </a:moveTo>
                  <a:cubicBezTo>
                    <a:pt x="74" y="70"/>
                    <a:pt x="62" y="61"/>
                    <a:pt x="46" y="61"/>
                  </a:cubicBezTo>
                  <a:cubicBezTo>
                    <a:pt x="34" y="61"/>
                    <a:pt x="17" y="70"/>
                    <a:pt x="16" y="85"/>
                  </a:cubicBezTo>
                  <a:cubicBezTo>
                    <a:pt x="16" y="151"/>
                    <a:pt x="16" y="151"/>
                    <a:pt x="16" y="151"/>
                  </a:cubicBezTo>
                  <a:cubicBezTo>
                    <a:pt x="0" y="151"/>
                    <a:pt x="0" y="151"/>
                    <a:pt x="0" y="151"/>
                  </a:cubicBezTo>
                  <a:cubicBezTo>
                    <a:pt x="0" y="0"/>
                    <a:pt x="0" y="0"/>
                    <a:pt x="0" y="0"/>
                  </a:cubicBezTo>
                  <a:cubicBezTo>
                    <a:pt x="16" y="0"/>
                    <a:pt x="16" y="0"/>
                    <a:pt x="16" y="0"/>
                  </a:cubicBezTo>
                  <a:cubicBezTo>
                    <a:pt x="16" y="66"/>
                    <a:pt x="16" y="66"/>
                    <a:pt x="16" y="66"/>
                  </a:cubicBezTo>
                  <a:cubicBezTo>
                    <a:pt x="18" y="66"/>
                    <a:pt x="18" y="66"/>
                    <a:pt x="18" y="66"/>
                  </a:cubicBezTo>
                  <a:cubicBezTo>
                    <a:pt x="24" y="52"/>
                    <a:pt x="37" y="47"/>
                    <a:pt x="51" y="47"/>
                  </a:cubicBezTo>
                  <a:cubicBezTo>
                    <a:pt x="74" y="47"/>
                    <a:pt x="90" y="58"/>
                    <a:pt x="90" y="85"/>
                  </a:cubicBezTo>
                  <a:cubicBezTo>
                    <a:pt x="90" y="151"/>
                    <a:pt x="90" y="151"/>
                    <a:pt x="90" y="151"/>
                  </a:cubicBezTo>
                  <a:cubicBezTo>
                    <a:pt x="74" y="151"/>
                    <a:pt x="74" y="151"/>
                    <a:pt x="74" y="151"/>
                  </a:cubicBezTo>
                  <a:lnTo>
                    <a:pt x="74" y="87"/>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a:extLst>
                <a:ext uri="{FF2B5EF4-FFF2-40B4-BE49-F238E27FC236}">
                  <a16:creationId xmlns:a16="http://schemas.microsoft.com/office/drawing/2014/main" id="{5F891553-ED89-4B9D-B217-B7F2600CC253}"/>
                </a:ext>
              </a:extLst>
            </p:cNvPr>
            <p:cNvSpPr>
              <a:spLocks/>
            </p:cNvSpPr>
            <p:nvPr userDrawn="1"/>
          </p:nvSpPr>
          <p:spPr bwMode="auto">
            <a:xfrm>
              <a:off x="4433"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a:extLst>
                <a:ext uri="{FF2B5EF4-FFF2-40B4-BE49-F238E27FC236}">
                  <a16:creationId xmlns:a16="http://schemas.microsoft.com/office/drawing/2014/main" id="{2CA66D52-D567-41BA-816D-D1303E802E6B}"/>
                </a:ext>
              </a:extLst>
            </p:cNvPr>
            <p:cNvSpPr>
              <a:spLocks noEditPoints="1"/>
            </p:cNvSpPr>
            <p:nvPr userDrawn="1"/>
          </p:nvSpPr>
          <p:spPr bwMode="auto">
            <a:xfrm>
              <a:off x="4527" y="2073"/>
              <a:ext cx="114" cy="140"/>
            </a:xfrm>
            <a:custGeom>
              <a:avLst/>
              <a:gdLst>
                <a:gd name="T0" fmla="*/ 72 w 88"/>
                <a:gd name="T1" fmla="*/ 93 h 108"/>
                <a:gd name="T2" fmla="*/ 69 w 88"/>
                <a:gd name="T3" fmla="*/ 93 h 108"/>
                <a:gd name="T4" fmla="*/ 35 w 88"/>
                <a:gd name="T5" fmla="*/ 108 h 108"/>
                <a:gd name="T6" fmla="*/ 0 w 88"/>
                <a:gd name="T7" fmla="*/ 77 h 108"/>
                <a:gd name="T8" fmla="*/ 40 w 88"/>
                <a:gd name="T9" fmla="*/ 42 h 108"/>
                <a:gd name="T10" fmla="*/ 69 w 88"/>
                <a:gd name="T11" fmla="*/ 37 h 108"/>
                <a:gd name="T12" fmla="*/ 71 w 88"/>
                <a:gd name="T13" fmla="*/ 34 h 108"/>
                <a:gd name="T14" fmla="*/ 44 w 88"/>
                <a:gd name="T15" fmla="*/ 14 h 108"/>
                <a:gd name="T16" fmla="*/ 10 w 88"/>
                <a:gd name="T17" fmla="*/ 28 h 108"/>
                <a:gd name="T18" fmla="*/ 7 w 88"/>
                <a:gd name="T19" fmla="*/ 28 h 108"/>
                <a:gd name="T20" fmla="*/ 7 w 88"/>
                <a:gd name="T21" fmla="*/ 13 h 108"/>
                <a:gd name="T22" fmla="*/ 44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6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0" y="103"/>
                    <a:pt x="49" y="108"/>
                    <a:pt x="35" y="108"/>
                  </a:cubicBezTo>
                  <a:cubicBezTo>
                    <a:pt x="15" y="108"/>
                    <a:pt x="0" y="95"/>
                    <a:pt x="0" y="77"/>
                  </a:cubicBezTo>
                  <a:cubicBezTo>
                    <a:pt x="0" y="56"/>
                    <a:pt x="16" y="47"/>
                    <a:pt x="40" y="42"/>
                  </a:cubicBezTo>
                  <a:cubicBezTo>
                    <a:pt x="47" y="40"/>
                    <a:pt x="62" y="38"/>
                    <a:pt x="69" y="37"/>
                  </a:cubicBezTo>
                  <a:cubicBezTo>
                    <a:pt x="71" y="34"/>
                    <a:pt x="71" y="34"/>
                    <a:pt x="71" y="34"/>
                  </a:cubicBezTo>
                  <a:cubicBezTo>
                    <a:pt x="68" y="23"/>
                    <a:pt x="58" y="14"/>
                    <a:pt x="44" y="14"/>
                  </a:cubicBezTo>
                  <a:cubicBezTo>
                    <a:pt x="29" y="14"/>
                    <a:pt x="20" y="19"/>
                    <a:pt x="10" y="28"/>
                  </a:cubicBezTo>
                  <a:cubicBezTo>
                    <a:pt x="7" y="28"/>
                    <a:pt x="7" y="28"/>
                    <a:pt x="7" y="28"/>
                  </a:cubicBezTo>
                  <a:cubicBezTo>
                    <a:pt x="7" y="13"/>
                    <a:pt x="7" y="13"/>
                    <a:pt x="7" y="13"/>
                  </a:cubicBezTo>
                  <a:cubicBezTo>
                    <a:pt x="16" y="6"/>
                    <a:pt x="28" y="0"/>
                    <a:pt x="44"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6" y="65"/>
                    <a:pt x="16" y="77"/>
                  </a:cubicBezTo>
                  <a:cubicBezTo>
                    <a:pt x="16"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a:extLst>
                <a:ext uri="{FF2B5EF4-FFF2-40B4-BE49-F238E27FC236}">
                  <a16:creationId xmlns:a16="http://schemas.microsoft.com/office/drawing/2014/main" id="{46554D17-EDF7-4296-A407-C1150964D294}"/>
                </a:ext>
              </a:extLst>
            </p:cNvPr>
            <p:cNvSpPr>
              <a:spLocks/>
            </p:cNvSpPr>
            <p:nvPr userDrawn="1"/>
          </p:nvSpPr>
          <p:spPr bwMode="auto">
            <a:xfrm>
              <a:off x="4670" y="2073"/>
              <a:ext cx="102" cy="140"/>
            </a:xfrm>
            <a:custGeom>
              <a:avLst/>
              <a:gdLst>
                <a:gd name="T0" fmla="*/ 0 w 79"/>
                <a:gd name="T1" fmla="*/ 80 h 108"/>
                <a:gd name="T2" fmla="*/ 5 w 79"/>
                <a:gd name="T3" fmla="*/ 80 h 108"/>
                <a:gd name="T4" fmla="*/ 39 w 79"/>
                <a:gd name="T5" fmla="*/ 95 h 108"/>
                <a:gd name="T6" fmla="*/ 64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9" y="95"/>
                  </a:cubicBezTo>
                  <a:cubicBezTo>
                    <a:pt x="55" y="95"/>
                    <a:pt x="64" y="90"/>
                    <a:pt x="64" y="79"/>
                  </a:cubicBezTo>
                  <a:cubicBezTo>
                    <a:pt x="64" y="58"/>
                    <a:pt x="0" y="64"/>
                    <a:pt x="0" y="29"/>
                  </a:cubicBezTo>
                  <a:cubicBezTo>
                    <a:pt x="0" y="12"/>
                    <a:pt x="14" y="0"/>
                    <a:pt x="41" y="0"/>
                  </a:cubicBezTo>
                  <a:cubicBezTo>
                    <a:pt x="57" y="0"/>
                    <a:pt x="68" y="5"/>
                    <a:pt x="74" y="9"/>
                  </a:cubicBezTo>
                  <a:cubicBezTo>
                    <a:pt x="74" y="25"/>
                    <a:pt x="74" y="25"/>
                    <a:pt x="74" y="25"/>
                  </a:cubicBezTo>
                  <a:cubicBezTo>
                    <a:pt x="69" y="25"/>
                    <a:pt x="69" y="25"/>
                    <a:pt x="69" y="25"/>
                  </a:cubicBezTo>
                  <a:cubicBezTo>
                    <a:pt x="66"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a:extLst>
                <a:ext uri="{FF2B5EF4-FFF2-40B4-BE49-F238E27FC236}">
                  <a16:creationId xmlns:a16="http://schemas.microsoft.com/office/drawing/2014/main" id="{56719BD5-5296-4BC6-8D55-8F28C77FBDFE}"/>
                </a:ext>
              </a:extLst>
            </p:cNvPr>
            <p:cNvSpPr>
              <a:spLocks/>
            </p:cNvSpPr>
            <p:nvPr userDrawn="1"/>
          </p:nvSpPr>
          <p:spPr bwMode="auto">
            <a:xfrm>
              <a:off x="4799" y="2076"/>
              <a:ext cx="119"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6 w 92"/>
                <a:gd name="T13" fmla="*/ 103 h 104"/>
                <a:gd name="T14" fmla="*/ 76 w 92"/>
                <a:gd name="T15" fmla="*/ 85 h 104"/>
                <a:gd name="T16" fmla="*/ 74 w 92"/>
                <a:gd name="T17" fmla="*/ 85 h 104"/>
                <a:gd name="T18" fmla="*/ 39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6" y="103"/>
                    <a:pt x="76" y="103"/>
                    <a:pt x="76" y="103"/>
                  </a:cubicBezTo>
                  <a:cubicBezTo>
                    <a:pt x="76" y="85"/>
                    <a:pt x="76" y="85"/>
                    <a:pt x="76" y="85"/>
                  </a:cubicBezTo>
                  <a:cubicBezTo>
                    <a:pt x="74" y="85"/>
                    <a:pt x="74" y="85"/>
                    <a:pt x="74" y="85"/>
                  </a:cubicBezTo>
                  <a:cubicBezTo>
                    <a:pt x="67" y="99"/>
                    <a:pt x="53" y="104"/>
                    <a:pt x="39"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a:extLst>
                <a:ext uri="{FF2B5EF4-FFF2-40B4-BE49-F238E27FC236}">
                  <a16:creationId xmlns:a16="http://schemas.microsoft.com/office/drawing/2014/main" id="{3475B5A5-419B-43FB-8EF8-6A47537C997B}"/>
                </a:ext>
              </a:extLst>
            </p:cNvPr>
            <p:cNvSpPr>
              <a:spLocks/>
            </p:cNvSpPr>
            <p:nvPr userDrawn="1"/>
          </p:nvSpPr>
          <p:spPr bwMode="auto">
            <a:xfrm>
              <a:off x="493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a:extLst>
                <a:ext uri="{FF2B5EF4-FFF2-40B4-BE49-F238E27FC236}">
                  <a16:creationId xmlns:a16="http://schemas.microsoft.com/office/drawing/2014/main" id="{F593BCED-1D35-451A-AD66-36B9D4BAAB7C}"/>
                </a:ext>
              </a:extLst>
            </p:cNvPr>
            <p:cNvSpPr>
              <a:spLocks/>
            </p:cNvSpPr>
            <p:nvPr userDrawn="1"/>
          </p:nvSpPr>
          <p:spPr bwMode="auto">
            <a:xfrm>
              <a:off x="5038"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9"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8" y="99"/>
                    <a:pt x="54" y="104"/>
                    <a:pt x="40" y="104"/>
                  </a:cubicBezTo>
                  <a:cubicBezTo>
                    <a:pt x="17"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a:extLst>
                <a:ext uri="{FF2B5EF4-FFF2-40B4-BE49-F238E27FC236}">
                  <a16:creationId xmlns:a16="http://schemas.microsoft.com/office/drawing/2014/main" id="{CC2FE54D-8F5C-4423-9977-9126C04DE3E4}"/>
                </a:ext>
              </a:extLst>
            </p:cNvPr>
            <p:cNvSpPr>
              <a:spLocks/>
            </p:cNvSpPr>
            <p:nvPr userDrawn="1"/>
          </p:nvSpPr>
          <p:spPr bwMode="auto">
            <a:xfrm>
              <a:off x="5186" y="2073"/>
              <a:ext cx="103" cy="140"/>
            </a:xfrm>
            <a:custGeom>
              <a:avLst/>
              <a:gdLst>
                <a:gd name="T0" fmla="*/ 0 w 80"/>
                <a:gd name="T1" fmla="*/ 80 h 108"/>
                <a:gd name="T2" fmla="*/ 6 w 80"/>
                <a:gd name="T3" fmla="*/ 80 h 108"/>
                <a:gd name="T4" fmla="*/ 39 w 80"/>
                <a:gd name="T5" fmla="*/ 95 h 108"/>
                <a:gd name="T6" fmla="*/ 64 w 80"/>
                <a:gd name="T7" fmla="*/ 79 h 108"/>
                <a:gd name="T8" fmla="*/ 1 w 80"/>
                <a:gd name="T9" fmla="*/ 29 h 108"/>
                <a:gd name="T10" fmla="*/ 41 w 80"/>
                <a:gd name="T11" fmla="*/ 0 h 108"/>
                <a:gd name="T12" fmla="*/ 74 w 80"/>
                <a:gd name="T13" fmla="*/ 9 h 108"/>
                <a:gd name="T14" fmla="*/ 74 w 80"/>
                <a:gd name="T15" fmla="*/ 25 h 108"/>
                <a:gd name="T16" fmla="*/ 70 w 80"/>
                <a:gd name="T17" fmla="*/ 25 h 108"/>
                <a:gd name="T18" fmla="*/ 41 w 80"/>
                <a:gd name="T19" fmla="*/ 13 h 108"/>
                <a:gd name="T20" fmla="*/ 16 w 80"/>
                <a:gd name="T21" fmla="*/ 27 h 108"/>
                <a:gd name="T22" fmla="*/ 80 w 80"/>
                <a:gd name="T23" fmla="*/ 78 h 108"/>
                <a:gd name="T24" fmla="*/ 39 w 80"/>
                <a:gd name="T25" fmla="*/ 108 h 108"/>
                <a:gd name="T26" fmla="*/ 0 w 80"/>
                <a:gd name="T27" fmla="*/ 96 h 108"/>
                <a:gd name="T28" fmla="*/ 0 w 80"/>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8">
                  <a:moveTo>
                    <a:pt x="0" y="80"/>
                  </a:moveTo>
                  <a:cubicBezTo>
                    <a:pt x="6" y="80"/>
                    <a:pt x="6" y="80"/>
                    <a:pt x="6" y="80"/>
                  </a:cubicBezTo>
                  <a:cubicBezTo>
                    <a:pt x="11" y="88"/>
                    <a:pt x="26" y="95"/>
                    <a:pt x="39" y="95"/>
                  </a:cubicBezTo>
                  <a:cubicBezTo>
                    <a:pt x="55" y="95"/>
                    <a:pt x="64" y="90"/>
                    <a:pt x="64" y="79"/>
                  </a:cubicBezTo>
                  <a:cubicBezTo>
                    <a:pt x="64" y="58"/>
                    <a:pt x="1" y="64"/>
                    <a:pt x="1" y="29"/>
                  </a:cubicBezTo>
                  <a:cubicBezTo>
                    <a:pt x="1" y="12"/>
                    <a:pt x="14" y="0"/>
                    <a:pt x="41" y="0"/>
                  </a:cubicBezTo>
                  <a:cubicBezTo>
                    <a:pt x="57" y="0"/>
                    <a:pt x="68" y="5"/>
                    <a:pt x="74" y="9"/>
                  </a:cubicBezTo>
                  <a:cubicBezTo>
                    <a:pt x="74" y="25"/>
                    <a:pt x="74" y="25"/>
                    <a:pt x="74" y="25"/>
                  </a:cubicBezTo>
                  <a:cubicBezTo>
                    <a:pt x="70" y="25"/>
                    <a:pt x="70" y="25"/>
                    <a:pt x="70" y="25"/>
                  </a:cubicBezTo>
                  <a:cubicBezTo>
                    <a:pt x="66" y="21"/>
                    <a:pt x="56" y="13"/>
                    <a:pt x="41" y="13"/>
                  </a:cubicBezTo>
                  <a:cubicBezTo>
                    <a:pt x="24" y="13"/>
                    <a:pt x="16" y="19"/>
                    <a:pt x="16" y="27"/>
                  </a:cubicBezTo>
                  <a:cubicBezTo>
                    <a:pt x="16" y="52"/>
                    <a:pt x="80" y="42"/>
                    <a:pt x="80" y="78"/>
                  </a:cubicBezTo>
                  <a:cubicBezTo>
                    <a:pt x="80" y="96"/>
                    <a:pt x="68" y="108"/>
                    <a:pt x="39"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a:extLst>
                <a:ext uri="{FF2B5EF4-FFF2-40B4-BE49-F238E27FC236}">
                  <a16:creationId xmlns:a16="http://schemas.microsoft.com/office/drawing/2014/main" id="{235E4603-7BD2-4A6A-BCE0-5FE7A409B5FA}"/>
                </a:ext>
              </a:extLst>
            </p:cNvPr>
            <p:cNvSpPr>
              <a:spLocks noEditPoints="1"/>
            </p:cNvSpPr>
            <p:nvPr userDrawn="1"/>
          </p:nvSpPr>
          <p:spPr bwMode="auto">
            <a:xfrm>
              <a:off x="1" y="2017"/>
              <a:ext cx="938" cy="292"/>
            </a:xfrm>
            <a:custGeom>
              <a:avLst/>
              <a:gdLst>
                <a:gd name="T0" fmla="*/ 638 w 728"/>
                <a:gd name="T1" fmla="*/ 215 h 225"/>
                <a:gd name="T2" fmla="*/ 636 w 728"/>
                <a:gd name="T3" fmla="*/ 192 h 225"/>
                <a:gd name="T4" fmla="*/ 148 w 728"/>
                <a:gd name="T5" fmla="*/ 120 h 225"/>
                <a:gd name="T6" fmla="*/ 213 w 728"/>
                <a:gd name="T7" fmla="*/ 119 h 225"/>
                <a:gd name="T8" fmla="*/ 202 w 728"/>
                <a:gd name="T9" fmla="*/ 105 h 225"/>
                <a:gd name="T10" fmla="*/ 180 w 728"/>
                <a:gd name="T11" fmla="*/ 127 h 225"/>
                <a:gd name="T12" fmla="*/ 194 w 728"/>
                <a:gd name="T13" fmla="*/ 138 h 225"/>
                <a:gd name="T14" fmla="*/ 648 w 728"/>
                <a:gd name="T15" fmla="*/ 204 h 225"/>
                <a:gd name="T16" fmla="*/ 584 w 728"/>
                <a:gd name="T17" fmla="*/ 200 h 225"/>
                <a:gd name="T18" fmla="*/ 580 w 728"/>
                <a:gd name="T19" fmla="*/ 215 h 225"/>
                <a:gd name="T20" fmla="*/ 13 w 728"/>
                <a:gd name="T21" fmla="*/ 185 h 225"/>
                <a:gd name="T22" fmla="*/ 41 w 728"/>
                <a:gd name="T23" fmla="*/ 108 h 225"/>
                <a:gd name="T24" fmla="*/ 32 w 728"/>
                <a:gd name="T25" fmla="*/ 127 h 225"/>
                <a:gd name="T26" fmla="*/ 56 w 728"/>
                <a:gd name="T27" fmla="*/ 73 h 225"/>
                <a:gd name="T28" fmla="*/ 27 w 728"/>
                <a:gd name="T29" fmla="*/ 91 h 225"/>
                <a:gd name="T30" fmla="*/ 674 w 728"/>
                <a:gd name="T31" fmla="*/ 0 h 225"/>
                <a:gd name="T32" fmla="*/ 675 w 728"/>
                <a:gd name="T33" fmla="*/ 150 h 225"/>
                <a:gd name="T34" fmla="*/ 724 w 728"/>
                <a:gd name="T35" fmla="*/ 200 h 225"/>
                <a:gd name="T36" fmla="*/ 728 w 728"/>
                <a:gd name="T37" fmla="*/ 201 h 225"/>
                <a:gd name="T38" fmla="*/ 724 w 728"/>
                <a:gd name="T39" fmla="*/ 208 h 225"/>
                <a:gd name="T40" fmla="*/ 183 w 728"/>
                <a:gd name="T41" fmla="*/ 85 h 225"/>
                <a:gd name="T42" fmla="*/ 169 w 728"/>
                <a:gd name="T43" fmla="*/ 75 h 225"/>
                <a:gd name="T44" fmla="*/ 677 w 728"/>
                <a:gd name="T45" fmla="*/ 215 h 225"/>
                <a:gd name="T46" fmla="*/ 501 w 728"/>
                <a:gd name="T47" fmla="*/ 196 h 225"/>
                <a:gd name="T48" fmla="*/ 509 w 728"/>
                <a:gd name="T49" fmla="*/ 195 h 225"/>
                <a:gd name="T50" fmla="*/ 513 w 728"/>
                <a:gd name="T51" fmla="*/ 215 h 225"/>
                <a:gd name="T52" fmla="*/ 606 w 728"/>
                <a:gd name="T53" fmla="*/ 147 h 225"/>
                <a:gd name="T54" fmla="*/ 540 w 728"/>
                <a:gd name="T55" fmla="*/ 23 h 225"/>
                <a:gd name="T56" fmla="*/ 469 w 728"/>
                <a:gd name="T57" fmla="*/ 225 h 225"/>
                <a:gd name="T58" fmla="*/ 473 w 728"/>
                <a:gd name="T59" fmla="*/ 208 h 225"/>
                <a:gd name="T60" fmla="*/ 513 w 728"/>
                <a:gd name="T61" fmla="*/ 181 h 225"/>
                <a:gd name="T62" fmla="*/ 564 w 728"/>
                <a:gd name="T63" fmla="*/ 210 h 225"/>
                <a:gd name="T64" fmla="*/ 548 w 728"/>
                <a:gd name="T65" fmla="*/ 201 h 225"/>
                <a:gd name="T66" fmla="*/ 523 w 728"/>
                <a:gd name="T67" fmla="*/ 198 h 225"/>
                <a:gd name="T68" fmla="*/ 526 w 728"/>
                <a:gd name="T69" fmla="*/ 198 h 225"/>
                <a:gd name="T70" fmla="*/ 363 w 728"/>
                <a:gd name="T71" fmla="*/ 197 h 225"/>
                <a:gd name="T72" fmla="*/ 456 w 728"/>
                <a:gd name="T73" fmla="*/ 192 h 225"/>
                <a:gd name="T74" fmla="*/ 462 w 728"/>
                <a:gd name="T75" fmla="*/ 192 h 225"/>
                <a:gd name="T76" fmla="*/ 101 w 728"/>
                <a:gd name="T77" fmla="*/ 131 h 225"/>
                <a:gd name="T78" fmla="*/ 209 w 728"/>
                <a:gd name="T79" fmla="*/ 222 h 225"/>
                <a:gd name="T80" fmla="*/ 227 w 728"/>
                <a:gd name="T81" fmla="*/ 46 h 225"/>
                <a:gd name="T82" fmla="*/ 217 w 728"/>
                <a:gd name="T83" fmla="*/ 60 h 225"/>
                <a:gd name="T84" fmla="*/ 204 w 728"/>
                <a:gd name="T85" fmla="*/ 33 h 225"/>
                <a:gd name="T86" fmla="*/ 158 w 728"/>
                <a:gd name="T87" fmla="*/ 77 h 225"/>
                <a:gd name="T88" fmla="*/ 136 w 728"/>
                <a:gd name="T89" fmla="*/ 71 h 225"/>
                <a:gd name="T90" fmla="*/ 134 w 728"/>
                <a:gd name="T91" fmla="*/ 167 h 225"/>
                <a:gd name="T92" fmla="*/ 146 w 728"/>
                <a:gd name="T93" fmla="*/ 152 h 225"/>
                <a:gd name="T94" fmla="*/ 107 w 728"/>
                <a:gd name="T95" fmla="*/ 85 h 225"/>
                <a:gd name="T96" fmla="*/ 152 w 728"/>
                <a:gd name="T97" fmla="*/ 130 h 225"/>
                <a:gd name="T98" fmla="*/ 158 w 728"/>
                <a:gd name="T99" fmla="*/ 178 h 225"/>
                <a:gd name="T100" fmla="*/ 242 w 728"/>
                <a:gd name="T101" fmla="*/ 156 h 225"/>
                <a:gd name="T102" fmla="*/ 229 w 728"/>
                <a:gd name="T103" fmla="*/ 141 h 225"/>
                <a:gd name="T104" fmla="*/ 255 w 728"/>
                <a:gd name="T105" fmla="*/ 125 h 225"/>
                <a:gd name="T106" fmla="*/ 209 w 728"/>
                <a:gd name="T107" fmla="*/ 84 h 225"/>
                <a:gd name="T108" fmla="*/ 376 w 728"/>
                <a:gd name="T109" fmla="*/ 66 h 225"/>
                <a:gd name="T110" fmla="*/ 399 w 728"/>
                <a:gd name="T111" fmla="*/ 192 h 225"/>
                <a:gd name="T112" fmla="*/ 397 w 728"/>
                <a:gd name="T113" fmla="*/ 195 h 225"/>
                <a:gd name="T114" fmla="*/ 426 w 728"/>
                <a:gd name="T115" fmla="*/ 203 h 225"/>
                <a:gd name="T116" fmla="*/ 430 w 728"/>
                <a:gd name="T117" fmla="*/ 204 h 225"/>
                <a:gd name="T118" fmla="*/ 624 w 728"/>
                <a:gd name="T119" fmla="*/ 197 h 225"/>
                <a:gd name="T120" fmla="*/ 608 w 728"/>
                <a:gd name="T121" fmla="*/ 210 h 225"/>
                <a:gd name="T122" fmla="*/ 411 w 728"/>
                <a:gd name="T123" fmla="*/ 192 h 225"/>
                <a:gd name="T124" fmla="*/ 418 w 728"/>
                <a:gd name="T125" fmla="*/ 2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8" h="225">
                  <a:moveTo>
                    <a:pt x="636" y="184"/>
                  </a:moveTo>
                  <a:cubicBezTo>
                    <a:pt x="632" y="184"/>
                    <a:pt x="632" y="184"/>
                    <a:pt x="632" y="184"/>
                  </a:cubicBezTo>
                  <a:cubicBezTo>
                    <a:pt x="632" y="192"/>
                    <a:pt x="632" y="192"/>
                    <a:pt x="632" y="192"/>
                  </a:cubicBezTo>
                  <a:cubicBezTo>
                    <a:pt x="628" y="192"/>
                    <a:pt x="628" y="192"/>
                    <a:pt x="628" y="192"/>
                  </a:cubicBezTo>
                  <a:cubicBezTo>
                    <a:pt x="628" y="195"/>
                    <a:pt x="628" y="195"/>
                    <a:pt x="628" y="195"/>
                  </a:cubicBezTo>
                  <a:cubicBezTo>
                    <a:pt x="632" y="195"/>
                    <a:pt x="632" y="195"/>
                    <a:pt x="632" y="195"/>
                  </a:cubicBezTo>
                  <a:cubicBezTo>
                    <a:pt x="632" y="208"/>
                    <a:pt x="632" y="208"/>
                    <a:pt x="632" y="208"/>
                  </a:cubicBezTo>
                  <a:cubicBezTo>
                    <a:pt x="632" y="214"/>
                    <a:pt x="634" y="215"/>
                    <a:pt x="638" y="215"/>
                  </a:cubicBezTo>
                  <a:cubicBezTo>
                    <a:pt x="641" y="215"/>
                    <a:pt x="641" y="215"/>
                    <a:pt x="641" y="215"/>
                  </a:cubicBezTo>
                  <a:cubicBezTo>
                    <a:pt x="641" y="212"/>
                    <a:pt x="641" y="212"/>
                    <a:pt x="641" y="212"/>
                  </a:cubicBezTo>
                  <a:cubicBezTo>
                    <a:pt x="639" y="212"/>
                    <a:pt x="639" y="212"/>
                    <a:pt x="639" y="212"/>
                  </a:cubicBezTo>
                  <a:cubicBezTo>
                    <a:pt x="637" y="212"/>
                    <a:pt x="636" y="212"/>
                    <a:pt x="636" y="209"/>
                  </a:cubicBezTo>
                  <a:cubicBezTo>
                    <a:pt x="636" y="195"/>
                    <a:pt x="636" y="195"/>
                    <a:pt x="636" y="195"/>
                  </a:cubicBezTo>
                  <a:cubicBezTo>
                    <a:pt x="641" y="195"/>
                    <a:pt x="641" y="195"/>
                    <a:pt x="641" y="195"/>
                  </a:cubicBezTo>
                  <a:cubicBezTo>
                    <a:pt x="641" y="192"/>
                    <a:pt x="641" y="192"/>
                    <a:pt x="641" y="192"/>
                  </a:cubicBezTo>
                  <a:cubicBezTo>
                    <a:pt x="636" y="192"/>
                    <a:pt x="636" y="192"/>
                    <a:pt x="636" y="192"/>
                  </a:cubicBezTo>
                  <a:lnTo>
                    <a:pt x="636" y="184"/>
                  </a:lnTo>
                  <a:close/>
                  <a:moveTo>
                    <a:pt x="150" y="94"/>
                  </a:moveTo>
                  <a:cubicBezTo>
                    <a:pt x="149" y="93"/>
                    <a:pt x="147" y="93"/>
                    <a:pt x="146" y="94"/>
                  </a:cubicBezTo>
                  <a:cubicBezTo>
                    <a:pt x="136" y="105"/>
                    <a:pt x="136" y="105"/>
                    <a:pt x="136" y="105"/>
                  </a:cubicBezTo>
                  <a:cubicBezTo>
                    <a:pt x="136" y="105"/>
                    <a:pt x="135" y="106"/>
                    <a:pt x="135" y="107"/>
                  </a:cubicBezTo>
                  <a:cubicBezTo>
                    <a:pt x="135" y="107"/>
                    <a:pt x="136" y="108"/>
                    <a:pt x="136" y="108"/>
                  </a:cubicBezTo>
                  <a:cubicBezTo>
                    <a:pt x="146" y="119"/>
                    <a:pt x="146" y="119"/>
                    <a:pt x="146" y="119"/>
                  </a:cubicBezTo>
                  <a:cubicBezTo>
                    <a:pt x="147" y="119"/>
                    <a:pt x="148" y="120"/>
                    <a:pt x="148" y="120"/>
                  </a:cubicBezTo>
                  <a:cubicBezTo>
                    <a:pt x="149" y="120"/>
                    <a:pt x="150" y="119"/>
                    <a:pt x="150" y="119"/>
                  </a:cubicBezTo>
                  <a:cubicBezTo>
                    <a:pt x="161" y="108"/>
                    <a:pt x="161" y="108"/>
                    <a:pt x="161" y="108"/>
                  </a:cubicBezTo>
                  <a:cubicBezTo>
                    <a:pt x="161" y="108"/>
                    <a:pt x="161" y="107"/>
                    <a:pt x="161" y="107"/>
                  </a:cubicBezTo>
                  <a:cubicBezTo>
                    <a:pt x="161" y="106"/>
                    <a:pt x="161" y="105"/>
                    <a:pt x="161" y="105"/>
                  </a:cubicBezTo>
                  <a:lnTo>
                    <a:pt x="150" y="94"/>
                  </a:lnTo>
                  <a:close/>
                  <a:moveTo>
                    <a:pt x="202" y="107"/>
                  </a:moveTo>
                  <a:cubicBezTo>
                    <a:pt x="202" y="107"/>
                    <a:pt x="202" y="108"/>
                    <a:pt x="202" y="108"/>
                  </a:cubicBezTo>
                  <a:cubicBezTo>
                    <a:pt x="213" y="119"/>
                    <a:pt x="213" y="119"/>
                    <a:pt x="213" y="119"/>
                  </a:cubicBezTo>
                  <a:cubicBezTo>
                    <a:pt x="213" y="119"/>
                    <a:pt x="214" y="120"/>
                    <a:pt x="215" y="120"/>
                  </a:cubicBezTo>
                  <a:cubicBezTo>
                    <a:pt x="215" y="120"/>
                    <a:pt x="216" y="119"/>
                    <a:pt x="217" y="119"/>
                  </a:cubicBezTo>
                  <a:cubicBezTo>
                    <a:pt x="227" y="108"/>
                    <a:pt x="227" y="108"/>
                    <a:pt x="227" y="108"/>
                  </a:cubicBezTo>
                  <a:cubicBezTo>
                    <a:pt x="228" y="107"/>
                    <a:pt x="228" y="106"/>
                    <a:pt x="227" y="105"/>
                  </a:cubicBezTo>
                  <a:cubicBezTo>
                    <a:pt x="217" y="94"/>
                    <a:pt x="217" y="94"/>
                    <a:pt x="217" y="94"/>
                  </a:cubicBezTo>
                  <a:cubicBezTo>
                    <a:pt x="216" y="94"/>
                    <a:pt x="215" y="93"/>
                    <a:pt x="215" y="93"/>
                  </a:cubicBezTo>
                  <a:cubicBezTo>
                    <a:pt x="214" y="93"/>
                    <a:pt x="213" y="94"/>
                    <a:pt x="213" y="94"/>
                  </a:cubicBezTo>
                  <a:cubicBezTo>
                    <a:pt x="202" y="105"/>
                    <a:pt x="202" y="105"/>
                    <a:pt x="202" y="105"/>
                  </a:cubicBezTo>
                  <a:cubicBezTo>
                    <a:pt x="202" y="105"/>
                    <a:pt x="202" y="106"/>
                    <a:pt x="202" y="107"/>
                  </a:cubicBezTo>
                  <a:close/>
                  <a:moveTo>
                    <a:pt x="700" y="215"/>
                  </a:moveTo>
                  <a:cubicBezTo>
                    <a:pt x="704" y="215"/>
                    <a:pt x="704" y="215"/>
                    <a:pt x="704" y="215"/>
                  </a:cubicBezTo>
                  <a:cubicBezTo>
                    <a:pt x="704" y="192"/>
                    <a:pt x="704" y="192"/>
                    <a:pt x="704" y="192"/>
                  </a:cubicBezTo>
                  <a:cubicBezTo>
                    <a:pt x="700" y="192"/>
                    <a:pt x="700" y="192"/>
                    <a:pt x="700" y="192"/>
                  </a:cubicBezTo>
                  <a:lnTo>
                    <a:pt x="700" y="215"/>
                  </a:lnTo>
                  <a:close/>
                  <a:moveTo>
                    <a:pt x="183" y="127"/>
                  </a:moveTo>
                  <a:cubicBezTo>
                    <a:pt x="182" y="126"/>
                    <a:pt x="181" y="126"/>
                    <a:pt x="180" y="127"/>
                  </a:cubicBezTo>
                  <a:cubicBezTo>
                    <a:pt x="169" y="138"/>
                    <a:pt x="169" y="138"/>
                    <a:pt x="169" y="138"/>
                  </a:cubicBezTo>
                  <a:cubicBezTo>
                    <a:pt x="169" y="138"/>
                    <a:pt x="168" y="139"/>
                    <a:pt x="168" y="140"/>
                  </a:cubicBezTo>
                  <a:cubicBezTo>
                    <a:pt x="168" y="140"/>
                    <a:pt x="169" y="141"/>
                    <a:pt x="169" y="141"/>
                  </a:cubicBezTo>
                  <a:cubicBezTo>
                    <a:pt x="180" y="152"/>
                    <a:pt x="180" y="152"/>
                    <a:pt x="180" y="152"/>
                  </a:cubicBezTo>
                  <a:cubicBezTo>
                    <a:pt x="180" y="152"/>
                    <a:pt x="181" y="153"/>
                    <a:pt x="182" y="153"/>
                  </a:cubicBezTo>
                  <a:cubicBezTo>
                    <a:pt x="182" y="153"/>
                    <a:pt x="183" y="152"/>
                    <a:pt x="183" y="152"/>
                  </a:cubicBezTo>
                  <a:cubicBezTo>
                    <a:pt x="194" y="141"/>
                    <a:pt x="194" y="141"/>
                    <a:pt x="194" y="141"/>
                  </a:cubicBezTo>
                  <a:cubicBezTo>
                    <a:pt x="195" y="140"/>
                    <a:pt x="195" y="139"/>
                    <a:pt x="194" y="138"/>
                  </a:cubicBezTo>
                  <a:lnTo>
                    <a:pt x="183" y="127"/>
                  </a:lnTo>
                  <a:close/>
                  <a:moveTo>
                    <a:pt x="656" y="191"/>
                  </a:moveTo>
                  <a:cubicBezTo>
                    <a:pt x="649" y="191"/>
                    <a:pt x="644" y="196"/>
                    <a:pt x="644" y="204"/>
                  </a:cubicBezTo>
                  <a:cubicBezTo>
                    <a:pt x="644" y="211"/>
                    <a:pt x="649" y="216"/>
                    <a:pt x="656" y="216"/>
                  </a:cubicBezTo>
                  <a:cubicBezTo>
                    <a:pt x="663" y="216"/>
                    <a:pt x="668" y="211"/>
                    <a:pt x="668" y="204"/>
                  </a:cubicBezTo>
                  <a:cubicBezTo>
                    <a:pt x="668" y="196"/>
                    <a:pt x="663" y="191"/>
                    <a:pt x="656" y="191"/>
                  </a:cubicBezTo>
                  <a:close/>
                  <a:moveTo>
                    <a:pt x="656" y="213"/>
                  </a:moveTo>
                  <a:cubicBezTo>
                    <a:pt x="651" y="213"/>
                    <a:pt x="648" y="209"/>
                    <a:pt x="648" y="204"/>
                  </a:cubicBezTo>
                  <a:cubicBezTo>
                    <a:pt x="648" y="198"/>
                    <a:pt x="651" y="194"/>
                    <a:pt x="656" y="194"/>
                  </a:cubicBezTo>
                  <a:cubicBezTo>
                    <a:pt x="660" y="194"/>
                    <a:pt x="664" y="198"/>
                    <a:pt x="664" y="204"/>
                  </a:cubicBezTo>
                  <a:cubicBezTo>
                    <a:pt x="664" y="209"/>
                    <a:pt x="660" y="213"/>
                    <a:pt x="656" y="213"/>
                  </a:cubicBezTo>
                  <a:close/>
                  <a:moveTo>
                    <a:pt x="580" y="215"/>
                  </a:moveTo>
                  <a:cubicBezTo>
                    <a:pt x="603" y="215"/>
                    <a:pt x="603" y="215"/>
                    <a:pt x="603" y="215"/>
                  </a:cubicBezTo>
                  <a:cubicBezTo>
                    <a:pt x="603" y="212"/>
                    <a:pt x="603" y="212"/>
                    <a:pt x="603" y="212"/>
                  </a:cubicBezTo>
                  <a:cubicBezTo>
                    <a:pt x="584" y="212"/>
                    <a:pt x="584" y="212"/>
                    <a:pt x="584" y="212"/>
                  </a:cubicBezTo>
                  <a:cubicBezTo>
                    <a:pt x="584" y="200"/>
                    <a:pt x="584" y="200"/>
                    <a:pt x="584" y="200"/>
                  </a:cubicBezTo>
                  <a:cubicBezTo>
                    <a:pt x="601" y="200"/>
                    <a:pt x="601" y="200"/>
                    <a:pt x="601" y="200"/>
                  </a:cubicBezTo>
                  <a:cubicBezTo>
                    <a:pt x="601" y="197"/>
                    <a:pt x="601" y="197"/>
                    <a:pt x="601" y="197"/>
                  </a:cubicBezTo>
                  <a:cubicBezTo>
                    <a:pt x="584" y="197"/>
                    <a:pt x="584" y="197"/>
                    <a:pt x="584" y="197"/>
                  </a:cubicBezTo>
                  <a:cubicBezTo>
                    <a:pt x="584" y="185"/>
                    <a:pt x="584" y="185"/>
                    <a:pt x="584" y="185"/>
                  </a:cubicBezTo>
                  <a:cubicBezTo>
                    <a:pt x="603" y="185"/>
                    <a:pt x="603" y="185"/>
                    <a:pt x="603" y="185"/>
                  </a:cubicBezTo>
                  <a:cubicBezTo>
                    <a:pt x="603" y="182"/>
                    <a:pt x="603" y="182"/>
                    <a:pt x="603" y="182"/>
                  </a:cubicBezTo>
                  <a:cubicBezTo>
                    <a:pt x="580" y="182"/>
                    <a:pt x="580" y="182"/>
                    <a:pt x="580" y="182"/>
                  </a:cubicBezTo>
                  <a:lnTo>
                    <a:pt x="580" y="215"/>
                  </a:lnTo>
                  <a:close/>
                  <a:moveTo>
                    <a:pt x="41" y="108"/>
                  </a:moveTo>
                  <a:cubicBezTo>
                    <a:pt x="37" y="105"/>
                    <a:pt x="31" y="105"/>
                    <a:pt x="27" y="108"/>
                  </a:cubicBezTo>
                  <a:cubicBezTo>
                    <a:pt x="3" y="133"/>
                    <a:pt x="3" y="133"/>
                    <a:pt x="3" y="133"/>
                  </a:cubicBezTo>
                  <a:cubicBezTo>
                    <a:pt x="1" y="135"/>
                    <a:pt x="0" y="137"/>
                    <a:pt x="0" y="140"/>
                  </a:cubicBezTo>
                  <a:cubicBezTo>
                    <a:pt x="0" y="142"/>
                    <a:pt x="1" y="145"/>
                    <a:pt x="3" y="147"/>
                  </a:cubicBezTo>
                  <a:cubicBezTo>
                    <a:pt x="20" y="164"/>
                    <a:pt x="20" y="164"/>
                    <a:pt x="20" y="164"/>
                  </a:cubicBezTo>
                  <a:cubicBezTo>
                    <a:pt x="13" y="171"/>
                    <a:pt x="13" y="171"/>
                    <a:pt x="13" y="171"/>
                  </a:cubicBezTo>
                  <a:cubicBezTo>
                    <a:pt x="10" y="175"/>
                    <a:pt x="10" y="181"/>
                    <a:pt x="13" y="185"/>
                  </a:cubicBezTo>
                  <a:cubicBezTo>
                    <a:pt x="15" y="187"/>
                    <a:pt x="18" y="188"/>
                    <a:pt x="21" y="188"/>
                  </a:cubicBezTo>
                  <a:cubicBezTo>
                    <a:pt x="23" y="188"/>
                    <a:pt x="26" y="187"/>
                    <a:pt x="28" y="185"/>
                  </a:cubicBezTo>
                  <a:cubicBezTo>
                    <a:pt x="41" y="171"/>
                    <a:pt x="41" y="171"/>
                    <a:pt x="41" y="171"/>
                  </a:cubicBezTo>
                  <a:cubicBezTo>
                    <a:pt x="41" y="171"/>
                    <a:pt x="41" y="171"/>
                    <a:pt x="41" y="171"/>
                  </a:cubicBezTo>
                  <a:cubicBezTo>
                    <a:pt x="66" y="147"/>
                    <a:pt x="66" y="147"/>
                    <a:pt x="66" y="147"/>
                  </a:cubicBezTo>
                  <a:cubicBezTo>
                    <a:pt x="67" y="145"/>
                    <a:pt x="68" y="142"/>
                    <a:pt x="68" y="140"/>
                  </a:cubicBezTo>
                  <a:cubicBezTo>
                    <a:pt x="68" y="137"/>
                    <a:pt x="67" y="135"/>
                    <a:pt x="66" y="133"/>
                  </a:cubicBezTo>
                  <a:lnTo>
                    <a:pt x="41" y="108"/>
                  </a:lnTo>
                  <a:close/>
                  <a:moveTo>
                    <a:pt x="47" y="141"/>
                  </a:moveTo>
                  <a:cubicBezTo>
                    <a:pt x="36" y="152"/>
                    <a:pt x="36" y="152"/>
                    <a:pt x="36" y="152"/>
                  </a:cubicBezTo>
                  <a:cubicBezTo>
                    <a:pt x="36" y="152"/>
                    <a:pt x="35" y="152"/>
                    <a:pt x="34" y="152"/>
                  </a:cubicBezTo>
                  <a:cubicBezTo>
                    <a:pt x="34" y="152"/>
                    <a:pt x="33" y="152"/>
                    <a:pt x="32" y="152"/>
                  </a:cubicBezTo>
                  <a:cubicBezTo>
                    <a:pt x="22" y="141"/>
                    <a:pt x="22" y="141"/>
                    <a:pt x="22" y="141"/>
                  </a:cubicBezTo>
                  <a:cubicBezTo>
                    <a:pt x="21" y="141"/>
                    <a:pt x="21" y="140"/>
                    <a:pt x="21" y="139"/>
                  </a:cubicBezTo>
                  <a:cubicBezTo>
                    <a:pt x="21" y="139"/>
                    <a:pt x="21" y="138"/>
                    <a:pt x="22" y="137"/>
                  </a:cubicBezTo>
                  <a:cubicBezTo>
                    <a:pt x="32" y="127"/>
                    <a:pt x="32" y="127"/>
                    <a:pt x="32" y="127"/>
                  </a:cubicBezTo>
                  <a:cubicBezTo>
                    <a:pt x="33" y="126"/>
                    <a:pt x="35" y="126"/>
                    <a:pt x="36" y="127"/>
                  </a:cubicBezTo>
                  <a:cubicBezTo>
                    <a:pt x="47" y="137"/>
                    <a:pt x="47" y="137"/>
                    <a:pt x="47" y="137"/>
                  </a:cubicBezTo>
                  <a:cubicBezTo>
                    <a:pt x="48" y="139"/>
                    <a:pt x="48" y="140"/>
                    <a:pt x="47" y="141"/>
                  </a:cubicBezTo>
                  <a:close/>
                  <a:moveTo>
                    <a:pt x="27" y="91"/>
                  </a:moveTo>
                  <a:cubicBezTo>
                    <a:pt x="29" y="93"/>
                    <a:pt x="32" y="94"/>
                    <a:pt x="34" y="94"/>
                  </a:cubicBezTo>
                  <a:cubicBezTo>
                    <a:pt x="37" y="94"/>
                    <a:pt x="39" y="93"/>
                    <a:pt x="41" y="91"/>
                  </a:cubicBezTo>
                  <a:cubicBezTo>
                    <a:pt x="53" y="80"/>
                    <a:pt x="53" y="80"/>
                    <a:pt x="53" y="80"/>
                  </a:cubicBezTo>
                  <a:cubicBezTo>
                    <a:pt x="55" y="78"/>
                    <a:pt x="56" y="75"/>
                    <a:pt x="56" y="73"/>
                  </a:cubicBezTo>
                  <a:cubicBezTo>
                    <a:pt x="56" y="70"/>
                    <a:pt x="55" y="68"/>
                    <a:pt x="53" y="66"/>
                  </a:cubicBezTo>
                  <a:cubicBezTo>
                    <a:pt x="41" y="54"/>
                    <a:pt x="41" y="54"/>
                    <a:pt x="41" y="54"/>
                  </a:cubicBezTo>
                  <a:cubicBezTo>
                    <a:pt x="39" y="52"/>
                    <a:pt x="37" y="51"/>
                    <a:pt x="34" y="51"/>
                  </a:cubicBezTo>
                  <a:cubicBezTo>
                    <a:pt x="32" y="51"/>
                    <a:pt x="29" y="52"/>
                    <a:pt x="27" y="54"/>
                  </a:cubicBezTo>
                  <a:cubicBezTo>
                    <a:pt x="16" y="66"/>
                    <a:pt x="16" y="66"/>
                    <a:pt x="16" y="66"/>
                  </a:cubicBezTo>
                  <a:cubicBezTo>
                    <a:pt x="14" y="68"/>
                    <a:pt x="13" y="70"/>
                    <a:pt x="13" y="73"/>
                  </a:cubicBezTo>
                  <a:cubicBezTo>
                    <a:pt x="13" y="75"/>
                    <a:pt x="14" y="78"/>
                    <a:pt x="16" y="80"/>
                  </a:cubicBezTo>
                  <a:lnTo>
                    <a:pt x="27" y="91"/>
                  </a:lnTo>
                  <a:close/>
                  <a:moveTo>
                    <a:pt x="728" y="111"/>
                  </a:moveTo>
                  <a:cubicBezTo>
                    <a:pt x="728" y="79"/>
                    <a:pt x="698" y="73"/>
                    <a:pt x="674" y="67"/>
                  </a:cubicBezTo>
                  <a:cubicBezTo>
                    <a:pt x="654" y="62"/>
                    <a:pt x="635" y="58"/>
                    <a:pt x="635" y="41"/>
                  </a:cubicBezTo>
                  <a:cubicBezTo>
                    <a:pt x="635" y="27"/>
                    <a:pt x="648" y="15"/>
                    <a:pt x="670" y="15"/>
                  </a:cubicBezTo>
                  <a:cubicBezTo>
                    <a:pt x="691" y="15"/>
                    <a:pt x="708" y="23"/>
                    <a:pt x="718" y="32"/>
                  </a:cubicBezTo>
                  <a:cubicBezTo>
                    <a:pt x="723" y="32"/>
                    <a:pt x="723" y="32"/>
                    <a:pt x="723" y="32"/>
                  </a:cubicBezTo>
                  <a:cubicBezTo>
                    <a:pt x="723" y="16"/>
                    <a:pt x="723" y="16"/>
                    <a:pt x="723" y="16"/>
                  </a:cubicBezTo>
                  <a:cubicBezTo>
                    <a:pt x="714" y="8"/>
                    <a:pt x="695" y="0"/>
                    <a:pt x="674" y="0"/>
                  </a:cubicBezTo>
                  <a:cubicBezTo>
                    <a:pt x="638" y="0"/>
                    <a:pt x="617" y="18"/>
                    <a:pt x="617" y="41"/>
                  </a:cubicBezTo>
                  <a:cubicBezTo>
                    <a:pt x="617" y="72"/>
                    <a:pt x="647" y="77"/>
                    <a:pt x="672" y="83"/>
                  </a:cubicBezTo>
                  <a:cubicBezTo>
                    <a:pt x="691" y="88"/>
                    <a:pt x="711" y="93"/>
                    <a:pt x="711" y="111"/>
                  </a:cubicBezTo>
                  <a:cubicBezTo>
                    <a:pt x="711" y="121"/>
                    <a:pt x="699" y="134"/>
                    <a:pt x="675" y="134"/>
                  </a:cubicBezTo>
                  <a:cubicBezTo>
                    <a:pt x="657" y="134"/>
                    <a:pt x="633" y="124"/>
                    <a:pt x="620" y="110"/>
                  </a:cubicBezTo>
                  <a:cubicBezTo>
                    <a:pt x="615" y="110"/>
                    <a:pt x="615" y="110"/>
                    <a:pt x="615" y="110"/>
                  </a:cubicBezTo>
                  <a:cubicBezTo>
                    <a:pt x="615" y="130"/>
                    <a:pt x="615" y="130"/>
                    <a:pt x="615" y="130"/>
                  </a:cubicBezTo>
                  <a:cubicBezTo>
                    <a:pt x="633" y="144"/>
                    <a:pt x="652" y="150"/>
                    <a:pt x="675" y="150"/>
                  </a:cubicBezTo>
                  <a:cubicBezTo>
                    <a:pt x="709" y="150"/>
                    <a:pt x="728" y="132"/>
                    <a:pt x="728" y="111"/>
                  </a:cubicBezTo>
                  <a:close/>
                  <a:moveTo>
                    <a:pt x="718" y="191"/>
                  </a:moveTo>
                  <a:cubicBezTo>
                    <a:pt x="714" y="191"/>
                    <a:pt x="712" y="193"/>
                    <a:pt x="710" y="194"/>
                  </a:cubicBezTo>
                  <a:cubicBezTo>
                    <a:pt x="710" y="198"/>
                    <a:pt x="710" y="198"/>
                    <a:pt x="710" y="198"/>
                  </a:cubicBezTo>
                  <a:cubicBezTo>
                    <a:pt x="710" y="198"/>
                    <a:pt x="710" y="198"/>
                    <a:pt x="710" y="198"/>
                  </a:cubicBezTo>
                  <a:cubicBezTo>
                    <a:pt x="713" y="196"/>
                    <a:pt x="715" y="195"/>
                    <a:pt x="718" y="195"/>
                  </a:cubicBezTo>
                  <a:cubicBezTo>
                    <a:pt x="721" y="195"/>
                    <a:pt x="723" y="197"/>
                    <a:pt x="724" y="199"/>
                  </a:cubicBezTo>
                  <a:cubicBezTo>
                    <a:pt x="724" y="200"/>
                    <a:pt x="724" y="200"/>
                    <a:pt x="724" y="200"/>
                  </a:cubicBezTo>
                  <a:cubicBezTo>
                    <a:pt x="722" y="200"/>
                    <a:pt x="719" y="201"/>
                    <a:pt x="717" y="201"/>
                  </a:cubicBezTo>
                  <a:cubicBezTo>
                    <a:pt x="712" y="202"/>
                    <a:pt x="708" y="204"/>
                    <a:pt x="708" y="209"/>
                  </a:cubicBezTo>
                  <a:cubicBezTo>
                    <a:pt x="708" y="213"/>
                    <a:pt x="711" y="216"/>
                    <a:pt x="716" y="216"/>
                  </a:cubicBezTo>
                  <a:cubicBezTo>
                    <a:pt x="719" y="216"/>
                    <a:pt x="722" y="215"/>
                    <a:pt x="724" y="212"/>
                  </a:cubicBezTo>
                  <a:cubicBezTo>
                    <a:pt x="724" y="212"/>
                    <a:pt x="724" y="212"/>
                    <a:pt x="724" y="212"/>
                  </a:cubicBezTo>
                  <a:cubicBezTo>
                    <a:pt x="724" y="215"/>
                    <a:pt x="724" y="215"/>
                    <a:pt x="724" y="215"/>
                  </a:cubicBezTo>
                  <a:cubicBezTo>
                    <a:pt x="728" y="215"/>
                    <a:pt x="728" y="215"/>
                    <a:pt x="728" y="215"/>
                  </a:cubicBezTo>
                  <a:cubicBezTo>
                    <a:pt x="728" y="210"/>
                    <a:pt x="728" y="206"/>
                    <a:pt x="728" y="201"/>
                  </a:cubicBezTo>
                  <a:cubicBezTo>
                    <a:pt x="728" y="195"/>
                    <a:pt x="724" y="191"/>
                    <a:pt x="718" y="191"/>
                  </a:cubicBezTo>
                  <a:close/>
                  <a:moveTo>
                    <a:pt x="724" y="208"/>
                  </a:moveTo>
                  <a:cubicBezTo>
                    <a:pt x="724" y="208"/>
                    <a:pt x="724" y="208"/>
                    <a:pt x="724" y="208"/>
                  </a:cubicBezTo>
                  <a:cubicBezTo>
                    <a:pt x="724" y="211"/>
                    <a:pt x="720" y="213"/>
                    <a:pt x="718" y="213"/>
                  </a:cubicBezTo>
                  <a:cubicBezTo>
                    <a:pt x="714" y="213"/>
                    <a:pt x="712" y="211"/>
                    <a:pt x="712" y="209"/>
                  </a:cubicBezTo>
                  <a:cubicBezTo>
                    <a:pt x="712" y="206"/>
                    <a:pt x="714" y="205"/>
                    <a:pt x="718" y="204"/>
                  </a:cubicBezTo>
                  <a:cubicBezTo>
                    <a:pt x="720" y="204"/>
                    <a:pt x="722" y="203"/>
                    <a:pt x="724" y="203"/>
                  </a:cubicBezTo>
                  <a:lnTo>
                    <a:pt x="724" y="208"/>
                  </a:lnTo>
                  <a:close/>
                  <a:moveTo>
                    <a:pt x="700" y="186"/>
                  </a:moveTo>
                  <a:cubicBezTo>
                    <a:pt x="704" y="186"/>
                    <a:pt x="704" y="186"/>
                    <a:pt x="704" y="186"/>
                  </a:cubicBezTo>
                  <a:cubicBezTo>
                    <a:pt x="704" y="181"/>
                    <a:pt x="704" y="181"/>
                    <a:pt x="704" y="181"/>
                  </a:cubicBezTo>
                  <a:cubicBezTo>
                    <a:pt x="700" y="181"/>
                    <a:pt x="700" y="181"/>
                    <a:pt x="700" y="181"/>
                  </a:cubicBezTo>
                  <a:lnTo>
                    <a:pt x="700" y="186"/>
                  </a:lnTo>
                  <a:close/>
                  <a:moveTo>
                    <a:pt x="180" y="85"/>
                  </a:moveTo>
                  <a:cubicBezTo>
                    <a:pt x="180" y="86"/>
                    <a:pt x="181" y="86"/>
                    <a:pt x="182" y="86"/>
                  </a:cubicBezTo>
                  <a:cubicBezTo>
                    <a:pt x="182" y="86"/>
                    <a:pt x="183" y="86"/>
                    <a:pt x="183" y="85"/>
                  </a:cubicBezTo>
                  <a:cubicBezTo>
                    <a:pt x="194" y="75"/>
                    <a:pt x="194" y="75"/>
                    <a:pt x="194" y="75"/>
                  </a:cubicBezTo>
                  <a:cubicBezTo>
                    <a:pt x="195" y="74"/>
                    <a:pt x="195" y="72"/>
                    <a:pt x="194" y="71"/>
                  </a:cubicBezTo>
                  <a:cubicBezTo>
                    <a:pt x="183" y="61"/>
                    <a:pt x="183" y="61"/>
                    <a:pt x="183" y="61"/>
                  </a:cubicBezTo>
                  <a:cubicBezTo>
                    <a:pt x="183" y="60"/>
                    <a:pt x="182" y="60"/>
                    <a:pt x="182" y="60"/>
                  </a:cubicBezTo>
                  <a:cubicBezTo>
                    <a:pt x="181" y="60"/>
                    <a:pt x="180" y="60"/>
                    <a:pt x="180" y="61"/>
                  </a:cubicBezTo>
                  <a:cubicBezTo>
                    <a:pt x="169" y="71"/>
                    <a:pt x="169" y="71"/>
                    <a:pt x="169" y="71"/>
                  </a:cubicBezTo>
                  <a:cubicBezTo>
                    <a:pt x="169" y="72"/>
                    <a:pt x="168" y="72"/>
                    <a:pt x="168" y="73"/>
                  </a:cubicBezTo>
                  <a:cubicBezTo>
                    <a:pt x="168" y="74"/>
                    <a:pt x="169" y="75"/>
                    <a:pt x="169" y="75"/>
                  </a:cubicBezTo>
                  <a:lnTo>
                    <a:pt x="180" y="85"/>
                  </a:lnTo>
                  <a:close/>
                  <a:moveTo>
                    <a:pt x="685" y="192"/>
                  </a:moveTo>
                  <a:cubicBezTo>
                    <a:pt x="682" y="192"/>
                    <a:pt x="678" y="193"/>
                    <a:pt x="677" y="196"/>
                  </a:cubicBezTo>
                  <a:cubicBezTo>
                    <a:pt x="676" y="196"/>
                    <a:pt x="676" y="196"/>
                    <a:pt x="676" y="196"/>
                  </a:cubicBezTo>
                  <a:cubicBezTo>
                    <a:pt x="676" y="192"/>
                    <a:pt x="676" y="192"/>
                    <a:pt x="676" y="192"/>
                  </a:cubicBezTo>
                  <a:cubicBezTo>
                    <a:pt x="673" y="192"/>
                    <a:pt x="673" y="192"/>
                    <a:pt x="673" y="192"/>
                  </a:cubicBezTo>
                  <a:cubicBezTo>
                    <a:pt x="673" y="215"/>
                    <a:pt x="673" y="215"/>
                    <a:pt x="673" y="215"/>
                  </a:cubicBezTo>
                  <a:cubicBezTo>
                    <a:pt x="677" y="215"/>
                    <a:pt x="677" y="215"/>
                    <a:pt x="677" y="215"/>
                  </a:cubicBezTo>
                  <a:cubicBezTo>
                    <a:pt x="677" y="200"/>
                    <a:pt x="677" y="200"/>
                    <a:pt x="677" y="200"/>
                  </a:cubicBezTo>
                  <a:cubicBezTo>
                    <a:pt x="677" y="197"/>
                    <a:pt x="681" y="195"/>
                    <a:pt x="684" y="195"/>
                  </a:cubicBezTo>
                  <a:cubicBezTo>
                    <a:pt x="687" y="195"/>
                    <a:pt x="690" y="197"/>
                    <a:pt x="690" y="201"/>
                  </a:cubicBezTo>
                  <a:cubicBezTo>
                    <a:pt x="690" y="215"/>
                    <a:pt x="690" y="215"/>
                    <a:pt x="690" y="215"/>
                  </a:cubicBezTo>
                  <a:cubicBezTo>
                    <a:pt x="694" y="215"/>
                    <a:pt x="694" y="215"/>
                    <a:pt x="694" y="215"/>
                  </a:cubicBezTo>
                  <a:cubicBezTo>
                    <a:pt x="694" y="200"/>
                    <a:pt x="694" y="200"/>
                    <a:pt x="694" y="200"/>
                  </a:cubicBezTo>
                  <a:cubicBezTo>
                    <a:pt x="694" y="194"/>
                    <a:pt x="690" y="192"/>
                    <a:pt x="685" y="192"/>
                  </a:cubicBezTo>
                  <a:close/>
                  <a:moveTo>
                    <a:pt x="501" y="196"/>
                  </a:moveTo>
                  <a:cubicBezTo>
                    <a:pt x="500" y="196"/>
                    <a:pt x="500" y="196"/>
                    <a:pt x="500" y="196"/>
                  </a:cubicBezTo>
                  <a:cubicBezTo>
                    <a:pt x="500" y="192"/>
                    <a:pt x="500" y="192"/>
                    <a:pt x="500" y="192"/>
                  </a:cubicBezTo>
                  <a:cubicBezTo>
                    <a:pt x="496" y="192"/>
                    <a:pt x="496" y="192"/>
                    <a:pt x="496" y="192"/>
                  </a:cubicBezTo>
                  <a:cubicBezTo>
                    <a:pt x="496" y="215"/>
                    <a:pt x="496" y="215"/>
                    <a:pt x="496" y="215"/>
                  </a:cubicBezTo>
                  <a:cubicBezTo>
                    <a:pt x="500" y="215"/>
                    <a:pt x="500" y="215"/>
                    <a:pt x="500" y="215"/>
                  </a:cubicBezTo>
                  <a:cubicBezTo>
                    <a:pt x="500" y="202"/>
                    <a:pt x="500" y="202"/>
                    <a:pt x="500" y="202"/>
                  </a:cubicBezTo>
                  <a:cubicBezTo>
                    <a:pt x="501" y="198"/>
                    <a:pt x="503" y="195"/>
                    <a:pt x="506" y="195"/>
                  </a:cubicBezTo>
                  <a:cubicBezTo>
                    <a:pt x="509" y="195"/>
                    <a:pt x="509" y="195"/>
                    <a:pt x="509" y="195"/>
                  </a:cubicBezTo>
                  <a:cubicBezTo>
                    <a:pt x="509" y="192"/>
                    <a:pt x="509" y="192"/>
                    <a:pt x="509" y="192"/>
                  </a:cubicBezTo>
                  <a:cubicBezTo>
                    <a:pt x="506" y="192"/>
                    <a:pt x="506" y="192"/>
                    <a:pt x="506" y="192"/>
                  </a:cubicBezTo>
                  <a:cubicBezTo>
                    <a:pt x="503" y="192"/>
                    <a:pt x="501" y="193"/>
                    <a:pt x="501" y="196"/>
                  </a:cubicBezTo>
                  <a:close/>
                  <a:moveTo>
                    <a:pt x="513" y="215"/>
                  </a:moveTo>
                  <a:cubicBezTo>
                    <a:pt x="517" y="215"/>
                    <a:pt x="517" y="215"/>
                    <a:pt x="517" y="215"/>
                  </a:cubicBezTo>
                  <a:cubicBezTo>
                    <a:pt x="517" y="192"/>
                    <a:pt x="517" y="192"/>
                    <a:pt x="517" y="192"/>
                  </a:cubicBezTo>
                  <a:cubicBezTo>
                    <a:pt x="513" y="192"/>
                    <a:pt x="513" y="192"/>
                    <a:pt x="513" y="192"/>
                  </a:cubicBezTo>
                  <a:lnTo>
                    <a:pt x="513" y="215"/>
                  </a:lnTo>
                  <a:close/>
                  <a:moveTo>
                    <a:pt x="525" y="2"/>
                  </a:moveTo>
                  <a:cubicBezTo>
                    <a:pt x="472" y="142"/>
                    <a:pt x="472" y="142"/>
                    <a:pt x="472" y="142"/>
                  </a:cubicBezTo>
                  <a:cubicBezTo>
                    <a:pt x="472" y="147"/>
                    <a:pt x="472" y="147"/>
                    <a:pt x="472" y="147"/>
                  </a:cubicBezTo>
                  <a:cubicBezTo>
                    <a:pt x="487" y="147"/>
                    <a:pt x="487" y="147"/>
                    <a:pt x="487" y="147"/>
                  </a:cubicBezTo>
                  <a:cubicBezTo>
                    <a:pt x="506" y="95"/>
                    <a:pt x="506" y="95"/>
                    <a:pt x="506" y="95"/>
                  </a:cubicBezTo>
                  <a:cubicBezTo>
                    <a:pt x="569" y="95"/>
                    <a:pt x="569" y="95"/>
                    <a:pt x="569" y="95"/>
                  </a:cubicBezTo>
                  <a:cubicBezTo>
                    <a:pt x="589" y="147"/>
                    <a:pt x="589" y="147"/>
                    <a:pt x="589" y="147"/>
                  </a:cubicBezTo>
                  <a:cubicBezTo>
                    <a:pt x="606" y="147"/>
                    <a:pt x="606" y="147"/>
                    <a:pt x="606" y="147"/>
                  </a:cubicBezTo>
                  <a:cubicBezTo>
                    <a:pt x="606" y="142"/>
                    <a:pt x="606" y="142"/>
                    <a:pt x="606" y="142"/>
                  </a:cubicBezTo>
                  <a:cubicBezTo>
                    <a:pt x="551" y="2"/>
                    <a:pt x="551" y="2"/>
                    <a:pt x="551" y="2"/>
                  </a:cubicBezTo>
                  <a:lnTo>
                    <a:pt x="525" y="2"/>
                  </a:lnTo>
                  <a:close/>
                  <a:moveTo>
                    <a:pt x="512" y="81"/>
                  </a:moveTo>
                  <a:cubicBezTo>
                    <a:pt x="534" y="23"/>
                    <a:pt x="534" y="23"/>
                    <a:pt x="534" y="23"/>
                  </a:cubicBezTo>
                  <a:cubicBezTo>
                    <a:pt x="537" y="14"/>
                    <a:pt x="537" y="14"/>
                    <a:pt x="537" y="14"/>
                  </a:cubicBezTo>
                  <a:cubicBezTo>
                    <a:pt x="537" y="14"/>
                    <a:pt x="537" y="14"/>
                    <a:pt x="537" y="14"/>
                  </a:cubicBezTo>
                  <a:cubicBezTo>
                    <a:pt x="540" y="23"/>
                    <a:pt x="540" y="23"/>
                    <a:pt x="540" y="23"/>
                  </a:cubicBezTo>
                  <a:cubicBezTo>
                    <a:pt x="563" y="81"/>
                    <a:pt x="563" y="81"/>
                    <a:pt x="563" y="81"/>
                  </a:cubicBezTo>
                  <a:lnTo>
                    <a:pt x="512" y="81"/>
                  </a:lnTo>
                  <a:close/>
                  <a:moveTo>
                    <a:pt x="480" y="191"/>
                  </a:moveTo>
                  <a:cubicBezTo>
                    <a:pt x="477" y="191"/>
                    <a:pt x="474" y="193"/>
                    <a:pt x="473" y="195"/>
                  </a:cubicBezTo>
                  <a:cubicBezTo>
                    <a:pt x="473" y="195"/>
                    <a:pt x="473" y="195"/>
                    <a:pt x="473" y="195"/>
                  </a:cubicBezTo>
                  <a:cubicBezTo>
                    <a:pt x="473" y="192"/>
                    <a:pt x="473" y="192"/>
                    <a:pt x="473" y="192"/>
                  </a:cubicBezTo>
                  <a:cubicBezTo>
                    <a:pt x="469" y="192"/>
                    <a:pt x="469" y="192"/>
                    <a:pt x="469" y="192"/>
                  </a:cubicBezTo>
                  <a:cubicBezTo>
                    <a:pt x="469" y="225"/>
                    <a:pt x="469" y="225"/>
                    <a:pt x="469" y="225"/>
                  </a:cubicBezTo>
                  <a:cubicBezTo>
                    <a:pt x="473" y="225"/>
                    <a:pt x="473" y="225"/>
                    <a:pt x="473" y="225"/>
                  </a:cubicBezTo>
                  <a:cubicBezTo>
                    <a:pt x="473" y="212"/>
                    <a:pt x="473" y="212"/>
                    <a:pt x="473" y="212"/>
                  </a:cubicBezTo>
                  <a:cubicBezTo>
                    <a:pt x="473" y="212"/>
                    <a:pt x="473" y="212"/>
                    <a:pt x="473" y="212"/>
                  </a:cubicBezTo>
                  <a:cubicBezTo>
                    <a:pt x="474" y="214"/>
                    <a:pt x="477" y="216"/>
                    <a:pt x="480" y="216"/>
                  </a:cubicBezTo>
                  <a:cubicBezTo>
                    <a:pt x="486" y="216"/>
                    <a:pt x="491" y="211"/>
                    <a:pt x="491" y="203"/>
                  </a:cubicBezTo>
                  <a:cubicBezTo>
                    <a:pt x="491" y="196"/>
                    <a:pt x="487" y="191"/>
                    <a:pt x="480" y="191"/>
                  </a:cubicBezTo>
                  <a:close/>
                  <a:moveTo>
                    <a:pt x="479" y="212"/>
                  </a:moveTo>
                  <a:cubicBezTo>
                    <a:pt x="476" y="212"/>
                    <a:pt x="473" y="211"/>
                    <a:pt x="473" y="208"/>
                  </a:cubicBezTo>
                  <a:cubicBezTo>
                    <a:pt x="473" y="201"/>
                    <a:pt x="473" y="201"/>
                    <a:pt x="473" y="201"/>
                  </a:cubicBezTo>
                  <a:cubicBezTo>
                    <a:pt x="473" y="197"/>
                    <a:pt x="476" y="195"/>
                    <a:pt x="479" y="195"/>
                  </a:cubicBezTo>
                  <a:cubicBezTo>
                    <a:pt x="484" y="195"/>
                    <a:pt x="488" y="198"/>
                    <a:pt x="488" y="203"/>
                  </a:cubicBezTo>
                  <a:cubicBezTo>
                    <a:pt x="488" y="209"/>
                    <a:pt x="484" y="212"/>
                    <a:pt x="479" y="212"/>
                  </a:cubicBezTo>
                  <a:close/>
                  <a:moveTo>
                    <a:pt x="513" y="186"/>
                  </a:moveTo>
                  <a:cubicBezTo>
                    <a:pt x="517" y="186"/>
                    <a:pt x="517" y="186"/>
                    <a:pt x="517" y="186"/>
                  </a:cubicBezTo>
                  <a:cubicBezTo>
                    <a:pt x="517" y="181"/>
                    <a:pt x="517" y="181"/>
                    <a:pt x="517" y="181"/>
                  </a:cubicBezTo>
                  <a:cubicBezTo>
                    <a:pt x="513" y="181"/>
                    <a:pt x="513" y="181"/>
                    <a:pt x="513" y="181"/>
                  </a:cubicBezTo>
                  <a:lnTo>
                    <a:pt x="513" y="186"/>
                  </a:lnTo>
                  <a:close/>
                  <a:moveTo>
                    <a:pt x="566" y="204"/>
                  </a:moveTo>
                  <a:cubicBezTo>
                    <a:pt x="566" y="197"/>
                    <a:pt x="563" y="191"/>
                    <a:pt x="555" y="191"/>
                  </a:cubicBezTo>
                  <a:cubicBezTo>
                    <a:pt x="548" y="191"/>
                    <a:pt x="544" y="197"/>
                    <a:pt x="544" y="203"/>
                  </a:cubicBezTo>
                  <a:cubicBezTo>
                    <a:pt x="544" y="212"/>
                    <a:pt x="549" y="216"/>
                    <a:pt x="557" y="216"/>
                  </a:cubicBezTo>
                  <a:cubicBezTo>
                    <a:pt x="559" y="216"/>
                    <a:pt x="563" y="215"/>
                    <a:pt x="565" y="213"/>
                  </a:cubicBezTo>
                  <a:cubicBezTo>
                    <a:pt x="565" y="210"/>
                    <a:pt x="565" y="210"/>
                    <a:pt x="565" y="210"/>
                  </a:cubicBezTo>
                  <a:cubicBezTo>
                    <a:pt x="564" y="210"/>
                    <a:pt x="564" y="210"/>
                    <a:pt x="564" y="210"/>
                  </a:cubicBezTo>
                  <a:cubicBezTo>
                    <a:pt x="562" y="212"/>
                    <a:pt x="559" y="213"/>
                    <a:pt x="557" y="213"/>
                  </a:cubicBezTo>
                  <a:cubicBezTo>
                    <a:pt x="552" y="213"/>
                    <a:pt x="550" y="211"/>
                    <a:pt x="549" y="208"/>
                  </a:cubicBezTo>
                  <a:cubicBezTo>
                    <a:pt x="548" y="207"/>
                    <a:pt x="548" y="206"/>
                    <a:pt x="548" y="204"/>
                  </a:cubicBezTo>
                  <a:cubicBezTo>
                    <a:pt x="548" y="204"/>
                    <a:pt x="548" y="204"/>
                    <a:pt x="548" y="204"/>
                  </a:cubicBezTo>
                  <a:lnTo>
                    <a:pt x="566" y="204"/>
                  </a:lnTo>
                  <a:close/>
                  <a:moveTo>
                    <a:pt x="555" y="194"/>
                  </a:moveTo>
                  <a:cubicBezTo>
                    <a:pt x="559" y="194"/>
                    <a:pt x="562" y="197"/>
                    <a:pt x="562" y="201"/>
                  </a:cubicBezTo>
                  <a:cubicBezTo>
                    <a:pt x="548" y="201"/>
                    <a:pt x="548" y="201"/>
                    <a:pt x="548" y="201"/>
                  </a:cubicBezTo>
                  <a:cubicBezTo>
                    <a:pt x="549" y="197"/>
                    <a:pt x="551" y="194"/>
                    <a:pt x="555" y="194"/>
                  </a:cubicBezTo>
                  <a:close/>
                  <a:moveTo>
                    <a:pt x="526" y="198"/>
                  </a:moveTo>
                  <a:cubicBezTo>
                    <a:pt x="526" y="196"/>
                    <a:pt x="528" y="194"/>
                    <a:pt x="532" y="194"/>
                  </a:cubicBezTo>
                  <a:cubicBezTo>
                    <a:pt x="536" y="194"/>
                    <a:pt x="538" y="196"/>
                    <a:pt x="539" y="197"/>
                  </a:cubicBezTo>
                  <a:cubicBezTo>
                    <a:pt x="540" y="197"/>
                    <a:pt x="540" y="197"/>
                    <a:pt x="540" y="197"/>
                  </a:cubicBezTo>
                  <a:cubicBezTo>
                    <a:pt x="540" y="193"/>
                    <a:pt x="540" y="193"/>
                    <a:pt x="540" y="193"/>
                  </a:cubicBezTo>
                  <a:cubicBezTo>
                    <a:pt x="538" y="193"/>
                    <a:pt x="536" y="192"/>
                    <a:pt x="532" y="192"/>
                  </a:cubicBezTo>
                  <a:cubicBezTo>
                    <a:pt x="526" y="192"/>
                    <a:pt x="523" y="194"/>
                    <a:pt x="523" y="198"/>
                  </a:cubicBezTo>
                  <a:cubicBezTo>
                    <a:pt x="523" y="206"/>
                    <a:pt x="537" y="204"/>
                    <a:pt x="537" y="209"/>
                  </a:cubicBezTo>
                  <a:cubicBezTo>
                    <a:pt x="537" y="212"/>
                    <a:pt x="535" y="213"/>
                    <a:pt x="532" y="213"/>
                  </a:cubicBezTo>
                  <a:cubicBezTo>
                    <a:pt x="529" y="213"/>
                    <a:pt x="525" y="211"/>
                    <a:pt x="524" y="210"/>
                  </a:cubicBezTo>
                  <a:cubicBezTo>
                    <a:pt x="523" y="210"/>
                    <a:pt x="523" y="210"/>
                    <a:pt x="523" y="210"/>
                  </a:cubicBezTo>
                  <a:cubicBezTo>
                    <a:pt x="523" y="213"/>
                    <a:pt x="523" y="213"/>
                    <a:pt x="523" y="213"/>
                  </a:cubicBezTo>
                  <a:cubicBezTo>
                    <a:pt x="525" y="215"/>
                    <a:pt x="528" y="216"/>
                    <a:pt x="531" y="216"/>
                  </a:cubicBezTo>
                  <a:cubicBezTo>
                    <a:pt x="538" y="216"/>
                    <a:pt x="541" y="213"/>
                    <a:pt x="541" y="209"/>
                  </a:cubicBezTo>
                  <a:cubicBezTo>
                    <a:pt x="541" y="201"/>
                    <a:pt x="526" y="203"/>
                    <a:pt x="526" y="198"/>
                  </a:cubicBezTo>
                  <a:close/>
                  <a:moveTo>
                    <a:pt x="359" y="215"/>
                  </a:moveTo>
                  <a:cubicBezTo>
                    <a:pt x="382" y="215"/>
                    <a:pt x="382" y="215"/>
                    <a:pt x="382" y="215"/>
                  </a:cubicBezTo>
                  <a:cubicBezTo>
                    <a:pt x="382" y="212"/>
                    <a:pt x="382" y="212"/>
                    <a:pt x="382" y="212"/>
                  </a:cubicBezTo>
                  <a:cubicBezTo>
                    <a:pt x="363" y="212"/>
                    <a:pt x="363" y="212"/>
                    <a:pt x="363" y="212"/>
                  </a:cubicBezTo>
                  <a:cubicBezTo>
                    <a:pt x="363" y="200"/>
                    <a:pt x="363" y="200"/>
                    <a:pt x="363" y="200"/>
                  </a:cubicBezTo>
                  <a:cubicBezTo>
                    <a:pt x="381" y="200"/>
                    <a:pt x="381" y="200"/>
                    <a:pt x="381" y="200"/>
                  </a:cubicBezTo>
                  <a:cubicBezTo>
                    <a:pt x="381" y="197"/>
                    <a:pt x="381" y="197"/>
                    <a:pt x="381" y="197"/>
                  </a:cubicBezTo>
                  <a:cubicBezTo>
                    <a:pt x="363" y="197"/>
                    <a:pt x="363" y="197"/>
                    <a:pt x="363" y="197"/>
                  </a:cubicBezTo>
                  <a:cubicBezTo>
                    <a:pt x="363" y="185"/>
                    <a:pt x="363" y="185"/>
                    <a:pt x="363" y="185"/>
                  </a:cubicBezTo>
                  <a:cubicBezTo>
                    <a:pt x="382" y="185"/>
                    <a:pt x="382" y="185"/>
                    <a:pt x="382" y="185"/>
                  </a:cubicBezTo>
                  <a:cubicBezTo>
                    <a:pt x="382" y="182"/>
                    <a:pt x="382" y="182"/>
                    <a:pt x="382" y="182"/>
                  </a:cubicBezTo>
                  <a:cubicBezTo>
                    <a:pt x="359" y="182"/>
                    <a:pt x="359" y="182"/>
                    <a:pt x="359" y="182"/>
                  </a:cubicBezTo>
                  <a:lnTo>
                    <a:pt x="359" y="215"/>
                  </a:lnTo>
                  <a:close/>
                  <a:moveTo>
                    <a:pt x="457" y="196"/>
                  </a:moveTo>
                  <a:cubicBezTo>
                    <a:pt x="456" y="196"/>
                    <a:pt x="456" y="196"/>
                    <a:pt x="456" y="196"/>
                  </a:cubicBezTo>
                  <a:cubicBezTo>
                    <a:pt x="456" y="192"/>
                    <a:pt x="456" y="192"/>
                    <a:pt x="456" y="192"/>
                  </a:cubicBezTo>
                  <a:cubicBezTo>
                    <a:pt x="453" y="192"/>
                    <a:pt x="453" y="192"/>
                    <a:pt x="453" y="192"/>
                  </a:cubicBezTo>
                  <a:cubicBezTo>
                    <a:pt x="453" y="215"/>
                    <a:pt x="453" y="215"/>
                    <a:pt x="453" y="215"/>
                  </a:cubicBezTo>
                  <a:cubicBezTo>
                    <a:pt x="457" y="215"/>
                    <a:pt x="457" y="215"/>
                    <a:pt x="457" y="215"/>
                  </a:cubicBezTo>
                  <a:cubicBezTo>
                    <a:pt x="457" y="202"/>
                    <a:pt x="457" y="202"/>
                    <a:pt x="457" y="202"/>
                  </a:cubicBezTo>
                  <a:cubicBezTo>
                    <a:pt x="457" y="198"/>
                    <a:pt x="459" y="195"/>
                    <a:pt x="462" y="195"/>
                  </a:cubicBezTo>
                  <a:cubicBezTo>
                    <a:pt x="465" y="195"/>
                    <a:pt x="465" y="195"/>
                    <a:pt x="465" y="195"/>
                  </a:cubicBezTo>
                  <a:cubicBezTo>
                    <a:pt x="465" y="192"/>
                    <a:pt x="465" y="192"/>
                    <a:pt x="465" y="192"/>
                  </a:cubicBezTo>
                  <a:cubicBezTo>
                    <a:pt x="462" y="192"/>
                    <a:pt x="462" y="192"/>
                    <a:pt x="462" y="192"/>
                  </a:cubicBezTo>
                  <a:cubicBezTo>
                    <a:pt x="459" y="192"/>
                    <a:pt x="458" y="193"/>
                    <a:pt x="457" y="196"/>
                  </a:cubicBezTo>
                  <a:close/>
                  <a:moveTo>
                    <a:pt x="302" y="8"/>
                  </a:moveTo>
                  <a:cubicBezTo>
                    <a:pt x="301" y="4"/>
                    <a:pt x="297" y="2"/>
                    <a:pt x="293" y="2"/>
                  </a:cubicBezTo>
                  <a:cubicBezTo>
                    <a:pt x="164" y="2"/>
                    <a:pt x="164" y="2"/>
                    <a:pt x="164" y="2"/>
                  </a:cubicBezTo>
                  <a:cubicBezTo>
                    <a:pt x="161" y="2"/>
                    <a:pt x="159" y="3"/>
                    <a:pt x="157" y="5"/>
                  </a:cubicBezTo>
                  <a:cubicBezTo>
                    <a:pt x="73" y="89"/>
                    <a:pt x="73" y="89"/>
                    <a:pt x="73" y="89"/>
                  </a:cubicBezTo>
                  <a:cubicBezTo>
                    <a:pt x="69" y="92"/>
                    <a:pt x="69" y="99"/>
                    <a:pt x="73" y="103"/>
                  </a:cubicBezTo>
                  <a:cubicBezTo>
                    <a:pt x="101" y="131"/>
                    <a:pt x="101" y="131"/>
                    <a:pt x="101" y="131"/>
                  </a:cubicBezTo>
                  <a:cubicBezTo>
                    <a:pt x="89" y="143"/>
                    <a:pt x="89" y="143"/>
                    <a:pt x="89" y="143"/>
                  </a:cubicBezTo>
                  <a:cubicBezTo>
                    <a:pt x="85" y="147"/>
                    <a:pt x="85" y="153"/>
                    <a:pt x="89" y="157"/>
                  </a:cubicBezTo>
                  <a:cubicBezTo>
                    <a:pt x="131" y="199"/>
                    <a:pt x="131" y="199"/>
                    <a:pt x="131" y="199"/>
                  </a:cubicBezTo>
                  <a:cubicBezTo>
                    <a:pt x="135" y="203"/>
                    <a:pt x="141" y="203"/>
                    <a:pt x="145" y="199"/>
                  </a:cubicBezTo>
                  <a:cubicBezTo>
                    <a:pt x="158" y="186"/>
                    <a:pt x="158" y="186"/>
                    <a:pt x="158" y="186"/>
                  </a:cubicBezTo>
                  <a:cubicBezTo>
                    <a:pt x="195" y="222"/>
                    <a:pt x="195" y="222"/>
                    <a:pt x="195" y="222"/>
                  </a:cubicBezTo>
                  <a:cubicBezTo>
                    <a:pt x="197" y="224"/>
                    <a:pt x="199" y="225"/>
                    <a:pt x="202" y="225"/>
                  </a:cubicBezTo>
                  <a:cubicBezTo>
                    <a:pt x="204" y="225"/>
                    <a:pt x="207" y="224"/>
                    <a:pt x="209" y="222"/>
                  </a:cubicBezTo>
                  <a:cubicBezTo>
                    <a:pt x="298" y="133"/>
                    <a:pt x="298" y="133"/>
                    <a:pt x="298" y="133"/>
                  </a:cubicBezTo>
                  <a:cubicBezTo>
                    <a:pt x="300" y="131"/>
                    <a:pt x="301" y="128"/>
                    <a:pt x="301" y="126"/>
                  </a:cubicBezTo>
                  <a:cubicBezTo>
                    <a:pt x="301" y="123"/>
                    <a:pt x="300" y="120"/>
                    <a:pt x="298" y="119"/>
                  </a:cubicBezTo>
                  <a:cubicBezTo>
                    <a:pt x="249" y="69"/>
                    <a:pt x="249" y="69"/>
                    <a:pt x="249" y="69"/>
                  </a:cubicBezTo>
                  <a:cubicBezTo>
                    <a:pt x="300" y="19"/>
                    <a:pt x="300" y="19"/>
                    <a:pt x="300" y="19"/>
                  </a:cubicBezTo>
                  <a:cubicBezTo>
                    <a:pt x="303" y="16"/>
                    <a:pt x="304" y="12"/>
                    <a:pt x="302" y="8"/>
                  </a:cubicBezTo>
                  <a:close/>
                  <a:moveTo>
                    <a:pt x="217" y="57"/>
                  </a:moveTo>
                  <a:cubicBezTo>
                    <a:pt x="227" y="46"/>
                    <a:pt x="227" y="46"/>
                    <a:pt x="227" y="46"/>
                  </a:cubicBezTo>
                  <a:cubicBezTo>
                    <a:pt x="228" y="46"/>
                    <a:pt x="229" y="45"/>
                    <a:pt x="229" y="45"/>
                  </a:cubicBezTo>
                  <a:cubicBezTo>
                    <a:pt x="230" y="45"/>
                    <a:pt x="231" y="46"/>
                    <a:pt x="231" y="46"/>
                  </a:cubicBezTo>
                  <a:cubicBezTo>
                    <a:pt x="242" y="57"/>
                    <a:pt x="242" y="57"/>
                    <a:pt x="242" y="57"/>
                  </a:cubicBezTo>
                  <a:cubicBezTo>
                    <a:pt x="243" y="58"/>
                    <a:pt x="243" y="59"/>
                    <a:pt x="242" y="60"/>
                  </a:cubicBezTo>
                  <a:cubicBezTo>
                    <a:pt x="231" y="71"/>
                    <a:pt x="231" y="71"/>
                    <a:pt x="231" y="71"/>
                  </a:cubicBezTo>
                  <a:cubicBezTo>
                    <a:pt x="231" y="71"/>
                    <a:pt x="230" y="72"/>
                    <a:pt x="229" y="72"/>
                  </a:cubicBezTo>
                  <a:cubicBezTo>
                    <a:pt x="229" y="72"/>
                    <a:pt x="228" y="71"/>
                    <a:pt x="227" y="71"/>
                  </a:cubicBezTo>
                  <a:cubicBezTo>
                    <a:pt x="217" y="60"/>
                    <a:pt x="217" y="60"/>
                    <a:pt x="217" y="60"/>
                  </a:cubicBezTo>
                  <a:cubicBezTo>
                    <a:pt x="216" y="60"/>
                    <a:pt x="216" y="59"/>
                    <a:pt x="216" y="59"/>
                  </a:cubicBezTo>
                  <a:cubicBezTo>
                    <a:pt x="216" y="58"/>
                    <a:pt x="216" y="57"/>
                    <a:pt x="217" y="57"/>
                  </a:cubicBezTo>
                  <a:close/>
                  <a:moveTo>
                    <a:pt x="158" y="35"/>
                  </a:moveTo>
                  <a:cubicBezTo>
                    <a:pt x="158" y="34"/>
                    <a:pt x="158" y="33"/>
                    <a:pt x="160" y="33"/>
                  </a:cubicBezTo>
                  <a:cubicBezTo>
                    <a:pt x="161" y="32"/>
                    <a:pt x="162" y="32"/>
                    <a:pt x="163" y="33"/>
                  </a:cubicBezTo>
                  <a:cubicBezTo>
                    <a:pt x="182" y="52"/>
                    <a:pt x="182" y="52"/>
                    <a:pt x="182" y="52"/>
                  </a:cubicBezTo>
                  <a:cubicBezTo>
                    <a:pt x="200" y="33"/>
                    <a:pt x="200" y="33"/>
                    <a:pt x="200" y="33"/>
                  </a:cubicBezTo>
                  <a:cubicBezTo>
                    <a:pt x="201" y="32"/>
                    <a:pt x="202" y="32"/>
                    <a:pt x="204" y="33"/>
                  </a:cubicBezTo>
                  <a:cubicBezTo>
                    <a:pt x="205" y="33"/>
                    <a:pt x="205" y="34"/>
                    <a:pt x="205" y="35"/>
                  </a:cubicBezTo>
                  <a:cubicBezTo>
                    <a:pt x="205" y="77"/>
                    <a:pt x="205" y="77"/>
                    <a:pt x="205" y="77"/>
                  </a:cubicBezTo>
                  <a:cubicBezTo>
                    <a:pt x="205" y="78"/>
                    <a:pt x="205" y="79"/>
                    <a:pt x="204" y="79"/>
                  </a:cubicBezTo>
                  <a:cubicBezTo>
                    <a:pt x="184" y="100"/>
                    <a:pt x="184" y="100"/>
                    <a:pt x="184" y="100"/>
                  </a:cubicBezTo>
                  <a:cubicBezTo>
                    <a:pt x="183" y="101"/>
                    <a:pt x="182" y="101"/>
                    <a:pt x="182" y="101"/>
                  </a:cubicBezTo>
                  <a:cubicBezTo>
                    <a:pt x="181" y="101"/>
                    <a:pt x="180" y="101"/>
                    <a:pt x="179" y="100"/>
                  </a:cubicBezTo>
                  <a:cubicBezTo>
                    <a:pt x="159" y="79"/>
                    <a:pt x="159" y="79"/>
                    <a:pt x="159" y="79"/>
                  </a:cubicBezTo>
                  <a:cubicBezTo>
                    <a:pt x="158" y="79"/>
                    <a:pt x="158" y="78"/>
                    <a:pt x="158" y="77"/>
                  </a:cubicBezTo>
                  <a:lnTo>
                    <a:pt x="158" y="35"/>
                  </a:lnTo>
                  <a:close/>
                  <a:moveTo>
                    <a:pt x="121" y="57"/>
                  </a:moveTo>
                  <a:cubicBezTo>
                    <a:pt x="132" y="46"/>
                    <a:pt x="132" y="46"/>
                    <a:pt x="132" y="46"/>
                  </a:cubicBezTo>
                  <a:cubicBezTo>
                    <a:pt x="132" y="46"/>
                    <a:pt x="133" y="45"/>
                    <a:pt x="134" y="45"/>
                  </a:cubicBezTo>
                  <a:cubicBezTo>
                    <a:pt x="134" y="45"/>
                    <a:pt x="135" y="46"/>
                    <a:pt x="136" y="46"/>
                  </a:cubicBezTo>
                  <a:cubicBezTo>
                    <a:pt x="146" y="57"/>
                    <a:pt x="146" y="57"/>
                    <a:pt x="146" y="57"/>
                  </a:cubicBezTo>
                  <a:cubicBezTo>
                    <a:pt x="147" y="58"/>
                    <a:pt x="147" y="59"/>
                    <a:pt x="146" y="60"/>
                  </a:cubicBezTo>
                  <a:cubicBezTo>
                    <a:pt x="136" y="71"/>
                    <a:pt x="136" y="71"/>
                    <a:pt x="136" y="71"/>
                  </a:cubicBezTo>
                  <a:cubicBezTo>
                    <a:pt x="135" y="71"/>
                    <a:pt x="134" y="72"/>
                    <a:pt x="134" y="72"/>
                  </a:cubicBezTo>
                  <a:cubicBezTo>
                    <a:pt x="133" y="72"/>
                    <a:pt x="132" y="71"/>
                    <a:pt x="132" y="71"/>
                  </a:cubicBezTo>
                  <a:cubicBezTo>
                    <a:pt x="121" y="60"/>
                    <a:pt x="121" y="60"/>
                    <a:pt x="121" y="60"/>
                  </a:cubicBezTo>
                  <a:cubicBezTo>
                    <a:pt x="121" y="60"/>
                    <a:pt x="121" y="59"/>
                    <a:pt x="121" y="59"/>
                  </a:cubicBezTo>
                  <a:cubicBezTo>
                    <a:pt x="121" y="58"/>
                    <a:pt x="121" y="57"/>
                    <a:pt x="121" y="57"/>
                  </a:cubicBezTo>
                  <a:close/>
                  <a:moveTo>
                    <a:pt x="146" y="156"/>
                  </a:moveTo>
                  <a:cubicBezTo>
                    <a:pt x="136" y="166"/>
                    <a:pt x="136" y="166"/>
                    <a:pt x="136" y="166"/>
                  </a:cubicBezTo>
                  <a:cubicBezTo>
                    <a:pt x="135" y="167"/>
                    <a:pt x="134" y="167"/>
                    <a:pt x="134" y="167"/>
                  </a:cubicBezTo>
                  <a:cubicBezTo>
                    <a:pt x="133" y="167"/>
                    <a:pt x="132" y="167"/>
                    <a:pt x="132" y="166"/>
                  </a:cubicBezTo>
                  <a:cubicBezTo>
                    <a:pt x="121" y="156"/>
                    <a:pt x="121" y="156"/>
                    <a:pt x="121" y="156"/>
                  </a:cubicBezTo>
                  <a:cubicBezTo>
                    <a:pt x="121" y="155"/>
                    <a:pt x="121" y="155"/>
                    <a:pt x="121" y="154"/>
                  </a:cubicBezTo>
                  <a:cubicBezTo>
                    <a:pt x="121" y="153"/>
                    <a:pt x="121" y="153"/>
                    <a:pt x="121" y="152"/>
                  </a:cubicBezTo>
                  <a:cubicBezTo>
                    <a:pt x="132" y="142"/>
                    <a:pt x="132" y="142"/>
                    <a:pt x="132" y="142"/>
                  </a:cubicBezTo>
                  <a:cubicBezTo>
                    <a:pt x="132" y="141"/>
                    <a:pt x="133" y="141"/>
                    <a:pt x="134" y="141"/>
                  </a:cubicBezTo>
                  <a:cubicBezTo>
                    <a:pt x="134" y="141"/>
                    <a:pt x="135" y="141"/>
                    <a:pt x="136" y="142"/>
                  </a:cubicBezTo>
                  <a:cubicBezTo>
                    <a:pt x="146" y="152"/>
                    <a:pt x="146" y="152"/>
                    <a:pt x="146" y="152"/>
                  </a:cubicBezTo>
                  <a:cubicBezTo>
                    <a:pt x="147" y="153"/>
                    <a:pt x="147" y="155"/>
                    <a:pt x="146" y="156"/>
                  </a:cubicBezTo>
                  <a:close/>
                  <a:moveTo>
                    <a:pt x="152" y="130"/>
                  </a:moveTo>
                  <a:cubicBezTo>
                    <a:pt x="110" y="130"/>
                    <a:pt x="110" y="130"/>
                    <a:pt x="110" y="130"/>
                  </a:cubicBezTo>
                  <a:cubicBezTo>
                    <a:pt x="109" y="130"/>
                    <a:pt x="108" y="130"/>
                    <a:pt x="107" y="129"/>
                  </a:cubicBezTo>
                  <a:cubicBezTo>
                    <a:pt x="107" y="127"/>
                    <a:pt x="107" y="126"/>
                    <a:pt x="108" y="125"/>
                  </a:cubicBezTo>
                  <a:cubicBezTo>
                    <a:pt x="127" y="107"/>
                    <a:pt x="127" y="107"/>
                    <a:pt x="127" y="107"/>
                  </a:cubicBezTo>
                  <a:cubicBezTo>
                    <a:pt x="108" y="88"/>
                    <a:pt x="108" y="88"/>
                    <a:pt x="108" y="88"/>
                  </a:cubicBezTo>
                  <a:cubicBezTo>
                    <a:pt x="107" y="87"/>
                    <a:pt x="107" y="86"/>
                    <a:pt x="107" y="85"/>
                  </a:cubicBezTo>
                  <a:cubicBezTo>
                    <a:pt x="108" y="83"/>
                    <a:pt x="109" y="83"/>
                    <a:pt x="110" y="83"/>
                  </a:cubicBezTo>
                  <a:cubicBezTo>
                    <a:pt x="152" y="83"/>
                    <a:pt x="152" y="83"/>
                    <a:pt x="152" y="83"/>
                  </a:cubicBezTo>
                  <a:cubicBezTo>
                    <a:pt x="153" y="83"/>
                    <a:pt x="153" y="83"/>
                    <a:pt x="154" y="84"/>
                  </a:cubicBezTo>
                  <a:cubicBezTo>
                    <a:pt x="175" y="104"/>
                    <a:pt x="175" y="104"/>
                    <a:pt x="175" y="104"/>
                  </a:cubicBezTo>
                  <a:cubicBezTo>
                    <a:pt x="175" y="105"/>
                    <a:pt x="176" y="106"/>
                    <a:pt x="176" y="107"/>
                  </a:cubicBezTo>
                  <a:cubicBezTo>
                    <a:pt x="176" y="107"/>
                    <a:pt x="175" y="108"/>
                    <a:pt x="175" y="109"/>
                  </a:cubicBezTo>
                  <a:cubicBezTo>
                    <a:pt x="154" y="130"/>
                    <a:pt x="154" y="130"/>
                    <a:pt x="154" y="130"/>
                  </a:cubicBezTo>
                  <a:cubicBezTo>
                    <a:pt x="153" y="130"/>
                    <a:pt x="153" y="130"/>
                    <a:pt x="152" y="130"/>
                  </a:cubicBezTo>
                  <a:close/>
                  <a:moveTo>
                    <a:pt x="205" y="178"/>
                  </a:moveTo>
                  <a:cubicBezTo>
                    <a:pt x="205" y="179"/>
                    <a:pt x="205" y="180"/>
                    <a:pt x="204" y="181"/>
                  </a:cubicBezTo>
                  <a:cubicBezTo>
                    <a:pt x="203" y="181"/>
                    <a:pt x="203" y="181"/>
                    <a:pt x="202" y="181"/>
                  </a:cubicBezTo>
                  <a:cubicBezTo>
                    <a:pt x="202" y="181"/>
                    <a:pt x="201" y="181"/>
                    <a:pt x="200" y="180"/>
                  </a:cubicBezTo>
                  <a:cubicBezTo>
                    <a:pt x="182" y="161"/>
                    <a:pt x="182" y="161"/>
                    <a:pt x="182" y="161"/>
                  </a:cubicBezTo>
                  <a:cubicBezTo>
                    <a:pt x="163" y="180"/>
                    <a:pt x="163" y="180"/>
                    <a:pt x="163" y="180"/>
                  </a:cubicBezTo>
                  <a:cubicBezTo>
                    <a:pt x="162" y="181"/>
                    <a:pt x="161" y="181"/>
                    <a:pt x="160" y="181"/>
                  </a:cubicBezTo>
                  <a:cubicBezTo>
                    <a:pt x="158" y="180"/>
                    <a:pt x="158" y="179"/>
                    <a:pt x="158" y="178"/>
                  </a:cubicBezTo>
                  <a:cubicBezTo>
                    <a:pt x="158" y="136"/>
                    <a:pt x="158" y="136"/>
                    <a:pt x="158" y="136"/>
                  </a:cubicBezTo>
                  <a:cubicBezTo>
                    <a:pt x="158" y="136"/>
                    <a:pt x="158" y="135"/>
                    <a:pt x="159" y="134"/>
                  </a:cubicBezTo>
                  <a:cubicBezTo>
                    <a:pt x="179" y="113"/>
                    <a:pt x="179" y="113"/>
                    <a:pt x="179" y="113"/>
                  </a:cubicBezTo>
                  <a:cubicBezTo>
                    <a:pt x="181" y="112"/>
                    <a:pt x="182" y="112"/>
                    <a:pt x="184" y="113"/>
                  </a:cubicBezTo>
                  <a:cubicBezTo>
                    <a:pt x="204" y="134"/>
                    <a:pt x="204" y="134"/>
                    <a:pt x="204" y="134"/>
                  </a:cubicBezTo>
                  <a:cubicBezTo>
                    <a:pt x="205" y="135"/>
                    <a:pt x="205" y="136"/>
                    <a:pt x="205" y="136"/>
                  </a:cubicBezTo>
                  <a:lnTo>
                    <a:pt x="205" y="178"/>
                  </a:lnTo>
                  <a:close/>
                  <a:moveTo>
                    <a:pt x="242" y="156"/>
                  </a:moveTo>
                  <a:cubicBezTo>
                    <a:pt x="231" y="166"/>
                    <a:pt x="231" y="166"/>
                    <a:pt x="231" y="166"/>
                  </a:cubicBezTo>
                  <a:cubicBezTo>
                    <a:pt x="231" y="167"/>
                    <a:pt x="230" y="167"/>
                    <a:pt x="229" y="167"/>
                  </a:cubicBezTo>
                  <a:cubicBezTo>
                    <a:pt x="229" y="167"/>
                    <a:pt x="228" y="167"/>
                    <a:pt x="227" y="166"/>
                  </a:cubicBezTo>
                  <a:cubicBezTo>
                    <a:pt x="217" y="156"/>
                    <a:pt x="217" y="156"/>
                    <a:pt x="217" y="156"/>
                  </a:cubicBezTo>
                  <a:cubicBezTo>
                    <a:pt x="216" y="155"/>
                    <a:pt x="216" y="155"/>
                    <a:pt x="216" y="154"/>
                  </a:cubicBezTo>
                  <a:cubicBezTo>
                    <a:pt x="216" y="153"/>
                    <a:pt x="216" y="153"/>
                    <a:pt x="217" y="152"/>
                  </a:cubicBezTo>
                  <a:cubicBezTo>
                    <a:pt x="227" y="142"/>
                    <a:pt x="227" y="142"/>
                    <a:pt x="227" y="142"/>
                  </a:cubicBezTo>
                  <a:cubicBezTo>
                    <a:pt x="228" y="141"/>
                    <a:pt x="229" y="141"/>
                    <a:pt x="229" y="141"/>
                  </a:cubicBezTo>
                  <a:cubicBezTo>
                    <a:pt x="230" y="141"/>
                    <a:pt x="231" y="141"/>
                    <a:pt x="231" y="142"/>
                  </a:cubicBezTo>
                  <a:cubicBezTo>
                    <a:pt x="242" y="152"/>
                    <a:pt x="242" y="152"/>
                    <a:pt x="242" y="152"/>
                  </a:cubicBezTo>
                  <a:cubicBezTo>
                    <a:pt x="243" y="153"/>
                    <a:pt x="243" y="155"/>
                    <a:pt x="242" y="156"/>
                  </a:cubicBezTo>
                  <a:close/>
                  <a:moveTo>
                    <a:pt x="253" y="83"/>
                  </a:moveTo>
                  <a:cubicBezTo>
                    <a:pt x="254" y="83"/>
                    <a:pt x="255" y="83"/>
                    <a:pt x="256" y="85"/>
                  </a:cubicBezTo>
                  <a:cubicBezTo>
                    <a:pt x="256" y="86"/>
                    <a:pt x="256" y="87"/>
                    <a:pt x="255" y="88"/>
                  </a:cubicBezTo>
                  <a:cubicBezTo>
                    <a:pt x="236" y="107"/>
                    <a:pt x="236" y="107"/>
                    <a:pt x="236" y="107"/>
                  </a:cubicBezTo>
                  <a:cubicBezTo>
                    <a:pt x="255" y="125"/>
                    <a:pt x="255" y="125"/>
                    <a:pt x="255" y="125"/>
                  </a:cubicBezTo>
                  <a:cubicBezTo>
                    <a:pt x="256" y="126"/>
                    <a:pt x="256" y="127"/>
                    <a:pt x="256" y="129"/>
                  </a:cubicBezTo>
                  <a:cubicBezTo>
                    <a:pt x="255" y="130"/>
                    <a:pt x="254" y="130"/>
                    <a:pt x="253" y="130"/>
                  </a:cubicBezTo>
                  <a:cubicBezTo>
                    <a:pt x="211" y="130"/>
                    <a:pt x="211" y="130"/>
                    <a:pt x="211" y="130"/>
                  </a:cubicBezTo>
                  <a:cubicBezTo>
                    <a:pt x="210" y="130"/>
                    <a:pt x="210" y="130"/>
                    <a:pt x="209" y="130"/>
                  </a:cubicBezTo>
                  <a:cubicBezTo>
                    <a:pt x="188" y="109"/>
                    <a:pt x="188" y="109"/>
                    <a:pt x="188" y="109"/>
                  </a:cubicBezTo>
                  <a:cubicBezTo>
                    <a:pt x="188" y="108"/>
                    <a:pt x="187" y="107"/>
                    <a:pt x="187" y="107"/>
                  </a:cubicBezTo>
                  <a:cubicBezTo>
                    <a:pt x="187" y="106"/>
                    <a:pt x="188" y="105"/>
                    <a:pt x="188" y="104"/>
                  </a:cubicBezTo>
                  <a:cubicBezTo>
                    <a:pt x="209" y="84"/>
                    <a:pt x="209" y="84"/>
                    <a:pt x="209" y="84"/>
                  </a:cubicBezTo>
                  <a:cubicBezTo>
                    <a:pt x="210" y="83"/>
                    <a:pt x="210" y="83"/>
                    <a:pt x="211" y="83"/>
                  </a:cubicBezTo>
                  <a:lnTo>
                    <a:pt x="253" y="83"/>
                  </a:lnTo>
                  <a:close/>
                  <a:moveTo>
                    <a:pt x="458" y="132"/>
                  </a:moveTo>
                  <a:cubicBezTo>
                    <a:pt x="376" y="132"/>
                    <a:pt x="376" y="132"/>
                    <a:pt x="376" y="132"/>
                  </a:cubicBezTo>
                  <a:cubicBezTo>
                    <a:pt x="376" y="80"/>
                    <a:pt x="376" y="80"/>
                    <a:pt x="376" y="80"/>
                  </a:cubicBezTo>
                  <a:cubicBezTo>
                    <a:pt x="452" y="80"/>
                    <a:pt x="452" y="80"/>
                    <a:pt x="452" y="80"/>
                  </a:cubicBezTo>
                  <a:cubicBezTo>
                    <a:pt x="452" y="66"/>
                    <a:pt x="452" y="66"/>
                    <a:pt x="452" y="66"/>
                  </a:cubicBezTo>
                  <a:cubicBezTo>
                    <a:pt x="376" y="66"/>
                    <a:pt x="376" y="66"/>
                    <a:pt x="376" y="66"/>
                  </a:cubicBezTo>
                  <a:cubicBezTo>
                    <a:pt x="376" y="17"/>
                    <a:pt x="376" y="17"/>
                    <a:pt x="376" y="17"/>
                  </a:cubicBezTo>
                  <a:cubicBezTo>
                    <a:pt x="458" y="17"/>
                    <a:pt x="458" y="17"/>
                    <a:pt x="458" y="17"/>
                  </a:cubicBezTo>
                  <a:cubicBezTo>
                    <a:pt x="458" y="2"/>
                    <a:pt x="458" y="2"/>
                    <a:pt x="458" y="2"/>
                  </a:cubicBezTo>
                  <a:cubicBezTo>
                    <a:pt x="359" y="2"/>
                    <a:pt x="359" y="2"/>
                    <a:pt x="359" y="2"/>
                  </a:cubicBezTo>
                  <a:cubicBezTo>
                    <a:pt x="359" y="147"/>
                    <a:pt x="359" y="147"/>
                    <a:pt x="359" y="147"/>
                  </a:cubicBezTo>
                  <a:cubicBezTo>
                    <a:pt x="458" y="147"/>
                    <a:pt x="458" y="147"/>
                    <a:pt x="458" y="147"/>
                  </a:cubicBezTo>
                  <a:lnTo>
                    <a:pt x="458" y="132"/>
                  </a:lnTo>
                  <a:close/>
                  <a:moveTo>
                    <a:pt x="399" y="192"/>
                  </a:moveTo>
                  <a:cubicBezTo>
                    <a:pt x="395" y="192"/>
                    <a:pt x="392" y="193"/>
                    <a:pt x="391" y="196"/>
                  </a:cubicBezTo>
                  <a:cubicBezTo>
                    <a:pt x="390" y="196"/>
                    <a:pt x="390" y="196"/>
                    <a:pt x="390" y="196"/>
                  </a:cubicBezTo>
                  <a:cubicBezTo>
                    <a:pt x="390" y="192"/>
                    <a:pt x="390" y="192"/>
                    <a:pt x="390" y="192"/>
                  </a:cubicBezTo>
                  <a:cubicBezTo>
                    <a:pt x="387" y="192"/>
                    <a:pt x="387" y="192"/>
                    <a:pt x="387" y="192"/>
                  </a:cubicBezTo>
                  <a:cubicBezTo>
                    <a:pt x="387" y="215"/>
                    <a:pt x="387" y="215"/>
                    <a:pt x="387" y="215"/>
                  </a:cubicBezTo>
                  <a:cubicBezTo>
                    <a:pt x="390" y="215"/>
                    <a:pt x="390" y="215"/>
                    <a:pt x="390" y="215"/>
                  </a:cubicBezTo>
                  <a:cubicBezTo>
                    <a:pt x="390" y="200"/>
                    <a:pt x="390" y="200"/>
                    <a:pt x="390" y="200"/>
                  </a:cubicBezTo>
                  <a:cubicBezTo>
                    <a:pt x="391" y="197"/>
                    <a:pt x="395" y="195"/>
                    <a:pt x="397" y="195"/>
                  </a:cubicBezTo>
                  <a:cubicBezTo>
                    <a:pt x="401" y="195"/>
                    <a:pt x="404" y="197"/>
                    <a:pt x="404" y="201"/>
                  </a:cubicBezTo>
                  <a:cubicBezTo>
                    <a:pt x="404" y="215"/>
                    <a:pt x="404" y="215"/>
                    <a:pt x="404" y="215"/>
                  </a:cubicBezTo>
                  <a:cubicBezTo>
                    <a:pt x="408" y="215"/>
                    <a:pt x="408" y="215"/>
                    <a:pt x="408" y="215"/>
                  </a:cubicBezTo>
                  <a:cubicBezTo>
                    <a:pt x="408" y="200"/>
                    <a:pt x="408" y="200"/>
                    <a:pt x="408" y="200"/>
                  </a:cubicBezTo>
                  <a:cubicBezTo>
                    <a:pt x="408" y="194"/>
                    <a:pt x="404" y="192"/>
                    <a:pt x="399" y="192"/>
                  </a:cubicBezTo>
                  <a:close/>
                  <a:moveTo>
                    <a:pt x="448" y="204"/>
                  </a:moveTo>
                  <a:cubicBezTo>
                    <a:pt x="448" y="197"/>
                    <a:pt x="445" y="191"/>
                    <a:pt x="437" y="191"/>
                  </a:cubicBezTo>
                  <a:cubicBezTo>
                    <a:pt x="430" y="191"/>
                    <a:pt x="426" y="197"/>
                    <a:pt x="426" y="203"/>
                  </a:cubicBezTo>
                  <a:cubicBezTo>
                    <a:pt x="426" y="212"/>
                    <a:pt x="431" y="216"/>
                    <a:pt x="439" y="216"/>
                  </a:cubicBezTo>
                  <a:cubicBezTo>
                    <a:pt x="441" y="216"/>
                    <a:pt x="445" y="215"/>
                    <a:pt x="447" y="213"/>
                  </a:cubicBezTo>
                  <a:cubicBezTo>
                    <a:pt x="447" y="210"/>
                    <a:pt x="447" y="210"/>
                    <a:pt x="447" y="210"/>
                  </a:cubicBezTo>
                  <a:cubicBezTo>
                    <a:pt x="446" y="210"/>
                    <a:pt x="446" y="210"/>
                    <a:pt x="446" y="210"/>
                  </a:cubicBezTo>
                  <a:cubicBezTo>
                    <a:pt x="444" y="212"/>
                    <a:pt x="441" y="213"/>
                    <a:pt x="439" y="213"/>
                  </a:cubicBezTo>
                  <a:cubicBezTo>
                    <a:pt x="435" y="213"/>
                    <a:pt x="432" y="211"/>
                    <a:pt x="431" y="208"/>
                  </a:cubicBezTo>
                  <a:cubicBezTo>
                    <a:pt x="430" y="207"/>
                    <a:pt x="430" y="206"/>
                    <a:pt x="430" y="204"/>
                  </a:cubicBezTo>
                  <a:cubicBezTo>
                    <a:pt x="430" y="204"/>
                    <a:pt x="430" y="204"/>
                    <a:pt x="430" y="204"/>
                  </a:cubicBezTo>
                  <a:lnTo>
                    <a:pt x="448" y="204"/>
                  </a:lnTo>
                  <a:close/>
                  <a:moveTo>
                    <a:pt x="437" y="194"/>
                  </a:moveTo>
                  <a:cubicBezTo>
                    <a:pt x="442" y="194"/>
                    <a:pt x="444" y="197"/>
                    <a:pt x="444" y="201"/>
                  </a:cubicBezTo>
                  <a:cubicBezTo>
                    <a:pt x="430" y="201"/>
                    <a:pt x="430" y="201"/>
                    <a:pt x="430" y="201"/>
                  </a:cubicBezTo>
                  <a:cubicBezTo>
                    <a:pt x="431" y="197"/>
                    <a:pt x="433" y="194"/>
                    <a:pt x="437" y="194"/>
                  </a:cubicBezTo>
                  <a:close/>
                  <a:moveTo>
                    <a:pt x="612" y="198"/>
                  </a:moveTo>
                  <a:cubicBezTo>
                    <a:pt x="612" y="196"/>
                    <a:pt x="614" y="194"/>
                    <a:pt x="617" y="194"/>
                  </a:cubicBezTo>
                  <a:cubicBezTo>
                    <a:pt x="621" y="194"/>
                    <a:pt x="623" y="196"/>
                    <a:pt x="624" y="197"/>
                  </a:cubicBezTo>
                  <a:cubicBezTo>
                    <a:pt x="625" y="197"/>
                    <a:pt x="625" y="197"/>
                    <a:pt x="625" y="197"/>
                  </a:cubicBezTo>
                  <a:cubicBezTo>
                    <a:pt x="625" y="193"/>
                    <a:pt x="625" y="193"/>
                    <a:pt x="625" y="193"/>
                  </a:cubicBezTo>
                  <a:cubicBezTo>
                    <a:pt x="624" y="193"/>
                    <a:pt x="621" y="192"/>
                    <a:pt x="617" y="192"/>
                  </a:cubicBezTo>
                  <a:cubicBezTo>
                    <a:pt x="611" y="192"/>
                    <a:pt x="608" y="194"/>
                    <a:pt x="608" y="198"/>
                  </a:cubicBezTo>
                  <a:cubicBezTo>
                    <a:pt x="608" y="206"/>
                    <a:pt x="622" y="204"/>
                    <a:pt x="622" y="209"/>
                  </a:cubicBezTo>
                  <a:cubicBezTo>
                    <a:pt x="622" y="212"/>
                    <a:pt x="621" y="213"/>
                    <a:pt x="617" y="213"/>
                  </a:cubicBezTo>
                  <a:cubicBezTo>
                    <a:pt x="614" y="213"/>
                    <a:pt x="611" y="211"/>
                    <a:pt x="609" y="210"/>
                  </a:cubicBezTo>
                  <a:cubicBezTo>
                    <a:pt x="608" y="210"/>
                    <a:pt x="608" y="210"/>
                    <a:pt x="608" y="210"/>
                  </a:cubicBezTo>
                  <a:cubicBezTo>
                    <a:pt x="608" y="213"/>
                    <a:pt x="608" y="213"/>
                    <a:pt x="608" y="213"/>
                  </a:cubicBezTo>
                  <a:cubicBezTo>
                    <a:pt x="610" y="215"/>
                    <a:pt x="613" y="216"/>
                    <a:pt x="617" y="216"/>
                  </a:cubicBezTo>
                  <a:cubicBezTo>
                    <a:pt x="623" y="216"/>
                    <a:pt x="626" y="213"/>
                    <a:pt x="626" y="209"/>
                  </a:cubicBezTo>
                  <a:cubicBezTo>
                    <a:pt x="626" y="201"/>
                    <a:pt x="612" y="203"/>
                    <a:pt x="612" y="198"/>
                  </a:cubicBezTo>
                  <a:close/>
                  <a:moveTo>
                    <a:pt x="418" y="184"/>
                  </a:moveTo>
                  <a:cubicBezTo>
                    <a:pt x="415" y="184"/>
                    <a:pt x="415" y="184"/>
                    <a:pt x="415" y="184"/>
                  </a:cubicBezTo>
                  <a:cubicBezTo>
                    <a:pt x="415" y="192"/>
                    <a:pt x="415" y="192"/>
                    <a:pt x="415" y="192"/>
                  </a:cubicBezTo>
                  <a:cubicBezTo>
                    <a:pt x="411" y="192"/>
                    <a:pt x="411" y="192"/>
                    <a:pt x="411" y="192"/>
                  </a:cubicBezTo>
                  <a:cubicBezTo>
                    <a:pt x="411" y="195"/>
                    <a:pt x="411" y="195"/>
                    <a:pt x="411" y="195"/>
                  </a:cubicBezTo>
                  <a:cubicBezTo>
                    <a:pt x="415" y="195"/>
                    <a:pt x="415" y="195"/>
                    <a:pt x="415" y="195"/>
                  </a:cubicBezTo>
                  <a:cubicBezTo>
                    <a:pt x="414" y="208"/>
                    <a:pt x="414" y="208"/>
                    <a:pt x="414" y="208"/>
                  </a:cubicBezTo>
                  <a:cubicBezTo>
                    <a:pt x="414" y="214"/>
                    <a:pt x="416" y="215"/>
                    <a:pt x="420" y="215"/>
                  </a:cubicBezTo>
                  <a:cubicBezTo>
                    <a:pt x="423" y="215"/>
                    <a:pt x="423" y="215"/>
                    <a:pt x="423" y="215"/>
                  </a:cubicBezTo>
                  <a:cubicBezTo>
                    <a:pt x="423" y="212"/>
                    <a:pt x="423" y="212"/>
                    <a:pt x="423" y="212"/>
                  </a:cubicBezTo>
                  <a:cubicBezTo>
                    <a:pt x="421" y="212"/>
                    <a:pt x="421" y="212"/>
                    <a:pt x="421" y="212"/>
                  </a:cubicBezTo>
                  <a:cubicBezTo>
                    <a:pt x="419" y="212"/>
                    <a:pt x="418" y="212"/>
                    <a:pt x="418" y="209"/>
                  </a:cubicBezTo>
                  <a:cubicBezTo>
                    <a:pt x="418" y="195"/>
                    <a:pt x="418" y="195"/>
                    <a:pt x="418" y="195"/>
                  </a:cubicBezTo>
                  <a:cubicBezTo>
                    <a:pt x="424" y="195"/>
                    <a:pt x="424" y="195"/>
                    <a:pt x="424" y="195"/>
                  </a:cubicBezTo>
                  <a:cubicBezTo>
                    <a:pt x="424" y="192"/>
                    <a:pt x="424" y="192"/>
                    <a:pt x="424" y="192"/>
                  </a:cubicBezTo>
                  <a:cubicBezTo>
                    <a:pt x="418" y="192"/>
                    <a:pt x="418" y="192"/>
                    <a:pt x="418" y="192"/>
                  </a:cubicBezTo>
                  <a:lnTo>
                    <a:pt x="418" y="18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7">
              <a:extLst>
                <a:ext uri="{FF2B5EF4-FFF2-40B4-BE49-F238E27FC236}">
                  <a16:creationId xmlns:a16="http://schemas.microsoft.com/office/drawing/2014/main" id="{6073281F-9577-4634-B9B6-456E1B3C007C}"/>
                </a:ext>
              </a:extLst>
            </p:cNvPr>
            <p:cNvSpPr>
              <a:spLocks/>
            </p:cNvSpPr>
            <p:nvPr userDrawn="1"/>
          </p:nvSpPr>
          <p:spPr bwMode="auto">
            <a:xfrm>
              <a:off x="5568"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0 w 129"/>
                <a:gd name="T13" fmla="*/ 83 h 189"/>
                <a:gd name="T14" fmla="*/ 120 w 129"/>
                <a:gd name="T15" fmla="*/ 102 h 189"/>
                <a:gd name="T16" fmla="*/ 22 w 129"/>
                <a:gd name="T17" fmla="*/ 102 h 189"/>
                <a:gd name="T18" fmla="*/ 22 w 129"/>
                <a:gd name="T19" fmla="*/ 170 h 189"/>
                <a:gd name="T20" fmla="*/ 128 w 129"/>
                <a:gd name="T21" fmla="*/ 170 h 189"/>
                <a:gd name="T22" fmla="*/ 128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0" y="83"/>
                  </a:lnTo>
                  <a:lnTo>
                    <a:pt x="120" y="102"/>
                  </a:lnTo>
                  <a:lnTo>
                    <a:pt x="22" y="102"/>
                  </a:lnTo>
                  <a:lnTo>
                    <a:pt x="22" y="170"/>
                  </a:lnTo>
                  <a:lnTo>
                    <a:pt x="128" y="170"/>
                  </a:lnTo>
                  <a:lnTo>
                    <a:pt x="128"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8">
              <a:extLst>
                <a:ext uri="{FF2B5EF4-FFF2-40B4-BE49-F238E27FC236}">
                  <a16:creationId xmlns:a16="http://schemas.microsoft.com/office/drawing/2014/main" id="{1483E8BD-33A7-447A-A666-4144FFA41FF3}"/>
                </a:ext>
              </a:extLst>
            </p:cNvPr>
            <p:cNvSpPr>
              <a:spLocks/>
            </p:cNvSpPr>
            <p:nvPr userDrawn="1"/>
          </p:nvSpPr>
          <p:spPr bwMode="auto">
            <a:xfrm>
              <a:off x="5726" y="2074"/>
              <a:ext cx="118"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4"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6"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9">
              <a:extLst>
                <a:ext uri="{FF2B5EF4-FFF2-40B4-BE49-F238E27FC236}">
                  <a16:creationId xmlns:a16="http://schemas.microsoft.com/office/drawing/2014/main" id="{791A5254-A17C-4231-A6B4-3906857B3072}"/>
                </a:ext>
              </a:extLst>
            </p:cNvPr>
            <p:cNvSpPr>
              <a:spLocks/>
            </p:cNvSpPr>
            <p:nvPr userDrawn="1"/>
          </p:nvSpPr>
          <p:spPr bwMode="auto">
            <a:xfrm>
              <a:off x="5860" y="2030"/>
              <a:ext cx="73"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7 w 57"/>
                <a:gd name="T21" fmla="*/ 48 h 138"/>
                <a:gd name="T22" fmla="*/ 0 w 57"/>
                <a:gd name="T23" fmla="*/ 48 h 138"/>
                <a:gd name="T24" fmla="*/ 0 w 57"/>
                <a:gd name="T25" fmla="*/ 35 h 138"/>
                <a:gd name="T26" fmla="*/ 17 w 57"/>
                <a:gd name="T27" fmla="*/ 35 h 138"/>
                <a:gd name="T28" fmla="*/ 17 w 57"/>
                <a:gd name="T29" fmla="*/ 0 h 138"/>
                <a:gd name="T30" fmla="*/ 33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2"/>
                    <a:pt x="16" y="108"/>
                  </a:cubicBezTo>
                  <a:cubicBezTo>
                    <a:pt x="17" y="48"/>
                    <a:pt x="17" y="48"/>
                    <a:pt x="17" y="48"/>
                  </a:cubicBezTo>
                  <a:cubicBezTo>
                    <a:pt x="0" y="48"/>
                    <a:pt x="0" y="48"/>
                    <a:pt x="0" y="48"/>
                  </a:cubicBezTo>
                  <a:cubicBezTo>
                    <a:pt x="0" y="35"/>
                    <a:pt x="0" y="35"/>
                    <a:pt x="0" y="35"/>
                  </a:cubicBezTo>
                  <a:cubicBezTo>
                    <a:pt x="17" y="35"/>
                    <a:pt x="17" y="35"/>
                    <a:pt x="17" y="35"/>
                  </a:cubicBezTo>
                  <a:cubicBezTo>
                    <a:pt x="17" y="0"/>
                    <a:pt x="17" y="0"/>
                    <a:pt x="17" y="0"/>
                  </a:cubicBezTo>
                  <a:cubicBezTo>
                    <a:pt x="33" y="0"/>
                    <a:pt x="33" y="0"/>
                    <a:pt x="33"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0">
              <a:extLst>
                <a:ext uri="{FF2B5EF4-FFF2-40B4-BE49-F238E27FC236}">
                  <a16:creationId xmlns:a16="http://schemas.microsoft.com/office/drawing/2014/main" id="{A3FEDE17-79D8-47BC-8E02-D7F5AC15533C}"/>
                </a:ext>
              </a:extLst>
            </p:cNvPr>
            <p:cNvSpPr>
              <a:spLocks noEditPoints="1"/>
            </p:cNvSpPr>
            <p:nvPr userDrawn="1"/>
          </p:nvSpPr>
          <p:spPr bwMode="auto">
            <a:xfrm>
              <a:off x="5952" y="2073"/>
              <a:ext cx="127" cy="140"/>
            </a:xfrm>
            <a:custGeom>
              <a:avLst/>
              <a:gdLst>
                <a:gd name="T0" fmla="*/ 17 w 98"/>
                <a:gd name="T1" fmla="*/ 55 h 108"/>
                <a:gd name="T2" fmla="*/ 17 w 98"/>
                <a:gd name="T3" fmla="*/ 56 h 108"/>
                <a:gd name="T4" fmla="*/ 19 w 98"/>
                <a:gd name="T5" fmla="*/ 72 h 108"/>
                <a:gd name="T6" fmla="*/ 55 w 98"/>
                <a:gd name="T7" fmla="*/ 94 h 108"/>
                <a:gd name="T8" fmla="*/ 89 w 98"/>
                <a:gd name="T9" fmla="*/ 83 h 108"/>
                <a:gd name="T10" fmla="*/ 93 w 98"/>
                <a:gd name="T11" fmla="*/ 83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4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3"/>
                    <a:pt x="17" y="68"/>
                    <a:pt x="19" y="72"/>
                  </a:cubicBezTo>
                  <a:cubicBezTo>
                    <a:pt x="25" y="86"/>
                    <a:pt x="37" y="94"/>
                    <a:pt x="55" y="94"/>
                  </a:cubicBezTo>
                  <a:cubicBezTo>
                    <a:pt x="66" y="94"/>
                    <a:pt x="79" y="90"/>
                    <a:pt x="89" y="83"/>
                  </a:cubicBezTo>
                  <a:cubicBezTo>
                    <a:pt x="93" y="83"/>
                    <a:pt x="93" y="83"/>
                    <a:pt x="93" y="83"/>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4"/>
                    <a:pt x="49" y="14"/>
                  </a:cubicBezTo>
                  <a:cubicBezTo>
                    <a:pt x="30" y="14"/>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1">
              <a:extLst>
                <a:ext uri="{FF2B5EF4-FFF2-40B4-BE49-F238E27FC236}">
                  <a16:creationId xmlns:a16="http://schemas.microsoft.com/office/drawing/2014/main" id="{F8125072-8BF5-4CA8-833B-8C5C920C3862}"/>
                </a:ext>
              </a:extLst>
            </p:cNvPr>
            <p:cNvSpPr>
              <a:spLocks/>
            </p:cNvSpPr>
            <p:nvPr userDrawn="1"/>
          </p:nvSpPr>
          <p:spPr bwMode="auto">
            <a:xfrm>
              <a:off x="6106"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2">
              <a:extLst>
                <a:ext uri="{FF2B5EF4-FFF2-40B4-BE49-F238E27FC236}">
                  <a16:creationId xmlns:a16="http://schemas.microsoft.com/office/drawing/2014/main" id="{0B7844F9-BD89-4295-B165-F0426EC97356}"/>
                </a:ext>
              </a:extLst>
            </p:cNvPr>
            <p:cNvSpPr>
              <a:spLocks noEditPoints="1"/>
            </p:cNvSpPr>
            <p:nvPr userDrawn="1"/>
          </p:nvSpPr>
          <p:spPr bwMode="auto">
            <a:xfrm>
              <a:off x="6200" y="2073"/>
              <a:ext cx="129" cy="193"/>
            </a:xfrm>
            <a:custGeom>
              <a:avLst/>
              <a:gdLst>
                <a:gd name="T0" fmla="*/ 0 w 100"/>
                <a:gd name="T1" fmla="*/ 2 h 149"/>
                <a:gd name="T2" fmla="*/ 17 w 100"/>
                <a:gd name="T3" fmla="*/ 2 h 149"/>
                <a:gd name="T4" fmla="*/ 17 w 100"/>
                <a:gd name="T5" fmla="*/ 15 h 149"/>
                <a:gd name="T6" fmla="*/ 19 w 100"/>
                <a:gd name="T7" fmla="*/ 15 h 149"/>
                <a:gd name="T8" fmla="*/ 50 w 100"/>
                <a:gd name="T9" fmla="*/ 0 h 149"/>
                <a:gd name="T10" fmla="*/ 100 w 100"/>
                <a:gd name="T11" fmla="*/ 52 h 149"/>
                <a:gd name="T12" fmla="*/ 49 w 100"/>
                <a:gd name="T13" fmla="*/ 107 h 149"/>
                <a:gd name="T14" fmla="*/ 19 w 100"/>
                <a:gd name="T15" fmla="*/ 90 h 149"/>
                <a:gd name="T16" fmla="*/ 17 w 100"/>
                <a:gd name="T17" fmla="*/ 90 h 149"/>
                <a:gd name="T18" fmla="*/ 17 w 100"/>
                <a:gd name="T19" fmla="*/ 149 h 149"/>
                <a:gd name="T20" fmla="*/ 0 w 100"/>
                <a:gd name="T21" fmla="*/ 149 h 149"/>
                <a:gd name="T22" fmla="*/ 0 w 100"/>
                <a:gd name="T23" fmla="*/ 2 h 149"/>
                <a:gd name="T24" fmla="*/ 17 w 100"/>
                <a:gd name="T25" fmla="*/ 42 h 149"/>
                <a:gd name="T26" fmla="*/ 17 w 100"/>
                <a:gd name="T27" fmla="*/ 72 h 149"/>
                <a:gd name="T28" fmla="*/ 46 w 100"/>
                <a:gd name="T29" fmla="*/ 93 h 149"/>
                <a:gd name="T30" fmla="*/ 83 w 100"/>
                <a:gd name="T31" fmla="*/ 52 h 149"/>
                <a:gd name="T32" fmla="*/ 47 w 100"/>
                <a:gd name="T33" fmla="*/ 14 h 149"/>
                <a:gd name="T34" fmla="*/ 17 w 100"/>
                <a:gd name="T35"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9">
                  <a:moveTo>
                    <a:pt x="0" y="2"/>
                  </a:moveTo>
                  <a:cubicBezTo>
                    <a:pt x="17" y="2"/>
                    <a:pt x="17" y="2"/>
                    <a:pt x="17" y="2"/>
                  </a:cubicBezTo>
                  <a:cubicBezTo>
                    <a:pt x="17" y="15"/>
                    <a:pt x="17" y="15"/>
                    <a:pt x="17" y="15"/>
                  </a:cubicBezTo>
                  <a:cubicBezTo>
                    <a:pt x="19" y="15"/>
                    <a:pt x="19" y="15"/>
                    <a:pt x="19" y="15"/>
                  </a:cubicBezTo>
                  <a:cubicBezTo>
                    <a:pt x="24" y="6"/>
                    <a:pt x="36" y="0"/>
                    <a:pt x="50" y="0"/>
                  </a:cubicBezTo>
                  <a:cubicBezTo>
                    <a:pt x="80" y="0"/>
                    <a:pt x="100" y="21"/>
                    <a:pt x="100" y="52"/>
                  </a:cubicBezTo>
                  <a:cubicBezTo>
                    <a:pt x="100" y="85"/>
                    <a:pt x="77" y="107"/>
                    <a:pt x="49" y="107"/>
                  </a:cubicBezTo>
                  <a:cubicBezTo>
                    <a:pt x="38" y="107"/>
                    <a:pt x="24" y="101"/>
                    <a:pt x="19" y="90"/>
                  </a:cubicBezTo>
                  <a:cubicBezTo>
                    <a:pt x="17" y="90"/>
                    <a:pt x="17" y="90"/>
                    <a:pt x="17" y="90"/>
                  </a:cubicBezTo>
                  <a:cubicBezTo>
                    <a:pt x="17" y="149"/>
                    <a:pt x="17" y="149"/>
                    <a:pt x="17" y="149"/>
                  </a:cubicBezTo>
                  <a:cubicBezTo>
                    <a:pt x="0" y="149"/>
                    <a:pt x="0" y="149"/>
                    <a:pt x="0" y="149"/>
                  </a:cubicBezTo>
                  <a:lnTo>
                    <a:pt x="0" y="2"/>
                  </a:lnTo>
                  <a:close/>
                  <a:moveTo>
                    <a:pt x="17" y="42"/>
                  </a:moveTo>
                  <a:cubicBezTo>
                    <a:pt x="17" y="72"/>
                    <a:pt x="17" y="72"/>
                    <a:pt x="17" y="72"/>
                  </a:cubicBezTo>
                  <a:cubicBezTo>
                    <a:pt x="17" y="85"/>
                    <a:pt x="32" y="93"/>
                    <a:pt x="46" y="93"/>
                  </a:cubicBezTo>
                  <a:cubicBezTo>
                    <a:pt x="66" y="93"/>
                    <a:pt x="83" y="80"/>
                    <a:pt x="83" y="52"/>
                  </a:cubicBezTo>
                  <a:cubicBezTo>
                    <a:pt x="83" y="28"/>
                    <a:pt x="67" y="14"/>
                    <a:pt x="47" y="14"/>
                  </a:cubicBezTo>
                  <a:cubicBezTo>
                    <a:pt x="32" y="14"/>
                    <a:pt x="17" y="26"/>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3">
              <a:extLst>
                <a:ext uri="{FF2B5EF4-FFF2-40B4-BE49-F238E27FC236}">
                  <a16:creationId xmlns:a16="http://schemas.microsoft.com/office/drawing/2014/main" id="{C0D62485-6DC8-4D5C-BB21-8B3EE81B99BB}"/>
                </a:ext>
              </a:extLst>
            </p:cNvPr>
            <p:cNvSpPr>
              <a:spLocks/>
            </p:cNvSpPr>
            <p:nvPr userDrawn="1"/>
          </p:nvSpPr>
          <p:spPr bwMode="auto">
            <a:xfrm>
              <a:off x="6357"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4">
              <a:extLst>
                <a:ext uri="{FF2B5EF4-FFF2-40B4-BE49-F238E27FC236}">
                  <a16:creationId xmlns:a16="http://schemas.microsoft.com/office/drawing/2014/main" id="{007D0438-8429-418F-9A65-99590977EEE1}"/>
                </a:ext>
              </a:extLst>
            </p:cNvPr>
            <p:cNvSpPr>
              <a:spLocks noEditPoints="1"/>
            </p:cNvSpPr>
            <p:nvPr userDrawn="1"/>
          </p:nvSpPr>
          <p:spPr bwMode="auto">
            <a:xfrm>
              <a:off x="6451"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5">
              <a:extLst>
                <a:ext uri="{FF2B5EF4-FFF2-40B4-BE49-F238E27FC236}">
                  <a16:creationId xmlns:a16="http://schemas.microsoft.com/office/drawing/2014/main" id="{313E05E2-BACD-4376-BD58-9CA0A6FE9282}"/>
                </a:ext>
              </a:extLst>
            </p:cNvPr>
            <p:cNvSpPr>
              <a:spLocks/>
            </p:cNvSpPr>
            <p:nvPr userDrawn="1"/>
          </p:nvSpPr>
          <p:spPr bwMode="auto">
            <a:xfrm>
              <a:off x="6501" y="2074"/>
              <a:ext cx="103" cy="139"/>
            </a:xfrm>
            <a:custGeom>
              <a:avLst/>
              <a:gdLst>
                <a:gd name="T0" fmla="*/ 0 w 80"/>
                <a:gd name="T1" fmla="*/ 79 h 107"/>
                <a:gd name="T2" fmla="*/ 6 w 80"/>
                <a:gd name="T3" fmla="*/ 79 h 107"/>
                <a:gd name="T4" fmla="*/ 39 w 80"/>
                <a:gd name="T5" fmla="*/ 94 h 107"/>
                <a:gd name="T6" fmla="*/ 64 w 80"/>
                <a:gd name="T7" fmla="*/ 78 h 107"/>
                <a:gd name="T8" fmla="*/ 1 w 80"/>
                <a:gd name="T9" fmla="*/ 29 h 107"/>
                <a:gd name="T10" fmla="*/ 42 w 80"/>
                <a:gd name="T11" fmla="*/ 0 h 107"/>
                <a:gd name="T12" fmla="*/ 74 w 80"/>
                <a:gd name="T13" fmla="*/ 8 h 107"/>
                <a:gd name="T14" fmla="*/ 74 w 80"/>
                <a:gd name="T15" fmla="*/ 24 h 107"/>
                <a:gd name="T16" fmla="*/ 70 w 80"/>
                <a:gd name="T17" fmla="*/ 24 h 107"/>
                <a:gd name="T18" fmla="*/ 42 w 80"/>
                <a:gd name="T19" fmla="*/ 12 h 107"/>
                <a:gd name="T20" fmla="*/ 17 w 80"/>
                <a:gd name="T21" fmla="*/ 26 h 107"/>
                <a:gd name="T22" fmla="*/ 80 w 80"/>
                <a:gd name="T23" fmla="*/ 77 h 107"/>
                <a:gd name="T24" fmla="*/ 39 w 80"/>
                <a:gd name="T25" fmla="*/ 107 h 107"/>
                <a:gd name="T26" fmla="*/ 0 w 80"/>
                <a:gd name="T27" fmla="*/ 95 h 107"/>
                <a:gd name="T28" fmla="*/ 0 w 80"/>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7">
                  <a:moveTo>
                    <a:pt x="0" y="79"/>
                  </a:moveTo>
                  <a:cubicBezTo>
                    <a:pt x="6" y="79"/>
                    <a:pt x="6" y="79"/>
                    <a:pt x="6" y="79"/>
                  </a:cubicBezTo>
                  <a:cubicBezTo>
                    <a:pt x="11" y="87"/>
                    <a:pt x="26" y="94"/>
                    <a:pt x="39" y="94"/>
                  </a:cubicBezTo>
                  <a:cubicBezTo>
                    <a:pt x="55" y="94"/>
                    <a:pt x="64" y="89"/>
                    <a:pt x="64" y="78"/>
                  </a:cubicBezTo>
                  <a:cubicBezTo>
                    <a:pt x="64" y="57"/>
                    <a:pt x="1" y="64"/>
                    <a:pt x="1" y="29"/>
                  </a:cubicBezTo>
                  <a:cubicBezTo>
                    <a:pt x="1" y="11"/>
                    <a:pt x="14" y="0"/>
                    <a:pt x="42" y="0"/>
                  </a:cubicBezTo>
                  <a:cubicBezTo>
                    <a:pt x="57" y="0"/>
                    <a:pt x="69" y="4"/>
                    <a:pt x="74" y="8"/>
                  </a:cubicBezTo>
                  <a:cubicBezTo>
                    <a:pt x="74" y="24"/>
                    <a:pt x="74" y="24"/>
                    <a:pt x="74" y="24"/>
                  </a:cubicBezTo>
                  <a:cubicBezTo>
                    <a:pt x="70" y="24"/>
                    <a:pt x="70" y="24"/>
                    <a:pt x="70" y="24"/>
                  </a:cubicBezTo>
                  <a:cubicBezTo>
                    <a:pt x="66" y="20"/>
                    <a:pt x="56" y="12"/>
                    <a:pt x="42" y="12"/>
                  </a:cubicBezTo>
                  <a:cubicBezTo>
                    <a:pt x="24" y="12"/>
                    <a:pt x="17" y="18"/>
                    <a:pt x="17" y="26"/>
                  </a:cubicBezTo>
                  <a:cubicBezTo>
                    <a:pt x="17" y="51"/>
                    <a:pt x="80" y="41"/>
                    <a:pt x="80" y="77"/>
                  </a:cubicBezTo>
                  <a:cubicBezTo>
                    <a:pt x="80" y="96"/>
                    <a:pt x="68" y="107"/>
                    <a:pt x="39" y="107"/>
                  </a:cubicBezTo>
                  <a:cubicBezTo>
                    <a:pt x="23" y="107"/>
                    <a:pt x="10"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6">
              <a:extLst>
                <a:ext uri="{FF2B5EF4-FFF2-40B4-BE49-F238E27FC236}">
                  <a16:creationId xmlns:a16="http://schemas.microsoft.com/office/drawing/2014/main" id="{8CD4AF67-68BA-4950-BFED-1BAFEC43A047}"/>
                </a:ext>
              </a:extLst>
            </p:cNvPr>
            <p:cNvSpPr>
              <a:spLocks noEditPoints="1"/>
            </p:cNvSpPr>
            <p:nvPr userDrawn="1"/>
          </p:nvSpPr>
          <p:spPr bwMode="auto">
            <a:xfrm>
              <a:off x="6621" y="2073"/>
              <a:ext cx="125" cy="140"/>
            </a:xfrm>
            <a:custGeom>
              <a:avLst/>
              <a:gdLst>
                <a:gd name="T0" fmla="*/ 16 w 97"/>
                <a:gd name="T1" fmla="*/ 55 h 108"/>
                <a:gd name="T2" fmla="*/ 16 w 97"/>
                <a:gd name="T3" fmla="*/ 56 h 108"/>
                <a:gd name="T4" fmla="*/ 19 w 97"/>
                <a:gd name="T5" fmla="*/ 72 h 108"/>
                <a:gd name="T6" fmla="*/ 55 w 97"/>
                <a:gd name="T7" fmla="*/ 94 h 108"/>
                <a:gd name="T8" fmla="*/ 88 w 97"/>
                <a:gd name="T9" fmla="*/ 83 h 108"/>
                <a:gd name="T10" fmla="*/ 92 w 97"/>
                <a:gd name="T11" fmla="*/ 83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4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3"/>
                    <a:pt x="17" y="68"/>
                    <a:pt x="19" y="72"/>
                  </a:cubicBezTo>
                  <a:cubicBezTo>
                    <a:pt x="25" y="86"/>
                    <a:pt x="36" y="94"/>
                    <a:pt x="55" y="94"/>
                  </a:cubicBezTo>
                  <a:cubicBezTo>
                    <a:pt x="65" y="94"/>
                    <a:pt x="78" y="90"/>
                    <a:pt x="88" y="83"/>
                  </a:cubicBezTo>
                  <a:cubicBezTo>
                    <a:pt x="92" y="83"/>
                    <a:pt x="92" y="83"/>
                    <a:pt x="92" y="83"/>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4"/>
                    <a:pt x="49" y="14"/>
                  </a:cubicBezTo>
                  <a:cubicBezTo>
                    <a:pt x="30" y="14"/>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47">
              <a:extLst>
                <a:ext uri="{FF2B5EF4-FFF2-40B4-BE49-F238E27FC236}">
                  <a16:creationId xmlns:a16="http://schemas.microsoft.com/office/drawing/2014/main" id="{AE8F576D-4B26-4E8A-8579-4FABCC79D183}"/>
                </a:ext>
              </a:extLst>
            </p:cNvPr>
            <p:cNvSpPr>
              <a:spLocks/>
            </p:cNvSpPr>
            <p:nvPr userDrawn="1"/>
          </p:nvSpPr>
          <p:spPr bwMode="auto">
            <a:xfrm>
              <a:off x="6841"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48">
              <a:extLst>
                <a:ext uri="{FF2B5EF4-FFF2-40B4-BE49-F238E27FC236}">
                  <a16:creationId xmlns:a16="http://schemas.microsoft.com/office/drawing/2014/main" id="{88C43512-FE16-42AD-8CDB-A9A775F38B75}"/>
                </a:ext>
              </a:extLst>
            </p:cNvPr>
            <p:cNvSpPr>
              <a:spLocks/>
            </p:cNvSpPr>
            <p:nvPr userDrawn="1"/>
          </p:nvSpPr>
          <p:spPr bwMode="auto">
            <a:xfrm>
              <a:off x="6995" y="2074"/>
              <a:ext cx="101" cy="139"/>
            </a:xfrm>
            <a:custGeom>
              <a:avLst/>
              <a:gdLst>
                <a:gd name="T0" fmla="*/ 0 w 79"/>
                <a:gd name="T1" fmla="*/ 79 h 107"/>
                <a:gd name="T2" fmla="*/ 5 w 79"/>
                <a:gd name="T3" fmla="*/ 79 h 107"/>
                <a:gd name="T4" fmla="*/ 38 w 79"/>
                <a:gd name="T5" fmla="*/ 94 h 107"/>
                <a:gd name="T6" fmla="*/ 63 w 79"/>
                <a:gd name="T7" fmla="*/ 78 h 107"/>
                <a:gd name="T8" fmla="*/ 0 w 79"/>
                <a:gd name="T9" fmla="*/ 29 h 107"/>
                <a:gd name="T10" fmla="*/ 41 w 79"/>
                <a:gd name="T11" fmla="*/ 0 h 107"/>
                <a:gd name="T12" fmla="*/ 74 w 79"/>
                <a:gd name="T13" fmla="*/ 8 h 107"/>
                <a:gd name="T14" fmla="*/ 74 w 79"/>
                <a:gd name="T15" fmla="*/ 24 h 107"/>
                <a:gd name="T16" fmla="*/ 69 w 79"/>
                <a:gd name="T17" fmla="*/ 24 h 107"/>
                <a:gd name="T18" fmla="*/ 41 w 79"/>
                <a:gd name="T19" fmla="*/ 12 h 107"/>
                <a:gd name="T20" fmla="*/ 16 w 79"/>
                <a:gd name="T21" fmla="*/ 26 h 107"/>
                <a:gd name="T22" fmla="*/ 79 w 79"/>
                <a:gd name="T23" fmla="*/ 77 h 107"/>
                <a:gd name="T24" fmla="*/ 38 w 79"/>
                <a:gd name="T25" fmla="*/ 107 h 107"/>
                <a:gd name="T26" fmla="*/ 0 w 79"/>
                <a:gd name="T27" fmla="*/ 95 h 107"/>
                <a:gd name="T28" fmla="*/ 0 w 79"/>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7">
                  <a:moveTo>
                    <a:pt x="0" y="79"/>
                  </a:moveTo>
                  <a:cubicBezTo>
                    <a:pt x="5" y="79"/>
                    <a:pt x="5" y="79"/>
                    <a:pt x="5" y="79"/>
                  </a:cubicBezTo>
                  <a:cubicBezTo>
                    <a:pt x="11" y="87"/>
                    <a:pt x="25" y="94"/>
                    <a:pt x="38" y="94"/>
                  </a:cubicBezTo>
                  <a:cubicBezTo>
                    <a:pt x="55" y="94"/>
                    <a:pt x="63" y="89"/>
                    <a:pt x="63" y="78"/>
                  </a:cubicBezTo>
                  <a:cubicBezTo>
                    <a:pt x="63" y="57"/>
                    <a:pt x="0" y="64"/>
                    <a:pt x="0" y="29"/>
                  </a:cubicBezTo>
                  <a:cubicBezTo>
                    <a:pt x="0" y="11"/>
                    <a:pt x="13" y="0"/>
                    <a:pt x="41" y="0"/>
                  </a:cubicBezTo>
                  <a:cubicBezTo>
                    <a:pt x="57" y="0"/>
                    <a:pt x="68" y="4"/>
                    <a:pt x="74" y="8"/>
                  </a:cubicBezTo>
                  <a:cubicBezTo>
                    <a:pt x="74" y="24"/>
                    <a:pt x="74" y="24"/>
                    <a:pt x="74" y="24"/>
                  </a:cubicBezTo>
                  <a:cubicBezTo>
                    <a:pt x="69" y="24"/>
                    <a:pt x="69" y="24"/>
                    <a:pt x="69" y="24"/>
                  </a:cubicBezTo>
                  <a:cubicBezTo>
                    <a:pt x="65" y="20"/>
                    <a:pt x="56" y="12"/>
                    <a:pt x="41" y="12"/>
                  </a:cubicBezTo>
                  <a:cubicBezTo>
                    <a:pt x="24" y="12"/>
                    <a:pt x="16" y="18"/>
                    <a:pt x="16" y="26"/>
                  </a:cubicBezTo>
                  <a:cubicBezTo>
                    <a:pt x="16" y="51"/>
                    <a:pt x="79" y="41"/>
                    <a:pt x="79" y="77"/>
                  </a:cubicBezTo>
                  <a:cubicBezTo>
                    <a:pt x="79" y="96"/>
                    <a:pt x="67" y="107"/>
                    <a:pt x="38" y="107"/>
                  </a:cubicBezTo>
                  <a:cubicBezTo>
                    <a:pt x="23" y="107"/>
                    <a:pt x="9"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9">
              <a:extLst>
                <a:ext uri="{FF2B5EF4-FFF2-40B4-BE49-F238E27FC236}">
                  <a16:creationId xmlns:a16="http://schemas.microsoft.com/office/drawing/2014/main" id="{FA0779C7-C993-407B-B653-C58480828C13}"/>
                </a:ext>
              </a:extLst>
            </p:cNvPr>
            <p:cNvSpPr>
              <a:spLocks/>
            </p:cNvSpPr>
            <p:nvPr userDrawn="1"/>
          </p:nvSpPr>
          <p:spPr bwMode="auto">
            <a:xfrm>
              <a:off x="71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2"/>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0">
              <a:extLst>
                <a:ext uri="{FF2B5EF4-FFF2-40B4-BE49-F238E27FC236}">
                  <a16:creationId xmlns:a16="http://schemas.microsoft.com/office/drawing/2014/main" id="{C644B235-88B7-402C-BB95-28074173A3C1}"/>
                </a:ext>
              </a:extLst>
            </p:cNvPr>
            <p:cNvSpPr>
              <a:spLocks noEditPoints="1"/>
            </p:cNvSpPr>
            <p:nvPr userDrawn="1"/>
          </p:nvSpPr>
          <p:spPr bwMode="auto">
            <a:xfrm>
              <a:off x="7203" y="2073"/>
              <a:ext cx="134" cy="140"/>
            </a:xfrm>
            <a:custGeom>
              <a:avLst/>
              <a:gdLst>
                <a:gd name="T0" fmla="*/ 51 w 104"/>
                <a:gd name="T1" fmla="*/ 0 h 108"/>
                <a:gd name="T2" fmla="*/ 104 w 104"/>
                <a:gd name="T3" fmla="*/ 53 h 108"/>
                <a:gd name="T4" fmla="*/ 51 w 104"/>
                <a:gd name="T5" fmla="*/ 108 h 108"/>
                <a:gd name="T6" fmla="*/ 0 w 104"/>
                <a:gd name="T7" fmla="*/ 54 h 108"/>
                <a:gd name="T8" fmla="*/ 51 w 104"/>
                <a:gd name="T9" fmla="*/ 0 h 108"/>
                <a:gd name="T10" fmla="*/ 51 w 104"/>
                <a:gd name="T11" fmla="*/ 94 h 108"/>
                <a:gd name="T12" fmla="*/ 87 w 104"/>
                <a:gd name="T13" fmla="*/ 54 h 108"/>
                <a:gd name="T14" fmla="*/ 51 w 104"/>
                <a:gd name="T15" fmla="*/ 13 h 108"/>
                <a:gd name="T16" fmla="*/ 16 w 104"/>
                <a:gd name="T17" fmla="*/ 54 h 108"/>
                <a:gd name="T18" fmla="*/ 51 w 104"/>
                <a:gd name="T19"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8">
                  <a:moveTo>
                    <a:pt x="51" y="0"/>
                  </a:moveTo>
                  <a:cubicBezTo>
                    <a:pt x="83" y="0"/>
                    <a:pt x="104" y="21"/>
                    <a:pt x="104" y="53"/>
                  </a:cubicBezTo>
                  <a:cubicBezTo>
                    <a:pt x="104" y="87"/>
                    <a:pt x="84" y="108"/>
                    <a:pt x="51" y="108"/>
                  </a:cubicBezTo>
                  <a:cubicBezTo>
                    <a:pt x="20" y="108"/>
                    <a:pt x="0" y="86"/>
                    <a:pt x="0" y="54"/>
                  </a:cubicBezTo>
                  <a:cubicBezTo>
                    <a:pt x="0" y="21"/>
                    <a:pt x="20" y="0"/>
                    <a:pt x="51" y="0"/>
                  </a:cubicBezTo>
                  <a:close/>
                  <a:moveTo>
                    <a:pt x="51" y="94"/>
                  </a:moveTo>
                  <a:cubicBezTo>
                    <a:pt x="71" y="94"/>
                    <a:pt x="87" y="79"/>
                    <a:pt x="87" y="54"/>
                  </a:cubicBezTo>
                  <a:cubicBezTo>
                    <a:pt x="87" y="28"/>
                    <a:pt x="72" y="13"/>
                    <a:pt x="51" y="13"/>
                  </a:cubicBezTo>
                  <a:cubicBezTo>
                    <a:pt x="33" y="13"/>
                    <a:pt x="16" y="28"/>
                    <a:pt x="16" y="54"/>
                  </a:cubicBezTo>
                  <a:cubicBezTo>
                    <a:pt x="16" y="79"/>
                    <a:pt x="33" y="94"/>
                    <a:pt x="51" y="94"/>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1">
              <a:extLst>
                <a:ext uri="{FF2B5EF4-FFF2-40B4-BE49-F238E27FC236}">
                  <a16:creationId xmlns:a16="http://schemas.microsoft.com/office/drawing/2014/main" id="{F3991C61-BFDD-4A5D-972B-0698FE26C974}"/>
                </a:ext>
              </a:extLst>
            </p:cNvPr>
            <p:cNvSpPr>
              <a:spLocks/>
            </p:cNvSpPr>
            <p:nvPr userDrawn="1"/>
          </p:nvSpPr>
          <p:spPr bwMode="auto">
            <a:xfrm>
              <a:off x="7364" y="2074"/>
              <a:ext cx="119"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3"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5"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2">
              <a:extLst>
                <a:ext uri="{FF2B5EF4-FFF2-40B4-BE49-F238E27FC236}">
                  <a16:creationId xmlns:a16="http://schemas.microsoft.com/office/drawing/2014/main" id="{16C2B0F9-6A68-48BF-9925-5FE9A26811D2}"/>
                </a:ext>
              </a:extLst>
            </p:cNvPr>
            <p:cNvSpPr>
              <a:spLocks noEditPoints="1"/>
            </p:cNvSpPr>
            <p:nvPr userDrawn="1"/>
          </p:nvSpPr>
          <p:spPr bwMode="auto">
            <a:xfrm>
              <a:off x="7516"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3">
              <a:extLst>
                <a:ext uri="{FF2B5EF4-FFF2-40B4-BE49-F238E27FC236}">
                  <a16:creationId xmlns:a16="http://schemas.microsoft.com/office/drawing/2014/main" id="{F8CE1EC7-84E1-4593-AFDF-66F1E39E8184}"/>
                </a:ext>
              </a:extLst>
            </p:cNvPr>
            <p:cNvSpPr>
              <a:spLocks noEditPoints="1"/>
            </p:cNvSpPr>
            <p:nvPr userDrawn="1"/>
          </p:nvSpPr>
          <p:spPr bwMode="auto">
            <a:xfrm>
              <a:off x="7565" y="2073"/>
              <a:ext cx="114"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5 h 108"/>
                <a:gd name="T16" fmla="*/ 11 w 88"/>
                <a:gd name="T17" fmla="*/ 28 h 108"/>
                <a:gd name="T18" fmla="*/ 8 w 88"/>
                <a:gd name="T19" fmla="*/ 28 h 108"/>
                <a:gd name="T20" fmla="*/ 8 w 88"/>
                <a:gd name="T21" fmla="*/ 14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6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50" y="108"/>
                    <a:pt x="36" y="108"/>
                  </a:cubicBezTo>
                  <a:cubicBezTo>
                    <a:pt x="15" y="108"/>
                    <a:pt x="0" y="95"/>
                    <a:pt x="0" y="77"/>
                  </a:cubicBezTo>
                  <a:cubicBezTo>
                    <a:pt x="0" y="56"/>
                    <a:pt x="16" y="48"/>
                    <a:pt x="40" y="42"/>
                  </a:cubicBezTo>
                  <a:cubicBezTo>
                    <a:pt x="47" y="40"/>
                    <a:pt x="63" y="38"/>
                    <a:pt x="70" y="37"/>
                  </a:cubicBezTo>
                  <a:cubicBezTo>
                    <a:pt x="71" y="34"/>
                    <a:pt x="71" y="34"/>
                    <a:pt x="71" y="34"/>
                  </a:cubicBezTo>
                  <a:cubicBezTo>
                    <a:pt x="68" y="23"/>
                    <a:pt x="58" y="15"/>
                    <a:pt x="44" y="15"/>
                  </a:cubicBezTo>
                  <a:cubicBezTo>
                    <a:pt x="29" y="15"/>
                    <a:pt x="20" y="19"/>
                    <a:pt x="11" y="28"/>
                  </a:cubicBezTo>
                  <a:cubicBezTo>
                    <a:pt x="8" y="28"/>
                    <a:pt x="8" y="28"/>
                    <a:pt x="8" y="28"/>
                  </a:cubicBezTo>
                  <a:cubicBezTo>
                    <a:pt x="8" y="14"/>
                    <a:pt x="8" y="14"/>
                    <a:pt x="8" y="14"/>
                  </a:cubicBezTo>
                  <a:cubicBezTo>
                    <a:pt x="17"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4" y="53"/>
                    <a:pt x="51" y="55"/>
                    <a:pt x="46"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57376867"/>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_Header_Image">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0"/>
            <a:ext cx="12192000" cy="6858000"/>
          </a:xfrm>
          <a:solidFill>
            <a:srgbClr val="2B7AA1"/>
          </a:solidFill>
        </p:spPr>
        <p:txBody>
          <a:bodyPr anchor="ctr"/>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7" y="658801"/>
            <a:ext cx="7559676" cy="1617674"/>
          </a:xfrm>
        </p:spPr>
        <p:txBody>
          <a:bodyPr/>
          <a:lstStyle>
            <a:lvl1pPr>
              <a:defRPr sz="6000">
                <a:solidFill>
                  <a:schemeClr val="bg1"/>
                </a:solidFill>
              </a:defRPr>
            </a:lvl1pPr>
          </a:lstStyle>
          <a:p>
            <a:r>
              <a:rPr lang="en-US"/>
              <a:t>Click to edit Master title style</a:t>
            </a:r>
            <a:endParaRPr lang="en-GB" dirty="0"/>
          </a:p>
        </p:txBody>
      </p:sp>
      <p:sp>
        <p:nvSpPr>
          <p:cNvPr id="8" name="Text Placeholder 7"/>
          <p:cNvSpPr>
            <a:spLocks noGrp="1"/>
          </p:cNvSpPr>
          <p:nvPr>
            <p:ph type="body" sz="quarter" idx="13"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
        <p:nvSpPr>
          <p:cNvPr id="5" name="Freeform 5">
            <a:extLst>
              <a:ext uri="{FF2B5EF4-FFF2-40B4-BE49-F238E27FC236}">
                <a16:creationId xmlns:a16="http://schemas.microsoft.com/office/drawing/2014/main" id="{3E21A016-A1F5-4349-9146-0418D993E0E4}"/>
              </a:ext>
            </a:extLst>
          </p:cNvPr>
          <p:cNvSpPr>
            <a:spLocks noEditPoints="1"/>
          </p:cNvSpPr>
          <p:nvPr userDrawn="1"/>
        </p:nvSpPr>
        <p:spPr bwMode="auto">
          <a:xfrm>
            <a:off x="10446544" y="229462"/>
            <a:ext cx="1427956" cy="441244"/>
          </a:xfrm>
          <a:custGeom>
            <a:avLst/>
            <a:gdLst>
              <a:gd name="T0" fmla="*/ 1618 w 1847"/>
              <a:gd name="T1" fmla="*/ 546 h 571"/>
              <a:gd name="T2" fmla="*/ 1612 w 1847"/>
              <a:gd name="T3" fmla="*/ 487 h 571"/>
              <a:gd name="T4" fmla="*/ 376 w 1847"/>
              <a:gd name="T5" fmla="*/ 304 h 571"/>
              <a:gd name="T6" fmla="*/ 540 w 1847"/>
              <a:gd name="T7" fmla="*/ 302 h 571"/>
              <a:gd name="T8" fmla="*/ 513 w 1847"/>
              <a:gd name="T9" fmla="*/ 266 h 571"/>
              <a:gd name="T10" fmla="*/ 456 w 1847"/>
              <a:gd name="T11" fmla="*/ 323 h 571"/>
              <a:gd name="T12" fmla="*/ 492 w 1847"/>
              <a:gd name="T13" fmla="*/ 349 h 571"/>
              <a:gd name="T14" fmla="*/ 1643 w 1847"/>
              <a:gd name="T15" fmla="*/ 517 h 571"/>
              <a:gd name="T16" fmla="*/ 1481 w 1847"/>
              <a:gd name="T17" fmla="*/ 507 h 571"/>
              <a:gd name="T18" fmla="*/ 1471 w 1847"/>
              <a:gd name="T19" fmla="*/ 546 h 571"/>
              <a:gd name="T20" fmla="*/ 34 w 1847"/>
              <a:gd name="T21" fmla="*/ 469 h 571"/>
              <a:gd name="T22" fmla="*/ 105 w 1847"/>
              <a:gd name="T23" fmla="*/ 275 h 571"/>
              <a:gd name="T24" fmla="*/ 82 w 1847"/>
              <a:gd name="T25" fmla="*/ 322 h 571"/>
              <a:gd name="T26" fmla="*/ 142 w 1847"/>
              <a:gd name="T27" fmla="*/ 184 h 571"/>
              <a:gd name="T28" fmla="*/ 69 w 1847"/>
              <a:gd name="T29" fmla="*/ 232 h 571"/>
              <a:gd name="T30" fmla="*/ 1710 w 1847"/>
              <a:gd name="T31" fmla="*/ 0 h 571"/>
              <a:gd name="T32" fmla="*/ 1712 w 1847"/>
              <a:gd name="T33" fmla="*/ 380 h 571"/>
              <a:gd name="T34" fmla="*/ 1836 w 1847"/>
              <a:gd name="T35" fmla="*/ 507 h 571"/>
              <a:gd name="T36" fmla="*/ 1846 w 1847"/>
              <a:gd name="T37" fmla="*/ 509 h 571"/>
              <a:gd name="T38" fmla="*/ 1837 w 1847"/>
              <a:gd name="T39" fmla="*/ 528 h 571"/>
              <a:gd name="T40" fmla="*/ 465 w 1847"/>
              <a:gd name="T41" fmla="*/ 217 h 571"/>
              <a:gd name="T42" fmla="*/ 429 w 1847"/>
              <a:gd name="T43" fmla="*/ 191 h 571"/>
              <a:gd name="T44" fmla="*/ 1716 w 1847"/>
              <a:gd name="T45" fmla="*/ 546 h 571"/>
              <a:gd name="T46" fmla="*/ 1270 w 1847"/>
              <a:gd name="T47" fmla="*/ 497 h 571"/>
              <a:gd name="T48" fmla="*/ 1291 w 1847"/>
              <a:gd name="T49" fmla="*/ 495 h 571"/>
              <a:gd name="T50" fmla="*/ 1302 w 1847"/>
              <a:gd name="T51" fmla="*/ 546 h 571"/>
              <a:gd name="T52" fmla="*/ 1536 w 1847"/>
              <a:gd name="T53" fmla="*/ 373 h 571"/>
              <a:gd name="T54" fmla="*/ 1371 w 1847"/>
              <a:gd name="T55" fmla="*/ 58 h 571"/>
              <a:gd name="T56" fmla="*/ 1189 w 1847"/>
              <a:gd name="T57" fmla="*/ 571 h 571"/>
              <a:gd name="T58" fmla="*/ 1198 w 1847"/>
              <a:gd name="T59" fmla="*/ 527 h 571"/>
              <a:gd name="T60" fmla="*/ 1302 w 1847"/>
              <a:gd name="T61" fmla="*/ 460 h 571"/>
              <a:gd name="T62" fmla="*/ 1431 w 1847"/>
              <a:gd name="T63" fmla="*/ 533 h 571"/>
              <a:gd name="T64" fmla="*/ 1390 w 1847"/>
              <a:gd name="T65" fmla="*/ 510 h 571"/>
              <a:gd name="T66" fmla="*/ 1326 w 1847"/>
              <a:gd name="T67" fmla="*/ 503 h 571"/>
              <a:gd name="T68" fmla="*/ 1335 w 1847"/>
              <a:gd name="T69" fmla="*/ 501 h 571"/>
              <a:gd name="T70" fmla="*/ 921 w 1847"/>
              <a:gd name="T71" fmla="*/ 499 h 571"/>
              <a:gd name="T72" fmla="*/ 1158 w 1847"/>
              <a:gd name="T73" fmla="*/ 487 h 571"/>
              <a:gd name="T74" fmla="*/ 1172 w 1847"/>
              <a:gd name="T75" fmla="*/ 486 h 571"/>
              <a:gd name="T76" fmla="*/ 257 w 1847"/>
              <a:gd name="T77" fmla="*/ 332 h 571"/>
              <a:gd name="T78" fmla="*/ 530 w 1847"/>
              <a:gd name="T79" fmla="*/ 564 h 571"/>
              <a:gd name="T80" fmla="*/ 577 w 1847"/>
              <a:gd name="T81" fmla="*/ 118 h 571"/>
              <a:gd name="T82" fmla="*/ 550 w 1847"/>
              <a:gd name="T83" fmla="*/ 154 h 571"/>
              <a:gd name="T84" fmla="*/ 516 w 1847"/>
              <a:gd name="T85" fmla="*/ 83 h 571"/>
              <a:gd name="T86" fmla="*/ 400 w 1847"/>
              <a:gd name="T87" fmla="*/ 196 h 571"/>
              <a:gd name="T88" fmla="*/ 344 w 1847"/>
              <a:gd name="T89" fmla="*/ 180 h 571"/>
              <a:gd name="T90" fmla="*/ 339 w 1847"/>
              <a:gd name="T91" fmla="*/ 424 h 571"/>
              <a:gd name="T92" fmla="*/ 371 w 1847"/>
              <a:gd name="T93" fmla="*/ 386 h 571"/>
              <a:gd name="T94" fmla="*/ 273 w 1847"/>
              <a:gd name="T95" fmla="*/ 215 h 571"/>
              <a:gd name="T96" fmla="*/ 385 w 1847"/>
              <a:gd name="T97" fmla="*/ 331 h 571"/>
              <a:gd name="T98" fmla="*/ 400 w 1847"/>
              <a:gd name="T99" fmla="*/ 452 h 571"/>
              <a:gd name="T100" fmla="*/ 613 w 1847"/>
              <a:gd name="T101" fmla="*/ 396 h 571"/>
              <a:gd name="T102" fmla="*/ 582 w 1847"/>
              <a:gd name="T103" fmla="*/ 358 h 571"/>
              <a:gd name="T104" fmla="*/ 647 w 1847"/>
              <a:gd name="T105" fmla="*/ 318 h 571"/>
              <a:gd name="T106" fmla="*/ 530 w 1847"/>
              <a:gd name="T107" fmla="*/ 212 h 571"/>
              <a:gd name="T108" fmla="*/ 953 w 1847"/>
              <a:gd name="T109" fmla="*/ 166 h 571"/>
              <a:gd name="T110" fmla="*/ 1011 w 1847"/>
              <a:gd name="T111" fmla="*/ 486 h 571"/>
              <a:gd name="T112" fmla="*/ 1008 w 1847"/>
              <a:gd name="T113" fmla="*/ 494 h 571"/>
              <a:gd name="T114" fmla="*/ 1081 w 1847"/>
              <a:gd name="T115" fmla="*/ 516 h 571"/>
              <a:gd name="T116" fmla="*/ 1090 w 1847"/>
              <a:gd name="T117" fmla="*/ 517 h 571"/>
              <a:gd name="T118" fmla="*/ 1582 w 1847"/>
              <a:gd name="T119" fmla="*/ 500 h 571"/>
              <a:gd name="T120" fmla="*/ 1542 w 1847"/>
              <a:gd name="T121" fmla="*/ 532 h 571"/>
              <a:gd name="T122" fmla="*/ 1042 w 1847"/>
              <a:gd name="T123" fmla="*/ 487 h 571"/>
              <a:gd name="T124" fmla="*/ 1060 w 1847"/>
              <a:gd name="T125" fmla="*/ 53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7" h="571">
                <a:moveTo>
                  <a:pt x="1612" y="467"/>
                </a:moveTo>
                <a:cubicBezTo>
                  <a:pt x="1603" y="467"/>
                  <a:pt x="1603" y="467"/>
                  <a:pt x="1603" y="467"/>
                </a:cubicBezTo>
                <a:cubicBezTo>
                  <a:pt x="1603" y="487"/>
                  <a:pt x="1603" y="487"/>
                  <a:pt x="1603" y="487"/>
                </a:cubicBezTo>
                <a:cubicBezTo>
                  <a:pt x="1594" y="487"/>
                  <a:pt x="1594" y="487"/>
                  <a:pt x="1594" y="487"/>
                </a:cubicBezTo>
                <a:cubicBezTo>
                  <a:pt x="1594" y="494"/>
                  <a:pt x="1594" y="494"/>
                  <a:pt x="1594" y="494"/>
                </a:cubicBezTo>
                <a:cubicBezTo>
                  <a:pt x="1603" y="494"/>
                  <a:pt x="1603" y="494"/>
                  <a:pt x="1603" y="494"/>
                </a:cubicBezTo>
                <a:cubicBezTo>
                  <a:pt x="1603" y="529"/>
                  <a:pt x="1603" y="529"/>
                  <a:pt x="1603" y="529"/>
                </a:cubicBezTo>
                <a:cubicBezTo>
                  <a:pt x="1603" y="542"/>
                  <a:pt x="1608" y="546"/>
                  <a:pt x="1618" y="546"/>
                </a:cubicBezTo>
                <a:cubicBezTo>
                  <a:pt x="1625" y="546"/>
                  <a:pt x="1625" y="546"/>
                  <a:pt x="1625" y="546"/>
                </a:cubicBezTo>
                <a:cubicBezTo>
                  <a:pt x="1625" y="539"/>
                  <a:pt x="1625" y="539"/>
                  <a:pt x="1625" y="539"/>
                </a:cubicBezTo>
                <a:cubicBezTo>
                  <a:pt x="1619" y="539"/>
                  <a:pt x="1619" y="539"/>
                  <a:pt x="1619" y="539"/>
                </a:cubicBezTo>
                <a:cubicBezTo>
                  <a:pt x="1615" y="539"/>
                  <a:pt x="1612" y="537"/>
                  <a:pt x="1612" y="530"/>
                </a:cubicBezTo>
                <a:cubicBezTo>
                  <a:pt x="1612" y="494"/>
                  <a:pt x="1612" y="494"/>
                  <a:pt x="1612" y="494"/>
                </a:cubicBezTo>
                <a:cubicBezTo>
                  <a:pt x="1626" y="494"/>
                  <a:pt x="1626" y="494"/>
                  <a:pt x="1626" y="494"/>
                </a:cubicBezTo>
                <a:cubicBezTo>
                  <a:pt x="1626" y="487"/>
                  <a:pt x="1626" y="487"/>
                  <a:pt x="1626" y="487"/>
                </a:cubicBezTo>
                <a:cubicBezTo>
                  <a:pt x="1612" y="487"/>
                  <a:pt x="1612" y="487"/>
                  <a:pt x="1612" y="487"/>
                </a:cubicBezTo>
                <a:lnTo>
                  <a:pt x="1612" y="467"/>
                </a:lnTo>
                <a:close/>
                <a:moveTo>
                  <a:pt x="381" y="239"/>
                </a:moveTo>
                <a:cubicBezTo>
                  <a:pt x="379" y="237"/>
                  <a:pt x="374" y="237"/>
                  <a:pt x="372" y="239"/>
                </a:cubicBezTo>
                <a:cubicBezTo>
                  <a:pt x="345" y="266"/>
                  <a:pt x="345" y="266"/>
                  <a:pt x="345" y="266"/>
                </a:cubicBezTo>
                <a:cubicBezTo>
                  <a:pt x="344" y="267"/>
                  <a:pt x="343" y="269"/>
                  <a:pt x="343" y="270"/>
                </a:cubicBezTo>
                <a:cubicBezTo>
                  <a:pt x="343" y="272"/>
                  <a:pt x="344" y="274"/>
                  <a:pt x="345" y="275"/>
                </a:cubicBezTo>
                <a:cubicBezTo>
                  <a:pt x="372" y="302"/>
                  <a:pt x="372" y="302"/>
                  <a:pt x="372" y="302"/>
                </a:cubicBezTo>
                <a:cubicBezTo>
                  <a:pt x="373" y="303"/>
                  <a:pt x="375" y="304"/>
                  <a:pt x="376" y="304"/>
                </a:cubicBezTo>
                <a:cubicBezTo>
                  <a:pt x="378" y="304"/>
                  <a:pt x="380" y="303"/>
                  <a:pt x="381" y="302"/>
                </a:cubicBezTo>
                <a:cubicBezTo>
                  <a:pt x="408" y="275"/>
                  <a:pt x="408" y="275"/>
                  <a:pt x="408" y="275"/>
                </a:cubicBezTo>
                <a:cubicBezTo>
                  <a:pt x="409" y="274"/>
                  <a:pt x="410" y="272"/>
                  <a:pt x="410" y="270"/>
                </a:cubicBezTo>
                <a:cubicBezTo>
                  <a:pt x="410" y="269"/>
                  <a:pt x="409" y="267"/>
                  <a:pt x="408" y="266"/>
                </a:cubicBezTo>
                <a:lnTo>
                  <a:pt x="381" y="239"/>
                </a:lnTo>
                <a:close/>
                <a:moveTo>
                  <a:pt x="511" y="270"/>
                </a:moveTo>
                <a:cubicBezTo>
                  <a:pt x="511" y="272"/>
                  <a:pt x="512" y="274"/>
                  <a:pt x="513" y="275"/>
                </a:cubicBezTo>
                <a:cubicBezTo>
                  <a:pt x="540" y="302"/>
                  <a:pt x="540" y="302"/>
                  <a:pt x="540" y="302"/>
                </a:cubicBezTo>
                <a:cubicBezTo>
                  <a:pt x="541" y="303"/>
                  <a:pt x="543" y="304"/>
                  <a:pt x="545" y="304"/>
                </a:cubicBezTo>
                <a:cubicBezTo>
                  <a:pt x="546" y="304"/>
                  <a:pt x="548" y="303"/>
                  <a:pt x="549" y="302"/>
                </a:cubicBezTo>
                <a:cubicBezTo>
                  <a:pt x="576" y="275"/>
                  <a:pt x="576" y="275"/>
                  <a:pt x="576" y="275"/>
                </a:cubicBezTo>
                <a:cubicBezTo>
                  <a:pt x="579" y="273"/>
                  <a:pt x="579" y="268"/>
                  <a:pt x="576" y="266"/>
                </a:cubicBezTo>
                <a:cubicBezTo>
                  <a:pt x="549" y="239"/>
                  <a:pt x="549" y="239"/>
                  <a:pt x="549" y="239"/>
                </a:cubicBezTo>
                <a:cubicBezTo>
                  <a:pt x="548" y="238"/>
                  <a:pt x="546" y="237"/>
                  <a:pt x="545" y="237"/>
                </a:cubicBezTo>
                <a:cubicBezTo>
                  <a:pt x="543" y="237"/>
                  <a:pt x="541" y="238"/>
                  <a:pt x="540" y="239"/>
                </a:cubicBezTo>
                <a:cubicBezTo>
                  <a:pt x="513" y="266"/>
                  <a:pt x="513" y="266"/>
                  <a:pt x="513" y="266"/>
                </a:cubicBezTo>
                <a:cubicBezTo>
                  <a:pt x="512" y="267"/>
                  <a:pt x="511" y="269"/>
                  <a:pt x="511" y="270"/>
                </a:cubicBezTo>
                <a:close/>
                <a:moveTo>
                  <a:pt x="1775" y="546"/>
                </a:moveTo>
                <a:cubicBezTo>
                  <a:pt x="1784" y="546"/>
                  <a:pt x="1784" y="546"/>
                  <a:pt x="1784" y="546"/>
                </a:cubicBezTo>
                <a:cubicBezTo>
                  <a:pt x="1784" y="487"/>
                  <a:pt x="1784" y="487"/>
                  <a:pt x="1784" y="487"/>
                </a:cubicBezTo>
                <a:cubicBezTo>
                  <a:pt x="1775" y="487"/>
                  <a:pt x="1775" y="487"/>
                  <a:pt x="1775" y="487"/>
                </a:cubicBezTo>
                <a:lnTo>
                  <a:pt x="1775" y="546"/>
                </a:lnTo>
                <a:close/>
                <a:moveTo>
                  <a:pt x="465" y="323"/>
                </a:moveTo>
                <a:cubicBezTo>
                  <a:pt x="463" y="320"/>
                  <a:pt x="458" y="320"/>
                  <a:pt x="456" y="323"/>
                </a:cubicBezTo>
                <a:cubicBezTo>
                  <a:pt x="429" y="349"/>
                  <a:pt x="429" y="349"/>
                  <a:pt x="429" y="349"/>
                </a:cubicBezTo>
                <a:cubicBezTo>
                  <a:pt x="428" y="351"/>
                  <a:pt x="427" y="352"/>
                  <a:pt x="427" y="354"/>
                </a:cubicBezTo>
                <a:cubicBezTo>
                  <a:pt x="427" y="356"/>
                  <a:pt x="428" y="358"/>
                  <a:pt x="429" y="359"/>
                </a:cubicBezTo>
                <a:cubicBezTo>
                  <a:pt x="456" y="385"/>
                  <a:pt x="456" y="385"/>
                  <a:pt x="456" y="385"/>
                </a:cubicBezTo>
                <a:cubicBezTo>
                  <a:pt x="457" y="387"/>
                  <a:pt x="459" y="387"/>
                  <a:pt x="460" y="387"/>
                </a:cubicBezTo>
                <a:cubicBezTo>
                  <a:pt x="462" y="387"/>
                  <a:pt x="464" y="387"/>
                  <a:pt x="465" y="385"/>
                </a:cubicBezTo>
                <a:cubicBezTo>
                  <a:pt x="492" y="359"/>
                  <a:pt x="492" y="359"/>
                  <a:pt x="492" y="359"/>
                </a:cubicBezTo>
                <a:cubicBezTo>
                  <a:pt x="494" y="356"/>
                  <a:pt x="494" y="352"/>
                  <a:pt x="492" y="349"/>
                </a:cubicBezTo>
                <a:lnTo>
                  <a:pt x="465" y="323"/>
                </a:lnTo>
                <a:close/>
                <a:moveTo>
                  <a:pt x="1663" y="486"/>
                </a:moveTo>
                <a:cubicBezTo>
                  <a:pt x="1645" y="486"/>
                  <a:pt x="1633" y="498"/>
                  <a:pt x="1633" y="517"/>
                </a:cubicBezTo>
                <a:cubicBezTo>
                  <a:pt x="1633" y="535"/>
                  <a:pt x="1645" y="548"/>
                  <a:pt x="1663" y="548"/>
                </a:cubicBezTo>
                <a:cubicBezTo>
                  <a:pt x="1681" y="548"/>
                  <a:pt x="1693" y="535"/>
                  <a:pt x="1693" y="516"/>
                </a:cubicBezTo>
                <a:cubicBezTo>
                  <a:pt x="1693" y="498"/>
                  <a:pt x="1681" y="486"/>
                  <a:pt x="1663" y="486"/>
                </a:cubicBezTo>
                <a:close/>
                <a:moveTo>
                  <a:pt x="1663" y="540"/>
                </a:moveTo>
                <a:cubicBezTo>
                  <a:pt x="1652" y="540"/>
                  <a:pt x="1643" y="531"/>
                  <a:pt x="1643" y="517"/>
                </a:cubicBezTo>
                <a:cubicBezTo>
                  <a:pt x="1643" y="501"/>
                  <a:pt x="1652" y="493"/>
                  <a:pt x="1663" y="493"/>
                </a:cubicBezTo>
                <a:cubicBezTo>
                  <a:pt x="1675" y="493"/>
                  <a:pt x="1683" y="501"/>
                  <a:pt x="1683" y="517"/>
                </a:cubicBezTo>
                <a:cubicBezTo>
                  <a:pt x="1683" y="531"/>
                  <a:pt x="1675" y="540"/>
                  <a:pt x="1663" y="540"/>
                </a:cubicBezTo>
                <a:close/>
                <a:moveTo>
                  <a:pt x="1471" y="546"/>
                </a:moveTo>
                <a:cubicBezTo>
                  <a:pt x="1529" y="546"/>
                  <a:pt x="1529" y="546"/>
                  <a:pt x="1529" y="546"/>
                </a:cubicBezTo>
                <a:cubicBezTo>
                  <a:pt x="1529" y="537"/>
                  <a:pt x="1529" y="537"/>
                  <a:pt x="1529" y="537"/>
                </a:cubicBezTo>
                <a:cubicBezTo>
                  <a:pt x="1481" y="537"/>
                  <a:pt x="1481" y="537"/>
                  <a:pt x="1481" y="537"/>
                </a:cubicBezTo>
                <a:cubicBezTo>
                  <a:pt x="1481" y="507"/>
                  <a:pt x="1481" y="507"/>
                  <a:pt x="1481" y="507"/>
                </a:cubicBezTo>
                <a:cubicBezTo>
                  <a:pt x="1525" y="507"/>
                  <a:pt x="1525" y="507"/>
                  <a:pt x="1525" y="507"/>
                </a:cubicBezTo>
                <a:cubicBezTo>
                  <a:pt x="1525" y="499"/>
                  <a:pt x="1525" y="499"/>
                  <a:pt x="1525" y="499"/>
                </a:cubicBezTo>
                <a:cubicBezTo>
                  <a:pt x="1481" y="499"/>
                  <a:pt x="1481" y="499"/>
                  <a:pt x="1481" y="499"/>
                </a:cubicBezTo>
                <a:cubicBezTo>
                  <a:pt x="1481" y="471"/>
                  <a:pt x="1481" y="471"/>
                  <a:pt x="1481" y="471"/>
                </a:cubicBezTo>
                <a:cubicBezTo>
                  <a:pt x="1529" y="471"/>
                  <a:pt x="1529" y="471"/>
                  <a:pt x="1529" y="471"/>
                </a:cubicBezTo>
                <a:cubicBezTo>
                  <a:pt x="1529" y="462"/>
                  <a:pt x="1529" y="462"/>
                  <a:pt x="1529" y="462"/>
                </a:cubicBezTo>
                <a:cubicBezTo>
                  <a:pt x="1471" y="462"/>
                  <a:pt x="1471" y="462"/>
                  <a:pt x="1471" y="462"/>
                </a:cubicBezTo>
                <a:lnTo>
                  <a:pt x="1471" y="546"/>
                </a:lnTo>
                <a:close/>
                <a:moveTo>
                  <a:pt x="105" y="275"/>
                </a:moveTo>
                <a:cubicBezTo>
                  <a:pt x="95" y="265"/>
                  <a:pt x="79" y="265"/>
                  <a:pt x="69" y="275"/>
                </a:cubicBezTo>
                <a:cubicBezTo>
                  <a:pt x="8" y="337"/>
                  <a:pt x="8" y="337"/>
                  <a:pt x="8" y="337"/>
                </a:cubicBezTo>
                <a:cubicBezTo>
                  <a:pt x="3" y="342"/>
                  <a:pt x="0" y="348"/>
                  <a:pt x="0" y="355"/>
                </a:cubicBezTo>
                <a:cubicBezTo>
                  <a:pt x="0" y="361"/>
                  <a:pt x="3" y="368"/>
                  <a:pt x="8" y="372"/>
                </a:cubicBezTo>
                <a:cubicBezTo>
                  <a:pt x="52" y="416"/>
                  <a:pt x="52" y="416"/>
                  <a:pt x="52" y="416"/>
                </a:cubicBezTo>
                <a:cubicBezTo>
                  <a:pt x="34" y="433"/>
                  <a:pt x="34" y="433"/>
                  <a:pt x="34" y="433"/>
                </a:cubicBezTo>
                <a:cubicBezTo>
                  <a:pt x="25" y="443"/>
                  <a:pt x="25" y="459"/>
                  <a:pt x="34" y="469"/>
                </a:cubicBezTo>
                <a:cubicBezTo>
                  <a:pt x="39" y="474"/>
                  <a:pt x="46" y="476"/>
                  <a:pt x="52" y="476"/>
                </a:cubicBezTo>
                <a:cubicBezTo>
                  <a:pt x="59" y="476"/>
                  <a:pt x="65" y="474"/>
                  <a:pt x="70" y="469"/>
                </a:cubicBezTo>
                <a:cubicBezTo>
                  <a:pt x="105" y="434"/>
                  <a:pt x="105" y="434"/>
                  <a:pt x="105" y="434"/>
                </a:cubicBezTo>
                <a:cubicBezTo>
                  <a:pt x="105" y="434"/>
                  <a:pt x="105" y="434"/>
                  <a:pt x="105" y="434"/>
                </a:cubicBezTo>
                <a:cubicBezTo>
                  <a:pt x="166" y="372"/>
                  <a:pt x="166" y="372"/>
                  <a:pt x="166" y="372"/>
                </a:cubicBezTo>
                <a:cubicBezTo>
                  <a:pt x="171" y="368"/>
                  <a:pt x="174" y="361"/>
                  <a:pt x="174" y="355"/>
                </a:cubicBezTo>
                <a:cubicBezTo>
                  <a:pt x="174" y="348"/>
                  <a:pt x="171" y="342"/>
                  <a:pt x="166" y="337"/>
                </a:cubicBezTo>
                <a:lnTo>
                  <a:pt x="105" y="275"/>
                </a:lnTo>
                <a:close/>
                <a:moveTo>
                  <a:pt x="118" y="359"/>
                </a:moveTo>
                <a:cubicBezTo>
                  <a:pt x="92" y="385"/>
                  <a:pt x="92" y="385"/>
                  <a:pt x="92" y="385"/>
                </a:cubicBezTo>
                <a:cubicBezTo>
                  <a:pt x="91" y="386"/>
                  <a:pt x="89" y="387"/>
                  <a:pt x="87" y="387"/>
                </a:cubicBezTo>
                <a:cubicBezTo>
                  <a:pt x="85" y="387"/>
                  <a:pt x="84" y="386"/>
                  <a:pt x="82" y="385"/>
                </a:cubicBezTo>
                <a:cubicBezTo>
                  <a:pt x="56" y="359"/>
                  <a:pt x="56" y="359"/>
                  <a:pt x="56" y="359"/>
                </a:cubicBezTo>
                <a:cubicBezTo>
                  <a:pt x="55" y="357"/>
                  <a:pt x="54" y="356"/>
                  <a:pt x="54" y="354"/>
                </a:cubicBezTo>
                <a:cubicBezTo>
                  <a:pt x="54" y="352"/>
                  <a:pt x="55" y="350"/>
                  <a:pt x="56" y="349"/>
                </a:cubicBezTo>
                <a:cubicBezTo>
                  <a:pt x="82" y="322"/>
                  <a:pt x="82" y="322"/>
                  <a:pt x="82" y="322"/>
                </a:cubicBezTo>
                <a:cubicBezTo>
                  <a:pt x="85" y="320"/>
                  <a:pt x="89" y="320"/>
                  <a:pt x="92" y="322"/>
                </a:cubicBezTo>
                <a:cubicBezTo>
                  <a:pt x="118" y="349"/>
                  <a:pt x="118" y="349"/>
                  <a:pt x="118" y="349"/>
                </a:cubicBezTo>
                <a:cubicBezTo>
                  <a:pt x="121" y="352"/>
                  <a:pt x="121" y="356"/>
                  <a:pt x="118" y="359"/>
                </a:cubicBezTo>
                <a:close/>
                <a:moveTo>
                  <a:pt x="69" y="232"/>
                </a:moveTo>
                <a:cubicBezTo>
                  <a:pt x="74" y="237"/>
                  <a:pt x="81" y="239"/>
                  <a:pt x="87" y="239"/>
                </a:cubicBezTo>
                <a:cubicBezTo>
                  <a:pt x="94" y="239"/>
                  <a:pt x="100" y="237"/>
                  <a:pt x="105" y="232"/>
                </a:cubicBezTo>
                <a:cubicBezTo>
                  <a:pt x="134" y="202"/>
                  <a:pt x="134" y="202"/>
                  <a:pt x="134" y="202"/>
                </a:cubicBezTo>
                <a:cubicBezTo>
                  <a:pt x="139" y="198"/>
                  <a:pt x="142" y="191"/>
                  <a:pt x="142" y="184"/>
                </a:cubicBezTo>
                <a:cubicBezTo>
                  <a:pt x="142" y="178"/>
                  <a:pt x="139" y="171"/>
                  <a:pt x="134" y="167"/>
                </a:cubicBezTo>
                <a:cubicBezTo>
                  <a:pt x="105" y="137"/>
                  <a:pt x="105" y="137"/>
                  <a:pt x="105" y="137"/>
                </a:cubicBezTo>
                <a:cubicBezTo>
                  <a:pt x="100" y="133"/>
                  <a:pt x="94" y="130"/>
                  <a:pt x="87" y="130"/>
                </a:cubicBezTo>
                <a:cubicBezTo>
                  <a:pt x="80" y="130"/>
                  <a:pt x="74" y="133"/>
                  <a:pt x="69" y="137"/>
                </a:cubicBezTo>
                <a:cubicBezTo>
                  <a:pt x="40" y="167"/>
                  <a:pt x="40" y="167"/>
                  <a:pt x="40" y="167"/>
                </a:cubicBezTo>
                <a:cubicBezTo>
                  <a:pt x="35" y="171"/>
                  <a:pt x="33" y="178"/>
                  <a:pt x="33" y="184"/>
                </a:cubicBezTo>
                <a:cubicBezTo>
                  <a:pt x="33" y="191"/>
                  <a:pt x="35" y="198"/>
                  <a:pt x="40" y="202"/>
                </a:cubicBezTo>
                <a:lnTo>
                  <a:pt x="69" y="232"/>
                </a:lnTo>
                <a:close/>
                <a:moveTo>
                  <a:pt x="1847" y="281"/>
                </a:moveTo>
                <a:cubicBezTo>
                  <a:pt x="1847" y="200"/>
                  <a:pt x="1771" y="186"/>
                  <a:pt x="1709" y="170"/>
                </a:cubicBezTo>
                <a:cubicBezTo>
                  <a:pt x="1659" y="158"/>
                  <a:pt x="1610" y="147"/>
                  <a:pt x="1610" y="103"/>
                </a:cubicBezTo>
                <a:cubicBezTo>
                  <a:pt x="1610" y="69"/>
                  <a:pt x="1644" y="39"/>
                  <a:pt x="1700" y="39"/>
                </a:cubicBezTo>
                <a:cubicBezTo>
                  <a:pt x="1754" y="39"/>
                  <a:pt x="1796" y="57"/>
                  <a:pt x="1822" y="81"/>
                </a:cubicBezTo>
                <a:cubicBezTo>
                  <a:pt x="1833" y="81"/>
                  <a:pt x="1833" y="81"/>
                  <a:pt x="1833" y="81"/>
                </a:cubicBezTo>
                <a:cubicBezTo>
                  <a:pt x="1833" y="41"/>
                  <a:pt x="1833" y="41"/>
                  <a:pt x="1833" y="41"/>
                </a:cubicBezTo>
                <a:cubicBezTo>
                  <a:pt x="1812" y="21"/>
                  <a:pt x="1764" y="0"/>
                  <a:pt x="1710" y="0"/>
                </a:cubicBezTo>
                <a:cubicBezTo>
                  <a:pt x="1619" y="0"/>
                  <a:pt x="1565" y="46"/>
                  <a:pt x="1565" y="104"/>
                </a:cubicBezTo>
                <a:cubicBezTo>
                  <a:pt x="1565" y="183"/>
                  <a:pt x="1641" y="196"/>
                  <a:pt x="1703" y="211"/>
                </a:cubicBezTo>
                <a:cubicBezTo>
                  <a:pt x="1754" y="223"/>
                  <a:pt x="1803" y="236"/>
                  <a:pt x="1803" y="280"/>
                </a:cubicBezTo>
                <a:cubicBezTo>
                  <a:pt x="1803" y="307"/>
                  <a:pt x="1772" y="341"/>
                  <a:pt x="1712" y="341"/>
                </a:cubicBezTo>
                <a:cubicBezTo>
                  <a:pt x="1665" y="341"/>
                  <a:pt x="1606" y="315"/>
                  <a:pt x="1572" y="279"/>
                </a:cubicBezTo>
                <a:cubicBezTo>
                  <a:pt x="1561" y="279"/>
                  <a:pt x="1561" y="279"/>
                  <a:pt x="1561" y="279"/>
                </a:cubicBezTo>
                <a:cubicBezTo>
                  <a:pt x="1561" y="331"/>
                  <a:pt x="1561" y="331"/>
                  <a:pt x="1561" y="331"/>
                </a:cubicBezTo>
                <a:cubicBezTo>
                  <a:pt x="1606" y="365"/>
                  <a:pt x="1652" y="380"/>
                  <a:pt x="1712" y="380"/>
                </a:cubicBezTo>
                <a:cubicBezTo>
                  <a:pt x="1797" y="380"/>
                  <a:pt x="1847" y="334"/>
                  <a:pt x="1847" y="281"/>
                </a:cubicBezTo>
                <a:close/>
                <a:moveTo>
                  <a:pt x="1821" y="486"/>
                </a:moveTo>
                <a:cubicBezTo>
                  <a:pt x="1812" y="486"/>
                  <a:pt x="1805" y="489"/>
                  <a:pt x="1800" y="493"/>
                </a:cubicBezTo>
                <a:cubicBezTo>
                  <a:pt x="1800" y="502"/>
                  <a:pt x="1800" y="502"/>
                  <a:pt x="1800" y="502"/>
                </a:cubicBezTo>
                <a:cubicBezTo>
                  <a:pt x="1802" y="502"/>
                  <a:pt x="1802" y="502"/>
                  <a:pt x="1802" y="502"/>
                </a:cubicBezTo>
                <a:cubicBezTo>
                  <a:pt x="1807" y="497"/>
                  <a:pt x="1812" y="494"/>
                  <a:pt x="1821" y="494"/>
                </a:cubicBezTo>
                <a:cubicBezTo>
                  <a:pt x="1829" y="494"/>
                  <a:pt x="1835" y="499"/>
                  <a:pt x="1837" y="505"/>
                </a:cubicBezTo>
                <a:cubicBezTo>
                  <a:pt x="1836" y="507"/>
                  <a:pt x="1836" y="507"/>
                  <a:pt x="1836" y="507"/>
                </a:cubicBezTo>
                <a:cubicBezTo>
                  <a:pt x="1832" y="507"/>
                  <a:pt x="1823" y="509"/>
                  <a:pt x="1819" y="510"/>
                </a:cubicBezTo>
                <a:cubicBezTo>
                  <a:pt x="1805" y="513"/>
                  <a:pt x="1796" y="518"/>
                  <a:pt x="1796" y="530"/>
                </a:cubicBezTo>
                <a:cubicBezTo>
                  <a:pt x="1796" y="540"/>
                  <a:pt x="1804" y="548"/>
                  <a:pt x="1816" y="548"/>
                </a:cubicBezTo>
                <a:cubicBezTo>
                  <a:pt x="1824" y="548"/>
                  <a:pt x="1831" y="545"/>
                  <a:pt x="1836" y="539"/>
                </a:cubicBezTo>
                <a:cubicBezTo>
                  <a:pt x="1837" y="539"/>
                  <a:pt x="1837" y="539"/>
                  <a:pt x="1837" y="539"/>
                </a:cubicBezTo>
                <a:cubicBezTo>
                  <a:pt x="1837" y="546"/>
                  <a:pt x="1837" y="546"/>
                  <a:pt x="1837" y="546"/>
                </a:cubicBezTo>
                <a:cubicBezTo>
                  <a:pt x="1846" y="546"/>
                  <a:pt x="1846" y="546"/>
                  <a:pt x="1846" y="546"/>
                </a:cubicBezTo>
                <a:cubicBezTo>
                  <a:pt x="1846" y="533"/>
                  <a:pt x="1846" y="522"/>
                  <a:pt x="1846" y="509"/>
                </a:cubicBezTo>
                <a:cubicBezTo>
                  <a:pt x="1846" y="495"/>
                  <a:pt x="1837" y="486"/>
                  <a:pt x="1821" y="486"/>
                </a:cubicBezTo>
                <a:close/>
                <a:moveTo>
                  <a:pt x="1837" y="528"/>
                </a:moveTo>
                <a:cubicBezTo>
                  <a:pt x="1837" y="527"/>
                  <a:pt x="1837" y="527"/>
                  <a:pt x="1837" y="527"/>
                </a:cubicBezTo>
                <a:cubicBezTo>
                  <a:pt x="1837" y="536"/>
                  <a:pt x="1826" y="539"/>
                  <a:pt x="1820" y="539"/>
                </a:cubicBezTo>
                <a:cubicBezTo>
                  <a:pt x="1811" y="539"/>
                  <a:pt x="1805" y="536"/>
                  <a:pt x="1805" y="530"/>
                </a:cubicBezTo>
                <a:cubicBezTo>
                  <a:pt x="1805" y="523"/>
                  <a:pt x="1810" y="520"/>
                  <a:pt x="1822" y="518"/>
                </a:cubicBezTo>
                <a:cubicBezTo>
                  <a:pt x="1825" y="517"/>
                  <a:pt x="1832" y="516"/>
                  <a:pt x="1837" y="515"/>
                </a:cubicBezTo>
                <a:lnTo>
                  <a:pt x="1837" y="528"/>
                </a:lnTo>
                <a:close/>
                <a:moveTo>
                  <a:pt x="1775" y="472"/>
                </a:moveTo>
                <a:cubicBezTo>
                  <a:pt x="1784" y="472"/>
                  <a:pt x="1784" y="472"/>
                  <a:pt x="1784" y="472"/>
                </a:cubicBezTo>
                <a:cubicBezTo>
                  <a:pt x="1784" y="460"/>
                  <a:pt x="1784" y="460"/>
                  <a:pt x="1784" y="460"/>
                </a:cubicBezTo>
                <a:cubicBezTo>
                  <a:pt x="1775" y="460"/>
                  <a:pt x="1775" y="460"/>
                  <a:pt x="1775" y="460"/>
                </a:cubicBezTo>
                <a:lnTo>
                  <a:pt x="1775" y="472"/>
                </a:lnTo>
                <a:close/>
                <a:moveTo>
                  <a:pt x="456" y="217"/>
                </a:moveTo>
                <a:cubicBezTo>
                  <a:pt x="457" y="218"/>
                  <a:pt x="459" y="219"/>
                  <a:pt x="460" y="219"/>
                </a:cubicBezTo>
                <a:cubicBezTo>
                  <a:pt x="462" y="219"/>
                  <a:pt x="464" y="218"/>
                  <a:pt x="465" y="217"/>
                </a:cubicBezTo>
                <a:cubicBezTo>
                  <a:pt x="492" y="191"/>
                  <a:pt x="492" y="191"/>
                  <a:pt x="492" y="191"/>
                </a:cubicBezTo>
                <a:cubicBezTo>
                  <a:pt x="494" y="188"/>
                  <a:pt x="494" y="184"/>
                  <a:pt x="492" y="181"/>
                </a:cubicBezTo>
                <a:cubicBezTo>
                  <a:pt x="465" y="155"/>
                  <a:pt x="465" y="155"/>
                  <a:pt x="465" y="155"/>
                </a:cubicBezTo>
                <a:cubicBezTo>
                  <a:pt x="464" y="153"/>
                  <a:pt x="462" y="153"/>
                  <a:pt x="460" y="153"/>
                </a:cubicBezTo>
                <a:cubicBezTo>
                  <a:pt x="459" y="153"/>
                  <a:pt x="457" y="153"/>
                  <a:pt x="456" y="155"/>
                </a:cubicBezTo>
                <a:cubicBezTo>
                  <a:pt x="429" y="181"/>
                  <a:pt x="429" y="181"/>
                  <a:pt x="429" y="181"/>
                </a:cubicBezTo>
                <a:cubicBezTo>
                  <a:pt x="428" y="182"/>
                  <a:pt x="427" y="184"/>
                  <a:pt x="427" y="186"/>
                </a:cubicBezTo>
                <a:cubicBezTo>
                  <a:pt x="427" y="188"/>
                  <a:pt x="428" y="189"/>
                  <a:pt x="429" y="191"/>
                </a:cubicBezTo>
                <a:lnTo>
                  <a:pt x="456" y="217"/>
                </a:lnTo>
                <a:close/>
                <a:moveTo>
                  <a:pt x="1737" y="486"/>
                </a:moveTo>
                <a:cubicBezTo>
                  <a:pt x="1729" y="486"/>
                  <a:pt x="1721" y="489"/>
                  <a:pt x="1717" y="497"/>
                </a:cubicBezTo>
                <a:cubicBezTo>
                  <a:pt x="1715" y="497"/>
                  <a:pt x="1715" y="497"/>
                  <a:pt x="1715" y="497"/>
                </a:cubicBezTo>
                <a:cubicBezTo>
                  <a:pt x="1715" y="487"/>
                  <a:pt x="1715" y="487"/>
                  <a:pt x="1715" y="487"/>
                </a:cubicBezTo>
                <a:cubicBezTo>
                  <a:pt x="1707" y="487"/>
                  <a:pt x="1707" y="487"/>
                  <a:pt x="1707" y="487"/>
                </a:cubicBezTo>
                <a:cubicBezTo>
                  <a:pt x="1707" y="546"/>
                  <a:pt x="1707" y="546"/>
                  <a:pt x="1707" y="546"/>
                </a:cubicBezTo>
                <a:cubicBezTo>
                  <a:pt x="1716" y="546"/>
                  <a:pt x="1716" y="546"/>
                  <a:pt x="1716" y="546"/>
                </a:cubicBezTo>
                <a:cubicBezTo>
                  <a:pt x="1716" y="508"/>
                  <a:pt x="1716" y="508"/>
                  <a:pt x="1716" y="508"/>
                </a:cubicBezTo>
                <a:cubicBezTo>
                  <a:pt x="1716" y="500"/>
                  <a:pt x="1727" y="494"/>
                  <a:pt x="1734" y="494"/>
                </a:cubicBezTo>
                <a:cubicBezTo>
                  <a:pt x="1743" y="494"/>
                  <a:pt x="1750" y="499"/>
                  <a:pt x="1750" y="509"/>
                </a:cubicBezTo>
                <a:cubicBezTo>
                  <a:pt x="1750" y="546"/>
                  <a:pt x="1750" y="546"/>
                  <a:pt x="1750" y="546"/>
                </a:cubicBezTo>
                <a:cubicBezTo>
                  <a:pt x="1759" y="546"/>
                  <a:pt x="1759" y="546"/>
                  <a:pt x="1759" y="546"/>
                </a:cubicBezTo>
                <a:cubicBezTo>
                  <a:pt x="1759" y="508"/>
                  <a:pt x="1759" y="508"/>
                  <a:pt x="1759" y="508"/>
                </a:cubicBezTo>
                <a:cubicBezTo>
                  <a:pt x="1759" y="493"/>
                  <a:pt x="1750" y="486"/>
                  <a:pt x="1737" y="486"/>
                </a:cubicBezTo>
                <a:close/>
                <a:moveTo>
                  <a:pt x="1270" y="497"/>
                </a:moveTo>
                <a:cubicBezTo>
                  <a:pt x="1268" y="497"/>
                  <a:pt x="1268" y="497"/>
                  <a:pt x="1268" y="497"/>
                </a:cubicBezTo>
                <a:cubicBezTo>
                  <a:pt x="1268" y="487"/>
                  <a:pt x="1268" y="487"/>
                  <a:pt x="1268" y="487"/>
                </a:cubicBezTo>
                <a:cubicBezTo>
                  <a:pt x="1259" y="487"/>
                  <a:pt x="1259" y="487"/>
                  <a:pt x="1259" y="487"/>
                </a:cubicBezTo>
                <a:cubicBezTo>
                  <a:pt x="1259" y="546"/>
                  <a:pt x="1259" y="546"/>
                  <a:pt x="1259" y="546"/>
                </a:cubicBezTo>
                <a:cubicBezTo>
                  <a:pt x="1269" y="546"/>
                  <a:pt x="1269" y="546"/>
                  <a:pt x="1269" y="546"/>
                </a:cubicBezTo>
                <a:cubicBezTo>
                  <a:pt x="1269" y="512"/>
                  <a:pt x="1269" y="512"/>
                  <a:pt x="1269" y="512"/>
                </a:cubicBezTo>
                <a:cubicBezTo>
                  <a:pt x="1269" y="502"/>
                  <a:pt x="1276" y="495"/>
                  <a:pt x="1283" y="495"/>
                </a:cubicBezTo>
                <a:cubicBezTo>
                  <a:pt x="1291" y="495"/>
                  <a:pt x="1291" y="495"/>
                  <a:pt x="1291" y="495"/>
                </a:cubicBezTo>
                <a:cubicBezTo>
                  <a:pt x="1291" y="486"/>
                  <a:pt x="1291" y="486"/>
                  <a:pt x="1291" y="486"/>
                </a:cubicBezTo>
                <a:cubicBezTo>
                  <a:pt x="1283" y="486"/>
                  <a:pt x="1283" y="486"/>
                  <a:pt x="1283" y="486"/>
                </a:cubicBezTo>
                <a:cubicBezTo>
                  <a:pt x="1276" y="486"/>
                  <a:pt x="1272" y="490"/>
                  <a:pt x="1270" y="497"/>
                </a:cubicBezTo>
                <a:close/>
                <a:moveTo>
                  <a:pt x="1302" y="546"/>
                </a:moveTo>
                <a:cubicBezTo>
                  <a:pt x="1311" y="546"/>
                  <a:pt x="1311" y="546"/>
                  <a:pt x="1311" y="546"/>
                </a:cubicBezTo>
                <a:cubicBezTo>
                  <a:pt x="1311" y="487"/>
                  <a:pt x="1311" y="487"/>
                  <a:pt x="1311" y="487"/>
                </a:cubicBezTo>
                <a:cubicBezTo>
                  <a:pt x="1302" y="487"/>
                  <a:pt x="1302" y="487"/>
                  <a:pt x="1302" y="487"/>
                </a:cubicBezTo>
                <a:lnTo>
                  <a:pt x="1302" y="546"/>
                </a:lnTo>
                <a:close/>
                <a:moveTo>
                  <a:pt x="1330" y="5"/>
                </a:moveTo>
                <a:cubicBezTo>
                  <a:pt x="1196" y="361"/>
                  <a:pt x="1196" y="361"/>
                  <a:pt x="1196" y="361"/>
                </a:cubicBezTo>
                <a:cubicBezTo>
                  <a:pt x="1196" y="373"/>
                  <a:pt x="1196" y="373"/>
                  <a:pt x="1196" y="373"/>
                </a:cubicBezTo>
                <a:cubicBezTo>
                  <a:pt x="1235" y="373"/>
                  <a:pt x="1235" y="373"/>
                  <a:pt x="1235" y="373"/>
                </a:cubicBezTo>
                <a:cubicBezTo>
                  <a:pt x="1284" y="242"/>
                  <a:pt x="1284" y="242"/>
                  <a:pt x="1284" y="242"/>
                </a:cubicBezTo>
                <a:cubicBezTo>
                  <a:pt x="1442" y="242"/>
                  <a:pt x="1442" y="242"/>
                  <a:pt x="1442" y="242"/>
                </a:cubicBezTo>
                <a:cubicBezTo>
                  <a:pt x="1493" y="373"/>
                  <a:pt x="1493" y="373"/>
                  <a:pt x="1493" y="373"/>
                </a:cubicBezTo>
                <a:cubicBezTo>
                  <a:pt x="1536" y="373"/>
                  <a:pt x="1536" y="373"/>
                  <a:pt x="1536" y="373"/>
                </a:cubicBezTo>
                <a:cubicBezTo>
                  <a:pt x="1536" y="361"/>
                  <a:pt x="1536" y="361"/>
                  <a:pt x="1536" y="361"/>
                </a:cubicBezTo>
                <a:cubicBezTo>
                  <a:pt x="1398" y="5"/>
                  <a:pt x="1398" y="5"/>
                  <a:pt x="1398" y="5"/>
                </a:cubicBezTo>
                <a:lnTo>
                  <a:pt x="1330" y="5"/>
                </a:lnTo>
                <a:close/>
                <a:moveTo>
                  <a:pt x="1298" y="205"/>
                </a:moveTo>
                <a:cubicBezTo>
                  <a:pt x="1353" y="58"/>
                  <a:pt x="1353" y="58"/>
                  <a:pt x="1353" y="58"/>
                </a:cubicBezTo>
                <a:cubicBezTo>
                  <a:pt x="1361" y="35"/>
                  <a:pt x="1361" y="35"/>
                  <a:pt x="1361" y="35"/>
                </a:cubicBezTo>
                <a:cubicBezTo>
                  <a:pt x="1363" y="35"/>
                  <a:pt x="1363" y="35"/>
                  <a:pt x="1363" y="35"/>
                </a:cubicBezTo>
                <a:cubicBezTo>
                  <a:pt x="1371" y="58"/>
                  <a:pt x="1371" y="58"/>
                  <a:pt x="1371" y="58"/>
                </a:cubicBezTo>
                <a:cubicBezTo>
                  <a:pt x="1427" y="205"/>
                  <a:pt x="1427" y="205"/>
                  <a:pt x="1427" y="205"/>
                </a:cubicBezTo>
                <a:lnTo>
                  <a:pt x="1298" y="205"/>
                </a:lnTo>
                <a:close/>
                <a:moveTo>
                  <a:pt x="1217" y="486"/>
                </a:moveTo>
                <a:cubicBezTo>
                  <a:pt x="1210" y="486"/>
                  <a:pt x="1203" y="489"/>
                  <a:pt x="1200" y="494"/>
                </a:cubicBezTo>
                <a:cubicBezTo>
                  <a:pt x="1199" y="494"/>
                  <a:pt x="1199" y="494"/>
                  <a:pt x="1199" y="494"/>
                </a:cubicBezTo>
                <a:cubicBezTo>
                  <a:pt x="1199" y="487"/>
                  <a:pt x="1199" y="487"/>
                  <a:pt x="1199" y="487"/>
                </a:cubicBezTo>
                <a:cubicBezTo>
                  <a:pt x="1189" y="487"/>
                  <a:pt x="1189" y="487"/>
                  <a:pt x="1189" y="487"/>
                </a:cubicBezTo>
                <a:cubicBezTo>
                  <a:pt x="1189" y="571"/>
                  <a:pt x="1189" y="571"/>
                  <a:pt x="1189" y="571"/>
                </a:cubicBezTo>
                <a:cubicBezTo>
                  <a:pt x="1198" y="571"/>
                  <a:pt x="1198" y="571"/>
                  <a:pt x="1198" y="571"/>
                </a:cubicBezTo>
                <a:cubicBezTo>
                  <a:pt x="1198" y="538"/>
                  <a:pt x="1198" y="538"/>
                  <a:pt x="1198" y="538"/>
                </a:cubicBezTo>
                <a:cubicBezTo>
                  <a:pt x="1200" y="538"/>
                  <a:pt x="1200" y="538"/>
                  <a:pt x="1200" y="538"/>
                </a:cubicBezTo>
                <a:cubicBezTo>
                  <a:pt x="1202" y="544"/>
                  <a:pt x="1211" y="547"/>
                  <a:pt x="1217" y="547"/>
                </a:cubicBezTo>
                <a:cubicBezTo>
                  <a:pt x="1233" y="547"/>
                  <a:pt x="1246" y="535"/>
                  <a:pt x="1246" y="515"/>
                </a:cubicBezTo>
                <a:cubicBezTo>
                  <a:pt x="1246" y="497"/>
                  <a:pt x="1235" y="486"/>
                  <a:pt x="1217" y="486"/>
                </a:cubicBezTo>
                <a:close/>
                <a:moveTo>
                  <a:pt x="1216" y="539"/>
                </a:moveTo>
                <a:cubicBezTo>
                  <a:pt x="1207" y="539"/>
                  <a:pt x="1199" y="534"/>
                  <a:pt x="1198" y="527"/>
                </a:cubicBezTo>
                <a:cubicBezTo>
                  <a:pt x="1198" y="510"/>
                  <a:pt x="1198" y="510"/>
                  <a:pt x="1198" y="510"/>
                </a:cubicBezTo>
                <a:cubicBezTo>
                  <a:pt x="1199" y="500"/>
                  <a:pt x="1207" y="494"/>
                  <a:pt x="1216" y="494"/>
                </a:cubicBezTo>
                <a:cubicBezTo>
                  <a:pt x="1228" y="494"/>
                  <a:pt x="1237" y="502"/>
                  <a:pt x="1237" y="516"/>
                </a:cubicBezTo>
                <a:cubicBezTo>
                  <a:pt x="1237" y="531"/>
                  <a:pt x="1227" y="539"/>
                  <a:pt x="1216" y="539"/>
                </a:cubicBezTo>
                <a:close/>
                <a:moveTo>
                  <a:pt x="1302" y="472"/>
                </a:moveTo>
                <a:cubicBezTo>
                  <a:pt x="1311" y="472"/>
                  <a:pt x="1311" y="472"/>
                  <a:pt x="1311" y="472"/>
                </a:cubicBezTo>
                <a:cubicBezTo>
                  <a:pt x="1311" y="460"/>
                  <a:pt x="1311" y="460"/>
                  <a:pt x="1311" y="460"/>
                </a:cubicBezTo>
                <a:cubicBezTo>
                  <a:pt x="1302" y="460"/>
                  <a:pt x="1302" y="460"/>
                  <a:pt x="1302" y="460"/>
                </a:cubicBezTo>
                <a:lnTo>
                  <a:pt x="1302" y="472"/>
                </a:lnTo>
                <a:close/>
                <a:moveTo>
                  <a:pt x="1436" y="517"/>
                </a:moveTo>
                <a:cubicBezTo>
                  <a:pt x="1436" y="499"/>
                  <a:pt x="1428" y="486"/>
                  <a:pt x="1408" y="486"/>
                </a:cubicBezTo>
                <a:cubicBezTo>
                  <a:pt x="1390" y="486"/>
                  <a:pt x="1380" y="499"/>
                  <a:pt x="1380" y="516"/>
                </a:cubicBezTo>
                <a:cubicBezTo>
                  <a:pt x="1380" y="537"/>
                  <a:pt x="1391" y="548"/>
                  <a:pt x="1412" y="548"/>
                </a:cubicBezTo>
                <a:cubicBezTo>
                  <a:pt x="1418" y="548"/>
                  <a:pt x="1427" y="546"/>
                  <a:pt x="1433" y="540"/>
                </a:cubicBezTo>
                <a:cubicBezTo>
                  <a:pt x="1433" y="533"/>
                  <a:pt x="1433" y="533"/>
                  <a:pt x="1433" y="533"/>
                </a:cubicBezTo>
                <a:cubicBezTo>
                  <a:pt x="1431" y="533"/>
                  <a:pt x="1431" y="533"/>
                  <a:pt x="1431" y="533"/>
                </a:cubicBezTo>
                <a:cubicBezTo>
                  <a:pt x="1425" y="537"/>
                  <a:pt x="1418" y="539"/>
                  <a:pt x="1412" y="539"/>
                </a:cubicBezTo>
                <a:cubicBezTo>
                  <a:pt x="1401" y="539"/>
                  <a:pt x="1395" y="535"/>
                  <a:pt x="1391" y="527"/>
                </a:cubicBezTo>
                <a:cubicBezTo>
                  <a:pt x="1390" y="525"/>
                  <a:pt x="1390" y="522"/>
                  <a:pt x="1390" y="518"/>
                </a:cubicBezTo>
                <a:cubicBezTo>
                  <a:pt x="1390" y="517"/>
                  <a:pt x="1390" y="517"/>
                  <a:pt x="1390" y="517"/>
                </a:cubicBezTo>
                <a:lnTo>
                  <a:pt x="1436" y="517"/>
                </a:lnTo>
                <a:close/>
                <a:moveTo>
                  <a:pt x="1408" y="493"/>
                </a:moveTo>
                <a:cubicBezTo>
                  <a:pt x="1419" y="493"/>
                  <a:pt x="1425" y="500"/>
                  <a:pt x="1426" y="510"/>
                </a:cubicBezTo>
                <a:cubicBezTo>
                  <a:pt x="1390" y="510"/>
                  <a:pt x="1390" y="510"/>
                  <a:pt x="1390" y="510"/>
                </a:cubicBezTo>
                <a:cubicBezTo>
                  <a:pt x="1392" y="500"/>
                  <a:pt x="1397" y="493"/>
                  <a:pt x="1408" y="493"/>
                </a:cubicBezTo>
                <a:close/>
                <a:moveTo>
                  <a:pt x="1335" y="501"/>
                </a:moveTo>
                <a:cubicBezTo>
                  <a:pt x="1335" y="496"/>
                  <a:pt x="1340" y="493"/>
                  <a:pt x="1350" y="493"/>
                </a:cubicBezTo>
                <a:cubicBezTo>
                  <a:pt x="1358" y="493"/>
                  <a:pt x="1364" y="498"/>
                  <a:pt x="1366" y="500"/>
                </a:cubicBezTo>
                <a:cubicBezTo>
                  <a:pt x="1368" y="500"/>
                  <a:pt x="1368" y="500"/>
                  <a:pt x="1368" y="500"/>
                </a:cubicBezTo>
                <a:cubicBezTo>
                  <a:pt x="1368" y="491"/>
                  <a:pt x="1368" y="491"/>
                  <a:pt x="1368" y="491"/>
                </a:cubicBezTo>
                <a:cubicBezTo>
                  <a:pt x="1365" y="489"/>
                  <a:pt x="1359" y="486"/>
                  <a:pt x="1350" y="486"/>
                </a:cubicBezTo>
                <a:cubicBezTo>
                  <a:pt x="1334" y="486"/>
                  <a:pt x="1326" y="493"/>
                  <a:pt x="1326" y="503"/>
                </a:cubicBezTo>
                <a:cubicBezTo>
                  <a:pt x="1326" y="523"/>
                  <a:pt x="1362" y="519"/>
                  <a:pt x="1362" y="531"/>
                </a:cubicBezTo>
                <a:cubicBezTo>
                  <a:pt x="1362" y="537"/>
                  <a:pt x="1358" y="540"/>
                  <a:pt x="1348" y="540"/>
                </a:cubicBezTo>
                <a:cubicBezTo>
                  <a:pt x="1341" y="540"/>
                  <a:pt x="1332" y="536"/>
                  <a:pt x="1329" y="532"/>
                </a:cubicBezTo>
                <a:cubicBezTo>
                  <a:pt x="1326" y="532"/>
                  <a:pt x="1326" y="532"/>
                  <a:pt x="1326" y="532"/>
                </a:cubicBezTo>
                <a:cubicBezTo>
                  <a:pt x="1326" y="541"/>
                  <a:pt x="1326" y="541"/>
                  <a:pt x="1326" y="541"/>
                </a:cubicBezTo>
                <a:cubicBezTo>
                  <a:pt x="1331" y="545"/>
                  <a:pt x="1339" y="548"/>
                  <a:pt x="1348" y="548"/>
                </a:cubicBezTo>
                <a:cubicBezTo>
                  <a:pt x="1365" y="548"/>
                  <a:pt x="1372" y="541"/>
                  <a:pt x="1372" y="531"/>
                </a:cubicBezTo>
                <a:cubicBezTo>
                  <a:pt x="1372" y="510"/>
                  <a:pt x="1335" y="516"/>
                  <a:pt x="1335" y="501"/>
                </a:cubicBezTo>
                <a:close/>
                <a:moveTo>
                  <a:pt x="912" y="546"/>
                </a:moveTo>
                <a:cubicBezTo>
                  <a:pt x="969" y="546"/>
                  <a:pt x="969" y="546"/>
                  <a:pt x="969" y="546"/>
                </a:cubicBezTo>
                <a:cubicBezTo>
                  <a:pt x="969" y="537"/>
                  <a:pt x="969" y="537"/>
                  <a:pt x="969" y="537"/>
                </a:cubicBezTo>
                <a:cubicBezTo>
                  <a:pt x="921" y="537"/>
                  <a:pt x="921" y="537"/>
                  <a:pt x="921" y="537"/>
                </a:cubicBezTo>
                <a:cubicBezTo>
                  <a:pt x="921" y="507"/>
                  <a:pt x="921" y="507"/>
                  <a:pt x="921" y="507"/>
                </a:cubicBezTo>
                <a:cubicBezTo>
                  <a:pt x="965" y="507"/>
                  <a:pt x="965" y="507"/>
                  <a:pt x="965" y="507"/>
                </a:cubicBezTo>
                <a:cubicBezTo>
                  <a:pt x="965" y="499"/>
                  <a:pt x="965" y="499"/>
                  <a:pt x="965" y="499"/>
                </a:cubicBezTo>
                <a:cubicBezTo>
                  <a:pt x="921" y="499"/>
                  <a:pt x="921" y="499"/>
                  <a:pt x="921" y="499"/>
                </a:cubicBezTo>
                <a:cubicBezTo>
                  <a:pt x="921" y="471"/>
                  <a:pt x="921" y="471"/>
                  <a:pt x="921" y="471"/>
                </a:cubicBezTo>
                <a:cubicBezTo>
                  <a:pt x="969" y="471"/>
                  <a:pt x="969" y="471"/>
                  <a:pt x="969" y="471"/>
                </a:cubicBezTo>
                <a:cubicBezTo>
                  <a:pt x="969" y="462"/>
                  <a:pt x="969" y="462"/>
                  <a:pt x="969" y="462"/>
                </a:cubicBezTo>
                <a:cubicBezTo>
                  <a:pt x="912" y="462"/>
                  <a:pt x="912" y="462"/>
                  <a:pt x="912" y="462"/>
                </a:cubicBezTo>
                <a:lnTo>
                  <a:pt x="912" y="546"/>
                </a:lnTo>
                <a:close/>
                <a:moveTo>
                  <a:pt x="1159" y="497"/>
                </a:moveTo>
                <a:cubicBezTo>
                  <a:pt x="1158" y="497"/>
                  <a:pt x="1158" y="497"/>
                  <a:pt x="1158" y="497"/>
                </a:cubicBezTo>
                <a:cubicBezTo>
                  <a:pt x="1158" y="487"/>
                  <a:pt x="1158" y="487"/>
                  <a:pt x="1158" y="487"/>
                </a:cubicBezTo>
                <a:cubicBezTo>
                  <a:pt x="1148" y="487"/>
                  <a:pt x="1148" y="487"/>
                  <a:pt x="1148" y="487"/>
                </a:cubicBezTo>
                <a:cubicBezTo>
                  <a:pt x="1148" y="546"/>
                  <a:pt x="1148" y="546"/>
                  <a:pt x="1148" y="546"/>
                </a:cubicBezTo>
                <a:cubicBezTo>
                  <a:pt x="1158" y="546"/>
                  <a:pt x="1158" y="546"/>
                  <a:pt x="1158" y="546"/>
                </a:cubicBezTo>
                <a:cubicBezTo>
                  <a:pt x="1158" y="512"/>
                  <a:pt x="1158" y="512"/>
                  <a:pt x="1158" y="512"/>
                </a:cubicBezTo>
                <a:cubicBezTo>
                  <a:pt x="1159" y="502"/>
                  <a:pt x="1165" y="495"/>
                  <a:pt x="1172" y="495"/>
                </a:cubicBezTo>
                <a:cubicBezTo>
                  <a:pt x="1180" y="495"/>
                  <a:pt x="1180" y="495"/>
                  <a:pt x="1180" y="495"/>
                </a:cubicBezTo>
                <a:cubicBezTo>
                  <a:pt x="1180" y="486"/>
                  <a:pt x="1180" y="486"/>
                  <a:pt x="1180" y="486"/>
                </a:cubicBezTo>
                <a:cubicBezTo>
                  <a:pt x="1172" y="486"/>
                  <a:pt x="1172" y="486"/>
                  <a:pt x="1172" y="486"/>
                </a:cubicBezTo>
                <a:cubicBezTo>
                  <a:pt x="1165" y="486"/>
                  <a:pt x="1161" y="490"/>
                  <a:pt x="1159" y="497"/>
                </a:cubicBezTo>
                <a:close/>
                <a:moveTo>
                  <a:pt x="767" y="20"/>
                </a:moveTo>
                <a:cubicBezTo>
                  <a:pt x="763" y="11"/>
                  <a:pt x="754" y="5"/>
                  <a:pt x="744" y="5"/>
                </a:cubicBezTo>
                <a:cubicBezTo>
                  <a:pt x="416" y="5"/>
                  <a:pt x="416" y="5"/>
                  <a:pt x="416" y="5"/>
                </a:cubicBezTo>
                <a:cubicBezTo>
                  <a:pt x="409" y="5"/>
                  <a:pt x="403" y="8"/>
                  <a:pt x="398" y="12"/>
                </a:cubicBezTo>
                <a:cubicBezTo>
                  <a:pt x="185" y="225"/>
                  <a:pt x="185" y="225"/>
                  <a:pt x="185" y="225"/>
                </a:cubicBezTo>
                <a:cubicBezTo>
                  <a:pt x="176" y="235"/>
                  <a:pt x="176" y="250"/>
                  <a:pt x="185" y="260"/>
                </a:cubicBezTo>
                <a:cubicBezTo>
                  <a:pt x="257" y="332"/>
                  <a:pt x="257" y="332"/>
                  <a:pt x="257" y="332"/>
                </a:cubicBezTo>
                <a:cubicBezTo>
                  <a:pt x="226" y="364"/>
                  <a:pt x="226" y="364"/>
                  <a:pt x="226" y="364"/>
                </a:cubicBezTo>
                <a:cubicBezTo>
                  <a:pt x="216" y="373"/>
                  <a:pt x="216" y="389"/>
                  <a:pt x="226" y="399"/>
                </a:cubicBezTo>
                <a:cubicBezTo>
                  <a:pt x="332" y="505"/>
                  <a:pt x="332" y="505"/>
                  <a:pt x="332" y="505"/>
                </a:cubicBezTo>
                <a:cubicBezTo>
                  <a:pt x="341" y="515"/>
                  <a:pt x="357" y="515"/>
                  <a:pt x="367" y="505"/>
                </a:cubicBezTo>
                <a:cubicBezTo>
                  <a:pt x="401" y="471"/>
                  <a:pt x="401" y="471"/>
                  <a:pt x="401" y="471"/>
                </a:cubicBezTo>
                <a:cubicBezTo>
                  <a:pt x="494" y="564"/>
                  <a:pt x="494" y="564"/>
                  <a:pt x="494" y="564"/>
                </a:cubicBezTo>
                <a:cubicBezTo>
                  <a:pt x="499" y="569"/>
                  <a:pt x="505" y="571"/>
                  <a:pt x="512" y="571"/>
                </a:cubicBezTo>
                <a:cubicBezTo>
                  <a:pt x="518" y="571"/>
                  <a:pt x="525" y="569"/>
                  <a:pt x="530" y="564"/>
                </a:cubicBezTo>
                <a:cubicBezTo>
                  <a:pt x="757" y="337"/>
                  <a:pt x="757" y="337"/>
                  <a:pt x="757" y="337"/>
                </a:cubicBezTo>
                <a:cubicBezTo>
                  <a:pt x="761" y="332"/>
                  <a:pt x="764" y="325"/>
                  <a:pt x="764" y="319"/>
                </a:cubicBezTo>
                <a:cubicBezTo>
                  <a:pt x="764" y="312"/>
                  <a:pt x="761" y="306"/>
                  <a:pt x="757" y="301"/>
                </a:cubicBezTo>
                <a:cubicBezTo>
                  <a:pt x="632" y="176"/>
                  <a:pt x="632" y="176"/>
                  <a:pt x="632" y="176"/>
                </a:cubicBezTo>
                <a:cubicBezTo>
                  <a:pt x="762" y="48"/>
                  <a:pt x="762" y="48"/>
                  <a:pt x="762" y="48"/>
                </a:cubicBezTo>
                <a:cubicBezTo>
                  <a:pt x="769" y="41"/>
                  <a:pt x="771" y="30"/>
                  <a:pt x="767" y="20"/>
                </a:cubicBezTo>
                <a:close/>
                <a:moveTo>
                  <a:pt x="550" y="144"/>
                </a:moveTo>
                <a:cubicBezTo>
                  <a:pt x="577" y="118"/>
                  <a:pt x="577" y="118"/>
                  <a:pt x="577" y="118"/>
                </a:cubicBezTo>
                <a:cubicBezTo>
                  <a:pt x="578" y="116"/>
                  <a:pt x="580" y="116"/>
                  <a:pt x="582" y="116"/>
                </a:cubicBezTo>
                <a:cubicBezTo>
                  <a:pt x="583" y="116"/>
                  <a:pt x="585" y="116"/>
                  <a:pt x="586" y="118"/>
                </a:cubicBezTo>
                <a:cubicBezTo>
                  <a:pt x="613" y="144"/>
                  <a:pt x="613" y="144"/>
                  <a:pt x="613" y="144"/>
                </a:cubicBezTo>
                <a:cubicBezTo>
                  <a:pt x="615" y="147"/>
                  <a:pt x="615" y="151"/>
                  <a:pt x="613" y="154"/>
                </a:cubicBezTo>
                <a:cubicBezTo>
                  <a:pt x="586" y="180"/>
                  <a:pt x="586" y="180"/>
                  <a:pt x="586" y="180"/>
                </a:cubicBezTo>
                <a:cubicBezTo>
                  <a:pt x="585" y="181"/>
                  <a:pt x="583" y="182"/>
                  <a:pt x="582" y="182"/>
                </a:cubicBezTo>
                <a:cubicBezTo>
                  <a:pt x="580" y="182"/>
                  <a:pt x="578" y="181"/>
                  <a:pt x="577" y="180"/>
                </a:cubicBezTo>
                <a:cubicBezTo>
                  <a:pt x="550" y="154"/>
                  <a:pt x="550" y="154"/>
                  <a:pt x="550" y="154"/>
                </a:cubicBezTo>
                <a:cubicBezTo>
                  <a:pt x="549" y="152"/>
                  <a:pt x="548" y="151"/>
                  <a:pt x="548" y="149"/>
                </a:cubicBezTo>
                <a:cubicBezTo>
                  <a:pt x="548" y="147"/>
                  <a:pt x="549" y="145"/>
                  <a:pt x="550" y="144"/>
                </a:cubicBezTo>
                <a:close/>
                <a:moveTo>
                  <a:pt x="400" y="90"/>
                </a:moveTo>
                <a:cubicBezTo>
                  <a:pt x="400" y="87"/>
                  <a:pt x="402" y="84"/>
                  <a:pt x="405" y="83"/>
                </a:cubicBezTo>
                <a:cubicBezTo>
                  <a:pt x="407" y="82"/>
                  <a:pt x="411" y="83"/>
                  <a:pt x="413" y="85"/>
                </a:cubicBezTo>
                <a:cubicBezTo>
                  <a:pt x="460" y="132"/>
                  <a:pt x="460" y="132"/>
                  <a:pt x="460" y="132"/>
                </a:cubicBezTo>
                <a:cubicBezTo>
                  <a:pt x="508" y="85"/>
                  <a:pt x="508" y="85"/>
                  <a:pt x="508" y="85"/>
                </a:cubicBezTo>
                <a:cubicBezTo>
                  <a:pt x="510" y="83"/>
                  <a:pt x="513" y="82"/>
                  <a:pt x="516" y="83"/>
                </a:cubicBezTo>
                <a:cubicBezTo>
                  <a:pt x="519" y="84"/>
                  <a:pt x="521" y="87"/>
                  <a:pt x="521" y="90"/>
                </a:cubicBezTo>
                <a:cubicBezTo>
                  <a:pt x="521" y="196"/>
                  <a:pt x="521" y="196"/>
                  <a:pt x="521" y="196"/>
                </a:cubicBezTo>
                <a:cubicBezTo>
                  <a:pt x="521" y="198"/>
                  <a:pt x="520" y="200"/>
                  <a:pt x="519" y="201"/>
                </a:cubicBezTo>
                <a:cubicBezTo>
                  <a:pt x="466" y="254"/>
                  <a:pt x="466" y="254"/>
                  <a:pt x="466" y="254"/>
                </a:cubicBezTo>
                <a:cubicBezTo>
                  <a:pt x="464" y="256"/>
                  <a:pt x="462" y="256"/>
                  <a:pt x="460" y="256"/>
                </a:cubicBezTo>
                <a:cubicBezTo>
                  <a:pt x="459" y="256"/>
                  <a:pt x="457" y="256"/>
                  <a:pt x="455" y="254"/>
                </a:cubicBezTo>
                <a:cubicBezTo>
                  <a:pt x="402" y="201"/>
                  <a:pt x="402" y="201"/>
                  <a:pt x="402" y="201"/>
                </a:cubicBezTo>
                <a:cubicBezTo>
                  <a:pt x="401" y="200"/>
                  <a:pt x="400" y="198"/>
                  <a:pt x="400" y="196"/>
                </a:cubicBezTo>
                <a:lnTo>
                  <a:pt x="400" y="90"/>
                </a:lnTo>
                <a:close/>
                <a:moveTo>
                  <a:pt x="308" y="144"/>
                </a:moveTo>
                <a:cubicBezTo>
                  <a:pt x="335" y="118"/>
                  <a:pt x="335" y="118"/>
                  <a:pt x="335" y="118"/>
                </a:cubicBezTo>
                <a:cubicBezTo>
                  <a:pt x="336" y="116"/>
                  <a:pt x="338" y="116"/>
                  <a:pt x="339" y="116"/>
                </a:cubicBezTo>
                <a:cubicBezTo>
                  <a:pt x="341" y="116"/>
                  <a:pt x="343" y="116"/>
                  <a:pt x="344" y="118"/>
                </a:cubicBezTo>
                <a:cubicBezTo>
                  <a:pt x="371" y="144"/>
                  <a:pt x="371" y="144"/>
                  <a:pt x="371" y="144"/>
                </a:cubicBezTo>
                <a:cubicBezTo>
                  <a:pt x="373" y="147"/>
                  <a:pt x="373" y="151"/>
                  <a:pt x="371" y="154"/>
                </a:cubicBezTo>
                <a:cubicBezTo>
                  <a:pt x="344" y="180"/>
                  <a:pt x="344" y="180"/>
                  <a:pt x="344" y="180"/>
                </a:cubicBezTo>
                <a:cubicBezTo>
                  <a:pt x="343" y="181"/>
                  <a:pt x="341" y="182"/>
                  <a:pt x="339" y="182"/>
                </a:cubicBezTo>
                <a:cubicBezTo>
                  <a:pt x="338" y="182"/>
                  <a:pt x="336" y="181"/>
                  <a:pt x="335" y="180"/>
                </a:cubicBezTo>
                <a:cubicBezTo>
                  <a:pt x="308" y="154"/>
                  <a:pt x="308" y="154"/>
                  <a:pt x="308" y="154"/>
                </a:cubicBezTo>
                <a:cubicBezTo>
                  <a:pt x="307" y="152"/>
                  <a:pt x="306" y="151"/>
                  <a:pt x="306" y="149"/>
                </a:cubicBezTo>
                <a:cubicBezTo>
                  <a:pt x="306" y="147"/>
                  <a:pt x="307" y="145"/>
                  <a:pt x="308" y="144"/>
                </a:cubicBezTo>
                <a:close/>
                <a:moveTo>
                  <a:pt x="371" y="396"/>
                </a:moveTo>
                <a:cubicBezTo>
                  <a:pt x="344" y="422"/>
                  <a:pt x="344" y="422"/>
                  <a:pt x="344" y="422"/>
                </a:cubicBezTo>
                <a:cubicBezTo>
                  <a:pt x="343" y="424"/>
                  <a:pt x="341" y="424"/>
                  <a:pt x="339" y="424"/>
                </a:cubicBezTo>
                <a:cubicBezTo>
                  <a:pt x="338" y="424"/>
                  <a:pt x="336" y="424"/>
                  <a:pt x="335" y="422"/>
                </a:cubicBezTo>
                <a:cubicBezTo>
                  <a:pt x="308" y="396"/>
                  <a:pt x="308" y="396"/>
                  <a:pt x="308" y="396"/>
                </a:cubicBezTo>
                <a:cubicBezTo>
                  <a:pt x="307" y="395"/>
                  <a:pt x="306" y="393"/>
                  <a:pt x="306" y="391"/>
                </a:cubicBezTo>
                <a:cubicBezTo>
                  <a:pt x="306" y="389"/>
                  <a:pt x="307" y="387"/>
                  <a:pt x="308" y="386"/>
                </a:cubicBezTo>
                <a:cubicBezTo>
                  <a:pt x="335" y="360"/>
                  <a:pt x="335" y="360"/>
                  <a:pt x="335" y="360"/>
                </a:cubicBezTo>
                <a:cubicBezTo>
                  <a:pt x="336" y="358"/>
                  <a:pt x="338" y="358"/>
                  <a:pt x="339" y="358"/>
                </a:cubicBezTo>
                <a:cubicBezTo>
                  <a:pt x="341" y="358"/>
                  <a:pt x="343" y="358"/>
                  <a:pt x="344" y="360"/>
                </a:cubicBezTo>
                <a:cubicBezTo>
                  <a:pt x="371" y="386"/>
                  <a:pt x="371" y="386"/>
                  <a:pt x="371" y="386"/>
                </a:cubicBezTo>
                <a:cubicBezTo>
                  <a:pt x="373" y="389"/>
                  <a:pt x="373" y="393"/>
                  <a:pt x="371" y="396"/>
                </a:cubicBezTo>
                <a:close/>
                <a:moveTo>
                  <a:pt x="385" y="331"/>
                </a:moveTo>
                <a:cubicBezTo>
                  <a:pt x="280" y="331"/>
                  <a:pt x="280" y="331"/>
                  <a:pt x="280" y="331"/>
                </a:cubicBezTo>
                <a:cubicBezTo>
                  <a:pt x="277" y="331"/>
                  <a:pt x="274" y="329"/>
                  <a:pt x="273" y="326"/>
                </a:cubicBezTo>
                <a:cubicBezTo>
                  <a:pt x="271" y="323"/>
                  <a:pt x="272" y="320"/>
                  <a:pt x="274" y="318"/>
                </a:cubicBezTo>
                <a:cubicBezTo>
                  <a:pt x="322" y="270"/>
                  <a:pt x="322" y="270"/>
                  <a:pt x="322" y="270"/>
                </a:cubicBezTo>
                <a:cubicBezTo>
                  <a:pt x="274" y="223"/>
                  <a:pt x="274" y="223"/>
                  <a:pt x="274" y="223"/>
                </a:cubicBezTo>
                <a:cubicBezTo>
                  <a:pt x="272" y="221"/>
                  <a:pt x="271" y="217"/>
                  <a:pt x="273" y="215"/>
                </a:cubicBezTo>
                <a:cubicBezTo>
                  <a:pt x="274" y="212"/>
                  <a:pt x="277" y="210"/>
                  <a:pt x="280" y="210"/>
                </a:cubicBezTo>
                <a:cubicBezTo>
                  <a:pt x="385" y="210"/>
                  <a:pt x="385" y="210"/>
                  <a:pt x="385" y="210"/>
                </a:cubicBezTo>
                <a:cubicBezTo>
                  <a:pt x="387" y="210"/>
                  <a:pt x="389" y="211"/>
                  <a:pt x="391" y="212"/>
                </a:cubicBezTo>
                <a:cubicBezTo>
                  <a:pt x="444" y="265"/>
                  <a:pt x="444" y="265"/>
                  <a:pt x="444" y="265"/>
                </a:cubicBezTo>
                <a:cubicBezTo>
                  <a:pt x="445" y="266"/>
                  <a:pt x="446" y="268"/>
                  <a:pt x="446" y="270"/>
                </a:cubicBezTo>
                <a:cubicBezTo>
                  <a:pt x="446" y="272"/>
                  <a:pt x="445" y="274"/>
                  <a:pt x="444" y="276"/>
                </a:cubicBezTo>
                <a:cubicBezTo>
                  <a:pt x="391" y="329"/>
                  <a:pt x="391" y="329"/>
                  <a:pt x="391" y="329"/>
                </a:cubicBezTo>
                <a:cubicBezTo>
                  <a:pt x="389" y="330"/>
                  <a:pt x="387" y="331"/>
                  <a:pt x="385" y="331"/>
                </a:cubicBezTo>
                <a:close/>
                <a:moveTo>
                  <a:pt x="521" y="452"/>
                </a:moveTo>
                <a:cubicBezTo>
                  <a:pt x="521" y="455"/>
                  <a:pt x="519" y="458"/>
                  <a:pt x="516" y="459"/>
                </a:cubicBezTo>
                <a:cubicBezTo>
                  <a:pt x="515" y="459"/>
                  <a:pt x="514" y="459"/>
                  <a:pt x="513" y="459"/>
                </a:cubicBezTo>
                <a:cubicBezTo>
                  <a:pt x="511" y="459"/>
                  <a:pt x="509" y="459"/>
                  <a:pt x="508" y="457"/>
                </a:cubicBezTo>
                <a:cubicBezTo>
                  <a:pt x="460" y="410"/>
                  <a:pt x="460" y="410"/>
                  <a:pt x="460" y="410"/>
                </a:cubicBezTo>
                <a:cubicBezTo>
                  <a:pt x="413" y="457"/>
                  <a:pt x="413" y="457"/>
                  <a:pt x="413" y="457"/>
                </a:cubicBezTo>
                <a:cubicBezTo>
                  <a:pt x="411" y="459"/>
                  <a:pt x="407" y="460"/>
                  <a:pt x="405" y="459"/>
                </a:cubicBezTo>
                <a:cubicBezTo>
                  <a:pt x="402" y="458"/>
                  <a:pt x="400" y="455"/>
                  <a:pt x="400" y="452"/>
                </a:cubicBezTo>
                <a:cubicBezTo>
                  <a:pt x="400" y="346"/>
                  <a:pt x="400" y="346"/>
                  <a:pt x="400" y="346"/>
                </a:cubicBezTo>
                <a:cubicBezTo>
                  <a:pt x="400" y="344"/>
                  <a:pt x="401" y="342"/>
                  <a:pt x="402" y="341"/>
                </a:cubicBezTo>
                <a:cubicBezTo>
                  <a:pt x="455" y="288"/>
                  <a:pt x="455" y="288"/>
                  <a:pt x="455" y="288"/>
                </a:cubicBezTo>
                <a:cubicBezTo>
                  <a:pt x="458" y="285"/>
                  <a:pt x="463" y="285"/>
                  <a:pt x="466" y="288"/>
                </a:cubicBezTo>
                <a:cubicBezTo>
                  <a:pt x="519" y="341"/>
                  <a:pt x="519" y="341"/>
                  <a:pt x="519" y="341"/>
                </a:cubicBezTo>
                <a:cubicBezTo>
                  <a:pt x="520" y="342"/>
                  <a:pt x="521" y="344"/>
                  <a:pt x="521" y="346"/>
                </a:cubicBezTo>
                <a:lnTo>
                  <a:pt x="521" y="452"/>
                </a:lnTo>
                <a:close/>
                <a:moveTo>
                  <a:pt x="613" y="396"/>
                </a:moveTo>
                <a:cubicBezTo>
                  <a:pt x="586" y="422"/>
                  <a:pt x="586" y="422"/>
                  <a:pt x="586" y="422"/>
                </a:cubicBezTo>
                <a:cubicBezTo>
                  <a:pt x="585" y="424"/>
                  <a:pt x="583" y="424"/>
                  <a:pt x="582" y="424"/>
                </a:cubicBezTo>
                <a:cubicBezTo>
                  <a:pt x="580" y="424"/>
                  <a:pt x="578" y="424"/>
                  <a:pt x="577" y="422"/>
                </a:cubicBezTo>
                <a:cubicBezTo>
                  <a:pt x="550" y="396"/>
                  <a:pt x="550" y="396"/>
                  <a:pt x="550" y="396"/>
                </a:cubicBezTo>
                <a:cubicBezTo>
                  <a:pt x="549" y="395"/>
                  <a:pt x="548" y="393"/>
                  <a:pt x="548" y="391"/>
                </a:cubicBezTo>
                <a:cubicBezTo>
                  <a:pt x="548" y="389"/>
                  <a:pt x="549" y="387"/>
                  <a:pt x="550" y="386"/>
                </a:cubicBezTo>
                <a:cubicBezTo>
                  <a:pt x="577" y="360"/>
                  <a:pt x="577" y="360"/>
                  <a:pt x="577" y="360"/>
                </a:cubicBezTo>
                <a:cubicBezTo>
                  <a:pt x="578" y="358"/>
                  <a:pt x="580" y="358"/>
                  <a:pt x="582" y="358"/>
                </a:cubicBezTo>
                <a:cubicBezTo>
                  <a:pt x="583" y="358"/>
                  <a:pt x="585" y="358"/>
                  <a:pt x="586" y="360"/>
                </a:cubicBezTo>
                <a:cubicBezTo>
                  <a:pt x="613" y="386"/>
                  <a:pt x="613" y="386"/>
                  <a:pt x="613" y="386"/>
                </a:cubicBezTo>
                <a:cubicBezTo>
                  <a:pt x="615" y="389"/>
                  <a:pt x="615" y="393"/>
                  <a:pt x="613" y="396"/>
                </a:cubicBezTo>
                <a:close/>
                <a:moveTo>
                  <a:pt x="641" y="210"/>
                </a:moveTo>
                <a:cubicBezTo>
                  <a:pt x="644" y="210"/>
                  <a:pt x="647" y="212"/>
                  <a:pt x="648" y="215"/>
                </a:cubicBezTo>
                <a:cubicBezTo>
                  <a:pt x="649" y="217"/>
                  <a:pt x="649" y="221"/>
                  <a:pt x="647" y="223"/>
                </a:cubicBezTo>
                <a:cubicBezTo>
                  <a:pt x="599" y="270"/>
                  <a:pt x="599" y="270"/>
                  <a:pt x="599" y="270"/>
                </a:cubicBezTo>
                <a:cubicBezTo>
                  <a:pt x="647" y="318"/>
                  <a:pt x="647" y="318"/>
                  <a:pt x="647" y="318"/>
                </a:cubicBezTo>
                <a:cubicBezTo>
                  <a:pt x="649" y="320"/>
                  <a:pt x="649" y="323"/>
                  <a:pt x="648" y="326"/>
                </a:cubicBezTo>
                <a:cubicBezTo>
                  <a:pt x="647" y="329"/>
                  <a:pt x="644" y="331"/>
                  <a:pt x="641" y="331"/>
                </a:cubicBezTo>
                <a:cubicBezTo>
                  <a:pt x="535" y="331"/>
                  <a:pt x="535" y="331"/>
                  <a:pt x="535" y="331"/>
                </a:cubicBezTo>
                <a:cubicBezTo>
                  <a:pt x="533" y="331"/>
                  <a:pt x="532" y="330"/>
                  <a:pt x="530" y="329"/>
                </a:cubicBezTo>
                <a:cubicBezTo>
                  <a:pt x="477" y="276"/>
                  <a:pt x="477" y="276"/>
                  <a:pt x="477" y="276"/>
                </a:cubicBezTo>
                <a:cubicBezTo>
                  <a:pt x="476" y="274"/>
                  <a:pt x="475" y="272"/>
                  <a:pt x="475" y="270"/>
                </a:cubicBezTo>
                <a:cubicBezTo>
                  <a:pt x="475" y="268"/>
                  <a:pt x="476" y="266"/>
                  <a:pt x="477" y="265"/>
                </a:cubicBezTo>
                <a:cubicBezTo>
                  <a:pt x="530" y="212"/>
                  <a:pt x="530" y="212"/>
                  <a:pt x="530" y="212"/>
                </a:cubicBezTo>
                <a:cubicBezTo>
                  <a:pt x="532" y="211"/>
                  <a:pt x="533" y="210"/>
                  <a:pt x="535" y="210"/>
                </a:cubicBezTo>
                <a:lnTo>
                  <a:pt x="641" y="210"/>
                </a:lnTo>
                <a:close/>
                <a:moveTo>
                  <a:pt x="1162" y="335"/>
                </a:moveTo>
                <a:cubicBezTo>
                  <a:pt x="953" y="335"/>
                  <a:pt x="953" y="335"/>
                  <a:pt x="953" y="335"/>
                </a:cubicBezTo>
                <a:cubicBezTo>
                  <a:pt x="953" y="204"/>
                  <a:pt x="953" y="204"/>
                  <a:pt x="953" y="204"/>
                </a:cubicBezTo>
                <a:cubicBezTo>
                  <a:pt x="1146" y="204"/>
                  <a:pt x="1146" y="204"/>
                  <a:pt x="1146" y="204"/>
                </a:cubicBezTo>
                <a:cubicBezTo>
                  <a:pt x="1146" y="166"/>
                  <a:pt x="1146" y="166"/>
                  <a:pt x="1146" y="166"/>
                </a:cubicBezTo>
                <a:cubicBezTo>
                  <a:pt x="953" y="166"/>
                  <a:pt x="953" y="166"/>
                  <a:pt x="953" y="166"/>
                </a:cubicBezTo>
                <a:cubicBezTo>
                  <a:pt x="953" y="43"/>
                  <a:pt x="953" y="43"/>
                  <a:pt x="953" y="43"/>
                </a:cubicBezTo>
                <a:cubicBezTo>
                  <a:pt x="1163" y="43"/>
                  <a:pt x="1163" y="43"/>
                  <a:pt x="1163" y="43"/>
                </a:cubicBezTo>
                <a:cubicBezTo>
                  <a:pt x="1163" y="5"/>
                  <a:pt x="1163" y="5"/>
                  <a:pt x="1163" y="5"/>
                </a:cubicBezTo>
                <a:cubicBezTo>
                  <a:pt x="911" y="5"/>
                  <a:pt x="911" y="5"/>
                  <a:pt x="911" y="5"/>
                </a:cubicBezTo>
                <a:cubicBezTo>
                  <a:pt x="911" y="373"/>
                  <a:pt x="911" y="373"/>
                  <a:pt x="911" y="373"/>
                </a:cubicBezTo>
                <a:cubicBezTo>
                  <a:pt x="1162" y="373"/>
                  <a:pt x="1162" y="373"/>
                  <a:pt x="1162" y="373"/>
                </a:cubicBezTo>
                <a:lnTo>
                  <a:pt x="1162" y="335"/>
                </a:lnTo>
                <a:close/>
                <a:moveTo>
                  <a:pt x="1011" y="486"/>
                </a:moveTo>
                <a:cubicBezTo>
                  <a:pt x="1003" y="486"/>
                  <a:pt x="995" y="489"/>
                  <a:pt x="991" y="497"/>
                </a:cubicBezTo>
                <a:cubicBezTo>
                  <a:pt x="990" y="497"/>
                  <a:pt x="990" y="497"/>
                  <a:pt x="990" y="497"/>
                </a:cubicBezTo>
                <a:cubicBezTo>
                  <a:pt x="990" y="487"/>
                  <a:pt x="990" y="487"/>
                  <a:pt x="990" y="487"/>
                </a:cubicBezTo>
                <a:cubicBezTo>
                  <a:pt x="981" y="487"/>
                  <a:pt x="981" y="487"/>
                  <a:pt x="981" y="487"/>
                </a:cubicBezTo>
                <a:cubicBezTo>
                  <a:pt x="981" y="546"/>
                  <a:pt x="981" y="546"/>
                  <a:pt x="981" y="546"/>
                </a:cubicBezTo>
                <a:cubicBezTo>
                  <a:pt x="990" y="546"/>
                  <a:pt x="990" y="546"/>
                  <a:pt x="990" y="546"/>
                </a:cubicBezTo>
                <a:cubicBezTo>
                  <a:pt x="990" y="508"/>
                  <a:pt x="990" y="508"/>
                  <a:pt x="990" y="508"/>
                </a:cubicBezTo>
                <a:cubicBezTo>
                  <a:pt x="991" y="500"/>
                  <a:pt x="1001" y="494"/>
                  <a:pt x="1008" y="494"/>
                </a:cubicBezTo>
                <a:cubicBezTo>
                  <a:pt x="1017" y="494"/>
                  <a:pt x="1024" y="499"/>
                  <a:pt x="1024" y="509"/>
                </a:cubicBezTo>
                <a:cubicBezTo>
                  <a:pt x="1024" y="546"/>
                  <a:pt x="1024" y="546"/>
                  <a:pt x="1024" y="546"/>
                </a:cubicBezTo>
                <a:cubicBezTo>
                  <a:pt x="1034" y="546"/>
                  <a:pt x="1034" y="546"/>
                  <a:pt x="1034" y="546"/>
                </a:cubicBezTo>
                <a:cubicBezTo>
                  <a:pt x="1034" y="508"/>
                  <a:pt x="1034" y="508"/>
                  <a:pt x="1034" y="508"/>
                </a:cubicBezTo>
                <a:cubicBezTo>
                  <a:pt x="1034" y="493"/>
                  <a:pt x="1024" y="486"/>
                  <a:pt x="1011" y="486"/>
                </a:cubicBezTo>
                <a:close/>
                <a:moveTo>
                  <a:pt x="1137" y="517"/>
                </a:moveTo>
                <a:cubicBezTo>
                  <a:pt x="1136" y="499"/>
                  <a:pt x="1129" y="486"/>
                  <a:pt x="1109" y="486"/>
                </a:cubicBezTo>
                <a:cubicBezTo>
                  <a:pt x="1091" y="486"/>
                  <a:pt x="1081" y="499"/>
                  <a:pt x="1081" y="516"/>
                </a:cubicBezTo>
                <a:cubicBezTo>
                  <a:pt x="1081" y="537"/>
                  <a:pt x="1092" y="548"/>
                  <a:pt x="1113" y="548"/>
                </a:cubicBezTo>
                <a:cubicBezTo>
                  <a:pt x="1119" y="548"/>
                  <a:pt x="1128" y="546"/>
                  <a:pt x="1134" y="540"/>
                </a:cubicBezTo>
                <a:cubicBezTo>
                  <a:pt x="1134" y="533"/>
                  <a:pt x="1134" y="533"/>
                  <a:pt x="1134" y="533"/>
                </a:cubicBezTo>
                <a:cubicBezTo>
                  <a:pt x="1132" y="533"/>
                  <a:pt x="1132" y="533"/>
                  <a:pt x="1132" y="533"/>
                </a:cubicBezTo>
                <a:cubicBezTo>
                  <a:pt x="1126" y="537"/>
                  <a:pt x="1119" y="539"/>
                  <a:pt x="1113" y="539"/>
                </a:cubicBezTo>
                <a:cubicBezTo>
                  <a:pt x="1102" y="539"/>
                  <a:pt x="1096" y="535"/>
                  <a:pt x="1092" y="527"/>
                </a:cubicBezTo>
                <a:cubicBezTo>
                  <a:pt x="1091" y="525"/>
                  <a:pt x="1090" y="522"/>
                  <a:pt x="1090" y="518"/>
                </a:cubicBezTo>
                <a:cubicBezTo>
                  <a:pt x="1090" y="517"/>
                  <a:pt x="1090" y="517"/>
                  <a:pt x="1090" y="517"/>
                </a:cubicBezTo>
                <a:lnTo>
                  <a:pt x="1137" y="517"/>
                </a:lnTo>
                <a:close/>
                <a:moveTo>
                  <a:pt x="1109" y="493"/>
                </a:moveTo>
                <a:cubicBezTo>
                  <a:pt x="1120" y="493"/>
                  <a:pt x="1126" y="500"/>
                  <a:pt x="1127" y="510"/>
                </a:cubicBezTo>
                <a:cubicBezTo>
                  <a:pt x="1091" y="510"/>
                  <a:pt x="1091" y="510"/>
                  <a:pt x="1091" y="510"/>
                </a:cubicBezTo>
                <a:cubicBezTo>
                  <a:pt x="1093" y="500"/>
                  <a:pt x="1098" y="493"/>
                  <a:pt x="1109" y="493"/>
                </a:cubicBezTo>
                <a:close/>
                <a:moveTo>
                  <a:pt x="1551" y="501"/>
                </a:moveTo>
                <a:cubicBezTo>
                  <a:pt x="1551" y="496"/>
                  <a:pt x="1556" y="493"/>
                  <a:pt x="1566" y="493"/>
                </a:cubicBezTo>
                <a:cubicBezTo>
                  <a:pt x="1574" y="493"/>
                  <a:pt x="1580" y="498"/>
                  <a:pt x="1582" y="500"/>
                </a:cubicBezTo>
                <a:cubicBezTo>
                  <a:pt x="1585" y="500"/>
                  <a:pt x="1585" y="500"/>
                  <a:pt x="1585" y="500"/>
                </a:cubicBezTo>
                <a:cubicBezTo>
                  <a:pt x="1585" y="491"/>
                  <a:pt x="1585" y="491"/>
                  <a:pt x="1585" y="491"/>
                </a:cubicBezTo>
                <a:cubicBezTo>
                  <a:pt x="1581" y="489"/>
                  <a:pt x="1575" y="486"/>
                  <a:pt x="1566" y="486"/>
                </a:cubicBezTo>
                <a:cubicBezTo>
                  <a:pt x="1550" y="486"/>
                  <a:pt x="1542" y="493"/>
                  <a:pt x="1542" y="503"/>
                </a:cubicBezTo>
                <a:cubicBezTo>
                  <a:pt x="1542" y="523"/>
                  <a:pt x="1579" y="519"/>
                  <a:pt x="1579" y="531"/>
                </a:cubicBezTo>
                <a:cubicBezTo>
                  <a:pt x="1579" y="537"/>
                  <a:pt x="1574" y="540"/>
                  <a:pt x="1564" y="540"/>
                </a:cubicBezTo>
                <a:cubicBezTo>
                  <a:pt x="1557" y="540"/>
                  <a:pt x="1548" y="536"/>
                  <a:pt x="1545" y="532"/>
                </a:cubicBezTo>
                <a:cubicBezTo>
                  <a:pt x="1542" y="532"/>
                  <a:pt x="1542" y="532"/>
                  <a:pt x="1542" y="532"/>
                </a:cubicBezTo>
                <a:cubicBezTo>
                  <a:pt x="1542" y="541"/>
                  <a:pt x="1542" y="541"/>
                  <a:pt x="1542" y="541"/>
                </a:cubicBezTo>
                <a:cubicBezTo>
                  <a:pt x="1548" y="545"/>
                  <a:pt x="1555" y="548"/>
                  <a:pt x="1564" y="548"/>
                </a:cubicBezTo>
                <a:cubicBezTo>
                  <a:pt x="1581" y="548"/>
                  <a:pt x="1588" y="541"/>
                  <a:pt x="1588" y="531"/>
                </a:cubicBezTo>
                <a:cubicBezTo>
                  <a:pt x="1588" y="510"/>
                  <a:pt x="1551" y="516"/>
                  <a:pt x="1551" y="501"/>
                </a:cubicBezTo>
                <a:close/>
                <a:moveTo>
                  <a:pt x="1061" y="467"/>
                </a:moveTo>
                <a:cubicBezTo>
                  <a:pt x="1051" y="467"/>
                  <a:pt x="1051" y="467"/>
                  <a:pt x="1051" y="467"/>
                </a:cubicBezTo>
                <a:cubicBezTo>
                  <a:pt x="1051" y="487"/>
                  <a:pt x="1051" y="487"/>
                  <a:pt x="1051" y="487"/>
                </a:cubicBezTo>
                <a:cubicBezTo>
                  <a:pt x="1042" y="487"/>
                  <a:pt x="1042" y="487"/>
                  <a:pt x="1042" y="487"/>
                </a:cubicBezTo>
                <a:cubicBezTo>
                  <a:pt x="1042" y="494"/>
                  <a:pt x="1042" y="494"/>
                  <a:pt x="1042" y="494"/>
                </a:cubicBezTo>
                <a:cubicBezTo>
                  <a:pt x="1051" y="494"/>
                  <a:pt x="1051" y="494"/>
                  <a:pt x="1051" y="494"/>
                </a:cubicBezTo>
                <a:cubicBezTo>
                  <a:pt x="1051" y="529"/>
                  <a:pt x="1051" y="529"/>
                  <a:pt x="1051" y="529"/>
                </a:cubicBezTo>
                <a:cubicBezTo>
                  <a:pt x="1051" y="542"/>
                  <a:pt x="1056" y="546"/>
                  <a:pt x="1066" y="546"/>
                </a:cubicBezTo>
                <a:cubicBezTo>
                  <a:pt x="1074" y="546"/>
                  <a:pt x="1074" y="546"/>
                  <a:pt x="1074" y="546"/>
                </a:cubicBezTo>
                <a:cubicBezTo>
                  <a:pt x="1074" y="539"/>
                  <a:pt x="1074" y="539"/>
                  <a:pt x="1074" y="539"/>
                </a:cubicBezTo>
                <a:cubicBezTo>
                  <a:pt x="1068" y="539"/>
                  <a:pt x="1068" y="539"/>
                  <a:pt x="1068" y="539"/>
                </a:cubicBezTo>
                <a:cubicBezTo>
                  <a:pt x="1063" y="539"/>
                  <a:pt x="1060" y="537"/>
                  <a:pt x="1060" y="530"/>
                </a:cubicBezTo>
                <a:cubicBezTo>
                  <a:pt x="1060" y="494"/>
                  <a:pt x="1060" y="494"/>
                  <a:pt x="1060" y="494"/>
                </a:cubicBezTo>
                <a:cubicBezTo>
                  <a:pt x="1075" y="494"/>
                  <a:pt x="1075" y="494"/>
                  <a:pt x="1075" y="494"/>
                </a:cubicBezTo>
                <a:cubicBezTo>
                  <a:pt x="1075" y="487"/>
                  <a:pt x="1075" y="487"/>
                  <a:pt x="1075" y="487"/>
                </a:cubicBezTo>
                <a:cubicBezTo>
                  <a:pt x="1060" y="487"/>
                  <a:pt x="1060" y="487"/>
                  <a:pt x="1060" y="487"/>
                </a:cubicBezTo>
                <a:lnTo>
                  <a:pt x="1061" y="4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090813"/>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_Header_Image">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0"/>
            <a:ext cx="12192000" cy="6858000"/>
          </a:xfrm>
          <a:solidFill>
            <a:srgbClr val="2B7AA1"/>
          </a:solidFill>
        </p:spPr>
        <p:txBody>
          <a:bodyPr anchor="ctr"/>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hasCustomPrompt="1"/>
          </p:nvPr>
        </p:nvSpPr>
        <p:spPr>
          <a:xfrm>
            <a:off x="623887" y="658800"/>
            <a:ext cx="10944226" cy="5578487"/>
          </a:xfrm>
        </p:spPr>
        <p:txBody>
          <a:bodyPr anchor="ctr" anchorCtr="0"/>
          <a:lstStyle>
            <a:lvl1pPr algn="ctr">
              <a:defRPr sz="6000">
                <a:solidFill>
                  <a:schemeClr val="bg1"/>
                </a:solidFill>
              </a:defRPr>
            </a:lvl1pPr>
          </a:lstStyle>
          <a:p>
            <a:r>
              <a:rPr lang="en-US" dirty="0"/>
              <a:t>Click to</a:t>
            </a:r>
            <a:r>
              <a:rPr lang="et-EE" dirty="0"/>
              <a:t> </a:t>
            </a:r>
            <a:r>
              <a:rPr lang="et-EE" dirty="0" err="1"/>
              <a:t>edit</a:t>
            </a:r>
            <a:endParaRPr lang="en-GB" dirty="0"/>
          </a:p>
        </p:txBody>
      </p:sp>
      <p:sp>
        <p:nvSpPr>
          <p:cNvPr id="8" name="Text Placeholder 7"/>
          <p:cNvSpPr>
            <a:spLocks noGrp="1"/>
          </p:cNvSpPr>
          <p:nvPr>
            <p:ph type="body" sz="quarter" idx="13"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
        <p:nvSpPr>
          <p:cNvPr id="5" name="Freeform 5">
            <a:extLst>
              <a:ext uri="{FF2B5EF4-FFF2-40B4-BE49-F238E27FC236}">
                <a16:creationId xmlns:a16="http://schemas.microsoft.com/office/drawing/2014/main" id="{9A0C37FB-B62A-4F88-A61F-58EE1F3E197C}"/>
              </a:ext>
            </a:extLst>
          </p:cNvPr>
          <p:cNvSpPr>
            <a:spLocks noEditPoints="1"/>
          </p:cNvSpPr>
          <p:nvPr userDrawn="1"/>
        </p:nvSpPr>
        <p:spPr bwMode="auto">
          <a:xfrm>
            <a:off x="10446544" y="229462"/>
            <a:ext cx="1427956" cy="441244"/>
          </a:xfrm>
          <a:custGeom>
            <a:avLst/>
            <a:gdLst>
              <a:gd name="T0" fmla="*/ 1618 w 1847"/>
              <a:gd name="T1" fmla="*/ 546 h 571"/>
              <a:gd name="T2" fmla="*/ 1612 w 1847"/>
              <a:gd name="T3" fmla="*/ 487 h 571"/>
              <a:gd name="T4" fmla="*/ 376 w 1847"/>
              <a:gd name="T5" fmla="*/ 304 h 571"/>
              <a:gd name="T6" fmla="*/ 540 w 1847"/>
              <a:gd name="T7" fmla="*/ 302 h 571"/>
              <a:gd name="T8" fmla="*/ 513 w 1847"/>
              <a:gd name="T9" fmla="*/ 266 h 571"/>
              <a:gd name="T10" fmla="*/ 456 w 1847"/>
              <a:gd name="T11" fmla="*/ 323 h 571"/>
              <a:gd name="T12" fmla="*/ 492 w 1847"/>
              <a:gd name="T13" fmla="*/ 349 h 571"/>
              <a:gd name="T14" fmla="*/ 1643 w 1847"/>
              <a:gd name="T15" fmla="*/ 517 h 571"/>
              <a:gd name="T16" fmla="*/ 1481 w 1847"/>
              <a:gd name="T17" fmla="*/ 507 h 571"/>
              <a:gd name="T18" fmla="*/ 1471 w 1847"/>
              <a:gd name="T19" fmla="*/ 546 h 571"/>
              <a:gd name="T20" fmla="*/ 34 w 1847"/>
              <a:gd name="T21" fmla="*/ 469 h 571"/>
              <a:gd name="T22" fmla="*/ 105 w 1847"/>
              <a:gd name="T23" fmla="*/ 275 h 571"/>
              <a:gd name="T24" fmla="*/ 82 w 1847"/>
              <a:gd name="T25" fmla="*/ 322 h 571"/>
              <a:gd name="T26" fmla="*/ 142 w 1847"/>
              <a:gd name="T27" fmla="*/ 184 h 571"/>
              <a:gd name="T28" fmla="*/ 69 w 1847"/>
              <a:gd name="T29" fmla="*/ 232 h 571"/>
              <a:gd name="T30" fmla="*/ 1710 w 1847"/>
              <a:gd name="T31" fmla="*/ 0 h 571"/>
              <a:gd name="T32" fmla="*/ 1712 w 1847"/>
              <a:gd name="T33" fmla="*/ 380 h 571"/>
              <a:gd name="T34" fmla="*/ 1836 w 1847"/>
              <a:gd name="T35" fmla="*/ 507 h 571"/>
              <a:gd name="T36" fmla="*/ 1846 w 1847"/>
              <a:gd name="T37" fmla="*/ 509 h 571"/>
              <a:gd name="T38" fmla="*/ 1837 w 1847"/>
              <a:gd name="T39" fmla="*/ 528 h 571"/>
              <a:gd name="T40" fmla="*/ 465 w 1847"/>
              <a:gd name="T41" fmla="*/ 217 h 571"/>
              <a:gd name="T42" fmla="*/ 429 w 1847"/>
              <a:gd name="T43" fmla="*/ 191 h 571"/>
              <a:gd name="T44" fmla="*/ 1716 w 1847"/>
              <a:gd name="T45" fmla="*/ 546 h 571"/>
              <a:gd name="T46" fmla="*/ 1270 w 1847"/>
              <a:gd name="T47" fmla="*/ 497 h 571"/>
              <a:gd name="T48" fmla="*/ 1291 w 1847"/>
              <a:gd name="T49" fmla="*/ 495 h 571"/>
              <a:gd name="T50" fmla="*/ 1302 w 1847"/>
              <a:gd name="T51" fmla="*/ 546 h 571"/>
              <a:gd name="T52" fmla="*/ 1536 w 1847"/>
              <a:gd name="T53" fmla="*/ 373 h 571"/>
              <a:gd name="T54" fmla="*/ 1371 w 1847"/>
              <a:gd name="T55" fmla="*/ 58 h 571"/>
              <a:gd name="T56" fmla="*/ 1189 w 1847"/>
              <a:gd name="T57" fmla="*/ 571 h 571"/>
              <a:gd name="T58" fmla="*/ 1198 w 1847"/>
              <a:gd name="T59" fmla="*/ 527 h 571"/>
              <a:gd name="T60" fmla="*/ 1302 w 1847"/>
              <a:gd name="T61" fmla="*/ 460 h 571"/>
              <a:gd name="T62" fmla="*/ 1431 w 1847"/>
              <a:gd name="T63" fmla="*/ 533 h 571"/>
              <a:gd name="T64" fmla="*/ 1390 w 1847"/>
              <a:gd name="T65" fmla="*/ 510 h 571"/>
              <a:gd name="T66" fmla="*/ 1326 w 1847"/>
              <a:gd name="T67" fmla="*/ 503 h 571"/>
              <a:gd name="T68" fmla="*/ 1335 w 1847"/>
              <a:gd name="T69" fmla="*/ 501 h 571"/>
              <a:gd name="T70" fmla="*/ 921 w 1847"/>
              <a:gd name="T71" fmla="*/ 499 h 571"/>
              <a:gd name="T72" fmla="*/ 1158 w 1847"/>
              <a:gd name="T73" fmla="*/ 487 h 571"/>
              <a:gd name="T74" fmla="*/ 1172 w 1847"/>
              <a:gd name="T75" fmla="*/ 486 h 571"/>
              <a:gd name="T76" fmla="*/ 257 w 1847"/>
              <a:gd name="T77" fmla="*/ 332 h 571"/>
              <a:gd name="T78" fmla="*/ 530 w 1847"/>
              <a:gd name="T79" fmla="*/ 564 h 571"/>
              <a:gd name="T80" fmla="*/ 577 w 1847"/>
              <a:gd name="T81" fmla="*/ 118 h 571"/>
              <a:gd name="T82" fmla="*/ 550 w 1847"/>
              <a:gd name="T83" fmla="*/ 154 h 571"/>
              <a:gd name="T84" fmla="*/ 516 w 1847"/>
              <a:gd name="T85" fmla="*/ 83 h 571"/>
              <a:gd name="T86" fmla="*/ 400 w 1847"/>
              <a:gd name="T87" fmla="*/ 196 h 571"/>
              <a:gd name="T88" fmla="*/ 344 w 1847"/>
              <a:gd name="T89" fmla="*/ 180 h 571"/>
              <a:gd name="T90" fmla="*/ 339 w 1847"/>
              <a:gd name="T91" fmla="*/ 424 h 571"/>
              <a:gd name="T92" fmla="*/ 371 w 1847"/>
              <a:gd name="T93" fmla="*/ 386 h 571"/>
              <a:gd name="T94" fmla="*/ 273 w 1847"/>
              <a:gd name="T95" fmla="*/ 215 h 571"/>
              <a:gd name="T96" fmla="*/ 385 w 1847"/>
              <a:gd name="T97" fmla="*/ 331 h 571"/>
              <a:gd name="T98" fmla="*/ 400 w 1847"/>
              <a:gd name="T99" fmla="*/ 452 h 571"/>
              <a:gd name="T100" fmla="*/ 613 w 1847"/>
              <a:gd name="T101" fmla="*/ 396 h 571"/>
              <a:gd name="T102" fmla="*/ 582 w 1847"/>
              <a:gd name="T103" fmla="*/ 358 h 571"/>
              <a:gd name="T104" fmla="*/ 647 w 1847"/>
              <a:gd name="T105" fmla="*/ 318 h 571"/>
              <a:gd name="T106" fmla="*/ 530 w 1847"/>
              <a:gd name="T107" fmla="*/ 212 h 571"/>
              <a:gd name="T108" fmla="*/ 953 w 1847"/>
              <a:gd name="T109" fmla="*/ 166 h 571"/>
              <a:gd name="T110" fmla="*/ 1011 w 1847"/>
              <a:gd name="T111" fmla="*/ 486 h 571"/>
              <a:gd name="T112" fmla="*/ 1008 w 1847"/>
              <a:gd name="T113" fmla="*/ 494 h 571"/>
              <a:gd name="T114" fmla="*/ 1081 w 1847"/>
              <a:gd name="T115" fmla="*/ 516 h 571"/>
              <a:gd name="T116" fmla="*/ 1090 w 1847"/>
              <a:gd name="T117" fmla="*/ 517 h 571"/>
              <a:gd name="T118" fmla="*/ 1582 w 1847"/>
              <a:gd name="T119" fmla="*/ 500 h 571"/>
              <a:gd name="T120" fmla="*/ 1542 w 1847"/>
              <a:gd name="T121" fmla="*/ 532 h 571"/>
              <a:gd name="T122" fmla="*/ 1042 w 1847"/>
              <a:gd name="T123" fmla="*/ 487 h 571"/>
              <a:gd name="T124" fmla="*/ 1060 w 1847"/>
              <a:gd name="T125" fmla="*/ 53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7" h="571">
                <a:moveTo>
                  <a:pt x="1612" y="467"/>
                </a:moveTo>
                <a:cubicBezTo>
                  <a:pt x="1603" y="467"/>
                  <a:pt x="1603" y="467"/>
                  <a:pt x="1603" y="467"/>
                </a:cubicBezTo>
                <a:cubicBezTo>
                  <a:pt x="1603" y="487"/>
                  <a:pt x="1603" y="487"/>
                  <a:pt x="1603" y="487"/>
                </a:cubicBezTo>
                <a:cubicBezTo>
                  <a:pt x="1594" y="487"/>
                  <a:pt x="1594" y="487"/>
                  <a:pt x="1594" y="487"/>
                </a:cubicBezTo>
                <a:cubicBezTo>
                  <a:pt x="1594" y="494"/>
                  <a:pt x="1594" y="494"/>
                  <a:pt x="1594" y="494"/>
                </a:cubicBezTo>
                <a:cubicBezTo>
                  <a:pt x="1603" y="494"/>
                  <a:pt x="1603" y="494"/>
                  <a:pt x="1603" y="494"/>
                </a:cubicBezTo>
                <a:cubicBezTo>
                  <a:pt x="1603" y="529"/>
                  <a:pt x="1603" y="529"/>
                  <a:pt x="1603" y="529"/>
                </a:cubicBezTo>
                <a:cubicBezTo>
                  <a:pt x="1603" y="542"/>
                  <a:pt x="1608" y="546"/>
                  <a:pt x="1618" y="546"/>
                </a:cubicBezTo>
                <a:cubicBezTo>
                  <a:pt x="1625" y="546"/>
                  <a:pt x="1625" y="546"/>
                  <a:pt x="1625" y="546"/>
                </a:cubicBezTo>
                <a:cubicBezTo>
                  <a:pt x="1625" y="539"/>
                  <a:pt x="1625" y="539"/>
                  <a:pt x="1625" y="539"/>
                </a:cubicBezTo>
                <a:cubicBezTo>
                  <a:pt x="1619" y="539"/>
                  <a:pt x="1619" y="539"/>
                  <a:pt x="1619" y="539"/>
                </a:cubicBezTo>
                <a:cubicBezTo>
                  <a:pt x="1615" y="539"/>
                  <a:pt x="1612" y="537"/>
                  <a:pt x="1612" y="530"/>
                </a:cubicBezTo>
                <a:cubicBezTo>
                  <a:pt x="1612" y="494"/>
                  <a:pt x="1612" y="494"/>
                  <a:pt x="1612" y="494"/>
                </a:cubicBezTo>
                <a:cubicBezTo>
                  <a:pt x="1626" y="494"/>
                  <a:pt x="1626" y="494"/>
                  <a:pt x="1626" y="494"/>
                </a:cubicBezTo>
                <a:cubicBezTo>
                  <a:pt x="1626" y="487"/>
                  <a:pt x="1626" y="487"/>
                  <a:pt x="1626" y="487"/>
                </a:cubicBezTo>
                <a:cubicBezTo>
                  <a:pt x="1612" y="487"/>
                  <a:pt x="1612" y="487"/>
                  <a:pt x="1612" y="487"/>
                </a:cubicBezTo>
                <a:lnTo>
                  <a:pt x="1612" y="467"/>
                </a:lnTo>
                <a:close/>
                <a:moveTo>
                  <a:pt x="381" y="239"/>
                </a:moveTo>
                <a:cubicBezTo>
                  <a:pt x="379" y="237"/>
                  <a:pt x="374" y="237"/>
                  <a:pt x="372" y="239"/>
                </a:cubicBezTo>
                <a:cubicBezTo>
                  <a:pt x="345" y="266"/>
                  <a:pt x="345" y="266"/>
                  <a:pt x="345" y="266"/>
                </a:cubicBezTo>
                <a:cubicBezTo>
                  <a:pt x="344" y="267"/>
                  <a:pt x="343" y="269"/>
                  <a:pt x="343" y="270"/>
                </a:cubicBezTo>
                <a:cubicBezTo>
                  <a:pt x="343" y="272"/>
                  <a:pt x="344" y="274"/>
                  <a:pt x="345" y="275"/>
                </a:cubicBezTo>
                <a:cubicBezTo>
                  <a:pt x="372" y="302"/>
                  <a:pt x="372" y="302"/>
                  <a:pt x="372" y="302"/>
                </a:cubicBezTo>
                <a:cubicBezTo>
                  <a:pt x="373" y="303"/>
                  <a:pt x="375" y="304"/>
                  <a:pt x="376" y="304"/>
                </a:cubicBezTo>
                <a:cubicBezTo>
                  <a:pt x="378" y="304"/>
                  <a:pt x="380" y="303"/>
                  <a:pt x="381" y="302"/>
                </a:cubicBezTo>
                <a:cubicBezTo>
                  <a:pt x="408" y="275"/>
                  <a:pt x="408" y="275"/>
                  <a:pt x="408" y="275"/>
                </a:cubicBezTo>
                <a:cubicBezTo>
                  <a:pt x="409" y="274"/>
                  <a:pt x="410" y="272"/>
                  <a:pt x="410" y="270"/>
                </a:cubicBezTo>
                <a:cubicBezTo>
                  <a:pt x="410" y="269"/>
                  <a:pt x="409" y="267"/>
                  <a:pt x="408" y="266"/>
                </a:cubicBezTo>
                <a:lnTo>
                  <a:pt x="381" y="239"/>
                </a:lnTo>
                <a:close/>
                <a:moveTo>
                  <a:pt x="511" y="270"/>
                </a:moveTo>
                <a:cubicBezTo>
                  <a:pt x="511" y="272"/>
                  <a:pt x="512" y="274"/>
                  <a:pt x="513" y="275"/>
                </a:cubicBezTo>
                <a:cubicBezTo>
                  <a:pt x="540" y="302"/>
                  <a:pt x="540" y="302"/>
                  <a:pt x="540" y="302"/>
                </a:cubicBezTo>
                <a:cubicBezTo>
                  <a:pt x="541" y="303"/>
                  <a:pt x="543" y="304"/>
                  <a:pt x="545" y="304"/>
                </a:cubicBezTo>
                <a:cubicBezTo>
                  <a:pt x="546" y="304"/>
                  <a:pt x="548" y="303"/>
                  <a:pt x="549" y="302"/>
                </a:cubicBezTo>
                <a:cubicBezTo>
                  <a:pt x="576" y="275"/>
                  <a:pt x="576" y="275"/>
                  <a:pt x="576" y="275"/>
                </a:cubicBezTo>
                <a:cubicBezTo>
                  <a:pt x="579" y="273"/>
                  <a:pt x="579" y="268"/>
                  <a:pt x="576" y="266"/>
                </a:cubicBezTo>
                <a:cubicBezTo>
                  <a:pt x="549" y="239"/>
                  <a:pt x="549" y="239"/>
                  <a:pt x="549" y="239"/>
                </a:cubicBezTo>
                <a:cubicBezTo>
                  <a:pt x="548" y="238"/>
                  <a:pt x="546" y="237"/>
                  <a:pt x="545" y="237"/>
                </a:cubicBezTo>
                <a:cubicBezTo>
                  <a:pt x="543" y="237"/>
                  <a:pt x="541" y="238"/>
                  <a:pt x="540" y="239"/>
                </a:cubicBezTo>
                <a:cubicBezTo>
                  <a:pt x="513" y="266"/>
                  <a:pt x="513" y="266"/>
                  <a:pt x="513" y="266"/>
                </a:cubicBezTo>
                <a:cubicBezTo>
                  <a:pt x="512" y="267"/>
                  <a:pt x="511" y="269"/>
                  <a:pt x="511" y="270"/>
                </a:cubicBezTo>
                <a:close/>
                <a:moveTo>
                  <a:pt x="1775" y="546"/>
                </a:moveTo>
                <a:cubicBezTo>
                  <a:pt x="1784" y="546"/>
                  <a:pt x="1784" y="546"/>
                  <a:pt x="1784" y="546"/>
                </a:cubicBezTo>
                <a:cubicBezTo>
                  <a:pt x="1784" y="487"/>
                  <a:pt x="1784" y="487"/>
                  <a:pt x="1784" y="487"/>
                </a:cubicBezTo>
                <a:cubicBezTo>
                  <a:pt x="1775" y="487"/>
                  <a:pt x="1775" y="487"/>
                  <a:pt x="1775" y="487"/>
                </a:cubicBezTo>
                <a:lnTo>
                  <a:pt x="1775" y="546"/>
                </a:lnTo>
                <a:close/>
                <a:moveTo>
                  <a:pt x="465" y="323"/>
                </a:moveTo>
                <a:cubicBezTo>
                  <a:pt x="463" y="320"/>
                  <a:pt x="458" y="320"/>
                  <a:pt x="456" y="323"/>
                </a:cubicBezTo>
                <a:cubicBezTo>
                  <a:pt x="429" y="349"/>
                  <a:pt x="429" y="349"/>
                  <a:pt x="429" y="349"/>
                </a:cubicBezTo>
                <a:cubicBezTo>
                  <a:pt x="428" y="351"/>
                  <a:pt x="427" y="352"/>
                  <a:pt x="427" y="354"/>
                </a:cubicBezTo>
                <a:cubicBezTo>
                  <a:pt x="427" y="356"/>
                  <a:pt x="428" y="358"/>
                  <a:pt x="429" y="359"/>
                </a:cubicBezTo>
                <a:cubicBezTo>
                  <a:pt x="456" y="385"/>
                  <a:pt x="456" y="385"/>
                  <a:pt x="456" y="385"/>
                </a:cubicBezTo>
                <a:cubicBezTo>
                  <a:pt x="457" y="387"/>
                  <a:pt x="459" y="387"/>
                  <a:pt x="460" y="387"/>
                </a:cubicBezTo>
                <a:cubicBezTo>
                  <a:pt x="462" y="387"/>
                  <a:pt x="464" y="387"/>
                  <a:pt x="465" y="385"/>
                </a:cubicBezTo>
                <a:cubicBezTo>
                  <a:pt x="492" y="359"/>
                  <a:pt x="492" y="359"/>
                  <a:pt x="492" y="359"/>
                </a:cubicBezTo>
                <a:cubicBezTo>
                  <a:pt x="494" y="356"/>
                  <a:pt x="494" y="352"/>
                  <a:pt x="492" y="349"/>
                </a:cubicBezTo>
                <a:lnTo>
                  <a:pt x="465" y="323"/>
                </a:lnTo>
                <a:close/>
                <a:moveTo>
                  <a:pt x="1663" y="486"/>
                </a:moveTo>
                <a:cubicBezTo>
                  <a:pt x="1645" y="486"/>
                  <a:pt x="1633" y="498"/>
                  <a:pt x="1633" y="517"/>
                </a:cubicBezTo>
                <a:cubicBezTo>
                  <a:pt x="1633" y="535"/>
                  <a:pt x="1645" y="548"/>
                  <a:pt x="1663" y="548"/>
                </a:cubicBezTo>
                <a:cubicBezTo>
                  <a:pt x="1681" y="548"/>
                  <a:pt x="1693" y="535"/>
                  <a:pt x="1693" y="516"/>
                </a:cubicBezTo>
                <a:cubicBezTo>
                  <a:pt x="1693" y="498"/>
                  <a:pt x="1681" y="486"/>
                  <a:pt x="1663" y="486"/>
                </a:cubicBezTo>
                <a:close/>
                <a:moveTo>
                  <a:pt x="1663" y="540"/>
                </a:moveTo>
                <a:cubicBezTo>
                  <a:pt x="1652" y="540"/>
                  <a:pt x="1643" y="531"/>
                  <a:pt x="1643" y="517"/>
                </a:cubicBezTo>
                <a:cubicBezTo>
                  <a:pt x="1643" y="501"/>
                  <a:pt x="1652" y="493"/>
                  <a:pt x="1663" y="493"/>
                </a:cubicBezTo>
                <a:cubicBezTo>
                  <a:pt x="1675" y="493"/>
                  <a:pt x="1683" y="501"/>
                  <a:pt x="1683" y="517"/>
                </a:cubicBezTo>
                <a:cubicBezTo>
                  <a:pt x="1683" y="531"/>
                  <a:pt x="1675" y="540"/>
                  <a:pt x="1663" y="540"/>
                </a:cubicBezTo>
                <a:close/>
                <a:moveTo>
                  <a:pt x="1471" y="546"/>
                </a:moveTo>
                <a:cubicBezTo>
                  <a:pt x="1529" y="546"/>
                  <a:pt x="1529" y="546"/>
                  <a:pt x="1529" y="546"/>
                </a:cubicBezTo>
                <a:cubicBezTo>
                  <a:pt x="1529" y="537"/>
                  <a:pt x="1529" y="537"/>
                  <a:pt x="1529" y="537"/>
                </a:cubicBezTo>
                <a:cubicBezTo>
                  <a:pt x="1481" y="537"/>
                  <a:pt x="1481" y="537"/>
                  <a:pt x="1481" y="537"/>
                </a:cubicBezTo>
                <a:cubicBezTo>
                  <a:pt x="1481" y="507"/>
                  <a:pt x="1481" y="507"/>
                  <a:pt x="1481" y="507"/>
                </a:cubicBezTo>
                <a:cubicBezTo>
                  <a:pt x="1525" y="507"/>
                  <a:pt x="1525" y="507"/>
                  <a:pt x="1525" y="507"/>
                </a:cubicBezTo>
                <a:cubicBezTo>
                  <a:pt x="1525" y="499"/>
                  <a:pt x="1525" y="499"/>
                  <a:pt x="1525" y="499"/>
                </a:cubicBezTo>
                <a:cubicBezTo>
                  <a:pt x="1481" y="499"/>
                  <a:pt x="1481" y="499"/>
                  <a:pt x="1481" y="499"/>
                </a:cubicBezTo>
                <a:cubicBezTo>
                  <a:pt x="1481" y="471"/>
                  <a:pt x="1481" y="471"/>
                  <a:pt x="1481" y="471"/>
                </a:cubicBezTo>
                <a:cubicBezTo>
                  <a:pt x="1529" y="471"/>
                  <a:pt x="1529" y="471"/>
                  <a:pt x="1529" y="471"/>
                </a:cubicBezTo>
                <a:cubicBezTo>
                  <a:pt x="1529" y="462"/>
                  <a:pt x="1529" y="462"/>
                  <a:pt x="1529" y="462"/>
                </a:cubicBezTo>
                <a:cubicBezTo>
                  <a:pt x="1471" y="462"/>
                  <a:pt x="1471" y="462"/>
                  <a:pt x="1471" y="462"/>
                </a:cubicBezTo>
                <a:lnTo>
                  <a:pt x="1471" y="546"/>
                </a:lnTo>
                <a:close/>
                <a:moveTo>
                  <a:pt x="105" y="275"/>
                </a:moveTo>
                <a:cubicBezTo>
                  <a:pt x="95" y="265"/>
                  <a:pt x="79" y="265"/>
                  <a:pt x="69" y="275"/>
                </a:cubicBezTo>
                <a:cubicBezTo>
                  <a:pt x="8" y="337"/>
                  <a:pt x="8" y="337"/>
                  <a:pt x="8" y="337"/>
                </a:cubicBezTo>
                <a:cubicBezTo>
                  <a:pt x="3" y="342"/>
                  <a:pt x="0" y="348"/>
                  <a:pt x="0" y="355"/>
                </a:cubicBezTo>
                <a:cubicBezTo>
                  <a:pt x="0" y="361"/>
                  <a:pt x="3" y="368"/>
                  <a:pt x="8" y="372"/>
                </a:cubicBezTo>
                <a:cubicBezTo>
                  <a:pt x="52" y="416"/>
                  <a:pt x="52" y="416"/>
                  <a:pt x="52" y="416"/>
                </a:cubicBezTo>
                <a:cubicBezTo>
                  <a:pt x="34" y="433"/>
                  <a:pt x="34" y="433"/>
                  <a:pt x="34" y="433"/>
                </a:cubicBezTo>
                <a:cubicBezTo>
                  <a:pt x="25" y="443"/>
                  <a:pt x="25" y="459"/>
                  <a:pt x="34" y="469"/>
                </a:cubicBezTo>
                <a:cubicBezTo>
                  <a:pt x="39" y="474"/>
                  <a:pt x="46" y="476"/>
                  <a:pt x="52" y="476"/>
                </a:cubicBezTo>
                <a:cubicBezTo>
                  <a:pt x="59" y="476"/>
                  <a:pt x="65" y="474"/>
                  <a:pt x="70" y="469"/>
                </a:cubicBezTo>
                <a:cubicBezTo>
                  <a:pt x="105" y="434"/>
                  <a:pt x="105" y="434"/>
                  <a:pt x="105" y="434"/>
                </a:cubicBezTo>
                <a:cubicBezTo>
                  <a:pt x="105" y="434"/>
                  <a:pt x="105" y="434"/>
                  <a:pt x="105" y="434"/>
                </a:cubicBezTo>
                <a:cubicBezTo>
                  <a:pt x="166" y="372"/>
                  <a:pt x="166" y="372"/>
                  <a:pt x="166" y="372"/>
                </a:cubicBezTo>
                <a:cubicBezTo>
                  <a:pt x="171" y="368"/>
                  <a:pt x="174" y="361"/>
                  <a:pt x="174" y="355"/>
                </a:cubicBezTo>
                <a:cubicBezTo>
                  <a:pt x="174" y="348"/>
                  <a:pt x="171" y="342"/>
                  <a:pt x="166" y="337"/>
                </a:cubicBezTo>
                <a:lnTo>
                  <a:pt x="105" y="275"/>
                </a:lnTo>
                <a:close/>
                <a:moveTo>
                  <a:pt x="118" y="359"/>
                </a:moveTo>
                <a:cubicBezTo>
                  <a:pt x="92" y="385"/>
                  <a:pt x="92" y="385"/>
                  <a:pt x="92" y="385"/>
                </a:cubicBezTo>
                <a:cubicBezTo>
                  <a:pt x="91" y="386"/>
                  <a:pt x="89" y="387"/>
                  <a:pt x="87" y="387"/>
                </a:cubicBezTo>
                <a:cubicBezTo>
                  <a:pt x="85" y="387"/>
                  <a:pt x="84" y="386"/>
                  <a:pt x="82" y="385"/>
                </a:cubicBezTo>
                <a:cubicBezTo>
                  <a:pt x="56" y="359"/>
                  <a:pt x="56" y="359"/>
                  <a:pt x="56" y="359"/>
                </a:cubicBezTo>
                <a:cubicBezTo>
                  <a:pt x="55" y="357"/>
                  <a:pt x="54" y="356"/>
                  <a:pt x="54" y="354"/>
                </a:cubicBezTo>
                <a:cubicBezTo>
                  <a:pt x="54" y="352"/>
                  <a:pt x="55" y="350"/>
                  <a:pt x="56" y="349"/>
                </a:cubicBezTo>
                <a:cubicBezTo>
                  <a:pt x="82" y="322"/>
                  <a:pt x="82" y="322"/>
                  <a:pt x="82" y="322"/>
                </a:cubicBezTo>
                <a:cubicBezTo>
                  <a:pt x="85" y="320"/>
                  <a:pt x="89" y="320"/>
                  <a:pt x="92" y="322"/>
                </a:cubicBezTo>
                <a:cubicBezTo>
                  <a:pt x="118" y="349"/>
                  <a:pt x="118" y="349"/>
                  <a:pt x="118" y="349"/>
                </a:cubicBezTo>
                <a:cubicBezTo>
                  <a:pt x="121" y="352"/>
                  <a:pt x="121" y="356"/>
                  <a:pt x="118" y="359"/>
                </a:cubicBezTo>
                <a:close/>
                <a:moveTo>
                  <a:pt x="69" y="232"/>
                </a:moveTo>
                <a:cubicBezTo>
                  <a:pt x="74" y="237"/>
                  <a:pt x="81" y="239"/>
                  <a:pt x="87" y="239"/>
                </a:cubicBezTo>
                <a:cubicBezTo>
                  <a:pt x="94" y="239"/>
                  <a:pt x="100" y="237"/>
                  <a:pt x="105" y="232"/>
                </a:cubicBezTo>
                <a:cubicBezTo>
                  <a:pt x="134" y="202"/>
                  <a:pt x="134" y="202"/>
                  <a:pt x="134" y="202"/>
                </a:cubicBezTo>
                <a:cubicBezTo>
                  <a:pt x="139" y="198"/>
                  <a:pt x="142" y="191"/>
                  <a:pt x="142" y="184"/>
                </a:cubicBezTo>
                <a:cubicBezTo>
                  <a:pt x="142" y="178"/>
                  <a:pt x="139" y="171"/>
                  <a:pt x="134" y="167"/>
                </a:cubicBezTo>
                <a:cubicBezTo>
                  <a:pt x="105" y="137"/>
                  <a:pt x="105" y="137"/>
                  <a:pt x="105" y="137"/>
                </a:cubicBezTo>
                <a:cubicBezTo>
                  <a:pt x="100" y="133"/>
                  <a:pt x="94" y="130"/>
                  <a:pt x="87" y="130"/>
                </a:cubicBezTo>
                <a:cubicBezTo>
                  <a:pt x="80" y="130"/>
                  <a:pt x="74" y="133"/>
                  <a:pt x="69" y="137"/>
                </a:cubicBezTo>
                <a:cubicBezTo>
                  <a:pt x="40" y="167"/>
                  <a:pt x="40" y="167"/>
                  <a:pt x="40" y="167"/>
                </a:cubicBezTo>
                <a:cubicBezTo>
                  <a:pt x="35" y="171"/>
                  <a:pt x="33" y="178"/>
                  <a:pt x="33" y="184"/>
                </a:cubicBezTo>
                <a:cubicBezTo>
                  <a:pt x="33" y="191"/>
                  <a:pt x="35" y="198"/>
                  <a:pt x="40" y="202"/>
                </a:cubicBezTo>
                <a:lnTo>
                  <a:pt x="69" y="232"/>
                </a:lnTo>
                <a:close/>
                <a:moveTo>
                  <a:pt x="1847" y="281"/>
                </a:moveTo>
                <a:cubicBezTo>
                  <a:pt x="1847" y="200"/>
                  <a:pt x="1771" y="186"/>
                  <a:pt x="1709" y="170"/>
                </a:cubicBezTo>
                <a:cubicBezTo>
                  <a:pt x="1659" y="158"/>
                  <a:pt x="1610" y="147"/>
                  <a:pt x="1610" y="103"/>
                </a:cubicBezTo>
                <a:cubicBezTo>
                  <a:pt x="1610" y="69"/>
                  <a:pt x="1644" y="39"/>
                  <a:pt x="1700" y="39"/>
                </a:cubicBezTo>
                <a:cubicBezTo>
                  <a:pt x="1754" y="39"/>
                  <a:pt x="1796" y="57"/>
                  <a:pt x="1822" y="81"/>
                </a:cubicBezTo>
                <a:cubicBezTo>
                  <a:pt x="1833" y="81"/>
                  <a:pt x="1833" y="81"/>
                  <a:pt x="1833" y="81"/>
                </a:cubicBezTo>
                <a:cubicBezTo>
                  <a:pt x="1833" y="41"/>
                  <a:pt x="1833" y="41"/>
                  <a:pt x="1833" y="41"/>
                </a:cubicBezTo>
                <a:cubicBezTo>
                  <a:pt x="1812" y="21"/>
                  <a:pt x="1764" y="0"/>
                  <a:pt x="1710" y="0"/>
                </a:cubicBezTo>
                <a:cubicBezTo>
                  <a:pt x="1619" y="0"/>
                  <a:pt x="1565" y="46"/>
                  <a:pt x="1565" y="104"/>
                </a:cubicBezTo>
                <a:cubicBezTo>
                  <a:pt x="1565" y="183"/>
                  <a:pt x="1641" y="196"/>
                  <a:pt x="1703" y="211"/>
                </a:cubicBezTo>
                <a:cubicBezTo>
                  <a:pt x="1754" y="223"/>
                  <a:pt x="1803" y="236"/>
                  <a:pt x="1803" y="280"/>
                </a:cubicBezTo>
                <a:cubicBezTo>
                  <a:pt x="1803" y="307"/>
                  <a:pt x="1772" y="341"/>
                  <a:pt x="1712" y="341"/>
                </a:cubicBezTo>
                <a:cubicBezTo>
                  <a:pt x="1665" y="341"/>
                  <a:pt x="1606" y="315"/>
                  <a:pt x="1572" y="279"/>
                </a:cubicBezTo>
                <a:cubicBezTo>
                  <a:pt x="1561" y="279"/>
                  <a:pt x="1561" y="279"/>
                  <a:pt x="1561" y="279"/>
                </a:cubicBezTo>
                <a:cubicBezTo>
                  <a:pt x="1561" y="331"/>
                  <a:pt x="1561" y="331"/>
                  <a:pt x="1561" y="331"/>
                </a:cubicBezTo>
                <a:cubicBezTo>
                  <a:pt x="1606" y="365"/>
                  <a:pt x="1652" y="380"/>
                  <a:pt x="1712" y="380"/>
                </a:cubicBezTo>
                <a:cubicBezTo>
                  <a:pt x="1797" y="380"/>
                  <a:pt x="1847" y="334"/>
                  <a:pt x="1847" y="281"/>
                </a:cubicBezTo>
                <a:close/>
                <a:moveTo>
                  <a:pt x="1821" y="486"/>
                </a:moveTo>
                <a:cubicBezTo>
                  <a:pt x="1812" y="486"/>
                  <a:pt x="1805" y="489"/>
                  <a:pt x="1800" y="493"/>
                </a:cubicBezTo>
                <a:cubicBezTo>
                  <a:pt x="1800" y="502"/>
                  <a:pt x="1800" y="502"/>
                  <a:pt x="1800" y="502"/>
                </a:cubicBezTo>
                <a:cubicBezTo>
                  <a:pt x="1802" y="502"/>
                  <a:pt x="1802" y="502"/>
                  <a:pt x="1802" y="502"/>
                </a:cubicBezTo>
                <a:cubicBezTo>
                  <a:pt x="1807" y="497"/>
                  <a:pt x="1812" y="494"/>
                  <a:pt x="1821" y="494"/>
                </a:cubicBezTo>
                <a:cubicBezTo>
                  <a:pt x="1829" y="494"/>
                  <a:pt x="1835" y="499"/>
                  <a:pt x="1837" y="505"/>
                </a:cubicBezTo>
                <a:cubicBezTo>
                  <a:pt x="1836" y="507"/>
                  <a:pt x="1836" y="507"/>
                  <a:pt x="1836" y="507"/>
                </a:cubicBezTo>
                <a:cubicBezTo>
                  <a:pt x="1832" y="507"/>
                  <a:pt x="1823" y="509"/>
                  <a:pt x="1819" y="510"/>
                </a:cubicBezTo>
                <a:cubicBezTo>
                  <a:pt x="1805" y="513"/>
                  <a:pt x="1796" y="518"/>
                  <a:pt x="1796" y="530"/>
                </a:cubicBezTo>
                <a:cubicBezTo>
                  <a:pt x="1796" y="540"/>
                  <a:pt x="1804" y="548"/>
                  <a:pt x="1816" y="548"/>
                </a:cubicBezTo>
                <a:cubicBezTo>
                  <a:pt x="1824" y="548"/>
                  <a:pt x="1831" y="545"/>
                  <a:pt x="1836" y="539"/>
                </a:cubicBezTo>
                <a:cubicBezTo>
                  <a:pt x="1837" y="539"/>
                  <a:pt x="1837" y="539"/>
                  <a:pt x="1837" y="539"/>
                </a:cubicBezTo>
                <a:cubicBezTo>
                  <a:pt x="1837" y="546"/>
                  <a:pt x="1837" y="546"/>
                  <a:pt x="1837" y="546"/>
                </a:cubicBezTo>
                <a:cubicBezTo>
                  <a:pt x="1846" y="546"/>
                  <a:pt x="1846" y="546"/>
                  <a:pt x="1846" y="546"/>
                </a:cubicBezTo>
                <a:cubicBezTo>
                  <a:pt x="1846" y="533"/>
                  <a:pt x="1846" y="522"/>
                  <a:pt x="1846" y="509"/>
                </a:cubicBezTo>
                <a:cubicBezTo>
                  <a:pt x="1846" y="495"/>
                  <a:pt x="1837" y="486"/>
                  <a:pt x="1821" y="486"/>
                </a:cubicBezTo>
                <a:close/>
                <a:moveTo>
                  <a:pt x="1837" y="528"/>
                </a:moveTo>
                <a:cubicBezTo>
                  <a:pt x="1837" y="527"/>
                  <a:pt x="1837" y="527"/>
                  <a:pt x="1837" y="527"/>
                </a:cubicBezTo>
                <a:cubicBezTo>
                  <a:pt x="1837" y="536"/>
                  <a:pt x="1826" y="539"/>
                  <a:pt x="1820" y="539"/>
                </a:cubicBezTo>
                <a:cubicBezTo>
                  <a:pt x="1811" y="539"/>
                  <a:pt x="1805" y="536"/>
                  <a:pt x="1805" y="530"/>
                </a:cubicBezTo>
                <a:cubicBezTo>
                  <a:pt x="1805" y="523"/>
                  <a:pt x="1810" y="520"/>
                  <a:pt x="1822" y="518"/>
                </a:cubicBezTo>
                <a:cubicBezTo>
                  <a:pt x="1825" y="517"/>
                  <a:pt x="1832" y="516"/>
                  <a:pt x="1837" y="515"/>
                </a:cubicBezTo>
                <a:lnTo>
                  <a:pt x="1837" y="528"/>
                </a:lnTo>
                <a:close/>
                <a:moveTo>
                  <a:pt x="1775" y="472"/>
                </a:moveTo>
                <a:cubicBezTo>
                  <a:pt x="1784" y="472"/>
                  <a:pt x="1784" y="472"/>
                  <a:pt x="1784" y="472"/>
                </a:cubicBezTo>
                <a:cubicBezTo>
                  <a:pt x="1784" y="460"/>
                  <a:pt x="1784" y="460"/>
                  <a:pt x="1784" y="460"/>
                </a:cubicBezTo>
                <a:cubicBezTo>
                  <a:pt x="1775" y="460"/>
                  <a:pt x="1775" y="460"/>
                  <a:pt x="1775" y="460"/>
                </a:cubicBezTo>
                <a:lnTo>
                  <a:pt x="1775" y="472"/>
                </a:lnTo>
                <a:close/>
                <a:moveTo>
                  <a:pt x="456" y="217"/>
                </a:moveTo>
                <a:cubicBezTo>
                  <a:pt x="457" y="218"/>
                  <a:pt x="459" y="219"/>
                  <a:pt x="460" y="219"/>
                </a:cubicBezTo>
                <a:cubicBezTo>
                  <a:pt x="462" y="219"/>
                  <a:pt x="464" y="218"/>
                  <a:pt x="465" y="217"/>
                </a:cubicBezTo>
                <a:cubicBezTo>
                  <a:pt x="492" y="191"/>
                  <a:pt x="492" y="191"/>
                  <a:pt x="492" y="191"/>
                </a:cubicBezTo>
                <a:cubicBezTo>
                  <a:pt x="494" y="188"/>
                  <a:pt x="494" y="184"/>
                  <a:pt x="492" y="181"/>
                </a:cubicBezTo>
                <a:cubicBezTo>
                  <a:pt x="465" y="155"/>
                  <a:pt x="465" y="155"/>
                  <a:pt x="465" y="155"/>
                </a:cubicBezTo>
                <a:cubicBezTo>
                  <a:pt x="464" y="153"/>
                  <a:pt x="462" y="153"/>
                  <a:pt x="460" y="153"/>
                </a:cubicBezTo>
                <a:cubicBezTo>
                  <a:pt x="459" y="153"/>
                  <a:pt x="457" y="153"/>
                  <a:pt x="456" y="155"/>
                </a:cubicBezTo>
                <a:cubicBezTo>
                  <a:pt x="429" y="181"/>
                  <a:pt x="429" y="181"/>
                  <a:pt x="429" y="181"/>
                </a:cubicBezTo>
                <a:cubicBezTo>
                  <a:pt x="428" y="182"/>
                  <a:pt x="427" y="184"/>
                  <a:pt x="427" y="186"/>
                </a:cubicBezTo>
                <a:cubicBezTo>
                  <a:pt x="427" y="188"/>
                  <a:pt x="428" y="189"/>
                  <a:pt x="429" y="191"/>
                </a:cubicBezTo>
                <a:lnTo>
                  <a:pt x="456" y="217"/>
                </a:lnTo>
                <a:close/>
                <a:moveTo>
                  <a:pt x="1737" y="486"/>
                </a:moveTo>
                <a:cubicBezTo>
                  <a:pt x="1729" y="486"/>
                  <a:pt x="1721" y="489"/>
                  <a:pt x="1717" y="497"/>
                </a:cubicBezTo>
                <a:cubicBezTo>
                  <a:pt x="1715" y="497"/>
                  <a:pt x="1715" y="497"/>
                  <a:pt x="1715" y="497"/>
                </a:cubicBezTo>
                <a:cubicBezTo>
                  <a:pt x="1715" y="487"/>
                  <a:pt x="1715" y="487"/>
                  <a:pt x="1715" y="487"/>
                </a:cubicBezTo>
                <a:cubicBezTo>
                  <a:pt x="1707" y="487"/>
                  <a:pt x="1707" y="487"/>
                  <a:pt x="1707" y="487"/>
                </a:cubicBezTo>
                <a:cubicBezTo>
                  <a:pt x="1707" y="546"/>
                  <a:pt x="1707" y="546"/>
                  <a:pt x="1707" y="546"/>
                </a:cubicBezTo>
                <a:cubicBezTo>
                  <a:pt x="1716" y="546"/>
                  <a:pt x="1716" y="546"/>
                  <a:pt x="1716" y="546"/>
                </a:cubicBezTo>
                <a:cubicBezTo>
                  <a:pt x="1716" y="508"/>
                  <a:pt x="1716" y="508"/>
                  <a:pt x="1716" y="508"/>
                </a:cubicBezTo>
                <a:cubicBezTo>
                  <a:pt x="1716" y="500"/>
                  <a:pt x="1727" y="494"/>
                  <a:pt x="1734" y="494"/>
                </a:cubicBezTo>
                <a:cubicBezTo>
                  <a:pt x="1743" y="494"/>
                  <a:pt x="1750" y="499"/>
                  <a:pt x="1750" y="509"/>
                </a:cubicBezTo>
                <a:cubicBezTo>
                  <a:pt x="1750" y="546"/>
                  <a:pt x="1750" y="546"/>
                  <a:pt x="1750" y="546"/>
                </a:cubicBezTo>
                <a:cubicBezTo>
                  <a:pt x="1759" y="546"/>
                  <a:pt x="1759" y="546"/>
                  <a:pt x="1759" y="546"/>
                </a:cubicBezTo>
                <a:cubicBezTo>
                  <a:pt x="1759" y="508"/>
                  <a:pt x="1759" y="508"/>
                  <a:pt x="1759" y="508"/>
                </a:cubicBezTo>
                <a:cubicBezTo>
                  <a:pt x="1759" y="493"/>
                  <a:pt x="1750" y="486"/>
                  <a:pt x="1737" y="486"/>
                </a:cubicBezTo>
                <a:close/>
                <a:moveTo>
                  <a:pt x="1270" y="497"/>
                </a:moveTo>
                <a:cubicBezTo>
                  <a:pt x="1268" y="497"/>
                  <a:pt x="1268" y="497"/>
                  <a:pt x="1268" y="497"/>
                </a:cubicBezTo>
                <a:cubicBezTo>
                  <a:pt x="1268" y="487"/>
                  <a:pt x="1268" y="487"/>
                  <a:pt x="1268" y="487"/>
                </a:cubicBezTo>
                <a:cubicBezTo>
                  <a:pt x="1259" y="487"/>
                  <a:pt x="1259" y="487"/>
                  <a:pt x="1259" y="487"/>
                </a:cubicBezTo>
                <a:cubicBezTo>
                  <a:pt x="1259" y="546"/>
                  <a:pt x="1259" y="546"/>
                  <a:pt x="1259" y="546"/>
                </a:cubicBezTo>
                <a:cubicBezTo>
                  <a:pt x="1269" y="546"/>
                  <a:pt x="1269" y="546"/>
                  <a:pt x="1269" y="546"/>
                </a:cubicBezTo>
                <a:cubicBezTo>
                  <a:pt x="1269" y="512"/>
                  <a:pt x="1269" y="512"/>
                  <a:pt x="1269" y="512"/>
                </a:cubicBezTo>
                <a:cubicBezTo>
                  <a:pt x="1269" y="502"/>
                  <a:pt x="1276" y="495"/>
                  <a:pt x="1283" y="495"/>
                </a:cubicBezTo>
                <a:cubicBezTo>
                  <a:pt x="1291" y="495"/>
                  <a:pt x="1291" y="495"/>
                  <a:pt x="1291" y="495"/>
                </a:cubicBezTo>
                <a:cubicBezTo>
                  <a:pt x="1291" y="486"/>
                  <a:pt x="1291" y="486"/>
                  <a:pt x="1291" y="486"/>
                </a:cubicBezTo>
                <a:cubicBezTo>
                  <a:pt x="1283" y="486"/>
                  <a:pt x="1283" y="486"/>
                  <a:pt x="1283" y="486"/>
                </a:cubicBezTo>
                <a:cubicBezTo>
                  <a:pt x="1276" y="486"/>
                  <a:pt x="1272" y="490"/>
                  <a:pt x="1270" y="497"/>
                </a:cubicBezTo>
                <a:close/>
                <a:moveTo>
                  <a:pt x="1302" y="546"/>
                </a:moveTo>
                <a:cubicBezTo>
                  <a:pt x="1311" y="546"/>
                  <a:pt x="1311" y="546"/>
                  <a:pt x="1311" y="546"/>
                </a:cubicBezTo>
                <a:cubicBezTo>
                  <a:pt x="1311" y="487"/>
                  <a:pt x="1311" y="487"/>
                  <a:pt x="1311" y="487"/>
                </a:cubicBezTo>
                <a:cubicBezTo>
                  <a:pt x="1302" y="487"/>
                  <a:pt x="1302" y="487"/>
                  <a:pt x="1302" y="487"/>
                </a:cubicBezTo>
                <a:lnTo>
                  <a:pt x="1302" y="546"/>
                </a:lnTo>
                <a:close/>
                <a:moveTo>
                  <a:pt x="1330" y="5"/>
                </a:moveTo>
                <a:cubicBezTo>
                  <a:pt x="1196" y="361"/>
                  <a:pt x="1196" y="361"/>
                  <a:pt x="1196" y="361"/>
                </a:cubicBezTo>
                <a:cubicBezTo>
                  <a:pt x="1196" y="373"/>
                  <a:pt x="1196" y="373"/>
                  <a:pt x="1196" y="373"/>
                </a:cubicBezTo>
                <a:cubicBezTo>
                  <a:pt x="1235" y="373"/>
                  <a:pt x="1235" y="373"/>
                  <a:pt x="1235" y="373"/>
                </a:cubicBezTo>
                <a:cubicBezTo>
                  <a:pt x="1284" y="242"/>
                  <a:pt x="1284" y="242"/>
                  <a:pt x="1284" y="242"/>
                </a:cubicBezTo>
                <a:cubicBezTo>
                  <a:pt x="1442" y="242"/>
                  <a:pt x="1442" y="242"/>
                  <a:pt x="1442" y="242"/>
                </a:cubicBezTo>
                <a:cubicBezTo>
                  <a:pt x="1493" y="373"/>
                  <a:pt x="1493" y="373"/>
                  <a:pt x="1493" y="373"/>
                </a:cubicBezTo>
                <a:cubicBezTo>
                  <a:pt x="1536" y="373"/>
                  <a:pt x="1536" y="373"/>
                  <a:pt x="1536" y="373"/>
                </a:cubicBezTo>
                <a:cubicBezTo>
                  <a:pt x="1536" y="361"/>
                  <a:pt x="1536" y="361"/>
                  <a:pt x="1536" y="361"/>
                </a:cubicBezTo>
                <a:cubicBezTo>
                  <a:pt x="1398" y="5"/>
                  <a:pt x="1398" y="5"/>
                  <a:pt x="1398" y="5"/>
                </a:cubicBezTo>
                <a:lnTo>
                  <a:pt x="1330" y="5"/>
                </a:lnTo>
                <a:close/>
                <a:moveTo>
                  <a:pt x="1298" y="205"/>
                </a:moveTo>
                <a:cubicBezTo>
                  <a:pt x="1353" y="58"/>
                  <a:pt x="1353" y="58"/>
                  <a:pt x="1353" y="58"/>
                </a:cubicBezTo>
                <a:cubicBezTo>
                  <a:pt x="1361" y="35"/>
                  <a:pt x="1361" y="35"/>
                  <a:pt x="1361" y="35"/>
                </a:cubicBezTo>
                <a:cubicBezTo>
                  <a:pt x="1363" y="35"/>
                  <a:pt x="1363" y="35"/>
                  <a:pt x="1363" y="35"/>
                </a:cubicBezTo>
                <a:cubicBezTo>
                  <a:pt x="1371" y="58"/>
                  <a:pt x="1371" y="58"/>
                  <a:pt x="1371" y="58"/>
                </a:cubicBezTo>
                <a:cubicBezTo>
                  <a:pt x="1427" y="205"/>
                  <a:pt x="1427" y="205"/>
                  <a:pt x="1427" y="205"/>
                </a:cubicBezTo>
                <a:lnTo>
                  <a:pt x="1298" y="205"/>
                </a:lnTo>
                <a:close/>
                <a:moveTo>
                  <a:pt x="1217" y="486"/>
                </a:moveTo>
                <a:cubicBezTo>
                  <a:pt x="1210" y="486"/>
                  <a:pt x="1203" y="489"/>
                  <a:pt x="1200" y="494"/>
                </a:cubicBezTo>
                <a:cubicBezTo>
                  <a:pt x="1199" y="494"/>
                  <a:pt x="1199" y="494"/>
                  <a:pt x="1199" y="494"/>
                </a:cubicBezTo>
                <a:cubicBezTo>
                  <a:pt x="1199" y="487"/>
                  <a:pt x="1199" y="487"/>
                  <a:pt x="1199" y="487"/>
                </a:cubicBezTo>
                <a:cubicBezTo>
                  <a:pt x="1189" y="487"/>
                  <a:pt x="1189" y="487"/>
                  <a:pt x="1189" y="487"/>
                </a:cubicBezTo>
                <a:cubicBezTo>
                  <a:pt x="1189" y="571"/>
                  <a:pt x="1189" y="571"/>
                  <a:pt x="1189" y="571"/>
                </a:cubicBezTo>
                <a:cubicBezTo>
                  <a:pt x="1198" y="571"/>
                  <a:pt x="1198" y="571"/>
                  <a:pt x="1198" y="571"/>
                </a:cubicBezTo>
                <a:cubicBezTo>
                  <a:pt x="1198" y="538"/>
                  <a:pt x="1198" y="538"/>
                  <a:pt x="1198" y="538"/>
                </a:cubicBezTo>
                <a:cubicBezTo>
                  <a:pt x="1200" y="538"/>
                  <a:pt x="1200" y="538"/>
                  <a:pt x="1200" y="538"/>
                </a:cubicBezTo>
                <a:cubicBezTo>
                  <a:pt x="1202" y="544"/>
                  <a:pt x="1211" y="547"/>
                  <a:pt x="1217" y="547"/>
                </a:cubicBezTo>
                <a:cubicBezTo>
                  <a:pt x="1233" y="547"/>
                  <a:pt x="1246" y="535"/>
                  <a:pt x="1246" y="515"/>
                </a:cubicBezTo>
                <a:cubicBezTo>
                  <a:pt x="1246" y="497"/>
                  <a:pt x="1235" y="486"/>
                  <a:pt x="1217" y="486"/>
                </a:cubicBezTo>
                <a:close/>
                <a:moveTo>
                  <a:pt x="1216" y="539"/>
                </a:moveTo>
                <a:cubicBezTo>
                  <a:pt x="1207" y="539"/>
                  <a:pt x="1199" y="534"/>
                  <a:pt x="1198" y="527"/>
                </a:cubicBezTo>
                <a:cubicBezTo>
                  <a:pt x="1198" y="510"/>
                  <a:pt x="1198" y="510"/>
                  <a:pt x="1198" y="510"/>
                </a:cubicBezTo>
                <a:cubicBezTo>
                  <a:pt x="1199" y="500"/>
                  <a:pt x="1207" y="494"/>
                  <a:pt x="1216" y="494"/>
                </a:cubicBezTo>
                <a:cubicBezTo>
                  <a:pt x="1228" y="494"/>
                  <a:pt x="1237" y="502"/>
                  <a:pt x="1237" y="516"/>
                </a:cubicBezTo>
                <a:cubicBezTo>
                  <a:pt x="1237" y="531"/>
                  <a:pt x="1227" y="539"/>
                  <a:pt x="1216" y="539"/>
                </a:cubicBezTo>
                <a:close/>
                <a:moveTo>
                  <a:pt x="1302" y="472"/>
                </a:moveTo>
                <a:cubicBezTo>
                  <a:pt x="1311" y="472"/>
                  <a:pt x="1311" y="472"/>
                  <a:pt x="1311" y="472"/>
                </a:cubicBezTo>
                <a:cubicBezTo>
                  <a:pt x="1311" y="460"/>
                  <a:pt x="1311" y="460"/>
                  <a:pt x="1311" y="460"/>
                </a:cubicBezTo>
                <a:cubicBezTo>
                  <a:pt x="1302" y="460"/>
                  <a:pt x="1302" y="460"/>
                  <a:pt x="1302" y="460"/>
                </a:cubicBezTo>
                <a:lnTo>
                  <a:pt x="1302" y="472"/>
                </a:lnTo>
                <a:close/>
                <a:moveTo>
                  <a:pt x="1436" y="517"/>
                </a:moveTo>
                <a:cubicBezTo>
                  <a:pt x="1436" y="499"/>
                  <a:pt x="1428" y="486"/>
                  <a:pt x="1408" y="486"/>
                </a:cubicBezTo>
                <a:cubicBezTo>
                  <a:pt x="1390" y="486"/>
                  <a:pt x="1380" y="499"/>
                  <a:pt x="1380" y="516"/>
                </a:cubicBezTo>
                <a:cubicBezTo>
                  <a:pt x="1380" y="537"/>
                  <a:pt x="1391" y="548"/>
                  <a:pt x="1412" y="548"/>
                </a:cubicBezTo>
                <a:cubicBezTo>
                  <a:pt x="1418" y="548"/>
                  <a:pt x="1427" y="546"/>
                  <a:pt x="1433" y="540"/>
                </a:cubicBezTo>
                <a:cubicBezTo>
                  <a:pt x="1433" y="533"/>
                  <a:pt x="1433" y="533"/>
                  <a:pt x="1433" y="533"/>
                </a:cubicBezTo>
                <a:cubicBezTo>
                  <a:pt x="1431" y="533"/>
                  <a:pt x="1431" y="533"/>
                  <a:pt x="1431" y="533"/>
                </a:cubicBezTo>
                <a:cubicBezTo>
                  <a:pt x="1425" y="537"/>
                  <a:pt x="1418" y="539"/>
                  <a:pt x="1412" y="539"/>
                </a:cubicBezTo>
                <a:cubicBezTo>
                  <a:pt x="1401" y="539"/>
                  <a:pt x="1395" y="535"/>
                  <a:pt x="1391" y="527"/>
                </a:cubicBezTo>
                <a:cubicBezTo>
                  <a:pt x="1390" y="525"/>
                  <a:pt x="1390" y="522"/>
                  <a:pt x="1390" y="518"/>
                </a:cubicBezTo>
                <a:cubicBezTo>
                  <a:pt x="1390" y="517"/>
                  <a:pt x="1390" y="517"/>
                  <a:pt x="1390" y="517"/>
                </a:cubicBezTo>
                <a:lnTo>
                  <a:pt x="1436" y="517"/>
                </a:lnTo>
                <a:close/>
                <a:moveTo>
                  <a:pt x="1408" y="493"/>
                </a:moveTo>
                <a:cubicBezTo>
                  <a:pt x="1419" y="493"/>
                  <a:pt x="1425" y="500"/>
                  <a:pt x="1426" y="510"/>
                </a:cubicBezTo>
                <a:cubicBezTo>
                  <a:pt x="1390" y="510"/>
                  <a:pt x="1390" y="510"/>
                  <a:pt x="1390" y="510"/>
                </a:cubicBezTo>
                <a:cubicBezTo>
                  <a:pt x="1392" y="500"/>
                  <a:pt x="1397" y="493"/>
                  <a:pt x="1408" y="493"/>
                </a:cubicBezTo>
                <a:close/>
                <a:moveTo>
                  <a:pt x="1335" y="501"/>
                </a:moveTo>
                <a:cubicBezTo>
                  <a:pt x="1335" y="496"/>
                  <a:pt x="1340" y="493"/>
                  <a:pt x="1350" y="493"/>
                </a:cubicBezTo>
                <a:cubicBezTo>
                  <a:pt x="1358" y="493"/>
                  <a:pt x="1364" y="498"/>
                  <a:pt x="1366" y="500"/>
                </a:cubicBezTo>
                <a:cubicBezTo>
                  <a:pt x="1368" y="500"/>
                  <a:pt x="1368" y="500"/>
                  <a:pt x="1368" y="500"/>
                </a:cubicBezTo>
                <a:cubicBezTo>
                  <a:pt x="1368" y="491"/>
                  <a:pt x="1368" y="491"/>
                  <a:pt x="1368" y="491"/>
                </a:cubicBezTo>
                <a:cubicBezTo>
                  <a:pt x="1365" y="489"/>
                  <a:pt x="1359" y="486"/>
                  <a:pt x="1350" y="486"/>
                </a:cubicBezTo>
                <a:cubicBezTo>
                  <a:pt x="1334" y="486"/>
                  <a:pt x="1326" y="493"/>
                  <a:pt x="1326" y="503"/>
                </a:cubicBezTo>
                <a:cubicBezTo>
                  <a:pt x="1326" y="523"/>
                  <a:pt x="1362" y="519"/>
                  <a:pt x="1362" y="531"/>
                </a:cubicBezTo>
                <a:cubicBezTo>
                  <a:pt x="1362" y="537"/>
                  <a:pt x="1358" y="540"/>
                  <a:pt x="1348" y="540"/>
                </a:cubicBezTo>
                <a:cubicBezTo>
                  <a:pt x="1341" y="540"/>
                  <a:pt x="1332" y="536"/>
                  <a:pt x="1329" y="532"/>
                </a:cubicBezTo>
                <a:cubicBezTo>
                  <a:pt x="1326" y="532"/>
                  <a:pt x="1326" y="532"/>
                  <a:pt x="1326" y="532"/>
                </a:cubicBezTo>
                <a:cubicBezTo>
                  <a:pt x="1326" y="541"/>
                  <a:pt x="1326" y="541"/>
                  <a:pt x="1326" y="541"/>
                </a:cubicBezTo>
                <a:cubicBezTo>
                  <a:pt x="1331" y="545"/>
                  <a:pt x="1339" y="548"/>
                  <a:pt x="1348" y="548"/>
                </a:cubicBezTo>
                <a:cubicBezTo>
                  <a:pt x="1365" y="548"/>
                  <a:pt x="1372" y="541"/>
                  <a:pt x="1372" y="531"/>
                </a:cubicBezTo>
                <a:cubicBezTo>
                  <a:pt x="1372" y="510"/>
                  <a:pt x="1335" y="516"/>
                  <a:pt x="1335" y="501"/>
                </a:cubicBezTo>
                <a:close/>
                <a:moveTo>
                  <a:pt x="912" y="546"/>
                </a:moveTo>
                <a:cubicBezTo>
                  <a:pt x="969" y="546"/>
                  <a:pt x="969" y="546"/>
                  <a:pt x="969" y="546"/>
                </a:cubicBezTo>
                <a:cubicBezTo>
                  <a:pt x="969" y="537"/>
                  <a:pt x="969" y="537"/>
                  <a:pt x="969" y="537"/>
                </a:cubicBezTo>
                <a:cubicBezTo>
                  <a:pt x="921" y="537"/>
                  <a:pt x="921" y="537"/>
                  <a:pt x="921" y="537"/>
                </a:cubicBezTo>
                <a:cubicBezTo>
                  <a:pt x="921" y="507"/>
                  <a:pt x="921" y="507"/>
                  <a:pt x="921" y="507"/>
                </a:cubicBezTo>
                <a:cubicBezTo>
                  <a:pt x="965" y="507"/>
                  <a:pt x="965" y="507"/>
                  <a:pt x="965" y="507"/>
                </a:cubicBezTo>
                <a:cubicBezTo>
                  <a:pt x="965" y="499"/>
                  <a:pt x="965" y="499"/>
                  <a:pt x="965" y="499"/>
                </a:cubicBezTo>
                <a:cubicBezTo>
                  <a:pt x="921" y="499"/>
                  <a:pt x="921" y="499"/>
                  <a:pt x="921" y="499"/>
                </a:cubicBezTo>
                <a:cubicBezTo>
                  <a:pt x="921" y="471"/>
                  <a:pt x="921" y="471"/>
                  <a:pt x="921" y="471"/>
                </a:cubicBezTo>
                <a:cubicBezTo>
                  <a:pt x="969" y="471"/>
                  <a:pt x="969" y="471"/>
                  <a:pt x="969" y="471"/>
                </a:cubicBezTo>
                <a:cubicBezTo>
                  <a:pt x="969" y="462"/>
                  <a:pt x="969" y="462"/>
                  <a:pt x="969" y="462"/>
                </a:cubicBezTo>
                <a:cubicBezTo>
                  <a:pt x="912" y="462"/>
                  <a:pt x="912" y="462"/>
                  <a:pt x="912" y="462"/>
                </a:cubicBezTo>
                <a:lnTo>
                  <a:pt x="912" y="546"/>
                </a:lnTo>
                <a:close/>
                <a:moveTo>
                  <a:pt x="1159" y="497"/>
                </a:moveTo>
                <a:cubicBezTo>
                  <a:pt x="1158" y="497"/>
                  <a:pt x="1158" y="497"/>
                  <a:pt x="1158" y="497"/>
                </a:cubicBezTo>
                <a:cubicBezTo>
                  <a:pt x="1158" y="487"/>
                  <a:pt x="1158" y="487"/>
                  <a:pt x="1158" y="487"/>
                </a:cubicBezTo>
                <a:cubicBezTo>
                  <a:pt x="1148" y="487"/>
                  <a:pt x="1148" y="487"/>
                  <a:pt x="1148" y="487"/>
                </a:cubicBezTo>
                <a:cubicBezTo>
                  <a:pt x="1148" y="546"/>
                  <a:pt x="1148" y="546"/>
                  <a:pt x="1148" y="546"/>
                </a:cubicBezTo>
                <a:cubicBezTo>
                  <a:pt x="1158" y="546"/>
                  <a:pt x="1158" y="546"/>
                  <a:pt x="1158" y="546"/>
                </a:cubicBezTo>
                <a:cubicBezTo>
                  <a:pt x="1158" y="512"/>
                  <a:pt x="1158" y="512"/>
                  <a:pt x="1158" y="512"/>
                </a:cubicBezTo>
                <a:cubicBezTo>
                  <a:pt x="1159" y="502"/>
                  <a:pt x="1165" y="495"/>
                  <a:pt x="1172" y="495"/>
                </a:cubicBezTo>
                <a:cubicBezTo>
                  <a:pt x="1180" y="495"/>
                  <a:pt x="1180" y="495"/>
                  <a:pt x="1180" y="495"/>
                </a:cubicBezTo>
                <a:cubicBezTo>
                  <a:pt x="1180" y="486"/>
                  <a:pt x="1180" y="486"/>
                  <a:pt x="1180" y="486"/>
                </a:cubicBezTo>
                <a:cubicBezTo>
                  <a:pt x="1172" y="486"/>
                  <a:pt x="1172" y="486"/>
                  <a:pt x="1172" y="486"/>
                </a:cubicBezTo>
                <a:cubicBezTo>
                  <a:pt x="1165" y="486"/>
                  <a:pt x="1161" y="490"/>
                  <a:pt x="1159" y="497"/>
                </a:cubicBezTo>
                <a:close/>
                <a:moveTo>
                  <a:pt x="767" y="20"/>
                </a:moveTo>
                <a:cubicBezTo>
                  <a:pt x="763" y="11"/>
                  <a:pt x="754" y="5"/>
                  <a:pt x="744" y="5"/>
                </a:cubicBezTo>
                <a:cubicBezTo>
                  <a:pt x="416" y="5"/>
                  <a:pt x="416" y="5"/>
                  <a:pt x="416" y="5"/>
                </a:cubicBezTo>
                <a:cubicBezTo>
                  <a:pt x="409" y="5"/>
                  <a:pt x="403" y="8"/>
                  <a:pt x="398" y="12"/>
                </a:cubicBezTo>
                <a:cubicBezTo>
                  <a:pt x="185" y="225"/>
                  <a:pt x="185" y="225"/>
                  <a:pt x="185" y="225"/>
                </a:cubicBezTo>
                <a:cubicBezTo>
                  <a:pt x="176" y="235"/>
                  <a:pt x="176" y="250"/>
                  <a:pt x="185" y="260"/>
                </a:cubicBezTo>
                <a:cubicBezTo>
                  <a:pt x="257" y="332"/>
                  <a:pt x="257" y="332"/>
                  <a:pt x="257" y="332"/>
                </a:cubicBezTo>
                <a:cubicBezTo>
                  <a:pt x="226" y="364"/>
                  <a:pt x="226" y="364"/>
                  <a:pt x="226" y="364"/>
                </a:cubicBezTo>
                <a:cubicBezTo>
                  <a:pt x="216" y="373"/>
                  <a:pt x="216" y="389"/>
                  <a:pt x="226" y="399"/>
                </a:cubicBezTo>
                <a:cubicBezTo>
                  <a:pt x="332" y="505"/>
                  <a:pt x="332" y="505"/>
                  <a:pt x="332" y="505"/>
                </a:cubicBezTo>
                <a:cubicBezTo>
                  <a:pt x="341" y="515"/>
                  <a:pt x="357" y="515"/>
                  <a:pt x="367" y="505"/>
                </a:cubicBezTo>
                <a:cubicBezTo>
                  <a:pt x="401" y="471"/>
                  <a:pt x="401" y="471"/>
                  <a:pt x="401" y="471"/>
                </a:cubicBezTo>
                <a:cubicBezTo>
                  <a:pt x="494" y="564"/>
                  <a:pt x="494" y="564"/>
                  <a:pt x="494" y="564"/>
                </a:cubicBezTo>
                <a:cubicBezTo>
                  <a:pt x="499" y="569"/>
                  <a:pt x="505" y="571"/>
                  <a:pt x="512" y="571"/>
                </a:cubicBezTo>
                <a:cubicBezTo>
                  <a:pt x="518" y="571"/>
                  <a:pt x="525" y="569"/>
                  <a:pt x="530" y="564"/>
                </a:cubicBezTo>
                <a:cubicBezTo>
                  <a:pt x="757" y="337"/>
                  <a:pt x="757" y="337"/>
                  <a:pt x="757" y="337"/>
                </a:cubicBezTo>
                <a:cubicBezTo>
                  <a:pt x="761" y="332"/>
                  <a:pt x="764" y="325"/>
                  <a:pt x="764" y="319"/>
                </a:cubicBezTo>
                <a:cubicBezTo>
                  <a:pt x="764" y="312"/>
                  <a:pt x="761" y="306"/>
                  <a:pt x="757" y="301"/>
                </a:cubicBezTo>
                <a:cubicBezTo>
                  <a:pt x="632" y="176"/>
                  <a:pt x="632" y="176"/>
                  <a:pt x="632" y="176"/>
                </a:cubicBezTo>
                <a:cubicBezTo>
                  <a:pt x="762" y="48"/>
                  <a:pt x="762" y="48"/>
                  <a:pt x="762" y="48"/>
                </a:cubicBezTo>
                <a:cubicBezTo>
                  <a:pt x="769" y="41"/>
                  <a:pt x="771" y="30"/>
                  <a:pt x="767" y="20"/>
                </a:cubicBezTo>
                <a:close/>
                <a:moveTo>
                  <a:pt x="550" y="144"/>
                </a:moveTo>
                <a:cubicBezTo>
                  <a:pt x="577" y="118"/>
                  <a:pt x="577" y="118"/>
                  <a:pt x="577" y="118"/>
                </a:cubicBezTo>
                <a:cubicBezTo>
                  <a:pt x="578" y="116"/>
                  <a:pt x="580" y="116"/>
                  <a:pt x="582" y="116"/>
                </a:cubicBezTo>
                <a:cubicBezTo>
                  <a:pt x="583" y="116"/>
                  <a:pt x="585" y="116"/>
                  <a:pt x="586" y="118"/>
                </a:cubicBezTo>
                <a:cubicBezTo>
                  <a:pt x="613" y="144"/>
                  <a:pt x="613" y="144"/>
                  <a:pt x="613" y="144"/>
                </a:cubicBezTo>
                <a:cubicBezTo>
                  <a:pt x="615" y="147"/>
                  <a:pt x="615" y="151"/>
                  <a:pt x="613" y="154"/>
                </a:cubicBezTo>
                <a:cubicBezTo>
                  <a:pt x="586" y="180"/>
                  <a:pt x="586" y="180"/>
                  <a:pt x="586" y="180"/>
                </a:cubicBezTo>
                <a:cubicBezTo>
                  <a:pt x="585" y="181"/>
                  <a:pt x="583" y="182"/>
                  <a:pt x="582" y="182"/>
                </a:cubicBezTo>
                <a:cubicBezTo>
                  <a:pt x="580" y="182"/>
                  <a:pt x="578" y="181"/>
                  <a:pt x="577" y="180"/>
                </a:cubicBezTo>
                <a:cubicBezTo>
                  <a:pt x="550" y="154"/>
                  <a:pt x="550" y="154"/>
                  <a:pt x="550" y="154"/>
                </a:cubicBezTo>
                <a:cubicBezTo>
                  <a:pt x="549" y="152"/>
                  <a:pt x="548" y="151"/>
                  <a:pt x="548" y="149"/>
                </a:cubicBezTo>
                <a:cubicBezTo>
                  <a:pt x="548" y="147"/>
                  <a:pt x="549" y="145"/>
                  <a:pt x="550" y="144"/>
                </a:cubicBezTo>
                <a:close/>
                <a:moveTo>
                  <a:pt x="400" y="90"/>
                </a:moveTo>
                <a:cubicBezTo>
                  <a:pt x="400" y="87"/>
                  <a:pt x="402" y="84"/>
                  <a:pt x="405" y="83"/>
                </a:cubicBezTo>
                <a:cubicBezTo>
                  <a:pt x="407" y="82"/>
                  <a:pt x="411" y="83"/>
                  <a:pt x="413" y="85"/>
                </a:cubicBezTo>
                <a:cubicBezTo>
                  <a:pt x="460" y="132"/>
                  <a:pt x="460" y="132"/>
                  <a:pt x="460" y="132"/>
                </a:cubicBezTo>
                <a:cubicBezTo>
                  <a:pt x="508" y="85"/>
                  <a:pt x="508" y="85"/>
                  <a:pt x="508" y="85"/>
                </a:cubicBezTo>
                <a:cubicBezTo>
                  <a:pt x="510" y="83"/>
                  <a:pt x="513" y="82"/>
                  <a:pt x="516" y="83"/>
                </a:cubicBezTo>
                <a:cubicBezTo>
                  <a:pt x="519" y="84"/>
                  <a:pt x="521" y="87"/>
                  <a:pt x="521" y="90"/>
                </a:cubicBezTo>
                <a:cubicBezTo>
                  <a:pt x="521" y="196"/>
                  <a:pt x="521" y="196"/>
                  <a:pt x="521" y="196"/>
                </a:cubicBezTo>
                <a:cubicBezTo>
                  <a:pt x="521" y="198"/>
                  <a:pt x="520" y="200"/>
                  <a:pt x="519" y="201"/>
                </a:cubicBezTo>
                <a:cubicBezTo>
                  <a:pt x="466" y="254"/>
                  <a:pt x="466" y="254"/>
                  <a:pt x="466" y="254"/>
                </a:cubicBezTo>
                <a:cubicBezTo>
                  <a:pt x="464" y="256"/>
                  <a:pt x="462" y="256"/>
                  <a:pt x="460" y="256"/>
                </a:cubicBezTo>
                <a:cubicBezTo>
                  <a:pt x="459" y="256"/>
                  <a:pt x="457" y="256"/>
                  <a:pt x="455" y="254"/>
                </a:cubicBezTo>
                <a:cubicBezTo>
                  <a:pt x="402" y="201"/>
                  <a:pt x="402" y="201"/>
                  <a:pt x="402" y="201"/>
                </a:cubicBezTo>
                <a:cubicBezTo>
                  <a:pt x="401" y="200"/>
                  <a:pt x="400" y="198"/>
                  <a:pt x="400" y="196"/>
                </a:cubicBezTo>
                <a:lnTo>
                  <a:pt x="400" y="90"/>
                </a:lnTo>
                <a:close/>
                <a:moveTo>
                  <a:pt x="308" y="144"/>
                </a:moveTo>
                <a:cubicBezTo>
                  <a:pt x="335" y="118"/>
                  <a:pt x="335" y="118"/>
                  <a:pt x="335" y="118"/>
                </a:cubicBezTo>
                <a:cubicBezTo>
                  <a:pt x="336" y="116"/>
                  <a:pt x="338" y="116"/>
                  <a:pt x="339" y="116"/>
                </a:cubicBezTo>
                <a:cubicBezTo>
                  <a:pt x="341" y="116"/>
                  <a:pt x="343" y="116"/>
                  <a:pt x="344" y="118"/>
                </a:cubicBezTo>
                <a:cubicBezTo>
                  <a:pt x="371" y="144"/>
                  <a:pt x="371" y="144"/>
                  <a:pt x="371" y="144"/>
                </a:cubicBezTo>
                <a:cubicBezTo>
                  <a:pt x="373" y="147"/>
                  <a:pt x="373" y="151"/>
                  <a:pt x="371" y="154"/>
                </a:cubicBezTo>
                <a:cubicBezTo>
                  <a:pt x="344" y="180"/>
                  <a:pt x="344" y="180"/>
                  <a:pt x="344" y="180"/>
                </a:cubicBezTo>
                <a:cubicBezTo>
                  <a:pt x="343" y="181"/>
                  <a:pt x="341" y="182"/>
                  <a:pt x="339" y="182"/>
                </a:cubicBezTo>
                <a:cubicBezTo>
                  <a:pt x="338" y="182"/>
                  <a:pt x="336" y="181"/>
                  <a:pt x="335" y="180"/>
                </a:cubicBezTo>
                <a:cubicBezTo>
                  <a:pt x="308" y="154"/>
                  <a:pt x="308" y="154"/>
                  <a:pt x="308" y="154"/>
                </a:cubicBezTo>
                <a:cubicBezTo>
                  <a:pt x="307" y="152"/>
                  <a:pt x="306" y="151"/>
                  <a:pt x="306" y="149"/>
                </a:cubicBezTo>
                <a:cubicBezTo>
                  <a:pt x="306" y="147"/>
                  <a:pt x="307" y="145"/>
                  <a:pt x="308" y="144"/>
                </a:cubicBezTo>
                <a:close/>
                <a:moveTo>
                  <a:pt x="371" y="396"/>
                </a:moveTo>
                <a:cubicBezTo>
                  <a:pt x="344" y="422"/>
                  <a:pt x="344" y="422"/>
                  <a:pt x="344" y="422"/>
                </a:cubicBezTo>
                <a:cubicBezTo>
                  <a:pt x="343" y="424"/>
                  <a:pt x="341" y="424"/>
                  <a:pt x="339" y="424"/>
                </a:cubicBezTo>
                <a:cubicBezTo>
                  <a:pt x="338" y="424"/>
                  <a:pt x="336" y="424"/>
                  <a:pt x="335" y="422"/>
                </a:cubicBezTo>
                <a:cubicBezTo>
                  <a:pt x="308" y="396"/>
                  <a:pt x="308" y="396"/>
                  <a:pt x="308" y="396"/>
                </a:cubicBezTo>
                <a:cubicBezTo>
                  <a:pt x="307" y="395"/>
                  <a:pt x="306" y="393"/>
                  <a:pt x="306" y="391"/>
                </a:cubicBezTo>
                <a:cubicBezTo>
                  <a:pt x="306" y="389"/>
                  <a:pt x="307" y="387"/>
                  <a:pt x="308" y="386"/>
                </a:cubicBezTo>
                <a:cubicBezTo>
                  <a:pt x="335" y="360"/>
                  <a:pt x="335" y="360"/>
                  <a:pt x="335" y="360"/>
                </a:cubicBezTo>
                <a:cubicBezTo>
                  <a:pt x="336" y="358"/>
                  <a:pt x="338" y="358"/>
                  <a:pt x="339" y="358"/>
                </a:cubicBezTo>
                <a:cubicBezTo>
                  <a:pt x="341" y="358"/>
                  <a:pt x="343" y="358"/>
                  <a:pt x="344" y="360"/>
                </a:cubicBezTo>
                <a:cubicBezTo>
                  <a:pt x="371" y="386"/>
                  <a:pt x="371" y="386"/>
                  <a:pt x="371" y="386"/>
                </a:cubicBezTo>
                <a:cubicBezTo>
                  <a:pt x="373" y="389"/>
                  <a:pt x="373" y="393"/>
                  <a:pt x="371" y="396"/>
                </a:cubicBezTo>
                <a:close/>
                <a:moveTo>
                  <a:pt x="385" y="331"/>
                </a:moveTo>
                <a:cubicBezTo>
                  <a:pt x="280" y="331"/>
                  <a:pt x="280" y="331"/>
                  <a:pt x="280" y="331"/>
                </a:cubicBezTo>
                <a:cubicBezTo>
                  <a:pt x="277" y="331"/>
                  <a:pt x="274" y="329"/>
                  <a:pt x="273" y="326"/>
                </a:cubicBezTo>
                <a:cubicBezTo>
                  <a:pt x="271" y="323"/>
                  <a:pt x="272" y="320"/>
                  <a:pt x="274" y="318"/>
                </a:cubicBezTo>
                <a:cubicBezTo>
                  <a:pt x="322" y="270"/>
                  <a:pt x="322" y="270"/>
                  <a:pt x="322" y="270"/>
                </a:cubicBezTo>
                <a:cubicBezTo>
                  <a:pt x="274" y="223"/>
                  <a:pt x="274" y="223"/>
                  <a:pt x="274" y="223"/>
                </a:cubicBezTo>
                <a:cubicBezTo>
                  <a:pt x="272" y="221"/>
                  <a:pt x="271" y="217"/>
                  <a:pt x="273" y="215"/>
                </a:cubicBezTo>
                <a:cubicBezTo>
                  <a:pt x="274" y="212"/>
                  <a:pt x="277" y="210"/>
                  <a:pt x="280" y="210"/>
                </a:cubicBezTo>
                <a:cubicBezTo>
                  <a:pt x="385" y="210"/>
                  <a:pt x="385" y="210"/>
                  <a:pt x="385" y="210"/>
                </a:cubicBezTo>
                <a:cubicBezTo>
                  <a:pt x="387" y="210"/>
                  <a:pt x="389" y="211"/>
                  <a:pt x="391" y="212"/>
                </a:cubicBezTo>
                <a:cubicBezTo>
                  <a:pt x="444" y="265"/>
                  <a:pt x="444" y="265"/>
                  <a:pt x="444" y="265"/>
                </a:cubicBezTo>
                <a:cubicBezTo>
                  <a:pt x="445" y="266"/>
                  <a:pt x="446" y="268"/>
                  <a:pt x="446" y="270"/>
                </a:cubicBezTo>
                <a:cubicBezTo>
                  <a:pt x="446" y="272"/>
                  <a:pt x="445" y="274"/>
                  <a:pt x="444" y="276"/>
                </a:cubicBezTo>
                <a:cubicBezTo>
                  <a:pt x="391" y="329"/>
                  <a:pt x="391" y="329"/>
                  <a:pt x="391" y="329"/>
                </a:cubicBezTo>
                <a:cubicBezTo>
                  <a:pt x="389" y="330"/>
                  <a:pt x="387" y="331"/>
                  <a:pt x="385" y="331"/>
                </a:cubicBezTo>
                <a:close/>
                <a:moveTo>
                  <a:pt x="521" y="452"/>
                </a:moveTo>
                <a:cubicBezTo>
                  <a:pt x="521" y="455"/>
                  <a:pt x="519" y="458"/>
                  <a:pt x="516" y="459"/>
                </a:cubicBezTo>
                <a:cubicBezTo>
                  <a:pt x="515" y="459"/>
                  <a:pt x="514" y="459"/>
                  <a:pt x="513" y="459"/>
                </a:cubicBezTo>
                <a:cubicBezTo>
                  <a:pt x="511" y="459"/>
                  <a:pt x="509" y="459"/>
                  <a:pt x="508" y="457"/>
                </a:cubicBezTo>
                <a:cubicBezTo>
                  <a:pt x="460" y="410"/>
                  <a:pt x="460" y="410"/>
                  <a:pt x="460" y="410"/>
                </a:cubicBezTo>
                <a:cubicBezTo>
                  <a:pt x="413" y="457"/>
                  <a:pt x="413" y="457"/>
                  <a:pt x="413" y="457"/>
                </a:cubicBezTo>
                <a:cubicBezTo>
                  <a:pt x="411" y="459"/>
                  <a:pt x="407" y="460"/>
                  <a:pt x="405" y="459"/>
                </a:cubicBezTo>
                <a:cubicBezTo>
                  <a:pt x="402" y="458"/>
                  <a:pt x="400" y="455"/>
                  <a:pt x="400" y="452"/>
                </a:cubicBezTo>
                <a:cubicBezTo>
                  <a:pt x="400" y="346"/>
                  <a:pt x="400" y="346"/>
                  <a:pt x="400" y="346"/>
                </a:cubicBezTo>
                <a:cubicBezTo>
                  <a:pt x="400" y="344"/>
                  <a:pt x="401" y="342"/>
                  <a:pt x="402" y="341"/>
                </a:cubicBezTo>
                <a:cubicBezTo>
                  <a:pt x="455" y="288"/>
                  <a:pt x="455" y="288"/>
                  <a:pt x="455" y="288"/>
                </a:cubicBezTo>
                <a:cubicBezTo>
                  <a:pt x="458" y="285"/>
                  <a:pt x="463" y="285"/>
                  <a:pt x="466" y="288"/>
                </a:cubicBezTo>
                <a:cubicBezTo>
                  <a:pt x="519" y="341"/>
                  <a:pt x="519" y="341"/>
                  <a:pt x="519" y="341"/>
                </a:cubicBezTo>
                <a:cubicBezTo>
                  <a:pt x="520" y="342"/>
                  <a:pt x="521" y="344"/>
                  <a:pt x="521" y="346"/>
                </a:cubicBezTo>
                <a:lnTo>
                  <a:pt x="521" y="452"/>
                </a:lnTo>
                <a:close/>
                <a:moveTo>
                  <a:pt x="613" y="396"/>
                </a:moveTo>
                <a:cubicBezTo>
                  <a:pt x="586" y="422"/>
                  <a:pt x="586" y="422"/>
                  <a:pt x="586" y="422"/>
                </a:cubicBezTo>
                <a:cubicBezTo>
                  <a:pt x="585" y="424"/>
                  <a:pt x="583" y="424"/>
                  <a:pt x="582" y="424"/>
                </a:cubicBezTo>
                <a:cubicBezTo>
                  <a:pt x="580" y="424"/>
                  <a:pt x="578" y="424"/>
                  <a:pt x="577" y="422"/>
                </a:cubicBezTo>
                <a:cubicBezTo>
                  <a:pt x="550" y="396"/>
                  <a:pt x="550" y="396"/>
                  <a:pt x="550" y="396"/>
                </a:cubicBezTo>
                <a:cubicBezTo>
                  <a:pt x="549" y="395"/>
                  <a:pt x="548" y="393"/>
                  <a:pt x="548" y="391"/>
                </a:cubicBezTo>
                <a:cubicBezTo>
                  <a:pt x="548" y="389"/>
                  <a:pt x="549" y="387"/>
                  <a:pt x="550" y="386"/>
                </a:cubicBezTo>
                <a:cubicBezTo>
                  <a:pt x="577" y="360"/>
                  <a:pt x="577" y="360"/>
                  <a:pt x="577" y="360"/>
                </a:cubicBezTo>
                <a:cubicBezTo>
                  <a:pt x="578" y="358"/>
                  <a:pt x="580" y="358"/>
                  <a:pt x="582" y="358"/>
                </a:cubicBezTo>
                <a:cubicBezTo>
                  <a:pt x="583" y="358"/>
                  <a:pt x="585" y="358"/>
                  <a:pt x="586" y="360"/>
                </a:cubicBezTo>
                <a:cubicBezTo>
                  <a:pt x="613" y="386"/>
                  <a:pt x="613" y="386"/>
                  <a:pt x="613" y="386"/>
                </a:cubicBezTo>
                <a:cubicBezTo>
                  <a:pt x="615" y="389"/>
                  <a:pt x="615" y="393"/>
                  <a:pt x="613" y="396"/>
                </a:cubicBezTo>
                <a:close/>
                <a:moveTo>
                  <a:pt x="641" y="210"/>
                </a:moveTo>
                <a:cubicBezTo>
                  <a:pt x="644" y="210"/>
                  <a:pt x="647" y="212"/>
                  <a:pt x="648" y="215"/>
                </a:cubicBezTo>
                <a:cubicBezTo>
                  <a:pt x="649" y="217"/>
                  <a:pt x="649" y="221"/>
                  <a:pt x="647" y="223"/>
                </a:cubicBezTo>
                <a:cubicBezTo>
                  <a:pt x="599" y="270"/>
                  <a:pt x="599" y="270"/>
                  <a:pt x="599" y="270"/>
                </a:cubicBezTo>
                <a:cubicBezTo>
                  <a:pt x="647" y="318"/>
                  <a:pt x="647" y="318"/>
                  <a:pt x="647" y="318"/>
                </a:cubicBezTo>
                <a:cubicBezTo>
                  <a:pt x="649" y="320"/>
                  <a:pt x="649" y="323"/>
                  <a:pt x="648" y="326"/>
                </a:cubicBezTo>
                <a:cubicBezTo>
                  <a:pt x="647" y="329"/>
                  <a:pt x="644" y="331"/>
                  <a:pt x="641" y="331"/>
                </a:cubicBezTo>
                <a:cubicBezTo>
                  <a:pt x="535" y="331"/>
                  <a:pt x="535" y="331"/>
                  <a:pt x="535" y="331"/>
                </a:cubicBezTo>
                <a:cubicBezTo>
                  <a:pt x="533" y="331"/>
                  <a:pt x="532" y="330"/>
                  <a:pt x="530" y="329"/>
                </a:cubicBezTo>
                <a:cubicBezTo>
                  <a:pt x="477" y="276"/>
                  <a:pt x="477" y="276"/>
                  <a:pt x="477" y="276"/>
                </a:cubicBezTo>
                <a:cubicBezTo>
                  <a:pt x="476" y="274"/>
                  <a:pt x="475" y="272"/>
                  <a:pt x="475" y="270"/>
                </a:cubicBezTo>
                <a:cubicBezTo>
                  <a:pt x="475" y="268"/>
                  <a:pt x="476" y="266"/>
                  <a:pt x="477" y="265"/>
                </a:cubicBezTo>
                <a:cubicBezTo>
                  <a:pt x="530" y="212"/>
                  <a:pt x="530" y="212"/>
                  <a:pt x="530" y="212"/>
                </a:cubicBezTo>
                <a:cubicBezTo>
                  <a:pt x="532" y="211"/>
                  <a:pt x="533" y="210"/>
                  <a:pt x="535" y="210"/>
                </a:cubicBezTo>
                <a:lnTo>
                  <a:pt x="641" y="210"/>
                </a:lnTo>
                <a:close/>
                <a:moveTo>
                  <a:pt x="1162" y="335"/>
                </a:moveTo>
                <a:cubicBezTo>
                  <a:pt x="953" y="335"/>
                  <a:pt x="953" y="335"/>
                  <a:pt x="953" y="335"/>
                </a:cubicBezTo>
                <a:cubicBezTo>
                  <a:pt x="953" y="204"/>
                  <a:pt x="953" y="204"/>
                  <a:pt x="953" y="204"/>
                </a:cubicBezTo>
                <a:cubicBezTo>
                  <a:pt x="1146" y="204"/>
                  <a:pt x="1146" y="204"/>
                  <a:pt x="1146" y="204"/>
                </a:cubicBezTo>
                <a:cubicBezTo>
                  <a:pt x="1146" y="166"/>
                  <a:pt x="1146" y="166"/>
                  <a:pt x="1146" y="166"/>
                </a:cubicBezTo>
                <a:cubicBezTo>
                  <a:pt x="953" y="166"/>
                  <a:pt x="953" y="166"/>
                  <a:pt x="953" y="166"/>
                </a:cubicBezTo>
                <a:cubicBezTo>
                  <a:pt x="953" y="43"/>
                  <a:pt x="953" y="43"/>
                  <a:pt x="953" y="43"/>
                </a:cubicBezTo>
                <a:cubicBezTo>
                  <a:pt x="1163" y="43"/>
                  <a:pt x="1163" y="43"/>
                  <a:pt x="1163" y="43"/>
                </a:cubicBezTo>
                <a:cubicBezTo>
                  <a:pt x="1163" y="5"/>
                  <a:pt x="1163" y="5"/>
                  <a:pt x="1163" y="5"/>
                </a:cubicBezTo>
                <a:cubicBezTo>
                  <a:pt x="911" y="5"/>
                  <a:pt x="911" y="5"/>
                  <a:pt x="911" y="5"/>
                </a:cubicBezTo>
                <a:cubicBezTo>
                  <a:pt x="911" y="373"/>
                  <a:pt x="911" y="373"/>
                  <a:pt x="911" y="373"/>
                </a:cubicBezTo>
                <a:cubicBezTo>
                  <a:pt x="1162" y="373"/>
                  <a:pt x="1162" y="373"/>
                  <a:pt x="1162" y="373"/>
                </a:cubicBezTo>
                <a:lnTo>
                  <a:pt x="1162" y="335"/>
                </a:lnTo>
                <a:close/>
                <a:moveTo>
                  <a:pt x="1011" y="486"/>
                </a:moveTo>
                <a:cubicBezTo>
                  <a:pt x="1003" y="486"/>
                  <a:pt x="995" y="489"/>
                  <a:pt x="991" y="497"/>
                </a:cubicBezTo>
                <a:cubicBezTo>
                  <a:pt x="990" y="497"/>
                  <a:pt x="990" y="497"/>
                  <a:pt x="990" y="497"/>
                </a:cubicBezTo>
                <a:cubicBezTo>
                  <a:pt x="990" y="487"/>
                  <a:pt x="990" y="487"/>
                  <a:pt x="990" y="487"/>
                </a:cubicBezTo>
                <a:cubicBezTo>
                  <a:pt x="981" y="487"/>
                  <a:pt x="981" y="487"/>
                  <a:pt x="981" y="487"/>
                </a:cubicBezTo>
                <a:cubicBezTo>
                  <a:pt x="981" y="546"/>
                  <a:pt x="981" y="546"/>
                  <a:pt x="981" y="546"/>
                </a:cubicBezTo>
                <a:cubicBezTo>
                  <a:pt x="990" y="546"/>
                  <a:pt x="990" y="546"/>
                  <a:pt x="990" y="546"/>
                </a:cubicBezTo>
                <a:cubicBezTo>
                  <a:pt x="990" y="508"/>
                  <a:pt x="990" y="508"/>
                  <a:pt x="990" y="508"/>
                </a:cubicBezTo>
                <a:cubicBezTo>
                  <a:pt x="991" y="500"/>
                  <a:pt x="1001" y="494"/>
                  <a:pt x="1008" y="494"/>
                </a:cubicBezTo>
                <a:cubicBezTo>
                  <a:pt x="1017" y="494"/>
                  <a:pt x="1024" y="499"/>
                  <a:pt x="1024" y="509"/>
                </a:cubicBezTo>
                <a:cubicBezTo>
                  <a:pt x="1024" y="546"/>
                  <a:pt x="1024" y="546"/>
                  <a:pt x="1024" y="546"/>
                </a:cubicBezTo>
                <a:cubicBezTo>
                  <a:pt x="1034" y="546"/>
                  <a:pt x="1034" y="546"/>
                  <a:pt x="1034" y="546"/>
                </a:cubicBezTo>
                <a:cubicBezTo>
                  <a:pt x="1034" y="508"/>
                  <a:pt x="1034" y="508"/>
                  <a:pt x="1034" y="508"/>
                </a:cubicBezTo>
                <a:cubicBezTo>
                  <a:pt x="1034" y="493"/>
                  <a:pt x="1024" y="486"/>
                  <a:pt x="1011" y="486"/>
                </a:cubicBezTo>
                <a:close/>
                <a:moveTo>
                  <a:pt x="1137" y="517"/>
                </a:moveTo>
                <a:cubicBezTo>
                  <a:pt x="1136" y="499"/>
                  <a:pt x="1129" y="486"/>
                  <a:pt x="1109" y="486"/>
                </a:cubicBezTo>
                <a:cubicBezTo>
                  <a:pt x="1091" y="486"/>
                  <a:pt x="1081" y="499"/>
                  <a:pt x="1081" y="516"/>
                </a:cubicBezTo>
                <a:cubicBezTo>
                  <a:pt x="1081" y="537"/>
                  <a:pt x="1092" y="548"/>
                  <a:pt x="1113" y="548"/>
                </a:cubicBezTo>
                <a:cubicBezTo>
                  <a:pt x="1119" y="548"/>
                  <a:pt x="1128" y="546"/>
                  <a:pt x="1134" y="540"/>
                </a:cubicBezTo>
                <a:cubicBezTo>
                  <a:pt x="1134" y="533"/>
                  <a:pt x="1134" y="533"/>
                  <a:pt x="1134" y="533"/>
                </a:cubicBezTo>
                <a:cubicBezTo>
                  <a:pt x="1132" y="533"/>
                  <a:pt x="1132" y="533"/>
                  <a:pt x="1132" y="533"/>
                </a:cubicBezTo>
                <a:cubicBezTo>
                  <a:pt x="1126" y="537"/>
                  <a:pt x="1119" y="539"/>
                  <a:pt x="1113" y="539"/>
                </a:cubicBezTo>
                <a:cubicBezTo>
                  <a:pt x="1102" y="539"/>
                  <a:pt x="1096" y="535"/>
                  <a:pt x="1092" y="527"/>
                </a:cubicBezTo>
                <a:cubicBezTo>
                  <a:pt x="1091" y="525"/>
                  <a:pt x="1090" y="522"/>
                  <a:pt x="1090" y="518"/>
                </a:cubicBezTo>
                <a:cubicBezTo>
                  <a:pt x="1090" y="517"/>
                  <a:pt x="1090" y="517"/>
                  <a:pt x="1090" y="517"/>
                </a:cubicBezTo>
                <a:lnTo>
                  <a:pt x="1137" y="517"/>
                </a:lnTo>
                <a:close/>
                <a:moveTo>
                  <a:pt x="1109" y="493"/>
                </a:moveTo>
                <a:cubicBezTo>
                  <a:pt x="1120" y="493"/>
                  <a:pt x="1126" y="500"/>
                  <a:pt x="1127" y="510"/>
                </a:cubicBezTo>
                <a:cubicBezTo>
                  <a:pt x="1091" y="510"/>
                  <a:pt x="1091" y="510"/>
                  <a:pt x="1091" y="510"/>
                </a:cubicBezTo>
                <a:cubicBezTo>
                  <a:pt x="1093" y="500"/>
                  <a:pt x="1098" y="493"/>
                  <a:pt x="1109" y="493"/>
                </a:cubicBezTo>
                <a:close/>
                <a:moveTo>
                  <a:pt x="1551" y="501"/>
                </a:moveTo>
                <a:cubicBezTo>
                  <a:pt x="1551" y="496"/>
                  <a:pt x="1556" y="493"/>
                  <a:pt x="1566" y="493"/>
                </a:cubicBezTo>
                <a:cubicBezTo>
                  <a:pt x="1574" y="493"/>
                  <a:pt x="1580" y="498"/>
                  <a:pt x="1582" y="500"/>
                </a:cubicBezTo>
                <a:cubicBezTo>
                  <a:pt x="1585" y="500"/>
                  <a:pt x="1585" y="500"/>
                  <a:pt x="1585" y="500"/>
                </a:cubicBezTo>
                <a:cubicBezTo>
                  <a:pt x="1585" y="491"/>
                  <a:pt x="1585" y="491"/>
                  <a:pt x="1585" y="491"/>
                </a:cubicBezTo>
                <a:cubicBezTo>
                  <a:pt x="1581" y="489"/>
                  <a:pt x="1575" y="486"/>
                  <a:pt x="1566" y="486"/>
                </a:cubicBezTo>
                <a:cubicBezTo>
                  <a:pt x="1550" y="486"/>
                  <a:pt x="1542" y="493"/>
                  <a:pt x="1542" y="503"/>
                </a:cubicBezTo>
                <a:cubicBezTo>
                  <a:pt x="1542" y="523"/>
                  <a:pt x="1579" y="519"/>
                  <a:pt x="1579" y="531"/>
                </a:cubicBezTo>
                <a:cubicBezTo>
                  <a:pt x="1579" y="537"/>
                  <a:pt x="1574" y="540"/>
                  <a:pt x="1564" y="540"/>
                </a:cubicBezTo>
                <a:cubicBezTo>
                  <a:pt x="1557" y="540"/>
                  <a:pt x="1548" y="536"/>
                  <a:pt x="1545" y="532"/>
                </a:cubicBezTo>
                <a:cubicBezTo>
                  <a:pt x="1542" y="532"/>
                  <a:pt x="1542" y="532"/>
                  <a:pt x="1542" y="532"/>
                </a:cubicBezTo>
                <a:cubicBezTo>
                  <a:pt x="1542" y="541"/>
                  <a:pt x="1542" y="541"/>
                  <a:pt x="1542" y="541"/>
                </a:cubicBezTo>
                <a:cubicBezTo>
                  <a:pt x="1548" y="545"/>
                  <a:pt x="1555" y="548"/>
                  <a:pt x="1564" y="548"/>
                </a:cubicBezTo>
                <a:cubicBezTo>
                  <a:pt x="1581" y="548"/>
                  <a:pt x="1588" y="541"/>
                  <a:pt x="1588" y="531"/>
                </a:cubicBezTo>
                <a:cubicBezTo>
                  <a:pt x="1588" y="510"/>
                  <a:pt x="1551" y="516"/>
                  <a:pt x="1551" y="501"/>
                </a:cubicBezTo>
                <a:close/>
                <a:moveTo>
                  <a:pt x="1061" y="467"/>
                </a:moveTo>
                <a:cubicBezTo>
                  <a:pt x="1051" y="467"/>
                  <a:pt x="1051" y="467"/>
                  <a:pt x="1051" y="467"/>
                </a:cubicBezTo>
                <a:cubicBezTo>
                  <a:pt x="1051" y="487"/>
                  <a:pt x="1051" y="487"/>
                  <a:pt x="1051" y="487"/>
                </a:cubicBezTo>
                <a:cubicBezTo>
                  <a:pt x="1042" y="487"/>
                  <a:pt x="1042" y="487"/>
                  <a:pt x="1042" y="487"/>
                </a:cubicBezTo>
                <a:cubicBezTo>
                  <a:pt x="1042" y="494"/>
                  <a:pt x="1042" y="494"/>
                  <a:pt x="1042" y="494"/>
                </a:cubicBezTo>
                <a:cubicBezTo>
                  <a:pt x="1051" y="494"/>
                  <a:pt x="1051" y="494"/>
                  <a:pt x="1051" y="494"/>
                </a:cubicBezTo>
                <a:cubicBezTo>
                  <a:pt x="1051" y="529"/>
                  <a:pt x="1051" y="529"/>
                  <a:pt x="1051" y="529"/>
                </a:cubicBezTo>
                <a:cubicBezTo>
                  <a:pt x="1051" y="542"/>
                  <a:pt x="1056" y="546"/>
                  <a:pt x="1066" y="546"/>
                </a:cubicBezTo>
                <a:cubicBezTo>
                  <a:pt x="1074" y="546"/>
                  <a:pt x="1074" y="546"/>
                  <a:pt x="1074" y="546"/>
                </a:cubicBezTo>
                <a:cubicBezTo>
                  <a:pt x="1074" y="539"/>
                  <a:pt x="1074" y="539"/>
                  <a:pt x="1074" y="539"/>
                </a:cubicBezTo>
                <a:cubicBezTo>
                  <a:pt x="1068" y="539"/>
                  <a:pt x="1068" y="539"/>
                  <a:pt x="1068" y="539"/>
                </a:cubicBezTo>
                <a:cubicBezTo>
                  <a:pt x="1063" y="539"/>
                  <a:pt x="1060" y="537"/>
                  <a:pt x="1060" y="530"/>
                </a:cubicBezTo>
                <a:cubicBezTo>
                  <a:pt x="1060" y="494"/>
                  <a:pt x="1060" y="494"/>
                  <a:pt x="1060" y="494"/>
                </a:cubicBezTo>
                <a:cubicBezTo>
                  <a:pt x="1075" y="494"/>
                  <a:pt x="1075" y="494"/>
                  <a:pt x="1075" y="494"/>
                </a:cubicBezTo>
                <a:cubicBezTo>
                  <a:pt x="1075" y="487"/>
                  <a:pt x="1075" y="487"/>
                  <a:pt x="1075" y="487"/>
                </a:cubicBezTo>
                <a:cubicBezTo>
                  <a:pt x="1060" y="487"/>
                  <a:pt x="1060" y="487"/>
                  <a:pt x="1060" y="487"/>
                </a:cubicBezTo>
                <a:lnTo>
                  <a:pt x="1061" y="4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89630660"/>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_Header_Blue">
    <p:bg>
      <p:bgPr>
        <a:solidFill>
          <a:srgbClr val="000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sz="6000">
                <a:solidFill>
                  <a:schemeClr val="bg1"/>
                </a:solidFill>
              </a:defRPr>
            </a:lvl1pPr>
          </a:lstStyle>
          <a:p>
            <a:r>
              <a:rPr lang="en-US"/>
              <a:t>Click to edit Master title style</a:t>
            </a:r>
            <a:endParaRPr lang="en-GB" dirty="0"/>
          </a:p>
        </p:txBody>
      </p:sp>
      <p:sp>
        <p:nvSpPr>
          <p:cNvPr id="3" name="Freeform 5">
            <a:extLst>
              <a:ext uri="{FF2B5EF4-FFF2-40B4-BE49-F238E27FC236}">
                <a16:creationId xmlns:a16="http://schemas.microsoft.com/office/drawing/2014/main" id="{EA496C87-2B6D-4DF5-B6D6-819737B4A51D}"/>
              </a:ext>
            </a:extLst>
          </p:cNvPr>
          <p:cNvSpPr>
            <a:spLocks noEditPoints="1"/>
          </p:cNvSpPr>
          <p:nvPr userDrawn="1"/>
        </p:nvSpPr>
        <p:spPr bwMode="auto">
          <a:xfrm>
            <a:off x="10446544" y="229462"/>
            <a:ext cx="1427956" cy="441244"/>
          </a:xfrm>
          <a:custGeom>
            <a:avLst/>
            <a:gdLst>
              <a:gd name="T0" fmla="*/ 1618 w 1847"/>
              <a:gd name="T1" fmla="*/ 546 h 571"/>
              <a:gd name="T2" fmla="*/ 1612 w 1847"/>
              <a:gd name="T3" fmla="*/ 487 h 571"/>
              <a:gd name="T4" fmla="*/ 376 w 1847"/>
              <a:gd name="T5" fmla="*/ 304 h 571"/>
              <a:gd name="T6" fmla="*/ 540 w 1847"/>
              <a:gd name="T7" fmla="*/ 302 h 571"/>
              <a:gd name="T8" fmla="*/ 513 w 1847"/>
              <a:gd name="T9" fmla="*/ 266 h 571"/>
              <a:gd name="T10" fmla="*/ 456 w 1847"/>
              <a:gd name="T11" fmla="*/ 323 h 571"/>
              <a:gd name="T12" fmla="*/ 492 w 1847"/>
              <a:gd name="T13" fmla="*/ 349 h 571"/>
              <a:gd name="T14" fmla="*/ 1643 w 1847"/>
              <a:gd name="T15" fmla="*/ 517 h 571"/>
              <a:gd name="T16" fmla="*/ 1481 w 1847"/>
              <a:gd name="T17" fmla="*/ 507 h 571"/>
              <a:gd name="T18" fmla="*/ 1471 w 1847"/>
              <a:gd name="T19" fmla="*/ 546 h 571"/>
              <a:gd name="T20" fmla="*/ 34 w 1847"/>
              <a:gd name="T21" fmla="*/ 469 h 571"/>
              <a:gd name="T22" fmla="*/ 105 w 1847"/>
              <a:gd name="T23" fmla="*/ 275 h 571"/>
              <a:gd name="T24" fmla="*/ 82 w 1847"/>
              <a:gd name="T25" fmla="*/ 322 h 571"/>
              <a:gd name="T26" fmla="*/ 142 w 1847"/>
              <a:gd name="T27" fmla="*/ 184 h 571"/>
              <a:gd name="T28" fmla="*/ 69 w 1847"/>
              <a:gd name="T29" fmla="*/ 232 h 571"/>
              <a:gd name="T30" fmla="*/ 1710 w 1847"/>
              <a:gd name="T31" fmla="*/ 0 h 571"/>
              <a:gd name="T32" fmla="*/ 1712 w 1847"/>
              <a:gd name="T33" fmla="*/ 380 h 571"/>
              <a:gd name="T34" fmla="*/ 1836 w 1847"/>
              <a:gd name="T35" fmla="*/ 507 h 571"/>
              <a:gd name="T36" fmla="*/ 1846 w 1847"/>
              <a:gd name="T37" fmla="*/ 509 h 571"/>
              <a:gd name="T38" fmla="*/ 1837 w 1847"/>
              <a:gd name="T39" fmla="*/ 528 h 571"/>
              <a:gd name="T40" fmla="*/ 465 w 1847"/>
              <a:gd name="T41" fmla="*/ 217 h 571"/>
              <a:gd name="T42" fmla="*/ 429 w 1847"/>
              <a:gd name="T43" fmla="*/ 191 h 571"/>
              <a:gd name="T44" fmla="*/ 1716 w 1847"/>
              <a:gd name="T45" fmla="*/ 546 h 571"/>
              <a:gd name="T46" fmla="*/ 1270 w 1847"/>
              <a:gd name="T47" fmla="*/ 497 h 571"/>
              <a:gd name="T48" fmla="*/ 1291 w 1847"/>
              <a:gd name="T49" fmla="*/ 495 h 571"/>
              <a:gd name="T50" fmla="*/ 1302 w 1847"/>
              <a:gd name="T51" fmla="*/ 546 h 571"/>
              <a:gd name="T52" fmla="*/ 1536 w 1847"/>
              <a:gd name="T53" fmla="*/ 373 h 571"/>
              <a:gd name="T54" fmla="*/ 1371 w 1847"/>
              <a:gd name="T55" fmla="*/ 58 h 571"/>
              <a:gd name="T56" fmla="*/ 1189 w 1847"/>
              <a:gd name="T57" fmla="*/ 571 h 571"/>
              <a:gd name="T58" fmla="*/ 1198 w 1847"/>
              <a:gd name="T59" fmla="*/ 527 h 571"/>
              <a:gd name="T60" fmla="*/ 1302 w 1847"/>
              <a:gd name="T61" fmla="*/ 460 h 571"/>
              <a:gd name="T62" fmla="*/ 1431 w 1847"/>
              <a:gd name="T63" fmla="*/ 533 h 571"/>
              <a:gd name="T64" fmla="*/ 1390 w 1847"/>
              <a:gd name="T65" fmla="*/ 510 h 571"/>
              <a:gd name="T66" fmla="*/ 1326 w 1847"/>
              <a:gd name="T67" fmla="*/ 503 h 571"/>
              <a:gd name="T68" fmla="*/ 1335 w 1847"/>
              <a:gd name="T69" fmla="*/ 501 h 571"/>
              <a:gd name="T70" fmla="*/ 921 w 1847"/>
              <a:gd name="T71" fmla="*/ 499 h 571"/>
              <a:gd name="T72" fmla="*/ 1158 w 1847"/>
              <a:gd name="T73" fmla="*/ 487 h 571"/>
              <a:gd name="T74" fmla="*/ 1172 w 1847"/>
              <a:gd name="T75" fmla="*/ 486 h 571"/>
              <a:gd name="T76" fmla="*/ 257 w 1847"/>
              <a:gd name="T77" fmla="*/ 332 h 571"/>
              <a:gd name="T78" fmla="*/ 530 w 1847"/>
              <a:gd name="T79" fmla="*/ 564 h 571"/>
              <a:gd name="T80" fmla="*/ 577 w 1847"/>
              <a:gd name="T81" fmla="*/ 118 h 571"/>
              <a:gd name="T82" fmla="*/ 550 w 1847"/>
              <a:gd name="T83" fmla="*/ 154 h 571"/>
              <a:gd name="T84" fmla="*/ 516 w 1847"/>
              <a:gd name="T85" fmla="*/ 83 h 571"/>
              <a:gd name="T86" fmla="*/ 400 w 1847"/>
              <a:gd name="T87" fmla="*/ 196 h 571"/>
              <a:gd name="T88" fmla="*/ 344 w 1847"/>
              <a:gd name="T89" fmla="*/ 180 h 571"/>
              <a:gd name="T90" fmla="*/ 339 w 1847"/>
              <a:gd name="T91" fmla="*/ 424 h 571"/>
              <a:gd name="T92" fmla="*/ 371 w 1847"/>
              <a:gd name="T93" fmla="*/ 386 h 571"/>
              <a:gd name="T94" fmla="*/ 273 w 1847"/>
              <a:gd name="T95" fmla="*/ 215 h 571"/>
              <a:gd name="T96" fmla="*/ 385 w 1847"/>
              <a:gd name="T97" fmla="*/ 331 h 571"/>
              <a:gd name="T98" fmla="*/ 400 w 1847"/>
              <a:gd name="T99" fmla="*/ 452 h 571"/>
              <a:gd name="T100" fmla="*/ 613 w 1847"/>
              <a:gd name="T101" fmla="*/ 396 h 571"/>
              <a:gd name="T102" fmla="*/ 582 w 1847"/>
              <a:gd name="T103" fmla="*/ 358 h 571"/>
              <a:gd name="T104" fmla="*/ 647 w 1847"/>
              <a:gd name="T105" fmla="*/ 318 h 571"/>
              <a:gd name="T106" fmla="*/ 530 w 1847"/>
              <a:gd name="T107" fmla="*/ 212 h 571"/>
              <a:gd name="T108" fmla="*/ 953 w 1847"/>
              <a:gd name="T109" fmla="*/ 166 h 571"/>
              <a:gd name="T110" fmla="*/ 1011 w 1847"/>
              <a:gd name="T111" fmla="*/ 486 h 571"/>
              <a:gd name="T112" fmla="*/ 1008 w 1847"/>
              <a:gd name="T113" fmla="*/ 494 h 571"/>
              <a:gd name="T114" fmla="*/ 1081 w 1847"/>
              <a:gd name="T115" fmla="*/ 516 h 571"/>
              <a:gd name="T116" fmla="*/ 1090 w 1847"/>
              <a:gd name="T117" fmla="*/ 517 h 571"/>
              <a:gd name="T118" fmla="*/ 1582 w 1847"/>
              <a:gd name="T119" fmla="*/ 500 h 571"/>
              <a:gd name="T120" fmla="*/ 1542 w 1847"/>
              <a:gd name="T121" fmla="*/ 532 h 571"/>
              <a:gd name="T122" fmla="*/ 1042 w 1847"/>
              <a:gd name="T123" fmla="*/ 487 h 571"/>
              <a:gd name="T124" fmla="*/ 1060 w 1847"/>
              <a:gd name="T125" fmla="*/ 53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7" h="571">
                <a:moveTo>
                  <a:pt x="1612" y="467"/>
                </a:moveTo>
                <a:cubicBezTo>
                  <a:pt x="1603" y="467"/>
                  <a:pt x="1603" y="467"/>
                  <a:pt x="1603" y="467"/>
                </a:cubicBezTo>
                <a:cubicBezTo>
                  <a:pt x="1603" y="487"/>
                  <a:pt x="1603" y="487"/>
                  <a:pt x="1603" y="487"/>
                </a:cubicBezTo>
                <a:cubicBezTo>
                  <a:pt x="1594" y="487"/>
                  <a:pt x="1594" y="487"/>
                  <a:pt x="1594" y="487"/>
                </a:cubicBezTo>
                <a:cubicBezTo>
                  <a:pt x="1594" y="494"/>
                  <a:pt x="1594" y="494"/>
                  <a:pt x="1594" y="494"/>
                </a:cubicBezTo>
                <a:cubicBezTo>
                  <a:pt x="1603" y="494"/>
                  <a:pt x="1603" y="494"/>
                  <a:pt x="1603" y="494"/>
                </a:cubicBezTo>
                <a:cubicBezTo>
                  <a:pt x="1603" y="529"/>
                  <a:pt x="1603" y="529"/>
                  <a:pt x="1603" y="529"/>
                </a:cubicBezTo>
                <a:cubicBezTo>
                  <a:pt x="1603" y="542"/>
                  <a:pt x="1608" y="546"/>
                  <a:pt x="1618" y="546"/>
                </a:cubicBezTo>
                <a:cubicBezTo>
                  <a:pt x="1625" y="546"/>
                  <a:pt x="1625" y="546"/>
                  <a:pt x="1625" y="546"/>
                </a:cubicBezTo>
                <a:cubicBezTo>
                  <a:pt x="1625" y="539"/>
                  <a:pt x="1625" y="539"/>
                  <a:pt x="1625" y="539"/>
                </a:cubicBezTo>
                <a:cubicBezTo>
                  <a:pt x="1619" y="539"/>
                  <a:pt x="1619" y="539"/>
                  <a:pt x="1619" y="539"/>
                </a:cubicBezTo>
                <a:cubicBezTo>
                  <a:pt x="1615" y="539"/>
                  <a:pt x="1612" y="537"/>
                  <a:pt x="1612" y="530"/>
                </a:cubicBezTo>
                <a:cubicBezTo>
                  <a:pt x="1612" y="494"/>
                  <a:pt x="1612" y="494"/>
                  <a:pt x="1612" y="494"/>
                </a:cubicBezTo>
                <a:cubicBezTo>
                  <a:pt x="1626" y="494"/>
                  <a:pt x="1626" y="494"/>
                  <a:pt x="1626" y="494"/>
                </a:cubicBezTo>
                <a:cubicBezTo>
                  <a:pt x="1626" y="487"/>
                  <a:pt x="1626" y="487"/>
                  <a:pt x="1626" y="487"/>
                </a:cubicBezTo>
                <a:cubicBezTo>
                  <a:pt x="1612" y="487"/>
                  <a:pt x="1612" y="487"/>
                  <a:pt x="1612" y="487"/>
                </a:cubicBezTo>
                <a:lnTo>
                  <a:pt x="1612" y="467"/>
                </a:lnTo>
                <a:close/>
                <a:moveTo>
                  <a:pt x="381" y="239"/>
                </a:moveTo>
                <a:cubicBezTo>
                  <a:pt x="379" y="237"/>
                  <a:pt x="374" y="237"/>
                  <a:pt x="372" y="239"/>
                </a:cubicBezTo>
                <a:cubicBezTo>
                  <a:pt x="345" y="266"/>
                  <a:pt x="345" y="266"/>
                  <a:pt x="345" y="266"/>
                </a:cubicBezTo>
                <a:cubicBezTo>
                  <a:pt x="344" y="267"/>
                  <a:pt x="343" y="269"/>
                  <a:pt x="343" y="270"/>
                </a:cubicBezTo>
                <a:cubicBezTo>
                  <a:pt x="343" y="272"/>
                  <a:pt x="344" y="274"/>
                  <a:pt x="345" y="275"/>
                </a:cubicBezTo>
                <a:cubicBezTo>
                  <a:pt x="372" y="302"/>
                  <a:pt x="372" y="302"/>
                  <a:pt x="372" y="302"/>
                </a:cubicBezTo>
                <a:cubicBezTo>
                  <a:pt x="373" y="303"/>
                  <a:pt x="375" y="304"/>
                  <a:pt x="376" y="304"/>
                </a:cubicBezTo>
                <a:cubicBezTo>
                  <a:pt x="378" y="304"/>
                  <a:pt x="380" y="303"/>
                  <a:pt x="381" y="302"/>
                </a:cubicBezTo>
                <a:cubicBezTo>
                  <a:pt x="408" y="275"/>
                  <a:pt x="408" y="275"/>
                  <a:pt x="408" y="275"/>
                </a:cubicBezTo>
                <a:cubicBezTo>
                  <a:pt x="409" y="274"/>
                  <a:pt x="410" y="272"/>
                  <a:pt x="410" y="270"/>
                </a:cubicBezTo>
                <a:cubicBezTo>
                  <a:pt x="410" y="269"/>
                  <a:pt x="409" y="267"/>
                  <a:pt x="408" y="266"/>
                </a:cubicBezTo>
                <a:lnTo>
                  <a:pt x="381" y="239"/>
                </a:lnTo>
                <a:close/>
                <a:moveTo>
                  <a:pt x="511" y="270"/>
                </a:moveTo>
                <a:cubicBezTo>
                  <a:pt x="511" y="272"/>
                  <a:pt x="512" y="274"/>
                  <a:pt x="513" y="275"/>
                </a:cubicBezTo>
                <a:cubicBezTo>
                  <a:pt x="540" y="302"/>
                  <a:pt x="540" y="302"/>
                  <a:pt x="540" y="302"/>
                </a:cubicBezTo>
                <a:cubicBezTo>
                  <a:pt x="541" y="303"/>
                  <a:pt x="543" y="304"/>
                  <a:pt x="545" y="304"/>
                </a:cubicBezTo>
                <a:cubicBezTo>
                  <a:pt x="546" y="304"/>
                  <a:pt x="548" y="303"/>
                  <a:pt x="549" y="302"/>
                </a:cubicBezTo>
                <a:cubicBezTo>
                  <a:pt x="576" y="275"/>
                  <a:pt x="576" y="275"/>
                  <a:pt x="576" y="275"/>
                </a:cubicBezTo>
                <a:cubicBezTo>
                  <a:pt x="579" y="273"/>
                  <a:pt x="579" y="268"/>
                  <a:pt x="576" y="266"/>
                </a:cubicBezTo>
                <a:cubicBezTo>
                  <a:pt x="549" y="239"/>
                  <a:pt x="549" y="239"/>
                  <a:pt x="549" y="239"/>
                </a:cubicBezTo>
                <a:cubicBezTo>
                  <a:pt x="548" y="238"/>
                  <a:pt x="546" y="237"/>
                  <a:pt x="545" y="237"/>
                </a:cubicBezTo>
                <a:cubicBezTo>
                  <a:pt x="543" y="237"/>
                  <a:pt x="541" y="238"/>
                  <a:pt x="540" y="239"/>
                </a:cubicBezTo>
                <a:cubicBezTo>
                  <a:pt x="513" y="266"/>
                  <a:pt x="513" y="266"/>
                  <a:pt x="513" y="266"/>
                </a:cubicBezTo>
                <a:cubicBezTo>
                  <a:pt x="512" y="267"/>
                  <a:pt x="511" y="269"/>
                  <a:pt x="511" y="270"/>
                </a:cubicBezTo>
                <a:close/>
                <a:moveTo>
                  <a:pt x="1775" y="546"/>
                </a:moveTo>
                <a:cubicBezTo>
                  <a:pt x="1784" y="546"/>
                  <a:pt x="1784" y="546"/>
                  <a:pt x="1784" y="546"/>
                </a:cubicBezTo>
                <a:cubicBezTo>
                  <a:pt x="1784" y="487"/>
                  <a:pt x="1784" y="487"/>
                  <a:pt x="1784" y="487"/>
                </a:cubicBezTo>
                <a:cubicBezTo>
                  <a:pt x="1775" y="487"/>
                  <a:pt x="1775" y="487"/>
                  <a:pt x="1775" y="487"/>
                </a:cubicBezTo>
                <a:lnTo>
                  <a:pt x="1775" y="546"/>
                </a:lnTo>
                <a:close/>
                <a:moveTo>
                  <a:pt x="465" y="323"/>
                </a:moveTo>
                <a:cubicBezTo>
                  <a:pt x="463" y="320"/>
                  <a:pt x="458" y="320"/>
                  <a:pt x="456" y="323"/>
                </a:cubicBezTo>
                <a:cubicBezTo>
                  <a:pt x="429" y="349"/>
                  <a:pt x="429" y="349"/>
                  <a:pt x="429" y="349"/>
                </a:cubicBezTo>
                <a:cubicBezTo>
                  <a:pt x="428" y="351"/>
                  <a:pt x="427" y="352"/>
                  <a:pt x="427" y="354"/>
                </a:cubicBezTo>
                <a:cubicBezTo>
                  <a:pt x="427" y="356"/>
                  <a:pt x="428" y="358"/>
                  <a:pt x="429" y="359"/>
                </a:cubicBezTo>
                <a:cubicBezTo>
                  <a:pt x="456" y="385"/>
                  <a:pt x="456" y="385"/>
                  <a:pt x="456" y="385"/>
                </a:cubicBezTo>
                <a:cubicBezTo>
                  <a:pt x="457" y="387"/>
                  <a:pt x="459" y="387"/>
                  <a:pt x="460" y="387"/>
                </a:cubicBezTo>
                <a:cubicBezTo>
                  <a:pt x="462" y="387"/>
                  <a:pt x="464" y="387"/>
                  <a:pt x="465" y="385"/>
                </a:cubicBezTo>
                <a:cubicBezTo>
                  <a:pt x="492" y="359"/>
                  <a:pt x="492" y="359"/>
                  <a:pt x="492" y="359"/>
                </a:cubicBezTo>
                <a:cubicBezTo>
                  <a:pt x="494" y="356"/>
                  <a:pt x="494" y="352"/>
                  <a:pt x="492" y="349"/>
                </a:cubicBezTo>
                <a:lnTo>
                  <a:pt x="465" y="323"/>
                </a:lnTo>
                <a:close/>
                <a:moveTo>
                  <a:pt x="1663" y="486"/>
                </a:moveTo>
                <a:cubicBezTo>
                  <a:pt x="1645" y="486"/>
                  <a:pt x="1633" y="498"/>
                  <a:pt x="1633" y="517"/>
                </a:cubicBezTo>
                <a:cubicBezTo>
                  <a:pt x="1633" y="535"/>
                  <a:pt x="1645" y="548"/>
                  <a:pt x="1663" y="548"/>
                </a:cubicBezTo>
                <a:cubicBezTo>
                  <a:pt x="1681" y="548"/>
                  <a:pt x="1693" y="535"/>
                  <a:pt x="1693" y="516"/>
                </a:cubicBezTo>
                <a:cubicBezTo>
                  <a:pt x="1693" y="498"/>
                  <a:pt x="1681" y="486"/>
                  <a:pt x="1663" y="486"/>
                </a:cubicBezTo>
                <a:close/>
                <a:moveTo>
                  <a:pt x="1663" y="540"/>
                </a:moveTo>
                <a:cubicBezTo>
                  <a:pt x="1652" y="540"/>
                  <a:pt x="1643" y="531"/>
                  <a:pt x="1643" y="517"/>
                </a:cubicBezTo>
                <a:cubicBezTo>
                  <a:pt x="1643" y="501"/>
                  <a:pt x="1652" y="493"/>
                  <a:pt x="1663" y="493"/>
                </a:cubicBezTo>
                <a:cubicBezTo>
                  <a:pt x="1675" y="493"/>
                  <a:pt x="1683" y="501"/>
                  <a:pt x="1683" y="517"/>
                </a:cubicBezTo>
                <a:cubicBezTo>
                  <a:pt x="1683" y="531"/>
                  <a:pt x="1675" y="540"/>
                  <a:pt x="1663" y="540"/>
                </a:cubicBezTo>
                <a:close/>
                <a:moveTo>
                  <a:pt x="1471" y="546"/>
                </a:moveTo>
                <a:cubicBezTo>
                  <a:pt x="1529" y="546"/>
                  <a:pt x="1529" y="546"/>
                  <a:pt x="1529" y="546"/>
                </a:cubicBezTo>
                <a:cubicBezTo>
                  <a:pt x="1529" y="537"/>
                  <a:pt x="1529" y="537"/>
                  <a:pt x="1529" y="537"/>
                </a:cubicBezTo>
                <a:cubicBezTo>
                  <a:pt x="1481" y="537"/>
                  <a:pt x="1481" y="537"/>
                  <a:pt x="1481" y="537"/>
                </a:cubicBezTo>
                <a:cubicBezTo>
                  <a:pt x="1481" y="507"/>
                  <a:pt x="1481" y="507"/>
                  <a:pt x="1481" y="507"/>
                </a:cubicBezTo>
                <a:cubicBezTo>
                  <a:pt x="1525" y="507"/>
                  <a:pt x="1525" y="507"/>
                  <a:pt x="1525" y="507"/>
                </a:cubicBezTo>
                <a:cubicBezTo>
                  <a:pt x="1525" y="499"/>
                  <a:pt x="1525" y="499"/>
                  <a:pt x="1525" y="499"/>
                </a:cubicBezTo>
                <a:cubicBezTo>
                  <a:pt x="1481" y="499"/>
                  <a:pt x="1481" y="499"/>
                  <a:pt x="1481" y="499"/>
                </a:cubicBezTo>
                <a:cubicBezTo>
                  <a:pt x="1481" y="471"/>
                  <a:pt x="1481" y="471"/>
                  <a:pt x="1481" y="471"/>
                </a:cubicBezTo>
                <a:cubicBezTo>
                  <a:pt x="1529" y="471"/>
                  <a:pt x="1529" y="471"/>
                  <a:pt x="1529" y="471"/>
                </a:cubicBezTo>
                <a:cubicBezTo>
                  <a:pt x="1529" y="462"/>
                  <a:pt x="1529" y="462"/>
                  <a:pt x="1529" y="462"/>
                </a:cubicBezTo>
                <a:cubicBezTo>
                  <a:pt x="1471" y="462"/>
                  <a:pt x="1471" y="462"/>
                  <a:pt x="1471" y="462"/>
                </a:cubicBezTo>
                <a:lnTo>
                  <a:pt x="1471" y="546"/>
                </a:lnTo>
                <a:close/>
                <a:moveTo>
                  <a:pt x="105" y="275"/>
                </a:moveTo>
                <a:cubicBezTo>
                  <a:pt x="95" y="265"/>
                  <a:pt x="79" y="265"/>
                  <a:pt x="69" y="275"/>
                </a:cubicBezTo>
                <a:cubicBezTo>
                  <a:pt x="8" y="337"/>
                  <a:pt x="8" y="337"/>
                  <a:pt x="8" y="337"/>
                </a:cubicBezTo>
                <a:cubicBezTo>
                  <a:pt x="3" y="342"/>
                  <a:pt x="0" y="348"/>
                  <a:pt x="0" y="355"/>
                </a:cubicBezTo>
                <a:cubicBezTo>
                  <a:pt x="0" y="361"/>
                  <a:pt x="3" y="368"/>
                  <a:pt x="8" y="372"/>
                </a:cubicBezTo>
                <a:cubicBezTo>
                  <a:pt x="52" y="416"/>
                  <a:pt x="52" y="416"/>
                  <a:pt x="52" y="416"/>
                </a:cubicBezTo>
                <a:cubicBezTo>
                  <a:pt x="34" y="433"/>
                  <a:pt x="34" y="433"/>
                  <a:pt x="34" y="433"/>
                </a:cubicBezTo>
                <a:cubicBezTo>
                  <a:pt x="25" y="443"/>
                  <a:pt x="25" y="459"/>
                  <a:pt x="34" y="469"/>
                </a:cubicBezTo>
                <a:cubicBezTo>
                  <a:pt x="39" y="474"/>
                  <a:pt x="46" y="476"/>
                  <a:pt x="52" y="476"/>
                </a:cubicBezTo>
                <a:cubicBezTo>
                  <a:pt x="59" y="476"/>
                  <a:pt x="65" y="474"/>
                  <a:pt x="70" y="469"/>
                </a:cubicBezTo>
                <a:cubicBezTo>
                  <a:pt x="105" y="434"/>
                  <a:pt x="105" y="434"/>
                  <a:pt x="105" y="434"/>
                </a:cubicBezTo>
                <a:cubicBezTo>
                  <a:pt x="105" y="434"/>
                  <a:pt x="105" y="434"/>
                  <a:pt x="105" y="434"/>
                </a:cubicBezTo>
                <a:cubicBezTo>
                  <a:pt x="166" y="372"/>
                  <a:pt x="166" y="372"/>
                  <a:pt x="166" y="372"/>
                </a:cubicBezTo>
                <a:cubicBezTo>
                  <a:pt x="171" y="368"/>
                  <a:pt x="174" y="361"/>
                  <a:pt x="174" y="355"/>
                </a:cubicBezTo>
                <a:cubicBezTo>
                  <a:pt x="174" y="348"/>
                  <a:pt x="171" y="342"/>
                  <a:pt x="166" y="337"/>
                </a:cubicBezTo>
                <a:lnTo>
                  <a:pt x="105" y="275"/>
                </a:lnTo>
                <a:close/>
                <a:moveTo>
                  <a:pt x="118" y="359"/>
                </a:moveTo>
                <a:cubicBezTo>
                  <a:pt x="92" y="385"/>
                  <a:pt x="92" y="385"/>
                  <a:pt x="92" y="385"/>
                </a:cubicBezTo>
                <a:cubicBezTo>
                  <a:pt x="91" y="386"/>
                  <a:pt x="89" y="387"/>
                  <a:pt x="87" y="387"/>
                </a:cubicBezTo>
                <a:cubicBezTo>
                  <a:pt x="85" y="387"/>
                  <a:pt x="84" y="386"/>
                  <a:pt x="82" y="385"/>
                </a:cubicBezTo>
                <a:cubicBezTo>
                  <a:pt x="56" y="359"/>
                  <a:pt x="56" y="359"/>
                  <a:pt x="56" y="359"/>
                </a:cubicBezTo>
                <a:cubicBezTo>
                  <a:pt x="55" y="357"/>
                  <a:pt x="54" y="356"/>
                  <a:pt x="54" y="354"/>
                </a:cubicBezTo>
                <a:cubicBezTo>
                  <a:pt x="54" y="352"/>
                  <a:pt x="55" y="350"/>
                  <a:pt x="56" y="349"/>
                </a:cubicBezTo>
                <a:cubicBezTo>
                  <a:pt x="82" y="322"/>
                  <a:pt x="82" y="322"/>
                  <a:pt x="82" y="322"/>
                </a:cubicBezTo>
                <a:cubicBezTo>
                  <a:pt x="85" y="320"/>
                  <a:pt x="89" y="320"/>
                  <a:pt x="92" y="322"/>
                </a:cubicBezTo>
                <a:cubicBezTo>
                  <a:pt x="118" y="349"/>
                  <a:pt x="118" y="349"/>
                  <a:pt x="118" y="349"/>
                </a:cubicBezTo>
                <a:cubicBezTo>
                  <a:pt x="121" y="352"/>
                  <a:pt x="121" y="356"/>
                  <a:pt x="118" y="359"/>
                </a:cubicBezTo>
                <a:close/>
                <a:moveTo>
                  <a:pt x="69" y="232"/>
                </a:moveTo>
                <a:cubicBezTo>
                  <a:pt x="74" y="237"/>
                  <a:pt x="81" y="239"/>
                  <a:pt x="87" y="239"/>
                </a:cubicBezTo>
                <a:cubicBezTo>
                  <a:pt x="94" y="239"/>
                  <a:pt x="100" y="237"/>
                  <a:pt x="105" y="232"/>
                </a:cubicBezTo>
                <a:cubicBezTo>
                  <a:pt x="134" y="202"/>
                  <a:pt x="134" y="202"/>
                  <a:pt x="134" y="202"/>
                </a:cubicBezTo>
                <a:cubicBezTo>
                  <a:pt x="139" y="198"/>
                  <a:pt x="142" y="191"/>
                  <a:pt x="142" y="184"/>
                </a:cubicBezTo>
                <a:cubicBezTo>
                  <a:pt x="142" y="178"/>
                  <a:pt x="139" y="171"/>
                  <a:pt x="134" y="167"/>
                </a:cubicBezTo>
                <a:cubicBezTo>
                  <a:pt x="105" y="137"/>
                  <a:pt x="105" y="137"/>
                  <a:pt x="105" y="137"/>
                </a:cubicBezTo>
                <a:cubicBezTo>
                  <a:pt x="100" y="133"/>
                  <a:pt x="94" y="130"/>
                  <a:pt x="87" y="130"/>
                </a:cubicBezTo>
                <a:cubicBezTo>
                  <a:pt x="80" y="130"/>
                  <a:pt x="74" y="133"/>
                  <a:pt x="69" y="137"/>
                </a:cubicBezTo>
                <a:cubicBezTo>
                  <a:pt x="40" y="167"/>
                  <a:pt x="40" y="167"/>
                  <a:pt x="40" y="167"/>
                </a:cubicBezTo>
                <a:cubicBezTo>
                  <a:pt x="35" y="171"/>
                  <a:pt x="33" y="178"/>
                  <a:pt x="33" y="184"/>
                </a:cubicBezTo>
                <a:cubicBezTo>
                  <a:pt x="33" y="191"/>
                  <a:pt x="35" y="198"/>
                  <a:pt x="40" y="202"/>
                </a:cubicBezTo>
                <a:lnTo>
                  <a:pt x="69" y="232"/>
                </a:lnTo>
                <a:close/>
                <a:moveTo>
                  <a:pt x="1847" y="281"/>
                </a:moveTo>
                <a:cubicBezTo>
                  <a:pt x="1847" y="200"/>
                  <a:pt x="1771" y="186"/>
                  <a:pt x="1709" y="170"/>
                </a:cubicBezTo>
                <a:cubicBezTo>
                  <a:pt x="1659" y="158"/>
                  <a:pt x="1610" y="147"/>
                  <a:pt x="1610" y="103"/>
                </a:cubicBezTo>
                <a:cubicBezTo>
                  <a:pt x="1610" y="69"/>
                  <a:pt x="1644" y="39"/>
                  <a:pt x="1700" y="39"/>
                </a:cubicBezTo>
                <a:cubicBezTo>
                  <a:pt x="1754" y="39"/>
                  <a:pt x="1796" y="57"/>
                  <a:pt x="1822" y="81"/>
                </a:cubicBezTo>
                <a:cubicBezTo>
                  <a:pt x="1833" y="81"/>
                  <a:pt x="1833" y="81"/>
                  <a:pt x="1833" y="81"/>
                </a:cubicBezTo>
                <a:cubicBezTo>
                  <a:pt x="1833" y="41"/>
                  <a:pt x="1833" y="41"/>
                  <a:pt x="1833" y="41"/>
                </a:cubicBezTo>
                <a:cubicBezTo>
                  <a:pt x="1812" y="21"/>
                  <a:pt x="1764" y="0"/>
                  <a:pt x="1710" y="0"/>
                </a:cubicBezTo>
                <a:cubicBezTo>
                  <a:pt x="1619" y="0"/>
                  <a:pt x="1565" y="46"/>
                  <a:pt x="1565" y="104"/>
                </a:cubicBezTo>
                <a:cubicBezTo>
                  <a:pt x="1565" y="183"/>
                  <a:pt x="1641" y="196"/>
                  <a:pt x="1703" y="211"/>
                </a:cubicBezTo>
                <a:cubicBezTo>
                  <a:pt x="1754" y="223"/>
                  <a:pt x="1803" y="236"/>
                  <a:pt x="1803" y="280"/>
                </a:cubicBezTo>
                <a:cubicBezTo>
                  <a:pt x="1803" y="307"/>
                  <a:pt x="1772" y="341"/>
                  <a:pt x="1712" y="341"/>
                </a:cubicBezTo>
                <a:cubicBezTo>
                  <a:pt x="1665" y="341"/>
                  <a:pt x="1606" y="315"/>
                  <a:pt x="1572" y="279"/>
                </a:cubicBezTo>
                <a:cubicBezTo>
                  <a:pt x="1561" y="279"/>
                  <a:pt x="1561" y="279"/>
                  <a:pt x="1561" y="279"/>
                </a:cubicBezTo>
                <a:cubicBezTo>
                  <a:pt x="1561" y="331"/>
                  <a:pt x="1561" y="331"/>
                  <a:pt x="1561" y="331"/>
                </a:cubicBezTo>
                <a:cubicBezTo>
                  <a:pt x="1606" y="365"/>
                  <a:pt x="1652" y="380"/>
                  <a:pt x="1712" y="380"/>
                </a:cubicBezTo>
                <a:cubicBezTo>
                  <a:pt x="1797" y="380"/>
                  <a:pt x="1847" y="334"/>
                  <a:pt x="1847" y="281"/>
                </a:cubicBezTo>
                <a:close/>
                <a:moveTo>
                  <a:pt x="1821" y="486"/>
                </a:moveTo>
                <a:cubicBezTo>
                  <a:pt x="1812" y="486"/>
                  <a:pt x="1805" y="489"/>
                  <a:pt x="1800" y="493"/>
                </a:cubicBezTo>
                <a:cubicBezTo>
                  <a:pt x="1800" y="502"/>
                  <a:pt x="1800" y="502"/>
                  <a:pt x="1800" y="502"/>
                </a:cubicBezTo>
                <a:cubicBezTo>
                  <a:pt x="1802" y="502"/>
                  <a:pt x="1802" y="502"/>
                  <a:pt x="1802" y="502"/>
                </a:cubicBezTo>
                <a:cubicBezTo>
                  <a:pt x="1807" y="497"/>
                  <a:pt x="1812" y="494"/>
                  <a:pt x="1821" y="494"/>
                </a:cubicBezTo>
                <a:cubicBezTo>
                  <a:pt x="1829" y="494"/>
                  <a:pt x="1835" y="499"/>
                  <a:pt x="1837" y="505"/>
                </a:cubicBezTo>
                <a:cubicBezTo>
                  <a:pt x="1836" y="507"/>
                  <a:pt x="1836" y="507"/>
                  <a:pt x="1836" y="507"/>
                </a:cubicBezTo>
                <a:cubicBezTo>
                  <a:pt x="1832" y="507"/>
                  <a:pt x="1823" y="509"/>
                  <a:pt x="1819" y="510"/>
                </a:cubicBezTo>
                <a:cubicBezTo>
                  <a:pt x="1805" y="513"/>
                  <a:pt x="1796" y="518"/>
                  <a:pt x="1796" y="530"/>
                </a:cubicBezTo>
                <a:cubicBezTo>
                  <a:pt x="1796" y="540"/>
                  <a:pt x="1804" y="548"/>
                  <a:pt x="1816" y="548"/>
                </a:cubicBezTo>
                <a:cubicBezTo>
                  <a:pt x="1824" y="548"/>
                  <a:pt x="1831" y="545"/>
                  <a:pt x="1836" y="539"/>
                </a:cubicBezTo>
                <a:cubicBezTo>
                  <a:pt x="1837" y="539"/>
                  <a:pt x="1837" y="539"/>
                  <a:pt x="1837" y="539"/>
                </a:cubicBezTo>
                <a:cubicBezTo>
                  <a:pt x="1837" y="546"/>
                  <a:pt x="1837" y="546"/>
                  <a:pt x="1837" y="546"/>
                </a:cubicBezTo>
                <a:cubicBezTo>
                  <a:pt x="1846" y="546"/>
                  <a:pt x="1846" y="546"/>
                  <a:pt x="1846" y="546"/>
                </a:cubicBezTo>
                <a:cubicBezTo>
                  <a:pt x="1846" y="533"/>
                  <a:pt x="1846" y="522"/>
                  <a:pt x="1846" y="509"/>
                </a:cubicBezTo>
                <a:cubicBezTo>
                  <a:pt x="1846" y="495"/>
                  <a:pt x="1837" y="486"/>
                  <a:pt x="1821" y="486"/>
                </a:cubicBezTo>
                <a:close/>
                <a:moveTo>
                  <a:pt x="1837" y="528"/>
                </a:moveTo>
                <a:cubicBezTo>
                  <a:pt x="1837" y="527"/>
                  <a:pt x="1837" y="527"/>
                  <a:pt x="1837" y="527"/>
                </a:cubicBezTo>
                <a:cubicBezTo>
                  <a:pt x="1837" y="536"/>
                  <a:pt x="1826" y="539"/>
                  <a:pt x="1820" y="539"/>
                </a:cubicBezTo>
                <a:cubicBezTo>
                  <a:pt x="1811" y="539"/>
                  <a:pt x="1805" y="536"/>
                  <a:pt x="1805" y="530"/>
                </a:cubicBezTo>
                <a:cubicBezTo>
                  <a:pt x="1805" y="523"/>
                  <a:pt x="1810" y="520"/>
                  <a:pt x="1822" y="518"/>
                </a:cubicBezTo>
                <a:cubicBezTo>
                  <a:pt x="1825" y="517"/>
                  <a:pt x="1832" y="516"/>
                  <a:pt x="1837" y="515"/>
                </a:cubicBezTo>
                <a:lnTo>
                  <a:pt x="1837" y="528"/>
                </a:lnTo>
                <a:close/>
                <a:moveTo>
                  <a:pt x="1775" y="472"/>
                </a:moveTo>
                <a:cubicBezTo>
                  <a:pt x="1784" y="472"/>
                  <a:pt x="1784" y="472"/>
                  <a:pt x="1784" y="472"/>
                </a:cubicBezTo>
                <a:cubicBezTo>
                  <a:pt x="1784" y="460"/>
                  <a:pt x="1784" y="460"/>
                  <a:pt x="1784" y="460"/>
                </a:cubicBezTo>
                <a:cubicBezTo>
                  <a:pt x="1775" y="460"/>
                  <a:pt x="1775" y="460"/>
                  <a:pt x="1775" y="460"/>
                </a:cubicBezTo>
                <a:lnTo>
                  <a:pt x="1775" y="472"/>
                </a:lnTo>
                <a:close/>
                <a:moveTo>
                  <a:pt x="456" y="217"/>
                </a:moveTo>
                <a:cubicBezTo>
                  <a:pt x="457" y="218"/>
                  <a:pt x="459" y="219"/>
                  <a:pt x="460" y="219"/>
                </a:cubicBezTo>
                <a:cubicBezTo>
                  <a:pt x="462" y="219"/>
                  <a:pt x="464" y="218"/>
                  <a:pt x="465" y="217"/>
                </a:cubicBezTo>
                <a:cubicBezTo>
                  <a:pt x="492" y="191"/>
                  <a:pt x="492" y="191"/>
                  <a:pt x="492" y="191"/>
                </a:cubicBezTo>
                <a:cubicBezTo>
                  <a:pt x="494" y="188"/>
                  <a:pt x="494" y="184"/>
                  <a:pt x="492" y="181"/>
                </a:cubicBezTo>
                <a:cubicBezTo>
                  <a:pt x="465" y="155"/>
                  <a:pt x="465" y="155"/>
                  <a:pt x="465" y="155"/>
                </a:cubicBezTo>
                <a:cubicBezTo>
                  <a:pt x="464" y="153"/>
                  <a:pt x="462" y="153"/>
                  <a:pt x="460" y="153"/>
                </a:cubicBezTo>
                <a:cubicBezTo>
                  <a:pt x="459" y="153"/>
                  <a:pt x="457" y="153"/>
                  <a:pt x="456" y="155"/>
                </a:cubicBezTo>
                <a:cubicBezTo>
                  <a:pt x="429" y="181"/>
                  <a:pt x="429" y="181"/>
                  <a:pt x="429" y="181"/>
                </a:cubicBezTo>
                <a:cubicBezTo>
                  <a:pt x="428" y="182"/>
                  <a:pt x="427" y="184"/>
                  <a:pt x="427" y="186"/>
                </a:cubicBezTo>
                <a:cubicBezTo>
                  <a:pt x="427" y="188"/>
                  <a:pt x="428" y="189"/>
                  <a:pt x="429" y="191"/>
                </a:cubicBezTo>
                <a:lnTo>
                  <a:pt x="456" y="217"/>
                </a:lnTo>
                <a:close/>
                <a:moveTo>
                  <a:pt x="1737" y="486"/>
                </a:moveTo>
                <a:cubicBezTo>
                  <a:pt x="1729" y="486"/>
                  <a:pt x="1721" y="489"/>
                  <a:pt x="1717" y="497"/>
                </a:cubicBezTo>
                <a:cubicBezTo>
                  <a:pt x="1715" y="497"/>
                  <a:pt x="1715" y="497"/>
                  <a:pt x="1715" y="497"/>
                </a:cubicBezTo>
                <a:cubicBezTo>
                  <a:pt x="1715" y="487"/>
                  <a:pt x="1715" y="487"/>
                  <a:pt x="1715" y="487"/>
                </a:cubicBezTo>
                <a:cubicBezTo>
                  <a:pt x="1707" y="487"/>
                  <a:pt x="1707" y="487"/>
                  <a:pt x="1707" y="487"/>
                </a:cubicBezTo>
                <a:cubicBezTo>
                  <a:pt x="1707" y="546"/>
                  <a:pt x="1707" y="546"/>
                  <a:pt x="1707" y="546"/>
                </a:cubicBezTo>
                <a:cubicBezTo>
                  <a:pt x="1716" y="546"/>
                  <a:pt x="1716" y="546"/>
                  <a:pt x="1716" y="546"/>
                </a:cubicBezTo>
                <a:cubicBezTo>
                  <a:pt x="1716" y="508"/>
                  <a:pt x="1716" y="508"/>
                  <a:pt x="1716" y="508"/>
                </a:cubicBezTo>
                <a:cubicBezTo>
                  <a:pt x="1716" y="500"/>
                  <a:pt x="1727" y="494"/>
                  <a:pt x="1734" y="494"/>
                </a:cubicBezTo>
                <a:cubicBezTo>
                  <a:pt x="1743" y="494"/>
                  <a:pt x="1750" y="499"/>
                  <a:pt x="1750" y="509"/>
                </a:cubicBezTo>
                <a:cubicBezTo>
                  <a:pt x="1750" y="546"/>
                  <a:pt x="1750" y="546"/>
                  <a:pt x="1750" y="546"/>
                </a:cubicBezTo>
                <a:cubicBezTo>
                  <a:pt x="1759" y="546"/>
                  <a:pt x="1759" y="546"/>
                  <a:pt x="1759" y="546"/>
                </a:cubicBezTo>
                <a:cubicBezTo>
                  <a:pt x="1759" y="508"/>
                  <a:pt x="1759" y="508"/>
                  <a:pt x="1759" y="508"/>
                </a:cubicBezTo>
                <a:cubicBezTo>
                  <a:pt x="1759" y="493"/>
                  <a:pt x="1750" y="486"/>
                  <a:pt x="1737" y="486"/>
                </a:cubicBezTo>
                <a:close/>
                <a:moveTo>
                  <a:pt x="1270" y="497"/>
                </a:moveTo>
                <a:cubicBezTo>
                  <a:pt x="1268" y="497"/>
                  <a:pt x="1268" y="497"/>
                  <a:pt x="1268" y="497"/>
                </a:cubicBezTo>
                <a:cubicBezTo>
                  <a:pt x="1268" y="487"/>
                  <a:pt x="1268" y="487"/>
                  <a:pt x="1268" y="487"/>
                </a:cubicBezTo>
                <a:cubicBezTo>
                  <a:pt x="1259" y="487"/>
                  <a:pt x="1259" y="487"/>
                  <a:pt x="1259" y="487"/>
                </a:cubicBezTo>
                <a:cubicBezTo>
                  <a:pt x="1259" y="546"/>
                  <a:pt x="1259" y="546"/>
                  <a:pt x="1259" y="546"/>
                </a:cubicBezTo>
                <a:cubicBezTo>
                  <a:pt x="1269" y="546"/>
                  <a:pt x="1269" y="546"/>
                  <a:pt x="1269" y="546"/>
                </a:cubicBezTo>
                <a:cubicBezTo>
                  <a:pt x="1269" y="512"/>
                  <a:pt x="1269" y="512"/>
                  <a:pt x="1269" y="512"/>
                </a:cubicBezTo>
                <a:cubicBezTo>
                  <a:pt x="1269" y="502"/>
                  <a:pt x="1276" y="495"/>
                  <a:pt x="1283" y="495"/>
                </a:cubicBezTo>
                <a:cubicBezTo>
                  <a:pt x="1291" y="495"/>
                  <a:pt x="1291" y="495"/>
                  <a:pt x="1291" y="495"/>
                </a:cubicBezTo>
                <a:cubicBezTo>
                  <a:pt x="1291" y="486"/>
                  <a:pt x="1291" y="486"/>
                  <a:pt x="1291" y="486"/>
                </a:cubicBezTo>
                <a:cubicBezTo>
                  <a:pt x="1283" y="486"/>
                  <a:pt x="1283" y="486"/>
                  <a:pt x="1283" y="486"/>
                </a:cubicBezTo>
                <a:cubicBezTo>
                  <a:pt x="1276" y="486"/>
                  <a:pt x="1272" y="490"/>
                  <a:pt x="1270" y="497"/>
                </a:cubicBezTo>
                <a:close/>
                <a:moveTo>
                  <a:pt x="1302" y="546"/>
                </a:moveTo>
                <a:cubicBezTo>
                  <a:pt x="1311" y="546"/>
                  <a:pt x="1311" y="546"/>
                  <a:pt x="1311" y="546"/>
                </a:cubicBezTo>
                <a:cubicBezTo>
                  <a:pt x="1311" y="487"/>
                  <a:pt x="1311" y="487"/>
                  <a:pt x="1311" y="487"/>
                </a:cubicBezTo>
                <a:cubicBezTo>
                  <a:pt x="1302" y="487"/>
                  <a:pt x="1302" y="487"/>
                  <a:pt x="1302" y="487"/>
                </a:cubicBezTo>
                <a:lnTo>
                  <a:pt x="1302" y="546"/>
                </a:lnTo>
                <a:close/>
                <a:moveTo>
                  <a:pt x="1330" y="5"/>
                </a:moveTo>
                <a:cubicBezTo>
                  <a:pt x="1196" y="361"/>
                  <a:pt x="1196" y="361"/>
                  <a:pt x="1196" y="361"/>
                </a:cubicBezTo>
                <a:cubicBezTo>
                  <a:pt x="1196" y="373"/>
                  <a:pt x="1196" y="373"/>
                  <a:pt x="1196" y="373"/>
                </a:cubicBezTo>
                <a:cubicBezTo>
                  <a:pt x="1235" y="373"/>
                  <a:pt x="1235" y="373"/>
                  <a:pt x="1235" y="373"/>
                </a:cubicBezTo>
                <a:cubicBezTo>
                  <a:pt x="1284" y="242"/>
                  <a:pt x="1284" y="242"/>
                  <a:pt x="1284" y="242"/>
                </a:cubicBezTo>
                <a:cubicBezTo>
                  <a:pt x="1442" y="242"/>
                  <a:pt x="1442" y="242"/>
                  <a:pt x="1442" y="242"/>
                </a:cubicBezTo>
                <a:cubicBezTo>
                  <a:pt x="1493" y="373"/>
                  <a:pt x="1493" y="373"/>
                  <a:pt x="1493" y="373"/>
                </a:cubicBezTo>
                <a:cubicBezTo>
                  <a:pt x="1536" y="373"/>
                  <a:pt x="1536" y="373"/>
                  <a:pt x="1536" y="373"/>
                </a:cubicBezTo>
                <a:cubicBezTo>
                  <a:pt x="1536" y="361"/>
                  <a:pt x="1536" y="361"/>
                  <a:pt x="1536" y="361"/>
                </a:cubicBezTo>
                <a:cubicBezTo>
                  <a:pt x="1398" y="5"/>
                  <a:pt x="1398" y="5"/>
                  <a:pt x="1398" y="5"/>
                </a:cubicBezTo>
                <a:lnTo>
                  <a:pt x="1330" y="5"/>
                </a:lnTo>
                <a:close/>
                <a:moveTo>
                  <a:pt x="1298" y="205"/>
                </a:moveTo>
                <a:cubicBezTo>
                  <a:pt x="1353" y="58"/>
                  <a:pt x="1353" y="58"/>
                  <a:pt x="1353" y="58"/>
                </a:cubicBezTo>
                <a:cubicBezTo>
                  <a:pt x="1361" y="35"/>
                  <a:pt x="1361" y="35"/>
                  <a:pt x="1361" y="35"/>
                </a:cubicBezTo>
                <a:cubicBezTo>
                  <a:pt x="1363" y="35"/>
                  <a:pt x="1363" y="35"/>
                  <a:pt x="1363" y="35"/>
                </a:cubicBezTo>
                <a:cubicBezTo>
                  <a:pt x="1371" y="58"/>
                  <a:pt x="1371" y="58"/>
                  <a:pt x="1371" y="58"/>
                </a:cubicBezTo>
                <a:cubicBezTo>
                  <a:pt x="1427" y="205"/>
                  <a:pt x="1427" y="205"/>
                  <a:pt x="1427" y="205"/>
                </a:cubicBezTo>
                <a:lnTo>
                  <a:pt x="1298" y="205"/>
                </a:lnTo>
                <a:close/>
                <a:moveTo>
                  <a:pt x="1217" y="486"/>
                </a:moveTo>
                <a:cubicBezTo>
                  <a:pt x="1210" y="486"/>
                  <a:pt x="1203" y="489"/>
                  <a:pt x="1200" y="494"/>
                </a:cubicBezTo>
                <a:cubicBezTo>
                  <a:pt x="1199" y="494"/>
                  <a:pt x="1199" y="494"/>
                  <a:pt x="1199" y="494"/>
                </a:cubicBezTo>
                <a:cubicBezTo>
                  <a:pt x="1199" y="487"/>
                  <a:pt x="1199" y="487"/>
                  <a:pt x="1199" y="487"/>
                </a:cubicBezTo>
                <a:cubicBezTo>
                  <a:pt x="1189" y="487"/>
                  <a:pt x="1189" y="487"/>
                  <a:pt x="1189" y="487"/>
                </a:cubicBezTo>
                <a:cubicBezTo>
                  <a:pt x="1189" y="571"/>
                  <a:pt x="1189" y="571"/>
                  <a:pt x="1189" y="571"/>
                </a:cubicBezTo>
                <a:cubicBezTo>
                  <a:pt x="1198" y="571"/>
                  <a:pt x="1198" y="571"/>
                  <a:pt x="1198" y="571"/>
                </a:cubicBezTo>
                <a:cubicBezTo>
                  <a:pt x="1198" y="538"/>
                  <a:pt x="1198" y="538"/>
                  <a:pt x="1198" y="538"/>
                </a:cubicBezTo>
                <a:cubicBezTo>
                  <a:pt x="1200" y="538"/>
                  <a:pt x="1200" y="538"/>
                  <a:pt x="1200" y="538"/>
                </a:cubicBezTo>
                <a:cubicBezTo>
                  <a:pt x="1202" y="544"/>
                  <a:pt x="1211" y="547"/>
                  <a:pt x="1217" y="547"/>
                </a:cubicBezTo>
                <a:cubicBezTo>
                  <a:pt x="1233" y="547"/>
                  <a:pt x="1246" y="535"/>
                  <a:pt x="1246" y="515"/>
                </a:cubicBezTo>
                <a:cubicBezTo>
                  <a:pt x="1246" y="497"/>
                  <a:pt x="1235" y="486"/>
                  <a:pt x="1217" y="486"/>
                </a:cubicBezTo>
                <a:close/>
                <a:moveTo>
                  <a:pt x="1216" y="539"/>
                </a:moveTo>
                <a:cubicBezTo>
                  <a:pt x="1207" y="539"/>
                  <a:pt x="1199" y="534"/>
                  <a:pt x="1198" y="527"/>
                </a:cubicBezTo>
                <a:cubicBezTo>
                  <a:pt x="1198" y="510"/>
                  <a:pt x="1198" y="510"/>
                  <a:pt x="1198" y="510"/>
                </a:cubicBezTo>
                <a:cubicBezTo>
                  <a:pt x="1199" y="500"/>
                  <a:pt x="1207" y="494"/>
                  <a:pt x="1216" y="494"/>
                </a:cubicBezTo>
                <a:cubicBezTo>
                  <a:pt x="1228" y="494"/>
                  <a:pt x="1237" y="502"/>
                  <a:pt x="1237" y="516"/>
                </a:cubicBezTo>
                <a:cubicBezTo>
                  <a:pt x="1237" y="531"/>
                  <a:pt x="1227" y="539"/>
                  <a:pt x="1216" y="539"/>
                </a:cubicBezTo>
                <a:close/>
                <a:moveTo>
                  <a:pt x="1302" y="472"/>
                </a:moveTo>
                <a:cubicBezTo>
                  <a:pt x="1311" y="472"/>
                  <a:pt x="1311" y="472"/>
                  <a:pt x="1311" y="472"/>
                </a:cubicBezTo>
                <a:cubicBezTo>
                  <a:pt x="1311" y="460"/>
                  <a:pt x="1311" y="460"/>
                  <a:pt x="1311" y="460"/>
                </a:cubicBezTo>
                <a:cubicBezTo>
                  <a:pt x="1302" y="460"/>
                  <a:pt x="1302" y="460"/>
                  <a:pt x="1302" y="460"/>
                </a:cubicBezTo>
                <a:lnTo>
                  <a:pt x="1302" y="472"/>
                </a:lnTo>
                <a:close/>
                <a:moveTo>
                  <a:pt x="1436" y="517"/>
                </a:moveTo>
                <a:cubicBezTo>
                  <a:pt x="1436" y="499"/>
                  <a:pt x="1428" y="486"/>
                  <a:pt x="1408" y="486"/>
                </a:cubicBezTo>
                <a:cubicBezTo>
                  <a:pt x="1390" y="486"/>
                  <a:pt x="1380" y="499"/>
                  <a:pt x="1380" y="516"/>
                </a:cubicBezTo>
                <a:cubicBezTo>
                  <a:pt x="1380" y="537"/>
                  <a:pt x="1391" y="548"/>
                  <a:pt x="1412" y="548"/>
                </a:cubicBezTo>
                <a:cubicBezTo>
                  <a:pt x="1418" y="548"/>
                  <a:pt x="1427" y="546"/>
                  <a:pt x="1433" y="540"/>
                </a:cubicBezTo>
                <a:cubicBezTo>
                  <a:pt x="1433" y="533"/>
                  <a:pt x="1433" y="533"/>
                  <a:pt x="1433" y="533"/>
                </a:cubicBezTo>
                <a:cubicBezTo>
                  <a:pt x="1431" y="533"/>
                  <a:pt x="1431" y="533"/>
                  <a:pt x="1431" y="533"/>
                </a:cubicBezTo>
                <a:cubicBezTo>
                  <a:pt x="1425" y="537"/>
                  <a:pt x="1418" y="539"/>
                  <a:pt x="1412" y="539"/>
                </a:cubicBezTo>
                <a:cubicBezTo>
                  <a:pt x="1401" y="539"/>
                  <a:pt x="1395" y="535"/>
                  <a:pt x="1391" y="527"/>
                </a:cubicBezTo>
                <a:cubicBezTo>
                  <a:pt x="1390" y="525"/>
                  <a:pt x="1390" y="522"/>
                  <a:pt x="1390" y="518"/>
                </a:cubicBezTo>
                <a:cubicBezTo>
                  <a:pt x="1390" y="517"/>
                  <a:pt x="1390" y="517"/>
                  <a:pt x="1390" y="517"/>
                </a:cubicBezTo>
                <a:lnTo>
                  <a:pt x="1436" y="517"/>
                </a:lnTo>
                <a:close/>
                <a:moveTo>
                  <a:pt x="1408" y="493"/>
                </a:moveTo>
                <a:cubicBezTo>
                  <a:pt x="1419" y="493"/>
                  <a:pt x="1425" y="500"/>
                  <a:pt x="1426" y="510"/>
                </a:cubicBezTo>
                <a:cubicBezTo>
                  <a:pt x="1390" y="510"/>
                  <a:pt x="1390" y="510"/>
                  <a:pt x="1390" y="510"/>
                </a:cubicBezTo>
                <a:cubicBezTo>
                  <a:pt x="1392" y="500"/>
                  <a:pt x="1397" y="493"/>
                  <a:pt x="1408" y="493"/>
                </a:cubicBezTo>
                <a:close/>
                <a:moveTo>
                  <a:pt x="1335" y="501"/>
                </a:moveTo>
                <a:cubicBezTo>
                  <a:pt x="1335" y="496"/>
                  <a:pt x="1340" y="493"/>
                  <a:pt x="1350" y="493"/>
                </a:cubicBezTo>
                <a:cubicBezTo>
                  <a:pt x="1358" y="493"/>
                  <a:pt x="1364" y="498"/>
                  <a:pt x="1366" y="500"/>
                </a:cubicBezTo>
                <a:cubicBezTo>
                  <a:pt x="1368" y="500"/>
                  <a:pt x="1368" y="500"/>
                  <a:pt x="1368" y="500"/>
                </a:cubicBezTo>
                <a:cubicBezTo>
                  <a:pt x="1368" y="491"/>
                  <a:pt x="1368" y="491"/>
                  <a:pt x="1368" y="491"/>
                </a:cubicBezTo>
                <a:cubicBezTo>
                  <a:pt x="1365" y="489"/>
                  <a:pt x="1359" y="486"/>
                  <a:pt x="1350" y="486"/>
                </a:cubicBezTo>
                <a:cubicBezTo>
                  <a:pt x="1334" y="486"/>
                  <a:pt x="1326" y="493"/>
                  <a:pt x="1326" y="503"/>
                </a:cubicBezTo>
                <a:cubicBezTo>
                  <a:pt x="1326" y="523"/>
                  <a:pt x="1362" y="519"/>
                  <a:pt x="1362" y="531"/>
                </a:cubicBezTo>
                <a:cubicBezTo>
                  <a:pt x="1362" y="537"/>
                  <a:pt x="1358" y="540"/>
                  <a:pt x="1348" y="540"/>
                </a:cubicBezTo>
                <a:cubicBezTo>
                  <a:pt x="1341" y="540"/>
                  <a:pt x="1332" y="536"/>
                  <a:pt x="1329" y="532"/>
                </a:cubicBezTo>
                <a:cubicBezTo>
                  <a:pt x="1326" y="532"/>
                  <a:pt x="1326" y="532"/>
                  <a:pt x="1326" y="532"/>
                </a:cubicBezTo>
                <a:cubicBezTo>
                  <a:pt x="1326" y="541"/>
                  <a:pt x="1326" y="541"/>
                  <a:pt x="1326" y="541"/>
                </a:cubicBezTo>
                <a:cubicBezTo>
                  <a:pt x="1331" y="545"/>
                  <a:pt x="1339" y="548"/>
                  <a:pt x="1348" y="548"/>
                </a:cubicBezTo>
                <a:cubicBezTo>
                  <a:pt x="1365" y="548"/>
                  <a:pt x="1372" y="541"/>
                  <a:pt x="1372" y="531"/>
                </a:cubicBezTo>
                <a:cubicBezTo>
                  <a:pt x="1372" y="510"/>
                  <a:pt x="1335" y="516"/>
                  <a:pt x="1335" y="501"/>
                </a:cubicBezTo>
                <a:close/>
                <a:moveTo>
                  <a:pt x="912" y="546"/>
                </a:moveTo>
                <a:cubicBezTo>
                  <a:pt x="969" y="546"/>
                  <a:pt x="969" y="546"/>
                  <a:pt x="969" y="546"/>
                </a:cubicBezTo>
                <a:cubicBezTo>
                  <a:pt x="969" y="537"/>
                  <a:pt x="969" y="537"/>
                  <a:pt x="969" y="537"/>
                </a:cubicBezTo>
                <a:cubicBezTo>
                  <a:pt x="921" y="537"/>
                  <a:pt x="921" y="537"/>
                  <a:pt x="921" y="537"/>
                </a:cubicBezTo>
                <a:cubicBezTo>
                  <a:pt x="921" y="507"/>
                  <a:pt x="921" y="507"/>
                  <a:pt x="921" y="507"/>
                </a:cubicBezTo>
                <a:cubicBezTo>
                  <a:pt x="965" y="507"/>
                  <a:pt x="965" y="507"/>
                  <a:pt x="965" y="507"/>
                </a:cubicBezTo>
                <a:cubicBezTo>
                  <a:pt x="965" y="499"/>
                  <a:pt x="965" y="499"/>
                  <a:pt x="965" y="499"/>
                </a:cubicBezTo>
                <a:cubicBezTo>
                  <a:pt x="921" y="499"/>
                  <a:pt x="921" y="499"/>
                  <a:pt x="921" y="499"/>
                </a:cubicBezTo>
                <a:cubicBezTo>
                  <a:pt x="921" y="471"/>
                  <a:pt x="921" y="471"/>
                  <a:pt x="921" y="471"/>
                </a:cubicBezTo>
                <a:cubicBezTo>
                  <a:pt x="969" y="471"/>
                  <a:pt x="969" y="471"/>
                  <a:pt x="969" y="471"/>
                </a:cubicBezTo>
                <a:cubicBezTo>
                  <a:pt x="969" y="462"/>
                  <a:pt x="969" y="462"/>
                  <a:pt x="969" y="462"/>
                </a:cubicBezTo>
                <a:cubicBezTo>
                  <a:pt x="912" y="462"/>
                  <a:pt x="912" y="462"/>
                  <a:pt x="912" y="462"/>
                </a:cubicBezTo>
                <a:lnTo>
                  <a:pt x="912" y="546"/>
                </a:lnTo>
                <a:close/>
                <a:moveTo>
                  <a:pt x="1159" y="497"/>
                </a:moveTo>
                <a:cubicBezTo>
                  <a:pt x="1158" y="497"/>
                  <a:pt x="1158" y="497"/>
                  <a:pt x="1158" y="497"/>
                </a:cubicBezTo>
                <a:cubicBezTo>
                  <a:pt x="1158" y="487"/>
                  <a:pt x="1158" y="487"/>
                  <a:pt x="1158" y="487"/>
                </a:cubicBezTo>
                <a:cubicBezTo>
                  <a:pt x="1148" y="487"/>
                  <a:pt x="1148" y="487"/>
                  <a:pt x="1148" y="487"/>
                </a:cubicBezTo>
                <a:cubicBezTo>
                  <a:pt x="1148" y="546"/>
                  <a:pt x="1148" y="546"/>
                  <a:pt x="1148" y="546"/>
                </a:cubicBezTo>
                <a:cubicBezTo>
                  <a:pt x="1158" y="546"/>
                  <a:pt x="1158" y="546"/>
                  <a:pt x="1158" y="546"/>
                </a:cubicBezTo>
                <a:cubicBezTo>
                  <a:pt x="1158" y="512"/>
                  <a:pt x="1158" y="512"/>
                  <a:pt x="1158" y="512"/>
                </a:cubicBezTo>
                <a:cubicBezTo>
                  <a:pt x="1159" y="502"/>
                  <a:pt x="1165" y="495"/>
                  <a:pt x="1172" y="495"/>
                </a:cubicBezTo>
                <a:cubicBezTo>
                  <a:pt x="1180" y="495"/>
                  <a:pt x="1180" y="495"/>
                  <a:pt x="1180" y="495"/>
                </a:cubicBezTo>
                <a:cubicBezTo>
                  <a:pt x="1180" y="486"/>
                  <a:pt x="1180" y="486"/>
                  <a:pt x="1180" y="486"/>
                </a:cubicBezTo>
                <a:cubicBezTo>
                  <a:pt x="1172" y="486"/>
                  <a:pt x="1172" y="486"/>
                  <a:pt x="1172" y="486"/>
                </a:cubicBezTo>
                <a:cubicBezTo>
                  <a:pt x="1165" y="486"/>
                  <a:pt x="1161" y="490"/>
                  <a:pt x="1159" y="497"/>
                </a:cubicBezTo>
                <a:close/>
                <a:moveTo>
                  <a:pt x="767" y="20"/>
                </a:moveTo>
                <a:cubicBezTo>
                  <a:pt x="763" y="11"/>
                  <a:pt x="754" y="5"/>
                  <a:pt x="744" y="5"/>
                </a:cubicBezTo>
                <a:cubicBezTo>
                  <a:pt x="416" y="5"/>
                  <a:pt x="416" y="5"/>
                  <a:pt x="416" y="5"/>
                </a:cubicBezTo>
                <a:cubicBezTo>
                  <a:pt x="409" y="5"/>
                  <a:pt x="403" y="8"/>
                  <a:pt x="398" y="12"/>
                </a:cubicBezTo>
                <a:cubicBezTo>
                  <a:pt x="185" y="225"/>
                  <a:pt x="185" y="225"/>
                  <a:pt x="185" y="225"/>
                </a:cubicBezTo>
                <a:cubicBezTo>
                  <a:pt x="176" y="235"/>
                  <a:pt x="176" y="250"/>
                  <a:pt x="185" y="260"/>
                </a:cubicBezTo>
                <a:cubicBezTo>
                  <a:pt x="257" y="332"/>
                  <a:pt x="257" y="332"/>
                  <a:pt x="257" y="332"/>
                </a:cubicBezTo>
                <a:cubicBezTo>
                  <a:pt x="226" y="364"/>
                  <a:pt x="226" y="364"/>
                  <a:pt x="226" y="364"/>
                </a:cubicBezTo>
                <a:cubicBezTo>
                  <a:pt x="216" y="373"/>
                  <a:pt x="216" y="389"/>
                  <a:pt x="226" y="399"/>
                </a:cubicBezTo>
                <a:cubicBezTo>
                  <a:pt x="332" y="505"/>
                  <a:pt x="332" y="505"/>
                  <a:pt x="332" y="505"/>
                </a:cubicBezTo>
                <a:cubicBezTo>
                  <a:pt x="341" y="515"/>
                  <a:pt x="357" y="515"/>
                  <a:pt x="367" y="505"/>
                </a:cubicBezTo>
                <a:cubicBezTo>
                  <a:pt x="401" y="471"/>
                  <a:pt x="401" y="471"/>
                  <a:pt x="401" y="471"/>
                </a:cubicBezTo>
                <a:cubicBezTo>
                  <a:pt x="494" y="564"/>
                  <a:pt x="494" y="564"/>
                  <a:pt x="494" y="564"/>
                </a:cubicBezTo>
                <a:cubicBezTo>
                  <a:pt x="499" y="569"/>
                  <a:pt x="505" y="571"/>
                  <a:pt x="512" y="571"/>
                </a:cubicBezTo>
                <a:cubicBezTo>
                  <a:pt x="518" y="571"/>
                  <a:pt x="525" y="569"/>
                  <a:pt x="530" y="564"/>
                </a:cubicBezTo>
                <a:cubicBezTo>
                  <a:pt x="757" y="337"/>
                  <a:pt x="757" y="337"/>
                  <a:pt x="757" y="337"/>
                </a:cubicBezTo>
                <a:cubicBezTo>
                  <a:pt x="761" y="332"/>
                  <a:pt x="764" y="325"/>
                  <a:pt x="764" y="319"/>
                </a:cubicBezTo>
                <a:cubicBezTo>
                  <a:pt x="764" y="312"/>
                  <a:pt x="761" y="306"/>
                  <a:pt x="757" y="301"/>
                </a:cubicBezTo>
                <a:cubicBezTo>
                  <a:pt x="632" y="176"/>
                  <a:pt x="632" y="176"/>
                  <a:pt x="632" y="176"/>
                </a:cubicBezTo>
                <a:cubicBezTo>
                  <a:pt x="762" y="48"/>
                  <a:pt x="762" y="48"/>
                  <a:pt x="762" y="48"/>
                </a:cubicBezTo>
                <a:cubicBezTo>
                  <a:pt x="769" y="41"/>
                  <a:pt x="771" y="30"/>
                  <a:pt x="767" y="20"/>
                </a:cubicBezTo>
                <a:close/>
                <a:moveTo>
                  <a:pt x="550" y="144"/>
                </a:moveTo>
                <a:cubicBezTo>
                  <a:pt x="577" y="118"/>
                  <a:pt x="577" y="118"/>
                  <a:pt x="577" y="118"/>
                </a:cubicBezTo>
                <a:cubicBezTo>
                  <a:pt x="578" y="116"/>
                  <a:pt x="580" y="116"/>
                  <a:pt x="582" y="116"/>
                </a:cubicBezTo>
                <a:cubicBezTo>
                  <a:pt x="583" y="116"/>
                  <a:pt x="585" y="116"/>
                  <a:pt x="586" y="118"/>
                </a:cubicBezTo>
                <a:cubicBezTo>
                  <a:pt x="613" y="144"/>
                  <a:pt x="613" y="144"/>
                  <a:pt x="613" y="144"/>
                </a:cubicBezTo>
                <a:cubicBezTo>
                  <a:pt x="615" y="147"/>
                  <a:pt x="615" y="151"/>
                  <a:pt x="613" y="154"/>
                </a:cubicBezTo>
                <a:cubicBezTo>
                  <a:pt x="586" y="180"/>
                  <a:pt x="586" y="180"/>
                  <a:pt x="586" y="180"/>
                </a:cubicBezTo>
                <a:cubicBezTo>
                  <a:pt x="585" y="181"/>
                  <a:pt x="583" y="182"/>
                  <a:pt x="582" y="182"/>
                </a:cubicBezTo>
                <a:cubicBezTo>
                  <a:pt x="580" y="182"/>
                  <a:pt x="578" y="181"/>
                  <a:pt x="577" y="180"/>
                </a:cubicBezTo>
                <a:cubicBezTo>
                  <a:pt x="550" y="154"/>
                  <a:pt x="550" y="154"/>
                  <a:pt x="550" y="154"/>
                </a:cubicBezTo>
                <a:cubicBezTo>
                  <a:pt x="549" y="152"/>
                  <a:pt x="548" y="151"/>
                  <a:pt x="548" y="149"/>
                </a:cubicBezTo>
                <a:cubicBezTo>
                  <a:pt x="548" y="147"/>
                  <a:pt x="549" y="145"/>
                  <a:pt x="550" y="144"/>
                </a:cubicBezTo>
                <a:close/>
                <a:moveTo>
                  <a:pt x="400" y="90"/>
                </a:moveTo>
                <a:cubicBezTo>
                  <a:pt x="400" y="87"/>
                  <a:pt x="402" y="84"/>
                  <a:pt x="405" y="83"/>
                </a:cubicBezTo>
                <a:cubicBezTo>
                  <a:pt x="407" y="82"/>
                  <a:pt x="411" y="83"/>
                  <a:pt x="413" y="85"/>
                </a:cubicBezTo>
                <a:cubicBezTo>
                  <a:pt x="460" y="132"/>
                  <a:pt x="460" y="132"/>
                  <a:pt x="460" y="132"/>
                </a:cubicBezTo>
                <a:cubicBezTo>
                  <a:pt x="508" y="85"/>
                  <a:pt x="508" y="85"/>
                  <a:pt x="508" y="85"/>
                </a:cubicBezTo>
                <a:cubicBezTo>
                  <a:pt x="510" y="83"/>
                  <a:pt x="513" y="82"/>
                  <a:pt x="516" y="83"/>
                </a:cubicBezTo>
                <a:cubicBezTo>
                  <a:pt x="519" y="84"/>
                  <a:pt x="521" y="87"/>
                  <a:pt x="521" y="90"/>
                </a:cubicBezTo>
                <a:cubicBezTo>
                  <a:pt x="521" y="196"/>
                  <a:pt x="521" y="196"/>
                  <a:pt x="521" y="196"/>
                </a:cubicBezTo>
                <a:cubicBezTo>
                  <a:pt x="521" y="198"/>
                  <a:pt x="520" y="200"/>
                  <a:pt x="519" y="201"/>
                </a:cubicBezTo>
                <a:cubicBezTo>
                  <a:pt x="466" y="254"/>
                  <a:pt x="466" y="254"/>
                  <a:pt x="466" y="254"/>
                </a:cubicBezTo>
                <a:cubicBezTo>
                  <a:pt x="464" y="256"/>
                  <a:pt x="462" y="256"/>
                  <a:pt x="460" y="256"/>
                </a:cubicBezTo>
                <a:cubicBezTo>
                  <a:pt x="459" y="256"/>
                  <a:pt x="457" y="256"/>
                  <a:pt x="455" y="254"/>
                </a:cubicBezTo>
                <a:cubicBezTo>
                  <a:pt x="402" y="201"/>
                  <a:pt x="402" y="201"/>
                  <a:pt x="402" y="201"/>
                </a:cubicBezTo>
                <a:cubicBezTo>
                  <a:pt x="401" y="200"/>
                  <a:pt x="400" y="198"/>
                  <a:pt x="400" y="196"/>
                </a:cubicBezTo>
                <a:lnTo>
                  <a:pt x="400" y="90"/>
                </a:lnTo>
                <a:close/>
                <a:moveTo>
                  <a:pt x="308" y="144"/>
                </a:moveTo>
                <a:cubicBezTo>
                  <a:pt x="335" y="118"/>
                  <a:pt x="335" y="118"/>
                  <a:pt x="335" y="118"/>
                </a:cubicBezTo>
                <a:cubicBezTo>
                  <a:pt x="336" y="116"/>
                  <a:pt x="338" y="116"/>
                  <a:pt x="339" y="116"/>
                </a:cubicBezTo>
                <a:cubicBezTo>
                  <a:pt x="341" y="116"/>
                  <a:pt x="343" y="116"/>
                  <a:pt x="344" y="118"/>
                </a:cubicBezTo>
                <a:cubicBezTo>
                  <a:pt x="371" y="144"/>
                  <a:pt x="371" y="144"/>
                  <a:pt x="371" y="144"/>
                </a:cubicBezTo>
                <a:cubicBezTo>
                  <a:pt x="373" y="147"/>
                  <a:pt x="373" y="151"/>
                  <a:pt x="371" y="154"/>
                </a:cubicBezTo>
                <a:cubicBezTo>
                  <a:pt x="344" y="180"/>
                  <a:pt x="344" y="180"/>
                  <a:pt x="344" y="180"/>
                </a:cubicBezTo>
                <a:cubicBezTo>
                  <a:pt x="343" y="181"/>
                  <a:pt x="341" y="182"/>
                  <a:pt x="339" y="182"/>
                </a:cubicBezTo>
                <a:cubicBezTo>
                  <a:pt x="338" y="182"/>
                  <a:pt x="336" y="181"/>
                  <a:pt x="335" y="180"/>
                </a:cubicBezTo>
                <a:cubicBezTo>
                  <a:pt x="308" y="154"/>
                  <a:pt x="308" y="154"/>
                  <a:pt x="308" y="154"/>
                </a:cubicBezTo>
                <a:cubicBezTo>
                  <a:pt x="307" y="152"/>
                  <a:pt x="306" y="151"/>
                  <a:pt x="306" y="149"/>
                </a:cubicBezTo>
                <a:cubicBezTo>
                  <a:pt x="306" y="147"/>
                  <a:pt x="307" y="145"/>
                  <a:pt x="308" y="144"/>
                </a:cubicBezTo>
                <a:close/>
                <a:moveTo>
                  <a:pt x="371" y="396"/>
                </a:moveTo>
                <a:cubicBezTo>
                  <a:pt x="344" y="422"/>
                  <a:pt x="344" y="422"/>
                  <a:pt x="344" y="422"/>
                </a:cubicBezTo>
                <a:cubicBezTo>
                  <a:pt x="343" y="424"/>
                  <a:pt x="341" y="424"/>
                  <a:pt x="339" y="424"/>
                </a:cubicBezTo>
                <a:cubicBezTo>
                  <a:pt x="338" y="424"/>
                  <a:pt x="336" y="424"/>
                  <a:pt x="335" y="422"/>
                </a:cubicBezTo>
                <a:cubicBezTo>
                  <a:pt x="308" y="396"/>
                  <a:pt x="308" y="396"/>
                  <a:pt x="308" y="396"/>
                </a:cubicBezTo>
                <a:cubicBezTo>
                  <a:pt x="307" y="395"/>
                  <a:pt x="306" y="393"/>
                  <a:pt x="306" y="391"/>
                </a:cubicBezTo>
                <a:cubicBezTo>
                  <a:pt x="306" y="389"/>
                  <a:pt x="307" y="387"/>
                  <a:pt x="308" y="386"/>
                </a:cubicBezTo>
                <a:cubicBezTo>
                  <a:pt x="335" y="360"/>
                  <a:pt x="335" y="360"/>
                  <a:pt x="335" y="360"/>
                </a:cubicBezTo>
                <a:cubicBezTo>
                  <a:pt x="336" y="358"/>
                  <a:pt x="338" y="358"/>
                  <a:pt x="339" y="358"/>
                </a:cubicBezTo>
                <a:cubicBezTo>
                  <a:pt x="341" y="358"/>
                  <a:pt x="343" y="358"/>
                  <a:pt x="344" y="360"/>
                </a:cubicBezTo>
                <a:cubicBezTo>
                  <a:pt x="371" y="386"/>
                  <a:pt x="371" y="386"/>
                  <a:pt x="371" y="386"/>
                </a:cubicBezTo>
                <a:cubicBezTo>
                  <a:pt x="373" y="389"/>
                  <a:pt x="373" y="393"/>
                  <a:pt x="371" y="396"/>
                </a:cubicBezTo>
                <a:close/>
                <a:moveTo>
                  <a:pt x="385" y="331"/>
                </a:moveTo>
                <a:cubicBezTo>
                  <a:pt x="280" y="331"/>
                  <a:pt x="280" y="331"/>
                  <a:pt x="280" y="331"/>
                </a:cubicBezTo>
                <a:cubicBezTo>
                  <a:pt x="277" y="331"/>
                  <a:pt x="274" y="329"/>
                  <a:pt x="273" y="326"/>
                </a:cubicBezTo>
                <a:cubicBezTo>
                  <a:pt x="271" y="323"/>
                  <a:pt x="272" y="320"/>
                  <a:pt x="274" y="318"/>
                </a:cubicBezTo>
                <a:cubicBezTo>
                  <a:pt x="322" y="270"/>
                  <a:pt x="322" y="270"/>
                  <a:pt x="322" y="270"/>
                </a:cubicBezTo>
                <a:cubicBezTo>
                  <a:pt x="274" y="223"/>
                  <a:pt x="274" y="223"/>
                  <a:pt x="274" y="223"/>
                </a:cubicBezTo>
                <a:cubicBezTo>
                  <a:pt x="272" y="221"/>
                  <a:pt x="271" y="217"/>
                  <a:pt x="273" y="215"/>
                </a:cubicBezTo>
                <a:cubicBezTo>
                  <a:pt x="274" y="212"/>
                  <a:pt x="277" y="210"/>
                  <a:pt x="280" y="210"/>
                </a:cubicBezTo>
                <a:cubicBezTo>
                  <a:pt x="385" y="210"/>
                  <a:pt x="385" y="210"/>
                  <a:pt x="385" y="210"/>
                </a:cubicBezTo>
                <a:cubicBezTo>
                  <a:pt x="387" y="210"/>
                  <a:pt x="389" y="211"/>
                  <a:pt x="391" y="212"/>
                </a:cubicBezTo>
                <a:cubicBezTo>
                  <a:pt x="444" y="265"/>
                  <a:pt x="444" y="265"/>
                  <a:pt x="444" y="265"/>
                </a:cubicBezTo>
                <a:cubicBezTo>
                  <a:pt x="445" y="266"/>
                  <a:pt x="446" y="268"/>
                  <a:pt x="446" y="270"/>
                </a:cubicBezTo>
                <a:cubicBezTo>
                  <a:pt x="446" y="272"/>
                  <a:pt x="445" y="274"/>
                  <a:pt x="444" y="276"/>
                </a:cubicBezTo>
                <a:cubicBezTo>
                  <a:pt x="391" y="329"/>
                  <a:pt x="391" y="329"/>
                  <a:pt x="391" y="329"/>
                </a:cubicBezTo>
                <a:cubicBezTo>
                  <a:pt x="389" y="330"/>
                  <a:pt x="387" y="331"/>
                  <a:pt x="385" y="331"/>
                </a:cubicBezTo>
                <a:close/>
                <a:moveTo>
                  <a:pt x="521" y="452"/>
                </a:moveTo>
                <a:cubicBezTo>
                  <a:pt x="521" y="455"/>
                  <a:pt x="519" y="458"/>
                  <a:pt x="516" y="459"/>
                </a:cubicBezTo>
                <a:cubicBezTo>
                  <a:pt x="515" y="459"/>
                  <a:pt x="514" y="459"/>
                  <a:pt x="513" y="459"/>
                </a:cubicBezTo>
                <a:cubicBezTo>
                  <a:pt x="511" y="459"/>
                  <a:pt x="509" y="459"/>
                  <a:pt x="508" y="457"/>
                </a:cubicBezTo>
                <a:cubicBezTo>
                  <a:pt x="460" y="410"/>
                  <a:pt x="460" y="410"/>
                  <a:pt x="460" y="410"/>
                </a:cubicBezTo>
                <a:cubicBezTo>
                  <a:pt x="413" y="457"/>
                  <a:pt x="413" y="457"/>
                  <a:pt x="413" y="457"/>
                </a:cubicBezTo>
                <a:cubicBezTo>
                  <a:pt x="411" y="459"/>
                  <a:pt x="407" y="460"/>
                  <a:pt x="405" y="459"/>
                </a:cubicBezTo>
                <a:cubicBezTo>
                  <a:pt x="402" y="458"/>
                  <a:pt x="400" y="455"/>
                  <a:pt x="400" y="452"/>
                </a:cubicBezTo>
                <a:cubicBezTo>
                  <a:pt x="400" y="346"/>
                  <a:pt x="400" y="346"/>
                  <a:pt x="400" y="346"/>
                </a:cubicBezTo>
                <a:cubicBezTo>
                  <a:pt x="400" y="344"/>
                  <a:pt x="401" y="342"/>
                  <a:pt x="402" y="341"/>
                </a:cubicBezTo>
                <a:cubicBezTo>
                  <a:pt x="455" y="288"/>
                  <a:pt x="455" y="288"/>
                  <a:pt x="455" y="288"/>
                </a:cubicBezTo>
                <a:cubicBezTo>
                  <a:pt x="458" y="285"/>
                  <a:pt x="463" y="285"/>
                  <a:pt x="466" y="288"/>
                </a:cubicBezTo>
                <a:cubicBezTo>
                  <a:pt x="519" y="341"/>
                  <a:pt x="519" y="341"/>
                  <a:pt x="519" y="341"/>
                </a:cubicBezTo>
                <a:cubicBezTo>
                  <a:pt x="520" y="342"/>
                  <a:pt x="521" y="344"/>
                  <a:pt x="521" y="346"/>
                </a:cubicBezTo>
                <a:lnTo>
                  <a:pt x="521" y="452"/>
                </a:lnTo>
                <a:close/>
                <a:moveTo>
                  <a:pt x="613" y="396"/>
                </a:moveTo>
                <a:cubicBezTo>
                  <a:pt x="586" y="422"/>
                  <a:pt x="586" y="422"/>
                  <a:pt x="586" y="422"/>
                </a:cubicBezTo>
                <a:cubicBezTo>
                  <a:pt x="585" y="424"/>
                  <a:pt x="583" y="424"/>
                  <a:pt x="582" y="424"/>
                </a:cubicBezTo>
                <a:cubicBezTo>
                  <a:pt x="580" y="424"/>
                  <a:pt x="578" y="424"/>
                  <a:pt x="577" y="422"/>
                </a:cubicBezTo>
                <a:cubicBezTo>
                  <a:pt x="550" y="396"/>
                  <a:pt x="550" y="396"/>
                  <a:pt x="550" y="396"/>
                </a:cubicBezTo>
                <a:cubicBezTo>
                  <a:pt x="549" y="395"/>
                  <a:pt x="548" y="393"/>
                  <a:pt x="548" y="391"/>
                </a:cubicBezTo>
                <a:cubicBezTo>
                  <a:pt x="548" y="389"/>
                  <a:pt x="549" y="387"/>
                  <a:pt x="550" y="386"/>
                </a:cubicBezTo>
                <a:cubicBezTo>
                  <a:pt x="577" y="360"/>
                  <a:pt x="577" y="360"/>
                  <a:pt x="577" y="360"/>
                </a:cubicBezTo>
                <a:cubicBezTo>
                  <a:pt x="578" y="358"/>
                  <a:pt x="580" y="358"/>
                  <a:pt x="582" y="358"/>
                </a:cubicBezTo>
                <a:cubicBezTo>
                  <a:pt x="583" y="358"/>
                  <a:pt x="585" y="358"/>
                  <a:pt x="586" y="360"/>
                </a:cubicBezTo>
                <a:cubicBezTo>
                  <a:pt x="613" y="386"/>
                  <a:pt x="613" y="386"/>
                  <a:pt x="613" y="386"/>
                </a:cubicBezTo>
                <a:cubicBezTo>
                  <a:pt x="615" y="389"/>
                  <a:pt x="615" y="393"/>
                  <a:pt x="613" y="396"/>
                </a:cubicBezTo>
                <a:close/>
                <a:moveTo>
                  <a:pt x="641" y="210"/>
                </a:moveTo>
                <a:cubicBezTo>
                  <a:pt x="644" y="210"/>
                  <a:pt x="647" y="212"/>
                  <a:pt x="648" y="215"/>
                </a:cubicBezTo>
                <a:cubicBezTo>
                  <a:pt x="649" y="217"/>
                  <a:pt x="649" y="221"/>
                  <a:pt x="647" y="223"/>
                </a:cubicBezTo>
                <a:cubicBezTo>
                  <a:pt x="599" y="270"/>
                  <a:pt x="599" y="270"/>
                  <a:pt x="599" y="270"/>
                </a:cubicBezTo>
                <a:cubicBezTo>
                  <a:pt x="647" y="318"/>
                  <a:pt x="647" y="318"/>
                  <a:pt x="647" y="318"/>
                </a:cubicBezTo>
                <a:cubicBezTo>
                  <a:pt x="649" y="320"/>
                  <a:pt x="649" y="323"/>
                  <a:pt x="648" y="326"/>
                </a:cubicBezTo>
                <a:cubicBezTo>
                  <a:pt x="647" y="329"/>
                  <a:pt x="644" y="331"/>
                  <a:pt x="641" y="331"/>
                </a:cubicBezTo>
                <a:cubicBezTo>
                  <a:pt x="535" y="331"/>
                  <a:pt x="535" y="331"/>
                  <a:pt x="535" y="331"/>
                </a:cubicBezTo>
                <a:cubicBezTo>
                  <a:pt x="533" y="331"/>
                  <a:pt x="532" y="330"/>
                  <a:pt x="530" y="329"/>
                </a:cubicBezTo>
                <a:cubicBezTo>
                  <a:pt x="477" y="276"/>
                  <a:pt x="477" y="276"/>
                  <a:pt x="477" y="276"/>
                </a:cubicBezTo>
                <a:cubicBezTo>
                  <a:pt x="476" y="274"/>
                  <a:pt x="475" y="272"/>
                  <a:pt x="475" y="270"/>
                </a:cubicBezTo>
                <a:cubicBezTo>
                  <a:pt x="475" y="268"/>
                  <a:pt x="476" y="266"/>
                  <a:pt x="477" y="265"/>
                </a:cubicBezTo>
                <a:cubicBezTo>
                  <a:pt x="530" y="212"/>
                  <a:pt x="530" y="212"/>
                  <a:pt x="530" y="212"/>
                </a:cubicBezTo>
                <a:cubicBezTo>
                  <a:pt x="532" y="211"/>
                  <a:pt x="533" y="210"/>
                  <a:pt x="535" y="210"/>
                </a:cubicBezTo>
                <a:lnTo>
                  <a:pt x="641" y="210"/>
                </a:lnTo>
                <a:close/>
                <a:moveTo>
                  <a:pt x="1162" y="335"/>
                </a:moveTo>
                <a:cubicBezTo>
                  <a:pt x="953" y="335"/>
                  <a:pt x="953" y="335"/>
                  <a:pt x="953" y="335"/>
                </a:cubicBezTo>
                <a:cubicBezTo>
                  <a:pt x="953" y="204"/>
                  <a:pt x="953" y="204"/>
                  <a:pt x="953" y="204"/>
                </a:cubicBezTo>
                <a:cubicBezTo>
                  <a:pt x="1146" y="204"/>
                  <a:pt x="1146" y="204"/>
                  <a:pt x="1146" y="204"/>
                </a:cubicBezTo>
                <a:cubicBezTo>
                  <a:pt x="1146" y="166"/>
                  <a:pt x="1146" y="166"/>
                  <a:pt x="1146" y="166"/>
                </a:cubicBezTo>
                <a:cubicBezTo>
                  <a:pt x="953" y="166"/>
                  <a:pt x="953" y="166"/>
                  <a:pt x="953" y="166"/>
                </a:cubicBezTo>
                <a:cubicBezTo>
                  <a:pt x="953" y="43"/>
                  <a:pt x="953" y="43"/>
                  <a:pt x="953" y="43"/>
                </a:cubicBezTo>
                <a:cubicBezTo>
                  <a:pt x="1163" y="43"/>
                  <a:pt x="1163" y="43"/>
                  <a:pt x="1163" y="43"/>
                </a:cubicBezTo>
                <a:cubicBezTo>
                  <a:pt x="1163" y="5"/>
                  <a:pt x="1163" y="5"/>
                  <a:pt x="1163" y="5"/>
                </a:cubicBezTo>
                <a:cubicBezTo>
                  <a:pt x="911" y="5"/>
                  <a:pt x="911" y="5"/>
                  <a:pt x="911" y="5"/>
                </a:cubicBezTo>
                <a:cubicBezTo>
                  <a:pt x="911" y="373"/>
                  <a:pt x="911" y="373"/>
                  <a:pt x="911" y="373"/>
                </a:cubicBezTo>
                <a:cubicBezTo>
                  <a:pt x="1162" y="373"/>
                  <a:pt x="1162" y="373"/>
                  <a:pt x="1162" y="373"/>
                </a:cubicBezTo>
                <a:lnTo>
                  <a:pt x="1162" y="335"/>
                </a:lnTo>
                <a:close/>
                <a:moveTo>
                  <a:pt x="1011" y="486"/>
                </a:moveTo>
                <a:cubicBezTo>
                  <a:pt x="1003" y="486"/>
                  <a:pt x="995" y="489"/>
                  <a:pt x="991" y="497"/>
                </a:cubicBezTo>
                <a:cubicBezTo>
                  <a:pt x="990" y="497"/>
                  <a:pt x="990" y="497"/>
                  <a:pt x="990" y="497"/>
                </a:cubicBezTo>
                <a:cubicBezTo>
                  <a:pt x="990" y="487"/>
                  <a:pt x="990" y="487"/>
                  <a:pt x="990" y="487"/>
                </a:cubicBezTo>
                <a:cubicBezTo>
                  <a:pt x="981" y="487"/>
                  <a:pt x="981" y="487"/>
                  <a:pt x="981" y="487"/>
                </a:cubicBezTo>
                <a:cubicBezTo>
                  <a:pt x="981" y="546"/>
                  <a:pt x="981" y="546"/>
                  <a:pt x="981" y="546"/>
                </a:cubicBezTo>
                <a:cubicBezTo>
                  <a:pt x="990" y="546"/>
                  <a:pt x="990" y="546"/>
                  <a:pt x="990" y="546"/>
                </a:cubicBezTo>
                <a:cubicBezTo>
                  <a:pt x="990" y="508"/>
                  <a:pt x="990" y="508"/>
                  <a:pt x="990" y="508"/>
                </a:cubicBezTo>
                <a:cubicBezTo>
                  <a:pt x="991" y="500"/>
                  <a:pt x="1001" y="494"/>
                  <a:pt x="1008" y="494"/>
                </a:cubicBezTo>
                <a:cubicBezTo>
                  <a:pt x="1017" y="494"/>
                  <a:pt x="1024" y="499"/>
                  <a:pt x="1024" y="509"/>
                </a:cubicBezTo>
                <a:cubicBezTo>
                  <a:pt x="1024" y="546"/>
                  <a:pt x="1024" y="546"/>
                  <a:pt x="1024" y="546"/>
                </a:cubicBezTo>
                <a:cubicBezTo>
                  <a:pt x="1034" y="546"/>
                  <a:pt x="1034" y="546"/>
                  <a:pt x="1034" y="546"/>
                </a:cubicBezTo>
                <a:cubicBezTo>
                  <a:pt x="1034" y="508"/>
                  <a:pt x="1034" y="508"/>
                  <a:pt x="1034" y="508"/>
                </a:cubicBezTo>
                <a:cubicBezTo>
                  <a:pt x="1034" y="493"/>
                  <a:pt x="1024" y="486"/>
                  <a:pt x="1011" y="486"/>
                </a:cubicBezTo>
                <a:close/>
                <a:moveTo>
                  <a:pt x="1137" y="517"/>
                </a:moveTo>
                <a:cubicBezTo>
                  <a:pt x="1136" y="499"/>
                  <a:pt x="1129" y="486"/>
                  <a:pt x="1109" y="486"/>
                </a:cubicBezTo>
                <a:cubicBezTo>
                  <a:pt x="1091" y="486"/>
                  <a:pt x="1081" y="499"/>
                  <a:pt x="1081" y="516"/>
                </a:cubicBezTo>
                <a:cubicBezTo>
                  <a:pt x="1081" y="537"/>
                  <a:pt x="1092" y="548"/>
                  <a:pt x="1113" y="548"/>
                </a:cubicBezTo>
                <a:cubicBezTo>
                  <a:pt x="1119" y="548"/>
                  <a:pt x="1128" y="546"/>
                  <a:pt x="1134" y="540"/>
                </a:cubicBezTo>
                <a:cubicBezTo>
                  <a:pt x="1134" y="533"/>
                  <a:pt x="1134" y="533"/>
                  <a:pt x="1134" y="533"/>
                </a:cubicBezTo>
                <a:cubicBezTo>
                  <a:pt x="1132" y="533"/>
                  <a:pt x="1132" y="533"/>
                  <a:pt x="1132" y="533"/>
                </a:cubicBezTo>
                <a:cubicBezTo>
                  <a:pt x="1126" y="537"/>
                  <a:pt x="1119" y="539"/>
                  <a:pt x="1113" y="539"/>
                </a:cubicBezTo>
                <a:cubicBezTo>
                  <a:pt x="1102" y="539"/>
                  <a:pt x="1096" y="535"/>
                  <a:pt x="1092" y="527"/>
                </a:cubicBezTo>
                <a:cubicBezTo>
                  <a:pt x="1091" y="525"/>
                  <a:pt x="1090" y="522"/>
                  <a:pt x="1090" y="518"/>
                </a:cubicBezTo>
                <a:cubicBezTo>
                  <a:pt x="1090" y="517"/>
                  <a:pt x="1090" y="517"/>
                  <a:pt x="1090" y="517"/>
                </a:cubicBezTo>
                <a:lnTo>
                  <a:pt x="1137" y="517"/>
                </a:lnTo>
                <a:close/>
                <a:moveTo>
                  <a:pt x="1109" y="493"/>
                </a:moveTo>
                <a:cubicBezTo>
                  <a:pt x="1120" y="493"/>
                  <a:pt x="1126" y="500"/>
                  <a:pt x="1127" y="510"/>
                </a:cubicBezTo>
                <a:cubicBezTo>
                  <a:pt x="1091" y="510"/>
                  <a:pt x="1091" y="510"/>
                  <a:pt x="1091" y="510"/>
                </a:cubicBezTo>
                <a:cubicBezTo>
                  <a:pt x="1093" y="500"/>
                  <a:pt x="1098" y="493"/>
                  <a:pt x="1109" y="493"/>
                </a:cubicBezTo>
                <a:close/>
                <a:moveTo>
                  <a:pt x="1551" y="501"/>
                </a:moveTo>
                <a:cubicBezTo>
                  <a:pt x="1551" y="496"/>
                  <a:pt x="1556" y="493"/>
                  <a:pt x="1566" y="493"/>
                </a:cubicBezTo>
                <a:cubicBezTo>
                  <a:pt x="1574" y="493"/>
                  <a:pt x="1580" y="498"/>
                  <a:pt x="1582" y="500"/>
                </a:cubicBezTo>
                <a:cubicBezTo>
                  <a:pt x="1585" y="500"/>
                  <a:pt x="1585" y="500"/>
                  <a:pt x="1585" y="500"/>
                </a:cubicBezTo>
                <a:cubicBezTo>
                  <a:pt x="1585" y="491"/>
                  <a:pt x="1585" y="491"/>
                  <a:pt x="1585" y="491"/>
                </a:cubicBezTo>
                <a:cubicBezTo>
                  <a:pt x="1581" y="489"/>
                  <a:pt x="1575" y="486"/>
                  <a:pt x="1566" y="486"/>
                </a:cubicBezTo>
                <a:cubicBezTo>
                  <a:pt x="1550" y="486"/>
                  <a:pt x="1542" y="493"/>
                  <a:pt x="1542" y="503"/>
                </a:cubicBezTo>
                <a:cubicBezTo>
                  <a:pt x="1542" y="523"/>
                  <a:pt x="1579" y="519"/>
                  <a:pt x="1579" y="531"/>
                </a:cubicBezTo>
                <a:cubicBezTo>
                  <a:pt x="1579" y="537"/>
                  <a:pt x="1574" y="540"/>
                  <a:pt x="1564" y="540"/>
                </a:cubicBezTo>
                <a:cubicBezTo>
                  <a:pt x="1557" y="540"/>
                  <a:pt x="1548" y="536"/>
                  <a:pt x="1545" y="532"/>
                </a:cubicBezTo>
                <a:cubicBezTo>
                  <a:pt x="1542" y="532"/>
                  <a:pt x="1542" y="532"/>
                  <a:pt x="1542" y="532"/>
                </a:cubicBezTo>
                <a:cubicBezTo>
                  <a:pt x="1542" y="541"/>
                  <a:pt x="1542" y="541"/>
                  <a:pt x="1542" y="541"/>
                </a:cubicBezTo>
                <a:cubicBezTo>
                  <a:pt x="1548" y="545"/>
                  <a:pt x="1555" y="548"/>
                  <a:pt x="1564" y="548"/>
                </a:cubicBezTo>
                <a:cubicBezTo>
                  <a:pt x="1581" y="548"/>
                  <a:pt x="1588" y="541"/>
                  <a:pt x="1588" y="531"/>
                </a:cubicBezTo>
                <a:cubicBezTo>
                  <a:pt x="1588" y="510"/>
                  <a:pt x="1551" y="516"/>
                  <a:pt x="1551" y="501"/>
                </a:cubicBezTo>
                <a:close/>
                <a:moveTo>
                  <a:pt x="1061" y="467"/>
                </a:moveTo>
                <a:cubicBezTo>
                  <a:pt x="1051" y="467"/>
                  <a:pt x="1051" y="467"/>
                  <a:pt x="1051" y="467"/>
                </a:cubicBezTo>
                <a:cubicBezTo>
                  <a:pt x="1051" y="487"/>
                  <a:pt x="1051" y="487"/>
                  <a:pt x="1051" y="487"/>
                </a:cubicBezTo>
                <a:cubicBezTo>
                  <a:pt x="1042" y="487"/>
                  <a:pt x="1042" y="487"/>
                  <a:pt x="1042" y="487"/>
                </a:cubicBezTo>
                <a:cubicBezTo>
                  <a:pt x="1042" y="494"/>
                  <a:pt x="1042" y="494"/>
                  <a:pt x="1042" y="494"/>
                </a:cubicBezTo>
                <a:cubicBezTo>
                  <a:pt x="1051" y="494"/>
                  <a:pt x="1051" y="494"/>
                  <a:pt x="1051" y="494"/>
                </a:cubicBezTo>
                <a:cubicBezTo>
                  <a:pt x="1051" y="529"/>
                  <a:pt x="1051" y="529"/>
                  <a:pt x="1051" y="529"/>
                </a:cubicBezTo>
                <a:cubicBezTo>
                  <a:pt x="1051" y="542"/>
                  <a:pt x="1056" y="546"/>
                  <a:pt x="1066" y="546"/>
                </a:cubicBezTo>
                <a:cubicBezTo>
                  <a:pt x="1074" y="546"/>
                  <a:pt x="1074" y="546"/>
                  <a:pt x="1074" y="546"/>
                </a:cubicBezTo>
                <a:cubicBezTo>
                  <a:pt x="1074" y="539"/>
                  <a:pt x="1074" y="539"/>
                  <a:pt x="1074" y="539"/>
                </a:cubicBezTo>
                <a:cubicBezTo>
                  <a:pt x="1068" y="539"/>
                  <a:pt x="1068" y="539"/>
                  <a:pt x="1068" y="539"/>
                </a:cubicBezTo>
                <a:cubicBezTo>
                  <a:pt x="1063" y="539"/>
                  <a:pt x="1060" y="537"/>
                  <a:pt x="1060" y="530"/>
                </a:cubicBezTo>
                <a:cubicBezTo>
                  <a:pt x="1060" y="494"/>
                  <a:pt x="1060" y="494"/>
                  <a:pt x="1060" y="494"/>
                </a:cubicBezTo>
                <a:cubicBezTo>
                  <a:pt x="1075" y="494"/>
                  <a:pt x="1075" y="494"/>
                  <a:pt x="1075" y="494"/>
                </a:cubicBezTo>
                <a:cubicBezTo>
                  <a:pt x="1075" y="487"/>
                  <a:pt x="1075" y="487"/>
                  <a:pt x="1075" y="487"/>
                </a:cubicBezTo>
                <a:cubicBezTo>
                  <a:pt x="1060" y="487"/>
                  <a:pt x="1060" y="487"/>
                  <a:pt x="1060" y="487"/>
                </a:cubicBezTo>
                <a:lnTo>
                  <a:pt x="1061" y="4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710037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Blue">
    <p:bg>
      <p:bgPr>
        <a:solidFill>
          <a:srgbClr val="000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sz="6000">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3429001"/>
            <a:ext cx="7559676" cy="2808288"/>
          </a:xfrm>
        </p:spPr>
        <p:txBody>
          <a:bodyPr bIns="0"/>
          <a:lstStyle>
            <a:lvl1pPr marL="0" indent="0">
              <a:spcBef>
                <a:spcPts val="200"/>
              </a:spcBef>
              <a:buNone/>
              <a:defRPr sz="2200">
                <a:solidFill>
                  <a:schemeClr val="bg1"/>
                </a:solidFill>
              </a:defRPr>
            </a:lvl1pPr>
          </a:lstStyle>
          <a:p>
            <a:pPr lvl="0"/>
            <a:r>
              <a:rPr lang="en-GB" dirty="0"/>
              <a:t>Click to edit</a:t>
            </a:r>
          </a:p>
        </p:txBody>
      </p:sp>
      <p:sp>
        <p:nvSpPr>
          <p:cNvPr id="38" name="Freeform 5">
            <a:extLst>
              <a:ext uri="{FF2B5EF4-FFF2-40B4-BE49-F238E27FC236}">
                <a16:creationId xmlns:a16="http://schemas.microsoft.com/office/drawing/2014/main" id="{FD47A815-62B2-4B87-9313-8A2B500FE6BD}"/>
              </a:ext>
            </a:extLst>
          </p:cNvPr>
          <p:cNvSpPr>
            <a:spLocks noEditPoints="1"/>
          </p:cNvSpPr>
          <p:nvPr userDrawn="1"/>
        </p:nvSpPr>
        <p:spPr bwMode="auto">
          <a:xfrm>
            <a:off x="10446544" y="229462"/>
            <a:ext cx="1427956" cy="441244"/>
          </a:xfrm>
          <a:custGeom>
            <a:avLst/>
            <a:gdLst>
              <a:gd name="T0" fmla="*/ 1618 w 1847"/>
              <a:gd name="T1" fmla="*/ 546 h 571"/>
              <a:gd name="T2" fmla="*/ 1612 w 1847"/>
              <a:gd name="T3" fmla="*/ 487 h 571"/>
              <a:gd name="T4" fmla="*/ 376 w 1847"/>
              <a:gd name="T5" fmla="*/ 304 h 571"/>
              <a:gd name="T6" fmla="*/ 540 w 1847"/>
              <a:gd name="T7" fmla="*/ 302 h 571"/>
              <a:gd name="T8" fmla="*/ 513 w 1847"/>
              <a:gd name="T9" fmla="*/ 266 h 571"/>
              <a:gd name="T10" fmla="*/ 456 w 1847"/>
              <a:gd name="T11" fmla="*/ 323 h 571"/>
              <a:gd name="T12" fmla="*/ 492 w 1847"/>
              <a:gd name="T13" fmla="*/ 349 h 571"/>
              <a:gd name="T14" fmla="*/ 1643 w 1847"/>
              <a:gd name="T15" fmla="*/ 517 h 571"/>
              <a:gd name="T16" fmla="*/ 1481 w 1847"/>
              <a:gd name="T17" fmla="*/ 507 h 571"/>
              <a:gd name="T18" fmla="*/ 1471 w 1847"/>
              <a:gd name="T19" fmla="*/ 546 h 571"/>
              <a:gd name="T20" fmla="*/ 34 w 1847"/>
              <a:gd name="T21" fmla="*/ 469 h 571"/>
              <a:gd name="T22" fmla="*/ 105 w 1847"/>
              <a:gd name="T23" fmla="*/ 275 h 571"/>
              <a:gd name="T24" fmla="*/ 82 w 1847"/>
              <a:gd name="T25" fmla="*/ 322 h 571"/>
              <a:gd name="T26" fmla="*/ 142 w 1847"/>
              <a:gd name="T27" fmla="*/ 184 h 571"/>
              <a:gd name="T28" fmla="*/ 69 w 1847"/>
              <a:gd name="T29" fmla="*/ 232 h 571"/>
              <a:gd name="T30" fmla="*/ 1710 w 1847"/>
              <a:gd name="T31" fmla="*/ 0 h 571"/>
              <a:gd name="T32" fmla="*/ 1712 w 1847"/>
              <a:gd name="T33" fmla="*/ 380 h 571"/>
              <a:gd name="T34" fmla="*/ 1836 w 1847"/>
              <a:gd name="T35" fmla="*/ 507 h 571"/>
              <a:gd name="T36" fmla="*/ 1846 w 1847"/>
              <a:gd name="T37" fmla="*/ 509 h 571"/>
              <a:gd name="T38" fmla="*/ 1837 w 1847"/>
              <a:gd name="T39" fmla="*/ 528 h 571"/>
              <a:gd name="T40" fmla="*/ 465 w 1847"/>
              <a:gd name="T41" fmla="*/ 217 h 571"/>
              <a:gd name="T42" fmla="*/ 429 w 1847"/>
              <a:gd name="T43" fmla="*/ 191 h 571"/>
              <a:gd name="T44" fmla="*/ 1716 w 1847"/>
              <a:gd name="T45" fmla="*/ 546 h 571"/>
              <a:gd name="T46" fmla="*/ 1270 w 1847"/>
              <a:gd name="T47" fmla="*/ 497 h 571"/>
              <a:gd name="T48" fmla="*/ 1291 w 1847"/>
              <a:gd name="T49" fmla="*/ 495 h 571"/>
              <a:gd name="T50" fmla="*/ 1302 w 1847"/>
              <a:gd name="T51" fmla="*/ 546 h 571"/>
              <a:gd name="T52" fmla="*/ 1536 w 1847"/>
              <a:gd name="T53" fmla="*/ 373 h 571"/>
              <a:gd name="T54" fmla="*/ 1371 w 1847"/>
              <a:gd name="T55" fmla="*/ 58 h 571"/>
              <a:gd name="T56" fmla="*/ 1189 w 1847"/>
              <a:gd name="T57" fmla="*/ 571 h 571"/>
              <a:gd name="T58" fmla="*/ 1198 w 1847"/>
              <a:gd name="T59" fmla="*/ 527 h 571"/>
              <a:gd name="T60" fmla="*/ 1302 w 1847"/>
              <a:gd name="T61" fmla="*/ 460 h 571"/>
              <a:gd name="T62" fmla="*/ 1431 w 1847"/>
              <a:gd name="T63" fmla="*/ 533 h 571"/>
              <a:gd name="T64" fmla="*/ 1390 w 1847"/>
              <a:gd name="T65" fmla="*/ 510 h 571"/>
              <a:gd name="T66" fmla="*/ 1326 w 1847"/>
              <a:gd name="T67" fmla="*/ 503 h 571"/>
              <a:gd name="T68" fmla="*/ 1335 w 1847"/>
              <a:gd name="T69" fmla="*/ 501 h 571"/>
              <a:gd name="T70" fmla="*/ 921 w 1847"/>
              <a:gd name="T71" fmla="*/ 499 h 571"/>
              <a:gd name="T72" fmla="*/ 1158 w 1847"/>
              <a:gd name="T73" fmla="*/ 487 h 571"/>
              <a:gd name="T74" fmla="*/ 1172 w 1847"/>
              <a:gd name="T75" fmla="*/ 486 h 571"/>
              <a:gd name="T76" fmla="*/ 257 w 1847"/>
              <a:gd name="T77" fmla="*/ 332 h 571"/>
              <a:gd name="T78" fmla="*/ 530 w 1847"/>
              <a:gd name="T79" fmla="*/ 564 h 571"/>
              <a:gd name="T80" fmla="*/ 577 w 1847"/>
              <a:gd name="T81" fmla="*/ 118 h 571"/>
              <a:gd name="T82" fmla="*/ 550 w 1847"/>
              <a:gd name="T83" fmla="*/ 154 h 571"/>
              <a:gd name="T84" fmla="*/ 516 w 1847"/>
              <a:gd name="T85" fmla="*/ 83 h 571"/>
              <a:gd name="T86" fmla="*/ 400 w 1847"/>
              <a:gd name="T87" fmla="*/ 196 h 571"/>
              <a:gd name="T88" fmla="*/ 344 w 1847"/>
              <a:gd name="T89" fmla="*/ 180 h 571"/>
              <a:gd name="T90" fmla="*/ 339 w 1847"/>
              <a:gd name="T91" fmla="*/ 424 h 571"/>
              <a:gd name="T92" fmla="*/ 371 w 1847"/>
              <a:gd name="T93" fmla="*/ 386 h 571"/>
              <a:gd name="T94" fmla="*/ 273 w 1847"/>
              <a:gd name="T95" fmla="*/ 215 h 571"/>
              <a:gd name="T96" fmla="*/ 385 w 1847"/>
              <a:gd name="T97" fmla="*/ 331 h 571"/>
              <a:gd name="T98" fmla="*/ 400 w 1847"/>
              <a:gd name="T99" fmla="*/ 452 h 571"/>
              <a:gd name="T100" fmla="*/ 613 w 1847"/>
              <a:gd name="T101" fmla="*/ 396 h 571"/>
              <a:gd name="T102" fmla="*/ 582 w 1847"/>
              <a:gd name="T103" fmla="*/ 358 h 571"/>
              <a:gd name="T104" fmla="*/ 647 w 1847"/>
              <a:gd name="T105" fmla="*/ 318 h 571"/>
              <a:gd name="T106" fmla="*/ 530 w 1847"/>
              <a:gd name="T107" fmla="*/ 212 h 571"/>
              <a:gd name="T108" fmla="*/ 953 w 1847"/>
              <a:gd name="T109" fmla="*/ 166 h 571"/>
              <a:gd name="T110" fmla="*/ 1011 w 1847"/>
              <a:gd name="T111" fmla="*/ 486 h 571"/>
              <a:gd name="T112" fmla="*/ 1008 w 1847"/>
              <a:gd name="T113" fmla="*/ 494 h 571"/>
              <a:gd name="T114" fmla="*/ 1081 w 1847"/>
              <a:gd name="T115" fmla="*/ 516 h 571"/>
              <a:gd name="T116" fmla="*/ 1090 w 1847"/>
              <a:gd name="T117" fmla="*/ 517 h 571"/>
              <a:gd name="T118" fmla="*/ 1582 w 1847"/>
              <a:gd name="T119" fmla="*/ 500 h 571"/>
              <a:gd name="T120" fmla="*/ 1542 w 1847"/>
              <a:gd name="T121" fmla="*/ 532 h 571"/>
              <a:gd name="T122" fmla="*/ 1042 w 1847"/>
              <a:gd name="T123" fmla="*/ 487 h 571"/>
              <a:gd name="T124" fmla="*/ 1060 w 1847"/>
              <a:gd name="T125" fmla="*/ 53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7" h="571">
                <a:moveTo>
                  <a:pt x="1612" y="467"/>
                </a:moveTo>
                <a:cubicBezTo>
                  <a:pt x="1603" y="467"/>
                  <a:pt x="1603" y="467"/>
                  <a:pt x="1603" y="467"/>
                </a:cubicBezTo>
                <a:cubicBezTo>
                  <a:pt x="1603" y="487"/>
                  <a:pt x="1603" y="487"/>
                  <a:pt x="1603" y="487"/>
                </a:cubicBezTo>
                <a:cubicBezTo>
                  <a:pt x="1594" y="487"/>
                  <a:pt x="1594" y="487"/>
                  <a:pt x="1594" y="487"/>
                </a:cubicBezTo>
                <a:cubicBezTo>
                  <a:pt x="1594" y="494"/>
                  <a:pt x="1594" y="494"/>
                  <a:pt x="1594" y="494"/>
                </a:cubicBezTo>
                <a:cubicBezTo>
                  <a:pt x="1603" y="494"/>
                  <a:pt x="1603" y="494"/>
                  <a:pt x="1603" y="494"/>
                </a:cubicBezTo>
                <a:cubicBezTo>
                  <a:pt x="1603" y="529"/>
                  <a:pt x="1603" y="529"/>
                  <a:pt x="1603" y="529"/>
                </a:cubicBezTo>
                <a:cubicBezTo>
                  <a:pt x="1603" y="542"/>
                  <a:pt x="1608" y="546"/>
                  <a:pt x="1618" y="546"/>
                </a:cubicBezTo>
                <a:cubicBezTo>
                  <a:pt x="1625" y="546"/>
                  <a:pt x="1625" y="546"/>
                  <a:pt x="1625" y="546"/>
                </a:cubicBezTo>
                <a:cubicBezTo>
                  <a:pt x="1625" y="539"/>
                  <a:pt x="1625" y="539"/>
                  <a:pt x="1625" y="539"/>
                </a:cubicBezTo>
                <a:cubicBezTo>
                  <a:pt x="1619" y="539"/>
                  <a:pt x="1619" y="539"/>
                  <a:pt x="1619" y="539"/>
                </a:cubicBezTo>
                <a:cubicBezTo>
                  <a:pt x="1615" y="539"/>
                  <a:pt x="1612" y="537"/>
                  <a:pt x="1612" y="530"/>
                </a:cubicBezTo>
                <a:cubicBezTo>
                  <a:pt x="1612" y="494"/>
                  <a:pt x="1612" y="494"/>
                  <a:pt x="1612" y="494"/>
                </a:cubicBezTo>
                <a:cubicBezTo>
                  <a:pt x="1626" y="494"/>
                  <a:pt x="1626" y="494"/>
                  <a:pt x="1626" y="494"/>
                </a:cubicBezTo>
                <a:cubicBezTo>
                  <a:pt x="1626" y="487"/>
                  <a:pt x="1626" y="487"/>
                  <a:pt x="1626" y="487"/>
                </a:cubicBezTo>
                <a:cubicBezTo>
                  <a:pt x="1612" y="487"/>
                  <a:pt x="1612" y="487"/>
                  <a:pt x="1612" y="487"/>
                </a:cubicBezTo>
                <a:lnTo>
                  <a:pt x="1612" y="467"/>
                </a:lnTo>
                <a:close/>
                <a:moveTo>
                  <a:pt x="381" y="239"/>
                </a:moveTo>
                <a:cubicBezTo>
                  <a:pt x="379" y="237"/>
                  <a:pt x="374" y="237"/>
                  <a:pt x="372" y="239"/>
                </a:cubicBezTo>
                <a:cubicBezTo>
                  <a:pt x="345" y="266"/>
                  <a:pt x="345" y="266"/>
                  <a:pt x="345" y="266"/>
                </a:cubicBezTo>
                <a:cubicBezTo>
                  <a:pt x="344" y="267"/>
                  <a:pt x="343" y="269"/>
                  <a:pt x="343" y="270"/>
                </a:cubicBezTo>
                <a:cubicBezTo>
                  <a:pt x="343" y="272"/>
                  <a:pt x="344" y="274"/>
                  <a:pt x="345" y="275"/>
                </a:cubicBezTo>
                <a:cubicBezTo>
                  <a:pt x="372" y="302"/>
                  <a:pt x="372" y="302"/>
                  <a:pt x="372" y="302"/>
                </a:cubicBezTo>
                <a:cubicBezTo>
                  <a:pt x="373" y="303"/>
                  <a:pt x="375" y="304"/>
                  <a:pt x="376" y="304"/>
                </a:cubicBezTo>
                <a:cubicBezTo>
                  <a:pt x="378" y="304"/>
                  <a:pt x="380" y="303"/>
                  <a:pt x="381" y="302"/>
                </a:cubicBezTo>
                <a:cubicBezTo>
                  <a:pt x="408" y="275"/>
                  <a:pt x="408" y="275"/>
                  <a:pt x="408" y="275"/>
                </a:cubicBezTo>
                <a:cubicBezTo>
                  <a:pt x="409" y="274"/>
                  <a:pt x="410" y="272"/>
                  <a:pt x="410" y="270"/>
                </a:cubicBezTo>
                <a:cubicBezTo>
                  <a:pt x="410" y="269"/>
                  <a:pt x="409" y="267"/>
                  <a:pt x="408" y="266"/>
                </a:cubicBezTo>
                <a:lnTo>
                  <a:pt x="381" y="239"/>
                </a:lnTo>
                <a:close/>
                <a:moveTo>
                  <a:pt x="511" y="270"/>
                </a:moveTo>
                <a:cubicBezTo>
                  <a:pt x="511" y="272"/>
                  <a:pt x="512" y="274"/>
                  <a:pt x="513" y="275"/>
                </a:cubicBezTo>
                <a:cubicBezTo>
                  <a:pt x="540" y="302"/>
                  <a:pt x="540" y="302"/>
                  <a:pt x="540" y="302"/>
                </a:cubicBezTo>
                <a:cubicBezTo>
                  <a:pt x="541" y="303"/>
                  <a:pt x="543" y="304"/>
                  <a:pt x="545" y="304"/>
                </a:cubicBezTo>
                <a:cubicBezTo>
                  <a:pt x="546" y="304"/>
                  <a:pt x="548" y="303"/>
                  <a:pt x="549" y="302"/>
                </a:cubicBezTo>
                <a:cubicBezTo>
                  <a:pt x="576" y="275"/>
                  <a:pt x="576" y="275"/>
                  <a:pt x="576" y="275"/>
                </a:cubicBezTo>
                <a:cubicBezTo>
                  <a:pt x="579" y="273"/>
                  <a:pt x="579" y="268"/>
                  <a:pt x="576" y="266"/>
                </a:cubicBezTo>
                <a:cubicBezTo>
                  <a:pt x="549" y="239"/>
                  <a:pt x="549" y="239"/>
                  <a:pt x="549" y="239"/>
                </a:cubicBezTo>
                <a:cubicBezTo>
                  <a:pt x="548" y="238"/>
                  <a:pt x="546" y="237"/>
                  <a:pt x="545" y="237"/>
                </a:cubicBezTo>
                <a:cubicBezTo>
                  <a:pt x="543" y="237"/>
                  <a:pt x="541" y="238"/>
                  <a:pt x="540" y="239"/>
                </a:cubicBezTo>
                <a:cubicBezTo>
                  <a:pt x="513" y="266"/>
                  <a:pt x="513" y="266"/>
                  <a:pt x="513" y="266"/>
                </a:cubicBezTo>
                <a:cubicBezTo>
                  <a:pt x="512" y="267"/>
                  <a:pt x="511" y="269"/>
                  <a:pt x="511" y="270"/>
                </a:cubicBezTo>
                <a:close/>
                <a:moveTo>
                  <a:pt x="1775" y="546"/>
                </a:moveTo>
                <a:cubicBezTo>
                  <a:pt x="1784" y="546"/>
                  <a:pt x="1784" y="546"/>
                  <a:pt x="1784" y="546"/>
                </a:cubicBezTo>
                <a:cubicBezTo>
                  <a:pt x="1784" y="487"/>
                  <a:pt x="1784" y="487"/>
                  <a:pt x="1784" y="487"/>
                </a:cubicBezTo>
                <a:cubicBezTo>
                  <a:pt x="1775" y="487"/>
                  <a:pt x="1775" y="487"/>
                  <a:pt x="1775" y="487"/>
                </a:cubicBezTo>
                <a:lnTo>
                  <a:pt x="1775" y="546"/>
                </a:lnTo>
                <a:close/>
                <a:moveTo>
                  <a:pt x="465" y="323"/>
                </a:moveTo>
                <a:cubicBezTo>
                  <a:pt x="463" y="320"/>
                  <a:pt x="458" y="320"/>
                  <a:pt x="456" y="323"/>
                </a:cubicBezTo>
                <a:cubicBezTo>
                  <a:pt x="429" y="349"/>
                  <a:pt x="429" y="349"/>
                  <a:pt x="429" y="349"/>
                </a:cubicBezTo>
                <a:cubicBezTo>
                  <a:pt x="428" y="351"/>
                  <a:pt x="427" y="352"/>
                  <a:pt x="427" y="354"/>
                </a:cubicBezTo>
                <a:cubicBezTo>
                  <a:pt x="427" y="356"/>
                  <a:pt x="428" y="358"/>
                  <a:pt x="429" y="359"/>
                </a:cubicBezTo>
                <a:cubicBezTo>
                  <a:pt x="456" y="385"/>
                  <a:pt x="456" y="385"/>
                  <a:pt x="456" y="385"/>
                </a:cubicBezTo>
                <a:cubicBezTo>
                  <a:pt x="457" y="387"/>
                  <a:pt x="459" y="387"/>
                  <a:pt x="460" y="387"/>
                </a:cubicBezTo>
                <a:cubicBezTo>
                  <a:pt x="462" y="387"/>
                  <a:pt x="464" y="387"/>
                  <a:pt x="465" y="385"/>
                </a:cubicBezTo>
                <a:cubicBezTo>
                  <a:pt x="492" y="359"/>
                  <a:pt x="492" y="359"/>
                  <a:pt x="492" y="359"/>
                </a:cubicBezTo>
                <a:cubicBezTo>
                  <a:pt x="494" y="356"/>
                  <a:pt x="494" y="352"/>
                  <a:pt x="492" y="349"/>
                </a:cubicBezTo>
                <a:lnTo>
                  <a:pt x="465" y="323"/>
                </a:lnTo>
                <a:close/>
                <a:moveTo>
                  <a:pt x="1663" y="486"/>
                </a:moveTo>
                <a:cubicBezTo>
                  <a:pt x="1645" y="486"/>
                  <a:pt x="1633" y="498"/>
                  <a:pt x="1633" y="517"/>
                </a:cubicBezTo>
                <a:cubicBezTo>
                  <a:pt x="1633" y="535"/>
                  <a:pt x="1645" y="548"/>
                  <a:pt x="1663" y="548"/>
                </a:cubicBezTo>
                <a:cubicBezTo>
                  <a:pt x="1681" y="548"/>
                  <a:pt x="1693" y="535"/>
                  <a:pt x="1693" y="516"/>
                </a:cubicBezTo>
                <a:cubicBezTo>
                  <a:pt x="1693" y="498"/>
                  <a:pt x="1681" y="486"/>
                  <a:pt x="1663" y="486"/>
                </a:cubicBezTo>
                <a:close/>
                <a:moveTo>
                  <a:pt x="1663" y="540"/>
                </a:moveTo>
                <a:cubicBezTo>
                  <a:pt x="1652" y="540"/>
                  <a:pt x="1643" y="531"/>
                  <a:pt x="1643" y="517"/>
                </a:cubicBezTo>
                <a:cubicBezTo>
                  <a:pt x="1643" y="501"/>
                  <a:pt x="1652" y="493"/>
                  <a:pt x="1663" y="493"/>
                </a:cubicBezTo>
                <a:cubicBezTo>
                  <a:pt x="1675" y="493"/>
                  <a:pt x="1683" y="501"/>
                  <a:pt x="1683" y="517"/>
                </a:cubicBezTo>
                <a:cubicBezTo>
                  <a:pt x="1683" y="531"/>
                  <a:pt x="1675" y="540"/>
                  <a:pt x="1663" y="540"/>
                </a:cubicBezTo>
                <a:close/>
                <a:moveTo>
                  <a:pt x="1471" y="546"/>
                </a:moveTo>
                <a:cubicBezTo>
                  <a:pt x="1529" y="546"/>
                  <a:pt x="1529" y="546"/>
                  <a:pt x="1529" y="546"/>
                </a:cubicBezTo>
                <a:cubicBezTo>
                  <a:pt x="1529" y="537"/>
                  <a:pt x="1529" y="537"/>
                  <a:pt x="1529" y="537"/>
                </a:cubicBezTo>
                <a:cubicBezTo>
                  <a:pt x="1481" y="537"/>
                  <a:pt x="1481" y="537"/>
                  <a:pt x="1481" y="537"/>
                </a:cubicBezTo>
                <a:cubicBezTo>
                  <a:pt x="1481" y="507"/>
                  <a:pt x="1481" y="507"/>
                  <a:pt x="1481" y="507"/>
                </a:cubicBezTo>
                <a:cubicBezTo>
                  <a:pt x="1525" y="507"/>
                  <a:pt x="1525" y="507"/>
                  <a:pt x="1525" y="507"/>
                </a:cubicBezTo>
                <a:cubicBezTo>
                  <a:pt x="1525" y="499"/>
                  <a:pt x="1525" y="499"/>
                  <a:pt x="1525" y="499"/>
                </a:cubicBezTo>
                <a:cubicBezTo>
                  <a:pt x="1481" y="499"/>
                  <a:pt x="1481" y="499"/>
                  <a:pt x="1481" y="499"/>
                </a:cubicBezTo>
                <a:cubicBezTo>
                  <a:pt x="1481" y="471"/>
                  <a:pt x="1481" y="471"/>
                  <a:pt x="1481" y="471"/>
                </a:cubicBezTo>
                <a:cubicBezTo>
                  <a:pt x="1529" y="471"/>
                  <a:pt x="1529" y="471"/>
                  <a:pt x="1529" y="471"/>
                </a:cubicBezTo>
                <a:cubicBezTo>
                  <a:pt x="1529" y="462"/>
                  <a:pt x="1529" y="462"/>
                  <a:pt x="1529" y="462"/>
                </a:cubicBezTo>
                <a:cubicBezTo>
                  <a:pt x="1471" y="462"/>
                  <a:pt x="1471" y="462"/>
                  <a:pt x="1471" y="462"/>
                </a:cubicBezTo>
                <a:lnTo>
                  <a:pt x="1471" y="546"/>
                </a:lnTo>
                <a:close/>
                <a:moveTo>
                  <a:pt x="105" y="275"/>
                </a:moveTo>
                <a:cubicBezTo>
                  <a:pt x="95" y="265"/>
                  <a:pt x="79" y="265"/>
                  <a:pt x="69" y="275"/>
                </a:cubicBezTo>
                <a:cubicBezTo>
                  <a:pt x="8" y="337"/>
                  <a:pt x="8" y="337"/>
                  <a:pt x="8" y="337"/>
                </a:cubicBezTo>
                <a:cubicBezTo>
                  <a:pt x="3" y="342"/>
                  <a:pt x="0" y="348"/>
                  <a:pt x="0" y="355"/>
                </a:cubicBezTo>
                <a:cubicBezTo>
                  <a:pt x="0" y="361"/>
                  <a:pt x="3" y="368"/>
                  <a:pt x="8" y="372"/>
                </a:cubicBezTo>
                <a:cubicBezTo>
                  <a:pt x="52" y="416"/>
                  <a:pt x="52" y="416"/>
                  <a:pt x="52" y="416"/>
                </a:cubicBezTo>
                <a:cubicBezTo>
                  <a:pt x="34" y="433"/>
                  <a:pt x="34" y="433"/>
                  <a:pt x="34" y="433"/>
                </a:cubicBezTo>
                <a:cubicBezTo>
                  <a:pt x="25" y="443"/>
                  <a:pt x="25" y="459"/>
                  <a:pt x="34" y="469"/>
                </a:cubicBezTo>
                <a:cubicBezTo>
                  <a:pt x="39" y="474"/>
                  <a:pt x="46" y="476"/>
                  <a:pt x="52" y="476"/>
                </a:cubicBezTo>
                <a:cubicBezTo>
                  <a:pt x="59" y="476"/>
                  <a:pt x="65" y="474"/>
                  <a:pt x="70" y="469"/>
                </a:cubicBezTo>
                <a:cubicBezTo>
                  <a:pt x="105" y="434"/>
                  <a:pt x="105" y="434"/>
                  <a:pt x="105" y="434"/>
                </a:cubicBezTo>
                <a:cubicBezTo>
                  <a:pt x="105" y="434"/>
                  <a:pt x="105" y="434"/>
                  <a:pt x="105" y="434"/>
                </a:cubicBezTo>
                <a:cubicBezTo>
                  <a:pt x="166" y="372"/>
                  <a:pt x="166" y="372"/>
                  <a:pt x="166" y="372"/>
                </a:cubicBezTo>
                <a:cubicBezTo>
                  <a:pt x="171" y="368"/>
                  <a:pt x="174" y="361"/>
                  <a:pt x="174" y="355"/>
                </a:cubicBezTo>
                <a:cubicBezTo>
                  <a:pt x="174" y="348"/>
                  <a:pt x="171" y="342"/>
                  <a:pt x="166" y="337"/>
                </a:cubicBezTo>
                <a:lnTo>
                  <a:pt x="105" y="275"/>
                </a:lnTo>
                <a:close/>
                <a:moveTo>
                  <a:pt x="118" y="359"/>
                </a:moveTo>
                <a:cubicBezTo>
                  <a:pt x="92" y="385"/>
                  <a:pt x="92" y="385"/>
                  <a:pt x="92" y="385"/>
                </a:cubicBezTo>
                <a:cubicBezTo>
                  <a:pt x="91" y="386"/>
                  <a:pt x="89" y="387"/>
                  <a:pt x="87" y="387"/>
                </a:cubicBezTo>
                <a:cubicBezTo>
                  <a:pt x="85" y="387"/>
                  <a:pt x="84" y="386"/>
                  <a:pt x="82" y="385"/>
                </a:cubicBezTo>
                <a:cubicBezTo>
                  <a:pt x="56" y="359"/>
                  <a:pt x="56" y="359"/>
                  <a:pt x="56" y="359"/>
                </a:cubicBezTo>
                <a:cubicBezTo>
                  <a:pt x="55" y="357"/>
                  <a:pt x="54" y="356"/>
                  <a:pt x="54" y="354"/>
                </a:cubicBezTo>
                <a:cubicBezTo>
                  <a:pt x="54" y="352"/>
                  <a:pt x="55" y="350"/>
                  <a:pt x="56" y="349"/>
                </a:cubicBezTo>
                <a:cubicBezTo>
                  <a:pt x="82" y="322"/>
                  <a:pt x="82" y="322"/>
                  <a:pt x="82" y="322"/>
                </a:cubicBezTo>
                <a:cubicBezTo>
                  <a:pt x="85" y="320"/>
                  <a:pt x="89" y="320"/>
                  <a:pt x="92" y="322"/>
                </a:cubicBezTo>
                <a:cubicBezTo>
                  <a:pt x="118" y="349"/>
                  <a:pt x="118" y="349"/>
                  <a:pt x="118" y="349"/>
                </a:cubicBezTo>
                <a:cubicBezTo>
                  <a:pt x="121" y="352"/>
                  <a:pt x="121" y="356"/>
                  <a:pt x="118" y="359"/>
                </a:cubicBezTo>
                <a:close/>
                <a:moveTo>
                  <a:pt x="69" y="232"/>
                </a:moveTo>
                <a:cubicBezTo>
                  <a:pt x="74" y="237"/>
                  <a:pt x="81" y="239"/>
                  <a:pt x="87" y="239"/>
                </a:cubicBezTo>
                <a:cubicBezTo>
                  <a:pt x="94" y="239"/>
                  <a:pt x="100" y="237"/>
                  <a:pt x="105" y="232"/>
                </a:cubicBezTo>
                <a:cubicBezTo>
                  <a:pt x="134" y="202"/>
                  <a:pt x="134" y="202"/>
                  <a:pt x="134" y="202"/>
                </a:cubicBezTo>
                <a:cubicBezTo>
                  <a:pt x="139" y="198"/>
                  <a:pt x="142" y="191"/>
                  <a:pt x="142" y="184"/>
                </a:cubicBezTo>
                <a:cubicBezTo>
                  <a:pt x="142" y="178"/>
                  <a:pt x="139" y="171"/>
                  <a:pt x="134" y="167"/>
                </a:cubicBezTo>
                <a:cubicBezTo>
                  <a:pt x="105" y="137"/>
                  <a:pt x="105" y="137"/>
                  <a:pt x="105" y="137"/>
                </a:cubicBezTo>
                <a:cubicBezTo>
                  <a:pt x="100" y="133"/>
                  <a:pt x="94" y="130"/>
                  <a:pt x="87" y="130"/>
                </a:cubicBezTo>
                <a:cubicBezTo>
                  <a:pt x="80" y="130"/>
                  <a:pt x="74" y="133"/>
                  <a:pt x="69" y="137"/>
                </a:cubicBezTo>
                <a:cubicBezTo>
                  <a:pt x="40" y="167"/>
                  <a:pt x="40" y="167"/>
                  <a:pt x="40" y="167"/>
                </a:cubicBezTo>
                <a:cubicBezTo>
                  <a:pt x="35" y="171"/>
                  <a:pt x="33" y="178"/>
                  <a:pt x="33" y="184"/>
                </a:cubicBezTo>
                <a:cubicBezTo>
                  <a:pt x="33" y="191"/>
                  <a:pt x="35" y="198"/>
                  <a:pt x="40" y="202"/>
                </a:cubicBezTo>
                <a:lnTo>
                  <a:pt x="69" y="232"/>
                </a:lnTo>
                <a:close/>
                <a:moveTo>
                  <a:pt x="1847" y="281"/>
                </a:moveTo>
                <a:cubicBezTo>
                  <a:pt x="1847" y="200"/>
                  <a:pt x="1771" y="186"/>
                  <a:pt x="1709" y="170"/>
                </a:cubicBezTo>
                <a:cubicBezTo>
                  <a:pt x="1659" y="158"/>
                  <a:pt x="1610" y="147"/>
                  <a:pt x="1610" y="103"/>
                </a:cubicBezTo>
                <a:cubicBezTo>
                  <a:pt x="1610" y="69"/>
                  <a:pt x="1644" y="39"/>
                  <a:pt x="1700" y="39"/>
                </a:cubicBezTo>
                <a:cubicBezTo>
                  <a:pt x="1754" y="39"/>
                  <a:pt x="1796" y="57"/>
                  <a:pt x="1822" y="81"/>
                </a:cubicBezTo>
                <a:cubicBezTo>
                  <a:pt x="1833" y="81"/>
                  <a:pt x="1833" y="81"/>
                  <a:pt x="1833" y="81"/>
                </a:cubicBezTo>
                <a:cubicBezTo>
                  <a:pt x="1833" y="41"/>
                  <a:pt x="1833" y="41"/>
                  <a:pt x="1833" y="41"/>
                </a:cubicBezTo>
                <a:cubicBezTo>
                  <a:pt x="1812" y="21"/>
                  <a:pt x="1764" y="0"/>
                  <a:pt x="1710" y="0"/>
                </a:cubicBezTo>
                <a:cubicBezTo>
                  <a:pt x="1619" y="0"/>
                  <a:pt x="1565" y="46"/>
                  <a:pt x="1565" y="104"/>
                </a:cubicBezTo>
                <a:cubicBezTo>
                  <a:pt x="1565" y="183"/>
                  <a:pt x="1641" y="196"/>
                  <a:pt x="1703" y="211"/>
                </a:cubicBezTo>
                <a:cubicBezTo>
                  <a:pt x="1754" y="223"/>
                  <a:pt x="1803" y="236"/>
                  <a:pt x="1803" y="280"/>
                </a:cubicBezTo>
                <a:cubicBezTo>
                  <a:pt x="1803" y="307"/>
                  <a:pt x="1772" y="341"/>
                  <a:pt x="1712" y="341"/>
                </a:cubicBezTo>
                <a:cubicBezTo>
                  <a:pt x="1665" y="341"/>
                  <a:pt x="1606" y="315"/>
                  <a:pt x="1572" y="279"/>
                </a:cubicBezTo>
                <a:cubicBezTo>
                  <a:pt x="1561" y="279"/>
                  <a:pt x="1561" y="279"/>
                  <a:pt x="1561" y="279"/>
                </a:cubicBezTo>
                <a:cubicBezTo>
                  <a:pt x="1561" y="331"/>
                  <a:pt x="1561" y="331"/>
                  <a:pt x="1561" y="331"/>
                </a:cubicBezTo>
                <a:cubicBezTo>
                  <a:pt x="1606" y="365"/>
                  <a:pt x="1652" y="380"/>
                  <a:pt x="1712" y="380"/>
                </a:cubicBezTo>
                <a:cubicBezTo>
                  <a:pt x="1797" y="380"/>
                  <a:pt x="1847" y="334"/>
                  <a:pt x="1847" y="281"/>
                </a:cubicBezTo>
                <a:close/>
                <a:moveTo>
                  <a:pt x="1821" y="486"/>
                </a:moveTo>
                <a:cubicBezTo>
                  <a:pt x="1812" y="486"/>
                  <a:pt x="1805" y="489"/>
                  <a:pt x="1800" y="493"/>
                </a:cubicBezTo>
                <a:cubicBezTo>
                  <a:pt x="1800" y="502"/>
                  <a:pt x="1800" y="502"/>
                  <a:pt x="1800" y="502"/>
                </a:cubicBezTo>
                <a:cubicBezTo>
                  <a:pt x="1802" y="502"/>
                  <a:pt x="1802" y="502"/>
                  <a:pt x="1802" y="502"/>
                </a:cubicBezTo>
                <a:cubicBezTo>
                  <a:pt x="1807" y="497"/>
                  <a:pt x="1812" y="494"/>
                  <a:pt x="1821" y="494"/>
                </a:cubicBezTo>
                <a:cubicBezTo>
                  <a:pt x="1829" y="494"/>
                  <a:pt x="1835" y="499"/>
                  <a:pt x="1837" y="505"/>
                </a:cubicBezTo>
                <a:cubicBezTo>
                  <a:pt x="1836" y="507"/>
                  <a:pt x="1836" y="507"/>
                  <a:pt x="1836" y="507"/>
                </a:cubicBezTo>
                <a:cubicBezTo>
                  <a:pt x="1832" y="507"/>
                  <a:pt x="1823" y="509"/>
                  <a:pt x="1819" y="510"/>
                </a:cubicBezTo>
                <a:cubicBezTo>
                  <a:pt x="1805" y="513"/>
                  <a:pt x="1796" y="518"/>
                  <a:pt x="1796" y="530"/>
                </a:cubicBezTo>
                <a:cubicBezTo>
                  <a:pt x="1796" y="540"/>
                  <a:pt x="1804" y="548"/>
                  <a:pt x="1816" y="548"/>
                </a:cubicBezTo>
                <a:cubicBezTo>
                  <a:pt x="1824" y="548"/>
                  <a:pt x="1831" y="545"/>
                  <a:pt x="1836" y="539"/>
                </a:cubicBezTo>
                <a:cubicBezTo>
                  <a:pt x="1837" y="539"/>
                  <a:pt x="1837" y="539"/>
                  <a:pt x="1837" y="539"/>
                </a:cubicBezTo>
                <a:cubicBezTo>
                  <a:pt x="1837" y="546"/>
                  <a:pt x="1837" y="546"/>
                  <a:pt x="1837" y="546"/>
                </a:cubicBezTo>
                <a:cubicBezTo>
                  <a:pt x="1846" y="546"/>
                  <a:pt x="1846" y="546"/>
                  <a:pt x="1846" y="546"/>
                </a:cubicBezTo>
                <a:cubicBezTo>
                  <a:pt x="1846" y="533"/>
                  <a:pt x="1846" y="522"/>
                  <a:pt x="1846" y="509"/>
                </a:cubicBezTo>
                <a:cubicBezTo>
                  <a:pt x="1846" y="495"/>
                  <a:pt x="1837" y="486"/>
                  <a:pt x="1821" y="486"/>
                </a:cubicBezTo>
                <a:close/>
                <a:moveTo>
                  <a:pt x="1837" y="528"/>
                </a:moveTo>
                <a:cubicBezTo>
                  <a:pt x="1837" y="527"/>
                  <a:pt x="1837" y="527"/>
                  <a:pt x="1837" y="527"/>
                </a:cubicBezTo>
                <a:cubicBezTo>
                  <a:pt x="1837" y="536"/>
                  <a:pt x="1826" y="539"/>
                  <a:pt x="1820" y="539"/>
                </a:cubicBezTo>
                <a:cubicBezTo>
                  <a:pt x="1811" y="539"/>
                  <a:pt x="1805" y="536"/>
                  <a:pt x="1805" y="530"/>
                </a:cubicBezTo>
                <a:cubicBezTo>
                  <a:pt x="1805" y="523"/>
                  <a:pt x="1810" y="520"/>
                  <a:pt x="1822" y="518"/>
                </a:cubicBezTo>
                <a:cubicBezTo>
                  <a:pt x="1825" y="517"/>
                  <a:pt x="1832" y="516"/>
                  <a:pt x="1837" y="515"/>
                </a:cubicBezTo>
                <a:lnTo>
                  <a:pt x="1837" y="528"/>
                </a:lnTo>
                <a:close/>
                <a:moveTo>
                  <a:pt x="1775" y="472"/>
                </a:moveTo>
                <a:cubicBezTo>
                  <a:pt x="1784" y="472"/>
                  <a:pt x="1784" y="472"/>
                  <a:pt x="1784" y="472"/>
                </a:cubicBezTo>
                <a:cubicBezTo>
                  <a:pt x="1784" y="460"/>
                  <a:pt x="1784" y="460"/>
                  <a:pt x="1784" y="460"/>
                </a:cubicBezTo>
                <a:cubicBezTo>
                  <a:pt x="1775" y="460"/>
                  <a:pt x="1775" y="460"/>
                  <a:pt x="1775" y="460"/>
                </a:cubicBezTo>
                <a:lnTo>
                  <a:pt x="1775" y="472"/>
                </a:lnTo>
                <a:close/>
                <a:moveTo>
                  <a:pt x="456" y="217"/>
                </a:moveTo>
                <a:cubicBezTo>
                  <a:pt x="457" y="218"/>
                  <a:pt x="459" y="219"/>
                  <a:pt x="460" y="219"/>
                </a:cubicBezTo>
                <a:cubicBezTo>
                  <a:pt x="462" y="219"/>
                  <a:pt x="464" y="218"/>
                  <a:pt x="465" y="217"/>
                </a:cubicBezTo>
                <a:cubicBezTo>
                  <a:pt x="492" y="191"/>
                  <a:pt x="492" y="191"/>
                  <a:pt x="492" y="191"/>
                </a:cubicBezTo>
                <a:cubicBezTo>
                  <a:pt x="494" y="188"/>
                  <a:pt x="494" y="184"/>
                  <a:pt x="492" y="181"/>
                </a:cubicBezTo>
                <a:cubicBezTo>
                  <a:pt x="465" y="155"/>
                  <a:pt x="465" y="155"/>
                  <a:pt x="465" y="155"/>
                </a:cubicBezTo>
                <a:cubicBezTo>
                  <a:pt x="464" y="153"/>
                  <a:pt x="462" y="153"/>
                  <a:pt x="460" y="153"/>
                </a:cubicBezTo>
                <a:cubicBezTo>
                  <a:pt x="459" y="153"/>
                  <a:pt x="457" y="153"/>
                  <a:pt x="456" y="155"/>
                </a:cubicBezTo>
                <a:cubicBezTo>
                  <a:pt x="429" y="181"/>
                  <a:pt x="429" y="181"/>
                  <a:pt x="429" y="181"/>
                </a:cubicBezTo>
                <a:cubicBezTo>
                  <a:pt x="428" y="182"/>
                  <a:pt x="427" y="184"/>
                  <a:pt x="427" y="186"/>
                </a:cubicBezTo>
                <a:cubicBezTo>
                  <a:pt x="427" y="188"/>
                  <a:pt x="428" y="189"/>
                  <a:pt x="429" y="191"/>
                </a:cubicBezTo>
                <a:lnTo>
                  <a:pt x="456" y="217"/>
                </a:lnTo>
                <a:close/>
                <a:moveTo>
                  <a:pt x="1737" y="486"/>
                </a:moveTo>
                <a:cubicBezTo>
                  <a:pt x="1729" y="486"/>
                  <a:pt x="1721" y="489"/>
                  <a:pt x="1717" y="497"/>
                </a:cubicBezTo>
                <a:cubicBezTo>
                  <a:pt x="1715" y="497"/>
                  <a:pt x="1715" y="497"/>
                  <a:pt x="1715" y="497"/>
                </a:cubicBezTo>
                <a:cubicBezTo>
                  <a:pt x="1715" y="487"/>
                  <a:pt x="1715" y="487"/>
                  <a:pt x="1715" y="487"/>
                </a:cubicBezTo>
                <a:cubicBezTo>
                  <a:pt x="1707" y="487"/>
                  <a:pt x="1707" y="487"/>
                  <a:pt x="1707" y="487"/>
                </a:cubicBezTo>
                <a:cubicBezTo>
                  <a:pt x="1707" y="546"/>
                  <a:pt x="1707" y="546"/>
                  <a:pt x="1707" y="546"/>
                </a:cubicBezTo>
                <a:cubicBezTo>
                  <a:pt x="1716" y="546"/>
                  <a:pt x="1716" y="546"/>
                  <a:pt x="1716" y="546"/>
                </a:cubicBezTo>
                <a:cubicBezTo>
                  <a:pt x="1716" y="508"/>
                  <a:pt x="1716" y="508"/>
                  <a:pt x="1716" y="508"/>
                </a:cubicBezTo>
                <a:cubicBezTo>
                  <a:pt x="1716" y="500"/>
                  <a:pt x="1727" y="494"/>
                  <a:pt x="1734" y="494"/>
                </a:cubicBezTo>
                <a:cubicBezTo>
                  <a:pt x="1743" y="494"/>
                  <a:pt x="1750" y="499"/>
                  <a:pt x="1750" y="509"/>
                </a:cubicBezTo>
                <a:cubicBezTo>
                  <a:pt x="1750" y="546"/>
                  <a:pt x="1750" y="546"/>
                  <a:pt x="1750" y="546"/>
                </a:cubicBezTo>
                <a:cubicBezTo>
                  <a:pt x="1759" y="546"/>
                  <a:pt x="1759" y="546"/>
                  <a:pt x="1759" y="546"/>
                </a:cubicBezTo>
                <a:cubicBezTo>
                  <a:pt x="1759" y="508"/>
                  <a:pt x="1759" y="508"/>
                  <a:pt x="1759" y="508"/>
                </a:cubicBezTo>
                <a:cubicBezTo>
                  <a:pt x="1759" y="493"/>
                  <a:pt x="1750" y="486"/>
                  <a:pt x="1737" y="486"/>
                </a:cubicBezTo>
                <a:close/>
                <a:moveTo>
                  <a:pt x="1270" y="497"/>
                </a:moveTo>
                <a:cubicBezTo>
                  <a:pt x="1268" y="497"/>
                  <a:pt x="1268" y="497"/>
                  <a:pt x="1268" y="497"/>
                </a:cubicBezTo>
                <a:cubicBezTo>
                  <a:pt x="1268" y="487"/>
                  <a:pt x="1268" y="487"/>
                  <a:pt x="1268" y="487"/>
                </a:cubicBezTo>
                <a:cubicBezTo>
                  <a:pt x="1259" y="487"/>
                  <a:pt x="1259" y="487"/>
                  <a:pt x="1259" y="487"/>
                </a:cubicBezTo>
                <a:cubicBezTo>
                  <a:pt x="1259" y="546"/>
                  <a:pt x="1259" y="546"/>
                  <a:pt x="1259" y="546"/>
                </a:cubicBezTo>
                <a:cubicBezTo>
                  <a:pt x="1269" y="546"/>
                  <a:pt x="1269" y="546"/>
                  <a:pt x="1269" y="546"/>
                </a:cubicBezTo>
                <a:cubicBezTo>
                  <a:pt x="1269" y="512"/>
                  <a:pt x="1269" y="512"/>
                  <a:pt x="1269" y="512"/>
                </a:cubicBezTo>
                <a:cubicBezTo>
                  <a:pt x="1269" y="502"/>
                  <a:pt x="1276" y="495"/>
                  <a:pt x="1283" y="495"/>
                </a:cubicBezTo>
                <a:cubicBezTo>
                  <a:pt x="1291" y="495"/>
                  <a:pt x="1291" y="495"/>
                  <a:pt x="1291" y="495"/>
                </a:cubicBezTo>
                <a:cubicBezTo>
                  <a:pt x="1291" y="486"/>
                  <a:pt x="1291" y="486"/>
                  <a:pt x="1291" y="486"/>
                </a:cubicBezTo>
                <a:cubicBezTo>
                  <a:pt x="1283" y="486"/>
                  <a:pt x="1283" y="486"/>
                  <a:pt x="1283" y="486"/>
                </a:cubicBezTo>
                <a:cubicBezTo>
                  <a:pt x="1276" y="486"/>
                  <a:pt x="1272" y="490"/>
                  <a:pt x="1270" y="497"/>
                </a:cubicBezTo>
                <a:close/>
                <a:moveTo>
                  <a:pt x="1302" y="546"/>
                </a:moveTo>
                <a:cubicBezTo>
                  <a:pt x="1311" y="546"/>
                  <a:pt x="1311" y="546"/>
                  <a:pt x="1311" y="546"/>
                </a:cubicBezTo>
                <a:cubicBezTo>
                  <a:pt x="1311" y="487"/>
                  <a:pt x="1311" y="487"/>
                  <a:pt x="1311" y="487"/>
                </a:cubicBezTo>
                <a:cubicBezTo>
                  <a:pt x="1302" y="487"/>
                  <a:pt x="1302" y="487"/>
                  <a:pt x="1302" y="487"/>
                </a:cubicBezTo>
                <a:lnTo>
                  <a:pt x="1302" y="546"/>
                </a:lnTo>
                <a:close/>
                <a:moveTo>
                  <a:pt x="1330" y="5"/>
                </a:moveTo>
                <a:cubicBezTo>
                  <a:pt x="1196" y="361"/>
                  <a:pt x="1196" y="361"/>
                  <a:pt x="1196" y="361"/>
                </a:cubicBezTo>
                <a:cubicBezTo>
                  <a:pt x="1196" y="373"/>
                  <a:pt x="1196" y="373"/>
                  <a:pt x="1196" y="373"/>
                </a:cubicBezTo>
                <a:cubicBezTo>
                  <a:pt x="1235" y="373"/>
                  <a:pt x="1235" y="373"/>
                  <a:pt x="1235" y="373"/>
                </a:cubicBezTo>
                <a:cubicBezTo>
                  <a:pt x="1284" y="242"/>
                  <a:pt x="1284" y="242"/>
                  <a:pt x="1284" y="242"/>
                </a:cubicBezTo>
                <a:cubicBezTo>
                  <a:pt x="1442" y="242"/>
                  <a:pt x="1442" y="242"/>
                  <a:pt x="1442" y="242"/>
                </a:cubicBezTo>
                <a:cubicBezTo>
                  <a:pt x="1493" y="373"/>
                  <a:pt x="1493" y="373"/>
                  <a:pt x="1493" y="373"/>
                </a:cubicBezTo>
                <a:cubicBezTo>
                  <a:pt x="1536" y="373"/>
                  <a:pt x="1536" y="373"/>
                  <a:pt x="1536" y="373"/>
                </a:cubicBezTo>
                <a:cubicBezTo>
                  <a:pt x="1536" y="361"/>
                  <a:pt x="1536" y="361"/>
                  <a:pt x="1536" y="361"/>
                </a:cubicBezTo>
                <a:cubicBezTo>
                  <a:pt x="1398" y="5"/>
                  <a:pt x="1398" y="5"/>
                  <a:pt x="1398" y="5"/>
                </a:cubicBezTo>
                <a:lnTo>
                  <a:pt x="1330" y="5"/>
                </a:lnTo>
                <a:close/>
                <a:moveTo>
                  <a:pt x="1298" y="205"/>
                </a:moveTo>
                <a:cubicBezTo>
                  <a:pt x="1353" y="58"/>
                  <a:pt x="1353" y="58"/>
                  <a:pt x="1353" y="58"/>
                </a:cubicBezTo>
                <a:cubicBezTo>
                  <a:pt x="1361" y="35"/>
                  <a:pt x="1361" y="35"/>
                  <a:pt x="1361" y="35"/>
                </a:cubicBezTo>
                <a:cubicBezTo>
                  <a:pt x="1363" y="35"/>
                  <a:pt x="1363" y="35"/>
                  <a:pt x="1363" y="35"/>
                </a:cubicBezTo>
                <a:cubicBezTo>
                  <a:pt x="1371" y="58"/>
                  <a:pt x="1371" y="58"/>
                  <a:pt x="1371" y="58"/>
                </a:cubicBezTo>
                <a:cubicBezTo>
                  <a:pt x="1427" y="205"/>
                  <a:pt x="1427" y="205"/>
                  <a:pt x="1427" y="205"/>
                </a:cubicBezTo>
                <a:lnTo>
                  <a:pt x="1298" y="205"/>
                </a:lnTo>
                <a:close/>
                <a:moveTo>
                  <a:pt x="1217" y="486"/>
                </a:moveTo>
                <a:cubicBezTo>
                  <a:pt x="1210" y="486"/>
                  <a:pt x="1203" y="489"/>
                  <a:pt x="1200" y="494"/>
                </a:cubicBezTo>
                <a:cubicBezTo>
                  <a:pt x="1199" y="494"/>
                  <a:pt x="1199" y="494"/>
                  <a:pt x="1199" y="494"/>
                </a:cubicBezTo>
                <a:cubicBezTo>
                  <a:pt x="1199" y="487"/>
                  <a:pt x="1199" y="487"/>
                  <a:pt x="1199" y="487"/>
                </a:cubicBezTo>
                <a:cubicBezTo>
                  <a:pt x="1189" y="487"/>
                  <a:pt x="1189" y="487"/>
                  <a:pt x="1189" y="487"/>
                </a:cubicBezTo>
                <a:cubicBezTo>
                  <a:pt x="1189" y="571"/>
                  <a:pt x="1189" y="571"/>
                  <a:pt x="1189" y="571"/>
                </a:cubicBezTo>
                <a:cubicBezTo>
                  <a:pt x="1198" y="571"/>
                  <a:pt x="1198" y="571"/>
                  <a:pt x="1198" y="571"/>
                </a:cubicBezTo>
                <a:cubicBezTo>
                  <a:pt x="1198" y="538"/>
                  <a:pt x="1198" y="538"/>
                  <a:pt x="1198" y="538"/>
                </a:cubicBezTo>
                <a:cubicBezTo>
                  <a:pt x="1200" y="538"/>
                  <a:pt x="1200" y="538"/>
                  <a:pt x="1200" y="538"/>
                </a:cubicBezTo>
                <a:cubicBezTo>
                  <a:pt x="1202" y="544"/>
                  <a:pt x="1211" y="547"/>
                  <a:pt x="1217" y="547"/>
                </a:cubicBezTo>
                <a:cubicBezTo>
                  <a:pt x="1233" y="547"/>
                  <a:pt x="1246" y="535"/>
                  <a:pt x="1246" y="515"/>
                </a:cubicBezTo>
                <a:cubicBezTo>
                  <a:pt x="1246" y="497"/>
                  <a:pt x="1235" y="486"/>
                  <a:pt x="1217" y="486"/>
                </a:cubicBezTo>
                <a:close/>
                <a:moveTo>
                  <a:pt x="1216" y="539"/>
                </a:moveTo>
                <a:cubicBezTo>
                  <a:pt x="1207" y="539"/>
                  <a:pt x="1199" y="534"/>
                  <a:pt x="1198" y="527"/>
                </a:cubicBezTo>
                <a:cubicBezTo>
                  <a:pt x="1198" y="510"/>
                  <a:pt x="1198" y="510"/>
                  <a:pt x="1198" y="510"/>
                </a:cubicBezTo>
                <a:cubicBezTo>
                  <a:pt x="1199" y="500"/>
                  <a:pt x="1207" y="494"/>
                  <a:pt x="1216" y="494"/>
                </a:cubicBezTo>
                <a:cubicBezTo>
                  <a:pt x="1228" y="494"/>
                  <a:pt x="1237" y="502"/>
                  <a:pt x="1237" y="516"/>
                </a:cubicBezTo>
                <a:cubicBezTo>
                  <a:pt x="1237" y="531"/>
                  <a:pt x="1227" y="539"/>
                  <a:pt x="1216" y="539"/>
                </a:cubicBezTo>
                <a:close/>
                <a:moveTo>
                  <a:pt x="1302" y="472"/>
                </a:moveTo>
                <a:cubicBezTo>
                  <a:pt x="1311" y="472"/>
                  <a:pt x="1311" y="472"/>
                  <a:pt x="1311" y="472"/>
                </a:cubicBezTo>
                <a:cubicBezTo>
                  <a:pt x="1311" y="460"/>
                  <a:pt x="1311" y="460"/>
                  <a:pt x="1311" y="460"/>
                </a:cubicBezTo>
                <a:cubicBezTo>
                  <a:pt x="1302" y="460"/>
                  <a:pt x="1302" y="460"/>
                  <a:pt x="1302" y="460"/>
                </a:cubicBezTo>
                <a:lnTo>
                  <a:pt x="1302" y="472"/>
                </a:lnTo>
                <a:close/>
                <a:moveTo>
                  <a:pt x="1436" y="517"/>
                </a:moveTo>
                <a:cubicBezTo>
                  <a:pt x="1436" y="499"/>
                  <a:pt x="1428" y="486"/>
                  <a:pt x="1408" y="486"/>
                </a:cubicBezTo>
                <a:cubicBezTo>
                  <a:pt x="1390" y="486"/>
                  <a:pt x="1380" y="499"/>
                  <a:pt x="1380" y="516"/>
                </a:cubicBezTo>
                <a:cubicBezTo>
                  <a:pt x="1380" y="537"/>
                  <a:pt x="1391" y="548"/>
                  <a:pt x="1412" y="548"/>
                </a:cubicBezTo>
                <a:cubicBezTo>
                  <a:pt x="1418" y="548"/>
                  <a:pt x="1427" y="546"/>
                  <a:pt x="1433" y="540"/>
                </a:cubicBezTo>
                <a:cubicBezTo>
                  <a:pt x="1433" y="533"/>
                  <a:pt x="1433" y="533"/>
                  <a:pt x="1433" y="533"/>
                </a:cubicBezTo>
                <a:cubicBezTo>
                  <a:pt x="1431" y="533"/>
                  <a:pt x="1431" y="533"/>
                  <a:pt x="1431" y="533"/>
                </a:cubicBezTo>
                <a:cubicBezTo>
                  <a:pt x="1425" y="537"/>
                  <a:pt x="1418" y="539"/>
                  <a:pt x="1412" y="539"/>
                </a:cubicBezTo>
                <a:cubicBezTo>
                  <a:pt x="1401" y="539"/>
                  <a:pt x="1395" y="535"/>
                  <a:pt x="1391" y="527"/>
                </a:cubicBezTo>
                <a:cubicBezTo>
                  <a:pt x="1390" y="525"/>
                  <a:pt x="1390" y="522"/>
                  <a:pt x="1390" y="518"/>
                </a:cubicBezTo>
                <a:cubicBezTo>
                  <a:pt x="1390" y="517"/>
                  <a:pt x="1390" y="517"/>
                  <a:pt x="1390" y="517"/>
                </a:cubicBezTo>
                <a:lnTo>
                  <a:pt x="1436" y="517"/>
                </a:lnTo>
                <a:close/>
                <a:moveTo>
                  <a:pt x="1408" y="493"/>
                </a:moveTo>
                <a:cubicBezTo>
                  <a:pt x="1419" y="493"/>
                  <a:pt x="1425" y="500"/>
                  <a:pt x="1426" y="510"/>
                </a:cubicBezTo>
                <a:cubicBezTo>
                  <a:pt x="1390" y="510"/>
                  <a:pt x="1390" y="510"/>
                  <a:pt x="1390" y="510"/>
                </a:cubicBezTo>
                <a:cubicBezTo>
                  <a:pt x="1392" y="500"/>
                  <a:pt x="1397" y="493"/>
                  <a:pt x="1408" y="493"/>
                </a:cubicBezTo>
                <a:close/>
                <a:moveTo>
                  <a:pt x="1335" y="501"/>
                </a:moveTo>
                <a:cubicBezTo>
                  <a:pt x="1335" y="496"/>
                  <a:pt x="1340" y="493"/>
                  <a:pt x="1350" y="493"/>
                </a:cubicBezTo>
                <a:cubicBezTo>
                  <a:pt x="1358" y="493"/>
                  <a:pt x="1364" y="498"/>
                  <a:pt x="1366" y="500"/>
                </a:cubicBezTo>
                <a:cubicBezTo>
                  <a:pt x="1368" y="500"/>
                  <a:pt x="1368" y="500"/>
                  <a:pt x="1368" y="500"/>
                </a:cubicBezTo>
                <a:cubicBezTo>
                  <a:pt x="1368" y="491"/>
                  <a:pt x="1368" y="491"/>
                  <a:pt x="1368" y="491"/>
                </a:cubicBezTo>
                <a:cubicBezTo>
                  <a:pt x="1365" y="489"/>
                  <a:pt x="1359" y="486"/>
                  <a:pt x="1350" y="486"/>
                </a:cubicBezTo>
                <a:cubicBezTo>
                  <a:pt x="1334" y="486"/>
                  <a:pt x="1326" y="493"/>
                  <a:pt x="1326" y="503"/>
                </a:cubicBezTo>
                <a:cubicBezTo>
                  <a:pt x="1326" y="523"/>
                  <a:pt x="1362" y="519"/>
                  <a:pt x="1362" y="531"/>
                </a:cubicBezTo>
                <a:cubicBezTo>
                  <a:pt x="1362" y="537"/>
                  <a:pt x="1358" y="540"/>
                  <a:pt x="1348" y="540"/>
                </a:cubicBezTo>
                <a:cubicBezTo>
                  <a:pt x="1341" y="540"/>
                  <a:pt x="1332" y="536"/>
                  <a:pt x="1329" y="532"/>
                </a:cubicBezTo>
                <a:cubicBezTo>
                  <a:pt x="1326" y="532"/>
                  <a:pt x="1326" y="532"/>
                  <a:pt x="1326" y="532"/>
                </a:cubicBezTo>
                <a:cubicBezTo>
                  <a:pt x="1326" y="541"/>
                  <a:pt x="1326" y="541"/>
                  <a:pt x="1326" y="541"/>
                </a:cubicBezTo>
                <a:cubicBezTo>
                  <a:pt x="1331" y="545"/>
                  <a:pt x="1339" y="548"/>
                  <a:pt x="1348" y="548"/>
                </a:cubicBezTo>
                <a:cubicBezTo>
                  <a:pt x="1365" y="548"/>
                  <a:pt x="1372" y="541"/>
                  <a:pt x="1372" y="531"/>
                </a:cubicBezTo>
                <a:cubicBezTo>
                  <a:pt x="1372" y="510"/>
                  <a:pt x="1335" y="516"/>
                  <a:pt x="1335" y="501"/>
                </a:cubicBezTo>
                <a:close/>
                <a:moveTo>
                  <a:pt x="912" y="546"/>
                </a:moveTo>
                <a:cubicBezTo>
                  <a:pt x="969" y="546"/>
                  <a:pt x="969" y="546"/>
                  <a:pt x="969" y="546"/>
                </a:cubicBezTo>
                <a:cubicBezTo>
                  <a:pt x="969" y="537"/>
                  <a:pt x="969" y="537"/>
                  <a:pt x="969" y="537"/>
                </a:cubicBezTo>
                <a:cubicBezTo>
                  <a:pt x="921" y="537"/>
                  <a:pt x="921" y="537"/>
                  <a:pt x="921" y="537"/>
                </a:cubicBezTo>
                <a:cubicBezTo>
                  <a:pt x="921" y="507"/>
                  <a:pt x="921" y="507"/>
                  <a:pt x="921" y="507"/>
                </a:cubicBezTo>
                <a:cubicBezTo>
                  <a:pt x="965" y="507"/>
                  <a:pt x="965" y="507"/>
                  <a:pt x="965" y="507"/>
                </a:cubicBezTo>
                <a:cubicBezTo>
                  <a:pt x="965" y="499"/>
                  <a:pt x="965" y="499"/>
                  <a:pt x="965" y="499"/>
                </a:cubicBezTo>
                <a:cubicBezTo>
                  <a:pt x="921" y="499"/>
                  <a:pt x="921" y="499"/>
                  <a:pt x="921" y="499"/>
                </a:cubicBezTo>
                <a:cubicBezTo>
                  <a:pt x="921" y="471"/>
                  <a:pt x="921" y="471"/>
                  <a:pt x="921" y="471"/>
                </a:cubicBezTo>
                <a:cubicBezTo>
                  <a:pt x="969" y="471"/>
                  <a:pt x="969" y="471"/>
                  <a:pt x="969" y="471"/>
                </a:cubicBezTo>
                <a:cubicBezTo>
                  <a:pt x="969" y="462"/>
                  <a:pt x="969" y="462"/>
                  <a:pt x="969" y="462"/>
                </a:cubicBezTo>
                <a:cubicBezTo>
                  <a:pt x="912" y="462"/>
                  <a:pt x="912" y="462"/>
                  <a:pt x="912" y="462"/>
                </a:cubicBezTo>
                <a:lnTo>
                  <a:pt x="912" y="546"/>
                </a:lnTo>
                <a:close/>
                <a:moveTo>
                  <a:pt x="1159" y="497"/>
                </a:moveTo>
                <a:cubicBezTo>
                  <a:pt x="1158" y="497"/>
                  <a:pt x="1158" y="497"/>
                  <a:pt x="1158" y="497"/>
                </a:cubicBezTo>
                <a:cubicBezTo>
                  <a:pt x="1158" y="487"/>
                  <a:pt x="1158" y="487"/>
                  <a:pt x="1158" y="487"/>
                </a:cubicBezTo>
                <a:cubicBezTo>
                  <a:pt x="1148" y="487"/>
                  <a:pt x="1148" y="487"/>
                  <a:pt x="1148" y="487"/>
                </a:cubicBezTo>
                <a:cubicBezTo>
                  <a:pt x="1148" y="546"/>
                  <a:pt x="1148" y="546"/>
                  <a:pt x="1148" y="546"/>
                </a:cubicBezTo>
                <a:cubicBezTo>
                  <a:pt x="1158" y="546"/>
                  <a:pt x="1158" y="546"/>
                  <a:pt x="1158" y="546"/>
                </a:cubicBezTo>
                <a:cubicBezTo>
                  <a:pt x="1158" y="512"/>
                  <a:pt x="1158" y="512"/>
                  <a:pt x="1158" y="512"/>
                </a:cubicBezTo>
                <a:cubicBezTo>
                  <a:pt x="1159" y="502"/>
                  <a:pt x="1165" y="495"/>
                  <a:pt x="1172" y="495"/>
                </a:cubicBezTo>
                <a:cubicBezTo>
                  <a:pt x="1180" y="495"/>
                  <a:pt x="1180" y="495"/>
                  <a:pt x="1180" y="495"/>
                </a:cubicBezTo>
                <a:cubicBezTo>
                  <a:pt x="1180" y="486"/>
                  <a:pt x="1180" y="486"/>
                  <a:pt x="1180" y="486"/>
                </a:cubicBezTo>
                <a:cubicBezTo>
                  <a:pt x="1172" y="486"/>
                  <a:pt x="1172" y="486"/>
                  <a:pt x="1172" y="486"/>
                </a:cubicBezTo>
                <a:cubicBezTo>
                  <a:pt x="1165" y="486"/>
                  <a:pt x="1161" y="490"/>
                  <a:pt x="1159" y="497"/>
                </a:cubicBezTo>
                <a:close/>
                <a:moveTo>
                  <a:pt x="767" y="20"/>
                </a:moveTo>
                <a:cubicBezTo>
                  <a:pt x="763" y="11"/>
                  <a:pt x="754" y="5"/>
                  <a:pt x="744" y="5"/>
                </a:cubicBezTo>
                <a:cubicBezTo>
                  <a:pt x="416" y="5"/>
                  <a:pt x="416" y="5"/>
                  <a:pt x="416" y="5"/>
                </a:cubicBezTo>
                <a:cubicBezTo>
                  <a:pt x="409" y="5"/>
                  <a:pt x="403" y="8"/>
                  <a:pt x="398" y="12"/>
                </a:cubicBezTo>
                <a:cubicBezTo>
                  <a:pt x="185" y="225"/>
                  <a:pt x="185" y="225"/>
                  <a:pt x="185" y="225"/>
                </a:cubicBezTo>
                <a:cubicBezTo>
                  <a:pt x="176" y="235"/>
                  <a:pt x="176" y="250"/>
                  <a:pt x="185" y="260"/>
                </a:cubicBezTo>
                <a:cubicBezTo>
                  <a:pt x="257" y="332"/>
                  <a:pt x="257" y="332"/>
                  <a:pt x="257" y="332"/>
                </a:cubicBezTo>
                <a:cubicBezTo>
                  <a:pt x="226" y="364"/>
                  <a:pt x="226" y="364"/>
                  <a:pt x="226" y="364"/>
                </a:cubicBezTo>
                <a:cubicBezTo>
                  <a:pt x="216" y="373"/>
                  <a:pt x="216" y="389"/>
                  <a:pt x="226" y="399"/>
                </a:cubicBezTo>
                <a:cubicBezTo>
                  <a:pt x="332" y="505"/>
                  <a:pt x="332" y="505"/>
                  <a:pt x="332" y="505"/>
                </a:cubicBezTo>
                <a:cubicBezTo>
                  <a:pt x="341" y="515"/>
                  <a:pt x="357" y="515"/>
                  <a:pt x="367" y="505"/>
                </a:cubicBezTo>
                <a:cubicBezTo>
                  <a:pt x="401" y="471"/>
                  <a:pt x="401" y="471"/>
                  <a:pt x="401" y="471"/>
                </a:cubicBezTo>
                <a:cubicBezTo>
                  <a:pt x="494" y="564"/>
                  <a:pt x="494" y="564"/>
                  <a:pt x="494" y="564"/>
                </a:cubicBezTo>
                <a:cubicBezTo>
                  <a:pt x="499" y="569"/>
                  <a:pt x="505" y="571"/>
                  <a:pt x="512" y="571"/>
                </a:cubicBezTo>
                <a:cubicBezTo>
                  <a:pt x="518" y="571"/>
                  <a:pt x="525" y="569"/>
                  <a:pt x="530" y="564"/>
                </a:cubicBezTo>
                <a:cubicBezTo>
                  <a:pt x="757" y="337"/>
                  <a:pt x="757" y="337"/>
                  <a:pt x="757" y="337"/>
                </a:cubicBezTo>
                <a:cubicBezTo>
                  <a:pt x="761" y="332"/>
                  <a:pt x="764" y="325"/>
                  <a:pt x="764" y="319"/>
                </a:cubicBezTo>
                <a:cubicBezTo>
                  <a:pt x="764" y="312"/>
                  <a:pt x="761" y="306"/>
                  <a:pt x="757" y="301"/>
                </a:cubicBezTo>
                <a:cubicBezTo>
                  <a:pt x="632" y="176"/>
                  <a:pt x="632" y="176"/>
                  <a:pt x="632" y="176"/>
                </a:cubicBezTo>
                <a:cubicBezTo>
                  <a:pt x="762" y="48"/>
                  <a:pt x="762" y="48"/>
                  <a:pt x="762" y="48"/>
                </a:cubicBezTo>
                <a:cubicBezTo>
                  <a:pt x="769" y="41"/>
                  <a:pt x="771" y="30"/>
                  <a:pt x="767" y="20"/>
                </a:cubicBezTo>
                <a:close/>
                <a:moveTo>
                  <a:pt x="550" y="144"/>
                </a:moveTo>
                <a:cubicBezTo>
                  <a:pt x="577" y="118"/>
                  <a:pt x="577" y="118"/>
                  <a:pt x="577" y="118"/>
                </a:cubicBezTo>
                <a:cubicBezTo>
                  <a:pt x="578" y="116"/>
                  <a:pt x="580" y="116"/>
                  <a:pt x="582" y="116"/>
                </a:cubicBezTo>
                <a:cubicBezTo>
                  <a:pt x="583" y="116"/>
                  <a:pt x="585" y="116"/>
                  <a:pt x="586" y="118"/>
                </a:cubicBezTo>
                <a:cubicBezTo>
                  <a:pt x="613" y="144"/>
                  <a:pt x="613" y="144"/>
                  <a:pt x="613" y="144"/>
                </a:cubicBezTo>
                <a:cubicBezTo>
                  <a:pt x="615" y="147"/>
                  <a:pt x="615" y="151"/>
                  <a:pt x="613" y="154"/>
                </a:cubicBezTo>
                <a:cubicBezTo>
                  <a:pt x="586" y="180"/>
                  <a:pt x="586" y="180"/>
                  <a:pt x="586" y="180"/>
                </a:cubicBezTo>
                <a:cubicBezTo>
                  <a:pt x="585" y="181"/>
                  <a:pt x="583" y="182"/>
                  <a:pt x="582" y="182"/>
                </a:cubicBezTo>
                <a:cubicBezTo>
                  <a:pt x="580" y="182"/>
                  <a:pt x="578" y="181"/>
                  <a:pt x="577" y="180"/>
                </a:cubicBezTo>
                <a:cubicBezTo>
                  <a:pt x="550" y="154"/>
                  <a:pt x="550" y="154"/>
                  <a:pt x="550" y="154"/>
                </a:cubicBezTo>
                <a:cubicBezTo>
                  <a:pt x="549" y="152"/>
                  <a:pt x="548" y="151"/>
                  <a:pt x="548" y="149"/>
                </a:cubicBezTo>
                <a:cubicBezTo>
                  <a:pt x="548" y="147"/>
                  <a:pt x="549" y="145"/>
                  <a:pt x="550" y="144"/>
                </a:cubicBezTo>
                <a:close/>
                <a:moveTo>
                  <a:pt x="400" y="90"/>
                </a:moveTo>
                <a:cubicBezTo>
                  <a:pt x="400" y="87"/>
                  <a:pt x="402" y="84"/>
                  <a:pt x="405" y="83"/>
                </a:cubicBezTo>
                <a:cubicBezTo>
                  <a:pt x="407" y="82"/>
                  <a:pt x="411" y="83"/>
                  <a:pt x="413" y="85"/>
                </a:cubicBezTo>
                <a:cubicBezTo>
                  <a:pt x="460" y="132"/>
                  <a:pt x="460" y="132"/>
                  <a:pt x="460" y="132"/>
                </a:cubicBezTo>
                <a:cubicBezTo>
                  <a:pt x="508" y="85"/>
                  <a:pt x="508" y="85"/>
                  <a:pt x="508" y="85"/>
                </a:cubicBezTo>
                <a:cubicBezTo>
                  <a:pt x="510" y="83"/>
                  <a:pt x="513" y="82"/>
                  <a:pt x="516" y="83"/>
                </a:cubicBezTo>
                <a:cubicBezTo>
                  <a:pt x="519" y="84"/>
                  <a:pt x="521" y="87"/>
                  <a:pt x="521" y="90"/>
                </a:cubicBezTo>
                <a:cubicBezTo>
                  <a:pt x="521" y="196"/>
                  <a:pt x="521" y="196"/>
                  <a:pt x="521" y="196"/>
                </a:cubicBezTo>
                <a:cubicBezTo>
                  <a:pt x="521" y="198"/>
                  <a:pt x="520" y="200"/>
                  <a:pt x="519" y="201"/>
                </a:cubicBezTo>
                <a:cubicBezTo>
                  <a:pt x="466" y="254"/>
                  <a:pt x="466" y="254"/>
                  <a:pt x="466" y="254"/>
                </a:cubicBezTo>
                <a:cubicBezTo>
                  <a:pt x="464" y="256"/>
                  <a:pt x="462" y="256"/>
                  <a:pt x="460" y="256"/>
                </a:cubicBezTo>
                <a:cubicBezTo>
                  <a:pt x="459" y="256"/>
                  <a:pt x="457" y="256"/>
                  <a:pt x="455" y="254"/>
                </a:cubicBezTo>
                <a:cubicBezTo>
                  <a:pt x="402" y="201"/>
                  <a:pt x="402" y="201"/>
                  <a:pt x="402" y="201"/>
                </a:cubicBezTo>
                <a:cubicBezTo>
                  <a:pt x="401" y="200"/>
                  <a:pt x="400" y="198"/>
                  <a:pt x="400" y="196"/>
                </a:cubicBezTo>
                <a:lnTo>
                  <a:pt x="400" y="90"/>
                </a:lnTo>
                <a:close/>
                <a:moveTo>
                  <a:pt x="308" y="144"/>
                </a:moveTo>
                <a:cubicBezTo>
                  <a:pt x="335" y="118"/>
                  <a:pt x="335" y="118"/>
                  <a:pt x="335" y="118"/>
                </a:cubicBezTo>
                <a:cubicBezTo>
                  <a:pt x="336" y="116"/>
                  <a:pt x="338" y="116"/>
                  <a:pt x="339" y="116"/>
                </a:cubicBezTo>
                <a:cubicBezTo>
                  <a:pt x="341" y="116"/>
                  <a:pt x="343" y="116"/>
                  <a:pt x="344" y="118"/>
                </a:cubicBezTo>
                <a:cubicBezTo>
                  <a:pt x="371" y="144"/>
                  <a:pt x="371" y="144"/>
                  <a:pt x="371" y="144"/>
                </a:cubicBezTo>
                <a:cubicBezTo>
                  <a:pt x="373" y="147"/>
                  <a:pt x="373" y="151"/>
                  <a:pt x="371" y="154"/>
                </a:cubicBezTo>
                <a:cubicBezTo>
                  <a:pt x="344" y="180"/>
                  <a:pt x="344" y="180"/>
                  <a:pt x="344" y="180"/>
                </a:cubicBezTo>
                <a:cubicBezTo>
                  <a:pt x="343" y="181"/>
                  <a:pt x="341" y="182"/>
                  <a:pt x="339" y="182"/>
                </a:cubicBezTo>
                <a:cubicBezTo>
                  <a:pt x="338" y="182"/>
                  <a:pt x="336" y="181"/>
                  <a:pt x="335" y="180"/>
                </a:cubicBezTo>
                <a:cubicBezTo>
                  <a:pt x="308" y="154"/>
                  <a:pt x="308" y="154"/>
                  <a:pt x="308" y="154"/>
                </a:cubicBezTo>
                <a:cubicBezTo>
                  <a:pt x="307" y="152"/>
                  <a:pt x="306" y="151"/>
                  <a:pt x="306" y="149"/>
                </a:cubicBezTo>
                <a:cubicBezTo>
                  <a:pt x="306" y="147"/>
                  <a:pt x="307" y="145"/>
                  <a:pt x="308" y="144"/>
                </a:cubicBezTo>
                <a:close/>
                <a:moveTo>
                  <a:pt x="371" y="396"/>
                </a:moveTo>
                <a:cubicBezTo>
                  <a:pt x="344" y="422"/>
                  <a:pt x="344" y="422"/>
                  <a:pt x="344" y="422"/>
                </a:cubicBezTo>
                <a:cubicBezTo>
                  <a:pt x="343" y="424"/>
                  <a:pt x="341" y="424"/>
                  <a:pt x="339" y="424"/>
                </a:cubicBezTo>
                <a:cubicBezTo>
                  <a:pt x="338" y="424"/>
                  <a:pt x="336" y="424"/>
                  <a:pt x="335" y="422"/>
                </a:cubicBezTo>
                <a:cubicBezTo>
                  <a:pt x="308" y="396"/>
                  <a:pt x="308" y="396"/>
                  <a:pt x="308" y="396"/>
                </a:cubicBezTo>
                <a:cubicBezTo>
                  <a:pt x="307" y="395"/>
                  <a:pt x="306" y="393"/>
                  <a:pt x="306" y="391"/>
                </a:cubicBezTo>
                <a:cubicBezTo>
                  <a:pt x="306" y="389"/>
                  <a:pt x="307" y="387"/>
                  <a:pt x="308" y="386"/>
                </a:cubicBezTo>
                <a:cubicBezTo>
                  <a:pt x="335" y="360"/>
                  <a:pt x="335" y="360"/>
                  <a:pt x="335" y="360"/>
                </a:cubicBezTo>
                <a:cubicBezTo>
                  <a:pt x="336" y="358"/>
                  <a:pt x="338" y="358"/>
                  <a:pt x="339" y="358"/>
                </a:cubicBezTo>
                <a:cubicBezTo>
                  <a:pt x="341" y="358"/>
                  <a:pt x="343" y="358"/>
                  <a:pt x="344" y="360"/>
                </a:cubicBezTo>
                <a:cubicBezTo>
                  <a:pt x="371" y="386"/>
                  <a:pt x="371" y="386"/>
                  <a:pt x="371" y="386"/>
                </a:cubicBezTo>
                <a:cubicBezTo>
                  <a:pt x="373" y="389"/>
                  <a:pt x="373" y="393"/>
                  <a:pt x="371" y="396"/>
                </a:cubicBezTo>
                <a:close/>
                <a:moveTo>
                  <a:pt x="385" y="331"/>
                </a:moveTo>
                <a:cubicBezTo>
                  <a:pt x="280" y="331"/>
                  <a:pt x="280" y="331"/>
                  <a:pt x="280" y="331"/>
                </a:cubicBezTo>
                <a:cubicBezTo>
                  <a:pt x="277" y="331"/>
                  <a:pt x="274" y="329"/>
                  <a:pt x="273" y="326"/>
                </a:cubicBezTo>
                <a:cubicBezTo>
                  <a:pt x="271" y="323"/>
                  <a:pt x="272" y="320"/>
                  <a:pt x="274" y="318"/>
                </a:cubicBezTo>
                <a:cubicBezTo>
                  <a:pt x="322" y="270"/>
                  <a:pt x="322" y="270"/>
                  <a:pt x="322" y="270"/>
                </a:cubicBezTo>
                <a:cubicBezTo>
                  <a:pt x="274" y="223"/>
                  <a:pt x="274" y="223"/>
                  <a:pt x="274" y="223"/>
                </a:cubicBezTo>
                <a:cubicBezTo>
                  <a:pt x="272" y="221"/>
                  <a:pt x="271" y="217"/>
                  <a:pt x="273" y="215"/>
                </a:cubicBezTo>
                <a:cubicBezTo>
                  <a:pt x="274" y="212"/>
                  <a:pt x="277" y="210"/>
                  <a:pt x="280" y="210"/>
                </a:cubicBezTo>
                <a:cubicBezTo>
                  <a:pt x="385" y="210"/>
                  <a:pt x="385" y="210"/>
                  <a:pt x="385" y="210"/>
                </a:cubicBezTo>
                <a:cubicBezTo>
                  <a:pt x="387" y="210"/>
                  <a:pt x="389" y="211"/>
                  <a:pt x="391" y="212"/>
                </a:cubicBezTo>
                <a:cubicBezTo>
                  <a:pt x="444" y="265"/>
                  <a:pt x="444" y="265"/>
                  <a:pt x="444" y="265"/>
                </a:cubicBezTo>
                <a:cubicBezTo>
                  <a:pt x="445" y="266"/>
                  <a:pt x="446" y="268"/>
                  <a:pt x="446" y="270"/>
                </a:cubicBezTo>
                <a:cubicBezTo>
                  <a:pt x="446" y="272"/>
                  <a:pt x="445" y="274"/>
                  <a:pt x="444" y="276"/>
                </a:cubicBezTo>
                <a:cubicBezTo>
                  <a:pt x="391" y="329"/>
                  <a:pt x="391" y="329"/>
                  <a:pt x="391" y="329"/>
                </a:cubicBezTo>
                <a:cubicBezTo>
                  <a:pt x="389" y="330"/>
                  <a:pt x="387" y="331"/>
                  <a:pt x="385" y="331"/>
                </a:cubicBezTo>
                <a:close/>
                <a:moveTo>
                  <a:pt x="521" y="452"/>
                </a:moveTo>
                <a:cubicBezTo>
                  <a:pt x="521" y="455"/>
                  <a:pt x="519" y="458"/>
                  <a:pt x="516" y="459"/>
                </a:cubicBezTo>
                <a:cubicBezTo>
                  <a:pt x="515" y="459"/>
                  <a:pt x="514" y="459"/>
                  <a:pt x="513" y="459"/>
                </a:cubicBezTo>
                <a:cubicBezTo>
                  <a:pt x="511" y="459"/>
                  <a:pt x="509" y="459"/>
                  <a:pt x="508" y="457"/>
                </a:cubicBezTo>
                <a:cubicBezTo>
                  <a:pt x="460" y="410"/>
                  <a:pt x="460" y="410"/>
                  <a:pt x="460" y="410"/>
                </a:cubicBezTo>
                <a:cubicBezTo>
                  <a:pt x="413" y="457"/>
                  <a:pt x="413" y="457"/>
                  <a:pt x="413" y="457"/>
                </a:cubicBezTo>
                <a:cubicBezTo>
                  <a:pt x="411" y="459"/>
                  <a:pt x="407" y="460"/>
                  <a:pt x="405" y="459"/>
                </a:cubicBezTo>
                <a:cubicBezTo>
                  <a:pt x="402" y="458"/>
                  <a:pt x="400" y="455"/>
                  <a:pt x="400" y="452"/>
                </a:cubicBezTo>
                <a:cubicBezTo>
                  <a:pt x="400" y="346"/>
                  <a:pt x="400" y="346"/>
                  <a:pt x="400" y="346"/>
                </a:cubicBezTo>
                <a:cubicBezTo>
                  <a:pt x="400" y="344"/>
                  <a:pt x="401" y="342"/>
                  <a:pt x="402" y="341"/>
                </a:cubicBezTo>
                <a:cubicBezTo>
                  <a:pt x="455" y="288"/>
                  <a:pt x="455" y="288"/>
                  <a:pt x="455" y="288"/>
                </a:cubicBezTo>
                <a:cubicBezTo>
                  <a:pt x="458" y="285"/>
                  <a:pt x="463" y="285"/>
                  <a:pt x="466" y="288"/>
                </a:cubicBezTo>
                <a:cubicBezTo>
                  <a:pt x="519" y="341"/>
                  <a:pt x="519" y="341"/>
                  <a:pt x="519" y="341"/>
                </a:cubicBezTo>
                <a:cubicBezTo>
                  <a:pt x="520" y="342"/>
                  <a:pt x="521" y="344"/>
                  <a:pt x="521" y="346"/>
                </a:cubicBezTo>
                <a:lnTo>
                  <a:pt x="521" y="452"/>
                </a:lnTo>
                <a:close/>
                <a:moveTo>
                  <a:pt x="613" y="396"/>
                </a:moveTo>
                <a:cubicBezTo>
                  <a:pt x="586" y="422"/>
                  <a:pt x="586" y="422"/>
                  <a:pt x="586" y="422"/>
                </a:cubicBezTo>
                <a:cubicBezTo>
                  <a:pt x="585" y="424"/>
                  <a:pt x="583" y="424"/>
                  <a:pt x="582" y="424"/>
                </a:cubicBezTo>
                <a:cubicBezTo>
                  <a:pt x="580" y="424"/>
                  <a:pt x="578" y="424"/>
                  <a:pt x="577" y="422"/>
                </a:cubicBezTo>
                <a:cubicBezTo>
                  <a:pt x="550" y="396"/>
                  <a:pt x="550" y="396"/>
                  <a:pt x="550" y="396"/>
                </a:cubicBezTo>
                <a:cubicBezTo>
                  <a:pt x="549" y="395"/>
                  <a:pt x="548" y="393"/>
                  <a:pt x="548" y="391"/>
                </a:cubicBezTo>
                <a:cubicBezTo>
                  <a:pt x="548" y="389"/>
                  <a:pt x="549" y="387"/>
                  <a:pt x="550" y="386"/>
                </a:cubicBezTo>
                <a:cubicBezTo>
                  <a:pt x="577" y="360"/>
                  <a:pt x="577" y="360"/>
                  <a:pt x="577" y="360"/>
                </a:cubicBezTo>
                <a:cubicBezTo>
                  <a:pt x="578" y="358"/>
                  <a:pt x="580" y="358"/>
                  <a:pt x="582" y="358"/>
                </a:cubicBezTo>
                <a:cubicBezTo>
                  <a:pt x="583" y="358"/>
                  <a:pt x="585" y="358"/>
                  <a:pt x="586" y="360"/>
                </a:cubicBezTo>
                <a:cubicBezTo>
                  <a:pt x="613" y="386"/>
                  <a:pt x="613" y="386"/>
                  <a:pt x="613" y="386"/>
                </a:cubicBezTo>
                <a:cubicBezTo>
                  <a:pt x="615" y="389"/>
                  <a:pt x="615" y="393"/>
                  <a:pt x="613" y="396"/>
                </a:cubicBezTo>
                <a:close/>
                <a:moveTo>
                  <a:pt x="641" y="210"/>
                </a:moveTo>
                <a:cubicBezTo>
                  <a:pt x="644" y="210"/>
                  <a:pt x="647" y="212"/>
                  <a:pt x="648" y="215"/>
                </a:cubicBezTo>
                <a:cubicBezTo>
                  <a:pt x="649" y="217"/>
                  <a:pt x="649" y="221"/>
                  <a:pt x="647" y="223"/>
                </a:cubicBezTo>
                <a:cubicBezTo>
                  <a:pt x="599" y="270"/>
                  <a:pt x="599" y="270"/>
                  <a:pt x="599" y="270"/>
                </a:cubicBezTo>
                <a:cubicBezTo>
                  <a:pt x="647" y="318"/>
                  <a:pt x="647" y="318"/>
                  <a:pt x="647" y="318"/>
                </a:cubicBezTo>
                <a:cubicBezTo>
                  <a:pt x="649" y="320"/>
                  <a:pt x="649" y="323"/>
                  <a:pt x="648" y="326"/>
                </a:cubicBezTo>
                <a:cubicBezTo>
                  <a:pt x="647" y="329"/>
                  <a:pt x="644" y="331"/>
                  <a:pt x="641" y="331"/>
                </a:cubicBezTo>
                <a:cubicBezTo>
                  <a:pt x="535" y="331"/>
                  <a:pt x="535" y="331"/>
                  <a:pt x="535" y="331"/>
                </a:cubicBezTo>
                <a:cubicBezTo>
                  <a:pt x="533" y="331"/>
                  <a:pt x="532" y="330"/>
                  <a:pt x="530" y="329"/>
                </a:cubicBezTo>
                <a:cubicBezTo>
                  <a:pt x="477" y="276"/>
                  <a:pt x="477" y="276"/>
                  <a:pt x="477" y="276"/>
                </a:cubicBezTo>
                <a:cubicBezTo>
                  <a:pt x="476" y="274"/>
                  <a:pt x="475" y="272"/>
                  <a:pt x="475" y="270"/>
                </a:cubicBezTo>
                <a:cubicBezTo>
                  <a:pt x="475" y="268"/>
                  <a:pt x="476" y="266"/>
                  <a:pt x="477" y="265"/>
                </a:cubicBezTo>
                <a:cubicBezTo>
                  <a:pt x="530" y="212"/>
                  <a:pt x="530" y="212"/>
                  <a:pt x="530" y="212"/>
                </a:cubicBezTo>
                <a:cubicBezTo>
                  <a:pt x="532" y="211"/>
                  <a:pt x="533" y="210"/>
                  <a:pt x="535" y="210"/>
                </a:cubicBezTo>
                <a:lnTo>
                  <a:pt x="641" y="210"/>
                </a:lnTo>
                <a:close/>
                <a:moveTo>
                  <a:pt x="1162" y="335"/>
                </a:moveTo>
                <a:cubicBezTo>
                  <a:pt x="953" y="335"/>
                  <a:pt x="953" y="335"/>
                  <a:pt x="953" y="335"/>
                </a:cubicBezTo>
                <a:cubicBezTo>
                  <a:pt x="953" y="204"/>
                  <a:pt x="953" y="204"/>
                  <a:pt x="953" y="204"/>
                </a:cubicBezTo>
                <a:cubicBezTo>
                  <a:pt x="1146" y="204"/>
                  <a:pt x="1146" y="204"/>
                  <a:pt x="1146" y="204"/>
                </a:cubicBezTo>
                <a:cubicBezTo>
                  <a:pt x="1146" y="166"/>
                  <a:pt x="1146" y="166"/>
                  <a:pt x="1146" y="166"/>
                </a:cubicBezTo>
                <a:cubicBezTo>
                  <a:pt x="953" y="166"/>
                  <a:pt x="953" y="166"/>
                  <a:pt x="953" y="166"/>
                </a:cubicBezTo>
                <a:cubicBezTo>
                  <a:pt x="953" y="43"/>
                  <a:pt x="953" y="43"/>
                  <a:pt x="953" y="43"/>
                </a:cubicBezTo>
                <a:cubicBezTo>
                  <a:pt x="1163" y="43"/>
                  <a:pt x="1163" y="43"/>
                  <a:pt x="1163" y="43"/>
                </a:cubicBezTo>
                <a:cubicBezTo>
                  <a:pt x="1163" y="5"/>
                  <a:pt x="1163" y="5"/>
                  <a:pt x="1163" y="5"/>
                </a:cubicBezTo>
                <a:cubicBezTo>
                  <a:pt x="911" y="5"/>
                  <a:pt x="911" y="5"/>
                  <a:pt x="911" y="5"/>
                </a:cubicBezTo>
                <a:cubicBezTo>
                  <a:pt x="911" y="373"/>
                  <a:pt x="911" y="373"/>
                  <a:pt x="911" y="373"/>
                </a:cubicBezTo>
                <a:cubicBezTo>
                  <a:pt x="1162" y="373"/>
                  <a:pt x="1162" y="373"/>
                  <a:pt x="1162" y="373"/>
                </a:cubicBezTo>
                <a:lnTo>
                  <a:pt x="1162" y="335"/>
                </a:lnTo>
                <a:close/>
                <a:moveTo>
                  <a:pt x="1011" y="486"/>
                </a:moveTo>
                <a:cubicBezTo>
                  <a:pt x="1003" y="486"/>
                  <a:pt x="995" y="489"/>
                  <a:pt x="991" y="497"/>
                </a:cubicBezTo>
                <a:cubicBezTo>
                  <a:pt x="990" y="497"/>
                  <a:pt x="990" y="497"/>
                  <a:pt x="990" y="497"/>
                </a:cubicBezTo>
                <a:cubicBezTo>
                  <a:pt x="990" y="487"/>
                  <a:pt x="990" y="487"/>
                  <a:pt x="990" y="487"/>
                </a:cubicBezTo>
                <a:cubicBezTo>
                  <a:pt x="981" y="487"/>
                  <a:pt x="981" y="487"/>
                  <a:pt x="981" y="487"/>
                </a:cubicBezTo>
                <a:cubicBezTo>
                  <a:pt x="981" y="546"/>
                  <a:pt x="981" y="546"/>
                  <a:pt x="981" y="546"/>
                </a:cubicBezTo>
                <a:cubicBezTo>
                  <a:pt x="990" y="546"/>
                  <a:pt x="990" y="546"/>
                  <a:pt x="990" y="546"/>
                </a:cubicBezTo>
                <a:cubicBezTo>
                  <a:pt x="990" y="508"/>
                  <a:pt x="990" y="508"/>
                  <a:pt x="990" y="508"/>
                </a:cubicBezTo>
                <a:cubicBezTo>
                  <a:pt x="991" y="500"/>
                  <a:pt x="1001" y="494"/>
                  <a:pt x="1008" y="494"/>
                </a:cubicBezTo>
                <a:cubicBezTo>
                  <a:pt x="1017" y="494"/>
                  <a:pt x="1024" y="499"/>
                  <a:pt x="1024" y="509"/>
                </a:cubicBezTo>
                <a:cubicBezTo>
                  <a:pt x="1024" y="546"/>
                  <a:pt x="1024" y="546"/>
                  <a:pt x="1024" y="546"/>
                </a:cubicBezTo>
                <a:cubicBezTo>
                  <a:pt x="1034" y="546"/>
                  <a:pt x="1034" y="546"/>
                  <a:pt x="1034" y="546"/>
                </a:cubicBezTo>
                <a:cubicBezTo>
                  <a:pt x="1034" y="508"/>
                  <a:pt x="1034" y="508"/>
                  <a:pt x="1034" y="508"/>
                </a:cubicBezTo>
                <a:cubicBezTo>
                  <a:pt x="1034" y="493"/>
                  <a:pt x="1024" y="486"/>
                  <a:pt x="1011" y="486"/>
                </a:cubicBezTo>
                <a:close/>
                <a:moveTo>
                  <a:pt x="1137" y="517"/>
                </a:moveTo>
                <a:cubicBezTo>
                  <a:pt x="1136" y="499"/>
                  <a:pt x="1129" y="486"/>
                  <a:pt x="1109" y="486"/>
                </a:cubicBezTo>
                <a:cubicBezTo>
                  <a:pt x="1091" y="486"/>
                  <a:pt x="1081" y="499"/>
                  <a:pt x="1081" y="516"/>
                </a:cubicBezTo>
                <a:cubicBezTo>
                  <a:pt x="1081" y="537"/>
                  <a:pt x="1092" y="548"/>
                  <a:pt x="1113" y="548"/>
                </a:cubicBezTo>
                <a:cubicBezTo>
                  <a:pt x="1119" y="548"/>
                  <a:pt x="1128" y="546"/>
                  <a:pt x="1134" y="540"/>
                </a:cubicBezTo>
                <a:cubicBezTo>
                  <a:pt x="1134" y="533"/>
                  <a:pt x="1134" y="533"/>
                  <a:pt x="1134" y="533"/>
                </a:cubicBezTo>
                <a:cubicBezTo>
                  <a:pt x="1132" y="533"/>
                  <a:pt x="1132" y="533"/>
                  <a:pt x="1132" y="533"/>
                </a:cubicBezTo>
                <a:cubicBezTo>
                  <a:pt x="1126" y="537"/>
                  <a:pt x="1119" y="539"/>
                  <a:pt x="1113" y="539"/>
                </a:cubicBezTo>
                <a:cubicBezTo>
                  <a:pt x="1102" y="539"/>
                  <a:pt x="1096" y="535"/>
                  <a:pt x="1092" y="527"/>
                </a:cubicBezTo>
                <a:cubicBezTo>
                  <a:pt x="1091" y="525"/>
                  <a:pt x="1090" y="522"/>
                  <a:pt x="1090" y="518"/>
                </a:cubicBezTo>
                <a:cubicBezTo>
                  <a:pt x="1090" y="517"/>
                  <a:pt x="1090" y="517"/>
                  <a:pt x="1090" y="517"/>
                </a:cubicBezTo>
                <a:lnTo>
                  <a:pt x="1137" y="517"/>
                </a:lnTo>
                <a:close/>
                <a:moveTo>
                  <a:pt x="1109" y="493"/>
                </a:moveTo>
                <a:cubicBezTo>
                  <a:pt x="1120" y="493"/>
                  <a:pt x="1126" y="500"/>
                  <a:pt x="1127" y="510"/>
                </a:cubicBezTo>
                <a:cubicBezTo>
                  <a:pt x="1091" y="510"/>
                  <a:pt x="1091" y="510"/>
                  <a:pt x="1091" y="510"/>
                </a:cubicBezTo>
                <a:cubicBezTo>
                  <a:pt x="1093" y="500"/>
                  <a:pt x="1098" y="493"/>
                  <a:pt x="1109" y="493"/>
                </a:cubicBezTo>
                <a:close/>
                <a:moveTo>
                  <a:pt x="1551" y="501"/>
                </a:moveTo>
                <a:cubicBezTo>
                  <a:pt x="1551" y="496"/>
                  <a:pt x="1556" y="493"/>
                  <a:pt x="1566" y="493"/>
                </a:cubicBezTo>
                <a:cubicBezTo>
                  <a:pt x="1574" y="493"/>
                  <a:pt x="1580" y="498"/>
                  <a:pt x="1582" y="500"/>
                </a:cubicBezTo>
                <a:cubicBezTo>
                  <a:pt x="1585" y="500"/>
                  <a:pt x="1585" y="500"/>
                  <a:pt x="1585" y="500"/>
                </a:cubicBezTo>
                <a:cubicBezTo>
                  <a:pt x="1585" y="491"/>
                  <a:pt x="1585" y="491"/>
                  <a:pt x="1585" y="491"/>
                </a:cubicBezTo>
                <a:cubicBezTo>
                  <a:pt x="1581" y="489"/>
                  <a:pt x="1575" y="486"/>
                  <a:pt x="1566" y="486"/>
                </a:cubicBezTo>
                <a:cubicBezTo>
                  <a:pt x="1550" y="486"/>
                  <a:pt x="1542" y="493"/>
                  <a:pt x="1542" y="503"/>
                </a:cubicBezTo>
                <a:cubicBezTo>
                  <a:pt x="1542" y="523"/>
                  <a:pt x="1579" y="519"/>
                  <a:pt x="1579" y="531"/>
                </a:cubicBezTo>
                <a:cubicBezTo>
                  <a:pt x="1579" y="537"/>
                  <a:pt x="1574" y="540"/>
                  <a:pt x="1564" y="540"/>
                </a:cubicBezTo>
                <a:cubicBezTo>
                  <a:pt x="1557" y="540"/>
                  <a:pt x="1548" y="536"/>
                  <a:pt x="1545" y="532"/>
                </a:cubicBezTo>
                <a:cubicBezTo>
                  <a:pt x="1542" y="532"/>
                  <a:pt x="1542" y="532"/>
                  <a:pt x="1542" y="532"/>
                </a:cubicBezTo>
                <a:cubicBezTo>
                  <a:pt x="1542" y="541"/>
                  <a:pt x="1542" y="541"/>
                  <a:pt x="1542" y="541"/>
                </a:cubicBezTo>
                <a:cubicBezTo>
                  <a:pt x="1548" y="545"/>
                  <a:pt x="1555" y="548"/>
                  <a:pt x="1564" y="548"/>
                </a:cubicBezTo>
                <a:cubicBezTo>
                  <a:pt x="1581" y="548"/>
                  <a:pt x="1588" y="541"/>
                  <a:pt x="1588" y="531"/>
                </a:cubicBezTo>
                <a:cubicBezTo>
                  <a:pt x="1588" y="510"/>
                  <a:pt x="1551" y="516"/>
                  <a:pt x="1551" y="501"/>
                </a:cubicBezTo>
                <a:close/>
                <a:moveTo>
                  <a:pt x="1061" y="467"/>
                </a:moveTo>
                <a:cubicBezTo>
                  <a:pt x="1051" y="467"/>
                  <a:pt x="1051" y="467"/>
                  <a:pt x="1051" y="467"/>
                </a:cubicBezTo>
                <a:cubicBezTo>
                  <a:pt x="1051" y="487"/>
                  <a:pt x="1051" y="487"/>
                  <a:pt x="1051" y="487"/>
                </a:cubicBezTo>
                <a:cubicBezTo>
                  <a:pt x="1042" y="487"/>
                  <a:pt x="1042" y="487"/>
                  <a:pt x="1042" y="487"/>
                </a:cubicBezTo>
                <a:cubicBezTo>
                  <a:pt x="1042" y="494"/>
                  <a:pt x="1042" y="494"/>
                  <a:pt x="1042" y="494"/>
                </a:cubicBezTo>
                <a:cubicBezTo>
                  <a:pt x="1051" y="494"/>
                  <a:pt x="1051" y="494"/>
                  <a:pt x="1051" y="494"/>
                </a:cubicBezTo>
                <a:cubicBezTo>
                  <a:pt x="1051" y="529"/>
                  <a:pt x="1051" y="529"/>
                  <a:pt x="1051" y="529"/>
                </a:cubicBezTo>
                <a:cubicBezTo>
                  <a:pt x="1051" y="542"/>
                  <a:pt x="1056" y="546"/>
                  <a:pt x="1066" y="546"/>
                </a:cubicBezTo>
                <a:cubicBezTo>
                  <a:pt x="1074" y="546"/>
                  <a:pt x="1074" y="546"/>
                  <a:pt x="1074" y="546"/>
                </a:cubicBezTo>
                <a:cubicBezTo>
                  <a:pt x="1074" y="539"/>
                  <a:pt x="1074" y="539"/>
                  <a:pt x="1074" y="539"/>
                </a:cubicBezTo>
                <a:cubicBezTo>
                  <a:pt x="1068" y="539"/>
                  <a:pt x="1068" y="539"/>
                  <a:pt x="1068" y="539"/>
                </a:cubicBezTo>
                <a:cubicBezTo>
                  <a:pt x="1063" y="539"/>
                  <a:pt x="1060" y="537"/>
                  <a:pt x="1060" y="530"/>
                </a:cubicBezTo>
                <a:cubicBezTo>
                  <a:pt x="1060" y="494"/>
                  <a:pt x="1060" y="494"/>
                  <a:pt x="1060" y="494"/>
                </a:cubicBezTo>
                <a:cubicBezTo>
                  <a:pt x="1075" y="494"/>
                  <a:pt x="1075" y="494"/>
                  <a:pt x="1075" y="494"/>
                </a:cubicBezTo>
                <a:cubicBezTo>
                  <a:pt x="1075" y="487"/>
                  <a:pt x="1075" y="487"/>
                  <a:pt x="1075" y="487"/>
                </a:cubicBezTo>
                <a:cubicBezTo>
                  <a:pt x="1060" y="487"/>
                  <a:pt x="1060" y="487"/>
                  <a:pt x="1060" y="487"/>
                </a:cubicBezTo>
                <a:lnTo>
                  <a:pt x="1061" y="4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07061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_Header_Centre_Blue">
    <p:bg>
      <p:bgPr>
        <a:solidFill>
          <a:srgbClr val="0000F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7" y="658800"/>
            <a:ext cx="10944226" cy="5578487"/>
          </a:xfrm>
        </p:spPr>
        <p:txBody>
          <a:bodyPr anchor="ctr" anchorCtr="0"/>
          <a:lstStyle>
            <a:lvl1pPr algn="ctr">
              <a:defRPr sz="6000">
                <a:solidFill>
                  <a:schemeClr val="bg1"/>
                </a:solidFill>
              </a:defRPr>
            </a:lvl1pPr>
          </a:lstStyle>
          <a:p>
            <a:r>
              <a:rPr lang="en-US" dirty="0"/>
              <a:t>Click to</a:t>
            </a:r>
            <a:r>
              <a:rPr lang="et-EE" dirty="0"/>
              <a:t> </a:t>
            </a:r>
            <a:r>
              <a:rPr lang="et-EE" dirty="0" err="1"/>
              <a:t>edit</a:t>
            </a:r>
            <a:endParaRPr lang="en-GB" dirty="0"/>
          </a:p>
        </p:txBody>
      </p:sp>
      <p:sp>
        <p:nvSpPr>
          <p:cNvPr id="3" name="Freeform 5">
            <a:extLst>
              <a:ext uri="{FF2B5EF4-FFF2-40B4-BE49-F238E27FC236}">
                <a16:creationId xmlns:a16="http://schemas.microsoft.com/office/drawing/2014/main" id="{BB5125D1-5AC2-4242-95DC-840792CEEE74}"/>
              </a:ext>
            </a:extLst>
          </p:cNvPr>
          <p:cNvSpPr>
            <a:spLocks noEditPoints="1"/>
          </p:cNvSpPr>
          <p:nvPr userDrawn="1"/>
        </p:nvSpPr>
        <p:spPr bwMode="auto">
          <a:xfrm>
            <a:off x="10446544" y="229462"/>
            <a:ext cx="1427956" cy="441244"/>
          </a:xfrm>
          <a:custGeom>
            <a:avLst/>
            <a:gdLst>
              <a:gd name="T0" fmla="*/ 1618 w 1847"/>
              <a:gd name="T1" fmla="*/ 546 h 571"/>
              <a:gd name="T2" fmla="*/ 1612 w 1847"/>
              <a:gd name="T3" fmla="*/ 487 h 571"/>
              <a:gd name="T4" fmla="*/ 376 w 1847"/>
              <a:gd name="T5" fmla="*/ 304 h 571"/>
              <a:gd name="T6" fmla="*/ 540 w 1847"/>
              <a:gd name="T7" fmla="*/ 302 h 571"/>
              <a:gd name="T8" fmla="*/ 513 w 1847"/>
              <a:gd name="T9" fmla="*/ 266 h 571"/>
              <a:gd name="T10" fmla="*/ 456 w 1847"/>
              <a:gd name="T11" fmla="*/ 323 h 571"/>
              <a:gd name="T12" fmla="*/ 492 w 1847"/>
              <a:gd name="T13" fmla="*/ 349 h 571"/>
              <a:gd name="T14" fmla="*/ 1643 w 1847"/>
              <a:gd name="T15" fmla="*/ 517 h 571"/>
              <a:gd name="T16" fmla="*/ 1481 w 1847"/>
              <a:gd name="T17" fmla="*/ 507 h 571"/>
              <a:gd name="T18" fmla="*/ 1471 w 1847"/>
              <a:gd name="T19" fmla="*/ 546 h 571"/>
              <a:gd name="T20" fmla="*/ 34 w 1847"/>
              <a:gd name="T21" fmla="*/ 469 h 571"/>
              <a:gd name="T22" fmla="*/ 105 w 1847"/>
              <a:gd name="T23" fmla="*/ 275 h 571"/>
              <a:gd name="T24" fmla="*/ 82 w 1847"/>
              <a:gd name="T25" fmla="*/ 322 h 571"/>
              <a:gd name="T26" fmla="*/ 142 w 1847"/>
              <a:gd name="T27" fmla="*/ 184 h 571"/>
              <a:gd name="T28" fmla="*/ 69 w 1847"/>
              <a:gd name="T29" fmla="*/ 232 h 571"/>
              <a:gd name="T30" fmla="*/ 1710 w 1847"/>
              <a:gd name="T31" fmla="*/ 0 h 571"/>
              <a:gd name="T32" fmla="*/ 1712 w 1847"/>
              <a:gd name="T33" fmla="*/ 380 h 571"/>
              <a:gd name="T34" fmla="*/ 1836 w 1847"/>
              <a:gd name="T35" fmla="*/ 507 h 571"/>
              <a:gd name="T36" fmla="*/ 1846 w 1847"/>
              <a:gd name="T37" fmla="*/ 509 h 571"/>
              <a:gd name="T38" fmla="*/ 1837 w 1847"/>
              <a:gd name="T39" fmla="*/ 528 h 571"/>
              <a:gd name="T40" fmla="*/ 465 w 1847"/>
              <a:gd name="T41" fmla="*/ 217 h 571"/>
              <a:gd name="T42" fmla="*/ 429 w 1847"/>
              <a:gd name="T43" fmla="*/ 191 h 571"/>
              <a:gd name="T44" fmla="*/ 1716 w 1847"/>
              <a:gd name="T45" fmla="*/ 546 h 571"/>
              <a:gd name="T46" fmla="*/ 1270 w 1847"/>
              <a:gd name="T47" fmla="*/ 497 h 571"/>
              <a:gd name="T48" fmla="*/ 1291 w 1847"/>
              <a:gd name="T49" fmla="*/ 495 h 571"/>
              <a:gd name="T50" fmla="*/ 1302 w 1847"/>
              <a:gd name="T51" fmla="*/ 546 h 571"/>
              <a:gd name="T52" fmla="*/ 1536 w 1847"/>
              <a:gd name="T53" fmla="*/ 373 h 571"/>
              <a:gd name="T54" fmla="*/ 1371 w 1847"/>
              <a:gd name="T55" fmla="*/ 58 h 571"/>
              <a:gd name="T56" fmla="*/ 1189 w 1847"/>
              <a:gd name="T57" fmla="*/ 571 h 571"/>
              <a:gd name="T58" fmla="*/ 1198 w 1847"/>
              <a:gd name="T59" fmla="*/ 527 h 571"/>
              <a:gd name="T60" fmla="*/ 1302 w 1847"/>
              <a:gd name="T61" fmla="*/ 460 h 571"/>
              <a:gd name="T62" fmla="*/ 1431 w 1847"/>
              <a:gd name="T63" fmla="*/ 533 h 571"/>
              <a:gd name="T64" fmla="*/ 1390 w 1847"/>
              <a:gd name="T65" fmla="*/ 510 h 571"/>
              <a:gd name="T66" fmla="*/ 1326 w 1847"/>
              <a:gd name="T67" fmla="*/ 503 h 571"/>
              <a:gd name="T68" fmla="*/ 1335 w 1847"/>
              <a:gd name="T69" fmla="*/ 501 h 571"/>
              <a:gd name="T70" fmla="*/ 921 w 1847"/>
              <a:gd name="T71" fmla="*/ 499 h 571"/>
              <a:gd name="T72" fmla="*/ 1158 w 1847"/>
              <a:gd name="T73" fmla="*/ 487 h 571"/>
              <a:gd name="T74" fmla="*/ 1172 w 1847"/>
              <a:gd name="T75" fmla="*/ 486 h 571"/>
              <a:gd name="T76" fmla="*/ 257 w 1847"/>
              <a:gd name="T77" fmla="*/ 332 h 571"/>
              <a:gd name="T78" fmla="*/ 530 w 1847"/>
              <a:gd name="T79" fmla="*/ 564 h 571"/>
              <a:gd name="T80" fmla="*/ 577 w 1847"/>
              <a:gd name="T81" fmla="*/ 118 h 571"/>
              <a:gd name="T82" fmla="*/ 550 w 1847"/>
              <a:gd name="T83" fmla="*/ 154 h 571"/>
              <a:gd name="T84" fmla="*/ 516 w 1847"/>
              <a:gd name="T85" fmla="*/ 83 h 571"/>
              <a:gd name="T86" fmla="*/ 400 w 1847"/>
              <a:gd name="T87" fmla="*/ 196 h 571"/>
              <a:gd name="T88" fmla="*/ 344 w 1847"/>
              <a:gd name="T89" fmla="*/ 180 h 571"/>
              <a:gd name="T90" fmla="*/ 339 w 1847"/>
              <a:gd name="T91" fmla="*/ 424 h 571"/>
              <a:gd name="T92" fmla="*/ 371 w 1847"/>
              <a:gd name="T93" fmla="*/ 386 h 571"/>
              <a:gd name="T94" fmla="*/ 273 w 1847"/>
              <a:gd name="T95" fmla="*/ 215 h 571"/>
              <a:gd name="T96" fmla="*/ 385 w 1847"/>
              <a:gd name="T97" fmla="*/ 331 h 571"/>
              <a:gd name="T98" fmla="*/ 400 w 1847"/>
              <a:gd name="T99" fmla="*/ 452 h 571"/>
              <a:gd name="T100" fmla="*/ 613 w 1847"/>
              <a:gd name="T101" fmla="*/ 396 h 571"/>
              <a:gd name="T102" fmla="*/ 582 w 1847"/>
              <a:gd name="T103" fmla="*/ 358 h 571"/>
              <a:gd name="T104" fmla="*/ 647 w 1847"/>
              <a:gd name="T105" fmla="*/ 318 h 571"/>
              <a:gd name="T106" fmla="*/ 530 w 1847"/>
              <a:gd name="T107" fmla="*/ 212 h 571"/>
              <a:gd name="T108" fmla="*/ 953 w 1847"/>
              <a:gd name="T109" fmla="*/ 166 h 571"/>
              <a:gd name="T110" fmla="*/ 1011 w 1847"/>
              <a:gd name="T111" fmla="*/ 486 h 571"/>
              <a:gd name="T112" fmla="*/ 1008 w 1847"/>
              <a:gd name="T113" fmla="*/ 494 h 571"/>
              <a:gd name="T114" fmla="*/ 1081 w 1847"/>
              <a:gd name="T115" fmla="*/ 516 h 571"/>
              <a:gd name="T116" fmla="*/ 1090 w 1847"/>
              <a:gd name="T117" fmla="*/ 517 h 571"/>
              <a:gd name="T118" fmla="*/ 1582 w 1847"/>
              <a:gd name="T119" fmla="*/ 500 h 571"/>
              <a:gd name="T120" fmla="*/ 1542 w 1847"/>
              <a:gd name="T121" fmla="*/ 532 h 571"/>
              <a:gd name="T122" fmla="*/ 1042 w 1847"/>
              <a:gd name="T123" fmla="*/ 487 h 571"/>
              <a:gd name="T124" fmla="*/ 1060 w 1847"/>
              <a:gd name="T125" fmla="*/ 53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7" h="571">
                <a:moveTo>
                  <a:pt x="1612" y="467"/>
                </a:moveTo>
                <a:cubicBezTo>
                  <a:pt x="1603" y="467"/>
                  <a:pt x="1603" y="467"/>
                  <a:pt x="1603" y="467"/>
                </a:cubicBezTo>
                <a:cubicBezTo>
                  <a:pt x="1603" y="487"/>
                  <a:pt x="1603" y="487"/>
                  <a:pt x="1603" y="487"/>
                </a:cubicBezTo>
                <a:cubicBezTo>
                  <a:pt x="1594" y="487"/>
                  <a:pt x="1594" y="487"/>
                  <a:pt x="1594" y="487"/>
                </a:cubicBezTo>
                <a:cubicBezTo>
                  <a:pt x="1594" y="494"/>
                  <a:pt x="1594" y="494"/>
                  <a:pt x="1594" y="494"/>
                </a:cubicBezTo>
                <a:cubicBezTo>
                  <a:pt x="1603" y="494"/>
                  <a:pt x="1603" y="494"/>
                  <a:pt x="1603" y="494"/>
                </a:cubicBezTo>
                <a:cubicBezTo>
                  <a:pt x="1603" y="529"/>
                  <a:pt x="1603" y="529"/>
                  <a:pt x="1603" y="529"/>
                </a:cubicBezTo>
                <a:cubicBezTo>
                  <a:pt x="1603" y="542"/>
                  <a:pt x="1608" y="546"/>
                  <a:pt x="1618" y="546"/>
                </a:cubicBezTo>
                <a:cubicBezTo>
                  <a:pt x="1625" y="546"/>
                  <a:pt x="1625" y="546"/>
                  <a:pt x="1625" y="546"/>
                </a:cubicBezTo>
                <a:cubicBezTo>
                  <a:pt x="1625" y="539"/>
                  <a:pt x="1625" y="539"/>
                  <a:pt x="1625" y="539"/>
                </a:cubicBezTo>
                <a:cubicBezTo>
                  <a:pt x="1619" y="539"/>
                  <a:pt x="1619" y="539"/>
                  <a:pt x="1619" y="539"/>
                </a:cubicBezTo>
                <a:cubicBezTo>
                  <a:pt x="1615" y="539"/>
                  <a:pt x="1612" y="537"/>
                  <a:pt x="1612" y="530"/>
                </a:cubicBezTo>
                <a:cubicBezTo>
                  <a:pt x="1612" y="494"/>
                  <a:pt x="1612" y="494"/>
                  <a:pt x="1612" y="494"/>
                </a:cubicBezTo>
                <a:cubicBezTo>
                  <a:pt x="1626" y="494"/>
                  <a:pt x="1626" y="494"/>
                  <a:pt x="1626" y="494"/>
                </a:cubicBezTo>
                <a:cubicBezTo>
                  <a:pt x="1626" y="487"/>
                  <a:pt x="1626" y="487"/>
                  <a:pt x="1626" y="487"/>
                </a:cubicBezTo>
                <a:cubicBezTo>
                  <a:pt x="1612" y="487"/>
                  <a:pt x="1612" y="487"/>
                  <a:pt x="1612" y="487"/>
                </a:cubicBezTo>
                <a:lnTo>
                  <a:pt x="1612" y="467"/>
                </a:lnTo>
                <a:close/>
                <a:moveTo>
                  <a:pt x="381" y="239"/>
                </a:moveTo>
                <a:cubicBezTo>
                  <a:pt x="379" y="237"/>
                  <a:pt x="374" y="237"/>
                  <a:pt x="372" y="239"/>
                </a:cubicBezTo>
                <a:cubicBezTo>
                  <a:pt x="345" y="266"/>
                  <a:pt x="345" y="266"/>
                  <a:pt x="345" y="266"/>
                </a:cubicBezTo>
                <a:cubicBezTo>
                  <a:pt x="344" y="267"/>
                  <a:pt x="343" y="269"/>
                  <a:pt x="343" y="270"/>
                </a:cubicBezTo>
                <a:cubicBezTo>
                  <a:pt x="343" y="272"/>
                  <a:pt x="344" y="274"/>
                  <a:pt x="345" y="275"/>
                </a:cubicBezTo>
                <a:cubicBezTo>
                  <a:pt x="372" y="302"/>
                  <a:pt x="372" y="302"/>
                  <a:pt x="372" y="302"/>
                </a:cubicBezTo>
                <a:cubicBezTo>
                  <a:pt x="373" y="303"/>
                  <a:pt x="375" y="304"/>
                  <a:pt x="376" y="304"/>
                </a:cubicBezTo>
                <a:cubicBezTo>
                  <a:pt x="378" y="304"/>
                  <a:pt x="380" y="303"/>
                  <a:pt x="381" y="302"/>
                </a:cubicBezTo>
                <a:cubicBezTo>
                  <a:pt x="408" y="275"/>
                  <a:pt x="408" y="275"/>
                  <a:pt x="408" y="275"/>
                </a:cubicBezTo>
                <a:cubicBezTo>
                  <a:pt x="409" y="274"/>
                  <a:pt x="410" y="272"/>
                  <a:pt x="410" y="270"/>
                </a:cubicBezTo>
                <a:cubicBezTo>
                  <a:pt x="410" y="269"/>
                  <a:pt x="409" y="267"/>
                  <a:pt x="408" y="266"/>
                </a:cubicBezTo>
                <a:lnTo>
                  <a:pt x="381" y="239"/>
                </a:lnTo>
                <a:close/>
                <a:moveTo>
                  <a:pt x="511" y="270"/>
                </a:moveTo>
                <a:cubicBezTo>
                  <a:pt x="511" y="272"/>
                  <a:pt x="512" y="274"/>
                  <a:pt x="513" y="275"/>
                </a:cubicBezTo>
                <a:cubicBezTo>
                  <a:pt x="540" y="302"/>
                  <a:pt x="540" y="302"/>
                  <a:pt x="540" y="302"/>
                </a:cubicBezTo>
                <a:cubicBezTo>
                  <a:pt x="541" y="303"/>
                  <a:pt x="543" y="304"/>
                  <a:pt x="545" y="304"/>
                </a:cubicBezTo>
                <a:cubicBezTo>
                  <a:pt x="546" y="304"/>
                  <a:pt x="548" y="303"/>
                  <a:pt x="549" y="302"/>
                </a:cubicBezTo>
                <a:cubicBezTo>
                  <a:pt x="576" y="275"/>
                  <a:pt x="576" y="275"/>
                  <a:pt x="576" y="275"/>
                </a:cubicBezTo>
                <a:cubicBezTo>
                  <a:pt x="579" y="273"/>
                  <a:pt x="579" y="268"/>
                  <a:pt x="576" y="266"/>
                </a:cubicBezTo>
                <a:cubicBezTo>
                  <a:pt x="549" y="239"/>
                  <a:pt x="549" y="239"/>
                  <a:pt x="549" y="239"/>
                </a:cubicBezTo>
                <a:cubicBezTo>
                  <a:pt x="548" y="238"/>
                  <a:pt x="546" y="237"/>
                  <a:pt x="545" y="237"/>
                </a:cubicBezTo>
                <a:cubicBezTo>
                  <a:pt x="543" y="237"/>
                  <a:pt x="541" y="238"/>
                  <a:pt x="540" y="239"/>
                </a:cubicBezTo>
                <a:cubicBezTo>
                  <a:pt x="513" y="266"/>
                  <a:pt x="513" y="266"/>
                  <a:pt x="513" y="266"/>
                </a:cubicBezTo>
                <a:cubicBezTo>
                  <a:pt x="512" y="267"/>
                  <a:pt x="511" y="269"/>
                  <a:pt x="511" y="270"/>
                </a:cubicBezTo>
                <a:close/>
                <a:moveTo>
                  <a:pt x="1775" y="546"/>
                </a:moveTo>
                <a:cubicBezTo>
                  <a:pt x="1784" y="546"/>
                  <a:pt x="1784" y="546"/>
                  <a:pt x="1784" y="546"/>
                </a:cubicBezTo>
                <a:cubicBezTo>
                  <a:pt x="1784" y="487"/>
                  <a:pt x="1784" y="487"/>
                  <a:pt x="1784" y="487"/>
                </a:cubicBezTo>
                <a:cubicBezTo>
                  <a:pt x="1775" y="487"/>
                  <a:pt x="1775" y="487"/>
                  <a:pt x="1775" y="487"/>
                </a:cubicBezTo>
                <a:lnTo>
                  <a:pt x="1775" y="546"/>
                </a:lnTo>
                <a:close/>
                <a:moveTo>
                  <a:pt x="465" y="323"/>
                </a:moveTo>
                <a:cubicBezTo>
                  <a:pt x="463" y="320"/>
                  <a:pt x="458" y="320"/>
                  <a:pt x="456" y="323"/>
                </a:cubicBezTo>
                <a:cubicBezTo>
                  <a:pt x="429" y="349"/>
                  <a:pt x="429" y="349"/>
                  <a:pt x="429" y="349"/>
                </a:cubicBezTo>
                <a:cubicBezTo>
                  <a:pt x="428" y="351"/>
                  <a:pt x="427" y="352"/>
                  <a:pt x="427" y="354"/>
                </a:cubicBezTo>
                <a:cubicBezTo>
                  <a:pt x="427" y="356"/>
                  <a:pt x="428" y="358"/>
                  <a:pt x="429" y="359"/>
                </a:cubicBezTo>
                <a:cubicBezTo>
                  <a:pt x="456" y="385"/>
                  <a:pt x="456" y="385"/>
                  <a:pt x="456" y="385"/>
                </a:cubicBezTo>
                <a:cubicBezTo>
                  <a:pt x="457" y="387"/>
                  <a:pt x="459" y="387"/>
                  <a:pt x="460" y="387"/>
                </a:cubicBezTo>
                <a:cubicBezTo>
                  <a:pt x="462" y="387"/>
                  <a:pt x="464" y="387"/>
                  <a:pt x="465" y="385"/>
                </a:cubicBezTo>
                <a:cubicBezTo>
                  <a:pt x="492" y="359"/>
                  <a:pt x="492" y="359"/>
                  <a:pt x="492" y="359"/>
                </a:cubicBezTo>
                <a:cubicBezTo>
                  <a:pt x="494" y="356"/>
                  <a:pt x="494" y="352"/>
                  <a:pt x="492" y="349"/>
                </a:cubicBezTo>
                <a:lnTo>
                  <a:pt x="465" y="323"/>
                </a:lnTo>
                <a:close/>
                <a:moveTo>
                  <a:pt x="1663" y="486"/>
                </a:moveTo>
                <a:cubicBezTo>
                  <a:pt x="1645" y="486"/>
                  <a:pt x="1633" y="498"/>
                  <a:pt x="1633" y="517"/>
                </a:cubicBezTo>
                <a:cubicBezTo>
                  <a:pt x="1633" y="535"/>
                  <a:pt x="1645" y="548"/>
                  <a:pt x="1663" y="548"/>
                </a:cubicBezTo>
                <a:cubicBezTo>
                  <a:pt x="1681" y="548"/>
                  <a:pt x="1693" y="535"/>
                  <a:pt x="1693" y="516"/>
                </a:cubicBezTo>
                <a:cubicBezTo>
                  <a:pt x="1693" y="498"/>
                  <a:pt x="1681" y="486"/>
                  <a:pt x="1663" y="486"/>
                </a:cubicBezTo>
                <a:close/>
                <a:moveTo>
                  <a:pt x="1663" y="540"/>
                </a:moveTo>
                <a:cubicBezTo>
                  <a:pt x="1652" y="540"/>
                  <a:pt x="1643" y="531"/>
                  <a:pt x="1643" y="517"/>
                </a:cubicBezTo>
                <a:cubicBezTo>
                  <a:pt x="1643" y="501"/>
                  <a:pt x="1652" y="493"/>
                  <a:pt x="1663" y="493"/>
                </a:cubicBezTo>
                <a:cubicBezTo>
                  <a:pt x="1675" y="493"/>
                  <a:pt x="1683" y="501"/>
                  <a:pt x="1683" y="517"/>
                </a:cubicBezTo>
                <a:cubicBezTo>
                  <a:pt x="1683" y="531"/>
                  <a:pt x="1675" y="540"/>
                  <a:pt x="1663" y="540"/>
                </a:cubicBezTo>
                <a:close/>
                <a:moveTo>
                  <a:pt x="1471" y="546"/>
                </a:moveTo>
                <a:cubicBezTo>
                  <a:pt x="1529" y="546"/>
                  <a:pt x="1529" y="546"/>
                  <a:pt x="1529" y="546"/>
                </a:cubicBezTo>
                <a:cubicBezTo>
                  <a:pt x="1529" y="537"/>
                  <a:pt x="1529" y="537"/>
                  <a:pt x="1529" y="537"/>
                </a:cubicBezTo>
                <a:cubicBezTo>
                  <a:pt x="1481" y="537"/>
                  <a:pt x="1481" y="537"/>
                  <a:pt x="1481" y="537"/>
                </a:cubicBezTo>
                <a:cubicBezTo>
                  <a:pt x="1481" y="507"/>
                  <a:pt x="1481" y="507"/>
                  <a:pt x="1481" y="507"/>
                </a:cubicBezTo>
                <a:cubicBezTo>
                  <a:pt x="1525" y="507"/>
                  <a:pt x="1525" y="507"/>
                  <a:pt x="1525" y="507"/>
                </a:cubicBezTo>
                <a:cubicBezTo>
                  <a:pt x="1525" y="499"/>
                  <a:pt x="1525" y="499"/>
                  <a:pt x="1525" y="499"/>
                </a:cubicBezTo>
                <a:cubicBezTo>
                  <a:pt x="1481" y="499"/>
                  <a:pt x="1481" y="499"/>
                  <a:pt x="1481" y="499"/>
                </a:cubicBezTo>
                <a:cubicBezTo>
                  <a:pt x="1481" y="471"/>
                  <a:pt x="1481" y="471"/>
                  <a:pt x="1481" y="471"/>
                </a:cubicBezTo>
                <a:cubicBezTo>
                  <a:pt x="1529" y="471"/>
                  <a:pt x="1529" y="471"/>
                  <a:pt x="1529" y="471"/>
                </a:cubicBezTo>
                <a:cubicBezTo>
                  <a:pt x="1529" y="462"/>
                  <a:pt x="1529" y="462"/>
                  <a:pt x="1529" y="462"/>
                </a:cubicBezTo>
                <a:cubicBezTo>
                  <a:pt x="1471" y="462"/>
                  <a:pt x="1471" y="462"/>
                  <a:pt x="1471" y="462"/>
                </a:cubicBezTo>
                <a:lnTo>
                  <a:pt x="1471" y="546"/>
                </a:lnTo>
                <a:close/>
                <a:moveTo>
                  <a:pt x="105" y="275"/>
                </a:moveTo>
                <a:cubicBezTo>
                  <a:pt x="95" y="265"/>
                  <a:pt x="79" y="265"/>
                  <a:pt x="69" y="275"/>
                </a:cubicBezTo>
                <a:cubicBezTo>
                  <a:pt x="8" y="337"/>
                  <a:pt x="8" y="337"/>
                  <a:pt x="8" y="337"/>
                </a:cubicBezTo>
                <a:cubicBezTo>
                  <a:pt x="3" y="342"/>
                  <a:pt x="0" y="348"/>
                  <a:pt x="0" y="355"/>
                </a:cubicBezTo>
                <a:cubicBezTo>
                  <a:pt x="0" y="361"/>
                  <a:pt x="3" y="368"/>
                  <a:pt x="8" y="372"/>
                </a:cubicBezTo>
                <a:cubicBezTo>
                  <a:pt x="52" y="416"/>
                  <a:pt x="52" y="416"/>
                  <a:pt x="52" y="416"/>
                </a:cubicBezTo>
                <a:cubicBezTo>
                  <a:pt x="34" y="433"/>
                  <a:pt x="34" y="433"/>
                  <a:pt x="34" y="433"/>
                </a:cubicBezTo>
                <a:cubicBezTo>
                  <a:pt x="25" y="443"/>
                  <a:pt x="25" y="459"/>
                  <a:pt x="34" y="469"/>
                </a:cubicBezTo>
                <a:cubicBezTo>
                  <a:pt x="39" y="474"/>
                  <a:pt x="46" y="476"/>
                  <a:pt x="52" y="476"/>
                </a:cubicBezTo>
                <a:cubicBezTo>
                  <a:pt x="59" y="476"/>
                  <a:pt x="65" y="474"/>
                  <a:pt x="70" y="469"/>
                </a:cubicBezTo>
                <a:cubicBezTo>
                  <a:pt x="105" y="434"/>
                  <a:pt x="105" y="434"/>
                  <a:pt x="105" y="434"/>
                </a:cubicBezTo>
                <a:cubicBezTo>
                  <a:pt x="105" y="434"/>
                  <a:pt x="105" y="434"/>
                  <a:pt x="105" y="434"/>
                </a:cubicBezTo>
                <a:cubicBezTo>
                  <a:pt x="166" y="372"/>
                  <a:pt x="166" y="372"/>
                  <a:pt x="166" y="372"/>
                </a:cubicBezTo>
                <a:cubicBezTo>
                  <a:pt x="171" y="368"/>
                  <a:pt x="174" y="361"/>
                  <a:pt x="174" y="355"/>
                </a:cubicBezTo>
                <a:cubicBezTo>
                  <a:pt x="174" y="348"/>
                  <a:pt x="171" y="342"/>
                  <a:pt x="166" y="337"/>
                </a:cubicBezTo>
                <a:lnTo>
                  <a:pt x="105" y="275"/>
                </a:lnTo>
                <a:close/>
                <a:moveTo>
                  <a:pt x="118" y="359"/>
                </a:moveTo>
                <a:cubicBezTo>
                  <a:pt x="92" y="385"/>
                  <a:pt x="92" y="385"/>
                  <a:pt x="92" y="385"/>
                </a:cubicBezTo>
                <a:cubicBezTo>
                  <a:pt x="91" y="386"/>
                  <a:pt x="89" y="387"/>
                  <a:pt x="87" y="387"/>
                </a:cubicBezTo>
                <a:cubicBezTo>
                  <a:pt x="85" y="387"/>
                  <a:pt x="84" y="386"/>
                  <a:pt x="82" y="385"/>
                </a:cubicBezTo>
                <a:cubicBezTo>
                  <a:pt x="56" y="359"/>
                  <a:pt x="56" y="359"/>
                  <a:pt x="56" y="359"/>
                </a:cubicBezTo>
                <a:cubicBezTo>
                  <a:pt x="55" y="357"/>
                  <a:pt x="54" y="356"/>
                  <a:pt x="54" y="354"/>
                </a:cubicBezTo>
                <a:cubicBezTo>
                  <a:pt x="54" y="352"/>
                  <a:pt x="55" y="350"/>
                  <a:pt x="56" y="349"/>
                </a:cubicBezTo>
                <a:cubicBezTo>
                  <a:pt x="82" y="322"/>
                  <a:pt x="82" y="322"/>
                  <a:pt x="82" y="322"/>
                </a:cubicBezTo>
                <a:cubicBezTo>
                  <a:pt x="85" y="320"/>
                  <a:pt x="89" y="320"/>
                  <a:pt x="92" y="322"/>
                </a:cubicBezTo>
                <a:cubicBezTo>
                  <a:pt x="118" y="349"/>
                  <a:pt x="118" y="349"/>
                  <a:pt x="118" y="349"/>
                </a:cubicBezTo>
                <a:cubicBezTo>
                  <a:pt x="121" y="352"/>
                  <a:pt x="121" y="356"/>
                  <a:pt x="118" y="359"/>
                </a:cubicBezTo>
                <a:close/>
                <a:moveTo>
                  <a:pt x="69" y="232"/>
                </a:moveTo>
                <a:cubicBezTo>
                  <a:pt x="74" y="237"/>
                  <a:pt x="81" y="239"/>
                  <a:pt x="87" y="239"/>
                </a:cubicBezTo>
                <a:cubicBezTo>
                  <a:pt x="94" y="239"/>
                  <a:pt x="100" y="237"/>
                  <a:pt x="105" y="232"/>
                </a:cubicBezTo>
                <a:cubicBezTo>
                  <a:pt x="134" y="202"/>
                  <a:pt x="134" y="202"/>
                  <a:pt x="134" y="202"/>
                </a:cubicBezTo>
                <a:cubicBezTo>
                  <a:pt x="139" y="198"/>
                  <a:pt x="142" y="191"/>
                  <a:pt x="142" y="184"/>
                </a:cubicBezTo>
                <a:cubicBezTo>
                  <a:pt x="142" y="178"/>
                  <a:pt x="139" y="171"/>
                  <a:pt x="134" y="167"/>
                </a:cubicBezTo>
                <a:cubicBezTo>
                  <a:pt x="105" y="137"/>
                  <a:pt x="105" y="137"/>
                  <a:pt x="105" y="137"/>
                </a:cubicBezTo>
                <a:cubicBezTo>
                  <a:pt x="100" y="133"/>
                  <a:pt x="94" y="130"/>
                  <a:pt x="87" y="130"/>
                </a:cubicBezTo>
                <a:cubicBezTo>
                  <a:pt x="80" y="130"/>
                  <a:pt x="74" y="133"/>
                  <a:pt x="69" y="137"/>
                </a:cubicBezTo>
                <a:cubicBezTo>
                  <a:pt x="40" y="167"/>
                  <a:pt x="40" y="167"/>
                  <a:pt x="40" y="167"/>
                </a:cubicBezTo>
                <a:cubicBezTo>
                  <a:pt x="35" y="171"/>
                  <a:pt x="33" y="178"/>
                  <a:pt x="33" y="184"/>
                </a:cubicBezTo>
                <a:cubicBezTo>
                  <a:pt x="33" y="191"/>
                  <a:pt x="35" y="198"/>
                  <a:pt x="40" y="202"/>
                </a:cubicBezTo>
                <a:lnTo>
                  <a:pt x="69" y="232"/>
                </a:lnTo>
                <a:close/>
                <a:moveTo>
                  <a:pt x="1847" y="281"/>
                </a:moveTo>
                <a:cubicBezTo>
                  <a:pt x="1847" y="200"/>
                  <a:pt x="1771" y="186"/>
                  <a:pt x="1709" y="170"/>
                </a:cubicBezTo>
                <a:cubicBezTo>
                  <a:pt x="1659" y="158"/>
                  <a:pt x="1610" y="147"/>
                  <a:pt x="1610" y="103"/>
                </a:cubicBezTo>
                <a:cubicBezTo>
                  <a:pt x="1610" y="69"/>
                  <a:pt x="1644" y="39"/>
                  <a:pt x="1700" y="39"/>
                </a:cubicBezTo>
                <a:cubicBezTo>
                  <a:pt x="1754" y="39"/>
                  <a:pt x="1796" y="57"/>
                  <a:pt x="1822" y="81"/>
                </a:cubicBezTo>
                <a:cubicBezTo>
                  <a:pt x="1833" y="81"/>
                  <a:pt x="1833" y="81"/>
                  <a:pt x="1833" y="81"/>
                </a:cubicBezTo>
                <a:cubicBezTo>
                  <a:pt x="1833" y="41"/>
                  <a:pt x="1833" y="41"/>
                  <a:pt x="1833" y="41"/>
                </a:cubicBezTo>
                <a:cubicBezTo>
                  <a:pt x="1812" y="21"/>
                  <a:pt x="1764" y="0"/>
                  <a:pt x="1710" y="0"/>
                </a:cubicBezTo>
                <a:cubicBezTo>
                  <a:pt x="1619" y="0"/>
                  <a:pt x="1565" y="46"/>
                  <a:pt x="1565" y="104"/>
                </a:cubicBezTo>
                <a:cubicBezTo>
                  <a:pt x="1565" y="183"/>
                  <a:pt x="1641" y="196"/>
                  <a:pt x="1703" y="211"/>
                </a:cubicBezTo>
                <a:cubicBezTo>
                  <a:pt x="1754" y="223"/>
                  <a:pt x="1803" y="236"/>
                  <a:pt x="1803" y="280"/>
                </a:cubicBezTo>
                <a:cubicBezTo>
                  <a:pt x="1803" y="307"/>
                  <a:pt x="1772" y="341"/>
                  <a:pt x="1712" y="341"/>
                </a:cubicBezTo>
                <a:cubicBezTo>
                  <a:pt x="1665" y="341"/>
                  <a:pt x="1606" y="315"/>
                  <a:pt x="1572" y="279"/>
                </a:cubicBezTo>
                <a:cubicBezTo>
                  <a:pt x="1561" y="279"/>
                  <a:pt x="1561" y="279"/>
                  <a:pt x="1561" y="279"/>
                </a:cubicBezTo>
                <a:cubicBezTo>
                  <a:pt x="1561" y="331"/>
                  <a:pt x="1561" y="331"/>
                  <a:pt x="1561" y="331"/>
                </a:cubicBezTo>
                <a:cubicBezTo>
                  <a:pt x="1606" y="365"/>
                  <a:pt x="1652" y="380"/>
                  <a:pt x="1712" y="380"/>
                </a:cubicBezTo>
                <a:cubicBezTo>
                  <a:pt x="1797" y="380"/>
                  <a:pt x="1847" y="334"/>
                  <a:pt x="1847" y="281"/>
                </a:cubicBezTo>
                <a:close/>
                <a:moveTo>
                  <a:pt x="1821" y="486"/>
                </a:moveTo>
                <a:cubicBezTo>
                  <a:pt x="1812" y="486"/>
                  <a:pt x="1805" y="489"/>
                  <a:pt x="1800" y="493"/>
                </a:cubicBezTo>
                <a:cubicBezTo>
                  <a:pt x="1800" y="502"/>
                  <a:pt x="1800" y="502"/>
                  <a:pt x="1800" y="502"/>
                </a:cubicBezTo>
                <a:cubicBezTo>
                  <a:pt x="1802" y="502"/>
                  <a:pt x="1802" y="502"/>
                  <a:pt x="1802" y="502"/>
                </a:cubicBezTo>
                <a:cubicBezTo>
                  <a:pt x="1807" y="497"/>
                  <a:pt x="1812" y="494"/>
                  <a:pt x="1821" y="494"/>
                </a:cubicBezTo>
                <a:cubicBezTo>
                  <a:pt x="1829" y="494"/>
                  <a:pt x="1835" y="499"/>
                  <a:pt x="1837" y="505"/>
                </a:cubicBezTo>
                <a:cubicBezTo>
                  <a:pt x="1836" y="507"/>
                  <a:pt x="1836" y="507"/>
                  <a:pt x="1836" y="507"/>
                </a:cubicBezTo>
                <a:cubicBezTo>
                  <a:pt x="1832" y="507"/>
                  <a:pt x="1823" y="509"/>
                  <a:pt x="1819" y="510"/>
                </a:cubicBezTo>
                <a:cubicBezTo>
                  <a:pt x="1805" y="513"/>
                  <a:pt x="1796" y="518"/>
                  <a:pt x="1796" y="530"/>
                </a:cubicBezTo>
                <a:cubicBezTo>
                  <a:pt x="1796" y="540"/>
                  <a:pt x="1804" y="548"/>
                  <a:pt x="1816" y="548"/>
                </a:cubicBezTo>
                <a:cubicBezTo>
                  <a:pt x="1824" y="548"/>
                  <a:pt x="1831" y="545"/>
                  <a:pt x="1836" y="539"/>
                </a:cubicBezTo>
                <a:cubicBezTo>
                  <a:pt x="1837" y="539"/>
                  <a:pt x="1837" y="539"/>
                  <a:pt x="1837" y="539"/>
                </a:cubicBezTo>
                <a:cubicBezTo>
                  <a:pt x="1837" y="546"/>
                  <a:pt x="1837" y="546"/>
                  <a:pt x="1837" y="546"/>
                </a:cubicBezTo>
                <a:cubicBezTo>
                  <a:pt x="1846" y="546"/>
                  <a:pt x="1846" y="546"/>
                  <a:pt x="1846" y="546"/>
                </a:cubicBezTo>
                <a:cubicBezTo>
                  <a:pt x="1846" y="533"/>
                  <a:pt x="1846" y="522"/>
                  <a:pt x="1846" y="509"/>
                </a:cubicBezTo>
                <a:cubicBezTo>
                  <a:pt x="1846" y="495"/>
                  <a:pt x="1837" y="486"/>
                  <a:pt x="1821" y="486"/>
                </a:cubicBezTo>
                <a:close/>
                <a:moveTo>
                  <a:pt x="1837" y="528"/>
                </a:moveTo>
                <a:cubicBezTo>
                  <a:pt x="1837" y="527"/>
                  <a:pt x="1837" y="527"/>
                  <a:pt x="1837" y="527"/>
                </a:cubicBezTo>
                <a:cubicBezTo>
                  <a:pt x="1837" y="536"/>
                  <a:pt x="1826" y="539"/>
                  <a:pt x="1820" y="539"/>
                </a:cubicBezTo>
                <a:cubicBezTo>
                  <a:pt x="1811" y="539"/>
                  <a:pt x="1805" y="536"/>
                  <a:pt x="1805" y="530"/>
                </a:cubicBezTo>
                <a:cubicBezTo>
                  <a:pt x="1805" y="523"/>
                  <a:pt x="1810" y="520"/>
                  <a:pt x="1822" y="518"/>
                </a:cubicBezTo>
                <a:cubicBezTo>
                  <a:pt x="1825" y="517"/>
                  <a:pt x="1832" y="516"/>
                  <a:pt x="1837" y="515"/>
                </a:cubicBezTo>
                <a:lnTo>
                  <a:pt x="1837" y="528"/>
                </a:lnTo>
                <a:close/>
                <a:moveTo>
                  <a:pt x="1775" y="472"/>
                </a:moveTo>
                <a:cubicBezTo>
                  <a:pt x="1784" y="472"/>
                  <a:pt x="1784" y="472"/>
                  <a:pt x="1784" y="472"/>
                </a:cubicBezTo>
                <a:cubicBezTo>
                  <a:pt x="1784" y="460"/>
                  <a:pt x="1784" y="460"/>
                  <a:pt x="1784" y="460"/>
                </a:cubicBezTo>
                <a:cubicBezTo>
                  <a:pt x="1775" y="460"/>
                  <a:pt x="1775" y="460"/>
                  <a:pt x="1775" y="460"/>
                </a:cubicBezTo>
                <a:lnTo>
                  <a:pt x="1775" y="472"/>
                </a:lnTo>
                <a:close/>
                <a:moveTo>
                  <a:pt x="456" y="217"/>
                </a:moveTo>
                <a:cubicBezTo>
                  <a:pt x="457" y="218"/>
                  <a:pt x="459" y="219"/>
                  <a:pt x="460" y="219"/>
                </a:cubicBezTo>
                <a:cubicBezTo>
                  <a:pt x="462" y="219"/>
                  <a:pt x="464" y="218"/>
                  <a:pt x="465" y="217"/>
                </a:cubicBezTo>
                <a:cubicBezTo>
                  <a:pt x="492" y="191"/>
                  <a:pt x="492" y="191"/>
                  <a:pt x="492" y="191"/>
                </a:cubicBezTo>
                <a:cubicBezTo>
                  <a:pt x="494" y="188"/>
                  <a:pt x="494" y="184"/>
                  <a:pt x="492" y="181"/>
                </a:cubicBezTo>
                <a:cubicBezTo>
                  <a:pt x="465" y="155"/>
                  <a:pt x="465" y="155"/>
                  <a:pt x="465" y="155"/>
                </a:cubicBezTo>
                <a:cubicBezTo>
                  <a:pt x="464" y="153"/>
                  <a:pt x="462" y="153"/>
                  <a:pt x="460" y="153"/>
                </a:cubicBezTo>
                <a:cubicBezTo>
                  <a:pt x="459" y="153"/>
                  <a:pt x="457" y="153"/>
                  <a:pt x="456" y="155"/>
                </a:cubicBezTo>
                <a:cubicBezTo>
                  <a:pt x="429" y="181"/>
                  <a:pt x="429" y="181"/>
                  <a:pt x="429" y="181"/>
                </a:cubicBezTo>
                <a:cubicBezTo>
                  <a:pt x="428" y="182"/>
                  <a:pt x="427" y="184"/>
                  <a:pt x="427" y="186"/>
                </a:cubicBezTo>
                <a:cubicBezTo>
                  <a:pt x="427" y="188"/>
                  <a:pt x="428" y="189"/>
                  <a:pt x="429" y="191"/>
                </a:cubicBezTo>
                <a:lnTo>
                  <a:pt x="456" y="217"/>
                </a:lnTo>
                <a:close/>
                <a:moveTo>
                  <a:pt x="1737" y="486"/>
                </a:moveTo>
                <a:cubicBezTo>
                  <a:pt x="1729" y="486"/>
                  <a:pt x="1721" y="489"/>
                  <a:pt x="1717" y="497"/>
                </a:cubicBezTo>
                <a:cubicBezTo>
                  <a:pt x="1715" y="497"/>
                  <a:pt x="1715" y="497"/>
                  <a:pt x="1715" y="497"/>
                </a:cubicBezTo>
                <a:cubicBezTo>
                  <a:pt x="1715" y="487"/>
                  <a:pt x="1715" y="487"/>
                  <a:pt x="1715" y="487"/>
                </a:cubicBezTo>
                <a:cubicBezTo>
                  <a:pt x="1707" y="487"/>
                  <a:pt x="1707" y="487"/>
                  <a:pt x="1707" y="487"/>
                </a:cubicBezTo>
                <a:cubicBezTo>
                  <a:pt x="1707" y="546"/>
                  <a:pt x="1707" y="546"/>
                  <a:pt x="1707" y="546"/>
                </a:cubicBezTo>
                <a:cubicBezTo>
                  <a:pt x="1716" y="546"/>
                  <a:pt x="1716" y="546"/>
                  <a:pt x="1716" y="546"/>
                </a:cubicBezTo>
                <a:cubicBezTo>
                  <a:pt x="1716" y="508"/>
                  <a:pt x="1716" y="508"/>
                  <a:pt x="1716" y="508"/>
                </a:cubicBezTo>
                <a:cubicBezTo>
                  <a:pt x="1716" y="500"/>
                  <a:pt x="1727" y="494"/>
                  <a:pt x="1734" y="494"/>
                </a:cubicBezTo>
                <a:cubicBezTo>
                  <a:pt x="1743" y="494"/>
                  <a:pt x="1750" y="499"/>
                  <a:pt x="1750" y="509"/>
                </a:cubicBezTo>
                <a:cubicBezTo>
                  <a:pt x="1750" y="546"/>
                  <a:pt x="1750" y="546"/>
                  <a:pt x="1750" y="546"/>
                </a:cubicBezTo>
                <a:cubicBezTo>
                  <a:pt x="1759" y="546"/>
                  <a:pt x="1759" y="546"/>
                  <a:pt x="1759" y="546"/>
                </a:cubicBezTo>
                <a:cubicBezTo>
                  <a:pt x="1759" y="508"/>
                  <a:pt x="1759" y="508"/>
                  <a:pt x="1759" y="508"/>
                </a:cubicBezTo>
                <a:cubicBezTo>
                  <a:pt x="1759" y="493"/>
                  <a:pt x="1750" y="486"/>
                  <a:pt x="1737" y="486"/>
                </a:cubicBezTo>
                <a:close/>
                <a:moveTo>
                  <a:pt x="1270" y="497"/>
                </a:moveTo>
                <a:cubicBezTo>
                  <a:pt x="1268" y="497"/>
                  <a:pt x="1268" y="497"/>
                  <a:pt x="1268" y="497"/>
                </a:cubicBezTo>
                <a:cubicBezTo>
                  <a:pt x="1268" y="487"/>
                  <a:pt x="1268" y="487"/>
                  <a:pt x="1268" y="487"/>
                </a:cubicBezTo>
                <a:cubicBezTo>
                  <a:pt x="1259" y="487"/>
                  <a:pt x="1259" y="487"/>
                  <a:pt x="1259" y="487"/>
                </a:cubicBezTo>
                <a:cubicBezTo>
                  <a:pt x="1259" y="546"/>
                  <a:pt x="1259" y="546"/>
                  <a:pt x="1259" y="546"/>
                </a:cubicBezTo>
                <a:cubicBezTo>
                  <a:pt x="1269" y="546"/>
                  <a:pt x="1269" y="546"/>
                  <a:pt x="1269" y="546"/>
                </a:cubicBezTo>
                <a:cubicBezTo>
                  <a:pt x="1269" y="512"/>
                  <a:pt x="1269" y="512"/>
                  <a:pt x="1269" y="512"/>
                </a:cubicBezTo>
                <a:cubicBezTo>
                  <a:pt x="1269" y="502"/>
                  <a:pt x="1276" y="495"/>
                  <a:pt x="1283" y="495"/>
                </a:cubicBezTo>
                <a:cubicBezTo>
                  <a:pt x="1291" y="495"/>
                  <a:pt x="1291" y="495"/>
                  <a:pt x="1291" y="495"/>
                </a:cubicBezTo>
                <a:cubicBezTo>
                  <a:pt x="1291" y="486"/>
                  <a:pt x="1291" y="486"/>
                  <a:pt x="1291" y="486"/>
                </a:cubicBezTo>
                <a:cubicBezTo>
                  <a:pt x="1283" y="486"/>
                  <a:pt x="1283" y="486"/>
                  <a:pt x="1283" y="486"/>
                </a:cubicBezTo>
                <a:cubicBezTo>
                  <a:pt x="1276" y="486"/>
                  <a:pt x="1272" y="490"/>
                  <a:pt x="1270" y="497"/>
                </a:cubicBezTo>
                <a:close/>
                <a:moveTo>
                  <a:pt x="1302" y="546"/>
                </a:moveTo>
                <a:cubicBezTo>
                  <a:pt x="1311" y="546"/>
                  <a:pt x="1311" y="546"/>
                  <a:pt x="1311" y="546"/>
                </a:cubicBezTo>
                <a:cubicBezTo>
                  <a:pt x="1311" y="487"/>
                  <a:pt x="1311" y="487"/>
                  <a:pt x="1311" y="487"/>
                </a:cubicBezTo>
                <a:cubicBezTo>
                  <a:pt x="1302" y="487"/>
                  <a:pt x="1302" y="487"/>
                  <a:pt x="1302" y="487"/>
                </a:cubicBezTo>
                <a:lnTo>
                  <a:pt x="1302" y="546"/>
                </a:lnTo>
                <a:close/>
                <a:moveTo>
                  <a:pt x="1330" y="5"/>
                </a:moveTo>
                <a:cubicBezTo>
                  <a:pt x="1196" y="361"/>
                  <a:pt x="1196" y="361"/>
                  <a:pt x="1196" y="361"/>
                </a:cubicBezTo>
                <a:cubicBezTo>
                  <a:pt x="1196" y="373"/>
                  <a:pt x="1196" y="373"/>
                  <a:pt x="1196" y="373"/>
                </a:cubicBezTo>
                <a:cubicBezTo>
                  <a:pt x="1235" y="373"/>
                  <a:pt x="1235" y="373"/>
                  <a:pt x="1235" y="373"/>
                </a:cubicBezTo>
                <a:cubicBezTo>
                  <a:pt x="1284" y="242"/>
                  <a:pt x="1284" y="242"/>
                  <a:pt x="1284" y="242"/>
                </a:cubicBezTo>
                <a:cubicBezTo>
                  <a:pt x="1442" y="242"/>
                  <a:pt x="1442" y="242"/>
                  <a:pt x="1442" y="242"/>
                </a:cubicBezTo>
                <a:cubicBezTo>
                  <a:pt x="1493" y="373"/>
                  <a:pt x="1493" y="373"/>
                  <a:pt x="1493" y="373"/>
                </a:cubicBezTo>
                <a:cubicBezTo>
                  <a:pt x="1536" y="373"/>
                  <a:pt x="1536" y="373"/>
                  <a:pt x="1536" y="373"/>
                </a:cubicBezTo>
                <a:cubicBezTo>
                  <a:pt x="1536" y="361"/>
                  <a:pt x="1536" y="361"/>
                  <a:pt x="1536" y="361"/>
                </a:cubicBezTo>
                <a:cubicBezTo>
                  <a:pt x="1398" y="5"/>
                  <a:pt x="1398" y="5"/>
                  <a:pt x="1398" y="5"/>
                </a:cubicBezTo>
                <a:lnTo>
                  <a:pt x="1330" y="5"/>
                </a:lnTo>
                <a:close/>
                <a:moveTo>
                  <a:pt x="1298" y="205"/>
                </a:moveTo>
                <a:cubicBezTo>
                  <a:pt x="1353" y="58"/>
                  <a:pt x="1353" y="58"/>
                  <a:pt x="1353" y="58"/>
                </a:cubicBezTo>
                <a:cubicBezTo>
                  <a:pt x="1361" y="35"/>
                  <a:pt x="1361" y="35"/>
                  <a:pt x="1361" y="35"/>
                </a:cubicBezTo>
                <a:cubicBezTo>
                  <a:pt x="1363" y="35"/>
                  <a:pt x="1363" y="35"/>
                  <a:pt x="1363" y="35"/>
                </a:cubicBezTo>
                <a:cubicBezTo>
                  <a:pt x="1371" y="58"/>
                  <a:pt x="1371" y="58"/>
                  <a:pt x="1371" y="58"/>
                </a:cubicBezTo>
                <a:cubicBezTo>
                  <a:pt x="1427" y="205"/>
                  <a:pt x="1427" y="205"/>
                  <a:pt x="1427" y="205"/>
                </a:cubicBezTo>
                <a:lnTo>
                  <a:pt x="1298" y="205"/>
                </a:lnTo>
                <a:close/>
                <a:moveTo>
                  <a:pt x="1217" y="486"/>
                </a:moveTo>
                <a:cubicBezTo>
                  <a:pt x="1210" y="486"/>
                  <a:pt x="1203" y="489"/>
                  <a:pt x="1200" y="494"/>
                </a:cubicBezTo>
                <a:cubicBezTo>
                  <a:pt x="1199" y="494"/>
                  <a:pt x="1199" y="494"/>
                  <a:pt x="1199" y="494"/>
                </a:cubicBezTo>
                <a:cubicBezTo>
                  <a:pt x="1199" y="487"/>
                  <a:pt x="1199" y="487"/>
                  <a:pt x="1199" y="487"/>
                </a:cubicBezTo>
                <a:cubicBezTo>
                  <a:pt x="1189" y="487"/>
                  <a:pt x="1189" y="487"/>
                  <a:pt x="1189" y="487"/>
                </a:cubicBezTo>
                <a:cubicBezTo>
                  <a:pt x="1189" y="571"/>
                  <a:pt x="1189" y="571"/>
                  <a:pt x="1189" y="571"/>
                </a:cubicBezTo>
                <a:cubicBezTo>
                  <a:pt x="1198" y="571"/>
                  <a:pt x="1198" y="571"/>
                  <a:pt x="1198" y="571"/>
                </a:cubicBezTo>
                <a:cubicBezTo>
                  <a:pt x="1198" y="538"/>
                  <a:pt x="1198" y="538"/>
                  <a:pt x="1198" y="538"/>
                </a:cubicBezTo>
                <a:cubicBezTo>
                  <a:pt x="1200" y="538"/>
                  <a:pt x="1200" y="538"/>
                  <a:pt x="1200" y="538"/>
                </a:cubicBezTo>
                <a:cubicBezTo>
                  <a:pt x="1202" y="544"/>
                  <a:pt x="1211" y="547"/>
                  <a:pt x="1217" y="547"/>
                </a:cubicBezTo>
                <a:cubicBezTo>
                  <a:pt x="1233" y="547"/>
                  <a:pt x="1246" y="535"/>
                  <a:pt x="1246" y="515"/>
                </a:cubicBezTo>
                <a:cubicBezTo>
                  <a:pt x="1246" y="497"/>
                  <a:pt x="1235" y="486"/>
                  <a:pt x="1217" y="486"/>
                </a:cubicBezTo>
                <a:close/>
                <a:moveTo>
                  <a:pt x="1216" y="539"/>
                </a:moveTo>
                <a:cubicBezTo>
                  <a:pt x="1207" y="539"/>
                  <a:pt x="1199" y="534"/>
                  <a:pt x="1198" y="527"/>
                </a:cubicBezTo>
                <a:cubicBezTo>
                  <a:pt x="1198" y="510"/>
                  <a:pt x="1198" y="510"/>
                  <a:pt x="1198" y="510"/>
                </a:cubicBezTo>
                <a:cubicBezTo>
                  <a:pt x="1199" y="500"/>
                  <a:pt x="1207" y="494"/>
                  <a:pt x="1216" y="494"/>
                </a:cubicBezTo>
                <a:cubicBezTo>
                  <a:pt x="1228" y="494"/>
                  <a:pt x="1237" y="502"/>
                  <a:pt x="1237" y="516"/>
                </a:cubicBezTo>
                <a:cubicBezTo>
                  <a:pt x="1237" y="531"/>
                  <a:pt x="1227" y="539"/>
                  <a:pt x="1216" y="539"/>
                </a:cubicBezTo>
                <a:close/>
                <a:moveTo>
                  <a:pt x="1302" y="472"/>
                </a:moveTo>
                <a:cubicBezTo>
                  <a:pt x="1311" y="472"/>
                  <a:pt x="1311" y="472"/>
                  <a:pt x="1311" y="472"/>
                </a:cubicBezTo>
                <a:cubicBezTo>
                  <a:pt x="1311" y="460"/>
                  <a:pt x="1311" y="460"/>
                  <a:pt x="1311" y="460"/>
                </a:cubicBezTo>
                <a:cubicBezTo>
                  <a:pt x="1302" y="460"/>
                  <a:pt x="1302" y="460"/>
                  <a:pt x="1302" y="460"/>
                </a:cubicBezTo>
                <a:lnTo>
                  <a:pt x="1302" y="472"/>
                </a:lnTo>
                <a:close/>
                <a:moveTo>
                  <a:pt x="1436" y="517"/>
                </a:moveTo>
                <a:cubicBezTo>
                  <a:pt x="1436" y="499"/>
                  <a:pt x="1428" y="486"/>
                  <a:pt x="1408" y="486"/>
                </a:cubicBezTo>
                <a:cubicBezTo>
                  <a:pt x="1390" y="486"/>
                  <a:pt x="1380" y="499"/>
                  <a:pt x="1380" y="516"/>
                </a:cubicBezTo>
                <a:cubicBezTo>
                  <a:pt x="1380" y="537"/>
                  <a:pt x="1391" y="548"/>
                  <a:pt x="1412" y="548"/>
                </a:cubicBezTo>
                <a:cubicBezTo>
                  <a:pt x="1418" y="548"/>
                  <a:pt x="1427" y="546"/>
                  <a:pt x="1433" y="540"/>
                </a:cubicBezTo>
                <a:cubicBezTo>
                  <a:pt x="1433" y="533"/>
                  <a:pt x="1433" y="533"/>
                  <a:pt x="1433" y="533"/>
                </a:cubicBezTo>
                <a:cubicBezTo>
                  <a:pt x="1431" y="533"/>
                  <a:pt x="1431" y="533"/>
                  <a:pt x="1431" y="533"/>
                </a:cubicBezTo>
                <a:cubicBezTo>
                  <a:pt x="1425" y="537"/>
                  <a:pt x="1418" y="539"/>
                  <a:pt x="1412" y="539"/>
                </a:cubicBezTo>
                <a:cubicBezTo>
                  <a:pt x="1401" y="539"/>
                  <a:pt x="1395" y="535"/>
                  <a:pt x="1391" y="527"/>
                </a:cubicBezTo>
                <a:cubicBezTo>
                  <a:pt x="1390" y="525"/>
                  <a:pt x="1390" y="522"/>
                  <a:pt x="1390" y="518"/>
                </a:cubicBezTo>
                <a:cubicBezTo>
                  <a:pt x="1390" y="517"/>
                  <a:pt x="1390" y="517"/>
                  <a:pt x="1390" y="517"/>
                </a:cubicBezTo>
                <a:lnTo>
                  <a:pt x="1436" y="517"/>
                </a:lnTo>
                <a:close/>
                <a:moveTo>
                  <a:pt x="1408" y="493"/>
                </a:moveTo>
                <a:cubicBezTo>
                  <a:pt x="1419" y="493"/>
                  <a:pt x="1425" y="500"/>
                  <a:pt x="1426" y="510"/>
                </a:cubicBezTo>
                <a:cubicBezTo>
                  <a:pt x="1390" y="510"/>
                  <a:pt x="1390" y="510"/>
                  <a:pt x="1390" y="510"/>
                </a:cubicBezTo>
                <a:cubicBezTo>
                  <a:pt x="1392" y="500"/>
                  <a:pt x="1397" y="493"/>
                  <a:pt x="1408" y="493"/>
                </a:cubicBezTo>
                <a:close/>
                <a:moveTo>
                  <a:pt x="1335" y="501"/>
                </a:moveTo>
                <a:cubicBezTo>
                  <a:pt x="1335" y="496"/>
                  <a:pt x="1340" y="493"/>
                  <a:pt x="1350" y="493"/>
                </a:cubicBezTo>
                <a:cubicBezTo>
                  <a:pt x="1358" y="493"/>
                  <a:pt x="1364" y="498"/>
                  <a:pt x="1366" y="500"/>
                </a:cubicBezTo>
                <a:cubicBezTo>
                  <a:pt x="1368" y="500"/>
                  <a:pt x="1368" y="500"/>
                  <a:pt x="1368" y="500"/>
                </a:cubicBezTo>
                <a:cubicBezTo>
                  <a:pt x="1368" y="491"/>
                  <a:pt x="1368" y="491"/>
                  <a:pt x="1368" y="491"/>
                </a:cubicBezTo>
                <a:cubicBezTo>
                  <a:pt x="1365" y="489"/>
                  <a:pt x="1359" y="486"/>
                  <a:pt x="1350" y="486"/>
                </a:cubicBezTo>
                <a:cubicBezTo>
                  <a:pt x="1334" y="486"/>
                  <a:pt x="1326" y="493"/>
                  <a:pt x="1326" y="503"/>
                </a:cubicBezTo>
                <a:cubicBezTo>
                  <a:pt x="1326" y="523"/>
                  <a:pt x="1362" y="519"/>
                  <a:pt x="1362" y="531"/>
                </a:cubicBezTo>
                <a:cubicBezTo>
                  <a:pt x="1362" y="537"/>
                  <a:pt x="1358" y="540"/>
                  <a:pt x="1348" y="540"/>
                </a:cubicBezTo>
                <a:cubicBezTo>
                  <a:pt x="1341" y="540"/>
                  <a:pt x="1332" y="536"/>
                  <a:pt x="1329" y="532"/>
                </a:cubicBezTo>
                <a:cubicBezTo>
                  <a:pt x="1326" y="532"/>
                  <a:pt x="1326" y="532"/>
                  <a:pt x="1326" y="532"/>
                </a:cubicBezTo>
                <a:cubicBezTo>
                  <a:pt x="1326" y="541"/>
                  <a:pt x="1326" y="541"/>
                  <a:pt x="1326" y="541"/>
                </a:cubicBezTo>
                <a:cubicBezTo>
                  <a:pt x="1331" y="545"/>
                  <a:pt x="1339" y="548"/>
                  <a:pt x="1348" y="548"/>
                </a:cubicBezTo>
                <a:cubicBezTo>
                  <a:pt x="1365" y="548"/>
                  <a:pt x="1372" y="541"/>
                  <a:pt x="1372" y="531"/>
                </a:cubicBezTo>
                <a:cubicBezTo>
                  <a:pt x="1372" y="510"/>
                  <a:pt x="1335" y="516"/>
                  <a:pt x="1335" y="501"/>
                </a:cubicBezTo>
                <a:close/>
                <a:moveTo>
                  <a:pt x="912" y="546"/>
                </a:moveTo>
                <a:cubicBezTo>
                  <a:pt x="969" y="546"/>
                  <a:pt x="969" y="546"/>
                  <a:pt x="969" y="546"/>
                </a:cubicBezTo>
                <a:cubicBezTo>
                  <a:pt x="969" y="537"/>
                  <a:pt x="969" y="537"/>
                  <a:pt x="969" y="537"/>
                </a:cubicBezTo>
                <a:cubicBezTo>
                  <a:pt x="921" y="537"/>
                  <a:pt x="921" y="537"/>
                  <a:pt x="921" y="537"/>
                </a:cubicBezTo>
                <a:cubicBezTo>
                  <a:pt x="921" y="507"/>
                  <a:pt x="921" y="507"/>
                  <a:pt x="921" y="507"/>
                </a:cubicBezTo>
                <a:cubicBezTo>
                  <a:pt x="965" y="507"/>
                  <a:pt x="965" y="507"/>
                  <a:pt x="965" y="507"/>
                </a:cubicBezTo>
                <a:cubicBezTo>
                  <a:pt x="965" y="499"/>
                  <a:pt x="965" y="499"/>
                  <a:pt x="965" y="499"/>
                </a:cubicBezTo>
                <a:cubicBezTo>
                  <a:pt x="921" y="499"/>
                  <a:pt x="921" y="499"/>
                  <a:pt x="921" y="499"/>
                </a:cubicBezTo>
                <a:cubicBezTo>
                  <a:pt x="921" y="471"/>
                  <a:pt x="921" y="471"/>
                  <a:pt x="921" y="471"/>
                </a:cubicBezTo>
                <a:cubicBezTo>
                  <a:pt x="969" y="471"/>
                  <a:pt x="969" y="471"/>
                  <a:pt x="969" y="471"/>
                </a:cubicBezTo>
                <a:cubicBezTo>
                  <a:pt x="969" y="462"/>
                  <a:pt x="969" y="462"/>
                  <a:pt x="969" y="462"/>
                </a:cubicBezTo>
                <a:cubicBezTo>
                  <a:pt x="912" y="462"/>
                  <a:pt x="912" y="462"/>
                  <a:pt x="912" y="462"/>
                </a:cubicBezTo>
                <a:lnTo>
                  <a:pt x="912" y="546"/>
                </a:lnTo>
                <a:close/>
                <a:moveTo>
                  <a:pt x="1159" y="497"/>
                </a:moveTo>
                <a:cubicBezTo>
                  <a:pt x="1158" y="497"/>
                  <a:pt x="1158" y="497"/>
                  <a:pt x="1158" y="497"/>
                </a:cubicBezTo>
                <a:cubicBezTo>
                  <a:pt x="1158" y="487"/>
                  <a:pt x="1158" y="487"/>
                  <a:pt x="1158" y="487"/>
                </a:cubicBezTo>
                <a:cubicBezTo>
                  <a:pt x="1148" y="487"/>
                  <a:pt x="1148" y="487"/>
                  <a:pt x="1148" y="487"/>
                </a:cubicBezTo>
                <a:cubicBezTo>
                  <a:pt x="1148" y="546"/>
                  <a:pt x="1148" y="546"/>
                  <a:pt x="1148" y="546"/>
                </a:cubicBezTo>
                <a:cubicBezTo>
                  <a:pt x="1158" y="546"/>
                  <a:pt x="1158" y="546"/>
                  <a:pt x="1158" y="546"/>
                </a:cubicBezTo>
                <a:cubicBezTo>
                  <a:pt x="1158" y="512"/>
                  <a:pt x="1158" y="512"/>
                  <a:pt x="1158" y="512"/>
                </a:cubicBezTo>
                <a:cubicBezTo>
                  <a:pt x="1159" y="502"/>
                  <a:pt x="1165" y="495"/>
                  <a:pt x="1172" y="495"/>
                </a:cubicBezTo>
                <a:cubicBezTo>
                  <a:pt x="1180" y="495"/>
                  <a:pt x="1180" y="495"/>
                  <a:pt x="1180" y="495"/>
                </a:cubicBezTo>
                <a:cubicBezTo>
                  <a:pt x="1180" y="486"/>
                  <a:pt x="1180" y="486"/>
                  <a:pt x="1180" y="486"/>
                </a:cubicBezTo>
                <a:cubicBezTo>
                  <a:pt x="1172" y="486"/>
                  <a:pt x="1172" y="486"/>
                  <a:pt x="1172" y="486"/>
                </a:cubicBezTo>
                <a:cubicBezTo>
                  <a:pt x="1165" y="486"/>
                  <a:pt x="1161" y="490"/>
                  <a:pt x="1159" y="497"/>
                </a:cubicBezTo>
                <a:close/>
                <a:moveTo>
                  <a:pt x="767" y="20"/>
                </a:moveTo>
                <a:cubicBezTo>
                  <a:pt x="763" y="11"/>
                  <a:pt x="754" y="5"/>
                  <a:pt x="744" y="5"/>
                </a:cubicBezTo>
                <a:cubicBezTo>
                  <a:pt x="416" y="5"/>
                  <a:pt x="416" y="5"/>
                  <a:pt x="416" y="5"/>
                </a:cubicBezTo>
                <a:cubicBezTo>
                  <a:pt x="409" y="5"/>
                  <a:pt x="403" y="8"/>
                  <a:pt x="398" y="12"/>
                </a:cubicBezTo>
                <a:cubicBezTo>
                  <a:pt x="185" y="225"/>
                  <a:pt x="185" y="225"/>
                  <a:pt x="185" y="225"/>
                </a:cubicBezTo>
                <a:cubicBezTo>
                  <a:pt x="176" y="235"/>
                  <a:pt x="176" y="250"/>
                  <a:pt x="185" y="260"/>
                </a:cubicBezTo>
                <a:cubicBezTo>
                  <a:pt x="257" y="332"/>
                  <a:pt x="257" y="332"/>
                  <a:pt x="257" y="332"/>
                </a:cubicBezTo>
                <a:cubicBezTo>
                  <a:pt x="226" y="364"/>
                  <a:pt x="226" y="364"/>
                  <a:pt x="226" y="364"/>
                </a:cubicBezTo>
                <a:cubicBezTo>
                  <a:pt x="216" y="373"/>
                  <a:pt x="216" y="389"/>
                  <a:pt x="226" y="399"/>
                </a:cubicBezTo>
                <a:cubicBezTo>
                  <a:pt x="332" y="505"/>
                  <a:pt x="332" y="505"/>
                  <a:pt x="332" y="505"/>
                </a:cubicBezTo>
                <a:cubicBezTo>
                  <a:pt x="341" y="515"/>
                  <a:pt x="357" y="515"/>
                  <a:pt x="367" y="505"/>
                </a:cubicBezTo>
                <a:cubicBezTo>
                  <a:pt x="401" y="471"/>
                  <a:pt x="401" y="471"/>
                  <a:pt x="401" y="471"/>
                </a:cubicBezTo>
                <a:cubicBezTo>
                  <a:pt x="494" y="564"/>
                  <a:pt x="494" y="564"/>
                  <a:pt x="494" y="564"/>
                </a:cubicBezTo>
                <a:cubicBezTo>
                  <a:pt x="499" y="569"/>
                  <a:pt x="505" y="571"/>
                  <a:pt x="512" y="571"/>
                </a:cubicBezTo>
                <a:cubicBezTo>
                  <a:pt x="518" y="571"/>
                  <a:pt x="525" y="569"/>
                  <a:pt x="530" y="564"/>
                </a:cubicBezTo>
                <a:cubicBezTo>
                  <a:pt x="757" y="337"/>
                  <a:pt x="757" y="337"/>
                  <a:pt x="757" y="337"/>
                </a:cubicBezTo>
                <a:cubicBezTo>
                  <a:pt x="761" y="332"/>
                  <a:pt x="764" y="325"/>
                  <a:pt x="764" y="319"/>
                </a:cubicBezTo>
                <a:cubicBezTo>
                  <a:pt x="764" y="312"/>
                  <a:pt x="761" y="306"/>
                  <a:pt x="757" y="301"/>
                </a:cubicBezTo>
                <a:cubicBezTo>
                  <a:pt x="632" y="176"/>
                  <a:pt x="632" y="176"/>
                  <a:pt x="632" y="176"/>
                </a:cubicBezTo>
                <a:cubicBezTo>
                  <a:pt x="762" y="48"/>
                  <a:pt x="762" y="48"/>
                  <a:pt x="762" y="48"/>
                </a:cubicBezTo>
                <a:cubicBezTo>
                  <a:pt x="769" y="41"/>
                  <a:pt x="771" y="30"/>
                  <a:pt x="767" y="20"/>
                </a:cubicBezTo>
                <a:close/>
                <a:moveTo>
                  <a:pt x="550" y="144"/>
                </a:moveTo>
                <a:cubicBezTo>
                  <a:pt x="577" y="118"/>
                  <a:pt x="577" y="118"/>
                  <a:pt x="577" y="118"/>
                </a:cubicBezTo>
                <a:cubicBezTo>
                  <a:pt x="578" y="116"/>
                  <a:pt x="580" y="116"/>
                  <a:pt x="582" y="116"/>
                </a:cubicBezTo>
                <a:cubicBezTo>
                  <a:pt x="583" y="116"/>
                  <a:pt x="585" y="116"/>
                  <a:pt x="586" y="118"/>
                </a:cubicBezTo>
                <a:cubicBezTo>
                  <a:pt x="613" y="144"/>
                  <a:pt x="613" y="144"/>
                  <a:pt x="613" y="144"/>
                </a:cubicBezTo>
                <a:cubicBezTo>
                  <a:pt x="615" y="147"/>
                  <a:pt x="615" y="151"/>
                  <a:pt x="613" y="154"/>
                </a:cubicBezTo>
                <a:cubicBezTo>
                  <a:pt x="586" y="180"/>
                  <a:pt x="586" y="180"/>
                  <a:pt x="586" y="180"/>
                </a:cubicBezTo>
                <a:cubicBezTo>
                  <a:pt x="585" y="181"/>
                  <a:pt x="583" y="182"/>
                  <a:pt x="582" y="182"/>
                </a:cubicBezTo>
                <a:cubicBezTo>
                  <a:pt x="580" y="182"/>
                  <a:pt x="578" y="181"/>
                  <a:pt x="577" y="180"/>
                </a:cubicBezTo>
                <a:cubicBezTo>
                  <a:pt x="550" y="154"/>
                  <a:pt x="550" y="154"/>
                  <a:pt x="550" y="154"/>
                </a:cubicBezTo>
                <a:cubicBezTo>
                  <a:pt x="549" y="152"/>
                  <a:pt x="548" y="151"/>
                  <a:pt x="548" y="149"/>
                </a:cubicBezTo>
                <a:cubicBezTo>
                  <a:pt x="548" y="147"/>
                  <a:pt x="549" y="145"/>
                  <a:pt x="550" y="144"/>
                </a:cubicBezTo>
                <a:close/>
                <a:moveTo>
                  <a:pt x="400" y="90"/>
                </a:moveTo>
                <a:cubicBezTo>
                  <a:pt x="400" y="87"/>
                  <a:pt x="402" y="84"/>
                  <a:pt x="405" y="83"/>
                </a:cubicBezTo>
                <a:cubicBezTo>
                  <a:pt x="407" y="82"/>
                  <a:pt x="411" y="83"/>
                  <a:pt x="413" y="85"/>
                </a:cubicBezTo>
                <a:cubicBezTo>
                  <a:pt x="460" y="132"/>
                  <a:pt x="460" y="132"/>
                  <a:pt x="460" y="132"/>
                </a:cubicBezTo>
                <a:cubicBezTo>
                  <a:pt x="508" y="85"/>
                  <a:pt x="508" y="85"/>
                  <a:pt x="508" y="85"/>
                </a:cubicBezTo>
                <a:cubicBezTo>
                  <a:pt x="510" y="83"/>
                  <a:pt x="513" y="82"/>
                  <a:pt x="516" y="83"/>
                </a:cubicBezTo>
                <a:cubicBezTo>
                  <a:pt x="519" y="84"/>
                  <a:pt x="521" y="87"/>
                  <a:pt x="521" y="90"/>
                </a:cubicBezTo>
                <a:cubicBezTo>
                  <a:pt x="521" y="196"/>
                  <a:pt x="521" y="196"/>
                  <a:pt x="521" y="196"/>
                </a:cubicBezTo>
                <a:cubicBezTo>
                  <a:pt x="521" y="198"/>
                  <a:pt x="520" y="200"/>
                  <a:pt x="519" y="201"/>
                </a:cubicBezTo>
                <a:cubicBezTo>
                  <a:pt x="466" y="254"/>
                  <a:pt x="466" y="254"/>
                  <a:pt x="466" y="254"/>
                </a:cubicBezTo>
                <a:cubicBezTo>
                  <a:pt x="464" y="256"/>
                  <a:pt x="462" y="256"/>
                  <a:pt x="460" y="256"/>
                </a:cubicBezTo>
                <a:cubicBezTo>
                  <a:pt x="459" y="256"/>
                  <a:pt x="457" y="256"/>
                  <a:pt x="455" y="254"/>
                </a:cubicBezTo>
                <a:cubicBezTo>
                  <a:pt x="402" y="201"/>
                  <a:pt x="402" y="201"/>
                  <a:pt x="402" y="201"/>
                </a:cubicBezTo>
                <a:cubicBezTo>
                  <a:pt x="401" y="200"/>
                  <a:pt x="400" y="198"/>
                  <a:pt x="400" y="196"/>
                </a:cubicBezTo>
                <a:lnTo>
                  <a:pt x="400" y="90"/>
                </a:lnTo>
                <a:close/>
                <a:moveTo>
                  <a:pt x="308" y="144"/>
                </a:moveTo>
                <a:cubicBezTo>
                  <a:pt x="335" y="118"/>
                  <a:pt x="335" y="118"/>
                  <a:pt x="335" y="118"/>
                </a:cubicBezTo>
                <a:cubicBezTo>
                  <a:pt x="336" y="116"/>
                  <a:pt x="338" y="116"/>
                  <a:pt x="339" y="116"/>
                </a:cubicBezTo>
                <a:cubicBezTo>
                  <a:pt x="341" y="116"/>
                  <a:pt x="343" y="116"/>
                  <a:pt x="344" y="118"/>
                </a:cubicBezTo>
                <a:cubicBezTo>
                  <a:pt x="371" y="144"/>
                  <a:pt x="371" y="144"/>
                  <a:pt x="371" y="144"/>
                </a:cubicBezTo>
                <a:cubicBezTo>
                  <a:pt x="373" y="147"/>
                  <a:pt x="373" y="151"/>
                  <a:pt x="371" y="154"/>
                </a:cubicBezTo>
                <a:cubicBezTo>
                  <a:pt x="344" y="180"/>
                  <a:pt x="344" y="180"/>
                  <a:pt x="344" y="180"/>
                </a:cubicBezTo>
                <a:cubicBezTo>
                  <a:pt x="343" y="181"/>
                  <a:pt x="341" y="182"/>
                  <a:pt x="339" y="182"/>
                </a:cubicBezTo>
                <a:cubicBezTo>
                  <a:pt x="338" y="182"/>
                  <a:pt x="336" y="181"/>
                  <a:pt x="335" y="180"/>
                </a:cubicBezTo>
                <a:cubicBezTo>
                  <a:pt x="308" y="154"/>
                  <a:pt x="308" y="154"/>
                  <a:pt x="308" y="154"/>
                </a:cubicBezTo>
                <a:cubicBezTo>
                  <a:pt x="307" y="152"/>
                  <a:pt x="306" y="151"/>
                  <a:pt x="306" y="149"/>
                </a:cubicBezTo>
                <a:cubicBezTo>
                  <a:pt x="306" y="147"/>
                  <a:pt x="307" y="145"/>
                  <a:pt x="308" y="144"/>
                </a:cubicBezTo>
                <a:close/>
                <a:moveTo>
                  <a:pt x="371" y="396"/>
                </a:moveTo>
                <a:cubicBezTo>
                  <a:pt x="344" y="422"/>
                  <a:pt x="344" y="422"/>
                  <a:pt x="344" y="422"/>
                </a:cubicBezTo>
                <a:cubicBezTo>
                  <a:pt x="343" y="424"/>
                  <a:pt x="341" y="424"/>
                  <a:pt x="339" y="424"/>
                </a:cubicBezTo>
                <a:cubicBezTo>
                  <a:pt x="338" y="424"/>
                  <a:pt x="336" y="424"/>
                  <a:pt x="335" y="422"/>
                </a:cubicBezTo>
                <a:cubicBezTo>
                  <a:pt x="308" y="396"/>
                  <a:pt x="308" y="396"/>
                  <a:pt x="308" y="396"/>
                </a:cubicBezTo>
                <a:cubicBezTo>
                  <a:pt x="307" y="395"/>
                  <a:pt x="306" y="393"/>
                  <a:pt x="306" y="391"/>
                </a:cubicBezTo>
                <a:cubicBezTo>
                  <a:pt x="306" y="389"/>
                  <a:pt x="307" y="387"/>
                  <a:pt x="308" y="386"/>
                </a:cubicBezTo>
                <a:cubicBezTo>
                  <a:pt x="335" y="360"/>
                  <a:pt x="335" y="360"/>
                  <a:pt x="335" y="360"/>
                </a:cubicBezTo>
                <a:cubicBezTo>
                  <a:pt x="336" y="358"/>
                  <a:pt x="338" y="358"/>
                  <a:pt x="339" y="358"/>
                </a:cubicBezTo>
                <a:cubicBezTo>
                  <a:pt x="341" y="358"/>
                  <a:pt x="343" y="358"/>
                  <a:pt x="344" y="360"/>
                </a:cubicBezTo>
                <a:cubicBezTo>
                  <a:pt x="371" y="386"/>
                  <a:pt x="371" y="386"/>
                  <a:pt x="371" y="386"/>
                </a:cubicBezTo>
                <a:cubicBezTo>
                  <a:pt x="373" y="389"/>
                  <a:pt x="373" y="393"/>
                  <a:pt x="371" y="396"/>
                </a:cubicBezTo>
                <a:close/>
                <a:moveTo>
                  <a:pt x="385" y="331"/>
                </a:moveTo>
                <a:cubicBezTo>
                  <a:pt x="280" y="331"/>
                  <a:pt x="280" y="331"/>
                  <a:pt x="280" y="331"/>
                </a:cubicBezTo>
                <a:cubicBezTo>
                  <a:pt x="277" y="331"/>
                  <a:pt x="274" y="329"/>
                  <a:pt x="273" y="326"/>
                </a:cubicBezTo>
                <a:cubicBezTo>
                  <a:pt x="271" y="323"/>
                  <a:pt x="272" y="320"/>
                  <a:pt x="274" y="318"/>
                </a:cubicBezTo>
                <a:cubicBezTo>
                  <a:pt x="322" y="270"/>
                  <a:pt x="322" y="270"/>
                  <a:pt x="322" y="270"/>
                </a:cubicBezTo>
                <a:cubicBezTo>
                  <a:pt x="274" y="223"/>
                  <a:pt x="274" y="223"/>
                  <a:pt x="274" y="223"/>
                </a:cubicBezTo>
                <a:cubicBezTo>
                  <a:pt x="272" y="221"/>
                  <a:pt x="271" y="217"/>
                  <a:pt x="273" y="215"/>
                </a:cubicBezTo>
                <a:cubicBezTo>
                  <a:pt x="274" y="212"/>
                  <a:pt x="277" y="210"/>
                  <a:pt x="280" y="210"/>
                </a:cubicBezTo>
                <a:cubicBezTo>
                  <a:pt x="385" y="210"/>
                  <a:pt x="385" y="210"/>
                  <a:pt x="385" y="210"/>
                </a:cubicBezTo>
                <a:cubicBezTo>
                  <a:pt x="387" y="210"/>
                  <a:pt x="389" y="211"/>
                  <a:pt x="391" y="212"/>
                </a:cubicBezTo>
                <a:cubicBezTo>
                  <a:pt x="444" y="265"/>
                  <a:pt x="444" y="265"/>
                  <a:pt x="444" y="265"/>
                </a:cubicBezTo>
                <a:cubicBezTo>
                  <a:pt x="445" y="266"/>
                  <a:pt x="446" y="268"/>
                  <a:pt x="446" y="270"/>
                </a:cubicBezTo>
                <a:cubicBezTo>
                  <a:pt x="446" y="272"/>
                  <a:pt x="445" y="274"/>
                  <a:pt x="444" y="276"/>
                </a:cubicBezTo>
                <a:cubicBezTo>
                  <a:pt x="391" y="329"/>
                  <a:pt x="391" y="329"/>
                  <a:pt x="391" y="329"/>
                </a:cubicBezTo>
                <a:cubicBezTo>
                  <a:pt x="389" y="330"/>
                  <a:pt x="387" y="331"/>
                  <a:pt x="385" y="331"/>
                </a:cubicBezTo>
                <a:close/>
                <a:moveTo>
                  <a:pt x="521" y="452"/>
                </a:moveTo>
                <a:cubicBezTo>
                  <a:pt x="521" y="455"/>
                  <a:pt x="519" y="458"/>
                  <a:pt x="516" y="459"/>
                </a:cubicBezTo>
                <a:cubicBezTo>
                  <a:pt x="515" y="459"/>
                  <a:pt x="514" y="459"/>
                  <a:pt x="513" y="459"/>
                </a:cubicBezTo>
                <a:cubicBezTo>
                  <a:pt x="511" y="459"/>
                  <a:pt x="509" y="459"/>
                  <a:pt x="508" y="457"/>
                </a:cubicBezTo>
                <a:cubicBezTo>
                  <a:pt x="460" y="410"/>
                  <a:pt x="460" y="410"/>
                  <a:pt x="460" y="410"/>
                </a:cubicBezTo>
                <a:cubicBezTo>
                  <a:pt x="413" y="457"/>
                  <a:pt x="413" y="457"/>
                  <a:pt x="413" y="457"/>
                </a:cubicBezTo>
                <a:cubicBezTo>
                  <a:pt x="411" y="459"/>
                  <a:pt x="407" y="460"/>
                  <a:pt x="405" y="459"/>
                </a:cubicBezTo>
                <a:cubicBezTo>
                  <a:pt x="402" y="458"/>
                  <a:pt x="400" y="455"/>
                  <a:pt x="400" y="452"/>
                </a:cubicBezTo>
                <a:cubicBezTo>
                  <a:pt x="400" y="346"/>
                  <a:pt x="400" y="346"/>
                  <a:pt x="400" y="346"/>
                </a:cubicBezTo>
                <a:cubicBezTo>
                  <a:pt x="400" y="344"/>
                  <a:pt x="401" y="342"/>
                  <a:pt x="402" y="341"/>
                </a:cubicBezTo>
                <a:cubicBezTo>
                  <a:pt x="455" y="288"/>
                  <a:pt x="455" y="288"/>
                  <a:pt x="455" y="288"/>
                </a:cubicBezTo>
                <a:cubicBezTo>
                  <a:pt x="458" y="285"/>
                  <a:pt x="463" y="285"/>
                  <a:pt x="466" y="288"/>
                </a:cubicBezTo>
                <a:cubicBezTo>
                  <a:pt x="519" y="341"/>
                  <a:pt x="519" y="341"/>
                  <a:pt x="519" y="341"/>
                </a:cubicBezTo>
                <a:cubicBezTo>
                  <a:pt x="520" y="342"/>
                  <a:pt x="521" y="344"/>
                  <a:pt x="521" y="346"/>
                </a:cubicBezTo>
                <a:lnTo>
                  <a:pt x="521" y="452"/>
                </a:lnTo>
                <a:close/>
                <a:moveTo>
                  <a:pt x="613" y="396"/>
                </a:moveTo>
                <a:cubicBezTo>
                  <a:pt x="586" y="422"/>
                  <a:pt x="586" y="422"/>
                  <a:pt x="586" y="422"/>
                </a:cubicBezTo>
                <a:cubicBezTo>
                  <a:pt x="585" y="424"/>
                  <a:pt x="583" y="424"/>
                  <a:pt x="582" y="424"/>
                </a:cubicBezTo>
                <a:cubicBezTo>
                  <a:pt x="580" y="424"/>
                  <a:pt x="578" y="424"/>
                  <a:pt x="577" y="422"/>
                </a:cubicBezTo>
                <a:cubicBezTo>
                  <a:pt x="550" y="396"/>
                  <a:pt x="550" y="396"/>
                  <a:pt x="550" y="396"/>
                </a:cubicBezTo>
                <a:cubicBezTo>
                  <a:pt x="549" y="395"/>
                  <a:pt x="548" y="393"/>
                  <a:pt x="548" y="391"/>
                </a:cubicBezTo>
                <a:cubicBezTo>
                  <a:pt x="548" y="389"/>
                  <a:pt x="549" y="387"/>
                  <a:pt x="550" y="386"/>
                </a:cubicBezTo>
                <a:cubicBezTo>
                  <a:pt x="577" y="360"/>
                  <a:pt x="577" y="360"/>
                  <a:pt x="577" y="360"/>
                </a:cubicBezTo>
                <a:cubicBezTo>
                  <a:pt x="578" y="358"/>
                  <a:pt x="580" y="358"/>
                  <a:pt x="582" y="358"/>
                </a:cubicBezTo>
                <a:cubicBezTo>
                  <a:pt x="583" y="358"/>
                  <a:pt x="585" y="358"/>
                  <a:pt x="586" y="360"/>
                </a:cubicBezTo>
                <a:cubicBezTo>
                  <a:pt x="613" y="386"/>
                  <a:pt x="613" y="386"/>
                  <a:pt x="613" y="386"/>
                </a:cubicBezTo>
                <a:cubicBezTo>
                  <a:pt x="615" y="389"/>
                  <a:pt x="615" y="393"/>
                  <a:pt x="613" y="396"/>
                </a:cubicBezTo>
                <a:close/>
                <a:moveTo>
                  <a:pt x="641" y="210"/>
                </a:moveTo>
                <a:cubicBezTo>
                  <a:pt x="644" y="210"/>
                  <a:pt x="647" y="212"/>
                  <a:pt x="648" y="215"/>
                </a:cubicBezTo>
                <a:cubicBezTo>
                  <a:pt x="649" y="217"/>
                  <a:pt x="649" y="221"/>
                  <a:pt x="647" y="223"/>
                </a:cubicBezTo>
                <a:cubicBezTo>
                  <a:pt x="599" y="270"/>
                  <a:pt x="599" y="270"/>
                  <a:pt x="599" y="270"/>
                </a:cubicBezTo>
                <a:cubicBezTo>
                  <a:pt x="647" y="318"/>
                  <a:pt x="647" y="318"/>
                  <a:pt x="647" y="318"/>
                </a:cubicBezTo>
                <a:cubicBezTo>
                  <a:pt x="649" y="320"/>
                  <a:pt x="649" y="323"/>
                  <a:pt x="648" y="326"/>
                </a:cubicBezTo>
                <a:cubicBezTo>
                  <a:pt x="647" y="329"/>
                  <a:pt x="644" y="331"/>
                  <a:pt x="641" y="331"/>
                </a:cubicBezTo>
                <a:cubicBezTo>
                  <a:pt x="535" y="331"/>
                  <a:pt x="535" y="331"/>
                  <a:pt x="535" y="331"/>
                </a:cubicBezTo>
                <a:cubicBezTo>
                  <a:pt x="533" y="331"/>
                  <a:pt x="532" y="330"/>
                  <a:pt x="530" y="329"/>
                </a:cubicBezTo>
                <a:cubicBezTo>
                  <a:pt x="477" y="276"/>
                  <a:pt x="477" y="276"/>
                  <a:pt x="477" y="276"/>
                </a:cubicBezTo>
                <a:cubicBezTo>
                  <a:pt x="476" y="274"/>
                  <a:pt x="475" y="272"/>
                  <a:pt x="475" y="270"/>
                </a:cubicBezTo>
                <a:cubicBezTo>
                  <a:pt x="475" y="268"/>
                  <a:pt x="476" y="266"/>
                  <a:pt x="477" y="265"/>
                </a:cubicBezTo>
                <a:cubicBezTo>
                  <a:pt x="530" y="212"/>
                  <a:pt x="530" y="212"/>
                  <a:pt x="530" y="212"/>
                </a:cubicBezTo>
                <a:cubicBezTo>
                  <a:pt x="532" y="211"/>
                  <a:pt x="533" y="210"/>
                  <a:pt x="535" y="210"/>
                </a:cubicBezTo>
                <a:lnTo>
                  <a:pt x="641" y="210"/>
                </a:lnTo>
                <a:close/>
                <a:moveTo>
                  <a:pt x="1162" y="335"/>
                </a:moveTo>
                <a:cubicBezTo>
                  <a:pt x="953" y="335"/>
                  <a:pt x="953" y="335"/>
                  <a:pt x="953" y="335"/>
                </a:cubicBezTo>
                <a:cubicBezTo>
                  <a:pt x="953" y="204"/>
                  <a:pt x="953" y="204"/>
                  <a:pt x="953" y="204"/>
                </a:cubicBezTo>
                <a:cubicBezTo>
                  <a:pt x="1146" y="204"/>
                  <a:pt x="1146" y="204"/>
                  <a:pt x="1146" y="204"/>
                </a:cubicBezTo>
                <a:cubicBezTo>
                  <a:pt x="1146" y="166"/>
                  <a:pt x="1146" y="166"/>
                  <a:pt x="1146" y="166"/>
                </a:cubicBezTo>
                <a:cubicBezTo>
                  <a:pt x="953" y="166"/>
                  <a:pt x="953" y="166"/>
                  <a:pt x="953" y="166"/>
                </a:cubicBezTo>
                <a:cubicBezTo>
                  <a:pt x="953" y="43"/>
                  <a:pt x="953" y="43"/>
                  <a:pt x="953" y="43"/>
                </a:cubicBezTo>
                <a:cubicBezTo>
                  <a:pt x="1163" y="43"/>
                  <a:pt x="1163" y="43"/>
                  <a:pt x="1163" y="43"/>
                </a:cubicBezTo>
                <a:cubicBezTo>
                  <a:pt x="1163" y="5"/>
                  <a:pt x="1163" y="5"/>
                  <a:pt x="1163" y="5"/>
                </a:cubicBezTo>
                <a:cubicBezTo>
                  <a:pt x="911" y="5"/>
                  <a:pt x="911" y="5"/>
                  <a:pt x="911" y="5"/>
                </a:cubicBezTo>
                <a:cubicBezTo>
                  <a:pt x="911" y="373"/>
                  <a:pt x="911" y="373"/>
                  <a:pt x="911" y="373"/>
                </a:cubicBezTo>
                <a:cubicBezTo>
                  <a:pt x="1162" y="373"/>
                  <a:pt x="1162" y="373"/>
                  <a:pt x="1162" y="373"/>
                </a:cubicBezTo>
                <a:lnTo>
                  <a:pt x="1162" y="335"/>
                </a:lnTo>
                <a:close/>
                <a:moveTo>
                  <a:pt x="1011" y="486"/>
                </a:moveTo>
                <a:cubicBezTo>
                  <a:pt x="1003" y="486"/>
                  <a:pt x="995" y="489"/>
                  <a:pt x="991" y="497"/>
                </a:cubicBezTo>
                <a:cubicBezTo>
                  <a:pt x="990" y="497"/>
                  <a:pt x="990" y="497"/>
                  <a:pt x="990" y="497"/>
                </a:cubicBezTo>
                <a:cubicBezTo>
                  <a:pt x="990" y="487"/>
                  <a:pt x="990" y="487"/>
                  <a:pt x="990" y="487"/>
                </a:cubicBezTo>
                <a:cubicBezTo>
                  <a:pt x="981" y="487"/>
                  <a:pt x="981" y="487"/>
                  <a:pt x="981" y="487"/>
                </a:cubicBezTo>
                <a:cubicBezTo>
                  <a:pt x="981" y="546"/>
                  <a:pt x="981" y="546"/>
                  <a:pt x="981" y="546"/>
                </a:cubicBezTo>
                <a:cubicBezTo>
                  <a:pt x="990" y="546"/>
                  <a:pt x="990" y="546"/>
                  <a:pt x="990" y="546"/>
                </a:cubicBezTo>
                <a:cubicBezTo>
                  <a:pt x="990" y="508"/>
                  <a:pt x="990" y="508"/>
                  <a:pt x="990" y="508"/>
                </a:cubicBezTo>
                <a:cubicBezTo>
                  <a:pt x="991" y="500"/>
                  <a:pt x="1001" y="494"/>
                  <a:pt x="1008" y="494"/>
                </a:cubicBezTo>
                <a:cubicBezTo>
                  <a:pt x="1017" y="494"/>
                  <a:pt x="1024" y="499"/>
                  <a:pt x="1024" y="509"/>
                </a:cubicBezTo>
                <a:cubicBezTo>
                  <a:pt x="1024" y="546"/>
                  <a:pt x="1024" y="546"/>
                  <a:pt x="1024" y="546"/>
                </a:cubicBezTo>
                <a:cubicBezTo>
                  <a:pt x="1034" y="546"/>
                  <a:pt x="1034" y="546"/>
                  <a:pt x="1034" y="546"/>
                </a:cubicBezTo>
                <a:cubicBezTo>
                  <a:pt x="1034" y="508"/>
                  <a:pt x="1034" y="508"/>
                  <a:pt x="1034" y="508"/>
                </a:cubicBezTo>
                <a:cubicBezTo>
                  <a:pt x="1034" y="493"/>
                  <a:pt x="1024" y="486"/>
                  <a:pt x="1011" y="486"/>
                </a:cubicBezTo>
                <a:close/>
                <a:moveTo>
                  <a:pt x="1137" y="517"/>
                </a:moveTo>
                <a:cubicBezTo>
                  <a:pt x="1136" y="499"/>
                  <a:pt x="1129" y="486"/>
                  <a:pt x="1109" y="486"/>
                </a:cubicBezTo>
                <a:cubicBezTo>
                  <a:pt x="1091" y="486"/>
                  <a:pt x="1081" y="499"/>
                  <a:pt x="1081" y="516"/>
                </a:cubicBezTo>
                <a:cubicBezTo>
                  <a:pt x="1081" y="537"/>
                  <a:pt x="1092" y="548"/>
                  <a:pt x="1113" y="548"/>
                </a:cubicBezTo>
                <a:cubicBezTo>
                  <a:pt x="1119" y="548"/>
                  <a:pt x="1128" y="546"/>
                  <a:pt x="1134" y="540"/>
                </a:cubicBezTo>
                <a:cubicBezTo>
                  <a:pt x="1134" y="533"/>
                  <a:pt x="1134" y="533"/>
                  <a:pt x="1134" y="533"/>
                </a:cubicBezTo>
                <a:cubicBezTo>
                  <a:pt x="1132" y="533"/>
                  <a:pt x="1132" y="533"/>
                  <a:pt x="1132" y="533"/>
                </a:cubicBezTo>
                <a:cubicBezTo>
                  <a:pt x="1126" y="537"/>
                  <a:pt x="1119" y="539"/>
                  <a:pt x="1113" y="539"/>
                </a:cubicBezTo>
                <a:cubicBezTo>
                  <a:pt x="1102" y="539"/>
                  <a:pt x="1096" y="535"/>
                  <a:pt x="1092" y="527"/>
                </a:cubicBezTo>
                <a:cubicBezTo>
                  <a:pt x="1091" y="525"/>
                  <a:pt x="1090" y="522"/>
                  <a:pt x="1090" y="518"/>
                </a:cubicBezTo>
                <a:cubicBezTo>
                  <a:pt x="1090" y="517"/>
                  <a:pt x="1090" y="517"/>
                  <a:pt x="1090" y="517"/>
                </a:cubicBezTo>
                <a:lnTo>
                  <a:pt x="1137" y="517"/>
                </a:lnTo>
                <a:close/>
                <a:moveTo>
                  <a:pt x="1109" y="493"/>
                </a:moveTo>
                <a:cubicBezTo>
                  <a:pt x="1120" y="493"/>
                  <a:pt x="1126" y="500"/>
                  <a:pt x="1127" y="510"/>
                </a:cubicBezTo>
                <a:cubicBezTo>
                  <a:pt x="1091" y="510"/>
                  <a:pt x="1091" y="510"/>
                  <a:pt x="1091" y="510"/>
                </a:cubicBezTo>
                <a:cubicBezTo>
                  <a:pt x="1093" y="500"/>
                  <a:pt x="1098" y="493"/>
                  <a:pt x="1109" y="493"/>
                </a:cubicBezTo>
                <a:close/>
                <a:moveTo>
                  <a:pt x="1551" y="501"/>
                </a:moveTo>
                <a:cubicBezTo>
                  <a:pt x="1551" y="496"/>
                  <a:pt x="1556" y="493"/>
                  <a:pt x="1566" y="493"/>
                </a:cubicBezTo>
                <a:cubicBezTo>
                  <a:pt x="1574" y="493"/>
                  <a:pt x="1580" y="498"/>
                  <a:pt x="1582" y="500"/>
                </a:cubicBezTo>
                <a:cubicBezTo>
                  <a:pt x="1585" y="500"/>
                  <a:pt x="1585" y="500"/>
                  <a:pt x="1585" y="500"/>
                </a:cubicBezTo>
                <a:cubicBezTo>
                  <a:pt x="1585" y="491"/>
                  <a:pt x="1585" y="491"/>
                  <a:pt x="1585" y="491"/>
                </a:cubicBezTo>
                <a:cubicBezTo>
                  <a:pt x="1581" y="489"/>
                  <a:pt x="1575" y="486"/>
                  <a:pt x="1566" y="486"/>
                </a:cubicBezTo>
                <a:cubicBezTo>
                  <a:pt x="1550" y="486"/>
                  <a:pt x="1542" y="493"/>
                  <a:pt x="1542" y="503"/>
                </a:cubicBezTo>
                <a:cubicBezTo>
                  <a:pt x="1542" y="523"/>
                  <a:pt x="1579" y="519"/>
                  <a:pt x="1579" y="531"/>
                </a:cubicBezTo>
                <a:cubicBezTo>
                  <a:pt x="1579" y="537"/>
                  <a:pt x="1574" y="540"/>
                  <a:pt x="1564" y="540"/>
                </a:cubicBezTo>
                <a:cubicBezTo>
                  <a:pt x="1557" y="540"/>
                  <a:pt x="1548" y="536"/>
                  <a:pt x="1545" y="532"/>
                </a:cubicBezTo>
                <a:cubicBezTo>
                  <a:pt x="1542" y="532"/>
                  <a:pt x="1542" y="532"/>
                  <a:pt x="1542" y="532"/>
                </a:cubicBezTo>
                <a:cubicBezTo>
                  <a:pt x="1542" y="541"/>
                  <a:pt x="1542" y="541"/>
                  <a:pt x="1542" y="541"/>
                </a:cubicBezTo>
                <a:cubicBezTo>
                  <a:pt x="1548" y="545"/>
                  <a:pt x="1555" y="548"/>
                  <a:pt x="1564" y="548"/>
                </a:cubicBezTo>
                <a:cubicBezTo>
                  <a:pt x="1581" y="548"/>
                  <a:pt x="1588" y="541"/>
                  <a:pt x="1588" y="531"/>
                </a:cubicBezTo>
                <a:cubicBezTo>
                  <a:pt x="1588" y="510"/>
                  <a:pt x="1551" y="516"/>
                  <a:pt x="1551" y="501"/>
                </a:cubicBezTo>
                <a:close/>
                <a:moveTo>
                  <a:pt x="1061" y="467"/>
                </a:moveTo>
                <a:cubicBezTo>
                  <a:pt x="1051" y="467"/>
                  <a:pt x="1051" y="467"/>
                  <a:pt x="1051" y="467"/>
                </a:cubicBezTo>
                <a:cubicBezTo>
                  <a:pt x="1051" y="487"/>
                  <a:pt x="1051" y="487"/>
                  <a:pt x="1051" y="487"/>
                </a:cubicBezTo>
                <a:cubicBezTo>
                  <a:pt x="1042" y="487"/>
                  <a:pt x="1042" y="487"/>
                  <a:pt x="1042" y="487"/>
                </a:cubicBezTo>
                <a:cubicBezTo>
                  <a:pt x="1042" y="494"/>
                  <a:pt x="1042" y="494"/>
                  <a:pt x="1042" y="494"/>
                </a:cubicBezTo>
                <a:cubicBezTo>
                  <a:pt x="1051" y="494"/>
                  <a:pt x="1051" y="494"/>
                  <a:pt x="1051" y="494"/>
                </a:cubicBezTo>
                <a:cubicBezTo>
                  <a:pt x="1051" y="529"/>
                  <a:pt x="1051" y="529"/>
                  <a:pt x="1051" y="529"/>
                </a:cubicBezTo>
                <a:cubicBezTo>
                  <a:pt x="1051" y="542"/>
                  <a:pt x="1056" y="546"/>
                  <a:pt x="1066" y="546"/>
                </a:cubicBezTo>
                <a:cubicBezTo>
                  <a:pt x="1074" y="546"/>
                  <a:pt x="1074" y="546"/>
                  <a:pt x="1074" y="546"/>
                </a:cubicBezTo>
                <a:cubicBezTo>
                  <a:pt x="1074" y="539"/>
                  <a:pt x="1074" y="539"/>
                  <a:pt x="1074" y="539"/>
                </a:cubicBezTo>
                <a:cubicBezTo>
                  <a:pt x="1068" y="539"/>
                  <a:pt x="1068" y="539"/>
                  <a:pt x="1068" y="539"/>
                </a:cubicBezTo>
                <a:cubicBezTo>
                  <a:pt x="1063" y="539"/>
                  <a:pt x="1060" y="537"/>
                  <a:pt x="1060" y="530"/>
                </a:cubicBezTo>
                <a:cubicBezTo>
                  <a:pt x="1060" y="494"/>
                  <a:pt x="1060" y="494"/>
                  <a:pt x="1060" y="494"/>
                </a:cubicBezTo>
                <a:cubicBezTo>
                  <a:pt x="1075" y="494"/>
                  <a:pt x="1075" y="494"/>
                  <a:pt x="1075" y="494"/>
                </a:cubicBezTo>
                <a:cubicBezTo>
                  <a:pt x="1075" y="487"/>
                  <a:pt x="1075" y="487"/>
                  <a:pt x="1075" y="487"/>
                </a:cubicBezTo>
                <a:cubicBezTo>
                  <a:pt x="1060" y="487"/>
                  <a:pt x="1060" y="487"/>
                  <a:pt x="1060" y="487"/>
                </a:cubicBezTo>
                <a:lnTo>
                  <a:pt x="1061" y="4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29670460"/>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_Header_Beige">
    <p:bg>
      <p:bgPr>
        <a:solidFill>
          <a:srgbClr val="FCEDC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sz="6000">
                <a:solidFill>
                  <a:srgbClr val="0000F0"/>
                </a:solidFill>
              </a:defRPr>
            </a:lvl1pPr>
          </a:lstStyle>
          <a:p>
            <a:r>
              <a:rPr lang="en-US"/>
              <a:t>Click to edit Master title style</a:t>
            </a:r>
            <a:endParaRPr lang="en-GB" dirty="0"/>
          </a:p>
        </p:txBody>
      </p:sp>
      <p:sp>
        <p:nvSpPr>
          <p:cNvPr id="3" name="Freeform 5">
            <a:extLst>
              <a:ext uri="{FF2B5EF4-FFF2-40B4-BE49-F238E27FC236}">
                <a16:creationId xmlns:a16="http://schemas.microsoft.com/office/drawing/2014/main" id="{0C5D0892-6CFC-48B6-9B3B-FC86691AFEFB}"/>
              </a:ext>
            </a:extLst>
          </p:cNvPr>
          <p:cNvSpPr>
            <a:spLocks noEditPoints="1"/>
          </p:cNvSpPr>
          <p:nvPr userDrawn="1"/>
        </p:nvSpPr>
        <p:spPr bwMode="auto">
          <a:xfrm>
            <a:off x="10446544" y="229462"/>
            <a:ext cx="1427956" cy="441244"/>
          </a:xfrm>
          <a:custGeom>
            <a:avLst/>
            <a:gdLst>
              <a:gd name="T0" fmla="*/ 1618 w 1847"/>
              <a:gd name="T1" fmla="*/ 546 h 571"/>
              <a:gd name="T2" fmla="*/ 1612 w 1847"/>
              <a:gd name="T3" fmla="*/ 487 h 571"/>
              <a:gd name="T4" fmla="*/ 376 w 1847"/>
              <a:gd name="T5" fmla="*/ 304 h 571"/>
              <a:gd name="T6" fmla="*/ 540 w 1847"/>
              <a:gd name="T7" fmla="*/ 302 h 571"/>
              <a:gd name="T8" fmla="*/ 513 w 1847"/>
              <a:gd name="T9" fmla="*/ 266 h 571"/>
              <a:gd name="T10" fmla="*/ 456 w 1847"/>
              <a:gd name="T11" fmla="*/ 323 h 571"/>
              <a:gd name="T12" fmla="*/ 492 w 1847"/>
              <a:gd name="T13" fmla="*/ 349 h 571"/>
              <a:gd name="T14" fmla="*/ 1643 w 1847"/>
              <a:gd name="T15" fmla="*/ 517 h 571"/>
              <a:gd name="T16" fmla="*/ 1481 w 1847"/>
              <a:gd name="T17" fmla="*/ 507 h 571"/>
              <a:gd name="T18" fmla="*/ 1471 w 1847"/>
              <a:gd name="T19" fmla="*/ 546 h 571"/>
              <a:gd name="T20" fmla="*/ 34 w 1847"/>
              <a:gd name="T21" fmla="*/ 469 h 571"/>
              <a:gd name="T22" fmla="*/ 105 w 1847"/>
              <a:gd name="T23" fmla="*/ 275 h 571"/>
              <a:gd name="T24" fmla="*/ 82 w 1847"/>
              <a:gd name="T25" fmla="*/ 322 h 571"/>
              <a:gd name="T26" fmla="*/ 142 w 1847"/>
              <a:gd name="T27" fmla="*/ 184 h 571"/>
              <a:gd name="T28" fmla="*/ 69 w 1847"/>
              <a:gd name="T29" fmla="*/ 232 h 571"/>
              <a:gd name="T30" fmla="*/ 1710 w 1847"/>
              <a:gd name="T31" fmla="*/ 0 h 571"/>
              <a:gd name="T32" fmla="*/ 1712 w 1847"/>
              <a:gd name="T33" fmla="*/ 380 h 571"/>
              <a:gd name="T34" fmla="*/ 1836 w 1847"/>
              <a:gd name="T35" fmla="*/ 507 h 571"/>
              <a:gd name="T36" fmla="*/ 1846 w 1847"/>
              <a:gd name="T37" fmla="*/ 509 h 571"/>
              <a:gd name="T38" fmla="*/ 1837 w 1847"/>
              <a:gd name="T39" fmla="*/ 528 h 571"/>
              <a:gd name="T40" fmla="*/ 465 w 1847"/>
              <a:gd name="T41" fmla="*/ 217 h 571"/>
              <a:gd name="T42" fmla="*/ 429 w 1847"/>
              <a:gd name="T43" fmla="*/ 191 h 571"/>
              <a:gd name="T44" fmla="*/ 1716 w 1847"/>
              <a:gd name="T45" fmla="*/ 546 h 571"/>
              <a:gd name="T46" fmla="*/ 1270 w 1847"/>
              <a:gd name="T47" fmla="*/ 497 h 571"/>
              <a:gd name="T48" fmla="*/ 1291 w 1847"/>
              <a:gd name="T49" fmla="*/ 495 h 571"/>
              <a:gd name="T50" fmla="*/ 1302 w 1847"/>
              <a:gd name="T51" fmla="*/ 546 h 571"/>
              <a:gd name="T52" fmla="*/ 1536 w 1847"/>
              <a:gd name="T53" fmla="*/ 373 h 571"/>
              <a:gd name="T54" fmla="*/ 1371 w 1847"/>
              <a:gd name="T55" fmla="*/ 58 h 571"/>
              <a:gd name="T56" fmla="*/ 1189 w 1847"/>
              <a:gd name="T57" fmla="*/ 571 h 571"/>
              <a:gd name="T58" fmla="*/ 1198 w 1847"/>
              <a:gd name="T59" fmla="*/ 527 h 571"/>
              <a:gd name="T60" fmla="*/ 1302 w 1847"/>
              <a:gd name="T61" fmla="*/ 460 h 571"/>
              <a:gd name="T62" fmla="*/ 1431 w 1847"/>
              <a:gd name="T63" fmla="*/ 533 h 571"/>
              <a:gd name="T64" fmla="*/ 1390 w 1847"/>
              <a:gd name="T65" fmla="*/ 510 h 571"/>
              <a:gd name="T66" fmla="*/ 1326 w 1847"/>
              <a:gd name="T67" fmla="*/ 503 h 571"/>
              <a:gd name="T68" fmla="*/ 1335 w 1847"/>
              <a:gd name="T69" fmla="*/ 501 h 571"/>
              <a:gd name="T70" fmla="*/ 921 w 1847"/>
              <a:gd name="T71" fmla="*/ 499 h 571"/>
              <a:gd name="T72" fmla="*/ 1158 w 1847"/>
              <a:gd name="T73" fmla="*/ 487 h 571"/>
              <a:gd name="T74" fmla="*/ 1172 w 1847"/>
              <a:gd name="T75" fmla="*/ 486 h 571"/>
              <a:gd name="T76" fmla="*/ 257 w 1847"/>
              <a:gd name="T77" fmla="*/ 332 h 571"/>
              <a:gd name="T78" fmla="*/ 530 w 1847"/>
              <a:gd name="T79" fmla="*/ 564 h 571"/>
              <a:gd name="T80" fmla="*/ 577 w 1847"/>
              <a:gd name="T81" fmla="*/ 118 h 571"/>
              <a:gd name="T82" fmla="*/ 550 w 1847"/>
              <a:gd name="T83" fmla="*/ 154 h 571"/>
              <a:gd name="T84" fmla="*/ 516 w 1847"/>
              <a:gd name="T85" fmla="*/ 83 h 571"/>
              <a:gd name="T86" fmla="*/ 400 w 1847"/>
              <a:gd name="T87" fmla="*/ 196 h 571"/>
              <a:gd name="T88" fmla="*/ 344 w 1847"/>
              <a:gd name="T89" fmla="*/ 180 h 571"/>
              <a:gd name="T90" fmla="*/ 339 w 1847"/>
              <a:gd name="T91" fmla="*/ 424 h 571"/>
              <a:gd name="T92" fmla="*/ 371 w 1847"/>
              <a:gd name="T93" fmla="*/ 386 h 571"/>
              <a:gd name="T94" fmla="*/ 273 w 1847"/>
              <a:gd name="T95" fmla="*/ 215 h 571"/>
              <a:gd name="T96" fmla="*/ 385 w 1847"/>
              <a:gd name="T97" fmla="*/ 331 h 571"/>
              <a:gd name="T98" fmla="*/ 400 w 1847"/>
              <a:gd name="T99" fmla="*/ 452 h 571"/>
              <a:gd name="T100" fmla="*/ 613 w 1847"/>
              <a:gd name="T101" fmla="*/ 396 h 571"/>
              <a:gd name="T102" fmla="*/ 582 w 1847"/>
              <a:gd name="T103" fmla="*/ 358 h 571"/>
              <a:gd name="T104" fmla="*/ 647 w 1847"/>
              <a:gd name="T105" fmla="*/ 318 h 571"/>
              <a:gd name="T106" fmla="*/ 530 w 1847"/>
              <a:gd name="T107" fmla="*/ 212 h 571"/>
              <a:gd name="T108" fmla="*/ 953 w 1847"/>
              <a:gd name="T109" fmla="*/ 166 h 571"/>
              <a:gd name="T110" fmla="*/ 1011 w 1847"/>
              <a:gd name="T111" fmla="*/ 486 h 571"/>
              <a:gd name="T112" fmla="*/ 1008 w 1847"/>
              <a:gd name="T113" fmla="*/ 494 h 571"/>
              <a:gd name="T114" fmla="*/ 1081 w 1847"/>
              <a:gd name="T115" fmla="*/ 516 h 571"/>
              <a:gd name="T116" fmla="*/ 1090 w 1847"/>
              <a:gd name="T117" fmla="*/ 517 h 571"/>
              <a:gd name="T118" fmla="*/ 1582 w 1847"/>
              <a:gd name="T119" fmla="*/ 500 h 571"/>
              <a:gd name="T120" fmla="*/ 1542 w 1847"/>
              <a:gd name="T121" fmla="*/ 532 h 571"/>
              <a:gd name="T122" fmla="*/ 1042 w 1847"/>
              <a:gd name="T123" fmla="*/ 487 h 571"/>
              <a:gd name="T124" fmla="*/ 1060 w 1847"/>
              <a:gd name="T125" fmla="*/ 53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7" h="571">
                <a:moveTo>
                  <a:pt x="1612" y="467"/>
                </a:moveTo>
                <a:cubicBezTo>
                  <a:pt x="1603" y="467"/>
                  <a:pt x="1603" y="467"/>
                  <a:pt x="1603" y="467"/>
                </a:cubicBezTo>
                <a:cubicBezTo>
                  <a:pt x="1603" y="487"/>
                  <a:pt x="1603" y="487"/>
                  <a:pt x="1603" y="487"/>
                </a:cubicBezTo>
                <a:cubicBezTo>
                  <a:pt x="1594" y="487"/>
                  <a:pt x="1594" y="487"/>
                  <a:pt x="1594" y="487"/>
                </a:cubicBezTo>
                <a:cubicBezTo>
                  <a:pt x="1594" y="494"/>
                  <a:pt x="1594" y="494"/>
                  <a:pt x="1594" y="494"/>
                </a:cubicBezTo>
                <a:cubicBezTo>
                  <a:pt x="1603" y="494"/>
                  <a:pt x="1603" y="494"/>
                  <a:pt x="1603" y="494"/>
                </a:cubicBezTo>
                <a:cubicBezTo>
                  <a:pt x="1603" y="529"/>
                  <a:pt x="1603" y="529"/>
                  <a:pt x="1603" y="529"/>
                </a:cubicBezTo>
                <a:cubicBezTo>
                  <a:pt x="1603" y="542"/>
                  <a:pt x="1608" y="546"/>
                  <a:pt x="1618" y="546"/>
                </a:cubicBezTo>
                <a:cubicBezTo>
                  <a:pt x="1625" y="546"/>
                  <a:pt x="1625" y="546"/>
                  <a:pt x="1625" y="546"/>
                </a:cubicBezTo>
                <a:cubicBezTo>
                  <a:pt x="1625" y="539"/>
                  <a:pt x="1625" y="539"/>
                  <a:pt x="1625" y="539"/>
                </a:cubicBezTo>
                <a:cubicBezTo>
                  <a:pt x="1619" y="539"/>
                  <a:pt x="1619" y="539"/>
                  <a:pt x="1619" y="539"/>
                </a:cubicBezTo>
                <a:cubicBezTo>
                  <a:pt x="1615" y="539"/>
                  <a:pt x="1612" y="537"/>
                  <a:pt x="1612" y="530"/>
                </a:cubicBezTo>
                <a:cubicBezTo>
                  <a:pt x="1612" y="494"/>
                  <a:pt x="1612" y="494"/>
                  <a:pt x="1612" y="494"/>
                </a:cubicBezTo>
                <a:cubicBezTo>
                  <a:pt x="1626" y="494"/>
                  <a:pt x="1626" y="494"/>
                  <a:pt x="1626" y="494"/>
                </a:cubicBezTo>
                <a:cubicBezTo>
                  <a:pt x="1626" y="487"/>
                  <a:pt x="1626" y="487"/>
                  <a:pt x="1626" y="487"/>
                </a:cubicBezTo>
                <a:cubicBezTo>
                  <a:pt x="1612" y="487"/>
                  <a:pt x="1612" y="487"/>
                  <a:pt x="1612" y="487"/>
                </a:cubicBezTo>
                <a:lnTo>
                  <a:pt x="1612" y="467"/>
                </a:lnTo>
                <a:close/>
                <a:moveTo>
                  <a:pt x="381" y="239"/>
                </a:moveTo>
                <a:cubicBezTo>
                  <a:pt x="379" y="237"/>
                  <a:pt x="374" y="237"/>
                  <a:pt x="372" y="239"/>
                </a:cubicBezTo>
                <a:cubicBezTo>
                  <a:pt x="345" y="266"/>
                  <a:pt x="345" y="266"/>
                  <a:pt x="345" y="266"/>
                </a:cubicBezTo>
                <a:cubicBezTo>
                  <a:pt x="344" y="267"/>
                  <a:pt x="343" y="269"/>
                  <a:pt x="343" y="270"/>
                </a:cubicBezTo>
                <a:cubicBezTo>
                  <a:pt x="343" y="272"/>
                  <a:pt x="344" y="274"/>
                  <a:pt x="345" y="275"/>
                </a:cubicBezTo>
                <a:cubicBezTo>
                  <a:pt x="372" y="302"/>
                  <a:pt x="372" y="302"/>
                  <a:pt x="372" y="302"/>
                </a:cubicBezTo>
                <a:cubicBezTo>
                  <a:pt x="373" y="303"/>
                  <a:pt x="375" y="304"/>
                  <a:pt x="376" y="304"/>
                </a:cubicBezTo>
                <a:cubicBezTo>
                  <a:pt x="378" y="304"/>
                  <a:pt x="380" y="303"/>
                  <a:pt x="381" y="302"/>
                </a:cubicBezTo>
                <a:cubicBezTo>
                  <a:pt x="408" y="275"/>
                  <a:pt x="408" y="275"/>
                  <a:pt x="408" y="275"/>
                </a:cubicBezTo>
                <a:cubicBezTo>
                  <a:pt x="409" y="274"/>
                  <a:pt x="410" y="272"/>
                  <a:pt x="410" y="270"/>
                </a:cubicBezTo>
                <a:cubicBezTo>
                  <a:pt x="410" y="269"/>
                  <a:pt x="409" y="267"/>
                  <a:pt x="408" y="266"/>
                </a:cubicBezTo>
                <a:lnTo>
                  <a:pt x="381" y="239"/>
                </a:lnTo>
                <a:close/>
                <a:moveTo>
                  <a:pt x="511" y="270"/>
                </a:moveTo>
                <a:cubicBezTo>
                  <a:pt x="511" y="272"/>
                  <a:pt x="512" y="274"/>
                  <a:pt x="513" y="275"/>
                </a:cubicBezTo>
                <a:cubicBezTo>
                  <a:pt x="540" y="302"/>
                  <a:pt x="540" y="302"/>
                  <a:pt x="540" y="302"/>
                </a:cubicBezTo>
                <a:cubicBezTo>
                  <a:pt x="541" y="303"/>
                  <a:pt x="543" y="304"/>
                  <a:pt x="545" y="304"/>
                </a:cubicBezTo>
                <a:cubicBezTo>
                  <a:pt x="546" y="304"/>
                  <a:pt x="548" y="303"/>
                  <a:pt x="549" y="302"/>
                </a:cubicBezTo>
                <a:cubicBezTo>
                  <a:pt x="576" y="275"/>
                  <a:pt x="576" y="275"/>
                  <a:pt x="576" y="275"/>
                </a:cubicBezTo>
                <a:cubicBezTo>
                  <a:pt x="579" y="273"/>
                  <a:pt x="579" y="268"/>
                  <a:pt x="576" y="266"/>
                </a:cubicBezTo>
                <a:cubicBezTo>
                  <a:pt x="549" y="239"/>
                  <a:pt x="549" y="239"/>
                  <a:pt x="549" y="239"/>
                </a:cubicBezTo>
                <a:cubicBezTo>
                  <a:pt x="548" y="238"/>
                  <a:pt x="546" y="237"/>
                  <a:pt x="545" y="237"/>
                </a:cubicBezTo>
                <a:cubicBezTo>
                  <a:pt x="543" y="237"/>
                  <a:pt x="541" y="238"/>
                  <a:pt x="540" y="239"/>
                </a:cubicBezTo>
                <a:cubicBezTo>
                  <a:pt x="513" y="266"/>
                  <a:pt x="513" y="266"/>
                  <a:pt x="513" y="266"/>
                </a:cubicBezTo>
                <a:cubicBezTo>
                  <a:pt x="512" y="267"/>
                  <a:pt x="511" y="269"/>
                  <a:pt x="511" y="270"/>
                </a:cubicBezTo>
                <a:close/>
                <a:moveTo>
                  <a:pt x="1775" y="546"/>
                </a:moveTo>
                <a:cubicBezTo>
                  <a:pt x="1784" y="546"/>
                  <a:pt x="1784" y="546"/>
                  <a:pt x="1784" y="546"/>
                </a:cubicBezTo>
                <a:cubicBezTo>
                  <a:pt x="1784" y="487"/>
                  <a:pt x="1784" y="487"/>
                  <a:pt x="1784" y="487"/>
                </a:cubicBezTo>
                <a:cubicBezTo>
                  <a:pt x="1775" y="487"/>
                  <a:pt x="1775" y="487"/>
                  <a:pt x="1775" y="487"/>
                </a:cubicBezTo>
                <a:lnTo>
                  <a:pt x="1775" y="546"/>
                </a:lnTo>
                <a:close/>
                <a:moveTo>
                  <a:pt x="465" y="323"/>
                </a:moveTo>
                <a:cubicBezTo>
                  <a:pt x="463" y="320"/>
                  <a:pt x="458" y="320"/>
                  <a:pt x="456" y="323"/>
                </a:cubicBezTo>
                <a:cubicBezTo>
                  <a:pt x="429" y="349"/>
                  <a:pt x="429" y="349"/>
                  <a:pt x="429" y="349"/>
                </a:cubicBezTo>
                <a:cubicBezTo>
                  <a:pt x="428" y="351"/>
                  <a:pt x="427" y="352"/>
                  <a:pt x="427" y="354"/>
                </a:cubicBezTo>
                <a:cubicBezTo>
                  <a:pt x="427" y="356"/>
                  <a:pt x="428" y="358"/>
                  <a:pt x="429" y="359"/>
                </a:cubicBezTo>
                <a:cubicBezTo>
                  <a:pt x="456" y="385"/>
                  <a:pt x="456" y="385"/>
                  <a:pt x="456" y="385"/>
                </a:cubicBezTo>
                <a:cubicBezTo>
                  <a:pt x="457" y="387"/>
                  <a:pt x="459" y="387"/>
                  <a:pt x="460" y="387"/>
                </a:cubicBezTo>
                <a:cubicBezTo>
                  <a:pt x="462" y="387"/>
                  <a:pt x="464" y="387"/>
                  <a:pt x="465" y="385"/>
                </a:cubicBezTo>
                <a:cubicBezTo>
                  <a:pt x="492" y="359"/>
                  <a:pt x="492" y="359"/>
                  <a:pt x="492" y="359"/>
                </a:cubicBezTo>
                <a:cubicBezTo>
                  <a:pt x="494" y="356"/>
                  <a:pt x="494" y="352"/>
                  <a:pt x="492" y="349"/>
                </a:cubicBezTo>
                <a:lnTo>
                  <a:pt x="465" y="323"/>
                </a:lnTo>
                <a:close/>
                <a:moveTo>
                  <a:pt x="1663" y="486"/>
                </a:moveTo>
                <a:cubicBezTo>
                  <a:pt x="1645" y="486"/>
                  <a:pt x="1633" y="498"/>
                  <a:pt x="1633" y="517"/>
                </a:cubicBezTo>
                <a:cubicBezTo>
                  <a:pt x="1633" y="535"/>
                  <a:pt x="1645" y="548"/>
                  <a:pt x="1663" y="548"/>
                </a:cubicBezTo>
                <a:cubicBezTo>
                  <a:pt x="1681" y="548"/>
                  <a:pt x="1693" y="535"/>
                  <a:pt x="1693" y="516"/>
                </a:cubicBezTo>
                <a:cubicBezTo>
                  <a:pt x="1693" y="498"/>
                  <a:pt x="1681" y="486"/>
                  <a:pt x="1663" y="486"/>
                </a:cubicBezTo>
                <a:close/>
                <a:moveTo>
                  <a:pt x="1663" y="540"/>
                </a:moveTo>
                <a:cubicBezTo>
                  <a:pt x="1652" y="540"/>
                  <a:pt x="1643" y="531"/>
                  <a:pt x="1643" y="517"/>
                </a:cubicBezTo>
                <a:cubicBezTo>
                  <a:pt x="1643" y="501"/>
                  <a:pt x="1652" y="493"/>
                  <a:pt x="1663" y="493"/>
                </a:cubicBezTo>
                <a:cubicBezTo>
                  <a:pt x="1675" y="493"/>
                  <a:pt x="1683" y="501"/>
                  <a:pt x="1683" y="517"/>
                </a:cubicBezTo>
                <a:cubicBezTo>
                  <a:pt x="1683" y="531"/>
                  <a:pt x="1675" y="540"/>
                  <a:pt x="1663" y="540"/>
                </a:cubicBezTo>
                <a:close/>
                <a:moveTo>
                  <a:pt x="1471" y="546"/>
                </a:moveTo>
                <a:cubicBezTo>
                  <a:pt x="1529" y="546"/>
                  <a:pt x="1529" y="546"/>
                  <a:pt x="1529" y="546"/>
                </a:cubicBezTo>
                <a:cubicBezTo>
                  <a:pt x="1529" y="537"/>
                  <a:pt x="1529" y="537"/>
                  <a:pt x="1529" y="537"/>
                </a:cubicBezTo>
                <a:cubicBezTo>
                  <a:pt x="1481" y="537"/>
                  <a:pt x="1481" y="537"/>
                  <a:pt x="1481" y="537"/>
                </a:cubicBezTo>
                <a:cubicBezTo>
                  <a:pt x="1481" y="507"/>
                  <a:pt x="1481" y="507"/>
                  <a:pt x="1481" y="507"/>
                </a:cubicBezTo>
                <a:cubicBezTo>
                  <a:pt x="1525" y="507"/>
                  <a:pt x="1525" y="507"/>
                  <a:pt x="1525" y="507"/>
                </a:cubicBezTo>
                <a:cubicBezTo>
                  <a:pt x="1525" y="499"/>
                  <a:pt x="1525" y="499"/>
                  <a:pt x="1525" y="499"/>
                </a:cubicBezTo>
                <a:cubicBezTo>
                  <a:pt x="1481" y="499"/>
                  <a:pt x="1481" y="499"/>
                  <a:pt x="1481" y="499"/>
                </a:cubicBezTo>
                <a:cubicBezTo>
                  <a:pt x="1481" y="471"/>
                  <a:pt x="1481" y="471"/>
                  <a:pt x="1481" y="471"/>
                </a:cubicBezTo>
                <a:cubicBezTo>
                  <a:pt x="1529" y="471"/>
                  <a:pt x="1529" y="471"/>
                  <a:pt x="1529" y="471"/>
                </a:cubicBezTo>
                <a:cubicBezTo>
                  <a:pt x="1529" y="462"/>
                  <a:pt x="1529" y="462"/>
                  <a:pt x="1529" y="462"/>
                </a:cubicBezTo>
                <a:cubicBezTo>
                  <a:pt x="1471" y="462"/>
                  <a:pt x="1471" y="462"/>
                  <a:pt x="1471" y="462"/>
                </a:cubicBezTo>
                <a:lnTo>
                  <a:pt x="1471" y="546"/>
                </a:lnTo>
                <a:close/>
                <a:moveTo>
                  <a:pt x="105" y="275"/>
                </a:moveTo>
                <a:cubicBezTo>
                  <a:pt x="95" y="265"/>
                  <a:pt x="79" y="265"/>
                  <a:pt x="69" y="275"/>
                </a:cubicBezTo>
                <a:cubicBezTo>
                  <a:pt x="8" y="337"/>
                  <a:pt x="8" y="337"/>
                  <a:pt x="8" y="337"/>
                </a:cubicBezTo>
                <a:cubicBezTo>
                  <a:pt x="3" y="342"/>
                  <a:pt x="0" y="348"/>
                  <a:pt x="0" y="355"/>
                </a:cubicBezTo>
                <a:cubicBezTo>
                  <a:pt x="0" y="361"/>
                  <a:pt x="3" y="368"/>
                  <a:pt x="8" y="372"/>
                </a:cubicBezTo>
                <a:cubicBezTo>
                  <a:pt x="52" y="416"/>
                  <a:pt x="52" y="416"/>
                  <a:pt x="52" y="416"/>
                </a:cubicBezTo>
                <a:cubicBezTo>
                  <a:pt x="34" y="433"/>
                  <a:pt x="34" y="433"/>
                  <a:pt x="34" y="433"/>
                </a:cubicBezTo>
                <a:cubicBezTo>
                  <a:pt x="25" y="443"/>
                  <a:pt x="25" y="459"/>
                  <a:pt x="34" y="469"/>
                </a:cubicBezTo>
                <a:cubicBezTo>
                  <a:pt x="39" y="474"/>
                  <a:pt x="46" y="476"/>
                  <a:pt x="52" y="476"/>
                </a:cubicBezTo>
                <a:cubicBezTo>
                  <a:pt x="59" y="476"/>
                  <a:pt x="65" y="474"/>
                  <a:pt x="70" y="469"/>
                </a:cubicBezTo>
                <a:cubicBezTo>
                  <a:pt x="105" y="434"/>
                  <a:pt x="105" y="434"/>
                  <a:pt x="105" y="434"/>
                </a:cubicBezTo>
                <a:cubicBezTo>
                  <a:pt x="105" y="434"/>
                  <a:pt x="105" y="434"/>
                  <a:pt x="105" y="434"/>
                </a:cubicBezTo>
                <a:cubicBezTo>
                  <a:pt x="166" y="372"/>
                  <a:pt x="166" y="372"/>
                  <a:pt x="166" y="372"/>
                </a:cubicBezTo>
                <a:cubicBezTo>
                  <a:pt x="171" y="368"/>
                  <a:pt x="174" y="361"/>
                  <a:pt x="174" y="355"/>
                </a:cubicBezTo>
                <a:cubicBezTo>
                  <a:pt x="174" y="348"/>
                  <a:pt x="171" y="342"/>
                  <a:pt x="166" y="337"/>
                </a:cubicBezTo>
                <a:lnTo>
                  <a:pt x="105" y="275"/>
                </a:lnTo>
                <a:close/>
                <a:moveTo>
                  <a:pt x="118" y="359"/>
                </a:moveTo>
                <a:cubicBezTo>
                  <a:pt x="92" y="385"/>
                  <a:pt x="92" y="385"/>
                  <a:pt x="92" y="385"/>
                </a:cubicBezTo>
                <a:cubicBezTo>
                  <a:pt x="91" y="386"/>
                  <a:pt x="89" y="387"/>
                  <a:pt x="87" y="387"/>
                </a:cubicBezTo>
                <a:cubicBezTo>
                  <a:pt x="85" y="387"/>
                  <a:pt x="84" y="386"/>
                  <a:pt x="82" y="385"/>
                </a:cubicBezTo>
                <a:cubicBezTo>
                  <a:pt x="56" y="359"/>
                  <a:pt x="56" y="359"/>
                  <a:pt x="56" y="359"/>
                </a:cubicBezTo>
                <a:cubicBezTo>
                  <a:pt x="55" y="357"/>
                  <a:pt x="54" y="356"/>
                  <a:pt x="54" y="354"/>
                </a:cubicBezTo>
                <a:cubicBezTo>
                  <a:pt x="54" y="352"/>
                  <a:pt x="55" y="350"/>
                  <a:pt x="56" y="349"/>
                </a:cubicBezTo>
                <a:cubicBezTo>
                  <a:pt x="82" y="322"/>
                  <a:pt x="82" y="322"/>
                  <a:pt x="82" y="322"/>
                </a:cubicBezTo>
                <a:cubicBezTo>
                  <a:pt x="85" y="320"/>
                  <a:pt x="89" y="320"/>
                  <a:pt x="92" y="322"/>
                </a:cubicBezTo>
                <a:cubicBezTo>
                  <a:pt x="118" y="349"/>
                  <a:pt x="118" y="349"/>
                  <a:pt x="118" y="349"/>
                </a:cubicBezTo>
                <a:cubicBezTo>
                  <a:pt x="121" y="352"/>
                  <a:pt x="121" y="356"/>
                  <a:pt x="118" y="359"/>
                </a:cubicBezTo>
                <a:close/>
                <a:moveTo>
                  <a:pt x="69" y="232"/>
                </a:moveTo>
                <a:cubicBezTo>
                  <a:pt x="74" y="237"/>
                  <a:pt x="81" y="239"/>
                  <a:pt x="87" y="239"/>
                </a:cubicBezTo>
                <a:cubicBezTo>
                  <a:pt x="94" y="239"/>
                  <a:pt x="100" y="237"/>
                  <a:pt x="105" y="232"/>
                </a:cubicBezTo>
                <a:cubicBezTo>
                  <a:pt x="134" y="202"/>
                  <a:pt x="134" y="202"/>
                  <a:pt x="134" y="202"/>
                </a:cubicBezTo>
                <a:cubicBezTo>
                  <a:pt x="139" y="198"/>
                  <a:pt x="142" y="191"/>
                  <a:pt x="142" y="184"/>
                </a:cubicBezTo>
                <a:cubicBezTo>
                  <a:pt x="142" y="178"/>
                  <a:pt x="139" y="171"/>
                  <a:pt x="134" y="167"/>
                </a:cubicBezTo>
                <a:cubicBezTo>
                  <a:pt x="105" y="137"/>
                  <a:pt x="105" y="137"/>
                  <a:pt x="105" y="137"/>
                </a:cubicBezTo>
                <a:cubicBezTo>
                  <a:pt x="100" y="133"/>
                  <a:pt x="94" y="130"/>
                  <a:pt x="87" y="130"/>
                </a:cubicBezTo>
                <a:cubicBezTo>
                  <a:pt x="80" y="130"/>
                  <a:pt x="74" y="133"/>
                  <a:pt x="69" y="137"/>
                </a:cubicBezTo>
                <a:cubicBezTo>
                  <a:pt x="40" y="167"/>
                  <a:pt x="40" y="167"/>
                  <a:pt x="40" y="167"/>
                </a:cubicBezTo>
                <a:cubicBezTo>
                  <a:pt x="35" y="171"/>
                  <a:pt x="33" y="178"/>
                  <a:pt x="33" y="184"/>
                </a:cubicBezTo>
                <a:cubicBezTo>
                  <a:pt x="33" y="191"/>
                  <a:pt x="35" y="198"/>
                  <a:pt x="40" y="202"/>
                </a:cubicBezTo>
                <a:lnTo>
                  <a:pt x="69" y="232"/>
                </a:lnTo>
                <a:close/>
                <a:moveTo>
                  <a:pt x="1847" y="281"/>
                </a:moveTo>
                <a:cubicBezTo>
                  <a:pt x="1847" y="200"/>
                  <a:pt x="1771" y="186"/>
                  <a:pt x="1709" y="170"/>
                </a:cubicBezTo>
                <a:cubicBezTo>
                  <a:pt x="1659" y="158"/>
                  <a:pt x="1610" y="147"/>
                  <a:pt x="1610" y="103"/>
                </a:cubicBezTo>
                <a:cubicBezTo>
                  <a:pt x="1610" y="69"/>
                  <a:pt x="1644" y="39"/>
                  <a:pt x="1700" y="39"/>
                </a:cubicBezTo>
                <a:cubicBezTo>
                  <a:pt x="1754" y="39"/>
                  <a:pt x="1796" y="57"/>
                  <a:pt x="1822" y="81"/>
                </a:cubicBezTo>
                <a:cubicBezTo>
                  <a:pt x="1833" y="81"/>
                  <a:pt x="1833" y="81"/>
                  <a:pt x="1833" y="81"/>
                </a:cubicBezTo>
                <a:cubicBezTo>
                  <a:pt x="1833" y="41"/>
                  <a:pt x="1833" y="41"/>
                  <a:pt x="1833" y="41"/>
                </a:cubicBezTo>
                <a:cubicBezTo>
                  <a:pt x="1812" y="21"/>
                  <a:pt x="1764" y="0"/>
                  <a:pt x="1710" y="0"/>
                </a:cubicBezTo>
                <a:cubicBezTo>
                  <a:pt x="1619" y="0"/>
                  <a:pt x="1565" y="46"/>
                  <a:pt x="1565" y="104"/>
                </a:cubicBezTo>
                <a:cubicBezTo>
                  <a:pt x="1565" y="183"/>
                  <a:pt x="1641" y="196"/>
                  <a:pt x="1703" y="211"/>
                </a:cubicBezTo>
                <a:cubicBezTo>
                  <a:pt x="1754" y="223"/>
                  <a:pt x="1803" y="236"/>
                  <a:pt x="1803" y="280"/>
                </a:cubicBezTo>
                <a:cubicBezTo>
                  <a:pt x="1803" y="307"/>
                  <a:pt x="1772" y="341"/>
                  <a:pt x="1712" y="341"/>
                </a:cubicBezTo>
                <a:cubicBezTo>
                  <a:pt x="1665" y="341"/>
                  <a:pt x="1606" y="315"/>
                  <a:pt x="1572" y="279"/>
                </a:cubicBezTo>
                <a:cubicBezTo>
                  <a:pt x="1561" y="279"/>
                  <a:pt x="1561" y="279"/>
                  <a:pt x="1561" y="279"/>
                </a:cubicBezTo>
                <a:cubicBezTo>
                  <a:pt x="1561" y="331"/>
                  <a:pt x="1561" y="331"/>
                  <a:pt x="1561" y="331"/>
                </a:cubicBezTo>
                <a:cubicBezTo>
                  <a:pt x="1606" y="365"/>
                  <a:pt x="1652" y="380"/>
                  <a:pt x="1712" y="380"/>
                </a:cubicBezTo>
                <a:cubicBezTo>
                  <a:pt x="1797" y="380"/>
                  <a:pt x="1847" y="334"/>
                  <a:pt x="1847" y="281"/>
                </a:cubicBezTo>
                <a:close/>
                <a:moveTo>
                  <a:pt x="1821" y="486"/>
                </a:moveTo>
                <a:cubicBezTo>
                  <a:pt x="1812" y="486"/>
                  <a:pt x="1805" y="489"/>
                  <a:pt x="1800" y="493"/>
                </a:cubicBezTo>
                <a:cubicBezTo>
                  <a:pt x="1800" y="502"/>
                  <a:pt x="1800" y="502"/>
                  <a:pt x="1800" y="502"/>
                </a:cubicBezTo>
                <a:cubicBezTo>
                  <a:pt x="1802" y="502"/>
                  <a:pt x="1802" y="502"/>
                  <a:pt x="1802" y="502"/>
                </a:cubicBezTo>
                <a:cubicBezTo>
                  <a:pt x="1807" y="497"/>
                  <a:pt x="1812" y="494"/>
                  <a:pt x="1821" y="494"/>
                </a:cubicBezTo>
                <a:cubicBezTo>
                  <a:pt x="1829" y="494"/>
                  <a:pt x="1835" y="499"/>
                  <a:pt x="1837" y="505"/>
                </a:cubicBezTo>
                <a:cubicBezTo>
                  <a:pt x="1836" y="507"/>
                  <a:pt x="1836" y="507"/>
                  <a:pt x="1836" y="507"/>
                </a:cubicBezTo>
                <a:cubicBezTo>
                  <a:pt x="1832" y="507"/>
                  <a:pt x="1823" y="509"/>
                  <a:pt x="1819" y="510"/>
                </a:cubicBezTo>
                <a:cubicBezTo>
                  <a:pt x="1805" y="513"/>
                  <a:pt x="1796" y="518"/>
                  <a:pt x="1796" y="530"/>
                </a:cubicBezTo>
                <a:cubicBezTo>
                  <a:pt x="1796" y="540"/>
                  <a:pt x="1804" y="548"/>
                  <a:pt x="1816" y="548"/>
                </a:cubicBezTo>
                <a:cubicBezTo>
                  <a:pt x="1824" y="548"/>
                  <a:pt x="1831" y="545"/>
                  <a:pt x="1836" y="539"/>
                </a:cubicBezTo>
                <a:cubicBezTo>
                  <a:pt x="1837" y="539"/>
                  <a:pt x="1837" y="539"/>
                  <a:pt x="1837" y="539"/>
                </a:cubicBezTo>
                <a:cubicBezTo>
                  <a:pt x="1837" y="546"/>
                  <a:pt x="1837" y="546"/>
                  <a:pt x="1837" y="546"/>
                </a:cubicBezTo>
                <a:cubicBezTo>
                  <a:pt x="1846" y="546"/>
                  <a:pt x="1846" y="546"/>
                  <a:pt x="1846" y="546"/>
                </a:cubicBezTo>
                <a:cubicBezTo>
                  <a:pt x="1846" y="533"/>
                  <a:pt x="1846" y="522"/>
                  <a:pt x="1846" y="509"/>
                </a:cubicBezTo>
                <a:cubicBezTo>
                  <a:pt x="1846" y="495"/>
                  <a:pt x="1837" y="486"/>
                  <a:pt x="1821" y="486"/>
                </a:cubicBezTo>
                <a:close/>
                <a:moveTo>
                  <a:pt x="1837" y="528"/>
                </a:moveTo>
                <a:cubicBezTo>
                  <a:pt x="1837" y="527"/>
                  <a:pt x="1837" y="527"/>
                  <a:pt x="1837" y="527"/>
                </a:cubicBezTo>
                <a:cubicBezTo>
                  <a:pt x="1837" y="536"/>
                  <a:pt x="1826" y="539"/>
                  <a:pt x="1820" y="539"/>
                </a:cubicBezTo>
                <a:cubicBezTo>
                  <a:pt x="1811" y="539"/>
                  <a:pt x="1805" y="536"/>
                  <a:pt x="1805" y="530"/>
                </a:cubicBezTo>
                <a:cubicBezTo>
                  <a:pt x="1805" y="523"/>
                  <a:pt x="1810" y="520"/>
                  <a:pt x="1822" y="518"/>
                </a:cubicBezTo>
                <a:cubicBezTo>
                  <a:pt x="1825" y="517"/>
                  <a:pt x="1832" y="516"/>
                  <a:pt x="1837" y="515"/>
                </a:cubicBezTo>
                <a:lnTo>
                  <a:pt x="1837" y="528"/>
                </a:lnTo>
                <a:close/>
                <a:moveTo>
                  <a:pt x="1775" y="472"/>
                </a:moveTo>
                <a:cubicBezTo>
                  <a:pt x="1784" y="472"/>
                  <a:pt x="1784" y="472"/>
                  <a:pt x="1784" y="472"/>
                </a:cubicBezTo>
                <a:cubicBezTo>
                  <a:pt x="1784" y="460"/>
                  <a:pt x="1784" y="460"/>
                  <a:pt x="1784" y="460"/>
                </a:cubicBezTo>
                <a:cubicBezTo>
                  <a:pt x="1775" y="460"/>
                  <a:pt x="1775" y="460"/>
                  <a:pt x="1775" y="460"/>
                </a:cubicBezTo>
                <a:lnTo>
                  <a:pt x="1775" y="472"/>
                </a:lnTo>
                <a:close/>
                <a:moveTo>
                  <a:pt x="456" y="217"/>
                </a:moveTo>
                <a:cubicBezTo>
                  <a:pt x="457" y="218"/>
                  <a:pt x="459" y="219"/>
                  <a:pt x="460" y="219"/>
                </a:cubicBezTo>
                <a:cubicBezTo>
                  <a:pt x="462" y="219"/>
                  <a:pt x="464" y="218"/>
                  <a:pt x="465" y="217"/>
                </a:cubicBezTo>
                <a:cubicBezTo>
                  <a:pt x="492" y="191"/>
                  <a:pt x="492" y="191"/>
                  <a:pt x="492" y="191"/>
                </a:cubicBezTo>
                <a:cubicBezTo>
                  <a:pt x="494" y="188"/>
                  <a:pt x="494" y="184"/>
                  <a:pt x="492" y="181"/>
                </a:cubicBezTo>
                <a:cubicBezTo>
                  <a:pt x="465" y="155"/>
                  <a:pt x="465" y="155"/>
                  <a:pt x="465" y="155"/>
                </a:cubicBezTo>
                <a:cubicBezTo>
                  <a:pt x="464" y="153"/>
                  <a:pt x="462" y="153"/>
                  <a:pt x="460" y="153"/>
                </a:cubicBezTo>
                <a:cubicBezTo>
                  <a:pt x="459" y="153"/>
                  <a:pt x="457" y="153"/>
                  <a:pt x="456" y="155"/>
                </a:cubicBezTo>
                <a:cubicBezTo>
                  <a:pt x="429" y="181"/>
                  <a:pt x="429" y="181"/>
                  <a:pt x="429" y="181"/>
                </a:cubicBezTo>
                <a:cubicBezTo>
                  <a:pt x="428" y="182"/>
                  <a:pt x="427" y="184"/>
                  <a:pt x="427" y="186"/>
                </a:cubicBezTo>
                <a:cubicBezTo>
                  <a:pt x="427" y="188"/>
                  <a:pt x="428" y="189"/>
                  <a:pt x="429" y="191"/>
                </a:cubicBezTo>
                <a:lnTo>
                  <a:pt x="456" y="217"/>
                </a:lnTo>
                <a:close/>
                <a:moveTo>
                  <a:pt x="1737" y="486"/>
                </a:moveTo>
                <a:cubicBezTo>
                  <a:pt x="1729" y="486"/>
                  <a:pt x="1721" y="489"/>
                  <a:pt x="1717" y="497"/>
                </a:cubicBezTo>
                <a:cubicBezTo>
                  <a:pt x="1715" y="497"/>
                  <a:pt x="1715" y="497"/>
                  <a:pt x="1715" y="497"/>
                </a:cubicBezTo>
                <a:cubicBezTo>
                  <a:pt x="1715" y="487"/>
                  <a:pt x="1715" y="487"/>
                  <a:pt x="1715" y="487"/>
                </a:cubicBezTo>
                <a:cubicBezTo>
                  <a:pt x="1707" y="487"/>
                  <a:pt x="1707" y="487"/>
                  <a:pt x="1707" y="487"/>
                </a:cubicBezTo>
                <a:cubicBezTo>
                  <a:pt x="1707" y="546"/>
                  <a:pt x="1707" y="546"/>
                  <a:pt x="1707" y="546"/>
                </a:cubicBezTo>
                <a:cubicBezTo>
                  <a:pt x="1716" y="546"/>
                  <a:pt x="1716" y="546"/>
                  <a:pt x="1716" y="546"/>
                </a:cubicBezTo>
                <a:cubicBezTo>
                  <a:pt x="1716" y="508"/>
                  <a:pt x="1716" y="508"/>
                  <a:pt x="1716" y="508"/>
                </a:cubicBezTo>
                <a:cubicBezTo>
                  <a:pt x="1716" y="500"/>
                  <a:pt x="1727" y="494"/>
                  <a:pt x="1734" y="494"/>
                </a:cubicBezTo>
                <a:cubicBezTo>
                  <a:pt x="1743" y="494"/>
                  <a:pt x="1750" y="499"/>
                  <a:pt x="1750" y="509"/>
                </a:cubicBezTo>
                <a:cubicBezTo>
                  <a:pt x="1750" y="546"/>
                  <a:pt x="1750" y="546"/>
                  <a:pt x="1750" y="546"/>
                </a:cubicBezTo>
                <a:cubicBezTo>
                  <a:pt x="1759" y="546"/>
                  <a:pt x="1759" y="546"/>
                  <a:pt x="1759" y="546"/>
                </a:cubicBezTo>
                <a:cubicBezTo>
                  <a:pt x="1759" y="508"/>
                  <a:pt x="1759" y="508"/>
                  <a:pt x="1759" y="508"/>
                </a:cubicBezTo>
                <a:cubicBezTo>
                  <a:pt x="1759" y="493"/>
                  <a:pt x="1750" y="486"/>
                  <a:pt x="1737" y="486"/>
                </a:cubicBezTo>
                <a:close/>
                <a:moveTo>
                  <a:pt x="1270" y="497"/>
                </a:moveTo>
                <a:cubicBezTo>
                  <a:pt x="1268" y="497"/>
                  <a:pt x="1268" y="497"/>
                  <a:pt x="1268" y="497"/>
                </a:cubicBezTo>
                <a:cubicBezTo>
                  <a:pt x="1268" y="487"/>
                  <a:pt x="1268" y="487"/>
                  <a:pt x="1268" y="487"/>
                </a:cubicBezTo>
                <a:cubicBezTo>
                  <a:pt x="1259" y="487"/>
                  <a:pt x="1259" y="487"/>
                  <a:pt x="1259" y="487"/>
                </a:cubicBezTo>
                <a:cubicBezTo>
                  <a:pt x="1259" y="546"/>
                  <a:pt x="1259" y="546"/>
                  <a:pt x="1259" y="546"/>
                </a:cubicBezTo>
                <a:cubicBezTo>
                  <a:pt x="1269" y="546"/>
                  <a:pt x="1269" y="546"/>
                  <a:pt x="1269" y="546"/>
                </a:cubicBezTo>
                <a:cubicBezTo>
                  <a:pt x="1269" y="512"/>
                  <a:pt x="1269" y="512"/>
                  <a:pt x="1269" y="512"/>
                </a:cubicBezTo>
                <a:cubicBezTo>
                  <a:pt x="1269" y="502"/>
                  <a:pt x="1276" y="495"/>
                  <a:pt x="1283" y="495"/>
                </a:cubicBezTo>
                <a:cubicBezTo>
                  <a:pt x="1291" y="495"/>
                  <a:pt x="1291" y="495"/>
                  <a:pt x="1291" y="495"/>
                </a:cubicBezTo>
                <a:cubicBezTo>
                  <a:pt x="1291" y="486"/>
                  <a:pt x="1291" y="486"/>
                  <a:pt x="1291" y="486"/>
                </a:cubicBezTo>
                <a:cubicBezTo>
                  <a:pt x="1283" y="486"/>
                  <a:pt x="1283" y="486"/>
                  <a:pt x="1283" y="486"/>
                </a:cubicBezTo>
                <a:cubicBezTo>
                  <a:pt x="1276" y="486"/>
                  <a:pt x="1272" y="490"/>
                  <a:pt x="1270" y="497"/>
                </a:cubicBezTo>
                <a:close/>
                <a:moveTo>
                  <a:pt x="1302" y="546"/>
                </a:moveTo>
                <a:cubicBezTo>
                  <a:pt x="1311" y="546"/>
                  <a:pt x="1311" y="546"/>
                  <a:pt x="1311" y="546"/>
                </a:cubicBezTo>
                <a:cubicBezTo>
                  <a:pt x="1311" y="487"/>
                  <a:pt x="1311" y="487"/>
                  <a:pt x="1311" y="487"/>
                </a:cubicBezTo>
                <a:cubicBezTo>
                  <a:pt x="1302" y="487"/>
                  <a:pt x="1302" y="487"/>
                  <a:pt x="1302" y="487"/>
                </a:cubicBezTo>
                <a:lnTo>
                  <a:pt x="1302" y="546"/>
                </a:lnTo>
                <a:close/>
                <a:moveTo>
                  <a:pt x="1330" y="5"/>
                </a:moveTo>
                <a:cubicBezTo>
                  <a:pt x="1196" y="361"/>
                  <a:pt x="1196" y="361"/>
                  <a:pt x="1196" y="361"/>
                </a:cubicBezTo>
                <a:cubicBezTo>
                  <a:pt x="1196" y="373"/>
                  <a:pt x="1196" y="373"/>
                  <a:pt x="1196" y="373"/>
                </a:cubicBezTo>
                <a:cubicBezTo>
                  <a:pt x="1235" y="373"/>
                  <a:pt x="1235" y="373"/>
                  <a:pt x="1235" y="373"/>
                </a:cubicBezTo>
                <a:cubicBezTo>
                  <a:pt x="1284" y="242"/>
                  <a:pt x="1284" y="242"/>
                  <a:pt x="1284" y="242"/>
                </a:cubicBezTo>
                <a:cubicBezTo>
                  <a:pt x="1442" y="242"/>
                  <a:pt x="1442" y="242"/>
                  <a:pt x="1442" y="242"/>
                </a:cubicBezTo>
                <a:cubicBezTo>
                  <a:pt x="1493" y="373"/>
                  <a:pt x="1493" y="373"/>
                  <a:pt x="1493" y="373"/>
                </a:cubicBezTo>
                <a:cubicBezTo>
                  <a:pt x="1536" y="373"/>
                  <a:pt x="1536" y="373"/>
                  <a:pt x="1536" y="373"/>
                </a:cubicBezTo>
                <a:cubicBezTo>
                  <a:pt x="1536" y="361"/>
                  <a:pt x="1536" y="361"/>
                  <a:pt x="1536" y="361"/>
                </a:cubicBezTo>
                <a:cubicBezTo>
                  <a:pt x="1398" y="5"/>
                  <a:pt x="1398" y="5"/>
                  <a:pt x="1398" y="5"/>
                </a:cubicBezTo>
                <a:lnTo>
                  <a:pt x="1330" y="5"/>
                </a:lnTo>
                <a:close/>
                <a:moveTo>
                  <a:pt x="1298" y="205"/>
                </a:moveTo>
                <a:cubicBezTo>
                  <a:pt x="1353" y="58"/>
                  <a:pt x="1353" y="58"/>
                  <a:pt x="1353" y="58"/>
                </a:cubicBezTo>
                <a:cubicBezTo>
                  <a:pt x="1361" y="35"/>
                  <a:pt x="1361" y="35"/>
                  <a:pt x="1361" y="35"/>
                </a:cubicBezTo>
                <a:cubicBezTo>
                  <a:pt x="1363" y="35"/>
                  <a:pt x="1363" y="35"/>
                  <a:pt x="1363" y="35"/>
                </a:cubicBezTo>
                <a:cubicBezTo>
                  <a:pt x="1371" y="58"/>
                  <a:pt x="1371" y="58"/>
                  <a:pt x="1371" y="58"/>
                </a:cubicBezTo>
                <a:cubicBezTo>
                  <a:pt x="1427" y="205"/>
                  <a:pt x="1427" y="205"/>
                  <a:pt x="1427" y="205"/>
                </a:cubicBezTo>
                <a:lnTo>
                  <a:pt x="1298" y="205"/>
                </a:lnTo>
                <a:close/>
                <a:moveTo>
                  <a:pt x="1217" y="486"/>
                </a:moveTo>
                <a:cubicBezTo>
                  <a:pt x="1210" y="486"/>
                  <a:pt x="1203" y="489"/>
                  <a:pt x="1200" y="494"/>
                </a:cubicBezTo>
                <a:cubicBezTo>
                  <a:pt x="1199" y="494"/>
                  <a:pt x="1199" y="494"/>
                  <a:pt x="1199" y="494"/>
                </a:cubicBezTo>
                <a:cubicBezTo>
                  <a:pt x="1199" y="487"/>
                  <a:pt x="1199" y="487"/>
                  <a:pt x="1199" y="487"/>
                </a:cubicBezTo>
                <a:cubicBezTo>
                  <a:pt x="1189" y="487"/>
                  <a:pt x="1189" y="487"/>
                  <a:pt x="1189" y="487"/>
                </a:cubicBezTo>
                <a:cubicBezTo>
                  <a:pt x="1189" y="571"/>
                  <a:pt x="1189" y="571"/>
                  <a:pt x="1189" y="571"/>
                </a:cubicBezTo>
                <a:cubicBezTo>
                  <a:pt x="1198" y="571"/>
                  <a:pt x="1198" y="571"/>
                  <a:pt x="1198" y="571"/>
                </a:cubicBezTo>
                <a:cubicBezTo>
                  <a:pt x="1198" y="538"/>
                  <a:pt x="1198" y="538"/>
                  <a:pt x="1198" y="538"/>
                </a:cubicBezTo>
                <a:cubicBezTo>
                  <a:pt x="1200" y="538"/>
                  <a:pt x="1200" y="538"/>
                  <a:pt x="1200" y="538"/>
                </a:cubicBezTo>
                <a:cubicBezTo>
                  <a:pt x="1202" y="544"/>
                  <a:pt x="1211" y="547"/>
                  <a:pt x="1217" y="547"/>
                </a:cubicBezTo>
                <a:cubicBezTo>
                  <a:pt x="1233" y="547"/>
                  <a:pt x="1246" y="535"/>
                  <a:pt x="1246" y="515"/>
                </a:cubicBezTo>
                <a:cubicBezTo>
                  <a:pt x="1246" y="497"/>
                  <a:pt x="1235" y="486"/>
                  <a:pt x="1217" y="486"/>
                </a:cubicBezTo>
                <a:close/>
                <a:moveTo>
                  <a:pt x="1216" y="539"/>
                </a:moveTo>
                <a:cubicBezTo>
                  <a:pt x="1207" y="539"/>
                  <a:pt x="1199" y="534"/>
                  <a:pt x="1198" y="527"/>
                </a:cubicBezTo>
                <a:cubicBezTo>
                  <a:pt x="1198" y="510"/>
                  <a:pt x="1198" y="510"/>
                  <a:pt x="1198" y="510"/>
                </a:cubicBezTo>
                <a:cubicBezTo>
                  <a:pt x="1199" y="500"/>
                  <a:pt x="1207" y="494"/>
                  <a:pt x="1216" y="494"/>
                </a:cubicBezTo>
                <a:cubicBezTo>
                  <a:pt x="1228" y="494"/>
                  <a:pt x="1237" y="502"/>
                  <a:pt x="1237" y="516"/>
                </a:cubicBezTo>
                <a:cubicBezTo>
                  <a:pt x="1237" y="531"/>
                  <a:pt x="1227" y="539"/>
                  <a:pt x="1216" y="539"/>
                </a:cubicBezTo>
                <a:close/>
                <a:moveTo>
                  <a:pt x="1302" y="472"/>
                </a:moveTo>
                <a:cubicBezTo>
                  <a:pt x="1311" y="472"/>
                  <a:pt x="1311" y="472"/>
                  <a:pt x="1311" y="472"/>
                </a:cubicBezTo>
                <a:cubicBezTo>
                  <a:pt x="1311" y="460"/>
                  <a:pt x="1311" y="460"/>
                  <a:pt x="1311" y="460"/>
                </a:cubicBezTo>
                <a:cubicBezTo>
                  <a:pt x="1302" y="460"/>
                  <a:pt x="1302" y="460"/>
                  <a:pt x="1302" y="460"/>
                </a:cubicBezTo>
                <a:lnTo>
                  <a:pt x="1302" y="472"/>
                </a:lnTo>
                <a:close/>
                <a:moveTo>
                  <a:pt x="1436" y="517"/>
                </a:moveTo>
                <a:cubicBezTo>
                  <a:pt x="1436" y="499"/>
                  <a:pt x="1428" y="486"/>
                  <a:pt x="1408" y="486"/>
                </a:cubicBezTo>
                <a:cubicBezTo>
                  <a:pt x="1390" y="486"/>
                  <a:pt x="1380" y="499"/>
                  <a:pt x="1380" y="516"/>
                </a:cubicBezTo>
                <a:cubicBezTo>
                  <a:pt x="1380" y="537"/>
                  <a:pt x="1391" y="548"/>
                  <a:pt x="1412" y="548"/>
                </a:cubicBezTo>
                <a:cubicBezTo>
                  <a:pt x="1418" y="548"/>
                  <a:pt x="1427" y="546"/>
                  <a:pt x="1433" y="540"/>
                </a:cubicBezTo>
                <a:cubicBezTo>
                  <a:pt x="1433" y="533"/>
                  <a:pt x="1433" y="533"/>
                  <a:pt x="1433" y="533"/>
                </a:cubicBezTo>
                <a:cubicBezTo>
                  <a:pt x="1431" y="533"/>
                  <a:pt x="1431" y="533"/>
                  <a:pt x="1431" y="533"/>
                </a:cubicBezTo>
                <a:cubicBezTo>
                  <a:pt x="1425" y="537"/>
                  <a:pt x="1418" y="539"/>
                  <a:pt x="1412" y="539"/>
                </a:cubicBezTo>
                <a:cubicBezTo>
                  <a:pt x="1401" y="539"/>
                  <a:pt x="1395" y="535"/>
                  <a:pt x="1391" y="527"/>
                </a:cubicBezTo>
                <a:cubicBezTo>
                  <a:pt x="1390" y="525"/>
                  <a:pt x="1390" y="522"/>
                  <a:pt x="1390" y="518"/>
                </a:cubicBezTo>
                <a:cubicBezTo>
                  <a:pt x="1390" y="517"/>
                  <a:pt x="1390" y="517"/>
                  <a:pt x="1390" y="517"/>
                </a:cubicBezTo>
                <a:lnTo>
                  <a:pt x="1436" y="517"/>
                </a:lnTo>
                <a:close/>
                <a:moveTo>
                  <a:pt x="1408" y="493"/>
                </a:moveTo>
                <a:cubicBezTo>
                  <a:pt x="1419" y="493"/>
                  <a:pt x="1425" y="500"/>
                  <a:pt x="1426" y="510"/>
                </a:cubicBezTo>
                <a:cubicBezTo>
                  <a:pt x="1390" y="510"/>
                  <a:pt x="1390" y="510"/>
                  <a:pt x="1390" y="510"/>
                </a:cubicBezTo>
                <a:cubicBezTo>
                  <a:pt x="1392" y="500"/>
                  <a:pt x="1397" y="493"/>
                  <a:pt x="1408" y="493"/>
                </a:cubicBezTo>
                <a:close/>
                <a:moveTo>
                  <a:pt x="1335" y="501"/>
                </a:moveTo>
                <a:cubicBezTo>
                  <a:pt x="1335" y="496"/>
                  <a:pt x="1340" y="493"/>
                  <a:pt x="1350" y="493"/>
                </a:cubicBezTo>
                <a:cubicBezTo>
                  <a:pt x="1358" y="493"/>
                  <a:pt x="1364" y="498"/>
                  <a:pt x="1366" y="500"/>
                </a:cubicBezTo>
                <a:cubicBezTo>
                  <a:pt x="1368" y="500"/>
                  <a:pt x="1368" y="500"/>
                  <a:pt x="1368" y="500"/>
                </a:cubicBezTo>
                <a:cubicBezTo>
                  <a:pt x="1368" y="491"/>
                  <a:pt x="1368" y="491"/>
                  <a:pt x="1368" y="491"/>
                </a:cubicBezTo>
                <a:cubicBezTo>
                  <a:pt x="1365" y="489"/>
                  <a:pt x="1359" y="486"/>
                  <a:pt x="1350" y="486"/>
                </a:cubicBezTo>
                <a:cubicBezTo>
                  <a:pt x="1334" y="486"/>
                  <a:pt x="1326" y="493"/>
                  <a:pt x="1326" y="503"/>
                </a:cubicBezTo>
                <a:cubicBezTo>
                  <a:pt x="1326" y="523"/>
                  <a:pt x="1362" y="519"/>
                  <a:pt x="1362" y="531"/>
                </a:cubicBezTo>
                <a:cubicBezTo>
                  <a:pt x="1362" y="537"/>
                  <a:pt x="1358" y="540"/>
                  <a:pt x="1348" y="540"/>
                </a:cubicBezTo>
                <a:cubicBezTo>
                  <a:pt x="1341" y="540"/>
                  <a:pt x="1332" y="536"/>
                  <a:pt x="1329" y="532"/>
                </a:cubicBezTo>
                <a:cubicBezTo>
                  <a:pt x="1326" y="532"/>
                  <a:pt x="1326" y="532"/>
                  <a:pt x="1326" y="532"/>
                </a:cubicBezTo>
                <a:cubicBezTo>
                  <a:pt x="1326" y="541"/>
                  <a:pt x="1326" y="541"/>
                  <a:pt x="1326" y="541"/>
                </a:cubicBezTo>
                <a:cubicBezTo>
                  <a:pt x="1331" y="545"/>
                  <a:pt x="1339" y="548"/>
                  <a:pt x="1348" y="548"/>
                </a:cubicBezTo>
                <a:cubicBezTo>
                  <a:pt x="1365" y="548"/>
                  <a:pt x="1372" y="541"/>
                  <a:pt x="1372" y="531"/>
                </a:cubicBezTo>
                <a:cubicBezTo>
                  <a:pt x="1372" y="510"/>
                  <a:pt x="1335" y="516"/>
                  <a:pt x="1335" y="501"/>
                </a:cubicBezTo>
                <a:close/>
                <a:moveTo>
                  <a:pt x="912" y="546"/>
                </a:moveTo>
                <a:cubicBezTo>
                  <a:pt x="969" y="546"/>
                  <a:pt x="969" y="546"/>
                  <a:pt x="969" y="546"/>
                </a:cubicBezTo>
                <a:cubicBezTo>
                  <a:pt x="969" y="537"/>
                  <a:pt x="969" y="537"/>
                  <a:pt x="969" y="537"/>
                </a:cubicBezTo>
                <a:cubicBezTo>
                  <a:pt x="921" y="537"/>
                  <a:pt x="921" y="537"/>
                  <a:pt x="921" y="537"/>
                </a:cubicBezTo>
                <a:cubicBezTo>
                  <a:pt x="921" y="507"/>
                  <a:pt x="921" y="507"/>
                  <a:pt x="921" y="507"/>
                </a:cubicBezTo>
                <a:cubicBezTo>
                  <a:pt x="965" y="507"/>
                  <a:pt x="965" y="507"/>
                  <a:pt x="965" y="507"/>
                </a:cubicBezTo>
                <a:cubicBezTo>
                  <a:pt x="965" y="499"/>
                  <a:pt x="965" y="499"/>
                  <a:pt x="965" y="499"/>
                </a:cubicBezTo>
                <a:cubicBezTo>
                  <a:pt x="921" y="499"/>
                  <a:pt x="921" y="499"/>
                  <a:pt x="921" y="499"/>
                </a:cubicBezTo>
                <a:cubicBezTo>
                  <a:pt x="921" y="471"/>
                  <a:pt x="921" y="471"/>
                  <a:pt x="921" y="471"/>
                </a:cubicBezTo>
                <a:cubicBezTo>
                  <a:pt x="969" y="471"/>
                  <a:pt x="969" y="471"/>
                  <a:pt x="969" y="471"/>
                </a:cubicBezTo>
                <a:cubicBezTo>
                  <a:pt x="969" y="462"/>
                  <a:pt x="969" y="462"/>
                  <a:pt x="969" y="462"/>
                </a:cubicBezTo>
                <a:cubicBezTo>
                  <a:pt x="912" y="462"/>
                  <a:pt x="912" y="462"/>
                  <a:pt x="912" y="462"/>
                </a:cubicBezTo>
                <a:lnTo>
                  <a:pt x="912" y="546"/>
                </a:lnTo>
                <a:close/>
                <a:moveTo>
                  <a:pt x="1159" y="497"/>
                </a:moveTo>
                <a:cubicBezTo>
                  <a:pt x="1158" y="497"/>
                  <a:pt x="1158" y="497"/>
                  <a:pt x="1158" y="497"/>
                </a:cubicBezTo>
                <a:cubicBezTo>
                  <a:pt x="1158" y="487"/>
                  <a:pt x="1158" y="487"/>
                  <a:pt x="1158" y="487"/>
                </a:cubicBezTo>
                <a:cubicBezTo>
                  <a:pt x="1148" y="487"/>
                  <a:pt x="1148" y="487"/>
                  <a:pt x="1148" y="487"/>
                </a:cubicBezTo>
                <a:cubicBezTo>
                  <a:pt x="1148" y="546"/>
                  <a:pt x="1148" y="546"/>
                  <a:pt x="1148" y="546"/>
                </a:cubicBezTo>
                <a:cubicBezTo>
                  <a:pt x="1158" y="546"/>
                  <a:pt x="1158" y="546"/>
                  <a:pt x="1158" y="546"/>
                </a:cubicBezTo>
                <a:cubicBezTo>
                  <a:pt x="1158" y="512"/>
                  <a:pt x="1158" y="512"/>
                  <a:pt x="1158" y="512"/>
                </a:cubicBezTo>
                <a:cubicBezTo>
                  <a:pt x="1159" y="502"/>
                  <a:pt x="1165" y="495"/>
                  <a:pt x="1172" y="495"/>
                </a:cubicBezTo>
                <a:cubicBezTo>
                  <a:pt x="1180" y="495"/>
                  <a:pt x="1180" y="495"/>
                  <a:pt x="1180" y="495"/>
                </a:cubicBezTo>
                <a:cubicBezTo>
                  <a:pt x="1180" y="486"/>
                  <a:pt x="1180" y="486"/>
                  <a:pt x="1180" y="486"/>
                </a:cubicBezTo>
                <a:cubicBezTo>
                  <a:pt x="1172" y="486"/>
                  <a:pt x="1172" y="486"/>
                  <a:pt x="1172" y="486"/>
                </a:cubicBezTo>
                <a:cubicBezTo>
                  <a:pt x="1165" y="486"/>
                  <a:pt x="1161" y="490"/>
                  <a:pt x="1159" y="497"/>
                </a:cubicBezTo>
                <a:close/>
                <a:moveTo>
                  <a:pt x="767" y="20"/>
                </a:moveTo>
                <a:cubicBezTo>
                  <a:pt x="763" y="11"/>
                  <a:pt x="754" y="5"/>
                  <a:pt x="744" y="5"/>
                </a:cubicBezTo>
                <a:cubicBezTo>
                  <a:pt x="416" y="5"/>
                  <a:pt x="416" y="5"/>
                  <a:pt x="416" y="5"/>
                </a:cubicBezTo>
                <a:cubicBezTo>
                  <a:pt x="409" y="5"/>
                  <a:pt x="403" y="8"/>
                  <a:pt x="398" y="12"/>
                </a:cubicBezTo>
                <a:cubicBezTo>
                  <a:pt x="185" y="225"/>
                  <a:pt x="185" y="225"/>
                  <a:pt x="185" y="225"/>
                </a:cubicBezTo>
                <a:cubicBezTo>
                  <a:pt x="176" y="235"/>
                  <a:pt x="176" y="250"/>
                  <a:pt x="185" y="260"/>
                </a:cubicBezTo>
                <a:cubicBezTo>
                  <a:pt x="257" y="332"/>
                  <a:pt x="257" y="332"/>
                  <a:pt x="257" y="332"/>
                </a:cubicBezTo>
                <a:cubicBezTo>
                  <a:pt x="226" y="364"/>
                  <a:pt x="226" y="364"/>
                  <a:pt x="226" y="364"/>
                </a:cubicBezTo>
                <a:cubicBezTo>
                  <a:pt x="216" y="373"/>
                  <a:pt x="216" y="389"/>
                  <a:pt x="226" y="399"/>
                </a:cubicBezTo>
                <a:cubicBezTo>
                  <a:pt x="332" y="505"/>
                  <a:pt x="332" y="505"/>
                  <a:pt x="332" y="505"/>
                </a:cubicBezTo>
                <a:cubicBezTo>
                  <a:pt x="341" y="515"/>
                  <a:pt x="357" y="515"/>
                  <a:pt x="367" y="505"/>
                </a:cubicBezTo>
                <a:cubicBezTo>
                  <a:pt x="401" y="471"/>
                  <a:pt x="401" y="471"/>
                  <a:pt x="401" y="471"/>
                </a:cubicBezTo>
                <a:cubicBezTo>
                  <a:pt x="494" y="564"/>
                  <a:pt x="494" y="564"/>
                  <a:pt x="494" y="564"/>
                </a:cubicBezTo>
                <a:cubicBezTo>
                  <a:pt x="499" y="569"/>
                  <a:pt x="505" y="571"/>
                  <a:pt x="512" y="571"/>
                </a:cubicBezTo>
                <a:cubicBezTo>
                  <a:pt x="518" y="571"/>
                  <a:pt x="525" y="569"/>
                  <a:pt x="530" y="564"/>
                </a:cubicBezTo>
                <a:cubicBezTo>
                  <a:pt x="757" y="337"/>
                  <a:pt x="757" y="337"/>
                  <a:pt x="757" y="337"/>
                </a:cubicBezTo>
                <a:cubicBezTo>
                  <a:pt x="761" y="332"/>
                  <a:pt x="764" y="325"/>
                  <a:pt x="764" y="319"/>
                </a:cubicBezTo>
                <a:cubicBezTo>
                  <a:pt x="764" y="312"/>
                  <a:pt x="761" y="306"/>
                  <a:pt x="757" y="301"/>
                </a:cubicBezTo>
                <a:cubicBezTo>
                  <a:pt x="632" y="176"/>
                  <a:pt x="632" y="176"/>
                  <a:pt x="632" y="176"/>
                </a:cubicBezTo>
                <a:cubicBezTo>
                  <a:pt x="762" y="48"/>
                  <a:pt x="762" y="48"/>
                  <a:pt x="762" y="48"/>
                </a:cubicBezTo>
                <a:cubicBezTo>
                  <a:pt x="769" y="41"/>
                  <a:pt x="771" y="30"/>
                  <a:pt x="767" y="20"/>
                </a:cubicBezTo>
                <a:close/>
                <a:moveTo>
                  <a:pt x="550" y="144"/>
                </a:moveTo>
                <a:cubicBezTo>
                  <a:pt x="577" y="118"/>
                  <a:pt x="577" y="118"/>
                  <a:pt x="577" y="118"/>
                </a:cubicBezTo>
                <a:cubicBezTo>
                  <a:pt x="578" y="116"/>
                  <a:pt x="580" y="116"/>
                  <a:pt x="582" y="116"/>
                </a:cubicBezTo>
                <a:cubicBezTo>
                  <a:pt x="583" y="116"/>
                  <a:pt x="585" y="116"/>
                  <a:pt x="586" y="118"/>
                </a:cubicBezTo>
                <a:cubicBezTo>
                  <a:pt x="613" y="144"/>
                  <a:pt x="613" y="144"/>
                  <a:pt x="613" y="144"/>
                </a:cubicBezTo>
                <a:cubicBezTo>
                  <a:pt x="615" y="147"/>
                  <a:pt x="615" y="151"/>
                  <a:pt x="613" y="154"/>
                </a:cubicBezTo>
                <a:cubicBezTo>
                  <a:pt x="586" y="180"/>
                  <a:pt x="586" y="180"/>
                  <a:pt x="586" y="180"/>
                </a:cubicBezTo>
                <a:cubicBezTo>
                  <a:pt x="585" y="181"/>
                  <a:pt x="583" y="182"/>
                  <a:pt x="582" y="182"/>
                </a:cubicBezTo>
                <a:cubicBezTo>
                  <a:pt x="580" y="182"/>
                  <a:pt x="578" y="181"/>
                  <a:pt x="577" y="180"/>
                </a:cubicBezTo>
                <a:cubicBezTo>
                  <a:pt x="550" y="154"/>
                  <a:pt x="550" y="154"/>
                  <a:pt x="550" y="154"/>
                </a:cubicBezTo>
                <a:cubicBezTo>
                  <a:pt x="549" y="152"/>
                  <a:pt x="548" y="151"/>
                  <a:pt x="548" y="149"/>
                </a:cubicBezTo>
                <a:cubicBezTo>
                  <a:pt x="548" y="147"/>
                  <a:pt x="549" y="145"/>
                  <a:pt x="550" y="144"/>
                </a:cubicBezTo>
                <a:close/>
                <a:moveTo>
                  <a:pt x="400" y="90"/>
                </a:moveTo>
                <a:cubicBezTo>
                  <a:pt x="400" y="87"/>
                  <a:pt x="402" y="84"/>
                  <a:pt x="405" y="83"/>
                </a:cubicBezTo>
                <a:cubicBezTo>
                  <a:pt x="407" y="82"/>
                  <a:pt x="411" y="83"/>
                  <a:pt x="413" y="85"/>
                </a:cubicBezTo>
                <a:cubicBezTo>
                  <a:pt x="460" y="132"/>
                  <a:pt x="460" y="132"/>
                  <a:pt x="460" y="132"/>
                </a:cubicBezTo>
                <a:cubicBezTo>
                  <a:pt x="508" y="85"/>
                  <a:pt x="508" y="85"/>
                  <a:pt x="508" y="85"/>
                </a:cubicBezTo>
                <a:cubicBezTo>
                  <a:pt x="510" y="83"/>
                  <a:pt x="513" y="82"/>
                  <a:pt x="516" y="83"/>
                </a:cubicBezTo>
                <a:cubicBezTo>
                  <a:pt x="519" y="84"/>
                  <a:pt x="521" y="87"/>
                  <a:pt x="521" y="90"/>
                </a:cubicBezTo>
                <a:cubicBezTo>
                  <a:pt x="521" y="196"/>
                  <a:pt x="521" y="196"/>
                  <a:pt x="521" y="196"/>
                </a:cubicBezTo>
                <a:cubicBezTo>
                  <a:pt x="521" y="198"/>
                  <a:pt x="520" y="200"/>
                  <a:pt x="519" y="201"/>
                </a:cubicBezTo>
                <a:cubicBezTo>
                  <a:pt x="466" y="254"/>
                  <a:pt x="466" y="254"/>
                  <a:pt x="466" y="254"/>
                </a:cubicBezTo>
                <a:cubicBezTo>
                  <a:pt x="464" y="256"/>
                  <a:pt x="462" y="256"/>
                  <a:pt x="460" y="256"/>
                </a:cubicBezTo>
                <a:cubicBezTo>
                  <a:pt x="459" y="256"/>
                  <a:pt x="457" y="256"/>
                  <a:pt x="455" y="254"/>
                </a:cubicBezTo>
                <a:cubicBezTo>
                  <a:pt x="402" y="201"/>
                  <a:pt x="402" y="201"/>
                  <a:pt x="402" y="201"/>
                </a:cubicBezTo>
                <a:cubicBezTo>
                  <a:pt x="401" y="200"/>
                  <a:pt x="400" y="198"/>
                  <a:pt x="400" y="196"/>
                </a:cubicBezTo>
                <a:lnTo>
                  <a:pt x="400" y="90"/>
                </a:lnTo>
                <a:close/>
                <a:moveTo>
                  <a:pt x="308" y="144"/>
                </a:moveTo>
                <a:cubicBezTo>
                  <a:pt x="335" y="118"/>
                  <a:pt x="335" y="118"/>
                  <a:pt x="335" y="118"/>
                </a:cubicBezTo>
                <a:cubicBezTo>
                  <a:pt x="336" y="116"/>
                  <a:pt x="338" y="116"/>
                  <a:pt x="339" y="116"/>
                </a:cubicBezTo>
                <a:cubicBezTo>
                  <a:pt x="341" y="116"/>
                  <a:pt x="343" y="116"/>
                  <a:pt x="344" y="118"/>
                </a:cubicBezTo>
                <a:cubicBezTo>
                  <a:pt x="371" y="144"/>
                  <a:pt x="371" y="144"/>
                  <a:pt x="371" y="144"/>
                </a:cubicBezTo>
                <a:cubicBezTo>
                  <a:pt x="373" y="147"/>
                  <a:pt x="373" y="151"/>
                  <a:pt x="371" y="154"/>
                </a:cubicBezTo>
                <a:cubicBezTo>
                  <a:pt x="344" y="180"/>
                  <a:pt x="344" y="180"/>
                  <a:pt x="344" y="180"/>
                </a:cubicBezTo>
                <a:cubicBezTo>
                  <a:pt x="343" y="181"/>
                  <a:pt x="341" y="182"/>
                  <a:pt x="339" y="182"/>
                </a:cubicBezTo>
                <a:cubicBezTo>
                  <a:pt x="338" y="182"/>
                  <a:pt x="336" y="181"/>
                  <a:pt x="335" y="180"/>
                </a:cubicBezTo>
                <a:cubicBezTo>
                  <a:pt x="308" y="154"/>
                  <a:pt x="308" y="154"/>
                  <a:pt x="308" y="154"/>
                </a:cubicBezTo>
                <a:cubicBezTo>
                  <a:pt x="307" y="152"/>
                  <a:pt x="306" y="151"/>
                  <a:pt x="306" y="149"/>
                </a:cubicBezTo>
                <a:cubicBezTo>
                  <a:pt x="306" y="147"/>
                  <a:pt x="307" y="145"/>
                  <a:pt x="308" y="144"/>
                </a:cubicBezTo>
                <a:close/>
                <a:moveTo>
                  <a:pt x="371" y="396"/>
                </a:moveTo>
                <a:cubicBezTo>
                  <a:pt x="344" y="422"/>
                  <a:pt x="344" y="422"/>
                  <a:pt x="344" y="422"/>
                </a:cubicBezTo>
                <a:cubicBezTo>
                  <a:pt x="343" y="424"/>
                  <a:pt x="341" y="424"/>
                  <a:pt x="339" y="424"/>
                </a:cubicBezTo>
                <a:cubicBezTo>
                  <a:pt x="338" y="424"/>
                  <a:pt x="336" y="424"/>
                  <a:pt x="335" y="422"/>
                </a:cubicBezTo>
                <a:cubicBezTo>
                  <a:pt x="308" y="396"/>
                  <a:pt x="308" y="396"/>
                  <a:pt x="308" y="396"/>
                </a:cubicBezTo>
                <a:cubicBezTo>
                  <a:pt x="307" y="395"/>
                  <a:pt x="306" y="393"/>
                  <a:pt x="306" y="391"/>
                </a:cubicBezTo>
                <a:cubicBezTo>
                  <a:pt x="306" y="389"/>
                  <a:pt x="307" y="387"/>
                  <a:pt x="308" y="386"/>
                </a:cubicBezTo>
                <a:cubicBezTo>
                  <a:pt x="335" y="360"/>
                  <a:pt x="335" y="360"/>
                  <a:pt x="335" y="360"/>
                </a:cubicBezTo>
                <a:cubicBezTo>
                  <a:pt x="336" y="358"/>
                  <a:pt x="338" y="358"/>
                  <a:pt x="339" y="358"/>
                </a:cubicBezTo>
                <a:cubicBezTo>
                  <a:pt x="341" y="358"/>
                  <a:pt x="343" y="358"/>
                  <a:pt x="344" y="360"/>
                </a:cubicBezTo>
                <a:cubicBezTo>
                  <a:pt x="371" y="386"/>
                  <a:pt x="371" y="386"/>
                  <a:pt x="371" y="386"/>
                </a:cubicBezTo>
                <a:cubicBezTo>
                  <a:pt x="373" y="389"/>
                  <a:pt x="373" y="393"/>
                  <a:pt x="371" y="396"/>
                </a:cubicBezTo>
                <a:close/>
                <a:moveTo>
                  <a:pt x="385" y="331"/>
                </a:moveTo>
                <a:cubicBezTo>
                  <a:pt x="280" y="331"/>
                  <a:pt x="280" y="331"/>
                  <a:pt x="280" y="331"/>
                </a:cubicBezTo>
                <a:cubicBezTo>
                  <a:pt x="277" y="331"/>
                  <a:pt x="274" y="329"/>
                  <a:pt x="273" y="326"/>
                </a:cubicBezTo>
                <a:cubicBezTo>
                  <a:pt x="271" y="323"/>
                  <a:pt x="272" y="320"/>
                  <a:pt x="274" y="318"/>
                </a:cubicBezTo>
                <a:cubicBezTo>
                  <a:pt x="322" y="270"/>
                  <a:pt x="322" y="270"/>
                  <a:pt x="322" y="270"/>
                </a:cubicBezTo>
                <a:cubicBezTo>
                  <a:pt x="274" y="223"/>
                  <a:pt x="274" y="223"/>
                  <a:pt x="274" y="223"/>
                </a:cubicBezTo>
                <a:cubicBezTo>
                  <a:pt x="272" y="221"/>
                  <a:pt x="271" y="217"/>
                  <a:pt x="273" y="215"/>
                </a:cubicBezTo>
                <a:cubicBezTo>
                  <a:pt x="274" y="212"/>
                  <a:pt x="277" y="210"/>
                  <a:pt x="280" y="210"/>
                </a:cubicBezTo>
                <a:cubicBezTo>
                  <a:pt x="385" y="210"/>
                  <a:pt x="385" y="210"/>
                  <a:pt x="385" y="210"/>
                </a:cubicBezTo>
                <a:cubicBezTo>
                  <a:pt x="387" y="210"/>
                  <a:pt x="389" y="211"/>
                  <a:pt x="391" y="212"/>
                </a:cubicBezTo>
                <a:cubicBezTo>
                  <a:pt x="444" y="265"/>
                  <a:pt x="444" y="265"/>
                  <a:pt x="444" y="265"/>
                </a:cubicBezTo>
                <a:cubicBezTo>
                  <a:pt x="445" y="266"/>
                  <a:pt x="446" y="268"/>
                  <a:pt x="446" y="270"/>
                </a:cubicBezTo>
                <a:cubicBezTo>
                  <a:pt x="446" y="272"/>
                  <a:pt x="445" y="274"/>
                  <a:pt x="444" y="276"/>
                </a:cubicBezTo>
                <a:cubicBezTo>
                  <a:pt x="391" y="329"/>
                  <a:pt x="391" y="329"/>
                  <a:pt x="391" y="329"/>
                </a:cubicBezTo>
                <a:cubicBezTo>
                  <a:pt x="389" y="330"/>
                  <a:pt x="387" y="331"/>
                  <a:pt x="385" y="331"/>
                </a:cubicBezTo>
                <a:close/>
                <a:moveTo>
                  <a:pt x="521" y="452"/>
                </a:moveTo>
                <a:cubicBezTo>
                  <a:pt x="521" y="455"/>
                  <a:pt x="519" y="458"/>
                  <a:pt x="516" y="459"/>
                </a:cubicBezTo>
                <a:cubicBezTo>
                  <a:pt x="515" y="459"/>
                  <a:pt x="514" y="459"/>
                  <a:pt x="513" y="459"/>
                </a:cubicBezTo>
                <a:cubicBezTo>
                  <a:pt x="511" y="459"/>
                  <a:pt x="509" y="459"/>
                  <a:pt x="508" y="457"/>
                </a:cubicBezTo>
                <a:cubicBezTo>
                  <a:pt x="460" y="410"/>
                  <a:pt x="460" y="410"/>
                  <a:pt x="460" y="410"/>
                </a:cubicBezTo>
                <a:cubicBezTo>
                  <a:pt x="413" y="457"/>
                  <a:pt x="413" y="457"/>
                  <a:pt x="413" y="457"/>
                </a:cubicBezTo>
                <a:cubicBezTo>
                  <a:pt x="411" y="459"/>
                  <a:pt x="407" y="460"/>
                  <a:pt x="405" y="459"/>
                </a:cubicBezTo>
                <a:cubicBezTo>
                  <a:pt x="402" y="458"/>
                  <a:pt x="400" y="455"/>
                  <a:pt x="400" y="452"/>
                </a:cubicBezTo>
                <a:cubicBezTo>
                  <a:pt x="400" y="346"/>
                  <a:pt x="400" y="346"/>
                  <a:pt x="400" y="346"/>
                </a:cubicBezTo>
                <a:cubicBezTo>
                  <a:pt x="400" y="344"/>
                  <a:pt x="401" y="342"/>
                  <a:pt x="402" y="341"/>
                </a:cubicBezTo>
                <a:cubicBezTo>
                  <a:pt x="455" y="288"/>
                  <a:pt x="455" y="288"/>
                  <a:pt x="455" y="288"/>
                </a:cubicBezTo>
                <a:cubicBezTo>
                  <a:pt x="458" y="285"/>
                  <a:pt x="463" y="285"/>
                  <a:pt x="466" y="288"/>
                </a:cubicBezTo>
                <a:cubicBezTo>
                  <a:pt x="519" y="341"/>
                  <a:pt x="519" y="341"/>
                  <a:pt x="519" y="341"/>
                </a:cubicBezTo>
                <a:cubicBezTo>
                  <a:pt x="520" y="342"/>
                  <a:pt x="521" y="344"/>
                  <a:pt x="521" y="346"/>
                </a:cubicBezTo>
                <a:lnTo>
                  <a:pt x="521" y="452"/>
                </a:lnTo>
                <a:close/>
                <a:moveTo>
                  <a:pt x="613" y="396"/>
                </a:moveTo>
                <a:cubicBezTo>
                  <a:pt x="586" y="422"/>
                  <a:pt x="586" y="422"/>
                  <a:pt x="586" y="422"/>
                </a:cubicBezTo>
                <a:cubicBezTo>
                  <a:pt x="585" y="424"/>
                  <a:pt x="583" y="424"/>
                  <a:pt x="582" y="424"/>
                </a:cubicBezTo>
                <a:cubicBezTo>
                  <a:pt x="580" y="424"/>
                  <a:pt x="578" y="424"/>
                  <a:pt x="577" y="422"/>
                </a:cubicBezTo>
                <a:cubicBezTo>
                  <a:pt x="550" y="396"/>
                  <a:pt x="550" y="396"/>
                  <a:pt x="550" y="396"/>
                </a:cubicBezTo>
                <a:cubicBezTo>
                  <a:pt x="549" y="395"/>
                  <a:pt x="548" y="393"/>
                  <a:pt x="548" y="391"/>
                </a:cubicBezTo>
                <a:cubicBezTo>
                  <a:pt x="548" y="389"/>
                  <a:pt x="549" y="387"/>
                  <a:pt x="550" y="386"/>
                </a:cubicBezTo>
                <a:cubicBezTo>
                  <a:pt x="577" y="360"/>
                  <a:pt x="577" y="360"/>
                  <a:pt x="577" y="360"/>
                </a:cubicBezTo>
                <a:cubicBezTo>
                  <a:pt x="578" y="358"/>
                  <a:pt x="580" y="358"/>
                  <a:pt x="582" y="358"/>
                </a:cubicBezTo>
                <a:cubicBezTo>
                  <a:pt x="583" y="358"/>
                  <a:pt x="585" y="358"/>
                  <a:pt x="586" y="360"/>
                </a:cubicBezTo>
                <a:cubicBezTo>
                  <a:pt x="613" y="386"/>
                  <a:pt x="613" y="386"/>
                  <a:pt x="613" y="386"/>
                </a:cubicBezTo>
                <a:cubicBezTo>
                  <a:pt x="615" y="389"/>
                  <a:pt x="615" y="393"/>
                  <a:pt x="613" y="396"/>
                </a:cubicBezTo>
                <a:close/>
                <a:moveTo>
                  <a:pt x="641" y="210"/>
                </a:moveTo>
                <a:cubicBezTo>
                  <a:pt x="644" y="210"/>
                  <a:pt x="647" y="212"/>
                  <a:pt x="648" y="215"/>
                </a:cubicBezTo>
                <a:cubicBezTo>
                  <a:pt x="649" y="217"/>
                  <a:pt x="649" y="221"/>
                  <a:pt x="647" y="223"/>
                </a:cubicBezTo>
                <a:cubicBezTo>
                  <a:pt x="599" y="270"/>
                  <a:pt x="599" y="270"/>
                  <a:pt x="599" y="270"/>
                </a:cubicBezTo>
                <a:cubicBezTo>
                  <a:pt x="647" y="318"/>
                  <a:pt x="647" y="318"/>
                  <a:pt x="647" y="318"/>
                </a:cubicBezTo>
                <a:cubicBezTo>
                  <a:pt x="649" y="320"/>
                  <a:pt x="649" y="323"/>
                  <a:pt x="648" y="326"/>
                </a:cubicBezTo>
                <a:cubicBezTo>
                  <a:pt x="647" y="329"/>
                  <a:pt x="644" y="331"/>
                  <a:pt x="641" y="331"/>
                </a:cubicBezTo>
                <a:cubicBezTo>
                  <a:pt x="535" y="331"/>
                  <a:pt x="535" y="331"/>
                  <a:pt x="535" y="331"/>
                </a:cubicBezTo>
                <a:cubicBezTo>
                  <a:pt x="533" y="331"/>
                  <a:pt x="532" y="330"/>
                  <a:pt x="530" y="329"/>
                </a:cubicBezTo>
                <a:cubicBezTo>
                  <a:pt x="477" y="276"/>
                  <a:pt x="477" y="276"/>
                  <a:pt x="477" y="276"/>
                </a:cubicBezTo>
                <a:cubicBezTo>
                  <a:pt x="476" y="274"/>
                  <a:pt x="475" y="272"/>
                  <a:pt x="475" y="270"/>
                </a:cubicBezTo>
                <a:cubicBezTo>
                  <a:pt x="475" y="268"/>
                  <a:pt x="476" y="266"/>
                  <a:pt x="477" y="265"/>
                </a:cubicBezTo>
                <a:cubicBezTo>
                  <a:pt x="530" y="212"/>
                  <a:pt x="530" y="212"/>
                  <a:pt x="530" y="212"/>
                </a:cubicBezTo>
                <a:cubicBezTo>
                  <a:pt x="532" y="211"/>
                  <a:pt x="533" y="210"/>
                  <a:pt x="535" y="210"/>
                </a:cubicBezTo>
                <a:lnTo>
                  <a:pt x="641" y="210"/>
                </a:lnTo>
                <a:close/>
                <a:moveTo>
                  <a:pt x="1162" y="335"/>
                </a:moveTo>
                <a:cubicBezTo>
                  <a:pt x="953" y="335"/>
                  <a:pt x="953" y="335"/>
                  <a:pt x="953" y="335"/>
                </a:cubicBezTo>
                <a:cubicBezTo>
                  <a:pt x="953" y="204"/>
                  <a:pt x="953" y="204"/>
                  <a:pt x="953" y="204"/>
                </a:cubicBezTo>
                <a:cubicBezTo>
                  <a:pt x="1146" y="204"/>
                  <a:pt x="1146" y="204"/>
                  <a:pt x="1146" y="204"/>
                </a:cubicBezTo>
                <a:cubicBezTo>
                  <a:pt x="1146" y="166"/>
                  <a:pt x="1146" y="166"/>
                  <a:pt x="1146" y="166"/>
                </a:cubicBezTo>
                <a:cubicBezTo>
                  <a:pt x="953" y="166"/>
                  <a:pt x="953" y="166"/>
                  <a:pt x="953" y="166"/>
                </a:cubicBezTo>
                <a:cubicBezTo>
                  <a:pt x="953" y="43"/>
                  <a:pt x="953" y="43"/>
                  <a:pt x="953" y="43"/>
                </a:cubicBezTo>
                <a:cubicBezTo>
                  <a:pt x="1163" y="43"/>
                  <a:pt x="1163" y="43"/>
                  <a:pt x="1163" y="43"/>
                </a:cubicBezTo>
                <a:cubicBezTo>
                  <a:pt x="1163" y="5"/>
                  <a:pt x="1163" y="5"/>
                  <a:pt x="1163" y="5"/>
                </a:cubicBezTo>
                <a:cubicBezTo>
                  <a:pt x="911" y="5"/>
                  <a:pt x="911" y="5"/>
                  <a:pt x="911" y="5"/>
                </a:cubicBezTo>
                <a:cubicBezTo>
                  <a:pt x="911" y="373"/>
                  <a:pt x="911" y="373"/>
                  <a:pt x="911" y="373"/>
                </a:cubicBezTo>
                <a:cubicBezTo>
                  <a:pt x="1162" y="373"/>
                  <a:pt x="1162" y="373"/>
                  <a:pt x="1162" y="373"/>
                </a:cubicBezTo>
                <a:lnTo>
                  <a:pt x="1162" y="335"/>
                </a:lnTo>
                <a:close/>
                <a:moveTo>
                  <a:pt x="1011" y="486"/>
                </a:moveTo>
                <a:cubicBezTo>
                  <a:pt x="1003" y="486"/>
                  <a:pt x="995" y="489"/>
                  <a:pt x="991" y="497"/>
                </a:cubicBezTo>
                <a:cubicBezTo>
                  <a:pt x="990" y="497"/>
                  <a:pt x="990" y="497"/>
                  <a:pt x="990" y="497"/>
                </a:cubicBezTo>
                <a:cubicBezTo>
                  <a:pt x="990" y="487"/>
                  <a:pt x="990" y="487"/>
                  <a:pt x="990" y="487"/>
                </a:cubicBezTo>
                <a:cubicBezTo>
                  <a:pt x="981" y="487"/>
                  <a:pt x="981" y="487"/>
                  <a:pt x="981" y="487"/>
                </a:cubicBezTo>
                <a:cubicBezTo>
                  <a:pt x="981" y="546"/>
                  <a:pt x="981" y="546"/>
                  <a:pt x="981" y="546"/>
                </a:cubicBezTo>
                <a:cubicBezTo>
                  <a:pt x="990" y="546"/>
                  <a:pt x="990" y="546"/>
                  <a:pt x="990" y="546"/>
                </a:cubicBezTo>
                <a:cubicBezTo>
                  <a:pt x="990" y="508"/>
                  <a:pt x="990" y="508"/>
                  <a:pt x="990" y="508"/>
                </a:cubicBezTo>
                <a:cubicBezTo>
                  <a:pt x="991" y="500"/>
                  <a:pt x="1001" y="494"/>
                  <a:pt x="1008" y="494"/>
                </a:cubicBezTo>
                <a:cubicBezTo>
                  <a:pt x="1017" y="494"/>
                  <a:pt x="1024" y="499"/>
                  <a:pt x="1024" y="509"/>
                </a:cubicBezTo>
                <a:cubicBezTo>
                  <a:pt x="1024" y="546"/>
                  <a:pt x="1024" y="546"/>
                  <a:pt x="1024" y="546"/>
                </a:cubicBezTo>
                <a:cubicBezTo>
                  <a:pt x="1034" y="546"/>
                  <a:pt x="1034" y="546"/>
                  <a:pt x="1034" y="546"/>
                </a:cubicBezTo>
                <a:cubicBezTo>
                  <a:pt x="1034" y="508"/>
                  <a:pt x="1034" y="508"/>
                  <a:pt x="1034" y="508"/>
                </a:cubicBezTo>
                <a:cubicBezTo>
                  <a:pt x="1034" y="493"/>
                  <a:pt x="1024" y="486"/>
                  <a:pt x="1011" y="486"/>
                </a:cubicBezTo>
                <a:close/>
                <a:moveTo>
                  <a:pt x="1137" y="517"/>
                </a:moveTo>
                <a:cubicBezTo>
                  <a:pt x="1136" y="499"/>
                  <a:pt x="1129" y="486"/>
                  <a:pt x="1109" y="486"/>
                </a:cubicBezTo>
                <a:cubicBezTo>
                  <a:pt x="1091" y="486"/>
                  <a:pt x="1081" y="499"/>
                  <a:pt x="1081" y="516"/>
                </a:cubicBezTo>
                <a:cubicBezTo>
                  <a:pt x="1081" y="537"/>
                  <a:pt x="1092" y="548"/>
                  <a:pt x="1113" y="548"/>
                </a:cubicBezTo>
                <a:cubicBezTo>
                  <a:pt x="1119" y="548"/>
                  <a:pt x="1128" y="546"/>
                  <a:pt x="1134" y="540"/>
                </a:cubicBezTo>
                <a:cubicBezTo>
                  <a:pt x="1134" y="533"/>
                  <a:pt x="1134" y="533"/>
                  <a:pt x="1134" y="533"/>
                </a:cubicBezTo>
                <a:cubicBezTo>
                  <a:pt x="1132" y="533"/>
                  <a:pt x="1132" y="533"/>
                  <a:pt x="1132" y="533"/>
                </a:cubicBezTo>
                <a:cubicBezTo>
                  <a:pt x="1126" y="537"/>
                  <a:pt x="1119" y="539"/>
                  <a:pt x="1113" y="539"/>
                </a:cubicBezTo>
                <a:cubicBezTo>
                  <a:pt x="1102" y="539"/>
                  <a:pt x="1096" y="535"/>
                  <a:pt x="1092" y="527"/>
                </a:cubicBezTo>
                <a:cubicBezTo>
                  <a:pt x="1091" y="525"/>
                  <a:pt x="1090" y="522"/>
                  <a:pt x="1090" y="518"/>
                </a:cubicBezTo>
                <a:cubicBezTo>
                  <a:pt x="1090" y="517"/>
                  <a:pt x="1090" y="517"/>
                  <a:pt x="1090" y="517"/>
                </a:cubicBezTo>
                <a:lnTo>
                  <a:pt x="1137" y="517"/>
                </a:lnTo>
                <a:close/>
                <a:moveTo>
                  <a:pt x="1109" y="493"/>
                </a:moveTo>
                <a:cubicBezTo>
                  <a:pt x="1120" y="493"/>
                  <a:pt x="1126" y="500"/>
                  <a:pt x="1127" y="510"/>
                </a:cubicBezTo>
                <a:cubicBezTo>
                  <a:pt x="1091" y="510"/>
                  <a:pt x="1091" y="510"/>
                  <a:pt x="1091" y="510"/>
                </a:cubicBezTo>
                <a:cubicBezTo>
                  <a:pt x="1093" y="500"/>
                  <a:pt x="1098" y="493"/>
                  <a:pt x="1109" y="493"/>
                </a:cubicBezTo>
                <a:close/>
                <a:moveTo>
                  <a:pt x="1551" y="501"/>
                </a:moveTo>
                <a:cubicBezTo>
                  <a:pt x="1551" y="496"/>
                  <a:pt x="1556" y="493"/>
                  <a:pt x="1566" y="493"/>
                </a:cubicBezTo>
                <a:cubicBezTo>
                  <a:pt x="1574" y="493"/>
                  <a:pt x="1580" y="498"/>
                  <a:pt x="1582" y="500"/>
                </a:cubicBezTo>
                <a:cubicBezTo>
                  <a:pt x="1585" y="500"/>
                  <a:pt x="1585" y="500"/>
                  <a:pt x="1585" y="500"/>
                </a:cubicBezTo>
                <a:cubicBezTo>
                  <a:pt x="1585" y="491"/>
                  <a:pt x="1585" y="491"/>
                  <a:pt x="1585" y="491"/>
                </a:cubicBezTo>
                <a:cubicBezTo>
                  <a:pt x="1581" y="489"/>
                  <a:pt x="1575" y="486"/>
                  <a:pt x="1566" y="486"/>
                </a:cubicBezTo>
                <a:cubicBezTo>
                  <a:pt x="1550" y="486"/>
                  <a:pt x="1542" y="493"/>
                  <a:pt x="1542" y="503"/>
                </a:cubicBezTo>
                <a:cubicBezTo>
                  <a:pt x="1542" y="523"/>
                  <a:pt x="1579" y="519"/>
                  <a:pt x="1579" y="531"/>
                </a:cubicBezTo>
                <a:cubicBezTo>
                  <a:pt x="1579" y="537"/>
                  <a:pt x="1574" y="540"/>
                  <a:pt x="1564" y="540"/>
                </a:cubicBezTo>
                <a:cubicBezTo>
                  <a:pt x="1557" y="540"/>
                  <a:pt x="1548" y="536"/>
                  <a:pt x="1545" y="532"/>
                </a:cubicBezTo>
                <a:cubicBezTo>
                  <a:pt x="1542" y="532"/>
                  <a:pt x="1542" y="532"/>
                  <a:pt x="1542" y="532"/>
                </a:cubicBezTo>
                <a:cubicBezTo>
                  <a:pt x="1542" y="541"/>
                  <a:pt x="1542" y="541"/>
                  <a:pt x="1542" y="541"/>
                </a:cubicBezTo>
                <a:cubicBezTo>
                  <a:pt x="1548" y="545"/>
                  <a:pt x="1555" y="548"/>
                  <a:pt x="1564" y="548"/>
                </a:cubicBezTo>
                <a:cubicBezTo>
                  <a:pt x="1581" y="548"/>
                  <a:pt x="1588" y="541"/>
                  <a:pt x="1588" y="531"/>
                </a:cubicBezTo>
                <a:cubicBezTo>
                  <a:pt x="1588" y="510"/>
                  <a:pt x="1551" y="516"/>
                  <a:pt x="1551" y="501"/>
                </a:cubicBezTo>
                <a:close/>
                <a:moveTo>
                  <a:pt x="1061" y="467"/>
                </a:moveTo>
                <a:cubicBezTo>
                  <a:pt x="1051" y="467"/>
                  <a:pt x="1051" y="467"/>
                  <a:pt x="1051" y="467"/>
                </a:cubicBezTo>
                <a:cubicBezTo>
                  <a:pt x="1051" y="487"/>
                  <a:pt x="1051" y="487"/>
                  <a:pt x="1051" y="487"/>
                </a:cubicBezTo>
                <a:cubicBezTo>
                  <a:pt x="1042" y="487"/>
                  <a:pt x="1042" y="487"/>
                  <a:pt x="1042" y="487"/>
                </a:cubicBezTo>
                <a:cubicBezTo>
                  <a:pt x="1042" y="494"/>
                  <a:pt x="1042" y="494"/>
                  <a:pt x="1042" y="494"/>
                </a:cubicBezTo>
                <a:cubicBezTo>
                  <a:pt x="1051" y="494"/>
                  <a:pt x="1051" y="494"/>
                  <a:pt x="1051" y="494"/>
                </a:cubicBezTo>
                <a:cubicBezTo>
                  <a:pt x="1051" y="529"/>
                  <a:pt x="1051" y="529"/>
                  <a:pt x="1051" y="529"/>
                </a:cubicBezTo>
                <a:cubicBezTo>
                  <a:pt x="1051" y="542"/>
                  <a:pt x="1056" y="546"/>
                  <a:pt x="1066" y="546"/>
                </a:cubicBezTo>
                <a:cubicBezTo>
                  <a:pt x="1074" y="546"/>
                  <a:pt x="1074" y="546"/>
                  <a:pt x="1074" y="546"/>
                </a:cubicBezTo>
                <a:cubicBezTo>
                  <a:pt x="1074" y="539"/>
                  <a:pt x="1074" y="539"/>
                  <a:pt x="1074" y="539"/>
                </a:cubicBezTo>
                <a:cubicBezTo>
                  <a:pt x="1068" y="539"/>
                  <a:pt x="1068" y="539"/>
                  <a:pt x="1068" y="539"/>
                </a:cubicBezTo>
                <a:cubicBezTo>
                  <a:pt x="1063" y="539"/>
                  <a:pt x="1060" y="537"/>
                  <a:pt x="1060" y="530"/>
                </a:cubicBezTo>
                <a:cubicBezTo>
                  <a:pt x="1060" y="494"/>
                  <a:pt x="1060" y="494"/>
                  <a:pt x="1060" y="494"/>
                </a:cubicBezTo>
                <a:cubicBezTo>
                  <a:pt x="1075" y="494"/>
                  <a:pt x="1075" y="494"/>
                  <a:pt x="1075" y="494"/>
                </a:cubicBezTo>
                <a:cubicBezTo>
                  <a:pt x="1075" y="487"/>
                  <a:pt x="1075" y="487"/>
                  <a:pt x="1075" y="487"/>
                </a:cubicBezTo>
                <a:cubicBezTo>
                  <a:pt x="1060" y="487"/>
                  <a:pt x="1060" y="487"/>
                  <a:pt x="1060" y="487"/>
                </a:cubicBezTo>
                <a:lnTo>
                  <a:pt x="1061" y="46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2396249"/>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_Header_Centre_Beige">
    <p:bg>
      <p:bgPr>
        <a:solidFill>
          <a:srgbClr val="FCEDC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7" y="658800"/>
            <a:ext cx="10944226" cy="5578487"/>
          </a:xfrm>
        </p:spPr>
        <p:txBody>
          <a:bodyPr anchor="ctr" anchorCtr="0"/>
          <a:lstStyle>
            <a:lvl1pPr algn="ctr">
              <a:defRPr sz="6000">
                <a:solidFill>
                  <a:srgbClr val="0000F0"/>
                </a:solidFill>
              </a:defRPr>
            </a:lvl1pPr>
          </a:lstStyle>
          <a:p>
            <a:r>
              <a:rPr lang="en-US" dirty="0"/>
              <a:t>Click to</a:t>
            </a:r>
            <a:r>
              <a:rPr lang="et-EE" dirty="0"/>
              <a:t> </a:t>
            </a:r>
            <a:r>
              <a:rPr lang="et-EE" dirty="0" err="1"/>
              <a:t>edit</a:t>
            </a:r>
            <a:endParaRPr lang="en-GB" dirty="0"/>
          </a:p>
        </p:txBody>
      </p:sp>
      <p:sp>
        <p:nvSpPr>
          <p:cNvPr id="3" name="Freeform 5">
            <a:extLst>
              <a:ext uri="{FF2B5EF4-FFF2-40B4-BE49-F238E27FC236}">
                <a16:creationId xmlns:a16="http://schemas.microsoft.com/office/drawing/2014/main" id="{58F67430-98A8-4D79-A022-D36ACE67906D}"/>
              </a:ext>
            </a:extLst>
          </p:cNvPr>
          <p:cNvSpPr>
            <a:spLocks noEditPoints="1"/>
          </p:cNvSpPr>
          <p:nvPr userDrawn="1"/>
        </p:nvSpPr>
        <p:spPr bwMode="auto">
          <a:xfrm>
            <a:off x="10446544" y="229462"/>
            <a:ext cx="1427956" cy="441244"/>
          </a:xfrm>
          <a:custGeom>
            <a:avLst/>
            <a:gdLst>
              <a:gd name="T0" fmla="*/ 1618 w 1847"/>
              <a:gd name="T1" fmla="*/ 546 h 571"/>
              <a:gd name="T2" fmla="*/ 1612 w 1847"/>
              <a:gd name="T3" fmla="*/ 487 h 571"/>
              <a:gd name="T4" fmla="*/ 376 w 1847"/>
              <a:gd name="T5" fmla="*/ 304 h 571"/>
              <a:gd name="T6" fmla="*/ 540 w 1847"/>
              <a:gd name="T7" fmla="*/ 302 h 571"/>
              <a:gd name="T8" fmla="*/ 513 w 1847"/>
              <a:gd name="T9" fmla="*/ 266 h 571"/>
              <a:gd name="T10" fmla="*/ 456 w 1847"/>
              <a:gd name="T11" fmla="*/ 323 h 571"/>
              <a:gd name="T12" fmla="*/ 492 w 1847"/>
              <a:gd name="T13" fmla="*/ 349 h 571"/>
              <a:gd name="T14" fmla="*/ 1643 w 1847"/>
              <a:gd name="T15" fmla="*/ 517 h 571"/>
              <a:gd name="T16" fmla="*/ 1481 w 1847"/>
              <a:gd name="T17" fmla="*/ 507 h 571"/>
              <a:gd name="T18" fmla="*/ 1471 w 1847"/>
              <a:gd name="T19" fmla="*/ 546 h 571"/>
              <a:gd name="T20" fmla="*/ 34 w 1847"/>
              <a:gd name="T21" fmla="*/ 469 h 571"/>
              <a:gd name="T22" fmla="*/ 105 w 1847"/>
              <a:gd name="T23" fmla="*/ 275 h 571"/>
              <a:gd name="T24" fmla="*/ 82 w 1847"/>
              <a:gd name="T25" fmla="*/ 322 h 571"/>
              <a:gd name="T26" fmla="*/ 142 w 1847"/>
              <a:gd name="T27" fmla="*/ 184 h 571"/>
              <a:gd name="T28" fmla="*/ 69 w 1847"/>
              <a:gd name="T29" fmla="*/ 232 h 571"/>
              <a:gd name="T30" fmla="*/ 1710 w 1847"/>
              <a:gd name="T31" fmla="*/ 0 h 571"/>
              <a:gd name="T32" fmla="*/ 1712 w 1847"/>
              <a:gd name="T33" fmla="*/ 380 h 571"/>
              <a:gd name="T34" fmla="*/ 1836 w 1847"/>
              <a:gd name="T35" fmla="*/ 507 h 571"/>
              <a:gd name="T36" fmla="*/ 1846 w 1847"/>
              <a:gd name="T37" fmla="*/ 509 h 571"/>
              <a:gd name="T38" fmla="*/ 1837 w 1847"/>
              <a:gd name="T39" fmla="*/ 528 h 571"/>
              <a:gd name="T40" fmla="*/ 465 w 1847"/>
              <a:gd name="T41" fmla="*/ 217 h 571"/>
              <a:gd name="T42" fmla="*/ 429 w 1847"/>
              <a:gd name="T43" fmla="*/ 191 h 571"/>
              <a:gd name="T44" fmla="*/ 1716 w 1847"/>
              <a:gd name="T45" fmla="*/ 546 h 571"/>
              <a:gd name="T46" fmla="*/ 1270 w 1847"/>
              <a:gd name="T47" fmla="*/ 497 h 571"/>
              <a:gd name="T48" fmla="*/ 1291 w 1847"/>
              <a:gd name="T49" fmla="*/ 495 h 571"/>
              <a:gd name="T50" fmla="*/ 1302 w 1847"/>
              <a:gd name="T51" fmla="*/ 546 h 571"/>
              <a:gd name="T52" fmla="*/ 1536 w 1847"/>
              <a:gd name="T53" fmla="*/ 373 h 571"/>
              <a:gd name="T54" fmla="*/ 1371 w 1847"/>
              <a:gd name="T55" fmla="*/ 58 h 571"/>
              <a:gd name="T56" fmla="*/ 1189 w 1847"/>
              <a:gd name="T57" fmla="*/ 571 h 571"/>
              <a:gd name="T58" fmla="*/ 1198 w 1847"/>
              <a:gd name="T59" fmla="*/ 527 h 571"/>
              <a:gd name="T60" fmla="*/ 1302 w 1847"/>
              <a:gd name="T61" fmla="*/ 460 h 571"/>
              <a:gd name="T62" fmla="*/ 1431 w 1847"/>
              <a:gd name="T63" fmla="*/ 533 h 571"/>
              <a:gd name="T64" fmla="*/ 1390 w 1847"/>
              <a:gd name="T65" fmla="*/ 510 h 571"/>
              <a:gd name="T66" fmla="*/ 1326 w 1847"/>
              <a:gd name="T67" fmla="*/ 503 h 571"/>
              <a:gd name="T68" fmla="*/ 1335 w 1847"/>
              <a:gd name="T69" fmla="*/ 501 h 571"/>
              <a:gd name="T70" fmla="*/ 921 w 1847"/>
              <a:gd name="T71" fmla="*/ 499 h 571"/>
              <a:gd name="T72" fmla="*/ 1158 w 1847"/>
              <a:gd name="T73" fmla="*/ 487 h 571"/>
              <a:gd name="T74" fmla="*/ 1172 w 1847"/>
              <a:gd name="T75" fmla="*/ 486 h 571"/>
              <a:gd name="T76" fmla="*/ 257 w 1847"/>
              <a:gd name="T77" fmla="*/ 332 h 571"/>
              <a:gd name="T78" fmla="*/ 530 w 1847"/>
              <a:gd name="T79" fmla="*/ 564 h 571"/>
              <a:gd name="T80" fmla="*/ 577 w 1847"/>
              <a:gd name="T81" fmla="*/ 118 h 571"/>
              <a:gd name="T82" fmla="*/ 550 w 1847"/>
              <a:gd name="T83" fmla="*/ 154 h 571"/>
              <a:gd name="T84" fmla="*/ 516 w 1847"/>
              <a:gd name="T85" fmla="*/ 83 h 571"/>
              <a:gd name="T86" fmla="*/ 400 w 1847"/>
              <a:gd name="T87" fmla="*/ 196 h 571"/>
              <a:gd name="T88" fmla="*/ 344 w 1847"/>
              <a:gd name="T89" fmla="*/ 180 h 571"/>
              <a:gd name="T90" fmla="*/ 339 w 1847"/>
              <a:gd name="T91" fmla="*/ 424 h 571"/>
              <a:gd name="T92" fmla="*/ 371 w 1847"/>
              <a:gd name="T93" fmla="*/ 386 h 571"/>
              <a:gd name="T94" fmla="*/ 273 w 1847"/>
              <a:gd name="T95" fmla="*/ 215 h 571"/>
              <a:gd name="T96" fmla="*/ 385 w 1847"/>
              <a:gd name="T97" fmla="*/ 331 h 571"/>
              <a:gd name="T98" fmla="*/ 400 w 1847"/>
              <a:gd name="T99" fmla="*/ 452 h 571"/>
              <a:gd name="T100" fmla="*/ 613 w 1847"/>
              <a:gd name="T101" fmla="*/ 396 h 571"/>
              <a:gd name="T102" fmla="*/ 582 w 1847"/>
              <a:gd name="T103" fmla="*/ 358 h 571"/>
              <a:gd name="T104" fmla="*/ 647 w 1847"/>
              <a:gd name="T105" fmla="*/ 318 h 571"/>
              <a:gd name="T106" fmla="*/ 530 w 1847"/>
              <a:gd name="T107" fmla="*/ 212 h 571"/>
              <a:gd name="T108" fmla="*/ 953 w 1847"/>
              <a:gd name="T109" fmla="*/ 166 h 571"/>
              <a:gd name="T110" fmla="*/ 1011 w 1847"/>
              <a:gd name="T111" fmla="*/ 486 h 571"/>
              <a:gd name="T112" fmla="*/ 1008 w 1847"/>
              <a:gd name="T113" fmla="*/ 494 h 571"/>
              <a:gd name="T114" fmla="*/ 1081 w 1847"/>
              <a:gd name="T115" fmla="*/ 516 h 571"/>
              <a:gd name="T116" fmla="*/ 1090 w 1847"/>
              <a:gd name="T117" fmla="*/ 517 h 571"/>
              <a:gd name="T118" fmla="*/ 1582 w 1847"/>
              <a:gd name="T119" fmla="*/ 500 h 571"/>
              <a:gd name="T120" fmla="*/ 1542 w 1847"/>
              <a:gd name="T121" fmla="*/ 532 h 571"/>
              <a:gd name="T122" fmla="*/ 1042 w 1847"/>
              <a:gd name="T123" fmla="*/ 487 h 571"/>
              <a:gd name="T124" fmla="*/ 1060 w 1847"/>
              <a:gd name="T125" fmla="*/ 53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7" h="571">
                <a:moveTo>
                  <a:pt x="1612" y="467"/>
                </a:moveTo>
                <a:cubicBezTo>
                  <a:pt x="1603" y="467"/>
                  <a:pt x="1603" y="467"/>
                  <a:pt x="1603" y="467"/>
                </a:cubicBezTo>
                <a:cubicBezTo>
                  <a:pt x="1603" y="487"/>
                  <a:pt x="1603" y="487"/>
                  <a:pt x="1603" y="487"/>
                </a:cubicBezTo>
                <a:cubicBezTo>
                  <a:pt x="1594" y="487"/>
                  <a:pt x="1594" y="487"/>
                  <a:pt x="1594" y="487"/>
                </a:cubicBezTo>
                <a:cubicBezTo>
                  <a:pt x="1594" y="494"/>
                  <a:pt x="1594" y="494"/>
                  <a:pt x="1594" y="494"/>
                </a:cubicBezTo>
                <a:cubicBezTo>
                  <a:pt x="1603" y="494"/>
                  <a:pt x="1603" y="494"/>
                  <a:pt x="1603" y="494"/>
                </a:cubicBezTo>
                <a:cubicBezTo>
                  <a:pt x="1603" y="529"/>
                  <a:pt x="1603" y="529"/>
                  <a:pt x="1603" y="529"/>
                </a:cubicBezTo>
                <a:cubicBezTo>
                  <a:pt x="1603" y="542"/>
                  <a:pt x="1608" y="546"/>
                  <a:pt x="1618" y="546"/>
                </a:cubicBezTo>
                <a:cubicBezTo>
                  <a:pt x="1625" y="546"/>
                  <a:pt x="1625" y="546"/>
                  <a:pt x="1625" y="546"/>
                </a:cubicBezTo>
                <a:cubicBezTo>
                  <a:pt x="1625" y="539"/>
                  <a:pt x="1625" y="539"/>
                  <a:pt x="1625" y="539"/>
                </a:cubicBezTo>
                <a:cubicBezTo>
                  <a:pt x="1619" y="539"/>
                  <a:pt x="1619" y="539"/>
                  <a:pt x="1619" y="539"/>
                </a:cubicBezTo>
                <a:cubicBezTo>
                  <a:pt x="1615" y="539"/>
                  <a:pt x="1612" y="537"/>
                  <a:pt x="1612" y="530"/>
                </a:cubicBezTo>
                <a:cubicBezTo>
                  <a:pt x="1612" y="494"/>
                  <a:pt x="1612" y="494"/>
                  <a:pt x="1612" y="494"/>
                </a:cubicBezTo>
                <a:cubicBezTo>
                  <a:pt x="1626" y="494"/>
                  <a:pt x="1626" y="494"/>
                  <a:pt x="1626" y="494"/>
                </a:cubicBezTo>
                <a:cubicBezTo>
                  <a:pt x="1626" y="487"/>
                  <a:pt x="1626" y="487"/>
                  <a:pt x="1626" y="487"/>
                </a:cubicBezTo>
                <a:cubicBezTo>
                  <a:pt x="1612" y="487"/>
                  <a:pt x="1612" y="487"/>
                  <a:pt x="1612" y="487"/>
                </a:cubicBezTo>
                <a:lnTo>
                  <a:pt x="1612" y="467"/>
                </a:lnTo>
                <a:close/>
                <a:moveTo>
                  <a:pt x="381" y="239"/>
                </a:moveTo>
                <a:cubicBezTo>
                  <a:pt x="379" y="237"/>
                  <a:pt x="374" y="237"/>
                  <a:pt x="372" y="239"/>
                </a:cubicBezTo>
                <a:cubicBezTo>
                  <a:pt x="345" y="266"/>
                  <a:pt x="345" y="266"/>
                  <a:pt x="345" y="266"/>
                </a:cubicBezTo>
                <a:cubicBezTo>
                  <a:pt x="344" y="267"/>
                  <a:pt x="343" y="269"/>
                  <a:pt x="343" y="270"/>
                </a:cubicBezTo>
                <a:cubicBezTo>
                  <a:pt x="343" y="272"/>
                  <a:pt x="344" y="274"/>
                  <a:pt x="345" y="275"/>
                </a:cubicBezTo>
                <a:cubicBezTo>
                  <a:pt x="372" y="302"/>
                  <a:pt x="372" y="302"/>
                  <a:pt x="372" y="302"/>
                </a:cubicBezTo>
                <a:cubicBezTo>
                  <a:pt x="373" y="303"/>
                  <a:pt x="375" y="304"/>
                  <a:pt x="376" y="304"/>
                </a:cubicBezTo>
                <a:cubicBezTo>
                  <a:pt x="378" y="304"/>
                  <a:pt x="380" y="303"/>
                  <a:pt x="381" y="302"/>
                </a:cubicBezTo>
                <a:cubicBezTo>
                  <a:pt x="408" y="275"/>
                  <a:pt x="408" y="275"/>
                  <a:pt x="408" y="275"/>
                </a:cubicBezTo>
                <a:cubicBezTo>
                  <a:pt x="409" y="274"/>
                  <a:pt x="410" y="272"/>
                  <a:pt x="410" y="270"/>
                </a:cubicBezTo>
                <a:cubicBezTo>
                  <a:pt x="410" y="269"/>
                  <a:pt x="409" y="267"/>
                  <a:pt x="408" y="266"/>
                </a:cubicBezTo>
                <a:lnTo>
                  <a:pt x="381" y="239"/>
                </a:lnTo>
                <a:close/>
                <a:moveTo>
                  <a:pt x="511" y="270"/>
                </a:moveTo>
                <a:cubicBezTo>
                  <a:pt x="511" y="272"/>
                  <a:pt x="512" y="274"/>
                  <a:pt x="513" y="275"/>
                </a:cubicBezTo>
                <a:cubicBezTo>
                  <a:pt x="540" y="302"/>
                  <a:pt x="540" y="302"/>
                  <a:pt x="540" y="302"/>
                </a:cubicBezTo>
                <a:cubicBezTo>
                  <a:pt x="541" y="303"/>
                  <a:pt x="543" y="304"/>
                  <a:pt x="545" y="304"/>
                </a:cubicBezTo>
                <a:cubicBezTo>
                  <a:pt x="546" y="304"/>
                  <a:pt x="548" y="303"/>
                  <a:pt x="549" y="302"/>
                </a:cubicBezTo>
                <a:cubicBezTo>
                  <a:pt x="576" y="275"/>
                  <a:pt x="576" y="275"/>
                  <a:pt x="576" y="275"/>
                </a:cubicBezTo>
                <a:cubicBezTo>
                  <a:pt x="579" y="273"/>
                  <a:pt x="579" y="268"/>
                  <a:pt x="576" y="266"/>
                </a:cubicBezTo>
                <a:cubicBezTo>
                  <a:pt x="549" y="239"/>
                  <a:pt x="549" y="239"/>
                  <a:pt x="549" y="239"/>
                </a:cubicBezTo>
                <a:cubicBezTo>
                  <a:pt x="548" y="238"/>
                  <a:pt x="546" y="237"/>
                  <a:pt x="545" y="237"/>
                </a:cubicBezTo>
                <a:cubicBezTo>
                  <a:pt x="543" y="237"/>
                  <a:pt x="541" y="238"/>
                  <a:pt x="540" y="239"/>
                </a:cubicBezTo>
                <a:cubicBezTo>
                  <a:pt x="513" y="266"/>
                  <a:pt x="513" y="266"/>
                  <a:pt x="513" y="266"/>
                </a:cubicBezTo>
                <a:cubicBezTo>
                  <a:pt x="512" y="267"/>
                  <a:pt x="511" y="269"/>
                  <a:pt x="511" y="270"/>
                </a:cubicBezTo>
                <a:close/>
                <a:moveTo>
                  <a:pt x="1775" y="546"/>
                </a:moveTo>
                <a:cubicBezTo>
                  <a:pt x="1784" y="546"/>
                  <a:pt x="1784" y="546"/>
                  <a:pt x="1784" y="546"/>
                </a:cubicBezTo>
                <a:cubicBezTo>
                  <a:pt x="1784" y="487"/>
                  <a:pt x="1784" y="487"/>
                  <a:pt x="1784" y="487"/>
                </a:cubicBezTo>
                <a:cubicBezTo>
                  <a:pt x="1775" y="487"/>
                  <a:pt x="1775" y="487"/>
                  <a:pt x="1775" y="487"/>
                </a:cubicBezTo>
                <a:lnTo>
                  <a:pt x="1775" y="546"/>
                </a:lnTo>
                <a:close/>
                <a:moveTo>
                  <a:pt x="465" y="323"/>
                </a:moveTo>
                <a:cubicBezTo>
                  <a:pt x="463" y="320"/>
                  <a:pt x="458" y="320"/>
                  <a:pt x="456" y="323"/>
                </a:cubicBezTo>
                <a:cubicBezTo>
                  <a:pt x="429" y="349"/>
                  <a:pt x="429" y="349"/>
                  <a:pt x="429" y="349"/>
                </a:cubicBezTo>
                <a:cubicBezTo>
                  <a:pt x="428" y="351"/>
                  <a:pt x="427" y="352"/>
                  <a:pt x="427" y="354"/>
                </a:cubicBezTo>
                <a:cubicBezTo>
                  <a:pt x="427" y="356"/>
                  <a:pt x="428" y="358"/>
                  <a:pt x="429" y="359"/>
                </a:cubicBezTo>
                <a:cubicBezTo>
                  <a:pt x="456" y="385"/>
                  <a:pt x="456" y="385"/>
                  <a:pt x="456" y="385"/>
                </a:cubicBezTo>
                <a:cubicBezTo>
                  <a:pt x="457" y="387"/>
                  <a:pt x="459" y="387"/>
                  <a:pt x="460" y="387"/>
                </a:cubicBezTo>
                <a:cubicBezTo>
                  <a:pt x="462" y="387"/>
                  <a:pt x="464" y="387"/>
                  <a:pt x="465" y="385"/>
                </a:cubicBezTo>
                <a:cubicBezTo>
                  <a:pt x="492" y="359"/>
                  <a:pt x="492" y="359"/>
                  <a:pt x="492" y="359"/>
                </a:cubicBezTo>
                <a:cubicBezTo>
                  <a:pt x="494" y="356"/>
                  <a:pt x="494" y="352"/>
                  <a:pt x="492" y="349"/>
                </a:cubicBezTo>
                <a:lnTo>
                  <a:pt x="465" y="323"/>
                </a:lnTo>
                <a:close/>
                <a:moveTo>
                  <a:pt x="1663" y="486"/>
                </a:moveTo>
                <a:cubicBezTo>
                  <a:pt x="1645" y="486"/>
                  <a:pt x="1633" y="498"/>
                  <a:pt x="1633" y="517"/>
                </a:cubicBezTo>
                <a:cubicBezTo>
                  <a:pt x="1633" y="535"/>
                  <a:pt x="1645" y="548"/>
                  <a:pt x="1663" y="548"/>
                </a:cubicBezTo>
                <a:cubicBezTo>
                  <a:pt x="1681" y="548"/>
                  <a:pt x="1693" y="535"/>
                  <a:pt x="1693" y="516"/>
                </a:cubicBezTo>
                <a:cubicBezTo>
                  <a:pt x="1693" y="498"/>
                  <a:pt x="1681" y="486"/>
                  <a:pt x="1663" y="486"/>
                </a:cubicBezTo>
                <a:close/>
                <a:moveTo>
                  <a:pt x="1663" y="540"/>
                </a:moveTo>
                <a:cubicBezTo>
                  <a:pt x="1652" y="540"/>
                  <a:pt x="1643" y="531"/>
                  <a:pt x="1643" y="517"/>
                </a:cubicBezTo>
                <a:cubicBezTo>
                  <a:pt x="1643" y="501"/>
                  <a:pt x="1652" y="493"/>
                  <a:pt x="1663" y="493"/>
                </a:cubicBezTo>
                <a:cubicBezTo>
                  <a:pt x="1675" y="493"/>
                  <a:pt x="1683" y="501"/>
                  <a:pt x="1683" y="517"/>
                </a:cubicBezTo>
                <a:cubicBezTo>
                  <a:pt x="1683" y="531"/>
                  <a:pt x="1675" y="540"/>
                  <a:pt x="1663" y="540"/>
                </a:cubicBezTo>
                <a:close/>
                <a:moveTo>
                  <a:pt x="1471" y="546"/>
                </a:moveTo>
                <a:cubicBezTo>
                  <a:pt x="1529" y="546"/>
                  <a:pt x="1529" y="546"/>
                  <a:pt x="1529" y="546"/>
                </a:cubicBezTo>
                <a:cubicBezTo>
                  <a:pt x="1529" y="537"/>
                  <a:pt x="1529" y="537"/>
                  <a:pt x="1529" y="537"/>
                </a:cubicBezTo>
                <a:cubicBezTo>
                  <a:pt x="1481" y="537"/>
                  <a:pt x="1481" y="537"/>
                  <a:pt x="1481" y="537"/>
                </a:cubicBezTo>
                <a:cubicBezTo>
                  <a:pt x="1481" y="507"/>
                  <a:pt x="1481" y="507"/>
                  <a:pt x="1481" y="507"/>
                </a:cubicBezTo>
                <a:cubicBezTo>
                  <a:pt x="1525" y="507"/>
                  <a:pt x="1525" y="507"/>
                  <a:pt x="1525" y="507"/>
                </a:cubicBezTo>
                <a:cubicBezTo>
                  <a:pt x="1525" y="499"/>
                  <a:pt x="1525" y="499"/>
                  <a:pt x="1525" y="499"/>
                </a:cubicBezTo>
                <a:cubicBezTo>
                  <a:pt x="1481" y="499"/>
                  <a:pt x="1481" y="499"/>
                  <a:pt x="1481" y="499"/>
                </a:cubicBezTo>
                <a:cubicBezTo>
                  <a:pt x="1481" y="471"/>
                  <a:pt x="1481" y="471"/>
                  <a:pt x="1481" y="471"/>
                </a:cubicBezTo>
                <a:cubicBezTo>
                  <a:pt x="1529" y="471"/>
                  <a:pt x="1529" y="471"/>
                  <a:pt x="1529" y="471"/>
                </a:cubicBezTo>
                <a:cubicBezTo>
                  <a:pt x="1529" y="462"/>
                  <a:pt x="1529" y="462"/>
                  <a:pt x="1529" y="462"/>
                </a:cubicBezTo>
                <a:cubicBezTo>
                  <a:pt x="1471" y="462"/>
                  <a:pt x="1471" y="462"/>
                  <a:pt x="1471" y="462"/>
                </a:cubicBezTo>
                <a:lnTo>
                  <a:pt x="1471" y="546"/>
                </a:lnTo>
                <a:close/>
                <a:moveTo>
                  <a:pt x="105" y="275"/>
                </a:moveTo>
                <a:cubicBezTo>
                  <a:pt x="95" y="265"/>
                  <a:pt x="79" y="265"/>
                  <a:pt x="69" y="275"/>
                </a:cubicBezTo>
                <a:cubicBezTo>
                  <a:pt x="8" y="337"/>
                  <a:pt x="8" y="337"/>
                  <a:pt x="8" y="337"/>
                </a:cubicBezTo>
                <a:cubicBezTo>
                  <a:pt x="3" y="342"/>
                  <a:pt x="0" y="348"/>
                  <a:pt x="0" y="355"/>
                </a:cubicBezTo>
                <a:cubicBezTo>
                  <a:pt x="0" y="361"/>
                  <a:pt x="3" y="368"/>
                  <a:pt x="8" y="372"/>
                </a:cubicBezTo>
                <a:cubicBezTo>
                  <a:pt x="52" y="416"/>
                  <a:pt x="52" y="416"/>
                  <a:pt x="52" y="416"/>
                </a:cubicBezTo>
                <a:cubicBezTo>
                  <a:pt x="34" y="433"/>
                  <a:pt x="34" y="433"/>
                  <a:pt x="34" y="433"/>
                </a:cubicBezTo>
                <a:cubicBezTo>
                  <a:pt x="25" y="443"/>
                  <a:pt x="25" y="459"/>
                  <a:pt x="34" y="469"/>
                </a:cubicBezTo>
                <a:cubicBezTo>
                  <a:pt x="39" y="474"/>
                  <a:pt x="46" y="476"/>
                  <a:pt x="52" y="476"/>
                </a:cubicBezTo>
                <a:cubicBezTo>
                  <a:pt x="59" y="476"/>
                  <a:pt x="65" y="474"/>
                  <a:pt x="70" y="469"/>
                </a:cubicBezTo>
                <a:cubicBezTo>
                  <a:pt x="105" y="434"/>
                  <a:pt x="105" y="434"/>
                  <a:pt x="105" y="434"/>
                </a:cubicBezTo>
                <a:cubicBezTo>
                  <a:pt x="105" y="434"/>
                  <a:pt x="105" y="434"/>
                  <a:pt x="105" y="434"/>
                </a:cubicBezTo>
                <a:cubicBezTo>
                  <a:pt x="166" y="372"/>
                  <a:pt x="166" y="372"/>
                  <a:pt x="166" y="372"/>
                </a:cubicBezTo>
                <a:cubicBezTo>
                  <a:pt x="171" y="368"/>
                  <a:pt x="174" y="361"/>
                  <a:pt x="174" y="355"/>
                </a:cubicBezTo>
                <a:cubicBezTo>
                  <a:pt x="174" y="348"/>
                  <a:pt x="171" y="342"/>
                  <a:pt x="166" y="337"/>
                </a:cubicBezTo>
                <a:lnTo>
                  <a:pt x="105" y="275"/>
                </a:lnTo>
                <a:close/>
                <a:moveTo>
                  <a:pt x="118" y="359"/>
                </a:moveTo>
                <a:cubicBezTo>
                  <a:pt x="92" y="385"/>
                  <a:pt x="92" y="385"/>
                  <a:pt x="92" y="385"/>
                </a:cubicBezTo>
                <a:cubicBezTo>
                  <a:pt x="91" y="386"/>
                  <a:pt x="89" y="387"/>
                  <a:pt x="87" y="387"/>
                </a:cubicBezTo>
                <a:cubicBezTo>
                  <a:pt x="85" y="387"/>
                  <a:pt x="84" y="386"/>
                  <a:pt x="82" y="385"/>
                </a:cubicBezTo>
                <a:cubicBezTo>
                  <a:pt x="56" y="359"/>
                  <a:pt x="56" y="359"/>
                  <a:pt x="56" y="359"/>
                </a:cubicBezTo>
                <a:cubicBezTo>
                  <a:pt x="55" y="357"/>
                  <a:pt x="54" y="356"/>
                  <a:pt x="54" y="354"/>
                </a:cubicBezTo>
                <a:cubicBezTo>
                  <a:pt x="54" y="352"/>
                  <a:pt x="55" y="350"/>
                  <a:pt x="56" y="349"/>
                </a:cubicBezTo>
                <a:cubicBezTo>
                  <a:pt x="82" y="322"/>
                  <a:pt x="82" y="322"/>
                  <a:pt x="82" y="322"/>
                </a:cubicBezTo>
                <a:cubicBezTo>
                  <a:pt x="85" y="320"/>
                  <a:pt x="89" y="320"/>
                  <a:pt x="92" y="322"/>
                </a:cubicBezTo>
                <a:cubicBezTo>
                  <a:pt x="118" y="349"/>
                  <a:pt x="118" y="349"/>
                  <a:pt x="118" y="349"/>
                </a:cubicBezTo>
                <a:cubicBezTo>
                  <a:pt x="121" y="352"/>
                  <a:pt x="121" y="356"/>
                  <a:pt x="118" y="359"/>
                </a:cubicBezTo>
                <a:close/>
                <a:moveTo>
                  <a:pt x="69" y="232"/>
                </a:moveTo>
                <a:cubicBezTo>
                  <a:pt x="74" y="237"/>
                  <a:pt x="81" y="239"/>
                  <a:pt x="87" y="239"/>
                </a:cubicBezTo>
                <a:cubicBezTo>
                  <a:pt x="94" y="239"/>
                  <a:pt x="100" y="237"/>
                  <a:pt x="105" y="232"/>
                </a:cubicBezTo>
                <a:cubicBezTo>
                  <a:pt x="134" y="202"/>
                  <a:pt x="134" y="202"/>
                  <a:pt x="134" y="202"/>
                </a:cubicBezTo>
                <a:cubicBezTo>
                  <a:pt x="139" y="198"/>
                  <a:pt x="142" y="191"/>
                  <a:pt x="142" y="184"/>
                </a:cubicBezTo>
                <a:cubicBezTo>
                  <a:pt x="142" y="178"/>
                  <a:pt x="139" y="171"/>
                  <a:pt x="134" y="167"/>
                </a:cubicBezTo>
                <a:cubicBezTo>
                  <a:pt x="105" y="137"/>
                  <a:pt x="105" y="137"/>
                  <a:pt x="105" y="137"/>
                </a:cubicBezTo>
                <a:cubicBezTo>
                  <a:pt x="100" y="133"/>
                  <a:pt x="94" y="130"/>
                  <a:pt x="87" y="130"/>
                </a:cubicBezTo>
                <a:cubicBezTo>
                  <a:pt x="80" y="130"/>
                  <a:pt x="74" y="133"/>
                  <a:pt x="69" y="137"/>
                </a:cubicBezTo>
                <a:cubicBezTo>
                  <a:pt x="40" y="167"/>
                  <a:pt x="40" y="167"/>
                  <a:pt x="40" y="167"/>
                </a:cubicBezTo>
                <a:cubicBezTo>
                  <a:pt x="35" y="171"/>
                  <a:pt x="33" y="178"/>
                  <a:pt x="33" y="184"/>
                </a:cubicBezTo>
                <a:cubicBezTo>
                  <a:pt x="33" y="191"/>
                  <a:pt x="35" y="198"/>
                  <a:pt x="40" y="202"/>
                </a:cubicBezTo>
                <a:lnTo>
                  <a:pt x="69" y="232"/>
                </a:lnTo>
                <a:close/>
                <a:moveTo>
                  <a:pt x="1847" y="281"/>
                </a:moveTo>
                <a:cubicBezTo>
                  <a:pt x="1847" y="200"/>
                  <a:pt x="1771" y="186"/>
                  <a:pt x="1709" y="170"/>
                </a:cubicBezTo>
                <a:cubicBezTo>
                  <a:pt x="1659" y="158"/>
                  <a:pt x="1610" y="147"/>
                  <a:pt x="1610" y="103"/>
                </a:cubicBezTo>
                <a:cubicBezTo>
                  <a:pt x="1610" y="69"/>
                  <a:pt x="1644" y="39"/>
                  <a:pt x="1700" y="39"/>
                </a:cubicBezTo>
                <a:cubicBezTo>
                  <a:pt x="1754" y="39"/>
                  <a:pt x="1796" y="57"/>
                  <a:pt x="1822" y="81"/>
                </a:cubicBezTo>
                <a:cubicBezTo>
                  <a:pt x="1833" y="81"/>
                  <a:pt x="1833" y="81"/>
                  <a:pt x="1833" y="81"/>
                </a:cubicBezTo>
                <a:cubicBezTo>
                  <a:pt x="1833" y="41"/>
                  <a:pt x="1833" y="41"/>
                  <a:pt x="1833" y="41"/>
                </a:cubicBezTo>
                <a:cubicBezTo>
                  <a:pt x="1812" y="21"/>
                  <a:pt x="1764" y="0"/>
                  <a:pt x="1710" y="0"/>
                </a:cubicBezTo>
                <a:cubicBezTo>
                  <a:pt x="1619" y="0"/>
                  <a:pt x="1565" y="46"/>
                  <a:pt x="1565" y="104"/>
                </a:cubicBezTo>
                <a:cubicBezTo>
                  <a:pt x="1565" y="183"/>
                  <a:pt x="1641" y="196"/>
                  <a:pt x="1703" y="211"/>
                </a:cubicBezTo>
                <a:cubicBezTo>
                  <a:pt x="1754" y="223"/>
                  <a:pt x="1803" y="236"/>
                  <a:pt x="1803" y="280"/>
                </a:cubicBezTo>
                <a:cubicBezTo>
                  <a:pt x="1803" y="307"/>
                  <a:pt x="1772" y="341"/>
                  <a:pt x="1712" y="341"/>
                </a:cubicBezTo>
                <a:cubicBezTo>
                  <a:pt x="1665" y="341"/>
                  <a:pt x="1606" y="315"/>
                  <a:pt x="1572" y="279"/>
                </a:cubicBezTo>
                <a:cubicBezTo>
                  <a:pt x="1561" y="279"/>
                  <a:pt x="1561" y="279"/>
                  <a:pt x="1561" y="279"/>
                </a:cubicBezTo>
                <a:cubicBezTo>
                  <a:pt x="1561" y="331"/>
                  <a:pt x="1561" y="331"/>
                  <a:pt x="1561" y="331"/>
                </a:cubicBezTo>
                <a:cubicBezTo>
                  <a:pt x="1606" y="365"/>
                  <a:pt x="1652" y="380"/>
                  <a:pt x="1712" y="380"/>
                </a:cubicBezTo>
                <a:cubicBezTo>
                  <a:pt x="1797" y="380"/>
                  <a:pt x="1847" y="334"/>
                  <a:pt x="1847" y="281"/>
                </a:cubicBezTo>
                <a:close/>
                <a:moveTo>
                  <a:pt x="1821" y="486"/>
                </a:moveTo>
                <a:cubicBezTo>
                  <a:pt x="1812" y="486"/>
                  <a:pt x="1805" y="489"/>
                  <a:pt x="1800" y="493"/>
                </a:cubicBezTo>
                <a:cubicBezTo>
                  <a:pt x="1800" y="502"/>
                  <a:pt x="1800" y="502"/>
                  <a:pt x="1800" y="502"/>
                </a:cubicBezTo>
                <a:cubicBezTo>
                  <a:pt x="1802" y="502"/>
                  <a:pt x="1802" y="502"/>
                  <a:pt x="1802" y="502"/>
                </a:cubicBezTo>
                <a:cubicBezTo>
                  <a:pt x="1807" y="497"/>
                  <a:pt x="1812" y="494"/>
                  <a:pt x="1821" y="494"/>
                </a:cubicBezTo>
                <a:cubicBezTo>
                  <a:pt x="1829" y="494"/>
                  <a:pt x="1835" y="499"/>
                  <a:pt x="1837" y="505"/>
                </a:cubicBezTo>
                <a:cubicBezTo>
                  <a:pt x="1836" y="507"/>
                  <a:pt x="1836" y="507"/>
                  <a:pt x="1836" y="507"/>
                </a:cubicBezTo>
                <a:cubicBezTo>
                  <a:pt x="1832" y="507"/>
                  <a:pt x="1823" y="509"/>
                  <a:pt x="1819" y="510"/>
                </a:cubicBezTo>
                <a:cubicBezTo>
                  <a:pt x="1805" y="513"/>
                  <a:pt x="1796" y="518"/>
                  <a:pt x="1796" y="530"/>
                </a:cubicBezTo>
                <a:cubicBezTo>
                  <a:pt x="1796" y="540"/>
                  <a:pt x="1804" y="548"/>
                  <a:pt x="1816" y="548"/>
                </a:cubicBezTo>
                <a:cubicBezTo>
                  <a:pt x="1824" y="548"/>
                  <a:pt x="1831" y="545"/>
                  <a:pt x="1836" y="539"/>
                </a:cubicBezTo>
                <a:cubicBezTo>
                  <a:pt x="1837" y="539"/>
                  <a:pt x="1837" y="539"/>
                  <a:pt x="1837" y="539"/>
                </a:cubicBezTo>
                <a:cubicBezTo>
                  <a:pt x="1837" y="546"/>
                  <a:pt x="1837" y="546"/>
                  <a:pt x="1837" y="546"/>
                </a:cubicBezTo>
                <a:cubicBezTo>
                  <a:pt x="1846" y="546"/>
                  <a:pt x="1846" y="546"/>
                  <a:pt x="1846" y="546"/>
                </a:cubicBezTo>
                <a:cubicBezTo>
                  <a:pt x="1846" y="533"/>
                  <a:pt x="1846" y="522"/>
                  <a:pt x="1846" y="509"/>
                </a:cubicBezTo>
                <a:cubicBezTo>
                  <a:pt x="1846" y="495"/>
                  <a:pt x="1837" y="486"/>
                  <a:pt x="1821" y="486"/>
                </a:cubicBezTo>
                <a:close/>
                <a:moveTo>
                  <a:pt x="1837" y="528"/>
                </a:moveTo>
                <a:cubicBezTo>
                  <a:pt x="1837" y="527"/>
                  <a:pt x="1837" y="527"/>
                  <a:pt x="1837" y="527"/>
                </a:cubicBezTo>
                <a:cubicBezTo>
                  <a:pt x="1837" y="536"/>
                  <a:pt x="1826" y="539"/>
                  <a:pt x="1820" y="539"/>
                </a:cubicBezTo>
                <a:cubicBezTo>
                  <a:pt x="1811" y="539"/>
                  <a:pt x="1805" y="536"/>
                  <a:pt x="1805" y="530"/>
                </a:cubicBezTo>
                <a:cubicBezTo>
                  <a:pt x="1805" y="523"/>
                  <a:pt x="1810" y="520"/>
                  <a:pt x="1822" y="518"/>
                </a:cubicBezTo>
                <a:cubicBezTo>
                  <a:pt x="1825" y="517"/>
                  <a:pt x="1832" y="516"/>
                  <a:pt x="1837" y="515"/>
                </a:cubicBezTo>
                <a:lnTo>
                  <a:pt x="1837" y="528"/>
                </a:lnTo>
                <a:close/>
                <a:moveTo>
                  <a:pt x="1775" y="472"/>
                </a:moveTo>
                <a:cubicBezTo>
                  <a:pt x="1784" y="472"/>
                  <a:pt x="1784" y="472"/>
                  <a:pt x="1784" y="472"/>
                </a:cubicBezTo>
                <a:cubicBezTo>
                  <a:pt x="1784" y="460"/>
                  <a:pt x="1784" y="460"/>
                  <a:pt x="1784" y="460"/>
                </a:cubicBezTo>
                <a:cubicBezTo>
                  <a:pt x="1775" y="460"/>
                  <a:pt x="1775" y="460"/>
                  <a:pt x="1775" y="460"/>
                </a:cubicBezTo>
                <a:lnTo>
                  <a:pt x="1775" y="472"/>
                </a:lnTo>
                <a:close/>
                <a:moveTo>
                  <a:pt x="456" y="217"/>
                </a:moveTo>
                <a:cubicBezTo>
                  <a:pt x="457" y="218"/>
                  <a:pt x="459" y="219"/>
                  <a:pt x="460" y="219"/>
                </a:cubicBezTo>
                <a:cubicBezTo>
                  <a:pt x="462" y="219"/>
                  <a:pt x="464" y="218"/>
                  <a:pt x="465" y="217"/>
                </a:cubicBezTo>
                <a:cubicBezTo>
                  <a:pt x="492" y="191"/>
                  <a:pt x="492" y="191"/>
                  <a:pt x="492" y="191"/>
                </a:cubicBezTo>
                <a:cubicBezTo>
                  <a:pt x="494" y="188"/>
                  <a:pt x="494" y="184"/>
                  <a:pt x="492" y="181"/>
                </a:cubicBezTo>
                <a:cubicBezTo>
                  <a:pt x="465" y="155"/>
                  <a:pt x="465" y="155"/>
                  <a:pt x="465" y="155"/>
                </a:cubicBezTo>
                <a:cubicBezTo>
                  <a:pt x="464" y="153"/>
                  <a:pt x="462" y="153"/>
                  <a:pt x="460" y="153"/>
                </a:cubicBezTo>
                <a:cubicBezTo>
                  <a:pt x="459" y="153"/>
                  <a:pt x="457" y="153"/>
                  <a:pt x="456" y="155"/>
                </a:cubicBezTo>
                <a:cubicBezTo>
                  <a:pt x="429" y="181"/>
                  <a:pt x="429" y="181"/>
                  <a:pt x="429" y="181"/>
                </a:cubicBezTo>
                <a:cubicBezTo>
                  <a:pt x="428" y="182"/>
                  <a:pt x="427" y="184"/>
                  <a:pt x="427" y="186"/>
                </a:cubicBezTo>
                <a:cubicBezTo>
                  <a:pt x="427" y="188"/>
                  <a:pt x="428" y="189"/>
                  <a:pt x="429" y="191"/>
                </a:cubicBezTo>
                <a:lnTo>
                  <a:pt x="456" y="217"/>
                </a:lnTo>
                <a:close/>
                <a:moveTo>
                  <a:pt x="1737" y="486"/>
                </a:moveTo>
                <a:cubicBezTo>
                  <a:pt x="1729" y="486"/>
                  <a:pt x="1721" y="489"/>
                  <a:pt x="1717" y="497"/>
                </a:cubicBezTo>
                <a:cubicBezTo>
                  <a:pt x="1715" y="497"/>
                  <a:pt x="1715" y="497"/>
                  <a:pt x="1715" y="497"/>
                </a:cubicBezTo>
                <a:cubicBezTo>
                  <a:pt x="1715" y="487"/>
                  <a:pt x="1715" y="487"/>
                  <a:pt x="1715" y="487"/>
                </a:cubicBezTo>
                <a:cubicBezTo>
                  <a:pt x="1707" y="487"/>
                  <a:pt x="1707" y="487"/>
                  <a:pt x="1707" y="487"/>
                </a:cubicBezTo>
                <a:cubicBezTo>
                  <a:pt x="1707" y="546"/>
                  <a:pt x="1707" y="546"/>
                  <a:pt x="1707" y="546"/>
                </a:cubicBezTo>
                <a:cubicBezTo>
                  <a:pt x="1716" y="546"/>
                  <a:pt x="1716" y="546"/>
                  <a:pt x="1716" y="546"/>
                </a:cubicBezTo>
                <a:cubicBezTo>
                  <a:pt x="1716" y="508"/>
                  <a:pt x="1716" y="508"/>
                  <a:pt x="1716" y="508"/>
                </a:cubicBezTo>
                <a:cubicBezTo>
                  <a:pt x="1716" y="500"/>
                  <a:pt x="1727" y="494"/>
                  <a:pt x="1734" y="494"/>
                </a:cubicBezTo>
                <a:cubicBezTo>
                  <a:pt x="1743" y="494"/>
                  <a:pt x="1750" y="499"/>
                  <a:pt x="1750" y="509"/>
                </a:cubicBezTo>
                <a:cubicBezTo>
                  <a:pt x="1750" y="546"/>
                  <a:pt x="1750" y="546"/>
                  <a:pt x="1750" y="546"/>
                </a:cubicBezTo>
                <a:cubicBezTo>
                  <a:pt x="1759" y="546"/>
                  <a:pt x="1759" y="546"/>
                  <a:pt x="1759" y="546"/>
                </a:cubicBezTo>
                <a:cubicBezTo>
                  <a:pt x="1759" y="508"/>
                  <a:pt x="1759" y="508"/>
                  <a:pt x="1759" y="508"/>
                </a:cubicBezTo>
                <a:cubicBezTo>
                  <a:pt x="1759" y="493"/>
                  <a:pt x="1750" y="486"/>
                  <a:pt x="1737" y="486"/>
                </a:cubicBezTo>
                <a:close/>
                <a:moveTo>
                  <a:pt x="1270" y="497"/>
                </a:moveTo>
                <a:cubicBezTo>
                  <a:pt x="1268" y="497"/>
                  <a:pt x="1268" y="497"/>
                  <a:pt x="1268" y="497"/>
                </a:cubicBezTo>
                <a:cubicBezTo>
                  <a:pt x="1268" y="487"/>
                  <a:pt x="1268" y="487"/>
                  <a:pt x="1268" y="487"/>
                </a:cubicBezTo>
                <a:cubicBezTo>
                  <a:pt x="1259" y="487"/>
                  <a:pt x="1259" y="487"/>
                  <a:pt x="1259" y="487"/>
                </a:cubicBezTo>
                <a:cubicBezTo>
                  <a:pt x="1259" y="546"/>
                  <a:pt x="1259" y="546"/>
                  <a:pt x="1259" y="546"/>
                </a:cubicBezTo>
                <a:cubicBezTo>
                  <a:pt x="1269" y="546"/>
                  <a:pt x="1269" y="546"/>
                  <a:pt x="1269" y="546"/>
                </a:cubicBezTo>
                <a:cubicBezTo>
                  <a:pt x="1269" y="512"/>
                  <a:pt x="1269" y="512"/>
                  <a:pt x="1269" y="512"/>
                </a:cubicBezTo>
                <a:cubicBezTo>
                  <a:pt x="1269" y="502"/>
                  <a:pt x="1276" y="495"/>
                  <a:pt x="1283" y="495"/>
                </a:cubicBezTo>
                <a:cubicBezTo>
                  <a:pt x="1291" y="495"/>
                  <a:pt x="1291" y="495"/>
                  <a:pt x="1291" y="495"/>
                </a:cubicBezTo>
                <a:cubicBezTo>
                  <a:pt x="1291" y="486"/>
                  <a:pt x="1291" y="486"/>
                  <a:pt x="1291" y="486"/>
                </a:cubicBezTo>
                <a:cubicBezTo>
                  <a:pt x="1283" y="486"/>
                  <a:pt x="1283" y="486"/>
                  <a:pt x="1283" y="486"/>
                </a:cubicBezTo>
                <a:cubicBezTo>
                  <a:pt x="1276" y="486"/>
                  <a:pt x="1272" y="490"/>
                  <a:pt x="1270" y="497"/>
                </a:cubicBezTo>
                <a:close/>
                <a:moveTo>
                  <a:pt x="1302" y="546"/>
                </a:moveTo>
                <a:cubicBezTo>
                  <a:pt x="1311" y="546"/>
                  <a:pt x="1311" y="546"/>
                  <a:pt x="1311" y="546"/>
                </a:cubicBezTo>
                <a:cubicBezTo>
                  <a:pt x="1311" y="487"/>
                  <a:pt x="1311" y="487"/>
                  <a:pt x="1311" y="487"/>
                </a:cubicBezTo>
                <a:cubicBezTo>
                  <a:pt x="1302" y="487"/>
                  <a:pt x="1302" y="487"/>
                  <a:pt x="1302" y="487"/>
                </a:cubicBezTo>
                <a:lnTo>
                  <a:pt x="1302" y="546"/>
                </a:lnTo>
                <a:close/>
                <a:moveTo>
                  <a:pt x="1330" y="5"/>
                </a:moveTo>
                <a:cubicBezTo>
                  <a:pt x="1196" y="361"/>
                  <a:pt x="1196" y="361"/>
                  <a:pt x="1196" y="361"/>
                </a:cubicBezTo>
                <a:cubicBezTo>
                  <a:pt x="1196" y="373"/>
                  <a:pt x="1196" y="373"/>
                  <a:pt x="1196" y="373"/>
                </a:cubicBezTo>
                <a:cubicBezTo>
                  <a:pt x="1235" y="373"/>
                  <a:pt x="1235" y="373"/>
                  <a:pt x="1235" y="373"/>
                </a:cubicBezTo>
                <a:cubicBezTo>
                  <a:pt x="1284" y="242"/>
                  <a:pt x="1284" y="242"/>
                  <a:pt x="1284" y="242"/>
                </a:cubicBezTo>
                <a:cubicBezTo>
                  <a:pt x="1442" y="242"/>
                  <a:pt x="1442" y="242"/>
                  <a:pt x="1442" y="242"/>
                </a:cubicBezTo>
                <a:cubicBezTo>
                  <a:pt x="1493" y="373"/>
                  <a:pt x="1493" y="373"/>
                  <a:pt x="1493" y="373"/>
                </a:cubicBezTo>
                <a:cubicBezTo>
                  <a:pt x="1536" y="373"/>
                  <a:pt x="1536" y="373"/>
                  <a:pt x="1536" y="373"/>
                </a:cubicBezTo>
                <a:cubicBezTo>
                  <a:pt x="1536" y="361"/>
                  <a:pt x="1536" y="361"/>
                  <a:pt x="1536" y="361"/>
                </a:cubicBezTo>
                <a:cubicBezTo>
                  <a:pt x="1398" y="5"/>
                  <a:pt x="1398" y="5"/>
                  <a:pt x="1398" y="5"/>
                </a:cubicBezTo>
                <a:lnTo>
                  <a:pt x="1330" y="5"/>
                </a:lnTo>
                <a:close/>
                <a:moveTo>
                  <a:pt x="1298" y="205"/>
                </a:moveTo>
                <a:cubicBezTo>
                  <a:pt x="1353" y="58"/>
                  <a:pt x="1353" y="58"/>
                  <a:pt x="1353" y="58"/>
                </a:cubicBezTo>
                <a:cubicBezTo>
                  <a:pt x="1361" y="35"/>
                  <a:pt x="1361" y="35"/>
                  <a:pt x="1361" y="35"/>
                </a:cubicBezTo>
                <a:cubicBezTo>
                  <a:pt x="1363" y="35"/>
                  <a:pt x="1363" y="35"/>
                  <a:pt x="1363" y="35"/>
                </a:cubicBezTo>
                <a:cubicBezTo>
                  <a:pt x="1371" y="58"/>
                  <a:pt x="1371" y="58"/>
                  <a:pt x="1371" y="58"/>
                </a:cubicBezTo>
                <a:cubicBezTo>
                  <a:pt x="1427" y="205"/>
                  <a:pt x="1427" y="205"/>
                  <a:pt x="1427" y="205"/>
                </a:cubicBezTo>
                <a:lnTo>
                  <a:pt x="1298" y="205"/>
                </a:lnTo>
                <a:close/>
                <a:moveTo>
                  <a:pt x="1217" y="486"/>
                </a:moveTo>
                <a:cubicBezTo>
                  <a:pt x="1210" y="486"/>
                  <a:pt x="1203" y="489"/>
                  <a:pt x="1200" y="494"/>
                </a:cubicBezTo>
                <a:cubicBezTo>
                  <a:pt x="1199" y="494"/>
                  <a:pt x="1199" y="494"/>
                  <a:pt x="1199" y="494"/>
                </a:cubicBezTo>
                <a:cubicBezTo>
                  <a:pt x="1199" y="487"/>
                  <a:pt x="1199" y="487"/>
                  <a:pt x="1199" y="487"/>
                </a:cubicBezTo>
                <a:cubicBezTo>
                  <a:pt x="1189" y="487"/>
                  <a:pt x="1189" y="487"/>
                  <a:pt x="1189" y="487"/>
                </a:cubicBezTo>
                <a:cubicBezTo>
                  <a:pt x="1189" y="571"/>
                  <a:pt x="1189" y="571"/>
                  <a:pt x="1189" y="571"/>
                </a:cubicBezTo>
                <a:cubicBezTo>
                  <a:pt x="1198" y="571"/>
                  <a:pt x="1198" y="571"/>
                  <a:pt x="1198" y="571"/>
                </a:cubicBezTo>
                <a:cubicBezTo>
                  <a:pt x="1198" y="538"/>
                  <a:pt x="1198" y="538"/>
                  <a:pt x="1198" y="538"/>
                </a:cubicBezTo>
                <a:cubicBezTo>
                  <a:pt x="1200" y="538"/>
                  <a:pt x="1200" y="538"/>
                  <a:pt x="1200" y="538"/>
                </a:cubicBezTo>
                <a:cubicBezTo>
                  <a:pt x="1202" y="544"/>
                  <a:pt x="1211" y="547"/>
                  <a:pt x="1217" y="547"/>
                </a:cubicBezTo>
                <a:cubicBezTo>
                  <a:pt x="1233" y="547"/>
                  <a:pt x="1246" y="535"/>
                  <a:pt x="1246" y="515"/>
                </a:cubicBezTo>
                <a:cubicBezTo>
                  <a:pt x="1246" y="497"/>
                  <a:pt x="1235" y="486"/>
                  <a:pt x="1217" y="486"/>
                </a:cubicBezTo>
                <a:close/>
                <a:moveTo>
                  <a:pt x="1216" y="539"/>
                </a:moveTo>
                <a:cubicBezTo>
                  <a:pt x="1207" y="539"/>
                  <a:pt x="1199" y="534"/>
                  <a:pt x="1198" y="527"/>
                </a:cubicBezTo>
                <a:cubicBezTo>
                  <a:pt x="1198" y="510"/>
                  <a:pt x="1198" y="510"/>
                  <a:pt x="1198" y="510"/>
                </a:cubicBezTo>
                <a:cubicBezTo>
                  <a:pt x="1199" y="500"/>
                  <a:pt x="1207" y="494"/>
                  <a:pt x="1216" y="494"/>
                </a:cubicBezTo>
                <a:cubicBezTo>
                  <a:pt x="1228" y="494"/>
                  <a:pt x="1237" y="502"/>
                  <a:pt x="1237" y="516"/>
                </a:cubicBezTo>
                <a:cubicBezTo>
                  <a:pt x="1237" y="531"/>
                  <a:pt x="1227" y="539"/>
                  <a:pt x="1216" y="539"/>
                </a:cubicBezTo>
                <a:close/>
                <a:moveTo>
                  <a:pt x="1302" y="472"/>
                </a:moveTo>
                <a:cubicBezTo>
                  <a:pt x="1311" y="472"/>
                  <a:pt x="1311" y="472"/>
                  <a:pt x="1311" y="472"/>
                </a:cubicBezTo>
                <a:cubicBezTo>
                  <a:pt x="1311" y="460"/>
                  <a:pt x="1311" y="460"/>
                  <a:pt x="1311" y="460"/>
                </a:cubicBezTo>
                <a:cubicBezTo>
                  <a:pt x="1302" y="460"/>
                  <a:pt x="1302" y="460"/>
                  <a:pt x="1302" y="460"/>
                </a:cubicBezTo>
                <a:lnTo>
                  <a:pt x="1302" y="472"/>
                </a:lnTo>
                <a:close/>
                <a:moveTo>
                  <a:pt x="1436" y="517"/>
                </a:moveTo>
                <a:cubicBezTo>
                  <a:pt x="1436" y="499"/>
                  <a:pt x="1428" y="486"/>
                  <a:pt x="1408" y="486"/>
                </a:cubicBezTo>
                <a:cubicBezTo>
                  <a:pt x="1390" y="486"/>
                  <a:pt x="1380" y="499"/>
                  <a:pt x="1380" y="516"/>
                </a:cubicBezTo>
                <a:cubicBezTo>
                  <a:pt x="1380" y="537"/>
                  <a:pt x="1391" y="548"/>
                  <a:pt x="1412" y="548"/>
                </a:cubicBezTo>
                <a:cubicBezTo>
                  <a:pt x="1418" y="548"/>
                  <a:pt x="1427" y="546"/>
                  <a:pt x="1433" y="540"/>
                </a:cubicBezTo>
                <a:cubicBezTo>
                  <a:pt x="1433" y="533"/>
                  <a:pt x="1433" y="533"/>
                  <a:pt x="1433" y="533"/>
                </a:cubicBezTo>
                <a:cubicBezTo>
                  <a:pt x="1431" y="533"/>
                  <a:pt x="1431" y="533"/>
                  <a:pt x="1431" y="533"/>
                </a:cubicBezTo>
                <a:cubicBezTo>
                  <a:pt x="1425" y="537"/>
                  <a:pt x="1418" y="539"/>
                  <a:pt x="1412" y="539"/>
                </a:cubicBezTo>
                <a:cubicBezTo>
                  <a:pt x="1401" y="539"/>
                  <a:pt x="1395" y="535"/>
                  <a:pt x="1391" y="527"/>
                </a:cubicBezTo>
                <a:cubicBezTo>
                  <a:pt x="1390" y="525"/>
                  <a:pt x="1390" y="522"/>
                  <a:pt x="1390" y="518"/>
                </a:cubicBezTo>
                <a:cubicBezTo>
                  <a:pt x="1390" y="517"/>
                  <a:pt x="1390" y="517"/>
                  <a:pt x="1390" y="517"/>
                </a:cubicBezTo>
                <a:lnTo>
                  <a:pt x="1436" y="517"/>
                </a:lnTo>
                <a:close/>
                <a:moveTo>
                  <a:pt x="1408" y="493"/>
                </a:moveTo>
                <a:cubicBezTo>
                  <a:pt x="1419" y="493"/>
                  <a:pt x="1425" y="500"/>
                  <a:pt x="1426" y="510"/>
                </a:cubicBezTo>
                <a:cubicBezTo>
                  <a:pt x="1390" y="510"/>
                  <a:pt x="1390" y="510"/>
                  <a:pt x="1390" y="510"/>
                </a:cubicBezTo>
                <a:cubicBezTo>
                  <a:pt x="1392" y="500"/>
                  <a:pt x="1397" y="493"/>
                  <a:pt x="1408" y="493"/>
                </a:cubicBezTo>
                <a:close/>
                <a:moveTo>
                  <a:pt x="1335" y="501"/>
                </a:moveTo>
                <a:cubicBezTo>
                  <a:pt x="1335" y="496"/>
                  <a:pt x="1340" y="493"/>
                  <a:pt x="1350" y="493"/>
                </a:cubicBezTo>
                <a:cubicBezTo>
                  <a:pt x="1358" y="493"/>
                  <a:pt x="1364" y="498"/>
                  <a:pt x="1366" y="500"/>
                </a:cubicBezTo>
                <a:cubicBezTo>
                  <a:pt x="1368" y="500"/>
                  <a:pt x="1368" y="500"/>
                  <a:pt x="1368" y="500"/>
                </a:cubicBezTo>
                <a:cubicBezTo>
                  <a:pt x="1368" y="491"/>
                  <a:pt x="1368" y="491"/>
                  <a:pt x="1368" y="491"/>
                </a:cubicBezTo>
                <a:cubicBezTo>
                  <a:pt x="1365" y="489"/>
                  <a:pt x="1359" y="486"/>
                  <a:pt x="1350" y="486"/>
                </a:cubicBezTo>
                <a:cubicBezTo>
                  <a:pt x="1334" y="486"/>
                  <a:pt x="1326" y="493"/>
                  <a:pt x="1326" y="503"/>
                </a:cubicBezTo>
                <a:cubicBezTo>
                  <a:pt x="1326" y="523"/>
                  <a:pt x="1362" y="519"/>
                  <a:pt x="1362" y="531"/>
                </a:cubicBezTo>
                <a:cubicBezTo>
                  <a:pt x="1362" y="537"/>
                  <a:pt x="1358" y="540"/>
                  <a:pt x="1348" y="540"/>
                </a:cubicBezTo>
                <a:cubicBezTo>
                  <a:pt x="1341" y="540"/>
                  <a:pt x="1332" y="536"/>
                  <a:pt x="1329" y="532"/>
                </a:cubicBezTo>
                <a:cubicBezTo>
                  <a:pt x="1326" y="532"/>
                  <a:pt x="1326" y="532"/>
                  <a:pt x="1326" y="532"/>
                </a:cubicBezTo>
                <a:cubicBezTo>
                  <a:pt x="1326" y="541"/>
                  <a:pt x="1326" y="541"/>
                  <a:pt x="1326" y="541"/>
                </a:cubicBezTo>
                <a:cubicBezTo>
                  <a:pt x="1331" y="545"/>
                  <a:pt x="1339" y="548"/>
                  <a:pt x="1348" y="548"/>
                </a:cubicBezTo>
                <a:cubicBezTo>
                  <a:pt x="1365" y="548"/>
                  <a:pt x="1372" y="541"/>
                  <a:pt x="1372" y="531"/>
                </a:cubicBezTo>
                <a:cubicBezTo>
                  <a:pt x="1372" y="510"/>
                  <a:pt x="1335" y="516"/>
                  <a:pt x="1335" y="501"/>
                </a:cubicBezTo>
                <a:close/>
                <a:moveTo>
                  <a:pt x="912" y="546"/>
                </a:moveTo>
                <a:cubicBezTo>
                  <a:pt x="969" y="546"/>
                  <a:pt x="969" y="546"/>
                  <a:pt x="969" y="546"/>
                </a:cubicBezTo>
                <a:cubicBezTo>
                  <a:pt x="969" y="537"/>
                  <a:pt x="969" y="537"/>
                  <a:pt x="969" y="537"/>
                </a:cubicBezTo>
                <a:cubicBezTo>
                  <a:pt x="921" y="537"/>
                  <a:pt x="921" y="537"/>
                  <a:pt x="921" y="537"/>
                </a:cubicBezTo>
                <a:cubicBezTo>
                  <a:pt x="921" y="507"/>
                  <a:pt x="921" y="507"/>
                  <a:pt x="921" y="507"/>
                </a:cubicBezTo>
                <a:cubicBezTo>
                  <a:pt x="965" y="507"/>
                  <a:pt x="965" y="507"/>
                  <a:pt x="965" y="507"/>
                </a:cubicBezTo>
                <a:cubicBezTo>
                  <a:pt x="965" y="499"/>
                  <a:pt x="965" y="499"/>
                  <a:pt x="965" y="499"/>
                </a:cubicBezTo>
                <a:cubicBezTo>
                  <a:pt x="921" y="499"/>
                  <a:pt x="921" y="499"/>
                  <a:pt x="921" y="499"/>
                </a:cubicBezTo>
                <a:cubicBezTo>
                  <a:pt x="921" y="471"/>
                  <a:pt x="921" y="471"/>
                  <a:pt x="921" y="471"/>
                </a:cubicBezTo>
                <a:cubicBezTo>
                  <a:pt x="969" y="471"/>
                  <a:pt x="969" y="471"/>
                  <a:pt x="969" y="471"/>
                </a:cubicBezTo>
                <a:cubicBezTo>
                  <a:pt x="969" y="462"/>
                  <a:pt x="969" y="462"/>
                  <a:pt x="969" y="462"/>
                </a:cubicBezTo>
                <a:cubicBezTo>
                  <a:pt x="912" y="462"/>
                  <a:pt x="912" y="462"/>
                  <a:pt x="912" y="462"/>
                </a:cubicBezTo>
                <a:lnTo>
                  <a:pt x="912" y="546"/>
                </a:lnTo>
                <a:close/>
                <a:moveTo>
                  <a:pt x="1159" y="497"/>
                </a:moveTo>
                <a:cubicBezTo>
                  <a:pt x="1158" y="497"/>
                  <a:pt x="1158" y="497"/>
                  <a:pt x="1158" y="497"/>
                </a:cubicBezTo>
                <a:cubicBezTo>
                  <a:pt x="1158" y="487"/>
                  <a:pt x="1158" y="487"/>
                  <a:pt x="1158" y="487"/>
                </a:cubicBezTo>
                <a:cubicBezTo>
                  <a:pt x="1148" y="487"/>
                  <a:pt x="1148" y="487"/>
                  <a:pt x="1148" y="487"/>
                </a:cubicBezTo>
                <a:cubicBezTo>
                  <a:pt x="1148" y="546"/>
                  <a:pt x="1148" y="546"/>
                  <a:pt x="1148" y="546"/>
                </a:cubicBezTo>
                <a:cubicBezTo>
                  <a:pt x="1158" y="546"/>
                  <a:pt x="1158" y="546"/>
                  <a:pt x="1158" y="546"/>
                </a:cubicBezTo>
                <a:cubicBezTo>
                  <a:pt x="1158" y="512"/>
                  <a:pt x="1158" y="512"/>
                  <a:pt x="1158" y="512"/>
                </a:cubicBezTo>
                <a:cubicBezTo>
                  <a:pt x="1159" y="502"/>
                  <a:pt x="1165" y="495"/>
                  <a:pt x="1172" y="495"/>
                </a:cubicBezTo>
                <a:cubicBezTo>
                  <a:pt x="1180" y="495"/>
                  <a:pt x="1180" y="495"/>
                  <a:pt x="1180" y="495"/>
                </a:cubicBezTo>
                <a:cubicBezTo>
                  <a:pt x="1180" y="486"/>
                  <a:pt x="1180" y="486"/>
                  <a:pt x="1180" y="486"/>
                </a:cubicBezTo>
                <a:cubicBezTo>
                  <a:pt x="1172" y="486"/>
                  <a:pt x="1172" y="486"/>
                  <a:pt x="1172" y="486"/>
                </a:cubicBezTo>
                <a:cubicBezTo>
                  <a:pt x="1165" y="486"/>
                  <a:pt x="1161" y="490"/>
                  <a:pt x="1159" y="497"/>
                </a:cubicBezTo>
                <a:close/>
                <a:moveTo>
                  <a:pt x="767" y="20"/>
                </a:moveTo>
                <a:cubicBezTo>
                  <a:pt x="763" y="11"/>
                  <a:pt x="754" y="5"/>
                  <a:pt x="744" y="5"/>
                </a:cubicBezTo>
                <a:cubicBezTo>
                  <a:pt x="416" y="5"/>
                  <a:pt x="416" y="5"/>
                  <a:pt x="416" y="5"/>
                </a:cubicBezTo>
                <a:cubicBezTo>
                  <a:pt x="409" y="5"/>
                  <a:pt x="403" y="8"/>
                  <a:pt x="398" y="12"/>
                </a:cubicBezTo>
                <a:cubicBezTo>
                  <a:pt x="185" y="225"/>
                  <a:pt x="185" y="225"/>
                  <a:pt x="185" y="225"/>
                </a:cubicBezTo>
                <a:cubicBezTo>
                  <a:pt x="176" y="235"/>
                  <a:pt x="176" y="250"/>
                  <a:pt x="185" y="260"/>
                </a:cubicBezTo>
                <a:cubicBezTo>
                  <a:pt x="257" y="332"/>
                  <a:pt x="257" y="332"/>
                  <a:pt x="257" y="332"/>
                </a:cubicBezTo>
                <a:cubicBezTo>
                  <a:pt x="226" y="364"/>
                  <a:pt x="226" y="364"/>
                  <a:pt x="226" y="364"/>
                </a:cubicBezTo>
                <a:cubicBezTo>
                  <a:pt x="216" y="373"/>
                  <a:pt x="216" y="389"/>
                  <a:pt x="226" y="399"/>
                </a:cubicBezTo>
                <a:cubicBezTo>
                  <a:pt x="332" y="505"/>
                  <a:pt x="332" y="505"/>
                  <a:pt x="332" y="505"/>
                </a:cubicBezTo>
                <a:cubicBezTo>
                  <a:pt x="341" y="515"/>
                  <a:pt x="357" y="515"/>
                  <a:pt x="367" y="505"/>
                </a:cubicBezTo>
                <a:cubicBezTo>
                  <a:pt x="401" y="471"/>
                  <a:pt x="401" y="471"/>
                  <a:pt x="401" y="471"/>
                </a:cubicBezTo>
                <a:cubicBezTo>
                  <a:pt x="494" y="564"/>
                  <a:pt x="494" y="564"/>
                  <a:pt x="494" y="564"/>
                </a:cubicBezTo>
                <a:cubicBezTo>
                  <a:pt x="499" y="569"/>
                  <a:pt x="505" y="571"/>
                  <a:pt x="512" y="571"/>
                </a:cubicBezTo>
                <a:cubicBezTo>
                  <a:pt x="518" y="571"/>
                  <a:pt x="525" y="569"/>
                  <a:pt x="530" y="564"/>
                </a:cubicBezTo>
                <a:cubicBezTo>
                  <a:pt x="757" y="337"/>
                  <a:pt x="757" y="337"/>
                  <a:pt x="757" y="337"/>
                </a:cubicBezTo>
                <a:cubicBezTo>
                  <a:pt x="761" y="332"/>
                  <a:pt x="764" y="325"/>
                  <a:pt x="764" y="319"/>
                </a:cubicBezTo>
                <a:cubicBezTo>
                  <a:pt x="764" y="312"/>
                  <a:pt x="761" y="306"/>
                  <a:pt x="757" y="301"/>
                </a:cubicBezTo>
                <a:cubicBezTo>
                  <a:pt x="632" y="176"/>
                  <a:pt x="632" y="176"/>
                  <a:pt x="632" y="176"/>
                </a:cubicBezTo>
                <a:cubicBezTo>
                  <a:pt x="762" y="48"/>
                  <a:pt x="762" y="48"/>
                  <a:pt x="762" y="48"/>
                </a:cubicBezTo>
                <a:cubicBezTo>
                  <a:pt x="769" y="41"/>
                  <a:pt x="771" y="30"/>
                  <a:pt x="767" y="20"/>
                </a:cubicBezTo>
                <a:close/>
                <a:moveTo>
                  <a:pt x="550" y="144"/>
                </a:moveTo>
                <a:cubicBezTo>
                  <a:pt x="577" y="118"/>
                  <a:pt x="577" y="118"/>
                  <a:pt x="577" y="118"/>
                </a:cubicBezTo>
                <a:cubicBezTo>
                  <a:pt x="578" y="116"/>
                  <a:pt x="580" y="116"/>
                  <a:pt x="582" y="116"/>
                </a:cubicBezTo>
                <a:cubicBezTo>
                  <a:pt x="583" y="116"/>
                  <a:pt x="585" y="116"/>
                  <a:pt x="586" y="118"/>
                </a:cubicBezTo>
                <a:cubicBezTo>
                  <a:pt x="613" y="144"/>
                  <a:pt x="613" y="144"/>
                  <a:pt x="613" y="144"/>
                </a:cubicBezTo>
                <a:cubicBezTo>
                  <a:pt x="615" y="147"/>
                  <a:pt x="615" y="151"/>
                  <a:pt x="613" y="154"/>
                </a:cubicBezTo>
                <a:cubicBezTo>
                  <a:pt x="586" y="180"/>
                  <a:pt x="586" y="180"/>
                  <a:pt x="586" y="180"/>
                </a:cubicBezTo>
                <a:cubicBezTo>
                  <a:pt x="585" y="181"/>
                  <a:pt x="583" y="182"/>
                  <a:pt x="582" y="182"/>
                </a:cubicBezTo>
                <a:cubicBezTo>
                  <a:pt x="580" y="182"/>
                  <a:pt x="578" y="181"/>
                  <a:pt x="577" y="180"/>
                </a:cubicBezTo>
                <a:cubicBezTo>
                  <a:pt x="550" y="154"/>
                  <a:pt x="550" y="154"/>
                  <a:pt x="550" y="154"/>
                </a:cubicBezTo>
                <a:cubicBezTo>
                  <a:pt x="549" y="152"/>
                  <a:pt x="548" y="151"/>
                  <a:pt x="548" y="149"/>
                </a:cubicBezTo>
                <a:cubicBezTo>
                  <a:pt x="548" y="147"/>
                  <a:pt x="549" y="145"/>
                  <a:pt x="550" y="144"/>
                </a:cubicBezTo>
                <a:close/>
                <a:moveTo>
                  <a:pt x="400" y="90"/>
                </a:moveTo>
                <a:cubicBezTo>
                  <a:pt x="400" y="87"/>
                  <a:pt x="402" y="84"/>
                  <a:pt x="405" y="83"/>
                </a:cubicBezTo>
                <a:cubicBezTo>
                  <a:pt x="407" y="82"/>
                  <a:pt x="411" y="83"/>
                  <a:pt x="413" y="85"/>
                </a:cubicBezTo>
                <a:cubicBezTo>
                  <a:pt x="460" y="132"/>
                  <a:pt x="460" y="132"/>
                  <a:pt x="460" y="132"/>
                </a:cubicBezTo>
                <a:cubicBezTo>
                  <a:pt x="508" y="85"/>
                  <a:pt x="508" y="85"/>
                  <a:pt x="508" y="85"/>
                </a:cubicBezTo>
                <a:cubicBezTo>
                  <a:pt x="510" y="83"/>
                  <a:pt x="513" y="82"/>
                  <a:pt x="516" y="83"/>
                </a:cubicBezTo>
                <a:cubicBezTo>
                  <a:pt x="519" y="84"/>
                  <a:pt x="521" y="87"/>
                  <a:pt x="521" y="90"/>
                </a:cubicBezTo>
                <a:cubicBezTo>
                  <a:pt x="521" y="196"/>
                  <a:pt x="521" y="196"/>
                  <a:pt x="521" y="196"/>
                </a:cubicBezTo>
                <a:cubicBezTo>
                  <a:pt x="521" y="198"/>
                  <a:pt x="520" y="200"/>
                  <a:pt x="519" y="201"/>
                </a:cubicBezTo>
                <a:cubicBezTo>
                  <a:pt x="466" y="254"/>
                  <a:pt x="466" y="254"/>
                  <a:pt x="466" y="254"/>
                </a:cubicBezTo>
                <a:cubicBezTo>
                  <a:pt x="464" y="256"/>
                  <a:pt x="462" y="256"/>
                  <a:pt x="460" y="256"/>
                </a:cubicBezTo>
                <a:cubicBezTo>
                  <a:pt x="459" y="256"/>
                  <a:pt x="457" y="256"/>
                  <a:pt x="455" y="254"/>
                </a:cubicBezTo>
                <a:cubicBezTo>
                  <a:pt x="402" y="201"/>
                  <a:pt x="402" y="201"/>
                  <a:pt x="402" y="201"/>
                </a:cubicBezTo>
                <a:cubicBezTo>
                  <a:pt x="401" y="200"/>
                  <a:pt x="400" y="198"/>
                  <a:pt x="400" y="196"/>
                </a:cubicBezTo>
                <a:lnTo>
                  <a:pt x="400" y="90"/>
                </a:lnTo>
                <a:close/>
                <a:moveTo>
                  <a:pt x="308" y="144"/>
                </a:moveTo>
                <a:cubicBezTo>
                  <a:pt x="335" y="118"/>
                  <a:pt x="335" y="118"/>
                  <a:pt x="335" y="118"/>
                </a:cubicBezTo>
                <a:cubicBezTo>
                  <a:pt x="336" y="116"/>
                  <a:pt x="338" y="116"/>
                  <a:pt x="339" y="116"/>
                </a:cubicBezTo>
                <a:cubicBezTo>
                  <a:pt x="341" y="116"/>
                  <a:pt x="343" y="116"/>
                  <a:pt x="344" y="118"/>
                </a:cubicBezTo>
                <a:cubicBezTo>
                  <a:pt x="371" y="144"/>
                  <a:pt x="371" y="144"/>
                  <a:pt x="371" y="144"/>
                </a:cubicBezTo>
                <a:cubicBezTo>
                  <a:pt x="373" y="147"/>
                  <a:pt x="373" y="151"/>
                  <a:pt x="371" y="154"/>
                </a:cubicBezTo>
                <a:cubicBezTo>
                  <a:pt x="344" y="180"/>
                  <a:pt x="344" y="180"/>
                  <a:pt x="344" y="180"/>
                </a:cubicBezTo>
                <a:cubicBezTo>
                  <a:pt x="343" y="181"/>
                  <a:pt x="341" y="182"/>
                  <a:pt x="339" y="182"/>
                </a:cubicBezTo>
                <a:cubicBezTo>
                  <a:pt x="338" y="182"/>
                  <a:pt x="336" y="181"/>
                  <a:pt x="335" y="180"/>
                </a:cubicBezTo>
                <a:cubicBezTo>
                  <a:pt x="308" y="154"/>
                  <a:pt x="308" y="154"/>
                  <a:pt x="308" y="154"/>
                </a:cubicBezTo>
                <a:cubicBezTo>
                  <a:pt x="307" y="152"/>
                  <a:pt x="306" y="151"/>
                  <a:pt x="306" y="149"/>
                </a:cubicBezTo>
                <a:cubicBezTo>
                  <a:pt x="306" y="147"/>
                  <a:pt x="307" y="145"/>
                  <a:pt x="308" y="144"/>
                </a:cubicBezTo>
                <a:close/>
                <a:moveTo>
                  <a:pt x="371" y="396"/>
                </a:moveTo>
                <a:cubicBezTo>
                  <a:pt x="344" y="422"/>
                  <a:pt x="344" y="422"/>
                  <a:pt x="344" y="422"/>
                </a:cubicBezTo>
                <a:cubicBezTo>
                  <a:pt x="343" y="424"/>
                  <a:pt x="341" y="424"/>
                  <a:pt x="339" y="424"/>
                </a:cubicBezTo>
                <a:cubicBezTo>
                  <a:pt x="338" y="424"/>
                  <a:pt x="336" y="424"/>
                  <a:pt x="335" y="422"/>
                </a:cubicBezTo>
                <a:cubicBezTo>
                  <a:pt x="308" y="396"/>
                  <a:pt x="308" y="396"/>
                  <a:pt x="308" y="396"/>
                </a:cubicBezTo>
                <a:cubicBezTo>
                  <a:pt x="307" y="395"/>
                  <a:pt x="306" y="393"/>
                  <a:pt x="306" y="391"/>
                </a:cubicBezTo>
                <a:cubicBezTo>
                  <a:pt x="306" y="389"/>
                  <a:pt x="307" y="387"/>
                  <a:pt x="308" y="386"/>
                </a:cubicBezTo>
                <a:cubicBezTo>
                  <a:pt x="335" y="360"/>
                  <a:pt x="335" y="360"/>
                  <a:pt x="335" y="360"/>
                </a:cubicBezTo>
                <a:cubicBezTo>
                  <a:pt x="336" y="358"/>
                  <a:pt x="338" y="358"/>
                  <a:pt x="339" y="358"/>
                </a:cubicBezTo>
                <a:cubicBezTo>
                  <a:pt x="341" y="358"/>
                  <a:pt x="343" y="358"/>
                  <a:pt x="344" y="360"/>
                </a:cubicBezTo>
                <a:cubicBezTo>
                  <a:pt x="371" y="386"/>
                  <a:pt x="371" y="386"/>
                  <a:pt x="371" y="386"/>
                </a:cubicBezTo>
                <a:cubicBezTo>
                  <a:pt x="373" y="389"/>
                  <a:pt x="373" y="393"/>
                  <a:pt x="371" y="396"/>
                </a:cubicBezTo>
                <a:close/>
                <a:moveTo>
                  <a:pt x="385" y="331"/>
                </a:moveTo>
                <a:cubicBezTo>
                  <a:pt x="280" y="331"/>
                  <a:pt x="280" y="331"/>
                  <a:pt x="280" y="331"/>
                </a:cubicBezTo>
                <a:cubicBezTo>
                  <a:pt x="277" y="331"/>
                  <a:pt x="274" y="329"/>
                  <a:pt x="273" y="326"/>
                </a:cubicBezTo>
                <a:cubicBezTo>
                  <a:pt x="271" y="323"/>
                  <a:pt x="272" y="320"/>
                  <a:pt x="274" y="318"/>
                </a:cubicBezTo>
                <a:cubicBezTo>
                  <a:pt x="322" y="270"/>
                  <a:pt x="322" y="270"/>
                  <a:pt x="322" y="270"/>
                </a:cubicBezTo>
                <a:cubicBezTo>
                  <a:pt x="274" y="223"/>
                  <a:pt x="274" y="223"/>
                  <a:pt x="274" y="223"/>
                </a:cubicBezTo>
                <a:cubicBezTo>
                  <a:pt x="272" y="221"/>
                  <a:pt x="271" y="217"/>
                  <a:pt x="273" y="215"/>
                </a:cubicBezTo>
                <a:cubicBezTo>
                  <a:pt x="274" y="212"/>
                  <a:pt x="277" y="210"/>
                  <a:pt x="280" y="210"/>
                </a:cubicBezTo>
                <a:cubicBezTo>
                  <a:pt x="385" y="210"/>
                  <a:pt x="385" y="210"/>
                  <a:pt x="385" y="210"/>
                </a:cubicBezTo>
                <a:cubicBezTo>
                  <a:pt x="387" y="210"/>
                  <a:pt x="389" y="211"/>
                  <a:pt x="391" y="212"/>
                </a:cubicBezTo>
                <a:cubicBezTo>
                  <a:pt x="444" y="265"/>
                  <a:pt x="444" y="265"/>
                  <a:pt x="444" y="265"/>
                </a:cubicBezTo>
                <a:cubicBezTo>
                  <a:pt x="445" y="266"/>
                  <a:pt x="446" y="268"/>
                  <a:pt x="446" y="270"/>
                </a:cubicBezTo>
                <a:cubicBezTo>
                  <a:pt x="446" y="272"/>
                  <a:pt x="445" y="274"/>
                  <a:pt x="444" y="276"/>
                </a:cubicBezTo>
                <a:cubicBezTo>
                  <a:pt x="391" y="329"/>
                  <a:pt x="391" y="329"/>
                  <a:pt x="391" y="329"/>
                </a:cubicBezTo>
                <a:cubicBezTo>
                  <a:pt x="389" y="330"/>
                  <a:pt x="387" y="331"/>
                  <a:pt x="385" y="331"/>
                </a:cubicBezTo>
                <a:close/>
                <a:moveTo>
                  <a:pt x="521" y="452"/>
                </a:moveTo>
                <a:cubicBezTo>
                  <a:pt x="521" y="455"/>
                  <a:pt x="519" y="458"/>
                  <a:pt x="516" y="459"/>
                </a:cubicBezTo>
                <a:cubicBezTo>
                  <a:pt x="515" y="459"/>
                  <a:pt x="514" y="459"/>
                  <a:pt x="513" y="459"/>
                </a:cubicBezTo>
                <a:cubicBezTo>
                  <a:pt x="511" y="459"/>
                  <a:pt x="509" y="459"/>
                  <a:pt x="508" y="457"/>
                </a:cubicBezTo>
                <a:cubicBezTo>
                  <a:pt x="460" y="410"/>
                  <a:pt x="460" y="410"/>
                  <a:pt x="460" y="410"/>
                </a:cubicBezTo>
                <a:cubicBezTo>
                  <a:pt x="413" y="457"/>
                  <a:pt x="413" y="457"/>
                  <a:pt x="413" y="457"/>
                </a:cubicBezTo>
                <a:cubicBezTo>
                  <a:pt x="411" y="459"/>
                  <a:pt x="407" y="460"/>
                  <a:pt x="405" y="459"/>
                </a:cubicBezTo>
                <a:cubicBezTo>
                  <a:pt x="402" y="458"/>
                  <a:pt x="400" y="455"/>
                  <a:pt x="400" y="452"/>
                </a:cubicBezTo>
                <a:cubicBezTo>
                  <a:pt x="400" y="346"/>
                  <a:pt x="400" y="346"/>
                  <a:pt x="400" y="346"/>
                </a:cubicBezTo>
                <a:cubicBezTo>
                  <a:pt x="400" y="344"/>
                  <a:pt x="401" y="342"/>
                  <a:pt x="402" y="341"/>
                </a:cubicBezTo>
                <a:cubicBezTo>
                  <a:pt x="455" y="288"/>
                  <a:pt x="455" y="288"/>
                  <a:pt x="455" y="288"/>
                </a:cubicBezTo>
                <a:cubicBezTo>
                  <a:pt x="458" y="285"/>
                  <a:pt x="463" y="285"/>
                  <a:pt x="466" y="288"/>
                </a:cubicBezTo>
                <a:cubicBezTo>
                  <a:pt x="519" y="341"/>
                  <a:pt x="519" y="341"/>
                  <a:pt x="519" y="341"/>
                </a:cubicBezTo>
                <a:cubicBezTo>
                  <a:pt x="520" y="342"/>
                  <a:pt x="521" y="344"/>
                  <a:pt x="521" y="346"/>
                </a:cubicBezTo>
                <a:lnTo>
                  <a:pt x="521" y="452"/>
                </a:lnTo>
                <a:close/>
                <a:moveTo>
                  <a:pt x="613" y="396"/>
                </a:moveTo>
                <a:cubicBezTo>
                  <a:pt x="586" y="422"/>
                  <a:pt x="586" y="422"/>
                  <a:pt x="586" y="422"/>
                </a:cubicBezTo>
                <a:cubicBezTo>
                  <a:pt x="585" y="424"/>
                  <a:pt x="583" y="424"/>
                  <a:pt x="582" y="424"/>
                </a:cubicBezTo>
                <a:cubicBezTo>
                  <a:pt x="580" y="424"/>
                  <a:pt x="578" y="424"/>
                  <a:pt x="577" y="422"/>
                </a:cubicBezTo>
                <a:cubicBezTo>
                  <a:pt x="550" y="396"/>
                  <a:pt x="550" y="396"/>
                  <a:pt x="550" y="396"/>
                </a:cubicBezTo>
                <a:cubicBezTo>
                  <a:pt x="549" y="395"/>
                  <a:pt x="548" y="393"/>
                  <a:pt x="548" y="391"/>
                </a:cubicBezTo>
                <a:cubicBezTo>
                  <a:pt x="548" y="389"/>
                  <a:pt x="549" y="387"/>
                  <a:pt x="550" y="386"/>
                </a:cubicBezTo>
                <a:cubicBezTo>
                  <a:pt x="577" y="360"/>
                  <a:pt x="577" y="360"/>
                  <a:pt x="577" y="360"/>
                </a:cubicBezTo>
                <a:cubicBezTo>
                  <a:pt x="578" y="358"/>
                  <a:pt x="580" y="358"/>
                  <a:pt x="582" y="358"/>
                </a:cubicBezTo>
                <a:cubicBezTo>
                  <a:pt x="583" y="358"/>
                  <a:pt x="585" y="358"/>
                  <a:pt x="586" y="360"/>
                </a:cubicBezTo>
                <a:cubicBezTo>
                  <a:pt x="613" y="386"/>
                  <a:pt x="613" y="386"/>
                  <a:pt x="613" y="386"/>
                </a:cubicBezTo>
                <a:cubicBezTo>
                  <a:pt x="615" y="389"/>
                  <a:pt x="615" y="393"/>
                  <a:pt x="613" y="396"/>
                </a:cubicBezTo>
                <a:close/>
                <a:moveTo>
                  <a:pt x="641" y="210"/>
                </a:moveTo>
                <a:cubicBezTo>
                  <a:pt x="644" y="210"/>
                  <a:pt x="647" y="212"/>
                  <a:pt x="648" y="215"/>
                </a:cubicBezTo>
                <a:cubicBezTo>
                  <a:pt x="649" y="217"/>
                  <a:pt x="649" y="221"/>
                  <a:pt x="647" y="223"/>
                </a:cubicBezTo>
                <a:cubicBezTo>
                  <a:pt x="599" y="270"/>
                  <a:pt x="599" y="270"/>
                  <a:pt x="599" y="270"/>
                </a:cubicBezTo>
                <a:cubicBezTo>
                  <a:pt x="647" y="318"/>
                  <a:pt x="647" y="318"/>
                  <a:pt x="647" y="318"/>
                </a:cubicBezTo>
                <a:cubicBezTo>
                  <a:pt x="649" y="320"/>
                  <a:pt x="649" y="323"/>
                  <a:pt x="648" y="326"/>
                </a:cubicBezTo>
                <a:cubicBezTo>
                  <a:pt x="647" y="329"/>
                  <a:pt x="644" y="331"/>
                  <a:pt x="641" y="331"/>
                </a:cubicBezTo>
                <a:cubicBezTo>
                  <a:pt x="535" y="331"/>
                  <a:pt x="535" y="331"/>
                  <a:pt x="535" y="331"/>
                </a:cubicBezTo>
                <a:cubicBezTo>
                  <a:pt x="533" y="331"/>
                  <a:pt x="532" y="330"/>
                  <a:pt x="530" y="329"/>
                </a:cubicBezTo>
                <a:cubicBezTo>
                  <a:pt x="477" y="276"/>
                  <a:pt x="477" y="276"/>
                  <a:pt x="477" y="276"/>
                </a:cubicBezTo>
                <a:cubicBezTo>
                  <a:pt x="476" y="274"/>
                  <a:pt x="475" y="272"/>
                  <a:pt x="475" y="270"/>
                </a:cubicBezTo>
                <a:cubicBezTo>
                  <a:pt x="475" y="268"/>
                  <a:pt x="476" y="266"/>
                  <a:pt x="477" y="265"/>
                </a:cubicBezTo>
                <a:cubicBezTo>
                  <a:pt x="530" y="212"/>
                  <a:pt x="530" y="212"/>
                  <a:pt x="530" y="212"/>
                </a:cubicBezTo>
                <a:cubicBezTo>
                  <a:pt x="532" y="211"/>
                  <a:pt x="533" y="210"/>
                  <a:pt x="535" y="210"/>
                </a:cubicBezTo>
                <a:lnTo>
                  <a:pt x="641" y="210"/>
                </a:lnTo>
                <a:close/>
                <a:moveTo>
                  <a:pt x="1162" y="335"/>
                </a:moveTo>
                <a:cubicBezTo>
                  <a:pt x="953" y="335"/>
                  <a:pt x="953" y="335"/>
                  <a:pt x="953" y="335"/>
                </a:cubicBezTo>
                <a:cubicBezTo>
                  <a:pt x="953" y="204"/>
                  <a:pt x="953" y="204"/>
                  <a:pt x="953" y="204"/>
                </a:cubicBezTo>
                <a:cubicBezTo>
                  <a:pt x="1146" y="204"/>
                  <a:pt x="1146" y="204"/>
                  <a:pt x="1146" y="204"/>
                </a:cubicBezTo>
                <a:cubicBezTo>
                  <a:pt x="1146" y="166"/>
                  <a:pt x="1146" y="166"/>
                  <a:pt x="1146" y="166"/>
                </a:cubicBezTo>
                <a:cubicBezTo>
                  <a:pt x="953" y="166"/>
                  <a:pt x="953" y="166"/>
                  <a:pt x="953" y="166"/>
                </a:cubicBezTo>
                <a:cubicBezTo>
                  <a:pt x="953" y="43"/>
                  <a:pt x="953" y="43"/>
                  <a:pt x="953" y="43"/>
                </a:cubicBezTo>
                <a:cubicBezTo>
                  <a:pt x="1163" y="43"/>
                  <a:pt x="1163" y="43"/>
                  <a:pt x="1163" y="43"/>
                </a:cubicBezTo>
                <a:cubicBezTo>
                  <a:pt x="1163" y="5"/>
                  <a:pt x="1163" y="5"/>
                  <a:pt x="1163" y="5"/>
                </a:cubicBezTo>
                <a:cubicBezTo>
                  <a:pt x="911" y="5"/>
                  <a:pt x="911" y="5"/>
                  <a:pt x="911" y="5"/>
                </a:cubicBezTo>
                <a:cubicBezTo>
                  <a:pt x="911" y="373"/>
                  <a:pt x="911" y="373"/>
                  <a:pt x="911" y="373"/>
                </a:cubicBezTo>
                <a:cubicBezTo>
                  <a:pt x="1162" y="373"/>
                  <a:pt x="1162" y="373"/>
                  <a:pt x="1162" y="373"/>
                </a:cubicBezTo>
                <a:lnTo>
                  <a:pt x="1162" y="335"/>
                </a:lnTo>
                <a:close/>
                <a:moveTo>
                  <a:pt x="1011" y="486"/>
                </a:moveTo>
                <a:cubicBezTo>
                  <a:pt x="1003" y="486"/>
                  <a:pt x="995" y="489"/>
                  <a:pt x="991" y="497"/>
                </a:cubicBezTo>
                <a:cubicBezTo>
                  <a:pt x="990" y="497"/>
                  <a:pt x="990" y="497"/>
                  <a:pt x="990" y="497"/>
                </a:cubicBezTo>
                <a:cubicBezTo>
                  <a:pt x="990" y="487"/>
                  <a:pt x="990" y="487"/>
                  <a:pt x="990" y="487"/>
                </a:cubicBezTo>
                <a:cubicBezTo>
                  <a:pt x="981" y="487"/>
                  <a:pt x="981" y="487"/>
                  <a:pt x="981" y="487"/>
                </a:cubicBezTo>
                <a:cubicBezTo>
                  <a:pt x="981" y="546"/>
                  <a:pt x="981" y="546"/>
                  <a:pt x="981" y="546"/>
                </a:cubicBezTo>
                <a:cubicBezTo>
                  <a:pt x="990" y="546"/>
                  <a:pt x="990" y="546"/>
                  <a:pt x="990" y="546"/>
                </a:cubicBezTo>
                <a:cubicBezTo>
                  <a:pt x="990" y="508"/>
                  <a:pt x="990" y="508"/>
                  <a:pt x="990" y="508"/>
                </a:cubicBezTo>
                <a:cubicBezTo>
                  <a:pt x="991" y="500"/>
                  <a:pt x="1001" y="494"/>
                  <a:pt x="1008" y="494"/>
                </a:cubicBezTo>
                <a:cubicBezTo>
                  <a:pt x="1017" y="494"/>
                  <a:pt x="1024" y="499"/>
                  <a:pt x="1024" y="509"/>
                </a:cubicBezTo>
                <a:cubicBezTo>
                  <a:pt x="1024" y="546"/>
                  <a:pt x="1024" y="546"/>
                  <a:pt x="1024" y="546"/>
                </a:cubicBezTo>
                <a:cubicBezTo>
                  <a:pt x="1034" y="546"/>
                  <a:pt x="1034" y="546"/>
                  <a:pt x="1034" y="546"/>
                </a:cubicBezTo>
                <a:cubicBezTo>
                  <a:pt x="1034" y="508"/>
                  <a:pt x="1034" y="508"/>
                  <a:pt x="1034" y="508"/>
                </a:cubicBezTo>
                <a:cubicBezTo>
                  <a:pt x="1034" y="493"/>
                  <a:pt x="1024" y="486"/>
                  <a:pt x="1011" y="486"/>
                </a:cubicBezTo>
                <a:close/>
                <a:moveTo>
                  <a:pt x="1137" y="517"/>
                </a:moveTo>
                <a:cubicBezTo>
                  <a:pt x="1136" y="499"/>
                  <a:pt x="1129" y="486"/>
                  <a:pt x="1109" y="486"/>
                </a:cubicBezTo>
                <a:cubicBezTo>
                  <a:pt x="1091" y="486"/>
                  <a:pt x="1081" y="499"/>
                  <a:pt x="1081" y="516"/>
                </a:cubicBezTo>
                <a:cubicBezTo>
                  <a:pt x="1081" y="537"/>
                  <a:pt x="1092" y="548"/>
                  <a:pt x="1113" y="548"/>
                </a:cubicBezTo>
                <a:cubicBezTo>
                  <a:pt x="1119" y="548"/>
                  <a:pt x="1128" y="546"/>
                  <a:pt x="1134" y="540"/>
                </a:cubicBezTo>
                <a:cubicBezTo>
                  <a:pt x="1134" y="533"/>
                  <a:pt x="1134" y="533"/>
                  <a:pt x="1134" y="533"/>
                </a:cubicBezTo>
                <a:cubicBezTo>
                  <a:pt x="1132" y="533"/>
                  <a:pt x="1132" y="533"/>
                  <a:pt x="1132" y="533"/>
                </a:cubicBezTo>
                <a:cubicBezTo>
                  <a:pt x="1126" y="537"/>
                  <a:pt x="1119" y="539"/>
                  <a:pt x="1113" y="539"/>
                </a:cubicBezTo>
                <a:cubicBezTo>
                  <a:pt x="1102" y="539"/>
                  <a:pt x="1096" y="535"/>
                  <a:pt x="1092" y="527"/>
                </a:cubicBezTo>
                <a:cubicBezTo>
                  <a:pt x="1091" y="525"/>
                  <a:pt x="1090" y="522"/>
                  <a:pt x="1090" y="518"/>
                </a:cubicBezTo>
                <a:cubicBezTo>
                  <a:pt x="1090" y="517"/>
                  <a:pt x="1090" y="517"/>
                  <a:pt x="1090" y="517"/>
                </a:cubicBezTo>
                <a:lnTo>
                  <a:pt x="1137" y="517"/>
                </a:lnTo>
                <a:close/>
                <a:moveTo>
                  <a:pt x="1109" y="493"/>
                </a:moveTo>
                <a:cubicBezTo>
                  <a:pt x="1120" y="493"/>
                  <a:pt x="1126" y="500"/>
                  <a:pt x="1127" y="510"/>
                </a:cubicBezTo>
                <a:cubicBezTo>
                  <a:pt x="1091" y="510"/>
                  <a:pt x="1091" y="510"/>
                  <a:pt x="1091" y="510"/>
                </a:cubicBezTo>
                <a:cubicBezTo>
                  <a:pt x="1093" y="500"/>
                  <a:pt x="1098" y="493"/>
                  <a:pt x="1109" y="493"/>
                </a:cubicBezTo>
                <a:close/>
                <a:moveTo>
                  <a:pt x="1551" y="501"/>
                </a:moveTo>
                <a:cubicBezTo>
                  <a:pt x="1551" y="496"/>
                  <a:pt x="1556" y="493"/>
                  <a:pt x="1566" y="493"/>
                </a:cubicBezTo>
                <a:cubicBezTo>
                  <a:pt x="1574" y="493"/>
                  <a:pt x="1580" y="498"/>
                  <a:pt x="1582" y="500"/>
                </a:cubicBezTo>
                <a:cubicBezTo>
                  <a:pt x="1585" y="500"/>
                  <a:pt x="1585" y="500"/>
                  <a:pt x="1585" y="500"/>
                </a:cubicBezTo>
                <a:cubicBezTo>
                  <a:pt x="1585" y="491"/>
                  <a:pt x="1585" y="491"/>
                  <a:pt x="1585" y="491"/>
                </a:cubicBezTo>
                <a:cubicBezTo>
                  <a:pt x="1581" y="489"/>
                  <a:pt x="1575" y="486"/>
                  <a:pt x="1566" y="486"/>
                </a:cubicBezTo>
                <a:cubicBezTo>
                  <a:pt x="1550" y="486"/>
                  <a:pt x="1542" y="493"/>
                  <a:pt x="1542" y="503"/>
                </a:cubicBezTo>
                <a:cubicBezTo>
                  <a:pt x="1542" y="523"/>
                  <a:pt x="1579" y="519"/>
                  <a:pt x="1579" y="531"/>
                </a:cubicBezTo>
                <a:cubicBezTo>
                  <a:pt x="1579" y="537"/>
                  <a:pt x="1574" y="540"/>
                  <a:pt x="1564" y="540"/>
                </a:cubicBezTo>
                <a:cubicBezTo>
                  <a:pt x="1557" y="540"/>
                  <a:pt x="1548" y="536"/>
                  <a:pt x="1545" y="532"/>
                </a:cubicBezTo>
                <a:cubicBezTo>
                  <a:pt x="1542" y="532"/>
                  <a:pt x="1542" y="532"/>
                  <a:pt x="1542" y="532"/>
                </a:cubicBezTo>
                <a:cubicBezTo>
                  <a:pt x="1542" y="541"/>
                  <a:pt x="1542" y="541"/>
                  <a:pt x="1542" y="541"/>
                </a:cubicBezTo>
                <a:cubicBezTo>
                  <a:pt x="1548" y="545"/>
                  <a:pt x="1555" y="548"/>
                  <a:pt x="1564" y="548"/>
                </a:cubicBezTo>
                <a:cubicBezTo>
                  <a:pt x="1581" y="548"/>
                  <a:pt x="1588" y="541"/>
                  <a:pt x="1588" y="531"/>
                </a:cubicBezTo>
                <a:cubicBezTo>
                  <a:pt x="1588" y="510"/>
                  <a:pt x="1551" y="516"/>
                  <a:pt x="1551" y="501"/>
                </a:cubicBezTo>
                <a:close/>
                <a:moveTo>
                  <a:pt x="1061" y="467"/>
                </a:moveTo>
                <a:cubicBezTo>
                  <a:pt x="1051" y="467"/>
                  <a:pt x="1051" y="467"/>
                  <a:pt x="1051" y="467"/>
                </a:cubicBezTo>
                <a:cubicBezTo>
                  <a:pt x="1051" y="487"/>
                  <a:pt x="1051" y="487"/>
                  <a:pt x="1051" y="487"/>
                </a:cubicBezTo>
                <a:cubicBezTo>
                  <a:pt x="1042" y="487"/>
                  <a:pt x="1042" y="487"/>
                  <a:pt x="1042" y="487"/>
                </a:cubicBezTo>
                <a:cubicBezTo>
                  <a:pt x="1042" y="494"/>
                  <a:pt x="1042" y="494"/>
                  <a:pt x="1042" y="494"/>
                </a:cubicBezTo>
                <a:cubicBezTo>
                  <a:pt x="1051" y="494"/>
                  <a:pt x="1051" y="494"/>
                  <a:pt x="1051" y="494"/>
                </a:cubicBezTo>
                <a:cubicBezTo>
                  <a:pt x="1051" y="529"/>
                  <a:pt x="1051" y="529"/>
                  <a:pt x="1051" y="529"/>
                </a:cubicBezTo>
                <a:cubicBezTo>
                  <a:pt x="1051" y="542"/>
                  <a:pt x="1056" y="546"/>
                  <a:pt x="1066" y="546"/>
                </a:cubicBezTo>
                <a:cubicBezTo>
                  <a:pt x="1074" y="546"/>
                  <a:pt x="1074" y="546"/>
                  <a:pt x="1074" y="546"/>
                </a:cubicBezTo>
                <a:cubicBezTo>
                  <a:pt x="1074" y="539"/>
                  <a:pt x="1074" y="539"/>
                  <a:pt x="1074" y="539"/>
                </a:cubicBezTo>
                <a:cubicBezTo>
                  <a:pt x="1068" y="539"/>
                  <a:pt x="1068" y="539"/>
                  <a:pt x="1068" y="539"/>
                </a:cubicBezTo>
                <a:cubicBezTo>
                  <a:pt x="1063" y="539"/>
                  <a:pt x="1060" y="537"/>
                  <a:pt x="1060" y="530"/>
                </a:cubicBezTo>
                <a:cubicBezTo>
                  <a:pt x="1060" y="494"/>
                  <a:pt x="1060" y="494"/>
                  <a:pt x="1060" y="494"/>
                </a:cubicBezTo>
                <a:cubicBezTo>
                  <a:pt x="1075" y="494"/>
                  <a:pt x="1075" y="494"/>
                  <a:pt x="1075" y="494"/>
                </a:cubicBezTo>
                <a:cubicBezTo>
                  <a:pt x="1075" y="487"/>
                  <a:pt x="1075" y="487"/>
                  <a:pt x="1075" y="487"/>
                </a:cubicBezTo>
                <a:cubicBezTo>
                  <a:pt x="1060" y="487"/>
                  <a:pt x="1060" y="487"/>
                  <a:pt x="1060" y="487"/>
                </a:cubicBezTo>
                <a:lnTo>
                  <a:pt x="1061" y="46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94523039"/>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_Blue">
    <p:bg>
      <p:bgPr>
        <a:solidFill>
          <a:srgbClr val="000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10944226" cy="4789498"/>
          </a:xfrm>
        </p:spPr>
        <p:txBody>
          <a:bodyPr/>
          <a:lstStyle>
            <a:lvl1pPr>
              <a:defRPr sz="5000">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5448299"/>
            <a:ext cx="7559676" cy="788989"/>
          </a:xfrm>
        </p:spPr>
        <p:txBody>
          <a:bodyPr bIns="0"/>
          <a:lstStyle>
            <a:lvl1pPr marL="0" indent="0">
              <a:spcBef>
                <a:spcPts val="200"/>
              </a:spcBef>
              <a:buNone/>
              <a:defRPr sz="2200">
                <a:solidFill>
                  <a:schemeClr val="bg1"/>
                </a:solidFill>
              </a:defRPr>
            </a:lvl1pPr>
          </a:lstStyle>
          <a:p>
            <a:pPr lvl="0"/>
            <a:r>
              <a:rPr lang="en-GB" dirty="0"/>
              <a:t>Click to edit</a:t>
            </a:r>
          </a:p>
        </p:txBody>
      </p:sp>
      <p:grpSp>
        <p:nvGrpSpPr>
          <p:cNvPr id="25" name="Group 24">
            <a:extLst>
              <a:ext uri="{FF2B5EF4-FFF2-40B4-BE49-F238E27FC236}">
                <a16:creationId xmlns:a16="http://schemas.microsoft.com/office/drawing/2014/main" id="{ACC40FEF-BF9E-4C91-9ECC-6AFC884C02D1}"/>
              </a:ext>
            </a:extLst>
          </p:cNvPr>
          <p:cNvGrpSpPr>
            <a:grpSpLocks noChangeAspect="1"/>
          </p:cNvGrpSpPr>
          <p:nvPr userDrawn="1"/>
        </p:nvGrpSpPr>
        <p:grpSpPr bwMode="auto">
          <a:xfrm>
            <a:off x="7913089" y="6466809"/>
            <a:ext cx="4015386" cy="154800"/>
            <a:chOff x="1" y="2013"/>
            <a:chExt cx="7678" cy="296"/>
          </a:xfrm>
        </p:grpSpPr>
        <p:sp>
          <p:nvSpPr>
            <p:cNvPr id="26" name="Freeform 5">
              <a:extLst>
                <a:ext uri="{FF2B5EF4-FFF2-40B4-BE49-F238E27FC236}">
                  <a16:creationId xmlns:a16="http://schemas.microsoft.com/office/drawing/2014/main" id="{CFCC29D9-2FF3-4C61-B7AC-35B0A05DB8C3}"/>
                </a:ext>
              </a:extLst>
            </p:cNvPr>
            <p:cNvSpPr>
              <a:spLocks/>
            </p:cNvSpPr>
            <p:nvPr userDrawn="1"/>
          </p:nvSpPr>
          <p:spPr bwMode="auto">
            <a:xfrm>
              <a:off x="1184"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6">
              <a:extLst>
                <a:ext uri="{FF2B5EF4-FFF2-40B4-BE49-F238E27FC236}">
                  <a16:creationId xmlns:a16="http://schemas.microsoft.com/office/drawing/2014/main" id="{1E32A19A-FE4C-4AE2-9101-CBA8AB9C4FBF}"/>
                </a:ext>
              </a:extLst>
            </p:cNvPr>
            <p:cNvSpPr>
              <a:spLocks/>
            </p:cNvSpPr>
            <p:nvPr userDrawn="1"/>
          </p:nvSpPr>
          <p:spPr bwMode="auto">
            <a:xfrm>
              <a:off x="132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
              <a:extLst>
                <a:ext uri="{FF2B5EF4-FFF2-40B4-BE49-F238E27FC236}">
                  <a16:creationId xmlns:a16="http://schemas.microsoft.com/office/drawing/2014/main" id="{7AFEB617-027C-4549-B552-4861A6FF5A42}"/>
                </a:ext>
              </a:extLst>
            </p:cNvPr>
            <p:cNvSpPr>
              <a:spLocks/>
            </p:cNvSpPr>
            <p:nvPr userDrawn="1"/>
          </p:nvSpPr>
          <p:spPr bwMode="auto">
            <a:xfrm>
              <a:off x="14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8">
              <a:extLst>
                <a:ext uri="{FF2B5EF4-FFF2-40B4-BE49-F238E27FC236}">
                  <a16:creationId xmlns:a16="http://schemas.microsoft.com/office/drawing/2014/main" id="{8A012BB2-3501-4574-B323-CB72432C363C}"/>
                </a:ext>
              </a:extLst>
            </p:cNvPr>
            <p:cNvSpPr>
              <a:spLocks noEditPoints="1"/>
            </p:cNvSpPr>
            <p:nvPr userDrawn="1"/>
          </p:nvSpPr>
          <p:spPr bwMode="auto">
            <a:xfrm>
              <a:off x="1504" y="2073"/>
              <a:ext cx="124"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4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8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5" y="108"/>
                    <a:pt x="54"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8" y="13"/>
                  </a:cubicBezTo>
                  <a:cubicBezTo>
                    <a:pt x="29"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
              <a:extLst>
                <a:ext uri="{FF2B5EF4-FFF2-40B4-BE49-F238E27FC236}">
                  <a16:creationId xmlns:a16="http://schemas.microsoft.com/office/drawing/2014/main" id="{02E2C675-3176-41B1-A67B-3B9FBC06C5AA}"/>
                </a:ext>
              </a:extLst>
            </p:cNvPr>
            <p:cNvSpPr>
              <a:spLocks/>
            </p:cNvSpPr>
            <p:nvPr userDrawn="1"/>
          </p:nvSpPr>
          <p:spPr bwMode="auto">
            <a:xfrm>
              <a:off x="1638" y="2076"/>
              <a:ext cx="134" cy="133"/>
            </a:xfrm>
            <a:custGeom>
              <a:avLst/>
              <a:gdLst>
                <a:gd name="T0" fmla="*/ 134 w 134"/>
                <a:gd name="T1" fmla="*/ 0 h 133"/>
                <a:gd name="T2" fmla="*/ 134 w 134"/>
                <a:gd name="T3" fmla="*/ 6 h 133"/>
                <a:gd name="T4" fmla="*/ 79 w 134"/>
                <a:gd name="T5" fmla="*/ 133 h 133"/>
                <a:gd name="T6" fmla="*/ 54 w 134"/>
                <a:gd name="T7" fmla="*/ 133 h 133"/>
                <a:gd name="T8" fmla="*/ 0 w 134"/>
                <a:gd name="T9" fmla="*/ 6 h 133"/>
                <a:gd name="T10" fmla="*/ 0 w 134"/>
                <a:gd name="T11" fmla="*/ 0 h 133"/>
                <a:gd name="T12" fmla="*/ 20 w 134"/>
                <a:gd name="T13" fmla="*/ 0 h 133"/>
                <a:gd name="T14" fmla="*/ 60 w 134"/>
                <a:gd name="T15" fmla="*/ 100 h 133"/>
                <a:gd name="T16" fmla="*/ 64 w 134"/>
                <a:gd name="T17" fmla="*/ 114 h 133"/>
                <a:gd name="T18" fmla="*/ 68 w 134"/>
                <a:gd name="T19" fmla="*/ 114 h 133"/>
                <a:gd name="T20" fmla="*/ 73 w 134"/>
                <a:gd name="T21" fmla="*/ 101 h 133"/>
                <a:gd name="T22" fmla="*/ 113 w 134"/>
                <a:gd name="T23" fmla="*/ 0 h 133"/>
                <a:gd name="T24" fmla="*/ 134 w 134"/>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3">
                  <a:moveTo>
                    <a:pt x="134" y="0"/>
                  </a:moveTo>
                  <a:lnTo>
                    <a:pt x="134" y="6"/>
                  </a:lnTo>
                  <a:lnTo>
                    <a:pt x="79" y="133"/>
                  </a:lnTo>
                  <a:lnTo>
                    <a:pt x="54" y="133"/>
                  </a:lnTo>
                  <a:lnTo>
                    <a:pt x="0" y="6"/>
                  </a:lnTo>
                  <a:lnTo>
                    <a:pt x="0" y="0"/>
                  </a:lnTo>
                  <a:lnTo>
                    <a:pt x="20" y="0"/>
                  </a:lnTo>
                  <a:lnTo>
                    <a:pt x="60" y="100"/>
                  </a:lnTo>
                  <a:lnTo>
                    <a:pt x="64" y="114"/>
                  </a:lnTo>
                  <a:lnTo>
                    <a:pt x="68" y="114"/>
                  </a:lnTo>
                  <a:lnTo>
                    <a:pt x="73" y="101"/>
                  </a:lnTo>
                  <a:lnTo>
                    <a:pt x="113" y="0"/>
                  </a:lnTo>
                  <a:lnTo>
                    <a:pt x="134" y="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0">
              <a:extLst>
                <a:ext uri="{FF2B5EF4-FFF2-40B4-BE49-F238E27FC236}">
                  <a16:creationId xmlns:a16="http://schemas.microsoft.com/office/drawing/2014/main" id="{4EAB540D-D3A8-4180-8274-E28FF3D5437D}"/>
                </a:ext>
              </a:extLst>
            </p:cNvPr>
            <p:cNvSpPr>
              <a:spLocks noEditPoints="1"/>
            </p:cNvSpPr>
            <p:nvPr userDrawn="1"/>
          </p:nvSpPr>
          <p:spPr bwMode="auto">
            <a:xfrm>
              <a:off x="1781" y="2017"/>
              <a:ext cx="134" cy="196"/>
            </a:xfrm>
            <a:custGeom>
              <a:avLst/>
              <a:gdLst>
                <a:gd name="T0" fmla="*/ 52 w 104"/>
                <a:gd name="T1" fmla="*/ 43 h 151"/>
                <a:gd name="T2" fmla="*/ 104 w 104"/>
                <a:gd name="T3" fmla="*/ 96 h 151"/>
                <a:gd name="T4" fmla="*/ 52 w 104"/>
                <a:gd name="T5" fmla="*/ 151 h 151"/>
                <a:gd name="T6" fmla="*/ 0 w 104"/>
                <a:gd name="T7" fmla="*/ 97 h 151"/>
                <a:gd name="T8" fmla="*/ 52 w 104"/>
                <a:gd name="T9" fmla="*/ 43 h 151"/>
                <a:gd name="T10" fmla="*/ 52 w 104"/>
                <a:gd name="T11" fmla="*/ 137 h 151"/>
                <a:gd name="T12" fmla="*/ 87 w 104"/>
                <a:gd name="T13" fmla="*/ 97 h 151"/>
                <a:gd name="T14" fmla="*/ 52 w 104"/>
                <a:gd name="T15" fmla="*/ 56 h 151"/>
                <a:gd name="T16" fmla="*/ 17 w 104"/>
                <a:gd name="T17" fmla="*/ 97 h 151"/>
                <a:gd name="T18" fmla="*/ 52 w 104"/>
                <a:gd name="T19" fmla="*/ 137 h 151"/>
                <a:gd name="T20" fmla="*/ 67 w 104"/>
                <a:gd name="T21" fmla="*/ 10 h 151"/>
                <a:gd name="T22" fmla="*/ 75 w 104"/>
                <a:gd name="T23" fmla="*/ 2 h 151"/>
                <a:gd name="T24" fmla="*/ 86 w 104"/>
                <a:gd name="T25" fmla="*/ 5 h 151"/>
                <a:gd name="T26" fmla="*/ 66 w 104"/>
                <a:gd name="T27" fmla="*/ 22 h 151"/>
                <a:gd name="T28" fmla="*/ 38 w 104"/>
                <a:gd name="T29" fmla="*/ 12 h 151"/>
                <a:gd name="T30" fmla="*/ 28 w 104"/>
                <a:gd name="T31" fmla="*/ 20 h 151"/>
                <a:gd name="T32" fmla="*/ 18 w 104"/>
                <a:gd name="T33" fmla="*/ 15 h 151"/>
                <a:gd name="T34" fmla="*/ 39 w 104"/>
                <a:gd name="T35" fmla="*/ 0 h 151"/>
                <a:gd name="T36" fmla="*/ 67 w 104"/>
                <a:gd name="T37" fmla="*/ 1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51">
                  <a:moveTo>
                    <a:pt x="52" y="43"/>
                  </a:moveTo>
                  <a:cubicBezTo>
                    <a:pt x="83" y="43"/>
                    <a:pt x="104" y="64"/>
                    <a:pt x="104" y="96"/>
                  </a:cubicBezTo>
                  <a:cubicBezTo>
                    <a:pt x="104" y="130"/>
                    <a:pt x="84" y="151"/>
                    <a:pt x="52" y="151"/>
                  </a:cubicBezTo>
                  <a:cubicBezTo>
                    <a:pt x="20" y="151"/>
                    <a:pt x="0" y="129"/>
                    <a:pt x="0" y="97"/>
                  </a:cubicBezTo>
                  <a:cubicBezTo>
                    <a:pt x="0" y="64"/>
                    <a:pt x="21" y="43"/>
                    <a:pt x="52" y="43"/>
                  </a:cubicBezTo>
                  <a:close/>
                  <a:moveTo>
                    <a:pt x="52" y="137"/>
                  </a:moveTo>
                  <a:cubicBezTo>
                    <a:pt x="72" y="137"/>
                    <a:pt x="87" y="122"/>
                    <a:pt x="87" y="97"/>
                  </a:cubicBezTo>
                  <a:cubicBezTo>
                    <a:pt x="87" y="71"/>
                    <a:pt x="72" y="56"/>
                    <a:pt x="52" y="56"/>
                  </a:cubicBezTo>
                  <a:cubicBezTo>
                    <a:pt x="33" y="56"/>
                    <a:pt x="17" y="71"/>
                    <a:pt x="17" y="97"/>
                  </a:cubicBezTo>
                  <a:cubicBezTo>
                    <a:pt x="17" y="122"/>
                    <a:pt x="33" y="137"/>
                    <a:pt x="52" y="137"/>
                  </a:cubicBezTo>
                  <a:close/>
                  <a:moveTo>
                    <a:pt x="67" y="10"/>
                  </a:moveTo>
                  <a:cubicBezTo>
                    <a:pt x="70" y="10"/>
                    <a:pt x="74" y="7"/>
                    <a:pt x="75" y="2"/>
                  </a:cubicBezTo>
                  <a:cubicBezTo>
                    <a:pt x="86" y="5"/>
                    <a:pt x="86" y="5"/>
                    <a:pt x="86" y="5"/>
                  </a:cubicBezTo>
                  <a:cubicBezTo>
                    <a:pt x="83" y="16"/>
                    <a:pt x="76" y="22"/>
                    <a:pt x="66" y="22"/>
                  </a:cubicBezTo>
                  <a:cubicBezTo>
                    <a:pt x="51" y="22"/>
                    <a:pt x="47" y="12"/>
                    <a:pt x="38" y="12"/>
                  </a:cubicBezTo>
                  <a:cubicBezTo>
                    <a:pt x="35" y="12"/>
                    <a:pt x="30" y="12"/>
                    <a:pt x="28" y="20"/>
                  </a:cubicBezTo>
                  <a:cubicBezTo>
                    <a:pt x="18" y="15"/>
                    <a:pt x="18" y="15"/>
                    <a:pt x="18" y="15"/>
                  </a:cubicBezTo>
                  <a:cubicBezTo>
                    <a:pt x="22" y="3"/>
                    <a:pt x="30" y="0"/>
                    <a:pt x="39" y="0"/>
                  </a:cubicBezTo>
                  <a:cubicBezTo>
                    <a:pt x="52" y="0"/>
                    <a:pt x="56" y="10"/>
                    <a:pt x="67" y="10"/>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1">
              <a:extLst>
                <a:ext uri="{FF2B5EF4-FFF2-40B4-BE49-F238E27FC236}">
                  <a16:creationId xmlns:a16="http://schemas.microsoft.com/office/drawing/2014/main" id="{3A8533B5-AE28-4F32-AB9C-1FC028C16797}"/>
                </a:ext>
              </a:extLst>
            </p:cNvPr>
            <p:cNvSpPr>
              <a:spLocks/>
            </p:cNvSpPr>
            <p:nvPr userDrawn="1"/>
          </p:nvSpPr>
          <p:spPr bwMode="auto">
            <a:xfrm>
              <a:off x="1929" y="2030"/>
              <a:ext cx="72" cy="179"/>
            </a:xfrm>
            <a:custGeom>
              <a:avLst/>
              <a:gdLst>
                <a:gd name="T0" fmla="*/ 32 w 56"/>
                <a:gd name="T1" fmla="*/ 35 h 138"/>
                <a:gd name="T2" fmla="*/ 56 w 56"/>
                <a:gd name="T3" fmla="*/ 35 h 138"/>
                <a:gd name="T4" fmla="*/ 56 w 56"/>
                <a:gd name="T5" fmla="*/ 48 h 138"/>
                <a:gd name="T6" fmla="*/ 32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2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2" y="35"/>
                  </a:moveTo>
                  <a:cubicBezTo>
                    <a:pt x="56" y="35"/>
                    <a:pt x="56" y="35"/>
                    <a:pt x="56" y="35"/>
                  </a:cubicBezTo>
                  <a:cubicBezTo>
                    <a:pt x="56" y="48"/>
                    <a:pt x="56" y="48"/>
                    <a:pt x="56" y="48"/>
                  </a:cubicBezTo>
                  <a:cubicBezTo>
                    <a:pt x="32" y="48"/>
                    <a:pt x="32" y="48"/>
                    <a:pt x="32"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12">
              <a:extLst>
                <a:ext uri="{FF2B5EF4-FFF2-40B4-BE49-F238E27FC236}">
                  <a16:creationId xmlns:a16="http://schemas.microsoft.com/office/drawing/2014/main" id="{EC6FE67E-9018-4E01-B95D-CD8EA636A2D9}"/>
                </a:ext>
              </a:extLst>
            </p:cNvPr>
            <p:cNvSpPr>
              <a:spLocks noChangeArrowheads="1"/>
            </p:cNvSpPr>
            <p:nvPr userDrawn="1"/>
          </p:nvSpPr>
          <p:spPr bwMode="auto">
            <a:xfrm>
              <a:off x="2030" y="2013"/>
              <a:ext cx="21" cy="196"/>
            </a:xfrm>
            <a:prstGeom prst="rect">
              <a:avLst/>
            </a:prstGeom>
            <a:solidFill>
              <a:srgbClr val="A7A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3">
              <a:extLst>
                <a:ext uri="{FF2B5EF4-FFF2-40B4-BE49-F238E27FC236}">
                  <a16:creationId xmlns:a16="http://schemas.microsoft.com/office/drawing/2014/main" id="{3B7683DE-4DB8-4B9C-8D3B-9F7675B2C541}"/>
                </a:ext>
              </a:extLst>
            </p:cNvPr>
            <p:cNvSpPr>
              <a:spLocks/>
            </p:cNvSpPr>
            <p:nvPr userDrawn="1"/>
          </p:nvSpPr>
          <p:spPr bwMode="auto">
            <a:xfrm>
              <a:off x="2086"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7" y="99"/>
                    <a:pt x="53" y="104"/>
                    <a:pt x="40"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4">
              <a:extLst>
                <a:ext uri="{FF2B5EF4-FFF2-40B4-BE49-F238E27FC236}">
                  <a16:creationId xmlns:a16="http://schemas.microsoft.com/office/drawing/2014/main" id="{DF254FCF-6929-40CD-B7D2-1D1803A129D8}"/>
                </a:ext>
              </a:extLst>
            </p:cNvPr>
            <p:cNvSpPr>
              <a:spLocks/>
            </p:cNvSpPr>
            <p:nvPr userDrawn="1"/>
          </p:nvSpPr>
          <p:spPr bwMode="auto">
            <a:xfrm>
              <a:off x="2234"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5">
              <a:extLst>
                <a:ext uri="{FF2B5EF4-FFF2-40B4-BE49-F238E27FC236}">
                  <a16:creationId xmlns:a16="http://schemas.microsoft.com/office/drawing/2014/main" id="{88B754F5-8023-4CC9-B694-4EFCDFB0F2F1}"/>
                </a:ext>
              </a:extLst>
            </p:cNvPr>
            <p:cNvSpPr>
              <a:spLocks noEditPoints="1"/>
            </p:cNvSpPr>
            <p:nvPr userDrawn="1"/>
          </p:nvSpPr>
          <p:spPr bwMode="auto">
            <a:xfrm>
              <a:off x="2353" y="2073"/>
              <a:ext cx="126" cy="140"/>
            </a:xfrm>
            <a:custGeom>
              <a:avLst/>
              <a:gdLst>
                <a:gd name="T0" fmla="*/ 17 w 98"/>
                <a:gd name="T1" fmla="*/ 55 h 108"/>
                <a:gd name="T2" fmla="*/ 17 w 98"/>
                <a:gd name="T3" fmla="*/ 56 h 108"/>
                <a:gd name="T4" fmla="*/ 19 w 98"/>
                <a:gd name="T5" fmla="*/ 72 h 108"/>
                <a:gd name="T6" fmla="*/ 55 w 98"/>
                <a:gd name="T7" fmla="*/ 94 h 108"/>
                <a:gd name="T8" fmla="*/ 89 w 98"/>
                <a:gd name="T9" fmla="*/ 82 h 108"/>
                <a:gd name="T10" fmla="*/ 93 w 98"/>
                <a:gd name="T11" fmla="*/ 82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3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2"/>
                    <a:pt x="17" y="68"/>
                    <a:pt x="19" y="72"/>
                  </a:cubicBezTo>
                  <a:cubicBezTo>
                    <a:pt x="25" y="86"/>
                    <a:pt x="37" y="94"/>
                    <a:pt x="55" y="94"/>
                  </a:cubicBezTo>
                  <a:cubicBezTo>
                    <a:pt x="66" y="94"/>
                    <a:pt x="79" y="90"/>
                    <a:pt x="89" y="82"/>
                  </a:cubicBezTo>
                  <a:cubicBezTo>
                    <a:pt x="93" y="82"/>
                    <a:pt x="93" y="82"/>
                    <a:pt x="93" y="82"/>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3"/>
                    <a:pt x="49" y="13"/>
                  </a:cubicBezTo>
                  <a:cubicBezTo>
                    <a:pt x="30" y="13"/>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6">
              <a:extLst>
                <a:ext uri="{FF2B5EF4-FFF2-40B4-BE49-F238E27FC236}">
                  <a16:creationId xmlns:a16="http://schemas.microsoft.com/office/drawing/2014/main" id="{D422AA89-0436-4CFD-9C67-FAA9F49DE3F0}"/>
                </a:ext>
              </a:extLst>
            </p:cNvPr>
            <p:cNvSpPr>
              <a:spLocks noEditPoints="1"/>
            </p:cNvSpPr>
            <p:nvPr userDrawn="1"/>
          </p:nvSpPr>
          <p:spPr bwMode="auto">
            <a:xfrm>
              <a:off x="2561" y="2020"/>
              <a:ext cx="174" cy="189"/>
            </a:xfrm>
            <a:custGeom>
              <a:avLst/>
              <a:gdLst>
                <a:gd name="T0" fmla="*/ 70 w 174"/>
                <a:gd name="T1" fmla="*/ 0 h 189"/>
                <a:gd name="T2" fmla="*/ 105 w 174"/>
                <a:gd name="T3" fmla="*/ 0 h 189"/>
                <a:gd name="T4" fmla="*/ 174 w 174"/>
                <a:gd name="T5" fmla="*/ 183 h 189"/>
                <a:gd name="T6" fmla="*/ 174 w 174"/>
                <a:gd name="T7" fmla="*/ 189 h 189"/>
                <a:gd name="T8" fmla="*/ 152 w 174"/>
                <a:gd name="T9" fmla="*/ 189 h 189"/>
                <a:gd name="T10" fmla="*/ 127 w 174"/>
                <a:gd name="T11" fmla="*/ 122 h 189"/>
                <a:gd name="T12" fmla="*/ 45 w 174"/>
                <a:gd name="T13" fmla="*/ 122 h 189"/>
                <a:gd name="T14" fmla="*/ 21 w 174"/>
                <a:gd name="T15" fmla="*/ 189 h 189"/>
                <a:gd name="T16" fmla="*/ 0 w 174"/>
                <a:gd name="T17" fmla="*/ 189 h 189"/>
                <a:gd name="T18" fmla="*/ 0 w 174"/>
                <a:gd name="T19" fmla="*/ 183 h 189"/>
                <a:gd name="T20" fmla="*/ 70 w 174"/>
                <a:gd name="T21" fmla="*/ 0 h 189"/>
                <a:gd name="T22" fmla="*/ 53 w 174"/>
                <a:gd name="T23" fmla="*/ 102 h 189"/>
                <a:gd name="T24" fmla="*/ 119 w 174"/>
                <a:gd name="T25" fmla="*/ 102 h 189"/>
                <a:gd name="T26" fmla="*/ 90 w 174"/>
                <a:gd name="T27" fmla="*/ 27 h 189"/>
                <a:gd name="T28" fmla="*/ 87 w 174"/>
                <a:gd name="T29" fmla="*/ 15 h 189"/>
                <a:gd name="T30" fmla="*/ 85 w 174"/>
                <a:gd name="T31" fmla="*/ 15 h 189"/>
                <a:gd name="T32" fmla="*/ 81 w 174"/>
                <a:gd name="T33" fmla="*/ 27 h 189"/>
                <a:gd name="T34" fmla="*/ 53 w 174"/>
                <a:gd name="T35"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89">
                  <a:moveTo>
                    <a:pt x="70" y="0"/>
                  </a:moveTo>
                  <a:lnTo>
                    <a:pt x="105" y="0"/>
                  </a:lnTo>
                  <a:lnTo>
                    <a:pt x="174" y="183"/>
                  </a:lnTo>
                  <a:lnTo>
                    <a:pt x="174" y="189"/>
                  </a:lnTo>
                  <a:lnTo>
                    <a:pt x="152" y="189"/>
                  </a:lnTo>
                  <a:lnTo>
                    <a:pt x="127" y="122"/>
                  </a:lnTo>
                  <a:lnTo>
                    <a:pt x="45" y="122"/>
                  </a:lnTo>
                  <a:lnTo>
                    <a:pt x="21" y="189"/>
                  </a:lnTo>
                  <a:lnTo>
                    <a:pt x="0" y="189"/>
                  </a:lnTo>
                  <a:lnTo>
                    <a:pt x="0" y="183"/>
                  </a:lnTo>
                  <a:lnTo>
                    <a:pt x="70" y="0"/>
                  </a:lnTo>
                  <a:close/>
                  <a:moveTo>
                    <a:pt x="53" y="102"/>
                  </a:moveTo>
                  <a:lnTo>
                    <a:pt x="119" y="102"/>
                  </a:lnTo>
                  <a:lnTo>
                    <a:pt x="90" y="27"/>
                  </a:lnTo>
                  <a:lnTo>
                    <a:pt x="87" y="15"/>
                  </a:lnTo>
                  <a:lnTo>
                    <a:pt x="85" y="15"/>
                  </a:lnTo>
                  <a:lnTo>
                    <a:pt x="81" y="27"/>
                  </a:lnTo>
                  <a:lnTo>
                    <a:pt x="53" y="102"/>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7">
              <a:extLst>
                <a:ext uri="{FF2B5EF4-FFF2-40B4-BE49-F238E27FC236}">
                  <a16:creationId xmlns:a16="http://schemas.microsoft.com/office/drawing/2014/main" id="{5AD5CB1E-EEF3-4C97-A904-46AFA49FE9E1}"/>
                </a:ext>
              </a:extLst>
            </p:cNvPr>
            <p:cNvSpPr>
              <a:spLocks/>
            </p:cNvSpPr>
            <p:nvPr userDrawn="1"/>
          </p:nvSpPr>
          <p:spPr bwMode="auto">
            <a:xfrm>
              <a:off x="2761" y="2074"/>
              <a:ext cx="72" cy="135"/>
            </a:xfrm>
            <a:custGeom>
              <a:avLst/>
              <a:gdLst>
                <a:gd name="T0" fmla="*/ 0 w 56"/>
                <a:gd name="T1" fmla="*/ 1 h 104"/>
                <a:gd name="T2" fmla="*/ 17 w 56"/>
                <a:gd name="T3" fmla="*/ 1 h 104"/>
                <a:gd name="T4" fmla="*/ 17 w 56"/>
                <a:gd name="T5" fmla="*/ 19 h 104"/>
                <a:gd name="T6" fmla="*/ 20 w 56"/>
                <a:gd name="T7" fmla="*/ 19 h 104"/>
                <a:gd name="T8" fmla="*/ 42 w 56"/>
                <a:gd name="T9" fmla="*/ 0 h 104"/>
                <a:gd name="T10" fmla="*/ 56 w 56"/>
                <a:gd name="T11" fmla="*/ 0 h 104"/>
                <a:gd name="T12" fmla="*/ 56 w 56"/>
                <a:gd name="T13" fmla="*/ 15 h 104"/>
                <a:gd name="T14" fmla="*/ 42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7" y="1"/>
                    <a:pt x="17" y="1"/>
                    <a:pt x="17" y="1"/>
                  </a:cubicBezTo>
                  <a:cubicBezTo>
                    <a:pt x="17" y="19"/>
                    <a:pt x="17" y="19"/>
                    <a:pt x="17" y="19"/>
                  </a:cubicBezTo>
                  <a:cubicBezTo>
                    <a:pt x="20" y="19"/>
                    <a:pt x="20" y="19"/>
                    <a:pt x="20" y="19"/>
                  </a:cubicBezTo>
                  <a:cubicBezTo>
                    <a:pt x="22" y="7"/>
                    <a:pt x="30" y="0"/>
                    <a:pt x="42" y="0"/>
                  </a:cubicBezTo>
                  <a:cubicBezTo>
                    <a:pt x="56" y="0"/>
                    <a:pt x="56" y="0"/>
                    <a:pt x="56" y="0"/>
                  </a:cubicBezTo>
                  <a:cubicBezTo>
                    <a:pt x="56" y="15"/>
                    <a:pt x="56" y="15"/>
                    <a:pt x="56" y="15"/>
                  </a:cubicBezTo>
                  <a:cubicBezTo>
                    <a:pt x="42" y="15"/>
                    <a:pt x="42" y="15"/>
                    <a:pt x="42" y="15"/>
                  </a:cubicBezTo>
                  <a:cubicBezTo>
                    <a:pt x="30" y="15"/>
                    <a:pt x="19"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8">
              <a:extLst>
                <a:ext uri="{FF2B5EF4-FFF2-40B4-BE49-F238E27FC236}">
                  <a16:creationId xmlns:a16="http://schemas.microsoft.com/office/drawing/2014/main" id="{C9654CCF-61AB-4201-8DC6-5E3F110D03AA}"/>
                </a:ext>
              </a:extLst>
            </p:cNvPr>
            <p:cNvSpPr>
              <a:spLocks noEditPoints="1"/>
            </p:cNvSpPr>
            <p:nvPr userDrawn="1"/>
          </p:nvSpPr>
          <p:spPr bwMode="auto">
            <a:xfrm>
              <a:off x="2840" y="2073"/>
              <a:ext cx="125"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9">
              <a:extLst>
                <a:ext uri="{FF2B5EF4-FFF2-40B4-BE49-F238E27FC236}">
                  <a16:creationId xmlns:a16="http://schemas.microsoft.com/office/drawing/2014/main" id="{924B7022-C24C-44D3-B97A-DE6E82D7C718}"/>
                </a:ext>
              </a:extLst>
            </p:cNvPr>
            <p:cNvSpPr>
              <a:spLocks/>
            </p:cNvSpPr>
            <p:nvPr userDrawn="1"/>
          </p:nvSpPr>
          <p:spPr bwMode="auto">
            <a:xfrm>
              <a:off x="2992" y="2074"/>
              <a:ext cx="117" cy="135"/>
            </a:xfrm>
            <a:custGeom>
              <a:avLst/>
              <a:gdLst>
                <a:gd name="T0" fmla="*/ 75 w 91"/>
                <a:gd name="T1" fmla="*/ 40 h 104"/>
                <a:gd name="T2" fmla="*/ 46 w 91"/>
                <a:gd name="T3" fmla="*/ 14 h 104"/>
                <a:gd name="T4" fmla="*/ 16 w 91"/>
                <a:gd name="T5" fmla="*/ 38 h 104"/>
                <a:gd name="T6" fmla="*/ 16 w 91"/>
                <a:gd name="T7" fmla="*/ 104 h 104"/>
                <a:gd name="T8" fmla="*/ 0 w 91"/>
                <a:gd name="T9" fmla="*/ 104 h 104"/>
                <a:gd name="T10" fmla="*/ 0 w 91"/>
                <a:gd name="T11" fmla="*/ 1 h 104"/>
                <a:gd name="T12" fmla="*/ 15 w 91"/>
                <a:gd name="T13" fmla="*/ 1 h 104"/>
                <a:gd name="T14" fmla="*/ 15 w 91"/>
                <a:gd name="T15" fmla="*/ 19 h 104"/>
                <a:gd name="T16" fmla="*/ 18 w 91"/>
                <a:gd name="T17" fmla="*/ 19 h 104"/>
                <a:gd name="T18" fmla="*/ 52 w 91"/>
                <a:gd name="T19" fmla="*/ 0 h 104"/>
                <a:gd name="T20" fmla="*/ 91 w 91"/>
                <a:gd name="T21" fmla="*/ 38 h 104"/>
                <a:gd name="T22" fmla="*/ 91 w 91"/>
                <a:gd name="T23" fmla="*/ 104 h 104"/>
                <a:gd name="T24" fmla="*/ 75 w 91"/>
                <a:gd name="T25" fmla="*/ 104 h 104"/>
                <a:gd name="T26" fmla="*/ 75 w 91"/>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04">
                  <a:moveTo>
                    <a:pt x="75" y="40"/>
                  </a:moveTo>
                  <a:cubicBezTo>
                    <a:pt x="75" y="23"/>
                    <a:pt x="63" y="14"/>
                    <a:pt x="46" y="14"/>
                  </a:cubicBezTo>
                  <a:cubicBezTo>
                    <a:pt x="34" y="14"/>
                    <a:pt x="16"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8" y="0"/>
                    <a:pt x="52" y="0"/>
                  </a:cubicBezTo>
                  <a:cubicBezTo>
                    <a:pt x="75" y="0"/>
                    <a:pt x="91" y="11"/>
                    <a:pt x="91" y="38"/>
                  </a:cubicBezTo>
                  <a:cubicBezTo>
                    <a:pt x="91" y="104"/>
                    <a:pt x="91" y="104"/>
                    <a:pt x="91" y="104"/>
                  </a:cubicBezTo>
                  <a:cubicBezTo>
                    <a:pt x="75" y="104"/>
                    <a:pt x="75" y="104"/>
                    <a:pt x="75" y="104"/>
                  </a:cubicBezTo>
                  <a:lnTo>
                    <a:pt x="75"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0">
              <a:extLst>
                <a:ext uri="{FF2B5EF4-FFF2-40B4-BE49-F238E27FC236}">
                  <a16:creationId xmlns:a16="http://schemas.microsoft.com/office/drawing/2014/main" id="{620D8875-6F7D-4D7E-8F36-E2DEFB8312FF}"/>
                </a:ext>
              </a:extLst>
            </p:cNvPr>
            <p:cNvSpPr>
              <a:spLocks noEditPoints="1"/>
            </p:cNvSpPr>
            <p:nvPr userDrawn="1"/>
          </p:nvSpPr>
          <p:spPr bwMode="auto">
            <a:xfrm>
              <a:off x="3136" y="2015"/>
              <a:ext cx="129" cy="197"/>
            </a:xfrm>
            <a:custGeom>
              <a:avLst/>
              <a:gdLst>
                <a:gd name="T0" fmla="*/ 100 w 100"/>
                <a:gd name="T1" fmla="*/ 0 h 152"/>
                <a:gd name="T2" fmla="*/ 100 w 100"/>
                <a:gd name="T3" fmla="*/ 150 h 152"/>
                <a:gd name="T4" fmla="*/ 83 w 100"/>
                <a:gd name="T5" fmla="*/ 150 h 152"/>
                <a:gd name="T6" fmla="*/ 83 w 100"/>
                <a:gd name="T7" fmla="*/ 137 h 152"/>
                <a:gd name="T8" fmla="*/ 80 w 100"/>
                <a:gd name="T9" fmla="*/ 137 h 152"/>
                <a:gd name="T10" fmla="*/ 49 w 100"/>
                <a:gd name="T11" fmla="*/ 152 h 152"/>
                <a:gd name="T12" fmla="*/ 0 w 100"/>
                <a:gd name="T13" fmla="*/ 100 h 152"/>
                <a:gd name="T14" fmla="*/ 52 w 100"/>
                <a:gd name="T15" fmla="*/ 45 h 152"/>
                <a:gd name="T16" fmla="*/ 83 w 100"/>
                <a:gd name="T17" fmla="*/ 61 h 152"/>
                <a:gd name="T18" fmla="*/ 83 w 100"/>
                <a:gd name="T19" fmla="*/ 0 h 152"/>
                <a:gd name="T20" fmla="*/ 100 w 100"/>
                <a:gd name="T21" fmla="*/ 0 h 152"/>
                <a:gd name="T22" fmla="*/ 83 w 100"/>
                <a:gd name="T23" fmla="*/ 109 h 152"/>
                <a:gd name="T24" fmla="*/ 83 w 100"/>
                <a:gd name="T25" fmla="*/ 81 h 152"/>
                <a:gd name="T26" fmla="*/ 54 w 100"/>
                <a:gd name="T27" fmla="*/ 59 h 152"/>
                <a:gd name="T28" fmla="*/ 17 w 100"/>
                <a:gd name="T29" fmla="*/ 99 h 152"/>
                <a:gd name="T30" fmla="*/ 54 w 100"/>
                <a:gd name="T31" fmla="*/ 138 h 152"/>
                <a:gd name="T32" fmla="*/ 83 w 100"/>
                <a:gd name="T33" fmla="*/ 10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52">
                  <a:moveTo>
                    <a:pt x="100" y="0"/>
                  </a:moveTo>
                  <a:cubicBezTo>
                    <a:pt x="100" y="150"/>
                    <a:pt x="100" y="150"/>
                    <a:pt x="100" y="150"/>
                  </a:cubicBezTo>
                  <a:cubicBezTo>
                    <a:pt x="83" y="150"/>
                    <a:pt x="83" y="150"/>
                    <a:pt x="83" y="150"/>
                  </a:cubicBezTo>
                  <a:cubicBezTo>
                    <a:pt x="83" y="137"/>
                    <a:pt x="83" y="137"/>
                    <a:pt x="83" y="137"/>
                  </a:cubicBezTo>
                  <a:cubicBezTo>
                    <a:pt x="80" y="137"/>
                    <a:pt x="80" y="137"/>
                    <a:pt x="80" y="137"/>
                  </a:cubicBezTo>
                  <a:cubicBezTo>
                    <a:pt x="72" y="147"/>
                    <a:pt x="62" y="152"/>
                    <a:pt x="49" y="152"/>
                  </a:cubicBezTo>
                  <a:cubicBezTo>
                    <a:pt x="21" y="152"/>
                    <a:pt x="0" y="131"/>
                    <a:pt x="0" y="100"/>
                  </a:cubicBezTo>
                  <a:cubicBezTo>
                    <a:pt x="0" y="66"/>
                    <a:pt x="24" y="45"/>
                    <a:pt x="52" y="45"/>
                  </a:cubicBezTo>
                  <a:cubicBezTo>
                    <a:pt x="64" y="45"/>
                    <a:pt x="80" y="51"/>
                    <a:pt x="83" y="61"/>
                  </a:cubicBezTo>
                  <a:cubicBezTo>
                    <a:pt x="83" y="0"/>
                    <a:pt x="83" y="0"/>
                    <a:pt x="83" y="0"/>
                  </a:cubicBezTo>
                  <a:lnTo>
                    <a:pt x="100" y="0"/>
                  </a:lnTo>
                  <a:close/>
                  <a:moveTo>
                    <a:pt x="83" y="109"/>
                  </a:moveTo>
                  <a:cubicBezTo>
                    <a:pt x="83" y="81"/>
                    <a:pt x="83" y="81"/>
                    <a:pt x="83" y="81"/>
                  </a:cubicBezTo>
                  <a:cubicBezTo>
                    <a:pt x="83" y="67"/>
                    <a:pt x="70" y="59"/>
                    <a:pt x="54" y="59"/>
                  </a:cubicBezTo>
                  <a:cubicBezTo>
                    <a:pt x="36" y="59"/>
                    <a:pt x="17" y="72"/>
                    <a:pt x="17" y="99"/>
                  </a:cubicBezTo>
                  <a:cubicBezTo>
                    <a:pt x="17" y="124"/>
                    <a:pt x="35" y="138"/>
                    <a:pt x="54" y="138"/>
                  </a:cubicBezTo>
                  <a:cubicBezTo>
                    <a:pt x="69" y="138"/>
                    <a:pt x="83" y="125"/>
                    <a:pt x="83" y="109"/>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1">
              <a:extLst>
                <a:ext uri="{FF2B5EF4-FFF2-40B4-BE49-F238E27FC236}">
                  <a16:creationId xmlns:a16="http://schemas.microsoft.com/office/drawing/2014/main" id="{E6CDB771-A3AD-4EC0-909F-578369897C09}"/>
                </a:ext>
              </a:extLst>
            </p:cNvPr>
            <p:cNvSpPr>
              <a:spLocks noEditPoints="1"/>
            </p:cNvSpPr>
            <p:nvPr userDrawn="1"/>
          </p:nvSpPr>
          <p:spPr bwMode="auto">
            <a:xfrm>
              <a:off x="3293" y="2073"/>
              <a:ext cx="113"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4 h 108"/>
                <a:gd name="T16" fmla="*/ 11 w 88"/>
                <a:gd name="T17" fmla="*/ 28 h 108"/>
                <a:gd name="T18" fmla="*/ 8 w 88"/>
                <a:gd name="T19" fmla="*/ 28 h 108"/>
                <a:gd name="T20" fmla="*/ 8 w 88"/>
                <a:gd name="T21" fmla="*/ 13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49" y="108"/>
                    <a:pt x="36" y="108"/>
                  </a:cubicBezTo>
                  <a:cubicBezTo>
                    <a:pt x="15" y="108"/>
                    <a:pt x="0" y="95"/>
                    <a:pt x="0" y="77"/>
                  </a:cubicBezTo>
                  <a:cubicBezTo>
                    <a:pt x="0" y="56"/>
                    <a:pt x="16" y="47"/>
                    <a:pt x="40" y="42"/>
                  </a:cubicBezTo>
                  <a:cubicBezTo>
                    <a:pt x="47" y="40"/>
                    <a:pt x="62" y="38"/>
                    <a:pt x="70" y="37"/>
                  </a:cubicBezTo>
                  <a:cubicBezTo>
                    <a:pt x="71" y="34"/>
                    <a:pt x="71" y="34"/>
                    <a:pt x="71" y="34"/>
                  </a:cubicBezTo>
                  <a:cubicBezTo>
                    <a:pt x="68" y="23"/>
                    <a:pt x="58" y="14"/>
                    <a:pt x="44" y="14"/>
                  </a:cubicBezTo>
                  <a:cubicBezTo>
                    <a:pt x="29" y="14"/>
                    <a:pt x="20" y="19"/>
                    <a:pt x="11" y="28"/>
                  </a:cubicBezTo>
                  <a:cubicBezTo>
                    <a:pt x="8" y="28"/>
                    <a:pt x="8" y="28"/>
                    <a:pt x="8" y="28"/>
                  </a:cubicBezTo>
                  <a:cubicBezTo>
                    <a:pt x="8" y="13"/>
                    <a:pt x="8" y="13"/>
                    <a:pt x="8" y="13"/>
                  </a:cubicBezTo>
                  <a:cubicBezTo>
                    <a:pt x="16"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2">
              <a:extLst>
                <a:ext uri="{FF2B5EF4-FFF2-40B4-BE49-F238E27FC236}">
                  <a16:creationId xmlns:a16="http://schemas.microsoft.com/office/drawing/2014/main" id="{FA48818F-D3E8-4DA4-89DE-8CF04828A0AD}"/>
                </a:ext>
              </a:extLst>
            </p:cNvPr>
            <p:cNvSpPr>
              <a:spLocks/>
            </p:cNvSpPr>
            <p:nvPr userDrawn="1"/>
          </p:nvSpPr>
          <p:spPr bwMode="auto">
            <a:xfrm>
              <a:off x="3441" y="2074"/>
              <a:ext cx="213" cy="135"/>
            </a:xfrm>
            <a:custGeom>
              <a:avLst/>
              <a:gdLst>
                <a:gd name="T0" fmla="*/ 75 w 165"/>
                <a:gd name="T1" fmla="*/ 38 h 104"/>
                <a:gd name="T2" fmla="*/ 46 w 165"/>
                <a:gd name="T3" fmla="*/ 14 h 104"/>
                <a:gd name="T4" fmla="*/ 16 w 165"/>
                <a:gd name="T5" fmla="*/ 38 h 104"/>
                <a:gd name="T6" fmla="*/ 16 w 165"/>
                <a:gd name="T7" fmla="*/ 104 h 104"/>
                <a:gd name="T8" fmla="*/ 0 w 165"/>
                <a:gd name="T9" fmla="*/ 104 h 104"/>
                <a:gd name="T10" fmla="*/ 0 w 165"/>
                <a:gd name="T11" fmla="*/ 1 h 104"/>
                <a:gd name="T12" fmla="*/ 16 w 165"/>
                <a:gd name="T13" fmla="*/ 1 h 104"/>
                <a:gd name="T14" fmla="*/ 16 w 165"/>
                <a:gd name="T15" fmla="*/ 19 h 104"/>
                <a:gd name="T16" fmla="*/ 18 w 165"/>
                <a:gd name="T17" fmla="*/ 19 h 104"/>
                <a:gd name="T18" fmla="*/ 51 w 165"/>
                <a:gd name="T19" fmla="*/ 0 h 104"/>
                <a:gd name="T20" fmla="*/ 86 w 165"/>
                <a:gd name="T21" fmla="*/ 21 h 104"/>
                <a:gd name="T22" fmla="*/ 89 w 165"/>
                <a:gd name="T23" fmla="*/ 21 h 104"/>
                <a:gd name="T24" fmla="*/ 125 w 165"/>
                <a:gd name="T25" fmla="*/ 0 h 104"/>
                <a:gd name="T26" fmla="*/ 165 w 165"/>
                <a:gd name="T27" fmla="*/ 37 h 104"/>
                <a:gd name="T28" fmla="*/ 165 w 165"/>
                <a:gd name="T29" fmla="*/ 104 h 104"/>
                <a:gd name="T30" fmla="*/ 149 w 165"/>
                <a:gd name="T31" fmla="*/ 104 h 104"/>
                <a:gd name="T32" fmla="*/ 149 w 165"/>
                <a:gd name="T33" fmla="*/ 38 h 104"/>
                <a:gd name="T34" fmla="*/ 121 w 165"/>
                <a:gd name="T35" fmla="*/ 14 h 104"/>
                <a:gd name="T36" fmla="*/ 91 w 165"/>
                <a:gd name="T37" fmla="*/ 39 h 104"/>
                <a:gd name="T38" fmla="*/ 91 w 165"/>
                <a:gd name="T39" fmla="*/ 104 h 104"/>
                <a:gd name="T40" fmla="*/ 75 w 165"/>
                <a:gd name="T41" fmla="*/ 104 h 104"/>
                <a:gd name="T42" fmla="*/ 75 w 165"/>
                <a:gd name="T43" fmla="*/ 3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04">
                  <a:moveTo>
                    <a:pt x="75" y="38"/>
                  </a:moveTo>
                  <a:cubicBezTo>
                    <a:pt x="75" y="23"/>
                    <a:pt x="63" y="14"/>
                    <a:pt x="46" y="14"/>
                  </a:cubicBezTo>
                  <a:cubicBezTo>
                    <a:pt x="35" y="14"/>
                    <a:pt x="17" y="23"/>
                    <a:pt x="16" y="38"/>
                  </a:cubicBezTo>
                  <a:cubicBezTo>
                    <a:pt x="16" y="104"/>
                    <a:pt x="16" y="104"/>
                    <a:pt x="16" y="104"/>
                  </a:cubicBezTo>
                  <a:cubicBezTo>
                    <a:pt x="0" y="104"/>
                    <a:pt x="0" y="104"/>
                    <a:pt x="0" y="104"/>
                  </a:cubicBezTo>
                  <a:cubicBezTo>
                    <a:pt x="0" y="1"/>
                    <a:pt x="0" y="1"/>
                    <a:pt x="0" y="1"/>
                  </a:cubicBezTo>
                  <a:cubicBezTo>
                    <a:pt x="16" y="1"/>
                    <a:pt x="16" y="1"/>
                    <a:pt x="16" y="1"/>
                  </a:cubicBezTo>
                  <a:cubicBezTo>
                    <a:pt x="16" y="19"/>
                    <a:pt x="16" y="19"/>
                    <a:pt x="16" y="19"/>
                  </a:cubicBezTo>
                  <a:cubicBezTo>
                    <a:pt x="18" y="19"/>
                    <a:pt x="18" y="19"/>
                    <a:pt x="18" y="19"/>
                  </a:cubicBezTo>
                  <a:cubicBezTo>
                    <a:pt x="25" y="5"/>
                    <a:pt x="39" y="0"/>
                    <a:pt x="51" y="0"/>
                  </a:cubicBezTo>
                  <a:cubicBezTo>
                    <a:pt x="72" y="0"/>
                    <a:pt x="82" y="9"/>
                    <a:pt x="86" y="21"/>
                  </a:cubicBezTo>
                  <a:cubicBezTo>
                    <a:pt x="89" y="21"/>
                    <a:pt x="89" y="21"/>
                    <a:pt x="89" y="21"/>
                  </a:cubicBezTo>
                  <a:cubicBezTo>
                    <a:pt x="95" y="7"/>
                    <a:pt x="112" y="0"/>
                    <a:pt x="125" y="0"/>
                  </a:cubicBezTo>
                  <a:cubicBezTo>
                    <a:pt x="149" y="0"/>
                    <a:pt x="165" y="11"/>
                    <a:pt x="165" y="37"/>
                  </a:cubicBezTo>
                  <a:cubicBezTo>
                    <a:pt x="165" y="104"/>
                    <a:pt x="165" y="104"/>
                    <a:pt x="165" y="104"/>
                  </a:cubicBezTo>
                  <a:cubicBezTo>
                    <a:pt x="149" y="104"/>
                    <a:pt x="149" y="104"/>
                    <a:pt x="149" y="104"/>
                  </a:cubicBezTo>
                  <a:cubicBezTo>
                    <a:pt x="149" y="38"/>
                    <a:pt x="149" y="38"/>
                    <a:pt x="149" y="38"/>
                  </a:cubicBezTo>
                  <a:cubicBezTo>
                    <a:pt x="149" y="23"/>
                    <a:pt x="137" y="14"/>
                    <a:pt x="121" y="14"/>
                  </a:cubicBezTo>
                  <a:cubicBezTo>
                    <a:pt x="110" y="14"/>
                    <a:pt x="91" y="24"/>
                    <a:pt x="91" y="39"/>
                  </a:cubicBezTo>
                  <a:cubicBezTo>
                    <a:pt x="91" y="104"/>
                    <a:pt x="91" y="104"/>
                    <a:pt x="91" y="104"/>
                  </a:cubicBezTo>
                  <a:cubicBezTo>
                    <a:pt x="75" y="104"/>
                    <a:pt x="75" y="104"/>
                    <a:pt x="75" y="104"/>
                  </a:cubicBezTo>
                  <a:lnTo>
                    <a:pt x="75" y="38"/>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3">
              <a:extLst>
                <a:ext uri="{FF2B5EF4-FFF2-40B4-BE49-F238E27FC236}">
                  <a16:creationId xmlns:a16="http://schemas.microsoft.com/office/drawing/2014/main" id="{7380F214-C63C-4134-9D07-0C6CA10C983C}"/>
                </a:ext>
              </a:extLst>
            </p:cNvPr>
            <p:cNvSpPr>
              <a:spLocks noEditPoints="1"/>
            </p:cNvSpPr>
            <p:nvPr userDrawn="1"/>
          </p:nvSpPr>
          <p:spPr bwMode="auto">
            <a:xfrm>
              <a:off x="3687" y="2016"/>
              <a:ext cx="22" cy="193"/>
            </a:xfrm>
            <a:custGeom>
              <a:avLst/>
              <a:gdLst>
                <a:gd name="T0" fmla="*/ 0 w 22"/>
                <a:gd name="T1" fmla="*/ 27 h 193"/>
                <a:gd name="T2" fmla="*/ 0 w 22"/>
                <a:gd name="T3" fmla="*/ 0 h 193"/>
                <a:gd name="T4" fmla="*/ 22 w 22"/>
                <a:gd name="T5" fmla="*/ 0 h 193"/>
                <a:gd name="T6" fmla="*/ 22 w 22"/>
                <a:gd name="T7" fmla="*/ 27 h 193"/>
                <a:gd name="T8" fmla="*/ 0 w 22"/>
                <a:gd name="T9" fmla="*/ 27 h 193"/>
                <a:gd name="T10" fmla="*/ 0 w 22"/>
                <a:gd name="T11" fmla="*/ 193 h 193"/>
                <a:gd name="T12" fmla="*/ 0 w 22"/>
                <a:gd name="T13" fmla="*/ 60 h 193"/>
                <a:gd name="T14" fmla="*/ 22 w 22"/>
                <a:gd name="T15" fmla="*/ 60 h 193"/>
                <a:gd name="T16" fmla="*/ 22 w 22"/>
                <a:gd name="T17" fmla="*/ 193 h 193"/>
                <a:gd name="T18" fmla="*/ 0 w 22"/>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93">
                  <a:moveTo>
                    <a:pt x="0" y="27"/>
                  </a:moveTo>
                  <a:lnTo>
                    <a:pt x="0" y="0"/>
                  </a:lnTo>
                  <a:lnTo>
                    <a:pt x="22" y="0"/>
                  </a:lnTo>
                  <a:lnTo>
                    <a:pt x="22" y="27"/>
                  </a:lnTo>
                  <a:lnTo>
                    <a:pt x="0" y="27"/>
                  </a:lnTo>
                  <a:close/>
                  <a:moveTo>
                    <a:pt x="0" y="193"/>
                  </a:moveTo>
                  <a:lnTo>
                    <a:pt x="0" y="60"/>
                  </a:lnTo>
                  <a:lnTo>
                    <a:pt x="22" y="60"/>
                  </a:lnTo>
                  <a:lnTo>
                    <a:pt x="22"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4">
              <a:extLst>
                <a:ext uri="{FF2B5EF4-FFF2-40B4-BE49-F238E27FC236}">
                  <a16:creationId xmlns:a16="http://schemas.microsoft.com/office/drawing/2014/main" id="{4EB124D8-5ECF-4B8B-8508-1796E729CA45}"/>
                </a:ext>
              </a:extLst>
            </p:cNvPr>
            <p:cNvSpPr>
              <a:spLocks/>
            </p:cNvSpPr>
            <p:nvPr userDrawn="1"/>
          </p:nvSpPr>
          <p:spPr bwMode="auto">
            <a:xfrm>
              <a:off x="3739"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5"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9"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5">
              <a:extLst>
                <a:ext uri="{FF2B5EF4-FFF2-40B4-BE49-F238E27FC236}">
                  <a16:creationId xmlns:a16="http://schemas.microsoft.com/office/drawing/2014/main" id="{74E43B5A-B222-4AF8-846E-992EB777D687}"/>
                </a:ext>
              </a:extLst>
            </p:cNvPr>
            <p:cNvSpPr>
              <a:spLocks noEditPoints="1"/>
            </p:cNvSpPr>
            <p:nvPr userDrawn="1"/>
          </p:nvSpPr>
          <p:spPr bwMode="auto">
            <a:xfrm>
              <a:off x="3857" y="2073"/>
              <a:ext cx="125" cy="140"/>
            </a:xfrm>
            <a:custGeom>
              <a:avLst/>
              <a:gdLst>
                <a:gd name="T0" fmla="*/ 16 w 97"/>
                <a:gd name="T1" fmla="*/ 55 h 108"/>
                <a:gd name="T2" fmla="*/ 16 w 97"/>
                <a:gd name="T3" fmla="*/ 56 h 108"/>
                <a:gd name="T4" fmla="*/ 19 w 97"/>
                <a:gd name="T5" fmla="*/ 72 h 108"/>
                <a:gd name="T6" fmla="*/ 55 w 97"/>
                <a:gd name="T7" fmla="*/ 94 h 108"/>
                <a:gd name="T8" fmla="*/ 89 w 97"/>
                <a:gd name="T9" fmla="*/ 82 h 108"/>
                <a:gd name="T10" fmla="*/ 92 w 97"/>
                <a:gd name="T11" fmla="*/ 82 h 108"/>
                <a:gd name="T12" fmla="*/ 92 w 97"/>
                <a:gd name="T13" fmla="*/ 95 h 108"/>
                <a:gd name="T14" fmla="*/ 55 w 97"/>
                <a:gd name="T15" fmla="*/ 108 h 108"/>
                <a:gd name="T16" fmla="*/ 0 w 97"/>
                <a:gd name="T17" fmla="*/ 53 h 108"/>
                <a:gd name="T18" fmla="*/ 49 w 97"/>
                <a:gd name="T19" fmla="*/ 0 h 108"/>
                <a:gd name="T20" fmla="*/ 97 w 97"/>
                <a:gd name="T21" fmla="*/ 55 h 108"/>
                <a:gd name="T22" fmla="*/ 16 w 97"/>
                <a:gd name="T23" fmla="*/ 55 h 108"/>
                <a:gd name="T24" fmla="*/ 17 w 97"/>
                <a:gd name="T25" fmla="*/ 42 h 108"/>
                <a:gd name="T26" fmla="*/ 80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7" y="94"/>
                    <a:pt x="55" y="94"/>
                  </a:cubicBezTo>
                  <a:cubicBezTo>
                    <a:pt x="65" y="94"/>
                    <a:pt x="78" y="90"/>
                    <a:pt x="89" y="82"/>
                  </a:cubicBezTo>
                  <a:cubicBezTo>
                    <a:pt x="92" y="82"/>
                    <a:pt x="92" y="82"/>
                    <a:pt x="92" y="82"/>
                  </a:cubicBezTo>
                  <a:cubicBezTo>
                    <a:pt x="92" y="95"/>
                    <a:pt x="92" y="95"/>
                    <a:pt x="92" y="95"/>
                  </a:cubicBezTo>
                  <a:cubicBezTo>
                    <a:pt x="82" y="105"/>
                    <a:pt x="66" y="108"/>
                    <a:pt x="55" y="108"/>
                  </a:cubicBezTo>
                  <a:cubicBezTo>
                    <a:pt x="20" y="108"/>
                    <a:pt x="0" y="90"/>
                    <a:pt x="0" y="53"/>
                  </a:cubicBezTo>
                  <a:cubicBezTo>
                    <a:pt x="0" y="24"/>
                    <a:pt x="18" y="0"/>
                    <a:pt x="49" y="0"/>
                  </a:cubicBezTo>
                  <a:cubicBezTo>
                    <a:pt x="84" y="0"/>
                    <a:pt x="96" y="24"/>
                    <a:pt x="97" y="55"/>
                  </a:cubicBezTo>
                  <a:lnTo>
                    <a:pt x="16" y="55"/>
                  </a:lnTo>
                  <a:close/>
                  <a:moveTo>
                    <a:pt x="17" y="42"/>
                  </a:moveTo>
                  <a:cubicBezTo>
                    <a:pt x="80" y="42"/>
                    <a:pt x="80" y="42"/>
                    <a:pt x="80" y="42"/>
                  </a:cubicBezTo>
                  <a:cubicBezTo>
                    <a:pt x="79"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6">
              <a:extLst>
                <a:ext uri="{FF2B5EF4-FFF2-40B4-BE49-F238E27FC236}">
                  <a16:creationId xmlns:a16="http://schemas.microsoft.com/office/drawing/2014/main" id="{0007D6AD-231D-438E-83C9-932DB6A61CFA}"/>
                </a:ext>
              </a:extLst>
            </p:cNvPr>
            <p:cNvSpPr>
              <a:spLocks/>
            </p:cNvSpPr>
            <p:nvPr userDrawn="1"/>
          </p:nvSpPr>
          <p:spPr bwMode="auto">
            <a:xfrm>
              <a:off x="4070" y="2017"/>
              <a:ext cx="146" cy="196"/>
            </a:xfrm>
            <a:custGeom>
              <a:avLst/>
              <a:gdLst>
                <a:gd name="T0" fmla="*/ 0 w 113"/>
                <a:gd name="T1" fmla="*/ 111 h 151"/>
                <a:gd name="T2" fmla="*/ 4 w 113"/>
                <a:gd name="T3" fmla="*/ 111 h 151"/>
                <a:gd name="T4" fmla="*/ 60 w 113"/>
                <a:gd name="T5" fmla="*/ 135 h 151"/>
                <a:gd name="T6" fmla="*/ 96 w 113"/>
                <a:gd name="T7" fmla="*/ 111 h 151"/>
                <a:gd name="T8" fmla="*/ 56 w 113"/>
                <a:gd name="T9" fmla="*/ 84 h 151"/>
                <a:gd name="T10" fmla="*/ 2 w 113"/>
                <a:gd name="T11" fmla="*/ 41 h 151"/>
                <a:gd name="T12" fmla="*/ 59 w 113"/>
                <a:gd name="T13" fmla="*/ 0 h 151"/>
                <a:gd name="T14" fmla="*/ 108 w 113"/>
                <a:gd name="T15" fmla="*/ 16 h 151"/>
                <a:gd name="T16" fmla="*/ 108 w 113"/>
                <a:gd name="T17" fmla="*/ 32 h 151"/>
                <a:gd name="T18" fmla="*/ 103 w 113"/>
                <a:gd name="T19" fmla="*/ 32 h 151"/>
                <a:gd name="T20" fmla="*/ 55 w 113"/>
                <a:gd name="T21" fmla="*/ 15 h 151"/>
                <a:gd name="T22" fmla="*/ 19 w 113"/>
                <a:gd name="T23" fmla="*/ 41 h 151"/>
                <a:gd name="T24" fmla="*/ 58 w 113"/>
                <a:gd name="T25" fmla="*/ 68 h 151"/>
                <a:gd name="T26" fmla="*/ 113 w 113"/>
                <a:gd name="T27" fmla="*/ 111 h 151"/>
                <a:gd name="T28" fmla="*/ 60 w 113"/>
                <a:gd name="T29" fmla="*/ 151 h 151"/>
                <a:gd name="T30" fmla="*/ 0 w 113"/>
                <a:gd name="T31" fmla="*/ 131 h 151"/>
                <a:gd name="T32" fmla="*/ 0 w 113"/>
                <a:gd name="T33" fmla="*/ 11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51">
                  <a:moveTo>
                    <a:pt x="0" y="111"/>
                  </a:moveTo>
                  <a:cubicBezTo>
                    <a:pt x="4" y="111"/>
                    <a:pt x="4" y="111"/>
                    <a:pt x="4" y="111"/>
                  </a:cubicBezTo>
                  <a:cubicBezTo>
                    <a:pt x="18" y="125"/>
                    <a:pt x="41" y="135"/>
                    <a:pt x="60" y="135"/>
                  </a:cubicBezTo>
                  <a:cubicBezTo>
                    <a:pt x="84" y="135"/>
                    <a:pt x="96" y="122"/>
                    <a:pt x="96" y="111"/>
                  </a:cubicBezTo>
                  <a:cubicBezTo>
                    <a:pt x="96" y="93"/>
                    <a:pt x="76" y="88"/>
                    <a:pt x="56" y="84"/>
                  </a:cubicBezTo>
                  <a:cubicBezTo>
                    <a:pt x="31" y="78"/>
                    <a:pt x="2" y="72"/>
                    <a:pt x="2" y="41"/>
                  </a:cubicBezTo>
                  <a:cubicBezTo>
                    <a:pt x="2" y="18"/>
                    <a:pt x="23" y="0"/>
                    <a:pt x="59" y="0"/>
                  </a:cubicBezTo>
                  <a:cubicBezTo>
                    <a:pt x="80" y="0"/>
                    <a:pt x="99" y="8"/>
                    <a:pt x="108" y="16"/>
                  </a:cubicBezTo>
                  <a:cubicBezTo>
                    <a:pt x="108" y="32"/>
                    <a:pt x="108" y="32"/>
                    <a:pt x="108" y="32"/>
                  </a:cubicBezTo>
                  <a:cubicBezTo>
                    <a:pt x="103" y="32"/>
                    <a:pt x="103" y="32"/>
                    <a:pt x="103" y="32"/>
                  </a:cubicBezTo>
                  <a:cubicBezTo>
                    <a:pt x="93" y="23"/>
                    <a:pt x="76" y="15"/>
                    <a:pt x="55" y="15"/>
                  </a:cubicBezTo>
                  <a:cubicBezTo>
                    <a:pt x="33" y="15"/>
                    <a:pt x="19" y="27"/>
                    <a:pt x="19" y="41"/>
                  </a:cubicBezTo>
                  <a:cubicBezTo>
                    <a:pt x="19" y="58"/>
                    <a:pt x="39" y="63"/>
                    <a:pt x="58" y="68"/>
                  </a:cubicBezTo>
                  <a:cubicBezTo>
                    <a:pt x="83" y="74"/>
                    <a:pt x="113" y="79"/>
                    <a:pt x="113" y="111"/>
                  </a:cubicBezTo>
                  <a:cubicBezTo>
                    <a:pt x="113" y="133"/>
                    <a:pt x="94" y="151"/>
                    <a:pt x="60" y="151"/>
                  </a:cubicBezTo>
                  <a:cubicBezTo>
                    <a:pt x="36" y="151"/>
                    <a:pt x="18" y="145"/>
                    <a:pt x="0" y="131"/>
                  </a:cubicBezTo>
                  <a:lnTo>
                    <a:pt x="0" y="11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7">
              <a:extLst>
                <a:ext uri="{FF2B5EF4-FFF2-40B4-BE49-F238E27FC236}">
                  <a16:creationId xmlns:a16="http://schemas.microsoft.com/office/drawing/2014/main" id="{9AA3A80C-45F4-41EB-A306-7D21C8166F0E}"/>
                </a:ext>
              </a:extLst>
            </p:cNvPr>
            <p:cNvSpPr>
              <a:spLocks noEditPoints="1"/>
            </p:cNvSpPr>
            <p:nvPr userDrawn="1"/>
          </p:nvSpPr>
          <p:spPr bwMode="auto">
            <a:xfrm>
              <a:off x="4243" y="2016"/>
              <a:ext cx="20" cy="193"/>
            </a:xfrm>
            <a:custGeom>
              <a:avLst/>
              <a:gdLst>
                <a:gd name="T0" fmla="*/ 0 w 20"/>
                <a:gd name="T1" fmla="*/ 27 h 193"/>
                <a:gd name="T2" fmla="*/ 0 w 20"/>
                <a:gd name="T3" fmla="*/ 0 h 193"/>
                <a:gd name="T4" fmla="*/ 20 w 20"/>
                <a:gd name="T5" fmla="*/ 0 h 193"/>
                <a:gd name="T6" fmla="*/ 20 w 20"/>
                <a:gd name="T7" fmla="*/ 27 h 193"/>
                <a:gd name="T8" fmla="*/ 0 w 20"/>
                <a:gd name="T9" fmla="*/ 27 h 193"/>
                <a:gd name="T10" fmla="*/ 0 w 20"/>
                <a:gd name="T11" fmla="*/ 193 h 193"/>
                <a:gd name="T12" fmla="*/ 0 w 20"/>
                <a:gd name="T13" fmla="*/ 60 h 193"/>
                <a:gd name="T14" fmla="*/ 20 w 20"/>
                <a:gd name="T15" fmla="*/ 60 h 193"/>
                <a:gd name="T16" fmla="*/ 20 w 20"/>
                <a:gd name="T17" fmla="*/ 193 h 193"/>
                <a:gd name="T18" fmla="*/ 0 w 20"/>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3">
                  <a:moveTo>
                    <a:pt x="0" y="27"/>
                  </a:moveTo>
                  <a:lnTo>
                    <a:pt x="0" y="0"/>
                  </a:lnTo>
                  <a:lnTo>
                    <a:pt x="20" y="0"/>
                  </a:lnTo>
                  <a:lnTo>
                    <a:pt x="20" y="27"/>
                  </a:lnTo>
                  <a:lnTo>
                    <a:pt x="0" y="27"/>
                  </a:lnTo>
                  <a:close/>
                  <a:moveTo>
                    <a:pt x="0" y="193"/>
                  </a:moveTo>
                  <a:lnTo>
                    <a:pt x="0" y="60"/>
                  </a:lnTo>
                  <a:lnTo>
                    <a:pt x="20" y="60"/>
                  </a:lnTo>
                  <a:lnTo>
                    <a:pt x="20"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8">
              <a:extLst>
                <a:ext uri="{FF2B5EF4-FFF2-40B4-BE49-F238E27FC236}">
                  <a16:creationId xmlns:a16="http://schemas.microsoft.com/office/drawing/2014/main" id="{B99FA6A9-4DE5-4CCF-997D-25500F89E6E4}"/>
                </a:ext>
              </a:extLst>
            </p:cNvPr>
            <p:cNvSpPr>
              <a:spLocks/>
            </p:cNvSpPr>
            <p:nvPr userDrawn="1"/>
          </p:nvSpPr>
          <p:spPr bwMode="auto">
            <a:xfrm>
              <a:off x="4301" y="2013"/>
              <a:ext cx="116" cy="196"/>
            </a:xfrm>
            <a:custGeom>
              <a:avLst/>
              <a:gdLst>
                <a:gd name="T0" fmla="*/ 74 w 90"/>
                <a:gd name="T1" fmla="*/ 87 h 151"/>
                <a:gd name="T2" fmla="*/ 46 w 90"/>
                <a:gd name="T3" fmla="*/ 61 h 151"/>
                <a:gd name="T4" fmla="*/ 16 w 90"/>
                <a:gd name="T5" fmla="*/ 85 h 151"/>
                <a:gd name="T6" fmla="*/ 16 w 90"/>
                <a:gd name="T7" fmla="*/ 151 h 151"/>
                <a:gd name="T8" fmla="*/ 0 w 90"/>
                <a:gd name="T9" fmla="*/ 151 h 151"/>
                <a:gd name="T10" fmla="*/ 0 w 90"/>
                <a:gd name="T11" fmla="*/ 0 h 151"/>
                <a:gd name="T12" fmla="*/ 16 w 90"/>
                <a:gd name="T13" fmla="*/ 0 h 151"/>
                <a:gd name="T14" fmla="*/ 16 w 90"/>
                <a:gd name="T15" fmla="*/ 66 h 151"/>
                <a:gd name="T16" fmla="*/ 18 w 90"/>
                <a:gd name="T17" fmla="*/ 66 h 151"/>
                <a:gd name="T18" fmla="*/ 51 w 90"/>
                <a:gd name="T19" fmla="*/ 47 h 151"/>
                <a:gd name="T20" fmla="*/ 90 w 90"/>
                <a:gd name="T21" fmla="*/ 85 h 151"/>
                <a:gd name="T22" fmla="*/ 90 w 90"/>
                <a:gd name="T23" fmla="*/ 151 h 151"/>
                <a:gd name="T24" fmla="*/ 74 w 90"/>
                <a:gd name="T25" fmla="*/ 151 h 151"/>
                <a:gd name="T26" fmla="*/ 74 w 90"/>
                <a:gd name="T27"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51">
                  <a:moveTo>
                    <a:pt x="74" y="87"/>
                  </a:moveTo>
                  <a:cubicBezTo>
                    <a:pt x="74" y="70"/>
                    <a:pt x="62" y="61"/>
                    <a:pt x="46" y="61"/>
                  </a:cubicBezTo>
                  <a:cubicBezTo>
                    <a:pt x="34" y="61"/>
                    <a:pt x="17" y="70"/>
                    <a:pt x="16" y="85"/>
                  </a:cubicBezTo>
                  <a:cubicBezTo>
                    <a:pt x="16" y="151"/>
                    <a:pt x="16" y="151"/>
                    <a:pt x="16" y="151"/>
                  </a:cubicBezTo>
                  <a:cubicBezTo>
                    <a:pt x="0" y="151"/>
                    <a:pt x="0" y="151"/>
                    <a:pt x="0" y="151"/>
                  </a:cubicBezTo>
                  <a:cubicBezTo>
                    <a:pt x="0" y="0"/>
                    <a:pt x="0" y="0"/>
                    <a:pt x="0" y="0"/>
                  </a:cubicBezTo>
                  <a:cubicBezTo>
                    <a:pt x="16" y="0"/>
                    <a:pt x="16" y="0"/>
                    <a:pt x="16" y="0"/>
                  </a:cubicBezTo>
                  <a:cubicBezTo>
                    <a:pt x="16" y="66"/>
                    <a:pt x="16" y="66"/>
                    <a:pt x="16" y="66"/>
                  </a:cubicBezTo>
                  <a:cubicBezTo>
                    <a:pt x="18" y="66"/>
                    <a:pt x="18" y="66"/>
                    <a:pt x="18" y="66"/>
                  </a:cubicBezTo>
                  <a:cubicBezTo>
                    <a:pt x="24" y="52"/>
                    <a:pt x="37" y="47"/>
                    <a:pt x="51" y="47"/>
                  </a:cubicBezTo>
                  <a:cubicBezTo>
                    <a:pt x="74" y="47"/>
                    <a:pt x="90" y="58"/>
                    <a:pt x="90" y="85"/>
                  </a:cubicBezTo>
                  <a:cubicBezTo>
                    <a:pt x="90" y="151"/>
                    <a:pt x="90" y="151"/>
                    <a:pt x="90" y="151"/>
                  </a:cubicBezTo>
                  <a:cubicBezTo>
                    <a:pt x="74" y="151"/>
                    <a:pt x="74" y="151"/>
                    <a:pt x="74" y="151"/>
                  </a:cubicBezTo>
                  <a:lnTo>
                    <a:pt x="74" y="87"/>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9">
              <a:extLst>
                <a:ext uri="{FF2B5EF4-FFF2-40B4-BE49-F238E27FC236}">
                  <a16:creationId xmlns:a16="http://schemas.microsoft.com/office/drawing/2014/main" id="{55C44E96-FB58-4DCF-B7F3-0BFB83F8B2EA}"/>
                </a:ext>
              </a:extLst>
            </p:cNvPr>
            <p:cNvSpPr>
              <a:spLocks/>
            </p:cNvSpPr>
            <p:nvPr userDrawn="1"/>
          </p:nvSpPr>
          <p:spPr bwMode="auto">
            <a:xfrm>
              <a:off x="4433"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0">
              <a:extLst>
                <a:ext uri="{FF2B5EF4-FFF2-40B4-BE49-F238E27FC236}">
                  <a16:creationId xmlns:a16="http://schemas.microsoft.com/office/drawing/2014/main" id="{C02923DC-4B5F-475A-ABC3-A14213F70522}"/>
                </a:ext>
              </a:extLst>
            </p:cNvPr>
            <p:cNvSpPr>
              <a:spLocks noEditPoints="1"/>
            </p:cNvSpPr>
            <p:nvPr userDrawn="1"/>
          </p:nvSpPr>
          <p:spPr bwMode="auto">
            <a:xfrm>
              <a:off x="4527" y="2073"/>
              <a:ext cx="114" cy="140"/>
            </a:xfrm>
            <a:custGeom>
              <a:avLst/>
              <a:gdLst>
                <a:gd name="T0" fmla="*/ 72 w 88"/>
                <a:gd name="T1" fmla="*/ 93 h 108"/>
                <a:gd name="T2" fmla="*/ 69 w 88"/>
                <a:gd name="T3" fmla="*/ 93 h 108"/>
                <a:gd name="T4" fmla="*/ 35 w 88"/>
                <a:gd name="T5" fmla="*/ 108 h 108"/>
                <a:gd name="T6" fmla="*/ 0 w 88"/>
                <a:gd name="T7" fmla="*/ 77 h 108"/>
                <a:gd name="T8" fmla="*/ 40 w 88"/>
                <a:gd name="T9" fmla="*/ 42 h 108"/>
                <a:gd name="T10" fmla="*/ 69 w 88"/>
                <a:gd name="T11" fmla="*/ 37 h 108"/>
                <a:gd name="T12" fmla="*/ 71 w 88"/>
                <a:gd name="T13" fmla="*/ 34 h 108"/>
                <a:gd name="T14" fmla="*/ 44 w 88"/>
                <a:gd name="T15" fmla="*/ 14 h 108"/>
                <a:gd name="T16" fmla="*/ 10 w 88"/>
                <a:gd name="T17" fmla="*/ 28 h 108"/>
                <a:gd name="T18" fmla="*/ 7 w 88"/>
                <a:gd name="T19" fmla="*/ 28 h 108"/>
                <a:gd name="T20" fmla="*/ 7 w 88"/>
                <a:gd name="T21" fmla="*/ 13 h 108"/>
                <a:gd name="T22" fmla="*/ 44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6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0" y="103"/>
                    <a:pt x="49" y="108"/>
                    <a:pt x="35" y="108"/>
                  </a:cubicBezTo>
                  <a:cubicBezTo>
                    <a:pt x="15" y="108"/>
                    <a:pt x="0" y="95"/>
                    <a:pt x="0" y="77"/>
                  </a:cubicBezTo>
                  <a:cubicBezTo>
                    <a:pt x="0" y="56"/>
                    <a:pt x="16" y="47"/>
                    <a:pt x="40" y="42"/>
                  </a:cubicBezTo>
                  <a:cubicBezTo>
                    <a:pt x="47" y="40"/>
                    <a:pt x="62" y="38"/>
                    <a:pt x="69" y="37"/>
                  </a:cubicBezTo>
                  <a:cubicBezTo>
                    <a:pt x="71" y="34"/>
                    <a:pt x="71" y="34"/>
                    <a:pt x="71" y="34"/>
                  </a:cubicBezTo>
                  <a:cubicBezTo>
                    <a:pt x="68" y="23"/>
                    <a:pt x="58" y="14"/>
                    <a:pt x="44" y="14"/>
                  </a:cubicBezTo>
                  <a:cubicBezTo>
                    <a:pt x="29" y="14"/>
                    <a:pt x="20" y="19"/>
                    <a:pt x="10" y="28"/>
                  </a:cubicBezTo>
                  <a:cubicBezTo>
                    <a:pt x="7" y="28"/>
                    <a:pt x="7" y="28"/>
                    <a:pt x="7" y="28"/>
                  </a:cubicBezTo>
                  <a:cubicBezTo>
                    <a:pt x="7" y="13"/>
                    <a:pt x="7" y="13"/>
                    <a:pt x="7" y="13"/>
                  </a:cubicBezTo>
                  <a:cubicBezTo>
                    <a:pt x="16" y="6"/>
                    <a:pt x="28" y="0"/>
                    <a:pt x="44"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6" y="65"/>
                    <a:pt x="16" y="77"/>
                  </a:cubicBezTo>
                  <a:cubicBezTo>
                    <a:pt x="16"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1">
              <a:extLst>
                <a:ext uri="{FF2B5EF4-FFF2-40B4-BE49-F238E27FC236}">
                  <a16:creationId xmlns:a16="http://schemas.microsoft.com/office/drawing/2014/main" id="{0CFA112D-60A8-457D-9735-C7FA48C46320}"/>
                </a:ext>
              </a:extLst>
            </p:cNvPr>
            <p:cNvSpPr>
              <a:spLocks/>
            </p:cNvSpPr>
            <p:nvPr userDrawn="1"/>
          </p:nvSpPr>
          <p:spPr bwMode="auto">
            <a:xfrm>
              <a:off x="4670" y="2073"/>
              <a:ext cx="102" cy="140"/>
            </a:xfrm>
            <a:custGeom>
              <a:avLst/>
              <a:gdLst>
                <a:gd name="T0" fmla="*/ 0 w 79"/>
                <a:gd name="T1" fmla="*/ 80 h 108"/>
                <a:gd name="T2" fmla="*/ 5 w 79"/>
                <a:gd name="T3" fmla="*/ 80 h 108"/>
                <a:gd name="T4" fmla="*/ 39 w 79"/>
                <a:gd name="T5" fmla="*/ 95 h 108"/>
                <a:gd name="T6" fmla="*/ 64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9" y="95"/>
                  </a:cubicBezTo>
                  <a:cubicBezTo>
                    <a:pt x="55" y="95"/>
                    <a:pt x="64" y="90"/>
                    <a:pt x="64" y="79"/>
                  </a:cubicBezTo>
                  <a:cubicBezTo>
                    <a:pt x="64" y="58"/>
                    <a:pt x="0" y="64"/>
                    <a:pt x="0" y="29"/>
                  </a:cubicBezTo>
                  <a:cubicBezTo>
                    <a:pt x="0" y="12"/>
                    <a:pt x="14" y="0"/>
                    <a:pt x="41" y="0"/>
                  </a:cubicBezTo>
                  <a:cubicBezTo>
                    <a:pt x="57" y="0"/>
                    <a:pt x="68" y="5"/>
                    <a:pt x="74" y="9"/>
                  </a:cubicBezTo>
                  <a:cubicBezTo>
                    <a:pt x="74" y="25"/>
                    <a:pt x="74" y="25"/>
                    <a:pt x="74" y="25"/>
                  </a:cubicBezTo>
                  <a:cubicBezTo>
                    <a:pt x="69" y="25"/>
                    <a:pt x="69" y="25"/>
                    <a:pt x="69" y="25"/>
                  </a:cubicBezTo>
                  <a:cubicBezTo>
                    <a:pt x="66"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2">
              <a:extLst>
                <a:ext uri="{FF2B5EF4-FFF2-40B4-BE49-F238E27FC236}">
                  <a16:creationId xmlns:a16="http://schemas.microsoft.com/office/drawing/2014/main" id="{89CB629C-C7F6-465A-B1B0-117BEDB91409}"/>
                </a:ext>
              </a:extLst>
            </p:cNvPr>
            <p:cNvSpPr>
              <a:spLocks/>
            </p:cNvSpPr>
            <p:nvPr userDrawn="1"/>
          </p:nvSpPr>
          <p:spPr bwMode="auto">
            <a:xfrm>
              <a:off x="4799" y="2076"/>
              <a:ext cx="119"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6 w 92"/>
                <a:gd name="T13" fmla="*/ 103 h 104"/>
                <a:gd name="T14" fmla="*/ 76 w 92"/>
                <a:gd name="T15" fmla="*/ 85 h 104"/>
                <a:gd name="T16" fmla="*/ 74 w 92"/>
                <a:gd name="T17" fmla="*/ 85 h 104"/>
                <a:gd name="T18" fmla="*/ 39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6" y="103"/>
                    <a:pt x="76" y="103"/>
                    <a:pt x="76" y="103"/>
                  </a:cubicBezTo>
                  <a:cubicBezTo>
                    <a:pt x="76" y="85"/>
                    <a:pt x="76" y="85"/>
                    <a:pt x="76" y="85"/>
                  </a:cubicBezTo>
                  <a:cubicBezTo>
                    <a:pt x="74" y="85"/>
                    <a:pt x="74" y="85"/>
                    <a:pt x="74" y="85"/>
                  </a:cubicBezTo>
                  <a:cubicBezTo>
                    <a:pt x="67" y="99"/>
                    <a:pt x="53" y="104"/>
                    <a:pt x="39"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3">
              <a:extLst>
                <a:ext uri="{FF2B5EF4-FFF2-40B4-BE49-F238E27FC236}">
                  <a16:creationId xmlns:a16="http://schemas.microsoft.com/office/drawing/2014/main" id="{E4F91E76-FA28-4289-8138-416B0F007766}"/>
                </a:ext>
              </a:extLst>
            </p:cNvPr>
            <p:cNvSpPr>
              <a:spLocks/>
            </p:cNvSpPr>
            <p:nvPr userDrawn="1"/>
          </p:nvSpPr>
          <p:spPr bwMode="auto">
            <a:xfrm>
              <a:off x="493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4">
              <a:extLst>
                <a:ext uri="{FF2B5EF4-FFF2-40B4-BE49-F238E27FC236}">
                  <a16:creationId xmlns:a16="http://schemas.microsoft.com/office/drawing/2014/main" id="{CFA2A7E8-4C4D-4399-AC9D-50F8C7F7D5FB}"/>
                </a:ext>
              </a:extLst>
            </p:cNvPr>
            <p:cNvSpPr>
              <a:spLocks/>
            </p:cNvSpPr>
            <p:nvPr userDrawn="1"/>
          </p:nvSpPr>
          <p:spPr bwMode="auto">
            <a:xfrm>
              <a:off x="5038"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9"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8" y="99"/>
                    <a:pt x="54" y="104"/>
                    <a:pt x="40" y="104"/>
                  </a:cubicBezTo>
                  <a:cubicBezTo>
                    <a:pt x="17"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5">
              <a:extLst>
                <a:ext uri="{FF2B5EF4-FFF2-40B4-BE49-F238E27FC236}">
                  <a16:creationId xmlns:a16="http://schemas.microsoft.com/office/drawing/2014/main" id="{12102115-E9EE-46B8-B205-88B38A86EFDB}"/>
                </a:ext>
              </a:extLst>
            </p:cNvPr>
            <p:cNvSpPr>
              <a:spLocks/>
            </p:cNvSpPr>
            <p:nvPr userDrawn="1"/>
          </p:nvSpPr>
          <p:spPr bwMode="auto">
            <a:xfrm>
              <a:off x="5186" y="2073"/>
              <a:ext cx="103" cy="140"/>
            </a:xfrm>
            <a:custGeom>
              <a:avLst/>
              <a:gdLst>
                <a:gd name="T0" fmla="*/ 0 w 80"/>
                <a:gd name="T1" fmla="*/ 80 h 108"/>
                <a:gd name="T2" fmla="*/ 6 w 80"/>
                <a:gd name="T3" fmla="*/ 80 h 108"/>
                <a:gd name="T4" fmla="*/ 39 w 80"/>
                <a:gd name="T5" fmla="*/ 95 h 108"/>
                <a:gd name="T6" fmla="*/ 64 w 80"/>
                <a:gd name="T7" fmla="*/ 79 h 108"/>
                <a:gd name="T8" fmla="*/ 1 w 80"/>
                <a:gd name="T9" fmla="*/ 29 h 108"/>
                <a:gd name="T10" fmla="*/ 41 w 80"/>
                <a:gd name="T11" fmla="*/ 0 h 108"/>
                <a:gd name="T12" fmla="*/ 74 w 80"/>
                <a:gd name="T13" fmla="*/ 9 h 108"/>
                <a:gd name="T14" fmla="*/ 74 w 80"/>
                <a:gd name="T15" fmla="*/ 25 h 108"/>
                <a:gd name="T16" fmla="*/ 70 w 80"/>
                <a:gd name="T17" fmla="*/ 25 h 108"/>
                <a:gd name="T18" fmla="*/ 41 w 80"/>
                <a:gd name="T19" fmla="*/ 13 h 108"/>
                <a:gd name="T20" fmla="*/ 16 w 80"/>
                <a:gd name="T21" fmla="*/ 27 h 108"/>
                <a:gd name="T22" fmla="*/ 80 w 80"/>
                <a:gd name="T23" fmla="*/ 78 h 108"/>
                <a:gd name="T24" fmla="*/ 39 w 80"/>
                <a:gd name="T25" fmla="*/ 108 h 108"/>
                <a:gd name="T26" fmla="*/ 0 w 80"/>
                <a:gd name="T27" fmla="*/ 96 h 108"/>
                <a:gd name="T28" fmla="*/ 0 w 80"/>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8">
                  <a:moveTo>
                    <a:pt x="0" y="80"/>
                  </a:moveTo>
                  <a:cubicBezTo>
                    <a:pt x="6" y="80"/>
                    <a:pt x="6" y="80"/>
                    <a:pt x="6" y="80"/>
                  </a:cubicBezTo>
                  <a:cubicBezTo>
                    <a:pt x="11" y="88"/>
                    <a:pt x="26" y="95"/>
                    <a:pt x="39" y="95"/>
                  </a:cubicBezTo>
                  <a:cubicBezTo>
                    <a:pt x="55" y="95"/>
                    <a:pt x="64" y="90"/>
                    <a:pt x="64" y="79"/>
                  </a:cubicBezTo>
                  <a:cubicBezTo>
                    <a:pt x="64" y="58"/>
                    <a:pt x="1" y="64"/>
                    <a:pt x="1" y="29"/>
                  </a:cubicBezTo>
                  <a:cubicBezTo>
                    <a:pt x="1" y="12"/>
                    <a:pt x="14" y="0"/>
                    <a:pt x="41" y="0"/>
                  </a:cubicBezTo>
                  <a:cubicBezTo>
                    <a:pt x="57" y="0"/>
                    <a:pt x="68" y="5"/>
                    <a:pt x="74" y="9"/>
                  </a:cubicBezTo>
                  <a:cubicBezTo>
                    <a:pt x="74" y="25"/>
                    <a:pt x="74" y="25"/>
                    <a:pt x="74" y="25"/>
                  </a:cubicBezTo>
                  <a:cubicBezTo>
                    <a:pt x="70" y="25"/>
                    <a:pt x="70" y="25"/>
                    <a:pt x="70" y="25"/>
                  </a:cubicBezTo>
                  <a:cubicBezTo>
                    <a:pt x="66" y="21"/>
                    <a:pt x="56" y="13"/>
                    <a:pt x="41" y="13"/>
                  </a:cubicBezTo>
                  <a:cubicBezTo>
                    <a:pt x="24" y="13"/>
                    <a:pt x="16" y="19"/>
                    <a:pt x="16" y="27"/>
                  </a:cubicBezTo>
                  <a:cubicBezTo>
                    <a:pt x="16" y="52"/>
                    <a:pt x="80" y="42"/>
                    <a:pt x="80" y="78"/>
                  </a:cubicBezTo>
                  <a:cubicBezTo>
                    <a:pt x="80" y="96"/>
                    <a:pt x="68" y="108"/>
                    <a:pt x="39"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6">
              <a:extLst>
                <a:ext uri="{FF2B5EF4-FFF2-40B4-BE49-F238E27FC236}">
                  <a16:creationId xmlns:a16="http://schemas.microsoft.com/office/drawing/2014/main" id="{631A1A5A-ACAB-4F3B-9B04-562F32B2AB07}"/>
                </a:ext>
              </a:extLst>
            </p:cNvPr>
            <p:cNvSpPr>
              <a:spLocks noEditPoints="1"/>
            </p:cNvSpPr>
            <p:nvPr userDrawn="1"/>
          </p:nvSpPr>
          <p:spPr bwMode="auto">
            <a:xfrm>
              <a:off x="1" y="2017"/>
              <a:ext cx="938" cy="292"/>
            </a:xfrm>
            <a:custGeom>
              <a:avLst/>
              <a:gdLst>
                <a:gd name="T0" fmla="*/ 638 w 728"/>
                <a:gd name="T1" fmla="*/ 215 h 225"/>
                <a:gd name="T2" fmla="*/ 636 w 728"/>
                <a:gd name="T3" fmla="*/ 192 h 225"/>
                <a:gd name="T4" fmla="*/ 148 w 728"/>
                <a:gd name="T5" fmla="*/ 120 h 225"/>
                <a:gd name="T6" fmla="*/ 213 w 728"/>
                <a:gd name="T7" fmla="*/ 119 h 225"/>
                <a:gd name="T8" fmla="*/ 202 w 728"/>
                <a:gd name="T9" fmla="*/ 105 h 225"/>
                <a:gd name="T10" fmla="*/ 180 w 728"/>
                <a:gd name="T11" fmla="*/ 127 h 225"/>
                <a:gd name="T12" fmla="*/ 194 w 728"/>
                <a:gd name="T13" fmla="*/ 138 h 225"/>
                <a:gd name="T14" fmla="*/ 648 w 728"/>
                <a:gd name="T15" fmla="*/ 204 h 225"/>
                <a:gd name="T16" fmla="*/ 584 w 728"/>
                <a:gd name="T17" fmla="*/ 200 h 225"/>
                <a:gd name="T18" fmla="*/ 580 w 728"/>
                <a:gd name="T19" fmla="*/ 215 h 225"/>
                <a:gd name="T20" fmla="*/ 13 w 728"/>
                <a:gd name="T21" fmla="*/ 185 h 225"/>
                <a:gd name="T22" fmla="*/ 41 w 728"/>
                <a:gd name="T23" fmla="*/ 108 h 225"/>
                <a:gd name="T24" fmla="*/ 32 w 728"/>
                <a:gd name="T25" fmla="*/ 127 h 225"/>
                <a:gd name="T26" fmla="*/ 56 w 728"/>
                <a:gd name="T27" fmla="*/ 73 h 225"/>
                <a:gd name="T28" fmla="*/ 27 w 728"/>
                <a:gd name="T29" fmla="*/ 91 h 225"/>
                <a:gd name="T30" fmla="*/ 674 w 728"/>
                <a:gd name="T31" fmla="*/ 0 h 225"/>
                <a:gd name="T32" fmla="*/ 675 w 728"/>
                <a:gd name="T33" fmla="*/ 150 h 225"/>
                <a:gd name="T34" fmla="*/ 724 w 728"/>
                <a:gd name="T35" fmla="*/ 200 h 225"/>
                <a:gd name="T36" fmla="*/ 728 w 728"/>
                <a:gd name="T37" fmla="*/ 201 h 225"/>
                <a:gd name="T38" fmla="*/ 724 w 728"/>
                <a:gd name="T39" fmla="*/ 208 h 225"/>
                <a:gd name="T40" fmla="*/ 183 w 728"/>
                <a:gd name="T41" fmla="*/ 85 h 225"/>
                <a:gd name="T42" fmla="*/ 169 w 728"/>
                <a:gd name="T43" fmla="*/ 75 h 225"/>
                <a:gd name="T44" fmla="*/ 677 w 728"/>
                <a:gd name="T45" fmla="*/ 215 h 225"/>
                <a:gd name="T46" fmla="*/ 501 w 728"/>
                <a:gd name="T47" fmla="*/ 196 h 225"/>
                <a:gd name="T48" fmla="*/ 509 w 728"/>
                <a:gd name="T49" fmla="*/ 195 h 225"/>
                <a:gd name="T50" fmla="*/ 513 w 728"/>
                <a:gd name="T51" fmla="*/ 215 h 225"/>
                <a:gd name="T52" fmla="*/ 606 w 728"/>
                <a:gd name="T53" fmla="*/ 147 h 225"/>
                <a:gd name="T54" fmla="*/ 540 w 728"/>
                <a:gd name="T55" fmla="*/ 23 h 225"/>
                <a:gd name="T56" fmla="*/ 469 w 728"/>
                <a:gd name="T57" fmla="*/ 225 h 225"/>
                <a:gd name="T58" fmla="*/ 473 w 728"/>
                <a:gd name="T59" fmla="*/ 208 h 225"/>
                <a:gd name="T60" fmla="*/ 513 w 728"/>
                <a:gd name="T61" fmla="*/ 181 h 225"/>
                <a:gd name="T62" fmla="*/ 564 w 728"/>
                <a:gd name="T63" fmla="*/ 210 h 225"/>
                <a:gd name="T64" fmla="*/ 548 w 728"/>
                <a:gd name="T65" fmla="*/ 201 h 225"/>
                <a:gd name="T66" fmla="*/ 523 w 728"/>
                <a:gd name="T67" fmla="*/ 198 h 225"/>
                <a:gd name="T68" fmla="*/ 526 w 728"/>
                <a:gd name="T69" fmla="*/ 198 h 225"/>
                <a:gd name="T70" fmla="*/ 363 w 728"/>
                <a:gd name="T71" fmla="*/ 197 h 225"/>
                <a:gd name="T72" fmla="*/ 456 w 728"/>
                <a:gd name="T73" fmla="*/ 192 h 225"/>
                <a:gd name="T74" fmla="*/ 462 w 728"/>
                <a:gd name="T75" fmla="*/ 192 h 225"/>
                <a:gd name="T76" fmla="*/ 101 w 728"/>
                <a:gd name="T77" fmla="*/ 131 h 225"/>
                <a:gd name="T78" fmla="*/ 209 w 728"/>
                <a:gd name="T79" fmla="*/ 222 h 225"/>
                <a:gd name="T80" fmla="*/ 227 w 728"/>
                <a:gd name="T81" fmla="*/ 46 h 225"/>
                <a:gd name="T82" fmla="*/ 217 w 728"/>
                <a:gd name="T83" fmla="*/ 60 h 225"/>
                <a:gd name="T84" fmla="*/ 204 w 728"/>
                <a:gd name="T85" fmla="*/ 33 h 225"/>
                <a:gd name="T86" fmla="*/ 158 w 728"/>
                <a:gd name="T87" fmla="*/ 77 h 225"/>
                <a:gd name="T88" fmla="*/ 136 w 728"/>
                <a:gd name="T89" fmla="*/ 71 h 225"/>
                <a:gd name="T90" fmla="*/ 134 w 728"/>
                <a:gd name="T91" fmla="*/ 167 h 225"/>
                <a:gd name="T92" fmla="*/ 146 w 728"/>
                <a:gd name="T93" fmla="*/ 152 h 225"/>
                <a:gd name="T94" fmla="*/ 107 w 728"/>
                <a:gd name="T95" fmla="*/ 85 h 225"/>
                <a:gd name="T96" fmla="*/ 152 w 728"/>
                <a:gd name="T97" fmla="*/ 130 h 225"/>
                <a:gd name="T98" fmla="*/ 158 w 728"/>
                <a:gd name="T99" fmla="*/ 178 h 225"/>
                <a:gd name="T100" fmla="*/ 242 w 728"/>
                <a:gd name="T101" fmla="*/ 156 h 225"/>
                <a:gd name="T102" fmla="*/ 229 w 728"/>
                <a:gd name="T103" fmla="*/ 141 h 225"/>
                <a:gd name="T104" fmla="*/ 255 w 728"/>
                <a:gd name="T105" fmla="*/ 125 h 225"/>
                <a:gd name="T106" fmla="*/ 209 w 728"/>
                <a:gd name="T107" fmla="*/ 84 h 225"/>
                <a:gd name="T108" fmla="*/ 376 w 728"/>
                <a:gd name="T109" fmla="*/ 66 h 225"/>
                <a:gd name="T110" fmla="*/ 399 w 728"/>
                <a:gd name="T111" fmla="*/ 192 h 225"/>
                <a:gd name="T112" fmla="*/ 397 w 728"/>
                <a:gd name="T113" fmla="*/ 195 h 225"/>
                <a:gd name="T114" fmla="*/ 426 w 728"/>
                <a:gd name="T115" fmla="*/ 203 h 225"/>
                <a:gd name="T116" fmla="*/ 430 w 728"/>
                <a:gd name="T117" fmla="*/ 204 h 225"/>
                <a:gd name="T118" fmla="*/ 624 w 728"/>
                <a:gd name="T119" fmla="*/ 197 h 225"/>
                <a:gd name="T120" fmla="*/ 608 w 728"/>
                <a:gd name="T121" fmla="*/ 210 h 225"/>
                <a:gd name="T122" fmla="*/ 411 w 728"/>
                <a:gd name="T123" fmla="*/ 192 h 225"/>
                <a:gd name="T124" fmla="*/ 418 w 728"/>
                <a:gd name="T125" fmla="*/ 2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8" h="225">
                  <a:moveTo>
                    <a:pt x="636" y="184"/>
                  </a:moveTo>
                  <a:cubicBezTo>
                    <a:pt x="632" y="184"/>
                    <a:pt x="632" y="184"/>
                    <a:pt x="632" y="184"/>
                  </a:cubicBezTo>
                  <a:cubicBezTo>
                    <a:pt x="632" y="192"/>
                    <a:pt x="632" y="192"/>
                    <a:pt x="632" y="192"/>
                  </a:cubicBezTo>
                  <a:cubicBezTo>
                    <a:pt x="628" y="192"/>
                    <a:pt x="628" y="192"/>
                    <a:pt x="628" y="192"/>
                  </a:cubicBezTo>
                  <a:cubicBezTo>
                    <a:pt x="628" y="195"/>
                    <a:pt x="628" y="195"/>
                    <a:pt x="628" y="195"/>
                  </a:cubicBezTo>
                  <a:cubicBezTo>
                    <a:pt x="632" y="195"/>
                    <a:pt x="632" y="195"/>
                    <a:pt x="632" y="195"/>
                  </a:cubicBezTo>
                  <a:cubicBezTo>
                    <a:pt x="632" y="208"/>
                    <a:pt x="632" y="208"/>
                    <a:pt x="632" y="208"/>
                  </a:cubicBezTo>
                  <a:cubicBezTo>
                    <a:pt x="632" y="214"/>
                    <a:pt x="634" y="215"/>
                    <a:pt x="638" y="215"/>
                  </a:cubicBezTo>
                  <a:cubicBezTo>
                    <a:pt x="641" y="215"/>
                    <a:pt x="641" y="215"/>
                    <a:pt x="641" y="215"/>
                  </a:cubicBezTo>
                  <a:cubicBezTo>
                    <a:pt x="641" y="212"/>
                    <a:pt x="641" y="212"/>
                    <a:pt x="641" y="212"/>
                  </a:cubicBezTo>
                  <a:cubicBezTo>
                    <a:pt x="639" y="212"/>
                    <a:pt x="639" y="212"/>
                    <a:pt x="639" y="212"/>
                  </a:cubicBezTo>
                  <a:cubicBezTo>
                    <a:pt x="637" y="212"/>
                    <a:pt x="636" y="212"/>
                    <a:pt x="636" y="209"/>
                  </a:cubicBezTo>
                  <a:cubicBezTo>
                    <a:pt x="636" y="195"/>
                    <a:pt x="636" y="195"/>
                    <a:pt x="636" y="195"/>
                  </a:cubicBezTo>
                  <a:cubicBezTo>
                    <a:pt x="641" y="195"/>
                    <a:pt x="641" y="195"/>
                    <a:pt x="641" y="195"/>
                  </a:cubicBezTo>
                  <a:cubicBezTo>
                    <a:pt x="641" y="192"/>
                    <a:pt x="641" y="192"/>
                    <a:pt x="641" y="192"/>
                  </a:cubicBezTo>
                  <a:cubicBezTo>
                    <a:pt x="636" y="192"/>
                    <a:pt x="636" y="192"/>
                    <a:pt x="636" y="192"/>
                  </a:cubicBezTo>
                  <a:lnTo>
                    <a:pt x="636" y="184"/>
                  </a:lnTo>
                  <a:close/>
                  <a:moveTo>
                    <a:pt x="150" y="94"/>
                  </a:moveTo>
                  <a:cubicBezTo>
                    <a:pt x="149" y="93"/>
                    <a:pt x="147" y="93"/>
                    <a:pt x="146" y="94"/>
                  </a:cubicBezTo>
                  <a:cubicBezTo>
                    <a:pt x="136" y="105"/>
                    <a:pt x="136" y="105"/>
                    <a:pt x="136" y="105"/>
                  </a:cubicBezTo>
                  <a:cubicBezTo>
                    <a:pt x="136" y="105"/>
                    <a:pt x="135" y="106"/>
                    <a:pt x="135" y="107"/>
                  </a:cubicBezTo>
                  <a:cubicBezTo>
                    <a:pt x="135" y="107"/>
                    <a:pt x="136" y="108"/>
                    <a:pt x="136" y="108"/>
                  </a:cubicBezTo>
                  <a:cubicBezTo>
                    <a:pt x="146" y="119"/>
                    <a:pt x="146" y="119"/>
                    <a:pt x="146" y="119"/>
                  </a:cubicBezTo>
                  <a:cubicBezTo>
                    <a:pt x="147" y="119"/>
                    <a:pt x="148" y="120"/>
                    <a:pt x="148" y="120"/>
                  </a:cubicBezTo>
                  <a:cubicBezTo>
                    <a:pt x="149" y="120"/>
                    <a:pt x="150" y="119"/>
                    <a:pt x="150" y="119"/>
                  </a:cubicBezTo>
                  <a:cubicBezTo>
                    <a:pt x="161" y="108"/>
                    <a:pt x="161" y="108"/>
                    <a:pt x="161" y="108"/>
                  </a:cubicBezTo>
                  <a:cubicBezTo>
                    <a:pt x="161" y="108"/>
                    <a:pt x="161" y="107"/>
                    <a:pt x="161" y="107"/>
                  </a:cubicBezTo>
                  <a:cubicBezTo>
                    <a:pt x="161" y="106"/>
                    <a:pt x="161" y="105"/>
                    <a:pt x="161" y="105"/>
                  </a:cubicBezTo>
                  <a:lnTo>
                    <a:pt x="150" y="94"/>
                  </a:lnTo>
                  <a:close/>
                  <a:moveTo>
                    <a:pt x="202" y="107"/>
                  </a:moveTo>
                  <a:cubicBezTo>
                    <a:pt x="202" y="107"/>
                    <a:pt x="202" y="108"/>
                    <a:pt x="202" y="108"/>
                  </a:cubicBezTo>
                  <a:cubicBezTo>
                    <a:pt x="213" y="119"/>
                    <a:pt x="213" y="119"/>
                    <a:pt x="213" y="119"/>
                  </a:cubicBezTo>
                  <a:cubicBezTo>
                    <a:pt x="213" y="119"/>
                    <a:pt x="214" y="120"/>
                    <a:pt x="215" y="120"/>
                  </a:cubicBezTo>
                  <a:cubicBezTo>
                    <a:pt x="215" y="120"/>
                    <a:pt x="216" y="119"/>
                    <a:pt x="217" y="119"/>
                  </a:cubicBezTo>
                  <a:cubicBezTo>
                    <a:pt x="227" y="108"/>
                    <a:pt x="227" y="108"/>
                    <a:pt x="227" y="108"/>
                  </a:cubicBezTo>
                  <a:cubicBezTo>
                    <a:pt x="228" y="107"/>
                    <a:pt x="228" y="106"/>
                    <a:pt x="227" y="105"/>
                  </a:cubicBezTo>
                  <a:cubicBezTo>
                    <a:pt x="217" y="94"/>
                    <a:pt x="217" y="94"/>
                    <a:pt x="217" y="94"/>
                  </a:cubicBezTo>
                  <a:cubicBezTo>
                    <a:pt x="216" y="94"/>
                    <a:pt x="215" y="93"/>
                    <a:pt x="215" y="93"/>
                  </a:cubicBezTo>
                  <a:cubicBezTo>
                    <a:pt x="214" y="93"/>
                    <a:pt x="213" y="94"/>
                    <a:pt x="213" y="94"/>
                  </a:cubicBezTo>
                  <a:cubicBezTo>
                    <a:pt x="202" y="105"/>
                    <a:pt x="202" y="105"/>
                    <a:pt x="202" y="105"/>
                  </a:cubicBezTo>
                  <a:cubicBezTo>
                    <a:pt x="202" y="105"/>
                    <a:pt x="202" y="106"/>
                    <a:pt x="202" y="107"/>
                  </a:cubicBezTo>
                  <a:close/>
                  <a:moveTo>
                    <a:pt x="700" y="215"/>
                  </a:moveTo>
                  <a:cubicBezTo>
                    <a:pt x="704" y="215"/>
                    <a:pt x="704" y="215"/>
                    <a:pt x="704" y="215"/>
                  </a:cubicBezTo>
                  <a:cubicBezTo>
                    <a:pt x="704" y="192"/>
                    <a:pt x="704" y="192"/>
                    <a:pt x="704" y="192"/>
                  </a:cubicBezTo>
                  <a:cubicBezTo>
                    <a:pt x="700" y="192"/>
                    <a:pt x="700" y="192"/>
                    <a:pt x="700" y="192"/>
                  </a:cubicBezTo>
                  <a:lnTo>
                    <a:pt x="700" y="215"/>
                  </a:lnTo>
                  <a:close/>
                  <a:moveTo>
                    <a:pt x="183" y="127"/>
                  </a:moveTo>
                  <a:cubicBezTo>
                    <a:pt x="182" y="126"/>
                    <a:pt x="181" y="126"/>
                    <a:pt x="180" y="127"/>
                  </a:cubicBezTo>
                  <a:cubicBezTo>
                    <a:pt x="169" y="138"/>
                    <a:pt x="169" y="138"/>
                    <a:pt x="169" y="138"/>
                  </a:cubicBezTo>
                  <a:cubicBezTo>
                    <a:pt x="169" y="138"/>
                    <a:pt x="168" y="139"/>
                    <a:pt x="168" y="140"/>
                  </a:cubicBezTo>
                  <a:cubicBezTo>
                    <a:pt x="168" y="140"/>
                    <a:pt x="169" y="141"/>
                    <a:pt x="169" y="141"/>
                  </a:cubicBezTo>
                  <a:cubicBezTo>
                    <a:pt x="180" y="152"/>
                    <a:pt x="180" y="152"/>
                    <a:pt x="180" y="152"/>
                  </a:cubicBezTo>
                  <a:cubicBezTo>
                    <a:pt x="180" y="152"/>
                    <a:pt x="181" y="153"/>
                    <a:pt x="182" y="153"/>
                  </a:cubicBezTo>
                  <a:cubicBezTo>
                    <a:pt x="182" y="153"/>
                    <a:pt x="183" y="152"/>
                    <a:pt x="183" y="152"/>
                  </a:cubicBezTo>
                  <a:cubicBezTo>
                    <a:pt x="194" y="141"/>
                    <a:pt x="194" y="141"/>
                    <a:pt x="194" y="141"/>
                  </a:cubicBezTo>
                  <a:cubicBezTo>
                    <a:pt x="195" y="140"/>
                    <a:pt x="195" y="139"/>
                    <a:pt x="194" y="138"/>
                  </a:cubicBezTo>
                  <a:lnTo>
                    <a:pt x="183" y="127"/>
                  </a:lnTo>
                  <a:close/>
                  <a:moveTo>
                    <a:pt x="656" y="191"/>
                  </a:moveTo>
                  <a:cubicBezTo>
                    <a:pt x="649" y="191"/>
                    <a:pt x="644" y="196"/>
                    <a:pt x="644" y="204"/>
                  </a:cubicBezTo>
                  <a:cubicBezTo>
                    <a:pt x="644" y="211"/>
                    <a:pt x="649" y="216"/>
                    <a:pt x="656" y="216"/>
                  </a:cubicBezTo>
                  <a:cubicBezTo>
                    <a:pt x="663" y="216"/>
                    <a:pt x="668" y="211"/>
                    <a:pt x="668" y="204"/>
                  </a:cubicBezTo>
                  <a:cubicBezTo>
                    <a:pt x="668" y="196"/>
                    <a:pt x="663" y="191"/>
                    <a:pt x="656" y="191"/>
                  </a:cubicBezTo>
                  <a:close/>
                  <a:moveTo>
                    <a:pt x="656" y="213"/>
                  </a:moveTo>
                  <a:cubicBezTo>
                    <a:pt x="651" y="213"/>
                    <a:pt x="648" y="209"/>
                    <a:pt x="648" y="204"/>
                  </a:cubicBezTo>
                  <a:cubicBezTo>
                    <a:pt x="648" y="198"/>
                    <a:pt x="651" y="194"/>
                    <a:pt x="656" y="194"/>
                  </a:cubicBezTo>
                  <a:cubicBezTo>
                    <a:pt x="660" y="194"/>
                    <a:pt x="664" y="198"/>
                    <a:pt x="664" y="204"/>
                  </a:cubicBezTo>
                  <a:cubicBezTo>
                    <a:pt x="664" y="209"/>
                    <a:pt x="660" y="213"/>
                    <a:pt x="656" y="213"/>
                  </a:cubicBezTo>
                  <a:close/>
                  <a:moveTo>
                    <a:pt x="580" y="215"/>
                  </a:moveTo>
                  <a:cubicBezTo>
                    <a:pt x="603" y="215"/>
                    <a:pt x="603" y="215"/>
                    <a:pt x="603" y="215"/>
                  </a:cubicBezTo>
                  <a:cubicBezTo>
                    <a:pt x="603" y="212"/>
                    <a:pt x="603" y="212"/>
                    <a:pt x="603" y="212"/>
                  </a:cubicBezTo>
                  <a:cubicBezTo>
                    <a:pt x="584" y="212"/>
                    <a:pt x="584" y="212"/>
                    <a:pt x="584" y="212"/>
                  </a:cubicBezTo>
                  <a:cubicBezTo>
                    <a:pt x="584" y="200"/>
                    <a:pt x="584" y="200"/>
                    <a:pt x="584" y="200"/>
                  </a:cubicBezTo>
                  <a:cubicBezTo>
                    <a:pt x="601" y="200"/>
                    <a:pt x="601" y="200"/>
                    <a:pt x="601" y="200"/>
                  </a:cubicBezTo>
                  <a:cubicBezTo>
                    <a:pt x="601" y="197"/>
                    <a:pt x="601" y="197"/>
                    <a:pt x="601" y="197"/>
                  </a:cubicBezTo>
                  <a:cubicBezTo>
                    <a:pt x="584" y="197"/>
                    <a:pt x="584" y="197"/>
                    <a:pt x="584" y="197"/>
                  </a:cubicBezTo>
                  <a:cubicBezTo>
                    <a:pt x="584" y="185"/>
                    <a:pt x="584" y="185"/>
                    <a:pt x="584" y="185"/>
                  </a:cubicBezTo>
                  <a:cubicBezTo>
                    <a:pt x="603" y="185"/>
                    <a:pt x="603" y="185"/>
                    <a:pt x="603" y="185"/>
                  </a:cubicBezTo>
                  <a:cubicBezTo>
                    <a:pt x="603" y="182"/>
                    <a:pt x="603" y="182"/>
                    <a:pt x="603" y="182"/>
                  </a:cubicBezTo>
                  <a:cubicBezTo>
                    <a:pt x="580" y="182"/>
                    <a:pt x="580" y="182"/>
                    <a:pt x="580" y="182"/>
                  </a:cubicBezTo>
                  <a:lnTo>
                    <a:pt x="580" y="215"/>
                  </a:lnTo>
                  <a:close/>
                  <a:moveTo>
                    <a:pt x="41" y="108"/>
                  </a:moveTo>
                  <a:cubicBezTo>
                    <a:pt x="37" y="105"/>
                    <a:pt x="31" y="105"/>
                    <a:pt x="27" y="108"/>
                  </a:cubicBezTo>
                  <a:cubicBezTo>
                    <a:pt x="3" y="133"/>
                    <a:pt x="3" y="133"/>
                    <a:pt x="3" y="133"/>
                  </a:cubicBezTo>
                  <a:cubicBezTo>
                    <a:pt x="1" y="135"/>
                    <a:pt x="0" y="137"/>
                    <a:pt x="0" y="140"/>
                  </a:cubicBezTo>
                  <a:cubicBezTo>
                    <a:pt x="0" y="142"/>
                    <a:pt x="1" y="145"/>
                    <a:pt x="3" y="147"/>
                  </a:cubicBezTo>
                  <a:cubicBezTo>
                    <a:pt x="20" y="164"/>
                    <a:pt x="20" y="164"/>
                    <a:pt x="20" y="164"/>
                  </a:cubicBezTo>
                  <a:cubicBezTo>
                    <a:pt x="13" y="171"/>
                    <a:pt x="13" y="171"/>
                    <a:pt x="13" y="171"/>
                  </a:cubicBezTo>
                  <a:cubicBezTo>
                    <a:pt x="10" y="175"/>
                    <a:pt x="10" y="181"/>
                    <a:pt x="13" y="185"/>
                  </a:cubicBezTo>
                  <a:cubicBezTo>
                    <a:pt x="15" y="187"/>
                    <a:pt x="18" y="188"/>
                    <a:pt x="21" y="188"/>
                  </a:cubicBezTo>
                  <a:cubicBezTo>
                    <a:pt x="23" y="188"/>
                    <a:pt x="26" y="187"/>
                    <a:pt x="28" y="185"/>
                  </a:cubicBezTo>
                  <a:cubicBezTo>
                    <a:pt x="41" y="171"/>
                    <a:pt x="41" y="171"/>
                    <a:pt x="41" y="171"/>
                  </a:cubicBezTo>
                  <a:cubicBezTo>
                    <a:pt x="41" y="171"/>
                    <a:pt x="41" y="171"/>
                    <a:pt x="41" y="171"/>
                  </a:cubicBezTo>
                  <a:cubicBezTo>
                    <a:pt x="66" y="147"/>
                    <a:pt x="66" y="147"/>
                    <a:pt x="66" y="147"/>
                  </a:cubicBezTo>
                  <a:cubicBezTo>
                    <a:pt x="67" y="145"/>
                    <a:pt x="68" y="142"/>
                    <a:pt x="68" y="140"/>
                  </a:cubicBezTo>
                  <a:cubicBezTo>
                    <a:pt x="68" y="137"/>
                    <a:pt x="67" y="135"/>
                    <a:pt x="66" y="133"/>
                  </a:cubicBezTo>
                  <a:lnTo>
                    <a:pt x="41" y="108"/>
                  </a:lnTo>
                  <a:close/>
                  <a:moveTo>
                    <a:pt x="47" y="141"/>
                  </a:moveTo>
                  <a:cubicBezTo>
                    <a:pt x="36" y="152"/>
                    <a:pt x="36" y="152"/>
                    <a:pt x="36" y="152"/>
                  </a:cubicBezTo>
                  <a:cubicBezTo>
                    <a:pt x="36" y="152"/>
                    <a:pt x="35" y="152"/>
                    <a:pt x="34" y="152"/>
                  </a:cubicBezTo>
                  <a:cubicBezTo>
                    <a:pt x="34" y="152"/>
                    <a:pt x="33" y="152"/>
                    <a:pt x="32" y="152"/>
                  </a:cubicBezTo>
                  <a:cubicBezTo>
                    <a:pt x="22" y="141"/>
                    <a:pt x="22" y="141"/>
                    <a:pt x="22" y="141"/>
                  </a:cubicBezTo>
                  <a:cubicBezTo>
                    <a:pt x="21" y="141"/>
                    <a:pt x="21" y="140"/>
                    <a:pt x="21" y="139"/>
                  </a:cubicBezTo>
                  <a:cubicBezTo>
                    <a:pt x="21" y="139"/>
                    <a:pt x="21" y="138"/>
                    <a:pt x="22" y="137"/>
                  </a:cubicBezTo>
                  <a:cubicBezTo>
                    <a:pt x="32" y="127"/>
                    <a:pt x="32" y="127"/>
                    <a:pt x="32" y="127"/>
                  </a:cubicBezTo>
                  <a:cubicBezTo>
                    <a:pt x="33" y="126"/>
                    <a:pt x="35" y="126"/>
                    <a:pt x="36" y="127"/>
                  </a:cubicBezTo>
                  <a:cubicBezTo>
                    <a:pt x="47" y="137"/>
                    <a:pt x="47" y="137"/>
                    <a:pt x="47" y="137"/>
                  </a:cubicBezTo>
                  <a:cubicBezTo>
                    <a:pt x="48" y="139"/>
                    <a:pt x="48" y="140"/>
                    <a:pt x="47" y="141"/>
                  </a:cubicBezTo>
                  <a:close/>
                  <a:moveTo>
                    <a:pt x="27" y="91"/>
                  </a:moveTo>
                  <a:cubicBezTo>
                    <a:pt x="29" y="93"/>
                    <a:pt x="32" y="94"/>
                    <a:pt x="34" y="94"/>
                  </a:cubicBezTo>
                  <a:cubicBezTo>
                    <a:pt x="37" y="94"/>
                    <a:pt x="39" y="93"/>
                    <a:pt x="41" y="91"/>
                  </a:cubicBezTo>
                  <a:cubicBezTo>
                    <a:pt x="53" y="80"/>
                    <a:pt x="53" y="80"/>
                    <a:pt x="53" y="80"/>
                  </a:cubicBezTo>
                  <a:cubicBezTo>
                    <a:pt x="55" y="78"/>
                    <a:pt x="56" y="75"/>
                    <a:pt x="56" y="73"/>
                  </a:cubicBezTo>
                  <a:cubicBezTo>
                    <a:pt x="56" y="70"/>
                    <a:pt x="55" y="68"/>
                    <a:pt x="53" y="66"/>
                  </a:cubicBezTo>
                  <a:cubicBezTo>
                    <a:pt x="41" y="54"/>
                    <a:pt x="41" y="54"/>
                    <a:pt x="41" y="54"/>
                  </a:cubicBezTo>
                  <a:cubicBezTo>
                    <a:pt x="39" y="52"/>
                    <a:pt x="37" y="51"/>
                    <a:pt x="34" y="51"/>
                  </a:cubicBezTo>
                  <a:cubicBezTo>
                    <a:pt x="32" y="51"/>
                    <a:pt x="29" y="52"/>
                    <a:pt x="27" y="54"/>
                  </a:cubicBezTo>
                  <a:cubicBezTo>
                    <a:pt x="16" y="66"/>
                    <a:pt x="16" y="66"/>
                    <a:pt x="16" y="66"/>
                  </a:cubicBezTo>
                  <a:cubicBezTo>
                    <a:pt x="14" y="68"/>
                    <a:pt x="13" y="70"/>
                    <a:pt x="13" y="73"/>
                  </a:cubicBezTo>
                  <a:cubicBezTo>
                    <a:pt x="13" y="75"/>
                    <a:pt x="14" y="78"/>
                    <a:pt x="16" y="80"/>
                  </a:cubicBezTo>
                  <a:lnTo>
                    <a:pt x="27" y="91"/>
                  </a:lnTo>
                  <a:close/>
                  <a:moveTo>
                    <a:pt x="728" y="111"/>
                  </a:moveTo>
                  <a:cubicBezTo>
                    <a:pt x="728" y="79"/>
                    <a:pt x="698" y="73"/>
                    <a:pt x="674" y="67"/>
                  </a:cubicBezTo>
                  <a:cubicBezTo>
                    <a:pt x="654" y="62"/>
                    <a:pt x="635" y="58"/>
                    <a:pt x="635" y="41"/>
                  </a:cubicBezTo>
                  <a:cubicBezTo>
                    <a:pt x="635" y="27"/>
                    <a:pt x="648" y="15"/>
                    <a:pt x="670" y="15"/>
                  </a:cubicBezTo>
                  <a:cubicBezTo>
                    <a:pt x="691" y="15"/>
                    <a:pt x="708" y="23"/>
                    <a:pt x="718" y="32"/>
                  </a:cubicBezTo>
                  <a:cubicBezTo>
                    <a:pt x="723" y="32"/>
                    <a:pt x="723" y="32"/>
                    <a:pt x="723" y="32"/>
                  </a:cubicBezTo>
                  <a:cubicBezTo>
                    <a:pt x="723" y="16"/>
                    <a:pt x="723" y="16"/>
                    <a:pt x="723" y="16"/>
                  </a:cubicBezTo>
                  <a:cubicBezTo>
                    <a:pt x="714" y="8"/>
                    <a:pt x="695" y="0"/>
                    <a:pt x="674" y="0"/>
                  </a:cubicBezTo>
                  <a:cubicBezTo>
                    <a:pt x="638" y="0"/>
                    <a:pt x="617" y="18"/>
                    <a:pt x="617" y="41"/>
                  </a:cubicBezTo>
                  <a:cubicBezTo>
                    <a:pt x="617" y="72"/>
                    <a:pt x="647" y="77"/>
                    <a:pt x="672" y="83"/>
                  </a:cubicBezTo>
                  <a:cubicBezTo>
                    <a:pt x="691" y="88"/>
                    <a:pt x="711" y="93"/>
                    <a:pt x="711" y="111"/>
                  </a:cubicBezTo>
                  <a:cubicBezTo>
                    <a:pt x="711" y="121"/>
                    <a:pt x="699" y="134"/>
                    <a:pt x="675" y="134"/>
                  </a:cubicBezTo>
                  <a:cubicBezTo>
                    <a:pt x="657" y="134"/>
                    <a:pt x="633" y="124"/>
                    <a:pt x="620" y="110"/>
                  </a:cubicBezTo>
                  <a:cubicBezTo>
                    <a:pt x="615" y="110"/>
                    <a:pt x="615" y="110"/>
                    <a:pt x="615" y="110"/>
                  </a:cubicBezTo>
                  <a:cubicBezTo>
                    <a:pt x="615" y="130"/>
                    <a:pt x="615" y="130"/>
                    <a:pt x="615" y="130"/>
                  </a:cubicBezTo>
                  <a:cubicBezTo>
                    <a:pt x="633" y="144"/>
                    <a:pt x="652" y="150"/>
                    <a:pt x="675" y="150"/>
                  </a:cubicBezTo>
                  <a:cubicBezTo>
                    <a:pt x="709" y="150"/>
                    <a:pt x="728" y="132"/>
                    <a:pt x="728" y="111"/>
                  </a:cubicBezTo>
                  <a:close/>
                  <a:moveTo>
                    <a:pt x="718" y="191"/>
                  </a:moveTo>
                  <a:cubicBezTo>
                    <a:pt x="714" y="191"/>
                    <a:pt x="712" y="193"/>
                    <a:pt x="710" y="194"/>
                  </a:cubicBezTo>
                  <a:cubicBezTo>
                    <a:pt x="710" y="198"/>
                    <a:pt x="710" y="198"/>
                    <a:pt x="710" y="198"/>
                  </a:cubicBezTo>
                  <a:cubicBezTo>
                    <a:pt x="710" y="198"/>
                    <a:pt x="710" y="198"/>
                    <a:pt x="710" y="198"/>
                  </a:cubicBezTo>
                  <a:cubicBezTo>
                    <a:pt x="713" y="196"/>
                    <a:pt x="715" y="195"/>
                    <a:pt x="718" y="195"/>
                  </a:cubicBezTo>
                  <a:cubicBezTo>
                    <a:pt x="721" y="195"/>
                    <a:pt x="723" y="197"/>
                    <a:pt x="724" y="199"/>
                  </a:cubicBezTo>
                  <a:cubicBezTo>
                    <a:pt x="724" y="200"/>
                    <a:pt x="724" y="200"/>
                    <a:pt x="724" y="200"/>
                  </a:cubicBezTo>
                  <a:cubicBezTo>
                    <a:pt x="722" y="200"/>
                    <a:pt x="719" y="201"/>
                    <a:pt x="717" y="201"/>
                  </a:cubicBezTo>
                  <a:cubicBezTo>
                    <a:pt x="712" y="202"/>
                    <a:pt x="708" y="204"/>
                    <a:pt x="708" y="209"/>
                  </a:cubicBezTo>
                  <a:cubicBezTo>
                    <a:pt x="708" y="213"/>
                    <a:pt x="711" y="216"/>
                    <a:pt x="716" y="216"/>
                  </a:cubicBezTo>
                  <a:cubicBezTo>
                    <a:pt x="719" y="216"/>
                    <a:pt x="722" y="215"/>
                    <a:pt x="724" y="212"/>
                  </a:cubicBezTo>
                  <a:cubicBezTo>
                    <a:pt x="724" y="212"/>
                    <a:pt x="724" y="212"/>
                    <a:pt x="724" y="212"/>
                  </a:cubicBezTo>
                  <a:cubicBezTo>
                    <a:pt x="724" y="215"/>
                    <a:pt x="724" y="215"/>
                    <a:pt x="724" y="215"/>
                  </a:cubicBezTo>
                  <a:cubicBezTo>
                    <a:pt x="728" y="215"/>
                    <a:pt x="728" y="215"/>
                    <a:pt x="728" y="215"/>
                  </a:cubicBezTo>
                  <a:cubicBezTo>
                    <a:pt x="728" y="210"/>
                    <a:pt x="728" y="206"/>
                    <a:pt x="728" y="201"/>
                  </a:cubicBezTo>
                  <a:cubicBezTo>
                    <a:pt x="728" y="195"/>
                    <a:pt x="724" y="191"/>
                    <a:pt x="718" y="191"/>
                  </a:cubicBezTo>
                  <a:close/>
                  <a:moveTo>
                    <a:pt x="724" y="208"/>
                  </a:moveTo>
                  <a:cubicBezTo>
                    <a:pt x="724" y="208"/>
                    <a:pt x="724" y="208"/>
                    <a:pt x="724" y="208"/>
                  </a:cubicBezTo>
                  <a:cubicBezTo>
                    <a:pt x="724" y="211"/>
                    <a:pt x="720" y="213"/>
                    <a:pt x="718" y="213"/>
                  </a:cubicBezTo>
                  <a:cubicBezTo>
                    <a:pt x="714" y="213"/>
                    <a:pt x="712" y="211"/>
                    <a:pt x="712" y="209"/>
                  </a:cubicBezTo>
                  <a:cubicBezTo>
                    <a:pt x="712" y="206"/>
                    <a:pt x="714" y="205"/>
                    <a:pt x="718" y="204"/>
                  </a:cubicBezTo>
                  <a:cubicBezTo>
                    <a:pt x="720" y="204"/>
                    <a:pt x="722" y="203"/>
                    <a:pt x="724" y="203"/>
                  </a:cubicBezTo>
                  <a:lnTo>
                    <a:pt x="724" y="208"/>
                  </a:lnTo>
                  <a:close/>
                  <a:moveTo>
                    <a:pt x="700" y="186"/>
                  </a:moveTo>
                  <a:cubicBezTo>
                    <a:pt x="704" y="186"/>
                    <a:pt x="704" y="186"/>
                    <a:pt x="704" y="186"/>
                  </a:cubicBezTo>
                  <a:cubicBezTo>
                    <a:pt x="704" y="181"/>
                    <a:pt x="704" y="181"/>
                    <a:pt x="704" y="181"/>
                  </a:cubicBezTo>
                  <a:cubicBezTo>
                    <a:pt x="700" y="181"/>
                    <a:pt x="700" y="181"/>
                    <a:pt x="700" y="181"/>
                  </a:cubicBezTo>
                  <a:lnTo>
                    <a:pt x="700" y="186"/>
                  </a:lnTo>
                  <a:close/>
                  <a:moveTo>
                    <a:pt x="180" y="85"/>
                  </a:moveTo>
                  <a:cubicBezTo>
                    <a:pt x="180" y="86"/>
                    <a:pt x="181" y="86"/>
                    <a:pt x="182" y="86"/>
                  </a:cubicBezTo>
                  <a:cubicBezTo>
                    <a:pt x="182" y="86"/>
                    <a:pt x="183" y="86"/>
                    <a:pt x="183" y="85"/>
                  </a:cubicBezTo>
                  <a:cubicBezTo>
                    <a:pt x="194" y="75"/>
                    <a:pt x="194" y="75"/>
                    <a:pt x="194" y="75"/>
                  </a:cubicBezTo>
                  <a:cubicBezTo>
                    <a:pt x="195" y="74"/>
                    <a:pt x="195" y="72"/>
                    <a:pt x="194" y="71"/>
                  </a:cubicBezTo>
                  <a:cubicBezTo>
                    <a:pt x="183" y="61"/>
                    <a:pt x="183" y="61"/>
                    <a:pt x="183" y="61"/>
                  </a:cubicBezTo>
                  <a:cubicBezTo>
                    <a:pt x="183" y="60"/>
                    <a:pt x="182" y="60"/>
                    <a:pt x="182" y="60"/>
                  </a:cubicBezTo>
                  <a:cubicBezTo>
                    <a:pt x="181" y="60"/>
                    <a:pt x="180" y="60"/>
                    <a:pt x="180" y="61"/>
                  </a:cubicBezTo>
                  <a:cubicBezTo>
                    <a:pt x="169" y="71"/>
                    <a:pt x="169" y="71"/>
                    <a:pt x="169" y="71"/>
                  </a:cubicBezTo>
                  <a:cubicBezTo>
                    <a:pt x="169" y="72"/>
                    <a:pt x="168" y="72"/>
                    <a:pt x="168" y="73"/>
                  </a:cubicBezTo>
                  <a:cubicBezTo>
                    <a:pt x="168" y="74"/>
                    <a:pt x="169" y="75"/>
                    <a:pt x="169" y="75"/>
                  </a:cubicBezTo>
                  <a:lnTo>
                    <a:pt x="180" y="85"/>
                  </a:lnTo>
                  <a:close/>
                  <a:moveTo>
                    <a:pt x="685" y="192"/>
                  </a:moveTo>
                  <a:cubicBezTo>
                    <a:pt x="682" y="192"/>
                    <a:pt x="678" y="193"/>
                    <a:pt x="677" y="196"/>
                  </a:cubicBezTo>
                  <a:cubicBezTo>
                    <a:pt x="676" y="196"/>
                    <a:pt x="676" y="196"/>
                    <a:pt x="676" y="196"/>
                  </a:cubicBezTo>
                  <a:cubicBezTo>
                    <a:pt x="676" y="192"/>
                    <a:pt x="676" y="192"/>
                    <a:pt x="676" y="192"/>
                  </a:cubicBezTo>
                  <a:cubicBezTo>
                    <a:pt x="673" y="192"/>
                    <a:pt x="673" y="192"/>
                    <a:pt x="673" y="192"/>
                  </a:cubicBezTo>
                  <a:cubicBezTo>
                    <a:pt x="673" y="215"/>
                    <a:pt x="673" y="215"/>
                    <a:pt x="673" y="215"/>
                  </a:cubicBezTo>
                  <a:cubicBezTo>
                    <a:pt x="677" y="215"/>
                    <a:pt x="677" y="215"/>
                    <a:pt x="677" y="215"/>
                  </a:cubicBezTo>
                  <a:cubicBezTo>
                    <a:pt x="677" y="200"/>
                    <a:pt x="677" y="200"/>
                    <a:pt x="677" y="200"/>
                  </a:cubicBezTo>
                  <a:cubicBezTo>
                    <a:pt x="677" y="197"/>
                    <a:pt x="681" y="195"/>
                    <a:pt x="684" y="195"/>
                  </a:cubicBezTo>
                  <a:cubicBezTo>
                    <a:pt x="687" y="195"/>
                    <a:pt x="690" y="197"/>
                    <a:pt x="690" y="201"/>
                  </a:cubicBezTo>
                  <a:cubicBezTo>
                    <a:pt x="690" y="215"/>
                    <a:pt x="690" y="215"/>
                    <a:pt x="690" y="215"/>
                  </a:cubicBezTo>
                  <a:cubicBezTo>
                    <a:pt x="694" y="215"/>
                    <a:pt x="694" y="215"/>
                    <a:pt x="694" y="215"/>
                  </a:cubicBezTo>
                  <a:cubicBezTo>
                    <a:pt x="694" y="200"/>
                    <a:pt x="694" y="200"/>
                    <a:pt x="694" y="200"/>
                  </a:cubicBezTo>
                  <a:cubicBezTo>
                    <a:pt x="694" y="194"/>
                    <a:pt x="690" y="192"/>
                    <a:pt x="685" y="192"/>
                  </a:cubicBezTo>
                  <a:close/>
                  <a:moveTo>
                    <a:pt x="501" y="196"/>
                  </a:moveTo>
                  <a:cubicBezTo>
                    <a:pt x="500" y="196"/>
                    <a:pt x="500" y="196"/>
                    <a:pt x="500" y="196"/>
                  </a:cubicBezTo>
                  <a:cubicBezTo>
                    <a:pt x="500" y="192"/>
                    <a:pt x="500" y="192"/>
                    <a:pt x="500" y="192"/>
                  </a:cubicBezTo>
                  <a:cubicBezTo>
                    <a:pt x="496" y="192"/>
                    <a:pt x="496" y="192"/>
                    <a:pt x="496" y="192"/>
                  </a:cubicBezTo>
                  <a:cubicBezTo>
                    <a:pt x="496" y="215"/>
                    <a:pt x="496" y="215"/>
                    <a:pt x="496" y="215"/>
                  </a:cubicBezTo>
                  <a:cubicBezTo>
                    <a:pt x="500" y="215"/>
                    <a:pt x="500" y="215"/>
                    <a:pt x="500" y="215"/>
                  </a:cubicBezTo>
                  <a:cubicBezTo>
                    <a:pt x="500" y="202"/>
                    <a:pt x="500" y="202"/>
                    <a:pt x="500" y="202"/>
                  </a:cubicBezTo>
                  <a:cubicBezTo>
                    <a:pt x="501" y="198"/>
                    <a:pt x="503" y="195"/>
                    <a:pt x="506" y="195"/>
                  </a:cubicBezTo>
                  <a:cubicBezTo>
                    <a:pt x="509" y="195"/>
                    <a:pt x="509" y="195"/>
                    <a:pt x="509" y="195"/>
                  </a:cubicBezTo>
                  <a:cubicBezTo>
                    <a:pt x="509" y="192"/>
                    <a:pt x="509" y="192"/>
                    <a:pt x="509" y="192"/>
                  </a:cubicBezTo>
                  <a:cubicBezTo>
                    <a:pt x="506" y="192"/>
                    <a:pt x="506" y="192"/>
                    <a:pt x="506" y="192"/>
                  </a:cubicBezTo>
                  <a:cubicBezTo>
                    <a:pt x="503" y="192"/>
                    <a:pt x="501" y="193"/>
                    <a:pt x="501" y="196"/>
                  </a:cubicBezTo>
                  <a:close/>
                  <a:moveTo>
                    <a:pt x="513" y="215"/>
                  </a:moveTo>
                  <a:cubicBezTo>
                    <a:pt x="517" y="215"/>
                    <a:pt x="517" y="215"/>
                    <a:pt x="517" y="215"/>
                  </a:cubicBezTo>
                  <a:cubicBezTo>
                    <a:pt x="517" y="192"/>
                    <a:pt x="517" y="192"/>
                    <a:pt x="517" y="192"/>
                  </a:cubicBezTo>
                  <a:cubicBezTo>
                    <a:pt x="513" y="192"/>
                    <a:pt x="513" y="192"/>
                    <a:pt x="513" y="192"/>
                  </a:cubicBezTo>
                  <a:lnTo>
                    <a:pt x="513" y="215"/>
                  </a:lnTo>
                  <a:close/>
                  <a:moveTo>
                    <a:pt x="525" y="2"/>
                  </a:moveTo>
                  <a:cubicBezTo>
                    <a:pt x="472" y="142"/>
                    <a:pt x="472" y="142"/>
                    <a:pt x="472" y="142"/>
                  </a:cubicBezTo>
                  <a:cubicBezTo>
                    <a:pt x="472" y="147"/>
                    <a:pt x="472" y="147"/>
                    <a:pt x="472" y="147"/>
                  </a:cubicBezTo>
                  <a:cubicBezTo>
                    <a:pt x="487" y="147"/>
                    <a:pt x="487" y="147"/>
                    <a:pt x="487" y="147"/>
                  </a:cubicBezTo>
                  <a:cubicBezTo>
                    <a:pt x="506" y="95"/>
                    <a:pt x="506" y="95"/>
                    <a:pt x="506" y="95"/>
                  </a:cubicBezTo>
                  <a:cubicBezTo>
                    <a:pt x="569" y="95"/>
                    <a:pt x="569" y="95"/>
                    <a:pt x="569" y="95"/>
                  </a:cubicBezTo>
                  <a:cubicBezTo>
                    <a:pt x="589" y="147"/>
                    <a:pt x="589" y="147"/>
                    <a:pt x="589" y="147"/>
                  </a:cubicBezTo>
                  <a:cubicBezTo>
                    <a:pt x="606" y="147"/>
                    <a:pt x="606" y="147"/>
                    <a:pt x="606" y="147"/>
                  </a:cubicBezTo>
                  <a:cubicBezTo>
                    <a:pt x="606" y="142"/>
                    <a:pt x="606" y="142"/>
                    <a:pt x="606" y="142"/>
                  </a:cubicBezTo>
                  <a:cubicBezTo>
                    <a:pt x="551" y="2"/>
                    <a:pt x="551" y="2"/>
                    <a:pt x="551" y="2"/>
                  </a:cubicBezTo>
                  <a:lnTo>
                    <a:pt x="525" y="2"/>
                  </a:lnTo>
                  <a:close/>
                  <a:moveTo>
                    <a:pt x="512" y="81"/>
                  </a:moveTo>
                  <a:cubicBezTo>
                    <a:pt x="534" y="23"/>
                    <a:pt x="534" y="23"/>
                    <a:pt x="534" y="23"/>
                  </a:cubicBezTo>
                  <a:cubicBezTo>
                    <a:pt x="537" y="14"/>
                    <a:pt x="537" y="14"/>
                    <a:pt x="537" y="14"/>
                  </a:cubicBezTo>
                  <a:cubicBezTo>
                    <a:pt x="537" y="14"/>
                    <a:pt x="537" y="14"/>
                    <a:pt x="537" y="14"/>
                  </a:cubicBezTo>
                  <a:cubicBezTo>
                    <a:pt x="540" y="23"/>
                    <a:pt x="540" y="23"/>
                    <a:pt x="540" y="23"/>
                  </a:cubicBezTo>
                  <a:cubicBezTo>
                    <a:pt x="563" y="81"/>
                    <a:pt x="563" y="81"/>
                    <a:pt x="563" y="81"/>
                  </a:cubicBezTo>
                  <a:lnTo>
                    <a:pt x="512" y="81"/>
                  </a:lnTo>
                  <a:close/>
                  <a:moveTo>
                    <a:pt x="480" y="191"/>
                  </a:moveTo>
                  <a:cubicBezTo>
                    <a:pt x="477" y="191"/>
                    <a:pt x="474" y="193"/>
                    <a:pt x="473" y="195"/>
                  </a:cubicBezTo>
                  <a:cubicBezTo>
                    <a:pt x="473" y="195"/>
                    <a:pt x="473" y="195"/>
                    <a:pt x="473" y="195"/>
                  </a:cubicBezTo>
                  <a:cubicBezTo>
                    <a:pt x="473" y="192"/>
                    <a:pt x="473" y="192"/>
                    <a:pt x="473" y="192"/>
                  </a:cubicBezTo>
                  <a:cubicBezTo>
                    <a:pt x="469" y="192"/>
                    <a:pt x="469" y="192"/>
                    <a:pt x="469" y="192"/>
                  </a:cubicBezTo>
                  <a:cubicBezTo>
                    <a:pt x="469" y="225"/>
                    <a:pt x="469" y="225"/>
                    <a:pt x="469" y="225"/>
                  </a:cubicBezTo>
                  <a:cubicBezTo>
                    <a:pt x="473" y="225"/>
                    <a:pt x="473" y="225"/>
                    <a:pt x="473" y="225"/>
                  </a:cubicBezTo>
                  <a:cubicBezTo>
                    <a:pt x="473" y="212"/>
                    <a:pt x="473" y="212"/>
                    <a:pt x="473" y="212"/>
                  </a:cubicBezTo>
                  <a:cubicBezTo>
                    <a:pt x="473" y="212"/>
                    <a:pt x="473" y="212"/>
                    <a:pt x="473" y="212"/>
                  </a:cubicBezTo>
                  <a:cubicBezTo>
                    <a:pt x="474" y="214"/>
                    <a:pt x="477" y="216"/>
                    <a:pt x="480" y="216"/>
                  </a:cubicBezTo>
                  <a:cubicBezTo>
                    <a:pt x="486" y="216"/>
                    <a:pt x="491" y="211"/>
                    <a:pt x="491" y="203"/>
                  </a:cubicBezTo>
                  <a:cubicBezTo>
                    <a:pt x="491" y="196"/>
                    <a:pt x="487" y="191"/>
                    <a:pt x="480" y="191"/>
                  </a:cubicBezTo>
                  <a:close/>
                  <a:moveTo>
                    <a:pt x="479" y="212"/>
                  </a:moveTo>
                  <a:cubicBezTo>
                    <a:pt x="476" y="212"/>
                    <a:pt x="473" y="211"/>
                    <a:pt x="473" y="208"/>
                  </a:cubicBezTo>
                  <a:cubicBezTo>
                    <a:pt x="473" y="201"/>
                    <a:pt x="473" y="201"/>
                    <a:pt x="473" y="201"/>
                  </a:cubicBezTo>
                  <a:cubicBezTo>
                    <a:pt x="473" y="197"/>
                    <a:pt x="476" y="195"/>
                    <a:pt x="479" y="195"/>
                  </a:cubicBezTo>
                  <a:cubicBezTo>
                    <a:pt x="484" y="195"/>
                    <a:pt x="488" y="198"/>
                    <a:pt x="488" y="203"/>
                  </a:cubicBezTo>
                  <a:cubicBezTo>
                    <a:pt x="488" y="209"/>
                    <a:pt x="484" y="212"/>
                    <a:pt x="479" y="212"/>
                  </a:cubicBezTo>
                  <a:close/>
                  <a:moveTo>
                    <a:pt x="513" y="186"/>
                  </a:moveTo>
                  <a:cubicBezTo>
                    <a:pt x="517" y="186"/>
                    <a:pt x="517" y="186"/>
                    <a:pt x="517" y="186"/>
                  </a:cubicBezTo>
                  <a:cubicBezTo>
                    <a:pt x="517" y="181"/>
                    <a:pt x="517" y="181"/>
                    <a:pt x="517" y="181"/>
                  </a:cubicBezTo>
                  <a:cubicBezTo>
                    <a:pt x="513" y="181"/>
                    <a:pt x="513" y="181"/>
                    <a:pt x="513" y="181"/>
                  </a:cubicBezTo>
                  <a:lnTo>
                    <a:pt x="513" y="186"/>
                  </a:lnTo>
                  <a:close/>
                  <a:moveTo>
                    <a:pt x="566" y="204"/>
                  </a:moveTo>
                  <a:cubicBezTo>
                    <a:pt x="566" y="197"/>
                    <a:pt x="563" y="191"/>
                    <a:pt x="555" y="191"/>
                  </a:cubicBezTo>
                  <a:cubicBezTo>
                    <a:pt x="548" y="191"/>
                    <a:pt x="544" y="197"/>
                    <a:pt x="544" y="203"/>
                  </a:cubicBezTo>
                  <a:cubicBezTo>
                    <a:pt x="544" y="212"/>
                    <a:pt x="549" y="216"/>
                    <a:pt x="557" y="216"/>
                  </a:cubicBezTo>
                  <a:cubicBezTo>
                    <a:pt x="559" y="216"/>
                    <a:pt x="563" y="215"/>
                    <a:pt x="565" y="213"/>
                  </a:cubicBezTo>
                  <a:cubicBezTo>
                    <a:pt x="565" y="210"/>
                    <a:pt x="565" y="210"/>
                    <a:pt x="565" y="210"/>
                  </a:cubicBezTo>
                  <a:cubicBezTo>
                    <a:pt x="564" y="210"/>
                    <a:pt x="564" y="210"/>
                    <a:pt x="564" y="210"/>
                  </a:cubicBezTo>
                  <a:cubicBezTo>
                    <a:pt x="562" y="212"/>
                    <a:pt x="559" y="213"/>
                    <a:pt x="557" y="213"/>
                  </a:cubicBezTo>
                  <a:cubicBezTo>
                    <a:pt x="552" y="213"/>
                    <a:pt x="550" y="211"/>
                    <a:pt x="549" y="208"/>
                  </a:cubicBezTo>
                  <a:cubicBezTo>
                    <a:pt x="548" y="207"/>
                    <a:pt x="548" y="206"/>
                    <a:pt x="548" y="204"/>
                  </a:cubicBezTo>
                  <a:cubicBezTo>
                    <a:pt x="548" y="204"/>
                    <a:pt x="548" y="204"/>
                    <a:pt x="548" y="204"/>
                  </a:cubicBezTo>
                  <a:lnTo>
                    <a:pt x="566" y="204"/>
                  </a:lnTo>
                  <a:close/>
                  <a:moveTo>
                    <a:pt x="555" y="194"/>
                  </a:moveTo>
                  <a:cubicBezTo>
                    <a:pt x="559" y="194"/>
                    <a:pt x="562" y="197"/>
                    <a:pt x="562" y="201"/>
                  </a:cubicBezTo>
                  <a:cubicBezTo>
                    <a:pt x="548" y="201"/>
                    <a:pt x="548" y="201"/>
                    <a:pt x="548" y="201"/>
                  </a:cubicBezTo>
                  <a:cubicBezTo>
                    <a:pt x="549" y="197"/>
                    <a:pt x="551" y="194"/>
                    <a:pt x="555" y="194"/>
                  </a:cubicBezTo>
                  <a:close/>
                  <a:moveTo>
                    <a:pt x="526" y="198"/>
                  </a:moveTo>
                  <a:cubicBezTo>
                    <a:pt x="526" y="196"/>
                    <a:pt x="528" y="194"/>
                    <a:pt x="532" y="194"/>
                  </a:cubicBezTo>
                  <a:cubicBezTo>
                    <a:pt x="536" y="194"/>
                    <a:pt x="538" y="196"/>
                    <a:pt x="539" y="197"/>
                  </a:cubicBezTo>
                  <a:cubicBezTo>
                    <a:pt x="540" y="197"/>
                    <a:pt x="540" y="197"/>
                    <a:pt x="540" y="197"/>
                  </a:cubicBezTo>
                  <a:cubicBezTo>
                    <a:pt x="540" y="193"/>
                    <a:pt x="540" y="193"/>
                    <a:pt x="540" y="193"/>
                  </a:cubicBezTo>
                  <a:cubicBezTo>
                    <a:pt x="538" y="193"/>
                    <a:pt x="536" y="192"/>
                    <a:pt x="532" y="192"/>
                  </a:cubicBezTo>
                  <a:cubicBezTo>
                    <a:pt x="526" y="192"/>
                    <a:pt x="523" y="194"/>
                    <a:pt x="523" y="198"/>
                  </a:cubicBezTo>
                  <a:cubicBezTo>
                    <a:pt x="523" y="206"/>
                    <a:pt x="537" y="204"/>
                    <a:pt x="537" y="209"/>
                  </a:cubicBezTo>
                  <a:cubicBezTo>
                    <a:pt x="537" y="212"/>
                    <a:pt x="535" y="213"/>
                    <a:pt x="532" y="213"/>
                  </a:cubicBezTo>
                  <a:cubicBezTo>
                    <a:pt x="529" y="213"/>
                    <a:pt x="525" y="211"/>
                    <a:pt x="524" y="210"/>
                  </a:cubicBezTo>
                  <a:cubicBezTo>
                    <a:pt x="523" y="210"/>
                    <a:pt x="523" y="210"/>
                    <a:pt x="523" y="210"/>
                  </a:cubicBezTo>
                  <a:cubicBezTo>
                    <a:pt x="523" y="213"/>
                    <a:pt x="523" y="213"/>
                    <a:pt x="523" y="213"/>
                  </a:cubicBezTo>
                  <a:cubicBezTo>
                    <a:pt x="525" y="215"/>
                    <a:pt x="528" y="216"/>
                    <a:pt x="531" y="216"/>
                  </a:cubicBezTo>
                  <a:cubicBezTo>
                    <a:pt x="538" y="216"/>
                    <a:pt x="541" y="213"/>
                    <a:pt x="541" y="209"/>
                  </a:cubicBezTo>
                  <a:cubicBezTo>
                    <a:pt x="541" y="201"/>
                    <a:pt x="526" y="203"/>
                    <a:pt x="526" y="198"/>
                  </a:cubicBezTo>
                  <a:close/>
                  <a:moveTo>
                    <a:pt x="359" y="215"/>
                  </a:moveTo>
                  <a:cubicBezTo>
                    <a:pt x="382" y="215"/>
                    <a:pt x="382" y="215"/>
                    <a:pt x="382" y="215"/>
                  </a:cubicBezTo>
                  <a:cubicBezTo>
                    <a:pt x="382" y="212"/>
                    <a:pt x="382" y="212"/>
                    <a:pt x="382" y="212"/>
                  </a:cubicBezTo>
                  <a:cubicBezTo>
                    <a:pt x="363" y="212"/>
                    <a:pt x="363" y="212"/>
                    <a:pt x="363" y="212"/>
                  </a:cubicBezTo>
                  <a:cubicBezTo>
                    <a:pt x="363" y="200"/>
                    <a:pt x="363" y="200"/>
                    <a:pt x="363" y="200"/>
                  </a:cubicBezTo>
                  <a:cubicBezTo>
                    <a:pt x="381" y="200"/>
                    <a:pt x="381" y="200"/>
                    <a:pt x="381" y="200"/>
                  </a:cubicBezTo>
                  <a:cubicBezTo>
                    <a:pt x="381" y="197"/>
                    <a:pt x="381" y="197"/>
                    <a:pt x="381" y="197"/>
                  </a:cubicBezTo>
                  <a:cubicBezTo>
                    <a:pt x="363" y="197"/>
                    <a:pt x="363" y="197"/>
                    <a:pt x="363" y="197"/>
                  </a:cubicBezTo>
                  <a:cubicBezTo>
                    <a:pt x="363" y="185"/>
                    <a:pt x="363" y="185"/>
                    <a:pt x="363" y="185"/>
                  </a:cubicBezTo>
                  <a:cubicBezTo>
                    <a:pt x="382" y="185"/>
                    <a:pt x="382" y="185"/>
                    <a:pt x="382" y="185"/>
                  </a:cubicBezTo>
                  <a:cubicBezTo>
                    <a:pt x="382" y="182"/>
                    <a:pt x="382" y="182"/>
                    <a:pt x="382" y="182"/>
                  </a:cubicBezTo>
                  <a:cubicBezTo>
                    <a:pt x="359" y="182"/>
                    <a:pt x="359" y="182"/>
                    <a:pt x="359" y="182"/>
                  </a:cubicBezTo>
                  <a:lnTo>
                    <a:pt x="359" y="215"/>
                  </a:lnTo>
                  <a:close/>
                  <a:moveTo>
                    <a:pt x="457" y="196"/>
                  </a:moveTo>
                  <a:cubicBezTo>
                    <a:pt x="456" y="196"/>
                    <a:pt x="456" y="196"/>
                    <a:pt x="456" y="196"/>
                  </a:cubicBezTo>
                  <a:cubicBezTo>
                    <a:pt x="456" y="192"/>
                    <a:pt x="456" y="192"/>
                    <a:pt x="456" y="192"/>
                  </a:cubicBezTo>
                  <a:cubicBezTo>
                    <a:pt x="453" y="192"/>
                    <a:pt x="453" y="192"/>
                    <a:pt x="453" y="192"/>
                  </a:cubicBezTo>
                  <a:cubicBezTo>
                    <a:pt x="453" y="215"/>
                    <a:pt x="453" y="215"/>
                    <a:pt x="453" y="215"/>
                  </a:cubicBezTo>
                  <a:cubicBezTo>
                    <a:pt x="457" y="215"/>
                    <a:pt x="457" y="215"/>
                    <a:pt x="457" y="215"/>
                  </a:cubicBezTo>
                  <a:cubicBezTo>
                    <a:pt x="457" y="202"/>
                    <a:pt x="457" y="202"/>
                    <a:pt x="457" y="202"/>
                  </a:cubicBezTo>
                  <a:cubicBezTo>
                    <a:pt x="457" y="198"/>
                    <a:pt x="459" y="195"/>
                    <a:pt x="462" y="195"/>
                  </a:cubicBezTo>
                  <a:cubicBezTo>
                    <a:pt x="465" y="195"/>
                    <a:pt x="465" y="195"/>
                    <a:pt x="465" y="195"/>
                  </a:cubicBezTo>
                  <a:cubicBezTo>
                    <a:pt x="465" y="192"/>
                    <a:pt x="465" y="192"/>
                    <a:pt x="465" y="192"/>
                  </a:cubicBezTo>
                  <a:cubicBezTo>
                    <a:pt x="462" y="192"/>
                    <a:pt x="462" y="192"/>
                    <a:pt x="462" y="192"/>
                  </a:cubicBezTo>
                  <a:cubicBezTo>
                    <a:pt x="459" y="192"/>
                    <a:pt x="458" y="193"/>
                    <a:pt x="457" y="196"/>
                  </a:cubicBezTo>
                  <a:close/>
                  <a:moveTo>
                    <a:pt x="302" y="8"/>
                  </a:moveTo>
                  <a:cubicBezTo>
                    <a:pt x="301" y="4"/>
                    <a:pt x="297" y="2"/>
                    <a:pt x="293" y="2"/>
                  </a:cubicBezTo>
                  <a:cubicBezTo>
                    <a:pt x="164" y="2"/>
                    <a:pt x="164" y="2"/>
                    <a:pt x="164" y="2"/>
                  </a:cubicBezTo>
                  <a:cubicBezTo>
                    <a:pt x="161" y="2"/>
                    <a:pt x="159" y="3"/>
                    <a:pt x="157" y="5"/>
                  </a:cubicBezTo>
                  <a:cubicBezTo>
                    <a:pt x="73" y="89"/>
                    <a:pt x="73" y="89"/>
                    <a:pt x="73" y="89"/>
                  </a:cubicBezTo>
                  <a:cubicBezTo>
                    <a:pt x="69" y="92"/>
                    <a:pt x="69" y="99"/>
                    <a:pt x="73" y="103"/>
                  </a:cubicBezTo>
                  <a:cubicBezTo>
                    <a:pt x="101" y="131"/>
                    <a:pt x="101" y="131"/>
                    <a:pt x="101" y="131"/>
                  </a:cubicBezTo>
                  <a:cubicBezTo>
                    <a:pt x="89" y="143"/>
                    <a:pt x="89" y="143"/>
                    <a:pt x="89" y="143"/>
                  </a:cubicBezTo>
                  <a:cubicBezTo>
                    <a:pt x="85" y="147"/>
                    <a:pt x="85" y="153"/>
                    <a:pt x="89" y="157"/>
                  </a:cubicBezTo>
                  <a:cubicBezTo>
                    <a:pt x="131" y="199"/>
                    <a:pt x="131" y="199"/>
                    <a:pt x="131" y="199"/>
                  </a:cubicBezTo>
                  <a:cubicBezTo>
                    <a:pt x="135" y="203"/>
                    <a:pt x="141" y="203"/>
                    <a:pt x="145" y="199"/>
                  </a:cubicBezTo>
                  <a:cubicBezTo>
                    <a:pt x="158" y="186"/>
                    <a:pt x="158" y="186"/>
                    <a:pt x="158" y="186"/>
                  </a:cubicBezTo>
                  <a:cubicBezTo>
                    <a:pt x="195" y="222"/>
                    <a:pt x="195" y="222"/>
                    <a:pt x="195" y="222"/>
                  </a:cubicBezTo>
                  <a:cubicBezTo>
                    <a:pt x="197" y="224"/>
                    <a:pt x="199" y="225"/>
                    <a:pt x="202" y="225"/>
                  </a:cubicBezTo>
                  <a:cubicBezTo>
                    <a:pt x="204" y="225"/>
                    <a:pt x="207" y="224"/>
                    <a:pt x="209" y="222"/>
                  </a:cubicBezTo>
                  <a:cubicBezTo>
                    <a:pt x="298" y="133"/>
                    <a:pt x="298" y="133"/>
                    <a:pt x="298" y="133"/>
                  </a:cubicBezTo>
                  <a:cubicBezTo>
                    <a:pt x="300" y="131"/>
                    <a:pt x="301" y="128"/>
                    <a:pt x="301" y="126"/>
                  </a:cubicBezTo>
                  <a:cubicBezTo>
                    <a:pt x="301" y="123"/>
                    <a:pt x="300" y="120"/>
                    <a:pt x="298" y="119"/>
                  </a:cubicBezTo>
                  <a:cubicBezTo>
                    <a:pt x="249" y="69"/>
                    <a:pt x="249" y="69"/>
                    <a:pt x="249" y="69"/>
                  </a:cubicBezTo>
                  <a:cubicBezTo>
                    <a:pt x="300" y="19"/>
                    <a:pt x="300" y="19"/>
                    <a:pt x="300" y="19"/>
                  </a:cubicBezTo>
                  <a:cubicBezTo>
                    <a:pt x="303" y="16"/>
                    <a:pt x="304" y="12"/>
                    <a:pt x="302" y="8"/>
                  </a:cubicBezTo>
                  <a:close/>
                  <a:moveTo>
                    <a:pt x="217" y="57"/>
                  </a:moveTo>
                  <a:cubicBezTo>
                    <a:pt x="227" y="46"/>
                    <a:pt x="227" y="46"/>
                    <a:pt x="227" y="46"/>
                  </a:cubicBezTo>
                  <a:cubicBezTo>
                    <a:pt x="228" y="46"/>
                    <a:pt x="229" y="45"/>
                    <a:pt x="229" y="45"/>
                  </a:cubicBezTo>
                  <a:cubicBezTo>
                    <a:pt x="230" y="45"/>
                    <a:pt x="231" y="46"/>
                    <a:pt x="231" y="46"/>
                  </a:cubicBezTo>
                  <a:cubicBezTo>
                    <a:pt x="242" y="57"/>
                    <a:pt x="242" y="57"/>
                    <a:pt x="242" y="57"/>
                  </a:cubicBezTo>
                  <a:cubicBezTo>
                    <a:pt x="243" y="58"/>
                    <a:pt x="243" y="59"/>
                    <a:pt x="242" y="60"/>
                  </a:cubicBezTo>
                  <a:cubicBezTo>
                    <a:pt x="231" y="71"/>
                    <a:pt x="231" y="71"/>
                    <a:pt x="231" y="71"/>
                  </a:cubicBezTo>
                  <a:cubicBezTo>
                    <a:pt x="231" y="71"/>
                    <a:pt x="230" y="72"/>
                    <a:pt x="229" y="72"/>
                  </a:cubicBezTo>
                  <a:cubicBezTo>
                    <a:pt x="229" y="72"/>
                    <a:pt x="228" y="71"/>
                    <a:pt x="227" y="71"/>
                  </a:cubicBezTo>
                  <a:cubicBezTo>
                    <a:pt x="217" y="60"/>
                    <a:pt x="217" y="60"/>
                    <a:pt x="217" y="60"/>
                  </a:cubicBezTo>
                  <a:cubicBezTo>
                    <a:pt x="216" y="60"/>
                    <a:pt x="216" y="59"/>
                    <a:pt x="216" y="59"/>
                  </a:cubicBezTo>
                  <a:cubicBezTo>
                    <a:pt x="216" y="58"/>
                    <a:pt x="216" y="57"/>
                    <a:pt x="217" y="57"/>
                  </a:cubicBezTo>
                  <a:close/>
                  <a:moveTo>
                    <a:pt x="158" y="35"/>
                  </a:moveTo>
                  <a:cubicBezTo>
                    <a:pt x="158" y="34"/>
                    <a:pt x="158" y="33"/>
                    <a:pt x="160" y="33"/>
                  </a:cubicBezTo>
                  <a:cubicBezTo>
                    <a:pt x="161" y="32"/>
                    <a:pt x="162" y="32"/>
                    <a:pt x="163" y="33"/>
                  </a:cubicBezTo>
                  <a:cubicBezTo>
                    <a:pt x="182" y="52"/>
                    <a:pt x="182" y="52"/>
                    <a:pt x="182" y="52"/>
                  </a:cubicBezTo>
                  <a:cubicBezTo>
                    <a:pt x="200" y="33"/>
                    <a:pt x="200" y="33"/>
                    <a:pt x="200" y="33"/>
                  </a:cubicBezTo>
                  <a:cubicBezTo>
                    <a:pt x="201" y="32"/>
                    <a:pt x="202" y="32"/>
                    <a:pt x="204" y="33"/>
                  </a:cubicBezTo>
                  <a:cubicBezTo>
                    <a:pt x="205" y="33"/>
                    <a:pt x="205" y="34"/>
                    <a:pt x="205" y="35"/>
                  </a:cubicBezTo>
                  <a:cubicBezTo>
                    <a:pt x="205" y="77"/>
                    <a:pt x="205" y="77"/>
                    <a:pt x="205" y="77"/>
                  </a:cubicBezTo>
                  <a:cubicBezTo>
                    <a:pt x="205" y="78"/>
                    <a:pt x="205" y="79"/>
                    <a:pt x="204" y="79"/>
                  </a:cubicBezTo>
                  <a:cubicBezTo>
                    <a:pt x="184" y="100"/>
                    <a:pt x="184" y="100"/>
                    <a:pt x="184" y="100"/>
                  </a:cubicBezTo>
                  <a:cubicBezTo>
                    <a:pt x="183" y="101"/>
                    <a:pt x="182" y="101"/>
                    <a:pt x="182" y="101"/>
                  </a:cubicBezTo>
                  <a:cubicBezTo>
                    <a:pt x="181" y="101"/>
                    <a:pt x="180" y="101"/>
                    <a:pt x="179" y="100"/>
                  </a:cubicBezTo>
                  <a:cubicBezTo>
                    <a:pt x="159" y="79"/>
                    <a:pt x="159" y="79"/>
                    <a:pt x="159" y="79"/>
                  </a:cubicBezTo>
                  <a:cubicBezTo>
                    <a:pt x="158" y="79"/>
                    <a:pt x="158" y="78"/>
                    <a:pt x="158" y="77"/>
                  </a:cubicBezTo>
                  <a:lnTo>
                    <a:pt x="158" y="35"/>
                  </a:lnTo>
                  <a:close/>
                  <a:moveTo>
                    <a:pt x="121" y="57"/>
                  </a:moveTo>
                  <a:cubicBezTo>
                    <a:pt x="132" y="46"/>
                    <a:pt x="132" y="46"/>
                    <a:pt x="132" y="46"/>
                  </a:cubicBezTo>
                  <a:cubicBezTo>
                    <a:pt x="132" y="46"/>
                    <a:pt x="133" y="45"/>
                    <a:pt x="134" y="45"/>
                  </a:cubicBezTo>
                  <a:cubicBezTo>
                    <a:pt x="134" y="45"/>
                    <a:pt x="135" y="46"/>
                    <a:pt x="136" y="46"/>
                  </a:cubicBezTo>
                  <a:cubicBezTo>
                    <a:pt x="146" y="57"/>
                    <a:pt x="146" y="57"/>
                    <a:pt x="146" y="57"/>
                  </a:cubicBezTo>
                  <a:cubicBezTo>
                    <a:pt x="147" y="58"/>
                    <a:pt x="147" y="59"/>
                    <a:pt x="146" y="60"/>
                  </a:cubicBezTo>
                  <a:cubicBezTo>
                    <a:pt x="136" y="71"/>
                    <a:pt x="136" y="71"/>
                    <a:pt x="136" y="71"/>
                  </a:cubicBezTo>
                  <a:cubicBezTo>
                    <a:pt x="135" y="71"/>
                    <a:pt x="134" y="72"/>
                    <a:pt x="134" y="72"/>
                  </a:cubicBezTo>
                  <a:cubicBezTo>
                    <a:pt x="133" y="72"/>
                    <a:pt x="132" y="71"/>
                    <a:pt x="132" y="71"/>
                  </a:cubicBezTo>
                  <a:cubicBezTo>
                    <a:pt x="121" y="60"/>
                    <a:pt x="121" y="60"/>
                    <a:pt x="121" y="60"/>
                  </a:cubicBezTo>
                  <a:cubicBezTo>
                    <a:pt x="121" y="60"/>
                    <a:pt x="121" y="59"/>
                    <a:pt x="121" y="59"/>
                  </a:cubicBezTo>
                  <a:cubicBezTo>
                    <a:pt x="121" y="58"/>
                    <a:pt x="121" y="57"/>
                    <a:pt x="121" y="57"/>
                  </a:cubicBezTo>
                  <a:close/>
                  <a:moveTo>
                    <a:pt x="146" y="156"/>
                  </a:moveTo>
                  <a:cubicBezTo>
                    <a:pt x="136" y="166"/>
                    <a:pt x="136" y="166"/>
                    <a:pt x="136" y="166"/>
                  </a:cubicBezTo>
                  <a:cubicBezTo>
                    <a:pt x="135" y="167"/>
                    <a:pt x="134" y="167"/>
                    <a:pt x="134" y="167"/>
                  </a:cubicBezTo>
                  <a:cubicBezTo>
                    <a:pt x="133" y="167"/>
                    <a:pt x="132" y="167"/>
                    <a:pt x="132" y="166"/>
                  </a:cubicBezTo>
                  <a:cubicBezTo>
                    <a:pt x="121" y="156"/>
                    <a:pt x="121" y="156"/>
                    <a:pt x="121" y="156"/>
                  </a:cubicBezTo>
                  <a:cubicBezTo>
                    <a:pt x="121" y="155"/>
                    <a:pt x="121" y="155"/>
                    <a:pt x="121" y="154"/>
                  </a:cubicBezTo>
                  <a:cubicBezTo>
                    <a:pt x="121" y="153"/>
                    <a:pt x="121" y="153"/>
                    <a:pt x="121" y="152"/>
                  </a:cubicBezTo>
                  <a:cubicBezTo>
                    <a:pt x="132" y="142"/>
                    <a:pt x="132" y="142"/>
                    <a:pt x="132" y="142"/>
                  </a:cubicBezTo>
                  <a:cubicBezTo>
                    <a:pt x="132" y="141"/>
                    <a:pt x="133" y="141"/>
                    <a:pt x="134" y="141"/>
                  </a:cubicBezTo>
                  <a:cubicBezTo>
                    <a:pt x="134" y="141"/>
                    <a:pt x="135" y="141"/>
                    <a:pt x="136" y="142"/>
                  </a:cubicBezTo>
                  <a:cubicBezTo>
                    <a:pt x="146" y="152"/>
                    <a:pt x="146" y="152"/>
                    <a:pt x="146" y="152"/>
                  </a:cubicBezTo>
                  <a:cubicBezTo>
                    <a:pt x="147" y="153"/>
                    <a:pt x="147" y="155"/>
                    <a:pt x="146" y="156"/>
                  </a:cubicBezTo>
                  <a:close/>
                  <a:moveTo>
                    <a:pt x="152" y="130"/>
                  </a:moveTo>
                  <a:cubicBezTo>
                    <a:pt x="110" y="130"/>
                    <a:pt x="110" y="130"/>
                    <a:pt x="110" y="130"/>
                  </a:cubicBezTo>
                  <a:cubicBezTo>
                    <a:pt x="109" y="130"/>
                    <a:pt x="108" y="130"/>
                    <a:pt x="107" y="129"/>
                  </a:cubicBezTo>
                  <a:cubicBezTo>
                    <a:pt x="107" y="127"/>
                    <a:pt x="107" y="126"/>
                    <a:pt x="108" y="125"/>
                  </a:cubicBezTo>
                  <a:cubicBezTo>
                    <a:pt x="127" y="107"/>
                    <a:pt x="127" y="107"/>
                    <a:pt x="127" y="107"/>
                  </a:cubicBezTo>
                  <a:cubicBezTo>
                    <a:pt x="108" y="88"/>
                    <a:pt x="108" y="88"/>
                    <a:pt x="108" y="88"/>
                  </a:cubicBezTo>
                  <a:cubicBezTo>
                    <a:pt x="107" y="87"/>
                    <a:pt x="107" y="86"/>
                    <a:pt x="107" y="85"/>
                  </a:cubicBezTo>
                  <a:cubicBezTo>
                    <a:pt x="108" y="83"/>
                    <a:pt x="109" y="83"/>
                    <a:pt x="110" y="83"/>
                  </a:cubicBezTo>
                  <a:cubicBezTo>
                    <a:pt x="152" y="83"/>
                    <a:pt x="152" y="83"/>
                    <a:pt x="152" y="83"/>
                  </a:cubicBezTo>
                  <a:cubicBezTo>
                    <a:pt x="153" y="83"/>
                    <a:pt x="153" y="83"/>
                    <a:pt x="154" y="84"/>
                  </a:cubicBezTo>
                  <a:cubicBezTo>
                    <a:pt x="175" y="104"/>
                    <a:pt x="175" y="104"/>
                    <a:pt x="175" y="104"/>
                  </a:cubicBezTo>
                  <a:cubicBezTo>
                    <a:pt x="175" y="105"/>
                    <a:pt x="176" y="106"/>
                    <a:pt x="176" y="107"/>
                  </a:cubicBezTo>
                  <a:cubicBezTo>
                    <a:pt x="176" y="107"/>
                    <a:pt x="175" y="108"/>
                    <a:pt x="175" y="109"/>
                  </a:cubicBezTo>
                  <a:cubicBezTo>
                    <a:pt x="154" y="130"/>
                    <a:pt x="154" y="130"/>
                    <a:pt x="154" y="130"/>
                  </a:cubicBezTo>
                  <a:cubicBezTo>
                    <a:pt x="153" y="130"/>
                    <a:pt x="153" y="130"/>
                    <a:pt x="152" y="130"/>
                  </a:cubicBezTo>
                  <a:close/>
                  <a:moveTo>
                    <a:pt x="205" y="178"/>
                  </a:moveTo>
                  <a:cubicBezTo>
                    <a:pt x="205" y="179"/>
                    <a:pt x="205" y="180"/>
                    <a:pt x="204" y="181"/>
                  </a:cubicBezTo>
                  <a:cubicBezTo>
                    <a:pt x="203" y="181"/>
                    <a:pt x="203" y="181"/>
                    <a:pt x="202" y="181"/>
                  </a:cubicBezTo>
                  <a:cubicBezTo>
                    <a:pt x="202" y="181"/>
                    <a:pt x="201" y="181"/>
                    <a:pt x="200" y="180"/>
                  </a:cubicBezTo>
                  <a:cubicBezTo>
                    <a:pt x="182" y="161"/>
                    <a:pt x="182" y="161"/>
                    <a:pt x="182" y="161"/>
                  </a:cubicBezTo>
                  <a:cubicBezTo>
                    <a:pt x="163" y="180"/>
                    <a:pt x="163" y="180"/>
                    <a:pt x="163" y="180"/>
                  </a:cubicBezTo>
                  <a:cubicBezTo>
                    <a:pt x="162" y="181"/>
                    <a:pt x="161" y="181"/>
                    <a:pt x="160" y="181"/>
                  </a:cubicBezTo>
                  <a:cubicBezTo>
                    <a:pt x="158" y="180"/>
                    <a:pt x="158" y="179"/>
                    <a:pt x="158" y="178"/>
                  </a:cubicBezTo>
                  <a:cubicBezTo>
                    <a:pt x="158" y="136"/>
                    <a:pt x="158" y="136"/>
                    <a:pt x="158" y="136"/>
                  </a:cubicBezTo>
                  <a:cubicBezTo>
                    <a:pt x="158" y="136"/>
                    <a:pt x="158" y="135"/>
                    <a:pt x="159" y="134"/>
                  </a:cubicBezTo>
                  <a:cubicBezTo>
                    <a:pt x="179" y="113"/>
                    <a:pt x="179" y="113"/>
                    <a:pt x="179" y="113"/>
                  </a:cubicBezTo>
                  <a:cubicBezTo>
                    <a:pt x="181" y="112"/>
                    <a:pt x="182" y="112"/>
                    <a:pt x="184" y="113"/>
                  </a:cubicBezTo>
                  <a:cubicBezTo>
                    <a:pt x="204" y="134"/>
                    <a:pt x="204" y="134"/>
                    <a:pt x="204" y="134"/>
                  </a:cubicBezTo>
                  <a:cubicBezTo>
                    <a:pt x="205" y="135"/>
                    <a:pt x="205" y="136"/>
                    <a:pt x="205" y="136"/>
                  </a:cubicBezTo>
                  <a:lnTo>
                    <a:pt x="205" y="178"/>
                  </a:lnTo>
                  <a:close/>
                  <a:moveTo>
                    <a:pt x="242" y="156"/>
                  </a:moveTo>
                  <a:cubicBezTo>
                    <a:pt x="231" y="166"/>
                    <a:pt x="231" y="166"/>
                    <a:pt x="231" y="166"/>
                  </a:cubicBezTo>
                  <a:cubicBezTo>
                    <a:pt x="231" y="167"/>
                    <a:pt x="230" y="167"/>
                    <a:pt x="229" y="167"/>
                  </a:cubicBezTo>
                  <a:cubicBezTo>
                    <a:pt x="229" y="167"/>
                    <a:pt x="228" y="167"/>
                    <a:pt x="227" y="166"/>
                  </a:cubicBezTo>
                  <a:cubicBezTo>
                    <a:pt x="217" y="156"/>
                    <a:pt x="217" y="156"/>
                    <a:pt x="217" y="156"/>
                  </a:cubicBezTo>
                  <a:cubicBezTo>
                    <a:pt x="216" y="155"/>
                    <a:pt x="216" y="155"/>
                    <a:pt x="216" y="154"/>
                  </a:cubicBezTo>
                  <a:cubicBezTo>
                    <a:pt x="216" y="153"/>
                    <a:pt x="216" y="153"/>
                    <a:pt x="217" y="152"/>
                  </a:cubicBezTo>
                  <a:cubicBezTo>
                    <a:pt x="227" y="142"/>
                    <a:pt x="227" y="142"/>
                    <a:pt x="227" y="142"/>
                  </a:cubicBezTo>
                  <a:cubicBezTo>
                    <a:pt x="228" y="141"/>
                    <a:pt x="229" y="141"/>
                    <a:pt x="229" y="141"/>
                  </a:cubicBezTo>
                  <a:cubicBezTo>
                    <a:pt x="230" y="141"/>
                    <a:pt x="231" y="141"/>
                    <a:pt x="231" y="142"/>
                  </a:cubicBezTo>
                  <a:cubicBezTo>
                    <a:pt x="242" y="152"/>
                    <a:pt x="242" y="152"/>
                    <a:pt x="242" y="152"/>
                  </a:cubicBezTo>
                  <a:cubicBezTo>
                    <a:pt x="243" y="153"/>
                    <a:pt x="243" y="155"/>
                    <a:pt x="242" y="156"/>
                  </a:cubicBezTo>
                  <a:close/>
                  <a:moveTo>
                    <a:pt x="253" y="83"/>
                  </a:moveTo>
                  <a:cubicBezTo>
                    <a:pt x="254" y="83"/>
                    <a:pt x="255" y="83"/>
                    <a:pt x="256" y="85"/>
                  </a:cubicBezTo>
                  <a:cubicBezTo>
                    <a:pt x="256" y="86"/>
                    <a:pt x="256" y="87"/>
                    <a:pt x="255" y="88"/>
                  </a:cubicBezTo>
                  <a:cubicBezTo>
                    <a:pt x="236" y="107"/>
                    <a:pt x="236" y="107"/>
                    <a:pt x="236" y="107"/>
                  </a:cubicBezTo>
                  <a:cubicBezTo>
                    <a:pt x="255" y="125"/>
                    <a:pt x="255" y="125"/>
                    <a:pt x="255" y="125"/>
                  </a:cubicBezTo>
                  <a:cubicBezTo>
                    <a:pt x="256" y="126"/>
                    <a:pt x="256" y="127"/>
                    <a:pt x="256" y="129"/>
                  </a:cubicBezTo>
                  <a:cubicBezTo>
                    <a:pt x="255" y="130"/>
                    <a:pt x="254" y="130"/>
                    <a:pt x="253" y="130"/>
                  </a:cubicBezTo>
                  <a:cubicBezTo>
                    <a:pt x="211" y="130"/>
                    <a:pt x="211" y="130"/>
                    <a:pt x="211" y="130"/>
                  </a:cubicBezTo>
                  <a:cubicBezTo>
                    <a:pt x="210" y="130"/>
                    <a:pt x="210" y="130"/>
                    <a:pt x="209" y="130"/>
                  </a:cubicBezTo>
                  <a:cubicBezTo>
                    <a:pt x="188" y="109"/>
                    <a:pt x="188" y="109"/>
                    <a:pt x="188" y="109"/>
                  </a:cubicBezTo>
                  <a:cubicBezTo>
                    <a:pt x="188" y="108"/>
                    <a:pt x="187" y="107"/>
                    <a:pt x="187" y="107"/>
                  </a:cubicBezTo>
                  <a:cubicBezTo>
                    <a:pt x="187" y="106"/>
                    <a:pt x="188" y="105"/>
                    <a:pt x="188" y="104"/>
                  </a:cubicBezTo>
                  <a:cubicBezTo>
                    <a:pt x="209" y="84"/>
                    <a:pt x="209" y="84"/>
                    <a:pt x="209" y="84"/>
                  </a:cubicBezTo>
                  <a:cubicBezTo>
                    <a:pt x="210" y="83"/>
                    <a:pt x="210" y="83"/>
                    <a:pt x="211" y="83"/>
                  </a:cubicBezTo>
                  <a:lnTo>
                    <a:pt x="253" y="83"/>
                  </a:lnTo>
                  <a:close/>
                  <a:moveTo>
                    <a:pt x="458" y="132"/>
                  </a:moveTo>
                  <a:cubicBezTo>
                    <a:pt x="376" y="132"/>
                    <a:pt x="376" y="132"/>
                    <a:pt x="376" y="132"/>
                  </a:cubicBezTo>
                  <a:cubicBezTo>
                    <a:pt x="376" y="80"/>
                    <a:pt x="376" y="80"/>
                    <a:pt x="376" y="80"/>
                  </a:cubicBezTo>
                  <a:cubicBezTo>
                    <a:pt x="452" y="80"/>
                    <a:pt x="452" y="80"/>
                    <a:pt x="452" y="80"/>
                  </a:cubicBezTo>
                  <a:cubicBezTo>
                    <a:pt x="452" y="66"/>
                    <a:pt x="452" y="66"/>
                    <a:pt x="452" y="66"/>
                  </a:cubicBezTo>
                  <a:cubicBezTo>
                    <a:pt x="376" y="66"/>
                    <a:pt x="376" y="66"/>
                    <a:pt x="376" y="66"/>
                  </a:cubicBezTo>
                  <a:cubicBezTo>
                    <a:pt x="376" y="17"/>
                    <a:pt x="376" y="17"/>
                    <a:pt x="376" y="17"/>
                  </a:cubicBezTo>
                  <a:cubicBezTo>
                    <a:pt x="458" y="17"/>
                    <a:pt x="458" y="17"/>
                    <a:pt x="458" y="17"/>
                  </a:cubicBezTo>
                  <a:cubicBezTo>
                    <a:pt x="458" y="2"/>
                    <a:pt x="458" y="2"/>
                    <a:pt x="458" y="2"/>
                  </a:cubicBezTo>
                  <a:cubicBezTo>
                    <a:pt x="359" y="2"/>
                    <a:pt x="359" y="2"/>
                    <a:pt x="359" y="2"/>
                  </a:cubicBezTo>
                  <a:cubicBezTo>
                    <a:pt x="359" y="147"/>
                    <a:pt x="359" y="147"/>
                    <a:pt x="359" y="147"/>
                  </a:cubicBezTo>
                  <a:cubicBezTo>
                    <a:pt x="458" y="147"/>
                    <a:pt x="458" y="147"/>
                    <a:pt x="458" y="147"/>
                  </a:cubicBezTo>
                  <a:lnTo>
                    <a:pt x="458" y="132"/>
                  </a:lnTo>
                  <a:close/>
                  <a:moveTo>
                    <a:pt x="399" y="192"/>
                  </a:moveTo>
                  <a:cubicBezTo>
                    <a:pt x="395" y="192"/>
                    <a:pt x="392" y="193"/>
                    <a:pt x="391" y="196"/>
                  </a:cubicBezTo>
                  <a:cubicBezTo>
                    <a:pt x="390" y="196"/>
                    <a:pt x="390" y="196"/>
                    <a:pt x="390" y="196"/>
                  </a:cubicBezTo>
                  <a:cubicBezTo>
                    <a:pt x="390" y="192"/>
                    <a:pt x="390" y="192"/>
                    <a:pt x="390" y="192"/>
                  </a:cubicBezTo>
                  <a:cubicBezTo>
                    <a:pt x="387" y="192"/>
                    <a:pt x="387" y="192"/>
                    <a:pt x="387" y="192"/>
                  </a:cubicBezTo>
                  <a:cubicBezTo>
                    <a:pt x="387" y="215"/>
                    <a:pt x="387" y="215"/>
                    <a:pt x="387" y="215"/>
                  </a:cubicBezTo>
                  <a:cubicBezTo>
                    <a:pt x="390" y="215"/>
                    <a:pt x="390" y="215"/>
                    <a:pt x="390" y="215"/>
                  </a:cubicBezTo>
                  <a:cubicBezTo>
                    <a:pt x="390" y="200"/>
                    <a:pt x="390" y="200"/>
                    <a:pt x="390" y="200"/>
                  </a:cubicBezTo>
                  <a:cubicBezTo>
                    <a:pt x="391" y="197"/>
                    <a:pt x="395" y="195"/>
                    <a:pt x="397" y="195"/>
                  </a:cubicBezTo>
                  <a:cubicBezTo>
                    <a:pt x="401" y="195"/>
                    <a:pt x="404" y="197"/>
                    <a:pt x="404" y="201"/>
                  </a:cubicBezTo>
                  <a:cubicBezTo>
                    <a:pt x="404" y="215"/>
                    <a:pt x="404" y="215"/>
                    <a:pt x="404" y="215"/>
                  </a:cubicBezTo>
                  <a:cubicBezTo>
                    <a:pt x="408" y="215"/>
                    <a:pt x="408" y="215"/>
                    <a:pt x="408" y="215"/>
                  </a:cubicBezTo>
                  <a:cubicBezTo>
                    <a:pt x="408" y="200"/>
                    <a:pt x="408" y="200"/>
                    <a:pt x="408" y="200"/>
                  </a:cubicBezTo>
                  <a:cubicBezTo>
                    <a:pt x="408" y="194"/>
                    <a:pt x="404" y="192"/>
                    <a:pt x="399" y="192"/>
                  </a:cubicBezTo>
                  <a:close/>
                  <a:moveTo>
                    <a:pt x="448" y="204"/>
                  </a:moveTo>
                  <a:cubicBezTo>
                    <a:pt x="448" y="197"/>
                    <a:pt x="445" y="191"/>
                    <a:pt x="437" y="191"/>
                  </a:cubicBezTo>
                  <a:cubicBezTo>
                    <a:pt x="430" y="191"/>
                    <a:pt x="426" y="197"/>
                    <a:pt x="426" y="203"/>
                  </a:cubicBezTo>
                  <a:cubicBezTo>
                    <a:pt x="426" y="212"/>
                    <a:pt x="431" y="216"/>
                    <a:pt x="439" y="216"/>
                  </a:cubicBezTo>
                  <a:cubicBezTo>
                    <a:pt x="441" y="216"/>
                    <a:pt x="445" y="215"/>
                    <a:pt x="447" y="213"/>
                  </a:cubicBezTo>
                  <a:cubicBezTo>
                    <a:pt x="447" y="210"/>
                    <a:pt x="447" y="210"/>
                    <a:pt x="447" y="210"/>
                  </a:cubicBezTo>
                  <a:cubicBezTo>
                    <a:pt x="446" y="210"/>
                    <a:pt x="446" y="210"/>
                    <a:pt x="446" y="210"/>
                  </a:cubicBezTo>
                  <a:cubicBezTo>
                    <a:pt x="444" y="212"/>
                    <a:pt x="441" y="213"/>
                    <a:pt x="439" y="213"/>
                  </a:cubicBezTo>
                  <a:cubicBezTo>
                    <a:pt x="435" y="213"/>
                    <a:pt x="432" y="211"/>
                    <a:pt x="431" y="208"/>
                  </a:cubicBezTo>
                  <a:cubicBezTo>
                    <a:pt x="430" y="207"/>
                    <a:pt x="430" y="206"/>
                    <a:pt x="430" y="204"/>
                  </a:cubicBezTo>
                  <a:cubicBezTo>
                    <a:pt x="430" y="204"/>
                    <a:pt x="430" y="204"/>
                    <a:pt x="430" y="204"/>
                  </a:cubicBezTo>
                  <a:lnTo>
                    <a:pt x="448" y="204"/>
                  </a:lnTo>
                  <a:close/>
                  <a:moveTo>
                    <a:pt x="437" y="194"/>
                  </a:moveTo>
                  <a:cubicBezTo>
                    <a:pt x="442" y="194"/>
                    <a:pt x="444" y="197"/>
                    <a:pt x="444" y="201"/>
                  </a:cubicBezTo>
                  <a:cubicBezTo>
                    <a:pt x="430" y="201"/>
                    <a:pt x="430" y="201"/>
                    <a:pt x="430" y="201"/>
                  </a:cubicBezTo>
                  <a:cubicBezTo>
                    <a:pt x="431" y="197"/>
                    <a:pt x="433" y="194"/>
                    <a:pt x="437" y="194"/>
                  </a:cubicBezTo>
                  <a:close/>
                  <a:moveTo>
                    <a:pt x="612" y="198"/>
                  </a:moveTo>
                  <a:cubicBezTo>
                    <a:pt x="612" y="196"/>
                    <a:pt x="614" y="194"/>
                    <a:pt x="617" y="194"/>
                  </a:cubicBezTo>
                  <a:cubicBezTo>
                    <a:pt x="621" y="194"/>
                    <a:pt x="623" y="196"/>
                    <a:pt x="624" y="197"/>
                  </a:cubicBezTo>
                  <a:cubicBezTo>
                    <a:pt x="625" y="197"/>
                    <a:pt x="625" y="197"/>
                    <a:pt x="625" y="197"/>
                  </a:cubicBezTo>
                  <a:cubicBezTo>
                    <a:pt x="625" y="193"/>
                    <a:pt x="625" y="193"/>
                    <a:pt x="625" y="193"/>
                  </a:cubicBezTo>
                  <a:cubicBezTo>
                    <a:pt x="624" y="193"/>
                    <a:pt x="621" y="192"/>
                    <a:pt x="617" y="192"/>
                  </a:cubicBezTo>
                  <a:cubicBezTo>
                    <a:pt x="611" y="192"/>
                    <a:pt x="608" y="194"/>
                    <a:pt x="608" y="198"/>
                  </a:cubicBezTo>
                  <a:cubicBezTo>
                    <a:pt x="608" y="206"/>
                    <a:pt x="622" y="204"/>
                    <a:pt x="622" y="209"/>
                  </a:cubicBezTo>
                  <a:cubicBezTo>
                    <a:pt x="622" y="212"/>
                    <a:pt x="621" y="213"/>
                    <a:pt x="617" y="213"/>
                  </a:cubicBezTo>
                  <a:cubicBezTo>
                    <a:pt x="614" y="213"/>
                    <a:pt x="611" y="211"/>
                    <a:pt x="609" y="210"/>
                  </a:cubicBezTo>
                  <a:cubicBezTo>
                    <a:pt x="608" y="210"/>
                    <a:pt x="608" y="210"/>
                    <a:pt x="608" y="210"/>
                  </a:cubicBezTo>
                  <a:cubicBezTo>
                    <a:pt x="608" y="213"/>
                    <a:pt x="608" y="213"/>
                    <a:pt x="608" y="213"/>
                  </a:cubicBezTo>
                  <a:cubicBezTo>
                    <a:pt x="610" y="215"/>
                    <a:pt x="613" y="216"/>
                    <a:pt x="617" y="216"/>
                  </a:cubicBezTo>
                  <a:cubicBezTo>
                    <a:pt x="623" y="216"/>
                    <a:pt x="626" y="213"/>
                    <a:pt x="626" y="209"/>
                  </a:cubicBezTo>
                  <a:cubicBezTo>
                    <a:pt x="626" y="201"/>
                    <a:pt x="612" y="203"/>
                    <a:pt x="612" y="198"/>
                  </a:cubicBezTo>
                  <a:close/>
                  <a:moveTo>
                    <a:pt x="418" y="184"/>
                  </a:moveTo>
                  <a:cubicBezTo>
                    <a:pt x="415" y="184"/>
                    <a:pt x="415" y="184"/>
                    <a:pt x="415" y="184"/>
                  </a:cubicBezTo>
                  <a:cubicBezTo>
                    <a:pt x="415" y="192"/>
                    <a:pt x="415" y="192"/>
                    <a:pt x="415" y="192"/>
                  </a:cubicBezTo>
                  <a:cubicBezTo>
                    <a:pt x="411" y="192"/>
                    <a:pt x="411" y="192"/>
                    <a:pt x="411" y="192"/>
                  </a:cubicBezTo>
                  <a:cubicBezTo>
                    <a:pt x="411" y="195"/>
                    <a:pt x="411" y="195"/>
                    <a:pt x="411" y="195"/>
                  </a:cubicBezTo>
                  <a:cubicBezTo>
                    <a:pt x="415" y="195"/>
                    <a:pt x="415" y="195"/>
                    <a:pt x="415" y="195"/>
                  </a:cubicBezTo>
                  <a:cubicBezTo>
                    <a:pt x="414" y="208"/>
                    <a:pt x="414" y="208"/>
                    <a:pt x="414" y="208"/>
                  </a:cubicBezTo>
                  <a:cubicBezTo>
                    <a:pt x="414" y="214"/>
                    <a:pt x="416" y="215"/>
                    <a:pt x="420" y="215"/>
                  </a:cubicBezTo>
                  <a:cubicBezTo>
                    <a:pt x="423" y="215"/>
                    <a:pt x="423" y="215"/>
                    <a:pt x="423" y="215"/>
                  </a:cubicBezTo>
                  <a:cubicBezTo>
                    <a:pt x="423" y="212"/>
                    <a:pt x="423" y="212"/>
                    <a:pt x="423" y="212"/>
                  </a:cubicBezTo>
                  <a:cubicBezTo>
                    <a:pt x="421" y="212"/>
                    <a:pt x="421" y="212"/>
                    <a:pt x="421" y="212"/>
                  </a:cubicBezTo>
                  <a:cubicBezTo>
                    <a:pt x="419" y="212"/>
                    <a:pt x="418" y="212"/>
                    <a:pt x="418" y="209"/>
                  </a:cubicBezTo>
                  <a:cubicBezTo>
                    <a:pt x="418" y="195"/>
                    <a:pt x="418" y="195"/>
                    <a:pt x="418" y="195"/>
                  </a:cubicBezTo>
                  <a:cubicBezTo>
                    <a:pt x="424" y="195"/>
                    <a:pt x="424" y="195"/>
                    <a:pt x="424" y="195"/>
                  </a:cubicBezTo>
                  <a:cubicBezTo>
                    <a:pt x="424" y="192"/>
                    <a:pt x="424" y="192"/>
                    <a:pt x="424" y="192"/>
                  </a:cubicBezTo>
                  <a:cubicBezTo>
                    <a:pt x="418" y="192"/>
                    <a:pt x="418" y="192"/>
                    <a:pt x="418" y="192"/>
                  </a:cubicBezTo>
                  <a:lnTo>
                    <a:pt x="418" y="18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7">
              <a:extLst>
                <a:ext uri="{FF2B5EF4-FFF2-40B4-BE49-F238E27FC236}">
                  <a16:creationId xmlns:a16="http://schemas.microsoft.com/office/drawing/2014/main" id="{4978F41F-6CE6-43C0-ABFC-B4BA3981B7B9}"/>
                </a:ext>
              </a:extLst>
            </p:cNvPr>
            <p:cNvSpPr>
              <a:spLocks/>
            </p:cNvSpPr>
            <p:nvPr userDrawn="1"/>
          </p:nvSpPr>
          <p:spPr bwMode="auto">
            <a:xfrm>
              <a:off x="5568"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0 w 129"/>
                <a:gd name="T13" fmla="*/ 83 h 189"/>
                <a:gd name="T14" fmla="*/ 120 w 129"/>
                <a:gd name="T15" fmla="*/ 102 h 189"/>
                <a:gd name="T16" fmla="*/ 22 w 129"/>
                <a:gd name="T17" fmla="*/ 102 h 189"/>
                <a:gd name="T18" fmla="*/ 22 w 129"/>
                <a:gd name="T19" fmla="*/ 170 h 189"/>
                <a:gd name="T20" fmla="*/ 128 w 129"/>
                <a:gd name="T21" fmla="*/ 170 h 189"/>
                <a:gd name="T22" fmla="*/ 128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0" y="83"/>
                  </a:lnTo>
                  <a:lnTo>
                    <a:pt x="120" y="102"/>
                  </a:lnTo>
                  <a:lnTo>
                    <a:pt x="22" y="102"/>
                  </a:lnTo>
                  <a:lnTo>
                    <a:pt x="22" y="170"/>
                  </a:lnTo>
                  <a:lnTo>
                    <a:pt x="128" y="170"/>
                  </a:lnTo>
                  <a:lnTo>
                    <a:pt x="128"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8">
              <a:extLst>
                <a:ext uri="{FF2B5EF4-FFF2-40B4-BE49-F238E27FC236}">
                  <a16:creationId xmlns:a16="http://schemas.microsoft.com/office/drawing/2014/main" id="{FCD30762-A007-48BC-A43F-F25B486A1809}"/>
                </a:ext>
              </a:extLst>
            </p:cNvPr>
            <p:cNvSpPr>
              <a:spLocks/>
            </p:cNvSpPr>
            <p:nvPr userDrawn="1"/>
          </p:nvSpPr>
          <p:spPr bwMode="auto">
            <a:xfrm>
              <a:off x="5726" y="2074"/>
              <a:ext cx="118"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4"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6"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9">
              <a:extLst>
                <a:ext uri="{FF2B5EF4-FFF2-40B4-BE49-F238E27FC236}">
                  <a16:creationId xmlns:a16="http://schemas.microsoft.com/office/drawing/2014/main" id="{E17811B9-9A19-4A89-90BC-992D6983E4DC}"/>
                </a:ext>
              </a:extLst>
            </p:cNvPr>
            <p:cNvSpPr>
              <a:spLocks/>
            </p:cNvSpPr>
            <p:nvPr userDrawn="1"/>
          </p:nvSpPr>
          <p:spPr bwMode="auto">
            <a:xfrm>
              <a:off x="5860" y="2030"/>
              <a:ext cx="73"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7 w 57"/>
                <a:gd name="T21" fmla="*/ 48 h 138"/>
                <a:gd name="T22" fmla="*/ 0 w 57"/>
                <a:gd name="T23" fmla="*/ 48 h 138"/>
                <a:gd name="T24" fmla="*/ 0 w 57"/>
                <a:gd name="T25" fmla="*/ 35 h 138"/>
                <a:gd name="T26" fmla="*/ 17 w 57"/>
                <a:gd name="T27" fmla="*/ 35 h 138"/>
                <a:gd name="T28" fmla="*/ 17 w 57"/>
                <a:gd name="T29" fmla="*/ 0 h 138"/>
                <a:gd name="T30" fmla="*/ 33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2"/>
                    <a:pt x="16" y="108"/>
                  </a:cubicBezTo>
                  <a:cubicBezTo>
                    <a:pt x="17" y="48"/>
                    <a:pt x="17" y="48"/>
                    <a:pt x="17" y="48"/>
                  </a:cubicBezTo>
                  <a:cubicBezTo>
                    <a:pt x="0" y="48"/>
                    <a:pt x="0" y="48"/>
                    <a:pt x="0" y="48"/>
                  </a:cubicBezTo>
                  <a:cubicBezTo>
                    <a:pt x="0" y="35"/>
                    <a:pt x="0" y="35"/>
                    <a:pt x="0" y="35"/>
                  </a:cubicBezTo>
                  <a:cubicBezTo>
                    <a:pt x="17" y="35"/>
                    <a:pt x="17" y="35"/>
                    <a:pt x="17" y="35"/>
                  </a:cubicBezTo>
                  <a:cubicBezTo>
                    <a:pt x="17" y="0"/>
                    <a:pt x="17" y="0"/>
                    <a:pt x="17" y="0"/>
                  </a:cubicBezTo>
                  <a:cubicBezTo>
                    <a:pt x="33" y="0"/>
                    <a:pt x="33" y="0"/>
                    <a:pt x="33"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0">
              <a:extLst>
                <a:ext uri="{FF2B5EF4-FFF2-40B4-BE49-F238E27FC236}">
                  <a16:creationId xmlns:a16="http://schemas.microsoft.com/office/drawing/2014/main" id="{EBAFC80F-C662-4D10-AD2A-62AC9F63D379}"/>
                </a:ext>
              </a:extLst>
            </p:cNvPr>
            <p:cNvSpPr>
              <a:spLocks noEditPoints="1"/>
            </p:cNvSpPr>
            <p:nvPr userDrawn="1"/>
          </p:nvSpPr>
          <p:spPr bwMode="auto">
            <a:xfrm>
              <a:off x="5952" y="2073"/>
              <a:ext cx="127" cy="140"/>
            </a:xfrm>
            <a:custGeom>
              <a:avLst/>
              <a:gdLst>
                <a:gd name="T0" fmla="*/ 17 w 98"/>
                <a:gd name="T1" fmla="*/ 55 h 108"/>
                <a:gd name="T2" fmla="*/ 17 w 98"/>
                <a:gd name="T3" fmla="*/ 56 h 108"/>
                <a:gd name="T4" fmla="*/ 19 w 98"/>
                <a:gd name="T5" fmla="*/ 72 h 108"/>
                <a:gd name="T6" fmla="*/ 55 w 98"/>
                <a:gd name="T7" fmla="*/ 94 h 108"/>
                <a:gd name="T8" fmla="*/ 89 w 98"/>
                <a:gd name="T9" fmla="*/ 83 h 108"/>
                <a:gd name="T10" fmla="*/ 93 w 98"/>
                <a:gd name="T11" fmla="*/ 83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4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3"/>
                    <a:pt x="17" y="68"/>
                    <a:pt x="19" y="72"/>
                  </a:cubicBezTo>
                  <a:cubicBezTo>
                    <a:pt x="25" y="86"/>
                    <a:pt x="37" y="94"/>
                    <a:pt x="55" y="94"/>
                  </a:cubicBezTo>
                  <a:cubicBezTo>
                    <a:pt x="66" y="94"/>
                    <a:pt x="79" y="90"/>
                    <a:pt x="89" y="83"/>
                  </a:cubicBezTo>
                  <a:cubicBezTo>
                    <a:pt x="93" y="83"/>
                    <a:pt x="93" y="83"/>
                    <a:pt x="93" y="83"/>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4"/>
                    <a:pt x="49" y="14"/>
                  </a:cubicBezTo>
                  <a:cubicBezTo>
                    <a:pt x="30" y="14"/>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1">
              <a:extLst>
                <a:ext uri="{FF2B5EF4-FFF2-40B4-BE49-F238E27FC236}">
                  <a16:creationId xmlns:a16="http://schemas.microsoft.com/office/drawing/2014/main" id="{D1C9987B-794D-48CC-B292-0CD9DAA95F6A}"/>
                </a:ext>
              </a:extLst>
            </p:cNvPr>
            <p:cNvSpPr>
              <a:spLocks/>
            </p:cNvSpPr>
            <p:nvPr userDrawn="1"/>
          </p:nvSpPr>
          <p:spPr bwMode="auto">
            <a:xfrm>
              <a:off x="6106"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2">
              <a:extLst>
                <a:ext uri="{FF2B5EF4-FFF2-40B4-BE49-F238E27FC236}">
                  <a16:creationId xmlns:a16="http://schemas.microsoft.com/office/drawing/2014/main" id="{D438B986-0EF7-489A-B580-60492713E547}"/>
                </a:ext>
              </a:extLst>
            </p:cNvPr>
            <p:cNvSpPr>
              <a:spLocks noEditPoints="1"/>
            </p:cNvSpPr>
            <p:nvPr userDrawn="1"/>
          </p:nvSpPr>
          <p:spPr bwMode="auto">
            <a:xfrm>
              <a:off x="6200" y="2073"/>
              <a:ext cx="129" cy="193"/>
            </a:xfrm>
            <a:custGeom>
              <a:avLst/>
              <a:gdLst>
                <a:gd name="T0" fmla="*/ 0 w 100"/>
                <a:gd name="T1" fmla="*/ 2 h 149"/>
                <a:gd name="T2" fmla="*/ 17 w 100"/>
                <a:gd name="T3" fmla="*/ 2 h 149"/>
                <a:gd name="T4" fmla="*/ 17 w 100"/>
                <a:gd name="T5" fmla="*/ 15 h 149"/>
                <a:gd name="T6" fmla="*/ 19 w 100"/>
                <a:gd name="T7" fmla="*/ 15 h 149"/>
                <a:gd name="T8" fmla="*/ 50 w 100"/>
                <a:gd name="T9" fmla="*/ 0 h 149"/>
                <a:gd name="T10" fmla="*/ 100 w 100"/>
                <a:gd name="T11" fmla="*/ 52 h 149"/>
                <a:gd name="T12" fmla="*/ 49 w 100"/>
                <a:gd name="T13" fmla="*/ 107 h 149"/>
                <a:gd name="T14" fmla="*/ 19 w 100"/>
                <a:gd name="T15" fmla="*/ 90 h 149"/>
                <a:gd name="T16" fmla="*/ 17 w 100"/>
                <a:gd name="T17" fmla="*/ 90 h 149"/>
                <a:gd name="T18" fmla="*/ 17 w 100"/>
                <a:gd name="T19" fmla="*/ 149 h 149"/>
                <a:gd name="T20" fmla="*/ 0 w 100"/>
                <a:gd name="T21" fmla="*/ 149 h 149"/>
                <a:gd name="T22" fmla="*/ 0 w 100"/>
                <a:gd name="T23" fmla="*/ 2 h 149"/>
                <a:gd name="T24" fmla="*/ 17 w 100"/>
                <a:gd name="T25" fmla="*/ 42 h 149"/>
                <a:gd name="T26" fmla="*/ 17 w 100"/>
                <a:gd name="T27" fmla="*/ 72 h 149"/>
                <a:gd name="T28" fmla="*/ 46 w 100"/>
                <a:gd name="T29" fmla="*/ 93 h 149"/>
                <a:gd name="T30" fmla="*/ 83 w 100"/>
                <a:gd name="T31" fmla="*/ 52 h 149"/>
                <a:gd name="T32" fmla="*/ 47 w 100"/>
                <a:gd name="T33" fmla="*/ 14 h 149"/>
                <a:gd name="T34" fmla="*/ 17 w 100"/>
                <a:gd name="T35"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9">
                  <a:moveTo>
                    <a:pt x="0" y="2"/>
                  </a:moveTo>
                  <a:cubicBezTo>
                    <a:pt x="17" y="2"/>
                    <a:pt x="17" y="2"/>
                    <a:pt x="17" y="2"/>
                  </a:cubicBezTo>
                  <a:cubicBezTo>
                    <a:pt x="17" y="15"/>
                    <a:pt x="17" y="15"/>
                    <a:pt x="17" y="15"/>
                  </a:cubicBezTo>
                  <a:cubicBezTo>
                    <a:pt x="19" y="15"/>
                    <a:pt x="19" y="15"/>
                    <a:pt x="19" y="15"/>
                  </a:cubicBezTo>
                  <a:cubicBezTo>
                    <a:pt x="24" y="6"/>
                    <a:pt x="36" y="0"/>
                    <a:pt x="50" y="0"/>
                  </a:cubicBezTo>
                  <a:cubicBezTo>
                    <a:pt x="80" y="0"/>
                    <a:pt x="100" y="21"/>
                    <a:pt x="100" y="52"/>
                  </a:cubicBezTo>
                  <a:cubicBezTo>
                    <a:pt x="100" y="85"/>
                    <a:pt x="77" y="107"/>
                    <a:pt x="49" y="107"/>
                  </a:cubicBezTo>
                  <a:cubicBezTo>
                    <a:pt x="38" y="107"/>
                    <a:pt x="24" y="101"/>
                    <a:pt x="19" y="90"/>
                  </a:cubicBezTo>
                  <a:cubicBezTo>
                    <a:pt x="17" y="90"/>
                    <a:pt x="17" y="90"/>
                    <a:pt x="17" y="90"/>
                  </a:cubicBezTo>
                  <a:cubicBezTo>
                    <a:pt x="17" y="149"/>
                    <a:pt x="17" y="149"/>
                    <a:pt x="17" y="149"/>
                  </a:cubicBezTo>
                  <a:cubicBezTo>
                    <a:pt x="0" y="149"/>
                    <a:pt x="0" y="149"/>
                    <a:pt x="0" y="149"/>
                  </a:cubicBezTo>
                  <a:lnTo>
                    <a:pt x="0" y="2"/>
                  </a:lnTo>
                  <a:close/>
                  <a:moveTo>
                    <a:pt x="17" y="42"/>
                  </a:moveTo>
                  <a:cubicBezTo>
                    <a:pt x="17" y="72"/>
                    <a:pt x="17" y="72"/>
                    <a:pt x="17" y="72"/>
                  </a:cubicBezTo>
                  <a:cubicBezTo>
                    <a:pt x="17" y="85"/>
                    <a:pt x="32" y="93"/>
                    <a:pt x="46" y="93"/>
                  </a:cubicBezTo>
                  <a:cubicBezTo>
                    <a:pt x="66" y="93"/>
                    <a:pt x="83" y="80"/>
                    <a:pt x="83" y="52"/>
                  </a:cubicBezTo>
                  <a:cubicBezTo>
                    <a:pt x="83" y="28"/>
                    <a:pt x="67" y="14"/>
                    <a:pt x="47" y="14"/>
                  </a:cubicBezTo>
                  <a:cubicBezTo>
                    <a:pt x="32" y="14"/>
                    <a:pt x="17" y="26"/>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3">
              <a:extLst>
                <a:ext uri="{FF2B5EF4-FFF2-40B4-BE49-F238E27FC236}">
                  <a16:creationId xmlns:a16="http://schemas.microsoft.com/office/drawing/2014/main" id="{786DF01D-0855-4859-A751-8D4392FFD312}"/>
                </a:ext>
              </a:extLst>
            </p:cNvPr>
            <p:cNvSpPr>
              <a:spLocks/>
            </p:cNvSpPr>
            <p:nvPr userDrawn="1"/>
          </p:nvSpPr>
          <p:spPr bwMode="auto">
            <a:xfrm>
              <a:off x="6357"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4">
              <a:extLst>
                <a:ext uri="{FF2B5EF4-FFF2-40B4-BE49-F238E27FC236}">
                  <a16:creationId xmlns:a16="http://schemas.microsoft.com/office/drawing/2014/main" id="{66CADFB4-E1D4-4788-B18D-1C75D00F04B4}"/>
                </a:ext>
              </a:extLst>
            </p:cNvPr>
            <p:cNvSpPr>
              <a:spLocks noEditPoints="1"/>
            </p:cNvSpPr>
            <p:nvPr userDrawn="1"/>
          </p:nvSpPr>
          <p:spPr bwMode="auto">
            <a:xfrm>
              <a:off x="6451"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5">
              <a:extLst>
                <a:ext uri="{FF2B5EF4-FFF2-40B4-BE49-F238E27FC236}">
                  <a16:creationId xmlns:a16="http://schemas.microsoft.com/office/drawing/2014/main" id="{471FCECB-A1F8-4B72-AF9B-5D018C9297DD}"/>
                </a:ext>
              </a:extLst>
            </p:cNvPr>
            <p:cNvSpPr>
              <a:spLocks/>
            </p:cNvSpPr>
            <p:nvPr userDrawn="1"/>
          </p:nvSpPr>
          <p:spPr bwMode="auto">
            <a:xfrm>
              <a:off x="6501" y="2074"/>
              <a:ext cx="103" cy="139"/>
            </a:xfrm>
            <a:custGeom>
              <a:avLst/>
              <a:gdLst>
                <a:gd name="T0" fmla="*/ 0 w 80"/>
                <a:gd name="T1" fmla="*/ 79 h 107"/>
                <a:gd name="T2" fmla="*/ 6 w 80"/>
                <a:gd name="T3" fmla="*/ 79 h 107"/>
                <a:gd name="T4" fmla="*/ 39 w 80"/>
                <a:gd name="T5" fmla="*/ 94 h 107"/>
                <a:gd name="T6" fmla="*/ 64 w 80"/>
                <a:gd name="T7" fmla="*/ 78 h 107"/>
                <a:gd name="T8" fmla="*/ 1 w 80"/>
                <a:gd name="T9" fmla="*/ 29 h 107"/>
                <a:gd name="T10" fmla="*/ 42 w 80"/>
                <a:gd name="T11" fmla="*/ 0 h 107"/>
                <a:gd name="T12" fmla="*/ 74 w 80"/>
                <a:gd name="T13" fmla="*/ 8 h 107"/>
                <a:gd name="T14" fmla="*/ 74 w 80"/>
                <a:gd name="T15" fmla="*/ 24 h 107"/>
                <a:gd name="T16" fmla="*/ 70 w 80"/>
                <a:gd name="T17" fmla="*/ 24 h 107"/>
                <a:gd name="T18" fmla="*/ 42 w 80"/>
                <a:gd name="T19" fmla="*/ 12 h 107"/>
                <a:gd name="T20" fmla="*/ 17 w 80"/>
                <a:gd name="T21" fmla="*/ 26 h 107"/>
                <a:gd name="T22" fmla="*/ 80 w 80"/>
                <a:gd name="T23" fmla="*/ 77 h 107"/>
                <a:gd name="T24" fmla="*/ 39 w 80"/>
                <a:gd name="T25" fmla="*/ 107 h 107"/>
                <a:gd name="T26" fmla="*/ 0 w 80"/>
                <a:gd name="T27" fmla="*/ 95 h 107"/>
                <a:gd name="T28" fmla="*/ 0 w 80"/>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7">
                  <a:moveTo>
                    <a:pt x="0" y="79"/>
                  </a:moveTo>
                  <a:cubicBezTo>
                    <a:pt x="6" y="79"/>
                    <a:pt x="6" y="79"/>
                    <a:pt x="6" y="79"/>
                  </a:cubicBezTo>
                  <a:cubicBezTo>
                    <a:pt x="11" y="87"/>
                    <a:pt x="26" y="94"/>
                    <a:pt x="39" y="94"/>
                  </a:cubicBezTo>
                  <a:cubicBezTo>
                    <a:pt x="55" y="94"/>
                    <a:pt x="64" y="89"/>
                    <a:pt x="64" y="78"/>
                  </a:cubicBezTo>
                  <a:cubicBezTo>
                    <a:pt x="64" y="57"/>
                    <a:pt x="1" y="64"/>
                    <a:pt x="1" y="29"/>
                  </a:cubicBezTo>
                  <a:cubicBezTo>
                    <a:pt x="1" y="11"/>
                    <a:pt x="14" y="0"/>
                    <a:pt x="42" y="0"/>
                  </a:cubicBezTo>
                  <a:cubicBezTo>
                    <a:pt x="57" y="0"/>
                    <a:pt x="69" y="4"/>
                    <a:pt x="74" y="8"/>
                  </a:cubicBezTo>
                  <a:cubicBezTo>
                    <a:pt x="74" y="24"/>
                    <a:pt x="74" y="24"/>
                    <a:pt x="74" y="24"/>
                  </a:cubicBezTo>
                  <a:cubicBezTo>
                    <a:pt x="70" y="24"/>
                    <a:pt x="70" y="24"/>
                    <a:pt x="70" y="24"/>
                  </a:cubicBezTo>
                  <a:cubicBezTo>
                    <a:pt x="66" y="20"/>
                    <a:pt x="56" y="12"/>
                    <a:pt x="42" y="12"/>
                  </a:cubicBezTo>
                  <a:cubicBezTo>
                    <a:pt x="24" y="12"/>
                    <a:pt x="17" y="18"/>
                    <a:pt x="17" y="26"/>
                  </a:cubicBezTo>
                  <a:cubicBezTo>
                    <a:pt x="17" y="51"/>
                    <a:pt x="80" y="41"/>
                    <a:pt x="80" y="77"/>
                  </a:cubicBezTo>
                  <a:cubicBezTo>
                    <a:pt x="80" y="96"/>
                    <a:pt x="68" y="107"/>
                    <a:pt x="39" y="107"/>
                  </a:cubicBezTo>
                  <a:cubicBezTo>
                    <a:pt x="23" y="107"/>
                    <a:pt x="10"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6">
              <a:extLst>
                <a:ext uri="{FF2B5EF4-FFF2-40B4-BE49-F238E27FC236}">
                  <a16:creationId xmlns:a16="http://schemas.microsoft.com/office/drawing/2014/main" id="{955EDCA9-2EC8-4487-8DC5-70A38738F6FD}"/>
                </a:ext>
              </a:extLst>
            </p:cNvPr>
            <p:cNvSpPr>
              <a:spLocks noEditPoints="1"/>
            </p:cNvSpPr>
            <p:nvPr userDrawn="1"/>
          </p:nvSpPr>
          <p:spPr bwMode="auto">
            <a:xfrm>
              <a:off x="6621" y="2073"/>
              <a:ext cx="125" cy="140"/>
            </a:xfrm>
            <a:custGeom>
              <a:avLst/>
              <a:gdLst>
                <a:gd name="T0" fmla="*/ 16 w 97"/>
                <a:gd name="T1" fmla="*/ 55 h 108"/>
                <a:gd name="T2" fmla="*/ 16 w 97"/>
                <a:gd name="T3" fmla="*/ 56 h 108"/>
                <a:gd name="T4" fmla="*/ 19 w 97"/>
                <a:gd name="T5" fmla="*/ 72 h 108"/>
                <a:gd name="T6" fmla="*/ 55 w 97"/>
                <a:gd name="T7" fmla="*/ 94 h 108"/>
                <a:gd name="T8" fmla="*/ 88 w 97"/>
                <a:gd name="T9" fmla="*/ 83 h 108"/>
                <a:gd name="T10" fmla="*/ 92 w 97"/>
                <a:gd name="T11" fmla="*/ 83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4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3"/>
                    <a:pt x="17" y="68"/>
                    <a:pt x="19" y="72"/>
                  </a:cubicBezTo>
                  <a:cubicBezTo>
                    <a:pt x="25" y="86"/>
                    <a:pt x="36" y="94"/>
                    <a:pt x="55" y="94"/>
                  </a:cubicBezTo>
                  <a:cubicBezTo>
                    <a:pt x="65" y="94"/>
                    <a:pt x="78" y="90"/>
                    <a:pt x="88" y="83"/>
                  </a:cubicBezTo>
                  <a:cubicBezTo>
                    <a:pt x="92" y="83"/>
                    <a:pt x="92" y="83"/>
                    <a:pt x="92" y="83"/>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4"/>
                    <a:pt x="49" y="14"/>
                  </a:cubicBezTo>
                  <a:cubicBezTo>
                    <a:pt x="30" y="14"/>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7">
              <a:extLst>
                <a:ext uri="{FF2B5EF4-FFF2-40B4-BE49-F238E27FC236}">
                  <a16:creationId xmlns:a16="http://schemas.microsoft.com/office/drawing/2014/main" id="{B4092896-C57B-405B-AF84-35A19D0E7620}"/>
                </a:ext>
              </a:extLst>
            </p:cNvPr>
            <p:cNvSpPr>
              <a:spLocks/>
            </p:cNvSpPr>
            <p:nvPr userDrawn="1"/>
          </p:nvSpPr>
          <p:spPr bwMode="auto">
            <a:xfrm>
              <a:off x="6841"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8">
              <a:extLst>
                <a:ext uri="{FF2B5EF4-FFF2-40B4-BE49-F238E27FC236}">
                  <a16:creationId xmlns:a16="http://schemas.microsoft.com/office/drawing/2014/main" id="{A027BE67-7EB4-45CF-9614-B0860F361C30}"/>
                </a:ext>
              </a:extLst>
            </p:cNvPr>
            <p:cNvSpPr>
              <a:spLocks/>
            </p:cNvSpPr>
            <p:nvPr userDrawn="1"/>
          </p:nvSpPr>
          <p:spPr bwMode="auto">
            <a:xfrm>
              <a:off x="6995" y="2074"/>
              <a:ext cx="101" cy="139"/>
            </a:xfrm>
            <a:custGeom>
              <a:avLst/>
              <a:gdLst>
                <a:gd name="T0" fmla="*/ 0 w 79"/>
                <a:gd name="T1" fmla="*/ 79 h 107"/>
                <a:gd name="T2" fmla="*/ 5 w 79"/>
                <a:gd name="T3" fmla="*/ 79 h 107"/>
                <a:gd name="T4" fmla="*/ 38 w 79"/>
                <a:gd name="T5" fmla="*/ 94 h 107"/>
                <a:gd name="T6" fmla="*/ 63 w 79"/>
                <a:gd name="T7" fmla="*/ 78 h 107"/>
                <a:gd name="T8" fmla="*/ 0 w 79"/>
                <a:gd name="T9" fmla="*/ 29 h 107"/>
                <a:gd name="T10" fmla="*/ 41 w 79"/>
                <a:gd name="T11" fmla="*/ 0 h 107"/>
                <a:gd name="T12" fmla="*/ 74 w 79"/>
                <a:gd name="T13" fmla="*/ 8 h 107"/>
                <a:gd name="T14" fmla="*/ 74 w 79"/>
                <a:gd name="T15" fmla="*/ 24 h 107"/>
                <a:gd name="T16" fmla="*/ 69 w 79"/>
                <a:gd name="T17" fmla="*/ 24 h 107"/>
                <a:gd name="T18" fmla="*/ 41 w 79"/>
                <a:gd name="T19" fmla="*/ 12 h 107"/>
                <a:gd name="T20" fmla="*/ 16 w 79"/>
                <a:gd name="T21" fmla="*/ 26 h 107"/>
                <a:gd name="T22" fmla="*/ 79 w 79"/>
                <a:gd name="T23" fmla="*/ 77 h 107"/>
                <a:gd name="T24" fmla="*/ 38 w 79"/>
                <a:gd name="T25" fmla="*/ 107 h 107"/>
                <a:gd name="T26" fmla="*/ 0 w 79"/>
                <a:gd name="T27" fmla="*/ 95 h 107"/>
                <a:gd name="T28" fmla="*/ 0 w 79"/>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7">
                  <a:moveTo>
                    <a:pt x="0" y="79"/>
                  </a:moveTo>
                  <a:cubicBezTo>
                    <a:pt x="5" y="79"/>
                    <a:pt x="5" y="79"/>
                    <a:pt x="5" y="79"/>
                  </a:cubicBezTo>
                  <a:cubicBezTo>
                    <a:pt x="11" y="87"/>
                    <a:pt x="25" y="94"/>
                    <a:pt x="38" y="94"/>
                  </a:cubicBezTo>
                  <a:cubicBezTo>
                    <a:pt x="55" y="94"/>
                    <a:pt x="63" y="89"/>
                    <a:pt x="63" y="78"/>
                  </a:cubicBezTo>
                  <a:cubicBezTo>
                    <a:pt x="63" y="57"/>
                    <a:pt x="0" y="64"/>
                    <a:pt x="0" y="29"/>
                  </a:cubicBezTo>
                  <a:cubicBezTo>
                    <a:pt x="0" y="11"/>
                    <a:pt x="13" y="0"/>
                    <a:pt x="41" y="0"/>
                  </a:cubicBezTo>
                  <a:cubicBezTo>
                    <a:pt x="57" y="0"/>
                    <a:pt x="68" y="4"/>
                    <a:pt x="74" y="8"/>
                  </a:cubicBezTo>
                  <a:cubicBezTo>
                    <a:pt x="74" y="24"/>
                    <a:pt x="74" y="24"/>
                    <a:pt x="74" y="24"/>
                  </a:cubicBezTo>
                  <a:cubicBezTo>
                    <a:pt x="69" y="24"/>
                    <a:pt x="69" y="24"/>
                    <a:pt x="69" y="24"/>
                  </a:cubicBezTo>
                  <a:cubicBezTo>
                    <a:pt x="65" y="20"/>
                    <a:pt x="56" y="12"/>
                    <a:pt x="41" y="12"/>
                  </a:cubicBezTo>
                  <a:cubicBezTo>
                    <a:pt x="24" y="12"/>
                    <a:pt x="16" y="18"/>
                    <a:pt x="16" y="26"/>
                  </a:cubicBezTo>
                  <a:cubicBezTo>
                    <a:pt x="16" y="51"/>
                    <a:pt x="79" y="41"/>
                    <a:pt x="79" y="77"/>
                  </a:cubicBezTo>
                  <a:cubicBezTo>
                    <a:pt x="79" y="96"/>
                    <a:pt x="67" y="107"/>
                    <a:pt x="38" y="107"/>
                  </a:cubicBezTo>
                  <a:cubicBezTo>
                    <a:pt x="23" y="107"/>
                    <a:pt x="9"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9">
              <a:extLst>
                <a:ext uri="{FF2B5EF4-FFF2-40B4-BE49-F238E27FC236}">
                  <a16:creationId xmlns:a16="http://schemas.microsoft.com/office/drawing/2014/main" id="{53FBA402-9D6C-4DCB-8E10-34880F5E3F83}"/>
                </a:ext>
              </a:extLst>
            </p:cNvPr>
            <p:cNvSpPr>
              <a:spLocks/>
            </p:cNvSpPr>
            <p:nvPr userDrawn="1"/>
          </p:nvSpPr>
          <p:spPr bwMode="auto">
            <a:xfrm>
              <a:off x="71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2"/>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0">
              <a:extLst>
                <a:ext uri="{FF2B5EF4-FFF2-40B4-BE49-F238E27FC236}">
                  <a16:creationId xmlns:a16="http://schemas.microsoft.com/office/drawing/2014/main" id="{F14D4FBE-12A1-4E7D-AEA8-0C1313C1E1A0}"/>
                </a:ext>
              </a:extLst>
            </p:cNvPr>
            <p:cNvSpPr>
              <a:spLocks noEditPoints="1"/>
            </p:cNvSpPr>
            <p:nvPr userDrawn="1"/>
          </p:nvSpPr>
          <p:spPr bwMode="auto">
            <a:xfrm>
              <a:off x="7203" y="2073"/>
              <a:ext cx="134" cy="140"/>
            </a:xfrm>
            <a:custGeom>
              <a:avLst/>
              <a:gdLst>
                <a:gd name="T0" fmla="*/ 51 w 104"/>
                <a:gd name="T1" fmla="*/ 0 h 108"/>
                <a:gd name="T2" fmla="*/ 104 w 104"/>
                <a:gd name="T3" fmla="*/ 53 h 108"/>
                <a:gd name="T4" fmla="*/ 51 w 104"/>
                <a:gd name="T5" fmla="*/ 108 h 108"/>
                <a:gd name="T6" fmla="*/ 0 w 104"/>
                <a:gd name="T7" fmla="*/ 54 h 108"/>
                <a:gd name="T8" fmla="*/ 51 w 104"/>
                <a:gd name="T9" fmla="*/ 0 h 108"/>
                <a:gd name="T10" fmla="*/ 51 w 104"/>
                <a:gd name="T11" fmla="*/ 94 h 108"/>
                <a:gd name="T12" fmla="*/ 87 w 104"/>
                <a:gd name="T13" fmla="*/ 54 h 108"/>
                <a:gd name="T14" fmla="*/ 51 w 104"/>
                <a:gd name="T15" fmla="*/ 13 h 108"/>
                <a:gd name="T16" fmla="*/ 16 w 104"/>
                <a:gd name="T17" fmla="*/ 54 h 108"/>
                <a:gd name="T18" fmla="*/ 51 w 104"/>
                <a:gd name="T19"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8">
                  <a:moveTo>
                    <a:pt x="51" y="0"/>
                  </a:moveTo>
                  <a:cubicBezTo>
                    <a:pt x="83" y="0"/>
                    <a:pt x="104" y="21"/>
                    <a:pt x="104" y="53"/>
                  </a:cubicBezTo>
                  <a:cubicBezTo>
                    <a:pt x="104" y="87"/>
                    <a:pt x="84" y="108"/>
                    <a:pt x="51" y="108"/>
                  </a:cubicBezTo>
                  <a:cubicBezTo>
                    <a:pt x="20" y="108"/>
                    <a:pt x="0" y="86"/>
                    <a:pt x="0" y="54"/>
                  </a:cubicBezTo>
                  <a:cubicBezTo>
                    <a:pt x="0" y="21"/>
                    <a:pt x="20" y="0"/>
                    <a:pt x="51" y="0"/>
                  </a:cubicBezTo>
                  <a:close/>
                  <a:moveTo>
                    <a:pt x="51" y="94"/>
                  </a:moveTo>
                  <a:cubicBezTo>
                    <a:pt x="71" y="94"/>
                    <a:pt x="87" y="79"/>
                    <a:pt x="87" y="54"/>
                  </a:cubicBezTo>
                  <a:cubicBezTo>
                    <a:pt x="87" y="28"/>
                    <a:pt x="72" y="13"/>
                    <a:pt x="51" y="13"/>
                  </a:cubicBezTo>
                  <a:cubicBezTo>
                    <a:pt x="33" y="13"/>
                    <a:pt x="16" y="28"/>
                    <a:pt x="16" y="54"/>
                  </a:cubicBezTo>
                  <a:cubicBezTo>
                    <a:pt x="16" y="79"/>
                    <a:pt x="33" y="94"/>
                    <a:pt x="51" y="94"/>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a:extLst>
                <a:ext uri="{FF2B5EF4-FFF2-40B4-BE49-F238E27FC236}">
                  <a16:creationId xmlns:a16="http://schemas.microsoft.com/office/drawing/2014/main" id="{86BF72BB-A7EF-4E77-A845-2064C701B80E}"/>
                </a:ext>
              </a:extLst>
            </p:cNvPr>
            <p:cNvSpPr>
              <a:spLocks/>
            </p:cNvSpPr>
            <p:nvPr userDrawn="1"/>
          </p:nvSpPr>
          <p:spPr bwMode="auto">
            <a:xfrm>
              <a:off x="7364" y="2074"/>
              <a:ext cx="119"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3"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5"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2">
              <a:extLst>
                <a:ext uri="{FF2B5EF4-FFF2-40B4-BE49-F238E27FC236}">
                  <a16:creationId xmlns:a16="http://schemas.microsoft.com/office/drawing/2014/main" id="{6F7BA23E-9100-422E-9923-C9262B42046F}"/>
                </a:ext>
              </a:extLst>
            </p:cNvPr>
            <p:cNvSpPr>
              <a:spLocks noEditPoints="1"/>
            </p:cNvSpPr>
            <p:nvPr userDrawn="1"/>
          </p:nvSpPr>
          <p:spPr bwMode="auto">
            <a:xfrm>
              <a:off x="7516"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3">
              <a:extLst>
                <a:ext uri="{FF2B5EF4-FFF2-40B4-BE49-F238E27FC236}">
                  <a16:creationId xmlns:a16="http://schemas.microsoft.com/office/drawing/2014/main" id="{C5DE5CE8-C548-4F31-BDC6-9893FDE9FF7D}"/>
                </a:ext>
              </a:extLst>
            </p:cNvPr>
            <p:cNvSpPr>
              <a:spLocks noEditPoints="1"/>
            </p:cNvSpPr>
            <p:nvPr userDrawn="1"/>
          </p:nvSpPr>
          <p:spPr bwMode="auto">
            <a:xfrm>
              <a:off x="7565" y="2073"/>
              <a:ext cx="114"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5 h 108"/>
                <a:gd name="T16" fmla="*/ 11 w 88"/>
                <a:gd name="T17" fmla="*/ 28 h 108"/>
                <a:gd name="T18" fmla="*/ 8 w 88"/>
                <a:gd name="T19" fmla="*/ 28 h 108"/>
                <a:gd name="T20" fmla="*/ 8 w 88"/>
                <a:gd name="T21" fmla="*/ 14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6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50" y="108"/>
                    <a:pt x="36" y="108"/>
                  </a:cubicBezTo>
                  <a:cubicBezTo>
                    <a:pt x="15" y="108"/>
                    <a:pt x="0" y="95"/>
                    <a:pt x="0" y="77"/>
                  </a:cubicBezTo>
                  <a:cubicBezTo>
                    <a:pt x="0" y="56"/>
                    <a:pt x="16" y="48"/>
                    <a:pt x="40" y="42"/>
                  </a:cubicBezTo>
                  <a:cubicBezTo>
                    <a:pt x="47" y="40"/>
                    <a:pt x="63" y="38"/>
                    <a:pt x="70" y="37"/>
                  </a:cubicBezTo>
                  <a:cubicBezTo>
                    <a:pt x="71" y="34"/>
                    <a:pt x="71" y="34"/>
                    <a:pt x="71" y="34"/>
                  </a:cubicBezTo>
                  <a:cubicBezTo>
                    <a:pt x="68" y="23"/>
                    <a:pt x="58" y="15"/>
                    <a:pt x="44" y="15"/>
                  </a:cubicBezTo>
                  <a:cubicBezTo>
                    <a:pt x="29" y="15"/>
                    <a:pt x="20" y="19"/>
                    <a:pt x="11" y="28"/>
                  </a:cubicBezTo>
                  <a:cubicBezTo>
                    <a:pt x="8" y="28"/>
                    <a:pt x="8" y="28"/>
                    <a:pt x="8" y="28"/>
                  </a:cubicBezTo>
                  <a:cubicBezTo>
                    <a:pt x="8" y="14"/>
                    <a:pt x="8" y="14"/>
                    <a:pt x="8" y="14"/>
                  </a:cubicBezTo>
                  <a:cubicBezTo>
                    <a:pt x="17"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4" y="53"/>
                    <a:pt x="51" y="55"/>
                    <a:pt x="46"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34143091"/>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10944226" cy="4789498"/>
          </a:xfrm>
        </p:spPr>
        <p:txBody>
          <a:bodyPr/>
          <a:lstStyle>
            <a:lvl1pPr>
              <a:defRPr sz="5000">
                <a:solidFill>
                  <a:srgbClr val="0000F0"/>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5448299"/>
            <a:ext cx="7559676" cy="788989"/>
          </a:xfrm>
        </p:spPr>
        <p:txBody>
          <a:bodyPr bIns="0"/>
          <a:lstStyle>
            <a:lvl1pPr marL="0" indent="0">
              <a:spcBef>
                <a:spcPts val="200"/>
              </a:spcBef>
              <a:buNone/>
              <a:defRPr sz="2200">
                <a:solidFill>
                  <a:srgbClr val="0000F0"/>
                </a:solidFill>
              </a:defRPr>
            </a:lvl1pPr>
          </a:lstStyle>
          <a:p>
            <a:pPr lvl="0"/>
            <a:r>
              <a:rPr lang="en-GB" dirty="0"/>
              <a:t>Click to edit</a:t>
            </a:r>
          </a:p>
        </p:txBody>
      </p:sp>
      <p:grpSp>
        <p:nvGrpSpPr>
          <p:cNvPr id="25" name="Group 24">
            <a:extLst>
              <a:ext uri="{FF2B5EF4-FFF2-40B4-BE49-F238E27FC236}">
                <a16:creationId xmlns:a16="http://schemas.microsoft.com/office/drawing/2014/main" id="{DA6B8206-8DC3-4D86-9ADA-870ADEB4B26F}"/>
              </a:ext>
            </a:extLst>
          </p:cNvPr>
          <p:cNvGrpSpPr>
            <a:grpSpLocks noChangeAspect="1"/>
          </p:cNvGrpSpPr>
          <p:nvPr userDrawn="1"/>
        </p:nvGrpSpPr>
        <p:grpSpPr bwMode="auto">
          <a:xfrm>
            <a:off x="7913089" y="6466809"/>
            <a:ext cx="4015386" cy="154800"/>
            <a:chOff x="1" y="2013"/>
            <a:chExt cx="7678" cy="296"/>
          </a:xfrm>
        </p:grpSpPr>
        <p:sp>
          <p:nvSpPr>
            <p:cNvPr id="26" name="Freeform 5">
              <a:extLst>
                <a:ext uri="{FF2B5EF4-FFF2-40B4-BE49-F238E27FC236}">
                  <a16:creationId xmlns:a16="http://schemas.microsoft.com/office/drawing/2014/main" id="{A4A355E9-9DDB-430D-8A82-971E71FE576B}"/>
                </a:ext>
              </a:extLst>
            </p:cNvPr>
            <p:cNvSpPr>
              <a:spLocks/>
            </p:cNvSpPr>
            <p:nvPr userDrawn="1"/>
          </p:nvSpPr>
          <p:spPr bwMode="auto">
            <a:xfrm>
              <a:off x="1184"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6">
              <a:extLst>
                <a:ext uri="{FF2B5EF4-FFF2-40B4-BE49-F238E27FC236}">
                  <a16:creationId xmlns:a16="http://schemas.microsoft.com/office/drawing/2014/main" id="{D125E026-4BBD-40CF-95EB-FBB24257B4AD}"/>
                </a:ext>
              </a:extLst>
            </p:cNvPr>
            <p:cNvSpPr>
              <a:spLocks/>
            </p:cNvSpPr>
            <p:nvPr userDrawn="1"/>
          </p:nvSpPr>
          <p:spPr bwMode="auto">
            <a:xfrm>
              <a:off x="132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
              <a:extLst>
                <a:ext uri="{FF2B5EF4-FFF2-40B4-BE49-F238E27FC236}">
                  <a16:creationId xmlns:a16="http://schemas.microsoft.com/office/drawing/2014/main" id="{66694C62-F30F-4B03-9435-193FA16570DB}"/>
                </a:ext>
              </a:extLst>
            </p:cNvPr>
            <p:cNvSpPr>
              <a:spLocks/>
            </p:cNvSpPr>
            <p:nvPr userDrawn="1"/>
          </p:nvSpPr>
          <p:spPr bwMode="auto">
            <a:xfrm>
              <a:off x="14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8">
              <a:extLst>
                <a:ext uri="{FF2B5EF4-FFF2-40B4-BE49-F238E27FC236}">
                  <a16:creationId xmlns:a16="http://schemas.microsoft.com/office/drawing/2014/main" id="{135B904E-C8B5-4DC0-8E6B-BED541A189F2}"/>
                </a:ext>
              </a:extLst>
            </p:cNvPr>
            <p:cNvSpPr>
              <a:spLocks noEditPoints="1"/>
            </p:cNvSpPr>
            <p:nvPr userDrawn="1"/>
          </p:nvSpPr>
          <p:spPr bwMode="auto">
            <a:xfrm>
              <a:off x="1504" y="2073"/>
              <a:ext cx="124"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4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8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5" y="108"/>
                    <a:pt x="54"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8" y="13"/>
                  </a:cubicBezTo>
                  <a:cubicBezTo>
                    <a:pt x="29"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
              <a:extLst>
                <a:ext uri="{FF2B5EF4-FFF2-40B4-BE49-F238E27FC236}">
                  <a16:creationId xmlns:a16="http://schemas.microsoft.com/office/drawing/2014/main" id="{AAAC2F21-A207-4CF4-9631-A4E84578D7B4}"/>
                </a:ext>
              </a:extLst>
            </p:cNvPr>
            <p:cNvSpPr>
              <a:spLocks/>
            </p:cNvSpPr>
            <p:nvPr userDrawn="1"/>
          </p:nvSpPr>
          <p:spPr bwMode="auto">
            <a:xfrm>
              <a:off x="1638" y="2076"/>
              <a:ext cx="134" cy="133"/>
            </a:xfrm>
            <a:custGeom>
              <a:avLst/>
              <a:gdLst>
                <a:gd name="T0" fmla="*/ 134 w 134"/>
                <a:gd name="T1" fmla="*/ 0 h 133"/>
                <a:gd name="T2" fmla="*/ 134 w 134"/>
                <a:gd name="T3" fmla="*/ 6 h 133"/>
                <a:gd name="T4" fmla="*/ 79 w 134"/>
                <a:gd name="T5" fmla="*/ 133 h 133"/>
                <a:gd name="T6" fmla="*/ 54 w 134"/>
                <a:gd name="T7" fmla="*/ 133 h 133"/>
                <a:gd name="T8" fmla="*/ 0 w 134"/>
                <a:gd name="T9" fmla="*/ 6 h 133"/>
                <a:gd name="T10" fmla="*/ 0 w 134"/>
                <a:gd name="T11" fmla="*/ 0 h 133"/>
                <a:gd name="T12" fmla="*/ 20 w 134"/>
                <a:gd name="T13" fmla="*/ 0 h 133"/>
                <a:gd name="T14" fmla="*/ 60 w 134"/>
                <a:gd name="T15" fmla="*/ 100 h 133"/>
                <a:gd name="T16" fmla="*/ 64 w 134"/>
                <a:gd name="T17" fmla="*/ 114 h 133"/>
                <a:gd name="T18" fmla="*/ 68 w 134"/>
                <a:gd name="T19" fmla="*/ 114 h 133"/>
                <a:gd name="T20" fmla="*/ 73 w 134"/>
                <a:gd name="T21" fmla="*/ 101 h 133"/>
                <a:gd name="T22" fmla="*/ 113 w 134"/>
                <a:gd name="T23" fmla="*/ 0 h 133"/>
                <a:gd name="T24" fmla="*/ 134 w 134"/>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3">
                  <a:moveTo>
                    <a:pt x="134" y="0"/>
                  </a:moveTo>
                  <a:lnTo>
                    <a:pt x="134" y="6"/>
                  </a:lnTo>
                  <a:lnTo>
                    <a:pt x="79" y="133"/>
                  </a:lnTo>
                  <a:lnTo>
                    <a:pt x="54" y="133"/>
                  </a:lnTo>
                  <a:lnTo>
                    <a:pt x="0" y="6"/>
                  </a:lnTo>
                  <a:lnTo>
                    <a:pt x="0" y="0"/>
                  </a:lnTo>
                  <a:lnTo>
                    <a:pt x="20" y="0"/>
                  </a:lnTo>
                  <a:lnTo>
                    <a:pt x="60" y="100"/>
                  </a:lnTo>
                  <a:lnTo>
                    <a:pt x="64" y="114"/>
                  </a:lnTo>
                  <a:lnTo>
                    <a:pt x="68" y="114"/>
                  </a:lnTo>
                  <a:lnTo>
                    <a:pt x="73" y="101"/>
                  </a:lnTo>
                  <a:lnTo>
                    <a:pt x="113" y="0"/>
                  </a:lnTo>
                  <a:lnTo>
                    <a:pt x="134" y="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0">
              <a:extLst>
                <a:ext uri="{FF2B5EF4-FFF2-40B4-BE49-F238E27FC236}">
                  <a16:creationId xmlns:a16="http://schemas.microsoft.com/office/drawing/2014/main" id="{332AB7A5-63D8-48FB-A34B-BD864CE5C723}"/>
                </a:ext>
              </a:extLst>
            </p:cNvPr>
            <p:cNvSpPr>
              <a:spLocks noEditPoints="1"/>
            </p:cNvSpPr>
            <p:nvPr userDrawn="1"/>
          </p:nvSpPr>
          <p:spPr bwMode="auto">
            <a:xfrm>
              <a:off x="1781" y="2017"/>
              <a:ext cx="134" cy="196"/>
            </a:xfrm>
            <a:custGeom>
              <a:avLst/>
              <a:gdLst>
                <a:gd name="T0" fmla="*/ 52 w 104"/>
                <a:gd name="T1" fmla="*/ 43 h 151"/>
                <a:gd name="T2" fmla="*/ 104 w 104"/>
                <a:gd name="T3" fmla="*/ 96 h 151"/>
                <a:gd name="T4" fmla="*/ 52 w 104"/>
                <a:gd name="T5" fmla="*/ 151 h 151"/>
                <a:gd name="T6" fmla="*/ 0 w 104"/>
                <a:gd name="T7" fmla="*/ 97 h 151"/>
                <a:gd name="T8" fmla="*/ 52 w 104"/>
                <a:gd name="T9" fmla="*/ 43 h 151"/>
                <a:gd name="T10" fmla="*/ 52 w 104"/>
                <a:gd name="T11" fmla="*/ 137 h 151"/>
                <a:gd name="T12" fmla="*/ 87 w 104"/>
                <a:gd name="T13" fmla="*/ 97 h 151"/>
                <a:gd name="T14" fmla="*/ 52 w 104"/>
                <a:gd name="T15" fmla="*/ 56 h 151"/>
                <a:gd name="T16" fmla="*/ 17 w 104"/>
                <a:gd name="T17" fmla="*/ 97 h 151"/>
                <a:gd name="T18" fmla="*/ 52 w 104"/>
                <a:gd name="T19" fmla="*/ 137 h 151"/>
                <a:gd name="T20" fmla="*/ 67 w 104"/>
                <a:gd name="T21" fmla="*/ 10 h 151"/>
                <a:gd name="T22" fmla="*/ 75 w 104"/>
                <a:gd name="T23" fmla="*/ 2 h 151"/>
                <a:gd name="T24" fmla="*/ 86 w 104"/>
                <a:gd name="T25" fmla="*/ 5 h 151"/>
                <a:gd name="T26" fmla="*/ 66 w 104"/>
                <a:gd name="T27" fmla="*/ 22 h 151"/>
                <a:gd name="T28" fmla="*/ 38 w 104"/>
                <a:gd name="T29" fmla="*/ 12 h 151"/>
                <a:gd name="T30" fmla="*/ 28 w 104"/>
                <a:gd name="T31" fmla="*/ 20 h 151"/>
                <a:gd name="T32" fmla="*/ 18 w 104"/>
                <a:gd name="T33" fmla="*/ 15 h 151"/>
                <a:gd name="T34" fmla="*/ 39 w 104"/>
                <a:gd name="T35" fmla="*/ 0 h 151"/>
                <a:gd name="T36" fmla="*/ 67 w 104"/>
                <a:gd name="T37" fmla="*/ 1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51">
                  <a:moveTo>
                    <a:pt x="52" y="43"/>
                  </a:moveTo>
                  <a:cubicBezTo>
                    <a:pt x="83" y="43"/>
                    <a:pt x="104" y="64"/>
                    <a:pt x="104" y="96"/>
                  </a:cubicBezTo>
                  <a:cubicBezTo>
                    <a:pt x="104" y="130"/>
                    <a:pt x="84" y="151"/>
                    <a:pt x="52" y="151"/>
                  </a:cubicBezTo>
                  <a:cubicBezTo>
                    <a:pt x="20" y="151"/>
                    <a:pt x="0" y="129"/>
                    <a:pt x="0" y="97"/>
                  </a:cubicBezTo>
                  <a:cubicBezTo>
                    <a:pt x="0" y="64"/>
                    <a:pt x="21" y="43"/>
                    <a:pt x="52" y="43"/>
                  </a:cubicBezTo>
                  <a:close/>
                  <a:moveTo>
                    <a:pt x="52" y="137"/>
                  </a:moveTo>
                  <a:cubicBezTo>
                    <a:pt x="72" y="137"/>
                    <a:pt x="87" y="122"/>
                    <a:pt x="87" y="97"/>
                  </a:cubicBezTo>
                  <a:cubicBezTo>
                    <a:pt x="87" y="71"/>
                    <a:pt x="72" y="56"/>
                    <a:pt x="52" y="56"/>
                  </a:cubicBezTo>
                  <a:cubicBezTo>
                    <a:pt x="33" y="56"/>
                    <a:pt x="17" y="71"/>
                    <a:pt x="17" y="97"/>
                  </a:cubicBezTo>
                  <a:cubicBezTo>
                    <a:pt x="17" y="122"/>
                    <a:pt x="33" y="137"/>
                    <a:pt x="52" y="137"/>
                  </a:cubicBezTo>
                  <a:close/>
                  <a:moveTo>
                    <a:pt x="67" y="10"/>
                  </a:moveTo>
                  <a:cubicBezTo>
                    <a:pt x="70" y="10"/>
                    <a:pt x="74" y="7"/>
                    <a:pt x="75" y="2"/>
                  </a:cubicBezTo>
                  <a:cubicBezTo>
                    <a:pt x="86" y="5"/>
                    <a:pt x="86" y="5"/>
                    <a:pt x="86" y="5"/>
                  </a:cubicBezTo>
                  <a:cubicBezTo>
                    <a:pt x="83" y="16"/>
                    <a:pt x="76" y="22"/>
                    <a:pt x="66" y="22"/>
                  </a:cubicBezTo>
                  <a:cubicBezTo>
                    <a:pt x="51" y="22"/>
                    <a:pt x="47" y="12"/>
                    <a:pt x="38" y="12"/>
                  </a:cubicBezTo>
                  <a:cubicBezTo>
                    <a:pt x="35" y="12"/>
                    <a:pt x="30" y="12"/>
                    <a:pt x="28" y="20"/>
                  </a:cubicBezTo>
                  <a:cubicBezTo>
                    <a:pt x="18" y="15"/>
                    <a:pt x="18" y="15"/>
                    <a:pt x="18" y="15"/>
                  </a:cubicBezTo>
                  <a:cubicBezTo>
                    <a:pt x="22" y="3"/>
                    <a:pt x="30" y="0"/>
                    <a:pt x="39" y="0"/>
                  </a:cubicBezTo>
                  <a:cubicBezTo>
                    <a:pt x="52" y="0"/>
                    <a:pt x="56" y="10"/>
                    <a:pt x="67" y="10"/>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1">
              <a:extLst>
                <a:ext uri="{FF2B5EF4-FFF2-40B4-BE49-F238E27FC236}">
                  <a16:creationId xmlns:a16="http://schemas.microsoft.com/office/drawing/2014/main" id="{EEAEF2CE-F53D-472C-A46E-97BA770A278E}"/>
                </a:ext>
              </a:extLst>
            </p:cNvPr>
            <p:cNvSpPr>
              <a:spLocks/>
            </p:cNvSpPr>
            <p:nvPr userDrawn="1"/>
          </p:nvSpPr>
          <p:spPr bwMode="auto">
            <a:xfrm>
              <a:off x="1929" y="2030"/>
              <a:ext cx="72" cy="179"/>
            </a:xfrm>
            <a:custGeom>
              <a:avLst/>
              <a:gdLst>
                <a:gd name="T0" fmla="*/ 32 w 56"/>
                <a:gd name="T1" fmla="*/ 35 h 138"/>
                <a:gd name="T2" fmla="*/ 56 w 56"/>
                <a:gd name="T3" fmla="*/ 35 h 138"/>
                <a:gd name="T4" fmla="*/ 56 w 56"/>
                <a:gd name="T5" fmla="*/ 48 h 138"/>
                <a:gd name="T6" fmla="*/ 32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2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2" y="35"/>
                  </a:moveTo>
                  <a:cubicBezTo>
                    <a:pt x="56" y="35"/>
                    <a:pt x="56" y="35"/>
                    <a:pt x="56" y="35"/>
                  </a:cubicBezTo>
                  <a:cubicBezTo>
                    <a:pt x="56" y="48"/>
                    <a:pt x="56" y="48"/>
                    <a:pt x="56" y="48"/>
                  </a:cubicBezTo>
                  <a:cubicBezTo>
                    <a:pt x="32" y="48"/>
                    <a:pt x="32" y="48"/>
                    <a:pt x="32"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12">
              <a:extLst>
                <a:ext uri="{FF2B5EF4-FFF2-40B4-BE49-F238E27FC236}">
                  <a16:creationId xmlns:a16="http://schemas.microsoft.com/office/drawing/2014/main" id="{0E20052C-2871-4A78-8C03-2E021D5AFA18}"/>
                </a:ext>
              </a:extLst>
            </p:cNvPr>
            <p:cNvSpPr>
              <a:spLocks noChangeArrowheads="1"/>
            </p:cNvSpPr>
            <p:nvPr userDrawn="1"/>
          </p:nvSpPr>
          <p:spPr bwMode="auto">
            <a:xfrm>
              <a:off x="2030" y="2013"/>
              <a:ext cx="21" cy="196"/>
            </a:xfrm>
            <a:prstGeom prst="rect">
              <a:avLst/>
            </a:prstGeom>
            <a:solidFill>
              <a:srgbClr val="A7A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3">
              <a:extLst>
                <a:ext uri="{FF2B5EF4-FFF2-40B4-BE49-F238E27FC236}">
                  <a16:creationId xmlns:a16="http://schemas.microsoft.com/office/drawing/2014/main" id="{8BF3E053-A040-4806-9E71-872288B3B17F}"/>
                </a:ext>
              </a:extLst>
            </p:cNvPr>
            <p:cNvSpPr>
              <a:spLocks/>
            </p:cNvSpPr>
            <p:nvPr userDrawn="1"/>
          </p:nvSpPr>
          <p:spPr bwMode="auto">
            <a:xfrm>
              <a:off x="2086"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7" y="99"/>
                    <a:pt x="53" y="104"/>
                    <a:pt x="40"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4">
              <a:extLst>
                <a:ext uri="{FF2B5EF4-FFF2-40B4-BE49-F238E27FC236}">
                  <a16:creationId xmlns:a16="http://schemas.microsoft.com/office/drawing/2014/main" id="{50D82515-8DD8-4CFB-B01A-56AC79AC7F89}"/>
                </a:ext>
              </a:extLst>
            </p:cNvPr>
            <p:cNvSpPr>
              <a:spLocks/>
            </p:cNvSpPr>
            <p:nvPr userDrawn="1"/>
          </p:nvSpPr>
          <p:spPr bwMode="auto">
            <a:xfrm>
              <a:off x="2234"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5">
              <a:extLst>
                <a:ext uri="{FF2B5EF4-FFF2-40B4-BE49-F238E27FC236}">
                  <a16:creationId xmlns:a16="http://schemas.microsoft.com/office/drawing/2014/main" id="{916B143A-A758-4C71-9651-97BBE9F9B8FF}"/>
                </a:ext>
              </a:extLst>
            </p:cNvPr>
            <p:cNvSpPr>
              <a:spLocks noEditPoints="1"/>
            </p:cNvSpPr>
            <p:nvPr userDrawn="1"/>
          </p:nvSpPr>
          <p:spPr bwMode="auto">
            <a:xfrm>
              <a:off x="2353" y="2073"/>
              <a:ext cx="126" cy="140"/>
            </a:xfrm>
            <a:custGeom>
              <a:avLst/>
              <a:gdLst>
                <a:gd name="T0" fmla="*/ 17 w 98"/>
                <a:gd name="T1" fmla="*/ 55 h 108"/>
                <a:gd name="T2" fmla="*/ 17 w 98"/>
                <a:gd name="T3" fmla="*/ 56 h 108"/>
                <a:gd name="T4" fmla="*/ 19 w 98"/>
                <a:gd name="T5" fmla="*/ 72 h 108"/>
                <a:gd name="T6" fmla="*/ 55 w 98"/>
                <a:gd name="T7" fmla="*/ 94 h 108"/>
                <a:gd name="T8" fmla="*/ 89 w 98"/>
                <a:gd name="T9" fmla="*/ 82 h 108"/>
                <a:gd name="T10" fmla="*/ 93 w 98"/>
                <a:gd name="T11" fmla="*/ 82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3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2"/>
                    <a:pt x="17" y="68"/>
                    <a:pt x="19" y="72"/>
                  </a:cubicBezTo>
                  <a:cubicBezTo>
                    <a:pt x="25" y="86"/>
                    <a:pt x="37" y="94"/>
                    <a:pt x="55" y="94"/>
                  </a:cubicBezTo>
                  <a:cubicBezTo>
                    <a:pt x="66" y="94"/>
                    <a:pt x="79" y="90"/>
                    <a:pt x="89" y="82"/>
                  </a:cubicBezTo>
                  <a:cubicBezTo>
                    <a:pt x="93" y="82"/>
                    <a:pt x="93" y="82"/>
                    <a:pt x="93" y="82"/>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3"/>
                    <a:pt x="49" y="13"/>
                  </a:cubicBezTo>
                  <a:cubicBezTo>
                    <a:pt x="30" y="13"/>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6">
              <a:extLst>
                <a:ext uri="{FF2B5EF4-FFF2-40B4-BE49-F238E27FC236}">
                  <a16:creationId xmlns:a16="http://schemas.microsoft.com/office/drawing/2014/main" id="{20F16574-71A5-4B4C-9930-4AFC413501A6}"/>
                </a:ext>
              </a:extLst>
            </p:cNvPr>
            <p:cNvSpPr>
              <a:spLocks noEditPoints="1"/>
            </p:cNvSpPr>
            <p:nvPr userDrawn="1"/>
          </p:nvSpPr>
          <p:spPr bwMode="auto">
            <a:xfrm>
              <a:off x="2561" y="2020"/>
              <a:ext cx="174" cy="189"/>
            </a:xfrm>
            <a:custGeom>
              <a:avLst/>
              <a:gdLst>
                <a:gd name="T0" fmla="*/ 70 w 174"/>
                <a:gd name="T1" fmla="*/ 0 h 189"/>
                <a:gd name="T2" fmla="*/ 105 w 174"/>
                <a:gd name="T3" fmla="*/ 0 h 189"/>
                <a:gd name="T4" fmla="*/ 174 w 174"/>
                <a:gd name="T5" fmla="*/ 183 h 189"/>
                <a:gd name="T6" fmla="*/ 174 w 174"/>
                <a:gd name="T7" fmla="*/ 189 h 189"/>
                <a:gd name="T8" fmla="*/ 152 w 174"/>
                <a:gd name="T9" fmla="*/ 189 h 189"/>
                <a:gd name="T10" fmla="*/ 127 w 174"/>
                <a:gd name="T11" fmla="*/ 122 h 189"/>
                <a:gd name="T12" fmla="*/ 45 w 174"/>
                <a:gd name="T13" fmla="*/ 122 h 189"/>
                <a:gd name="T14" fmla="*/ 21 w 174"/>
                <a:gd name="T15" fmla="*/ 189 h 189"/>
                <a:gd name="T16" fmla="*/ 0 w 174"/>
                <a:gd name="T17" fmla="*/ 189 h 189"/>
                <a:gd name="T18" fmla="*/ 0 w 174"/>
                <a:gd name="T19" fmla="*/ 183 h 189"/>
                <a:gd name="T20" fmla="*/ 70 w 174"/>
                <a:gd name="T21" fmla="*/ 0 h 189"/>
                <a:gd name="T22" fmla="*/ 53 w 174"/>
                <a:gd name="T23" fmla="*/ 102 h 189"/>
                <a:gd name="T24" fmla="*/ 119 w 174"/>
                <a:gd name="T25" fmla="*/ 102 h 189"/>
                <a:gd name="T26" fmla="*/ 90 w 174"/>
                <a:gd name="T27" fmla="*/ 27 h 189"/>
                <a:gd name="T28" fmla="*/ 87 w 174"/>
                <a:gd name="T29" fmla="*/ 15 h 189"/>
                <a:gd name="T30" fmla="*/ 85 w 174"/>
                <a:gd name="T31" fmla="*/ 15 h 189"/>
                <a:gd name="T32" fmla="*/ 81 w 174"/>
                <a:gd name="T33" fmla="*/ 27 h 189"/>
                <a:gd name="T34" fmla="*/ 53 w 174"/>
                <a:gd name="T35"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89">
                  <a:moveTo>
                    <a:pt x="70" y="0"/>
                  </a:moveTo>
                  <a:lnTo>
                    <a:pt x="105" y="0"/>
                  </a:lnTo>
                  <a:lnTo>
                    <a:pt x="174" y="183"/>
                  </a:lnTo>
                  <a:lnTo>
                    <a:pt x="174" y="189"/>
                  </a:lnTo>
                  <a:lnTo>
                    <a:pt x="152" y="189"/>
                  </a:lnTo>
                  <a:lnTo>
                    <a:pt x="127" y="122"/>
                  </a:lnTo>
                  <a:lnTo>
                    <a:pt x="45" y="122"/>
                  </a:lnTo>
                  <a:lnTo>
                    <a:pt x="21" y="189"/>
                  </a:lnTo>
                  <a:lnTo>
                    <a:pt x="0" y="189"/>
                  </a:lnTo>
                  <a:lnTo>
                    <a:pt x="0" y="183"/>
                  </a:lnTo>
                  <a:lnTo>
                    <a:pt x="70" y="0"/>
                  </a:lnTo>
                  <a:close/>
                  <a:moveTo>
                    <a:pt x="53" y="102"/>
                  </a:moveTo>
                  <a:lnTo>
                    <a:pt x="119" y="102"/>
                  </a:lnTo>
                  <a:lnTo>
                    <a:pt x="90" y="27"/>
                  </a:lnTo>
                  <a:lnTo>
                    <a:pt x="87" y="15"/>
                  </a:lnTo>
                  <a:lnTo>
                    <a:pt x="85" y="15"/>
                  </a:lnTo>
                  <a:lnTo>
                    <a:pt x="81" y="27"/>
                  </a:lnTo>
                  <a:lnTo>
                    <a:pt x="53" y="102"/>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7">
              <a:extLst>
                <a:ext uri="{FF2B5EF4-FFF2-40B4-BE49-F238E27FC236}">
                  <a16:creationId xmlns:a16="http://schemas.microsoft.com/office/drawing/2014/main" id="{964244BE-35E6-4B66-B6DF-C220FB3FEC88}"/>
                </a:ext>
              </a:extLst>
            </p:cNvPr>
            <p:cNvSpPr>
              <a:spLocks/>
            </p:cNvSpPr>
            <p:nvPr userDrawn="1"/>
          </p:nvSpPr>
          <p:spPr bwMode="auto">
            <a:xfrm>
              <a:off x="2761" y="2074"/>
              <a:ext cx="72" cy="135"/>
            </a:xfrm>
            <a:custGeom>
              <a:avLst/>
              <a:gdLst>
                <a:gd name="T0" fmla="*/ 0 w 56"/>
                <a:gd name="T1" fmla="*/ 1 h 104"/>
                <a:gd name="T2" fmla="*/ 17 w 56"/>
                <a:gd name="T3" fmla="*/ 1 h 104"/>
                <a:gd name="T4" fmla="*/ 17 w 56"/>
                <a:gd name="T5" fmla="*/ 19 h 104"/>
                <a:gd name="T6" fmla="*/ 20 w 56"/>
                <a:gd name="T7" fmla="*/ 19 h 104"/>
                <a:gd name="T8" fmla="*/ 42 w 56"/>
                <a:gd name="T9" fmla="*/ 0 h 104"/>
                <a:gd name="T10" fmla="*/ 56 w 56"/>
                <a:gd name="T11" fmla="*/ 0 h 104"/>
                <a:gd name="T12" fmla="*/ 56 w 56"/>
                <a:gd name="T13" fmla="*/ 15 h 104"/>
                <a:gd name="T14" fmla="*/ 42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7" y="1"/>
                    <a:pt x="17" y="1"/>
                    <a:pt x="17" y="1"/>
                  </a:cubicBezTo>
                  <a:cubicBezTo>
                    <a:pt x="17" y="19"/>
                    <a:pt x="17" y="19"/>
                    <a:pt x="17" y="19"/>
                  </a:cubicBezTo>
                  <a:cubicBezTo>
                    <a:pt x="20" y="19"/>
                    <a:pt x="20" y="19"/>
                    <a:pt x="20" y="19"/>
                  </a:cubicBezTo>
                  <a:cubicBezTo>
                    <a:pt x="22" y="7"/>
                    <a:pt x="30" y="0"/>
                    <a:pt x="42" y="0"/>
                  </a:cubicBezTo>
                  <a:cubicBezTo>
                    <a:pt x="56" y="0"/>
                    <a:pt x="56" y="0"/>
                    <a:pt x="56" y="0"/>
                  </a:cubicBezTo>
                  <a:cubicBezTo>
                    <a:pt x="56" y="15"/>
                    <a:pt x="56" y="15"/>
                    <a:pt x="56" y="15"/>
                  </a:cubicBezTo>
                  <a:cubicBezTo>
                    <a:pt x="42" y="15"/>
                    <a:pt x="42" y="15"/>
                    <a:pt x="42" y="15"/>
                  </a:cubicBezTo>
                  <a:cubicBezTo>
                    <a:pt x="30" y="15"/>
                    <a:pt x="19"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8">
              <a:extLst>
                <a:ext uri="{FF2B5EF4-FFF2-40B4-BE49-F238E27FC236}">
                  <a16:creationId xmlns:a16="http://schemas.microsoft.com/office/drawing/2014/main" id="{C9E24697-3E85-454F-A39A-CEF1EABC3E91}"/>
                </a:ext>
              </a:extLst>
            </p:cNvPr>
            <p:cNvSpPr>
              <a:spLocks noEditPoints="1"/>
            </p:cNvSpPr>
            <p:nvPr userDrawn="1"/>
          </p:nvSpPr>
          <p:spPr bwMode="auto">
            <a:xfrm>
              <a:off x="2840" y="2073"/>
              <a:ext cx="125"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9">
              <a:extLst>
                <a:ext uri="{FF2B5EF4-FFF2-40B4-BE49-F238E27FC236}">
                  <a16:creationId xmlns:a16="http://schemas.microsoft.com/office/drawing/2014/main" id="{2976DDAE-3F1B-4ED5-A3F8-0C4DA7C94F38}"/>
                </a:ext>
              </a:extLst>
            </p:cNvPr>
            <p:cNvSpPr>
              <a:spLocks/>
            </p:cNvSpPr>
            <p:nvPr userDrawn="1"/>
          </p:nvSpPr>
          <p:spPr bwMode="auto">
            <a:xfrm>
              <a:off x="2992" y="2074"/>
              <a:ext cx="117" cy="135"/>
            </a:xfrm>
            <a:custGeom>
              <a:avLst/>
              <a:gdLst>
                <a:gd name="T0" fmla="*/ 75 w 91"/>
                <a:gd name="T1" fmla="*/ 40 h 104"/>
                <a:gd name="T2" fmla="*/ 46 w 91"/>
                <a:gd name="T3" fmla="*/ 14 h 104"/>
                <a:gd name="T4" fmla="*/ 16 w 91"/>
                <a:gd name="T5" fmla="*/ 38 h 104"/>
                <a:gd name="T6" fmla="*/ 16 w 91"/>
                <a:gd name="T7" fmla="*/ 104 h 104"/>
                <a:gd name="T8" fmla="*/ 0 w 91"/>
                <a:gd name="T9" fmla="*/ 104 h 104"/>
                <a:gd name="T10" fmla="*/ 0 w 91"/>
                <a:gd name="T11" fmla="*/ 1 h 104"/>
                <a:gd name="T12" fmla="*/ 15 w 91"/>
                <a:gd name="T13" fmla="*/ 1 h 104"/>
                <a:gd name="T14" fmla="*/ 15 w 91"/>
                <a:gd name="T15" fmla="*/ 19 h 104"/>
                <a:gd name="T16" fmla="*/ 18 w 91"/>
                <a:gd name="T17" fmla="*/ 19 h 104"/>
                <a:gd name="T18" fmla="*/ 52 w 91"/>
                <a:gd name="T19" fmla="*/ 0 h 104"/>
                <a:gd name="T20" fmla="*/ 91 w 91"/>
                <a:gd name="T21" fmla="*/ 38 h 104"/>
                <a:gd name="T22" fmla="*/ 91 w 91"/>
                <a:gd name="T23" fmla="*/ 104 h 104"/>
                <a:gd name="T24" fmla="*/ 75 w 91"/>
                <a:gd name="T25" fmla="*/ 104 h 104"/>
                <a:gd name="T26" fmla="*/ 75 w 91"/>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04">
                  <a:moveTo>
                    <a:pt x="75" y="40"/>
                  </a:moveTo>
                  <a:cubicBezTo>
                    <a:pt x="75" y="23"/>
                    <a:pt x="63" y="14"/>
                    <a:pt x="46" y="14"/>
                  </a:cubicBezTo>
                  <a:cubicBezTo>
                    <a:pt x="34" y="14"/>
                    <a:pt x="16"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8" y="0"/>
                    <a:pt x="52" y="0"/>
                  </a:cubicBezTo>
                  <a:cubicBezTo>
                    <a:pt x="75" y="0"/>
                    <a:pt x="91" y="11"/>
                    <a:pt x="91" y="38"/>
                  </a:cubicBezTo>
                  <a:cubicBezTo>
                    <a:pt x="91" y="104"/>
                    <a:pt x="91" y="104"/>
                    <a:pt x="91" y="104"/>
                  </a:cubicBezTo>
                  <a:cubicBezTo>
                    <a:pt x="75" y="104"/>
                    <a:pt x="75" y="104"/>
                    <a:pt x="75" y="104"/>
                  </a:cubicBezTo>
                  <a:lnTo>
                    <a:pt x="75"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0">
              <a:extLst>
                <a:ext uri="{FF2B5EF4-FFF2-40B4-BE49-F238E27FC236}">
                  <a16:creationId xmlns:a16="http://schemas.microsoft.com/office/drawing/2014/main" id="{8A0DA230-094A-4571-9C4B-8FC63CB431C0}"/>
                </a:ext>
              </a:extLst>
            </p:cNvPr>
            <p:cNvSpPr>
              <a:spLocks noEditPoints="1"/>
            </p:cNvSpPr>
            <p:nvPr userDrawn="1"/>
          </p:nvSpPr>
          <p:spPr bwMode="auto">
            <a:xfrm>
              <a:off x="3136" y="2015"/>
              <a:ext cx="129" cy="197"/>
            </a:xfrm>
            <a:custGeom>
              <a:avLst/>
              <a:gdLst>
                <a:gd name="T0" fmla="*/ 100 w 100"/>
                <a:gd name="T1" fmla="*/ 0 h 152"/>
                <a:gd name="T2" fmla="*/ 100 w 100"/>
                <a:gd name="T3" fmla="*/ 150 h 152"/>
                <a:gd name="T4" fmla="*/ 83 w 100"/>
                <a:gd name="T5" fmla="*/ 150 h 152"/>
                <a:gd name="T6" fmla="*/ 83 w 100"/>
                <a:gd name="T7" fmla="*/ 137 h 152"/>
                <a:gd name="T8" fmla="*/ 80 w 100"/>
                <a:gd name="T9" fmla="*/ 137 h 152"/>
                <a:gd name="T10" fmla="*/ 49 w 100"/>
                <a:gd name="T11" fmla="*/ 152 h 152"/>
                <a:gd name="T12" fmla="*/ 0 w 100"/>
                <a:gd name="T13" fmla="*/ 100 h 152"/>
                <a:gd name="T14" fmla="*/ 52 w 100"/>
                <a:gd name="T15" fmla="*/ 45 h 152"/>
                <a:gd name="T16" fmla="*/ 83 w 100"/>
                <a:gd name="T17" fmla="*/ 61 h 152"/>
                <a:gd name="T18" fmla="*/ 83 w 100"/>
                <a:gd name="T19" fmla="*/ 0 h 152"/>
                <a:gd name="T20" fmla="*/ 100 w 100"/>
                <a:gd name="T21" fmla="*/ 0 h 152"/>
                <a:gd name="T22" fmla="*/ 83 w 100"/>
                <a:gd name="T23" fmla="*/ 109 h 152"/>
                <a:gd name="T24" fmla="*/ 83 w 100"/>
                <a:gd name="T25" fmla="*/ 81 h 152"/>
                <a:gd name="T26" fmla="*/ 54 w 100"/>
                <a:gd name="T27" fmla="*/ 59 h 152"/>
                <a:gd name="T28" fmla="*/ 17 w 100"/>
                <a:gd name="T29" fmla="*/ 99 h 152"/>
                <a:gd name="T30" fmla="*/ 54 w 100"/>
                <a:gd name="T31" fmla="*/ 138 h 152"/>
                <a:gd name="T32" fmla="*/ 83 w 100"/>
                <a:gd name="T33" fmla="*/ 10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52">
                  <a:moveTo>
                    <a:pt x="100" y="0"/>
                  </a:moveTo>
                  <a:cubicBezTo>
                    <a:pt x="100" y="150"/>
                    <a:pt x="100" y="150"/>
                    <a:pt x="100" y="150"/>
                  </a:cubicBezTo>
                  <a:cubicBezTo>
                    <a:pt x="83" y="150"/>
                    <a:pt x="83" y="150"/>
                    <a:pt x="83" y="150"/>
                  </a:cubicBezTo>
                  <a:cubicBezTo>
                    <a:pt x="83" y="137"/>
                    <a:pt x="83" y="137"/>
                    <a:pt x="83" y="137"/>
                  </a:cubicBezTo>
                  <a:cubicBezTo>
                    <a:pt x="80" y="137"/>
                    <a:pt x="80" y="137"/>
                    <a:pt x="80" y="137"/>
                  </a:cubicBezTo>
                  <a:cubicBezTo>
                    <a:pt x="72" y="147"/>
                    <a:pt x="62" y="152"/>
                    <a:pt x="49" y="152"/>
                  </a:cubicBezTo>
                  <a:cubicBezTo>
                    <a:pt x="21" y="152"/>
                    <a:pt x="0" y="131"/>
                    <a:pt x="0" y="100"/>
                  </a:cubicBezTo>
                  <a:cubicBezTo>
                    <a:pt x="0" y="66"/>
                    <a:pt x="24" y="45"/>
                    <a:pt x="52" y="45"/>
                  </a:cubicBezTo>
                  <a:cubicBezTo>
                    <a:pt x="64" y="45"/>
                    <a:pt x="80" y="51"/>
                    <a:pt x="83" y="61"/>
                  </a:cubicBezTo>
                  <a:cubicBezTo>
                    <a:pt x="83" y="0"/>
                    <a:pt x="83" y="0"/>
                    <a:pt x="83" y="0"/>
                  </a:cubicBezTo>
                  <a:lnTo>
                    <a:pt x="100" y="0"/>
                  </a:lnTo>
                  <a:close/>
                  <a:moveTo>
                    <a:pt x="83" y="109"/>
                  </a:moveTo>
                  <a:cubicBezTo>
                    <a:pt x="83" y="81"/>
                    <a:pt x="83" y="81"/>
                    <a:pt x="83" y="81"/>
                  </a:cubicBezTo>
                  <a:cubicBezTo>
                    <a:pt x="83" y="67"/>
                    <a:pt x="70" y="59"/>
                    <a:pt x="54" y="59"/>
                  </a:cubicBezTo>
                  <a:cubicBezTo>
                    <a:pt x="36" y="59"/>
                    <a:pt x="17" y="72"/>
                    <a:pt x="17" y="99"/>
                  </a:cubicBezTo>
                  <a:cubicBezTo>
                    <a:pt x="17" y="124"/>
                    <a:pt x="35" y="138"/>
                    <a:pt x="54" y="138"/>
                  </a:cubicBezTo>
                  <a:cubicBezTo>
                    <a:pt x="69" y="138"/>
                    <a:pt x="83" y="125"/>
                    <a:pt x="83" y="109"/>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1">
              <a:extLst>
                <a:ext uri="{FF2B5EF4-FFF2-40B4-BE49-F238E27FC236}">
                  <a16:creationId xmlns:a16="http://schemas.microsoft.com/office/drawing/2014/main" id="{D8F44AAA-C942-4A4A-8469-3D902D825E5A}"/>
                </a:ext>
              </a:extLst>
            </p:cNvPr>
            <p:cNvSpPr>
              <a:spLocks noEditPoints="1"/>
            </p:cNvSpPr>
            <p:nvPr userDrawn="1"/>
          </p:nvSpPr>
          <p:spPr bwMode="auto">
            <a:xfrm>
              <a:off x="3293" y="2073"/>
              <a:ext cx="113"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4 h 108"/>
                <a:gd name="T16" fmla="*/ 11 w 88"/>
                <a:gd name="T17" fmla="*/ 28 h 108"/>
                <a:gd name="T18" fmla="*/ 8 w 88"/>
                <a:gd name="T19" fmla="*/ 28 h 108"/>
                <a:gd name="T20" fmla="*/ 8 w 88"/>
                <a:gd name="T21" fmla="*/ 13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49" y="108"/>
                    <a:pt x="36" y="108"/>
                  </a:cubicBezTo>
                  <a:cubicBezTo>
                    <a:pt x="15" y="108"/>
                    <a:pt x="0" y="95"/>
                    <a:pt x="0" y="77"/>
                  </a:cubicBezTo>
                  <a:cubicBezTo>
                    <a:pt x="0" y="56"/>
                    <a:pt x="16" y="47"/>
                    <a:pt x="40" y="42"/>
                  </a:cubicBezTo>
                  <a:cubicBezTo>
                    <a:pt x="47" y="40"/>
                    <a:pt x="62" y="38"/>
                    <a:pt x="70" y="37"/>
                  </a:cubicBezTo>
                  <a:cubicBezTo>
                    <a:pt x="71" y="34"/>
                    <a:pt x="71" y="34"/>
                    <a:pt x="71" y="34"/>
                  </a:cubicBezTo>
                  <a:cubicBezTo>
                    <a:pt x="68" y="23"/>
                    <a:pt x="58" y="14"/>
                    <a:pt x="44" y="14"/>
                  </a:cubicBezTo>
                  <a:cubicBezTo>
                    <a:pt x="29" y="14"/>
                    <a:pt x="20" y="19"/>
                    <a:pt x="11" y="28"/>
                  </a:cubicBezTo>
                  <a:cubicBezTo>
                    <a:pt x="8" y="28"/>
                    <a:pt x="8" y="28"/>
                    <a:pt x="8" y="28"/>
                  </a:cubicBezTo>
                  <a:cubicBezTo>
                    <a:pt x="8" y="13"/>
                    <a:pt x="8" y="13"/>
                    <a:pt x="8" y="13"/>
                  </a:cubicBezTo>
                  <a:cubicBezTo>
                    <a:pt x="16"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2">
              <a:extLst>
                <a:ext uri="{FF2B5EF4-FFF2-40B4-BE49-F238E27FC236}">
                  <a16:creationId xmlns:a16="http://schemas.microsoft.com/office/drawing/2014/main" id="{66D7A014-DEE0-40B9-88F0-A7E4B014CB3A}"/>
                </a:ext>
              </a:extLst>
            </p:cNvPr>
            <p:cNvSpPr>
              <a:spLocks/>
            </p:cNvSpPr>
            <p:nvPr userDrawn="1"/>
          </p:nvSpPr>
          <p:spPr bwMode="auto">
            <a:xfrm>
              <a:off x="3441" y="2074"/>
              <a:ext cx="213" cy="135"/>
            </a:xfrm>
            <a:custGeom>
              <a:avLst/>
              <a:gdLst>
                <a:gd name="T0" fmla="*/ 75 w 165"/>
                <a:gd name="T1" fmla="*/ 38 h 104"/>
                <a:gd name="T2" fmla="*/ 46 w 165"/>
                <a:gd name="T3" fmla="*/ 14 h 104"/>
                <a:gd name="T4" fmla="*/ 16 w 165"/>
                <a:gd name="T5" fmla="*/ 38 h 104"/>
                <a:gd name="T6" fmla="*/ 16 w 165"/>
                <a:gd name="T7" fmla="*/ 104 h 104"/>
                <a:gd name="T8" fmla="*/ 0 w 165"/>
                <a:gd name="T9" fmla="*/ 104 h 104"/>
                <a:gd name="T10" fmla="*/ 0 w 165"/>
                <a:gd name="T11" fmla="*/ 1 h 104"/>
                <a:gd name="T12" fmla="*/ 16 w 165"/>
                <a:gd name="T13" fmla="*/ 1 h 104"/>
                <a:gd name="T14" fmla="*/ 16 w 165"/>
                <a:gd name="T15" fmla="*/ 19 h 104"/>
                <a:gd name="T16" fmla="*/ 18 w 165"/>
                <a:gd name="T17" fmla="*/ 19 h 104"/>
                <a:gd name="T18" fmla="*/ 51 w 165"/>
                <a:gd name="T19" fmla="*/ 0 h 104"/>
                <a:gd name="T20" fmla="*/ 86 w 165"/>
                <a:gd name="T21" fmla="*/ 21 h 104"/>
                <a:gd name="T22" fmla="*/ 89 w 165"/>
                <a:gd name="T23" fmla="*/ 21 h 104"/>
                <a:gd name="T24" fmla="*/ 125 w 165"/>
                <a:gd name="T25" fmla="*/ 0 h 104"/>
                <a:gd name="T26" fmla="*/ 165 w 165"/>
                <a:gd name="T27" fmla="*/ 37 h 104"/>
                <a:gd name="T28" fmla="*/ 165 w 165"/>
                <a:gd name="T29" fmla="*/ 104 h 104"/>
                <a:gd name="T30" fmla="*/ 149 w 165"/>
                <a:gd name="T31" fmla="*/ 104 h 104"/>
                <a:gd name="T32" fmla="*/ 149 w 165"/>
                <a:gd name="T33" fmla="*/ 38 h 104"/>
                <a:gd name="T34" fmla="*/ 121 w 165"/>
                <a:gd name="T35" fmla="*/ 14 h 104"/>
                <a:gd name="T36" fmla="*/ 91 w 165"/>
                <a:gd name="T37" fmla="*/ 39 h 104"/>
                <a:gd name="T38" fmla="*/ 91 w 165"/>
                <a:gd name="T39" fmla="*/ 104 h 104"/>
                <a:gd name="T40" fmla="*/ 75 w 165"/>
                <a:gd name="T41" fmla="*/ 104 h 104"/>
                <a:gd name="T42" fmla="*/ 75 w 165"/>
                <a:gd name="T43" fmla="*/ 3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04">
                  <a:moveTo>
                    <a:pt x="75" y="38"/>
                  </a:moveTo>
                  <a:cubicBezTo>
                    <a:pt x="75" y="23"/>
                    <a:pt x="63" y="14"/>
                    <a:pt x="46" y="14"/>
                  </a:cubicBezTo>
                  <a:cubicBezTo>
                    <a:pt x="35" y="14"/>
                    <a:pt x="17" y="23"/>
                    <a:pt x="16" y="38"/>
                  </a:cubicBezTo>
                  <a:cubicBezTo>
                    <a:pt x="16" y="104"/>
                    <a:pt x="16" y="104"/>
                    <a:pt x="16" y="104"/>
                  </a:cubicBezTo>
                  <a:cubicBezTo>
                    <a:pt x="0" y="104"/>
                    <a:pt x="0" y="104"/>
                    <a:pt x="0" y="104"/>
                  </a:cubicBezTo>
                  <a:cubicBezTo>
                    <a:pt x="0" y="1"/>
                    <a:pt x="0" y="1"/>
                    <a:pt x="0" y="1"/>
                  </a:cubicBezTo>
                  <a:cubicBezTo>
                    <a:pt x="16" y="1"/>
                    <a:pt x="16" y="1"/>
                    <a:pt x="16" y="1"/>
                  </a:cubicBezTo>
                  <a:cubicBezTo>
                    <a:pt x="16" y="19"/>
                    <a:pt x="16" y="19"/>
                    <a:pt x="16" y="19"/>
                  </a:cubicBezTo>
                  <a:cubicBezTo>
                    <a:pt x="18" y="19"/>
                    <a:pt x="18" y="19"/>
                    <a:pt x="18" y="19"/>
                  </a:cubicBezTo>
                  <a:cubicBezTo>
                    <a:pt x="25" y="5"/>
                    <a:pt x="39" y="0"/>
                    <a:pt x="51" y="0"/>
                  </a:cubicBezTo>
                  <a:cubicBezTo>
                    <a:pt x="72" y="0"/>
                    <a:pt x="82" y="9"/>
                    <a:pt x="86" y="21"/>
                  </a:cubicBezTo>
                  <a:cubicBezTo>
                    <a:pt x="89" y="21"/>
                    <a:pt x="89" y="21"/>
                    <a:pt x="89" y="21"/>
                  </a:cubicBezTo>
                  <a:cubicBezTo>
                    <a:pt x="95" y="7"/>
                    <a:pt x="112" y="0"/>
                    <a:pt x="125" y="0"/>
                  </a:cubicBezTo>
                  <a:cubicBezTo>
                    <a:pt x="149" y="0"/>
                    <a:pt x="165" y="11"/>
                    <a:pt x="165" y="37"/>
                  </a:cubicBezTo>
                  <a:cubicBezTo>
                    <a:pt x="165" y="104"/>
                    <a:pt x="165" y="104"/>
                    <a:pt x="165" y="104"/>
                  </a:cubicBezTo>
                  <a:cubicBezTo>
                    <a:pt x="149" y="104"/>
                    <a:pt x="149" y="104"/>
                    <a:pt x="149" y="104"/>
                  </a:cubicBezTo>
                  <a:cubicBezTo>
                    <a:pt x="149" y="38"/>
                    <a:pt x="149" y="38"/>
                    <a:pt x="149" y="38"/>
                  </a:cubicBezTo>
                  <a:cubicBezTo>
                    <a:pt x="149" y="23"/>
                    <a:pt x="137" y="14"/>
                    <a:pt x="121" y="14"/>
                  </a:cubicBezTo>
                  <a:cubicBezTo>
                    <a:pt x="110" y="14"/>
                    <a:pt x="91" y="24"/>
                    <a:pt x="91" y="39"/>
                  </a:cubicBezTo>
                  <a:cubicBezTo>
                    <a:pt x="91" y="104"/>
                    <a:pt x="91" y="104"/>
                    <a:pt x="91" y="104"/>
                  </a:cubicBezTo>
                  <a:cubicBezTo>
                    <a:pt x="75" y="104"/>
                    <a:pt x="75" y="104"/>
                    <a:pt x="75" y="104"/>
                  </a:cubicBezTo>
                  <a:lnTo>
                    <a:pt x="75" y="38"/>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3">
              <a:extLst>
                <a:ext uri="{FF2B5EF4-FFF2-40B4-BE49-F238E27FC236}">
                  <a16:creationId xmlns:a16="http://schemas.microsoft.com/office/drawing/2014/main" id="{519A2AA7-953C-4DF5-826D-B0F557038D1B}"/>
                </a:ext>
              </a:extLst>
            </p:cNvPr>
            <p:cNvSpPr>
              <a:spLocks noEditPoints="1"/>
            </p:cNvSpPr>
            <p:nvPr userDrawn="1"/>
          </p:nvSpPr>
          <p:spPr bwMode="auto">
            <a:xfrm>
              <a:off x="3687" y="2016"/>
              <a:ext cx="22" cy="193"/>
            </a:xfrm>
            <a:custGeom>
              <a:avLst/>
              <a:gdLst>
                <a:gd name="T0" fmla="*/ 0 w 22"/>
                <a:gd name="T1" fmla="*/ 27 h 193"/>
                <a:gd name="T2" fmla="*/ 0 w 22"/>
                <a:gd name="T3" fmla="*/ 0 h 193"/>
                <a:gd name="T4" fmla="*/ 22 w 22"/>
                <a:gd name="T5" fmla="*/ 0 h 193"/>
                <a:gd name="T6" fmla="*/ 22 w 22"/>
                <a:gd name="T7" fmla="*/ 27 h 193"/>
                <a:gd name="T8" fmla="*/ 0 w 22"/>
                <a:gd name="T9" fmla="*/ 27 h 193"/>
                <a:gd name="T10" fmla="*/ 0 w 22"/>
                <a:gd name="T11" fmla="*/ 193 h 193"/>
                <a:gd name="T12" fmla="*/ 0 w 22"/>
                <a:gd name="T13" fmla="*/ 60 h 193"/>
                <a:gd name="T14" fmla="*/ 22 w 22"/>
                <a:gd name="T15" fmla="*/ 60 h 193"/>
                <a:gd name="T16" fmla="*/ 22 w 22"/>
                <a:gd name="T17" fmla="*/ 193 h 193"/>
                <a:gd name="T18" fmla="*/ 0 w 22"/>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93">
                  <a:moveTo>
                    <a:pt x="0" y="27"/>
                  </a:moveTo>
                  <a:lnTo>
                    <a:pt x="0" y="0"/>
                  </a:lnTo>
                  <a:lnTo>
                    <a:pt x="22" y="0"/>
                  </a:lnTo>
                  <a:lnTo>
                    <a:pt x="22" y="27"/>
                  </a:lnTo>
                  <a:lnTo>
                    <a:pt x="0" y="27"/>
                  </a:lnTo>
                  <a:close/>
                  <a:moveTo>
                    <a:pt x="0" y="193"/>
                  </a:moveTo>
                  <a:lnTo>
                    <a:pt x="0" y="60"/>
                  </a:lnTo>
                  <a:lnTo>
                    <a:pt x="22" y="60"/>
                  </a:lnTo>
                  <a:lnTo>
                    <a:pt x="22"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4">
              <a:extLst>
                <a:ext uri="{FF2B5EF4-FFF2-40B4-BE49-F238E27FC236}">
                  <a16:creationId xmlns:a16="http://schemas.microsoft.com/office/drawing/2014/main" id="{3A8EC1E4-9DAD-4273-A14D-0C180C27BCB6}"/>
                </a:ext>
              </a:extLst>
            </p:cNvPr>
            <p:cNvSpPr>
              <a:spLocks/>
            </p:cNvSpPr>
            <p:nvPr userDrawn="1"/>
          </p:nvSpPr>
          <p:spPr bwMode="auto">
            <a:xfrm>
              <a:off x="3739"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5"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9"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5">
              <a:extLst>
                <a:ext uri="{FF2B5EF4-FFF2-40B4-BE49-F238E27FC236}">
                  <a16:creationId xmlns:a16="http://schemas.microsoft.com/office/drawing/2014/main" id="{33EDA1C2-926A-4AFE-AAC3-0A8D23E30EF3}"/>
                </a:ext>
              </a:extLst>
            </p:cNvPr>
            <p:cNvSpPr>
              <a:spLocks noEditPoints="1"/>
            </p:cNvSpPr>
            <p:nvPr userDrawn="1"/>
          </p:nvSpPr>
          <p:spPr bwMode="auto">
            <a:xfrm>
              <a:off x="3857" y="2073"/>
              <a:ext cx="125" cy="140"/>
            </a:xfrm>
            <a:custGeom>
              <a:avLst/>
              <a:gdLst>
                <a:gd name="T0" fmla="*/ 16 w 97"/>
                <a:gd name="T1" fmla="*/ 55 h 108"/>
                <a:gd name="T2" fmla="*/ 16 w 97"/>
                <a:gd name="T3" fmla="*/ 56 h 108"/>
                <a:gd name="T4" fmla="*/ 19 w 97"/>
                <a:gd name="T5" fmla="*/ 72 h 108"/>
                <a:gd name="T6" fmla="*/ 55 w 97"/>
                <a:gd name="T7" fmla="*/ 94 h 108"/>
                <a:gd name="T8" fmla="*/ 89 w 97"/>
                <a:gd name="T9" fmla="*/ 82 h 108"/>
                <a:gd name="T10" fmla="*/ 92 w 97"/>
                <a:gd name="T11" fmla="*/ 82 h 108"/>
                <a:gd name="T12" fmla="*/ 92 w 97"/>
                <a:gd name="T13" fmla="*/ 95 h 108"/>
                <a:gd name="T14" fmla="*/ 55 w 97"/>
                <a:gd name="T15" fmla="*/ 108 h 108"/>
                <a:gd name="T16" fmla="*/ 0 w 97"/>
                <a:gd name="T17" fmla="*/ 53 h 108"/>
                <a:gd name="T18" fmla="*/ 49 w 97"/>
                <a:gd name="T19" fmla="*/ 0 h 108"/>
                <a:gd name="T20" fmla="*/ 97 w 97"/>
                <a:gd name="T21" fmla="*/ 55 h 108"/>
                <a:gd name="T22" fmla="*/ 16 w 97"/>
                <a:gd name="T23" fmla="*/ 55 h 108"/>
                <a:gd name="T24" fmla="*/ 17 w 97"/>
                <a:gd name="T25" fmla="*/ 42 h 108"/>
                <a:gd name="T26" fmla="*/ 80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7" y="94"/>
                    <a:pt x="55" y="94"/>
                  </a:cubicBezTo>
                  <a:cubicBezTo>
                    <a:pt x="65" y="94"/>
                    <a:pt x="78" y="90"/>
                    <a:pt x="89" y="82"/>
                  </a:cubicBezTo>
                  <a:cubicBezTo>
                    <a:pt x="92" y="82"/>
                    <a:pt x="92" y="82"/>
                    <a:pt x="92" y="82"/>
                  </a:cubicBezTo>
                  <a:cubicBezTo>
                    <a:pt x="92" y="95"/>
                    <a:pt x="92" y="95"/>
                    <a:pt x="92" y="95"/>
                  </a:cubicBezTo>
                  <a:cubicBezTo>
                    <a:pt x="82" y="105"/>
                    <a:pt x="66" y="108"/>
                    <a:pt x="55" y="108"/>
                  </a:cubicBezTo>
                  <a:cubicBezTo>
                    <a:pt x="20" y="108"/>
                    <a:pt x="0" y="90"/>
                    <a:pt x="0" y="53"/>
                  </a:cubicBezTo>
                  <a:cubicBezTo>
                    <a:pt x="0" y="24"/>
                    <a:pt x="18" y="0"/>
                    <a:pt x="49" y="0"/>
                  </a:cubicBezTo>
                  <a:cubicBezTo>
                    <a:pt x="84" y="0"/>
                    <a:pt x="96" y="24"/>
                    <a:pt x="97" y="55"/>
                  </a:cubicBezTo>
                  <a:lnTo>
                    <a:pt x="16" y="55"/>
                  </a:lnTo>
                  <a:close/>
                  <a:moveTo>
                    <a:pt x="17" y="42"/>
                  </a:moveTo>
                  <a:cubicBezTo>
                    <a:pt x="80" y="42"/>
                    <a:pt x="80" y="42"/>
                    <a:pt x="80" y="42"/>
                  </a:cubicBezTo>
                  <a:cubicBezTo>
                    <a:pt x="79"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6">
              <a:extLst>
                <a:ext uri="{FF2B5EF4-FFF2-40B4-BE49-F238E27FC236}">
                  <a16:creationId xmlns:a16="http://schemas.microsoft.com/office/drawing/2014/main" id="{4A973C36-9E9D-4AFC-858A-CC5FA6FBA9E1}"/>
                </a:ext>
              </a:extLst>
            </p:cNvPr>
            <p:cNvSpPr>
              <a:spLocks/>
            </p:cNvSpPr>
            <p:nvPr userDrawn="1"/>
          </p:nvSpPr>
          <p:spPr bwMode="auto">
            <a:xfrm>
              <a:off x="4070" y="2017"/>
              <a:ext cx="146" cy="196"/>
            </a:xfrm>
            <a:custGeom>
              <a:avLst/>
              <a:gdLst>
                <a:gd name="T0" fmla="*/ 0 w 113"/>
                <a:gd name="T1" fmla="*/ 111 h 151"/>
                <a:gd name="T2" fmla="*/ 4 w 113"/>
                <a:gd name="T3" fmla="*/ 111 h 151"/>
                <a:gd name="T4" fmla="*/ 60 w 113"/>
                <a:gd name="T5" fmla="*/ 135 h 151"/>
                <a:gd name="T6" fmla="*/ 96 w 113"/>
                <a:gd name="T7" fmla="*/ 111 h 151"/>
                <a:gd name="T8" fmla="*/ 56 w 113"/>
                <a:gd name="T9" fmla="*/ 84 h 151"/>
                <a:gd name="T10" fmla="*/ 2 w 113"/>
                <a:gd name="T11" fmla="*/ 41 h 151"/>
                <a:gd name="T12" fmla="*/ 59 w 113"/>
                <a:gd name="T13" fmla="*/ 0 h 151"/>
                <a:gd name="T14" fmla="*/ 108 w 113"/>
                <a:gd name="T15" fmla="*/ 16 h 151"/>
                <a:gd name="T16" fmla="*/ 108 w 113"/>
                <a:gd name="T17" fmla="*/ 32 h 151"/>
                <a:gd name="T18" fmla="*/ 103 w 113"/>
                <a:gd name="T19" fmla="*/ 32 h 151"/>
                <a:gd name="T20" fmla="*/ 55 w 113"/>
                <a:gd name="T21" fmla="*/ 15 h 151"/>
                <a:gd name="T22" fmla="*/ 19 w 113"/>
                <a:gd name="T23" fmla="*/ 41 h 151"/>
                <a:gd name="T24" fmla="*/ 58 w 113"/>
                <a:gd name="T25" fmla="*/ 68 h 151"/>
                <a:gd name="T26" fmla="*/ 113 w 113"/>
                <a:gd name="T27" fmla="*/ 111 h 151"/>
                <a:gd name="T28" fmla="*/ 60 w 113"/>
                <a:gd name="T29" fmla="*/ 151 h 151"/>
                <a:gd name="T30" fmla="*/ 0 w 113"/>
                <a:gd name="T31" fmla="*/ 131 h 151"/>
                <a:gd name="T32" fmla="*/ 0 w 113"/>
                <a:gd name="T33" fmla="*/ 11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51">
                  <a:moveTo>
                    <a:pt x="0" y="111"/>
                  </a:moveTo>
                  <a:cubicBezTo>
                    <a:pt x="4" y="111"/>
                    <a:pt x="4" y="111"/>
                    <a:pt x="4" y="111"/>
                  </a:cubicBezTo>
                  <a:cubicBezTo>
                    <a:pt x="18" y="125"/>
                    <a:pt x="41" y="135"/>
                    <a:pt x="60" y="135"/>
                  </a:cubicBezTo>
                  <a:cubicBezTo>
                    <a:pt x="84" y="135"/>
                    <a:pt x="96" y="122"/>
                    <a:pt x="96" y="111"/>
                  </a:cubicBezTo>
                  <a:cubicBezTo>
                    <a:pt x="96" y="93"/>
                    <a:pt x="76" y="88"/>
                    <a:pt x="56" y="84"/>
                  </a:cubicBezTo>
                  <a:cubicBezTo>
                    <a:pt x="31" y="78"/>
                    <a:pt x="2" y="72"/>
                    <a:pt x="2" y="41"/>
                  </a:cubicBezTo>
                  <a:cubicBezTo>
                    <a:pt x="2" y="18"/>
                    <a:pt x="23" y="0"/>
                    <a:pt x="59" y="0"/>
                  </a:cubicBezTo>
                  <a:cubicBezTo>
                    <a:pt x="80" y="0"/>
                    <a:pt x="99" y="8"/>
                    <a:pt x="108" y="16"/>
                  </a:cubicBezTo>
                  <a:cubicBezTo>
                    <a:pt x="108" y="32"/>
                    <a:pt x="108" y="32"/>
                    <a:pt x="108" y="32"/>
                  </a:cubicBezTo>
                  <a:cubicBezTo>
                    <a:pt x="103" y="32"/>
                    <a:pt x="103" y="32"/>
                    <a:pt x="103" y="32"/>
                  </a:cubicBezTo>
                  <a:cubicBezTo>
                    <a:pt x="93" y="23"/>
                    <a:pt x="76" y="15"/>
                    <a:pt x="55" y="15"/>
                  </a:cubicBezTo>
                  <a:cubicBezTo>
                    <a:pt x="33" y="15"/>
                    <a:pt x="19" y="27"/>
                    <a:pt x="19" y="41"/>
                  </a:cubicBezTo>
                  <a:cubicBezTo>
                    <a:pt x="19" y="58"/>
                    <a:pt x="39" y="63"/>
                    <a:pt x="58" y="68"/>
                  </a:cubicBezTo>
                  <a:cubicBezTo>
                    <a:pt x="83" y="74"/>
                    <a:pt x="113" y="79"/>
                    <a:pt x="113" y="111"/>
                  </a:cubicBezTo>
                  <a:cubicBezTo>
                    <a:pt x="113" y="133"/>
                    <a:pt x="94" y="151"/>
                    <a:pt x="60" y="151"/>
                  </a:cubicBezTo>
                  <a:cubicBezTo>
                    <a:pt x="36" y="151"/>
                    <a:pt x="18" y="145"/>
                    <a:pt x="0" y="131"/>
                  </a:cubicBezTo>
                  <a:lnTo>
                    <a:pt x="0" y="11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7">
              <a:extLst>
                <a:ext uri="{FF2B5EF4-FFF2-40B4-BE49-F238E27FC236}">
                  <a16:creationId xmlns:a16="http://schemas.microsoft.com/office/drawing/2014/main" id="{A09416C9-890E-4E6B-BD8A-1870FA86EE07}"/>
                </a:ext>
              </a:extLst>
            </p:cNvPr>
            <p:cNvSpPr>
              <a:spLocks noEditPoints="1"/>
            </p:cNvSpPr>
            <p:nvPr userDrawn="1"/>
          </p:nvSpPr>
          <p:spPr bwMode="auto">
            <a:xfrm>
              <a:off x="4243" y="2016"/>
              <a:ext cx="20" cy="193"/>
            </a:xfrm>
            <a:custGeom>
              <a:avLst/>
              <a:gdLst>
                <a:gd name="T0" fmla="*/ 0 w 20"/>
                <a:gd name="T1" fmla="*/ 27 h 193"/>
                <a:gd name="T2" fmla="*/ 0 w 20"/>
                <a:gd name="T3" fmla="*/ 0 h 193"/>
                <a:gd name="T4" fmla="*/ 20 w 20"/>
                <a:gd name="T5" fmla="*/ 0 h 193"/>
                <a:gd name="T6" fmla="*/ 20 w 20"/>
                <a:gd name="T7" fmla="*/ 27 h 193"/>
                <a:gd name="T8" fmla="*/ 0 w 20"/>
                <a:gd name="T9" fmla="*/ 27 h 193"/>
                <a:gd name="T10" fmla="*/ 0 w 20"/>
                <a:gd name="T11" fmla="*/ 193 h 193"/>
                <a:gd name="T12" fmla="*/ 0 w 20"/>
                <a:gd name="T13" fmla="*/ 60 h 193"/>
                <a:gd name="T14" fmla="*/ 20 w 20"/>
                <a:gd name="T15" fmla="*/ 60 h 193"/>
                <a:gd name="T16" fmla="*/ 20 w 20"/>
                <a:gd name="T17" fmla="*/ 193 h 193"/>
                <a:gd name="T18" fmla="*/ 0 w 20"/>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3">
                  <a:moveTo>
                    <a:pt x="0" y="27"/>
                  </a:moveTo>
                  <a:lnTo>
                    <a:pt x="0" y="0"/>
                  </a:lnTo>
                  <a:lnTo>
                    <a:pt x="20" y="0"/>
                  </a:lnTo>
                  <a:lnTo>
                    <a:pt x="20" y="27"/>
                  </a:lnTo>
                  <a:lnTo>
                    <a:pt x="0" y="27"/>
                  </a:lnTo>
                  <a:close/>
                  <a:moveTo>
                    <a:pt x="0" y="193"/>
                  </a:moveTo>
                  <a:lnTo>
                    <a:pt x="0" y="60"/>
                  </a:lnTo>
                  <a:lnTo>
                    <a:pt x="20" y="60"/>
                  </a:lnTo>
                  <a:lnTo>
                    <a:pt x="20"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8">
              <a:extLst>
                <a:ext uri="{FF2B5EF4-FFF2-40B4-BE49-F238E27FC236}">
                  <a16:creationId xmlns:a16="http://schemas.microsoft.com/office/drawing/2014/main" id="{E4C876F0-EDB9-4C6D-8A99-70F07FCD15A6}"/>
                </a:ext>
              </a:extLst>
            </p:cNvPr>
            <p:cNvSpPr>
              <a:spLocks/>
            </p:cNvSpPr>
            <p:nvPr userDrawn="1"/>
          </p:nvSpPr>
          <p:spPr bwMode="auto">
            <a:xfrm>
              <a:off x="4301" y="2013"/>
              <a:ext cx="116" cy="196"/>
            </a:xfrm>
            <a:custGeom>
              <a:avLst/>
              <a:gdLst>
                <a:gd name="T0" fmla="*/ 74 w 90"/>
                <a:gd name="T1" fmla="*/ 87 h 151"/>
                <a:gd name="T2" fmla="*/ 46 w 90"/>
                <a:gd name="T3" fmla="*/ 61 h 151"/>
                <a:gd name="T4" fmla="*/ 16 w 90"/>
                <a:gd name="T5" fmla="*/ 85 h 151"/>
                <a:gd name="T6" fmla="*/ 16 w 90"/>
                <a:gd name="T7" fmla="*/ 151 h 151"/>
                <a:gd name="T8" fmla="*/ 0 w 90"/>
                <a:gd name="T9" fmla="*/ 151 h 151"/>
                <a:gd name="T10" fmla="*/ 0 w 90"/>
                <a:gd name="T11" fmla="*/ 0 h 151"/>
                <a:gd name="T12" fmla="*/ 16 w 90"/>
                <a:gd name="T13" fmla="*/ 0 h 151"/>
                <a:gd name="T14" fmla="*/ 16 w 90"/>
                <a:gd name="T15" fmla="*/ 66 h 151"/>
                <a:gd name="T16" fmla="*/ 18 w 90"/>
                <a:gd name="T17" fmla="*/ 66 h 151"/>
                <a:gd name="T18" fmla="*/ 51 w 90"/>
                <a:gd name="T19" fmla="*/ 47 h 151"/>
                <a:gd name="T20" fmla="*/ 90 w 90"/>
                <a:gd name="T21" fmla="*/ 85 h 151"/>
                <a:gd name="T22" fmla="*/ 90 w 90"/>
                <a:gd name="T23" fmla="*/ 151 h 151"/>
                <a:gd name="T24" fmla="*/ 74 w 90"/>
                <a:gd name="T25" fmla="*/ 151 h 151"/>
                <a:gd name="T26" fmla="*/ 74 w 90"/>
                <a:gd name="T27"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51">
                  <a:moveTo>
                    <a:pt x="74" y="87"/>
                  </a:moveTo>
                  <a:cubicBezTo>
                    <a:pt x="74" y="70"/>
                    <a:pt x="62" y="61"/>
                    <a:pt x="46" y="61"/>
                  </a:cubicBezTo>
                  <a:cubicBezTo>
                    <a:pt x="34" y="61"/>
                    <a:pt x="17" y="70"/>
                    <a:pt x="16" y="85"/>
                  </a:cubicBezTo>
                  <a:cubicBezTo>
                    <a:pt x="16" y="151"/>
                    <a:pt x="16" y="151"/>
                    <a:pt x="16" y="151"/>
                  </a:cubicBezTo>
                  <a:cubicBezTo>
                    <a:pt x="0" y="151"/>
                    <a:pt x="0" y="151"/>
                    <a:pt x="0" y="151"/>
                  </a:cubicBezTo>
                  <a:cubicBezTo>
                    <a:pt x="0" y="0"/>
                    <a:pt x="0" y="0"/>
                    <a:pt x="0" y="0"/>
                  </a:cubicBezTo>
                  <a:cubicBezTo>
                    <a:pt x="16" y="0"/>
                    <a:pt x="16" y="0"/>
                    <a:pt x="16" y="0"/>
                  </a:cubicBezTo>
                  <a:cubicBezTo>
                    <a:pt x="16" y="66"/>
                    <a:pt x="16" y="66"/>
                    <a:pt x="16" y="66"/>
                  </a:cubicBezTo>
                  <a:cubicBezTo>
                    <a:pt x="18" y="66"/>
                    <a:pt x="18" y="66"/>
                    <a:pt x="18" y="66"/>
                  </a:cubicBezTo>
                  <a:cubicBezTo>
                    <a:pt x="24" y="52"/>
                    <a:pt x="37" y="47"/>
                    <a:pt x="51" y="47"/>
                  </a:cubicBezTo>
                  <a:cubicBezTo>
                    <a:pt x="74" y="47"/>
                    <a:pt x="90" y="58"/>
                    <a:pt x="90" y="85"/>
                  </a:cubicBezTo>
                  <a:cubicBezTo>
                    <a:pt x="90" y="151"/>
                    <a:pt x="90" y="151"/>
                    <a:pt x="90" y="151"/>
                  </a:cubicBezTo>
                  <a:cubicBezTo>
                    <a:pt x="74" y="151"/>
                    <a:pt x="74" y="151"/>
                    <a:pt x="74" y="151"/>
                  </a:cubicBezTo>
                  <a:lnTo>
                    <a:pt x="74" y="87"/>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9">
              <a:extLst>
                <a:ext uri="{FF2B5EF4-FFF2-40B4-BE49-F238E27FC236}">
                  <a16:creationId xmlns:a16="http://schemas.microsoft.com/office/drawing/2014/main" id="{01250BFF-2106-41BC-A743-9153B1D4E4B6}"/>
                </a:ext>
              </a:extLst>
            </p:cNvPr>
            <p:cNvSpPr>
              <a:spLocks/>
            </p:cNvSpPr>
            <p:nvPr userDrawn="1"/>
          </p:nvSpPr>
          <p:spPr bwMode="auto">
            <a:xfrm>
              <a:off x="4433"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0">
              <a:extLst>
                <a:ext uri="{FF2B5EF4-FFF2-40B4-BE49-F238E27FC236}">
                  <a16:creationId xmlns:a16="http://schemas.microsoft.com/office/drawing/2014/main" id="{33991414-18BE-4817-808B-C3BDAF4B4863}"/>
                </a:ext>
              </a:extLst>
            </p:cNvPr>
            <p:cNvSpPr>
              <a:spLocks noEditPoints="1"/>
            </p:cNvSpPr>
            <p:nvPr userDrawn="1"/>
          </p:nvSpPr>
          <p:spPr bwMode="auto">
            <a:xfrm>
              <a:off x="4527" y="2073"/>
              <a:ext cx="114" cy="140"/>
            </a:xfrm>
            <a:custGeom>
              <a:avLst/>
              <a:gdLst>
                <a:gd name="T0" fmla="*/ 72 w 88"/>
                <a:gd name="T1" fmla="*/ 93 h 108"/>
                <a:gd name="T2" fmla="*/ 69 w 88"/>
                <a:gd name="T3" fmla="*/ 93 h 108"/>
                <a:gd name="T4" fmla="*/ 35 w 88"/>
                <a:gd name="T5" fmla="*/ 108 h 108"/>
                <a:gd name="T6" fmla="*/ 0 w 88"/>
                <a:gd name="T7" fmla="*/ 77 h 108"/>
                <a:gd name="T8" fmla="*/ 40 w 88"/>
                <a:gd name="T9" fmla="*/ 42 h 108"/>
                <a:gd name="T10" fmla="*/ 69 w 88"/>
                <a:gd name="T11" fmla="*/ 37 h 108"/>
                <a:gd name="T12" fmla="*/ 71 w 88"/>
                <a:gd name="T13" fmla="*/ 34 h 108"/>
                <a:gd name="T14" fmla="*/ 44 w 88"/>
                <a:gd name="T15" fmla="*/ 14 h 108"/>
                <a:gd name="T16" fmla="*/ 10 w 88"/>
                <a:gd name="T17" fmla="*/ 28 h 108"/>
                <a:gd name="T18" fmla="*/ 7 w 88"/>
                <a:gd name="T19" fmla="*/ 28 h 108"/>
                <a:gd name="T20" fmla="*/ 7 w 88"/>
                <a:gd name="T21" fmla="*/ 13 h 108"/>
                <a:gd name="T22" fmla="*/ 44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6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0" y="103"/>
                    <a:pt x="49" y="108"/>
                    <a:pt x="35" y="108"/>
                  </a:cubicBezTo>
                  <a:cubicBezTo>
                    <a:pt x="15" y="108"/>
                    <a:pt x="0" y="95"/>
                    <a:pt x="0" y="77"/>
                  </a:cubicBezTo>
                  <a:cubicBezTo>
                    <a:pt x="0" y="56"/>
                    <a:pt x="16" y="47"/>
                    <a:pt x="40" y="42"/>
                  </a:cubicBezTo>
                  <a:cubicBezTo>
                    <a:pt x="47" y="40"/>
                    <a:pt x="62" y="38"/>
                    <a:pt x="69" y="37"/>
                  </a:cubicBezTo>
                  <a:cubicBezTo>
                    <a:pt x="71" y="34"/>
                    <a:pt x="71" y="34"/>
                    <a:pt x="71" y="34"/>
                  </a:cubicBezTo>
                  <a:cubicBezTo>
                    <a:pt x="68" y="23"/>
                    <a:pt x="58" y="14"/>
                    <a:pt x="44" y="14"/>
                  </a:cubicBezTo>
                  <a:cubicBezTo>
                    <a:pt x="29" y="14"/>
                    <a:pt x="20" y="19"/>
                    <a:pt x="10" y="28"/>
                  </a:cubicBezTo>
                  <a:cubicBezTo>
                    <a:pt x="7" y="28"/>
                    <a:pt x="7" y="28"/>
                    <a:pt x="7" y="28"/>
                  </a:cubicBezTo>
                  <a:cubicBezTo>
                    <a:pt x="7" y="13"/>
                    <a:pt x="7" y="13"/>
                    <a:pt x="7" y="13"/>
                  </a:cubicBezTo>
                  <a:cubicBezTo>
                    <a:pt x="16" y="6"/>
                    <a:pt x="28" y="0"/>
                    <a:pt x="44"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6" y="65"/>
                    <a:pt x="16" y="77"/>
                  </a:cubicBezTo>
                  <a:cubicBezTo>
                    <a:pt x="16"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1">
              <a:extLst>
                <a:ext uri="{FF2B5EF4-FFF2-40B4-BE49-F238E27FC236}">
                  <a16:creationId xmlns:a16="http://schemas.microsoft.com/office/drawing/2014/main" id="{869EAC2E-96F7-4EBC-91B9-3D47CDD8306E}"/>
                </a:ext>
              </a:extLst>
            </p:cNvPr>
            <p:cNvSpPr>
              <a:spLocks/>
            </p:cNvSpPr>
            <p:nvPr userDrawn="1"/>
          </p:nvSpPr>
          <p:spPr bwMode="auto">
            <a:xfrm>
              <a:off x="4670" y="2073"/>
              <a:ext cx="102" cy="140"/>
            </a:xfrm>
            <a:custGeom>
              <a:avLst/>
              <a:gdLst>
                <a:gd name="T0" fmla="*/ 0 w 79"/>
                <a:gd name="T1" fmla="*/ 80 h 108"/>
                <a:gd name="T2" fmla="*/ 5 w 79"/>
                <a:gd name="T3" fmla="*/ 80 h 108"/>
                <a:gd name="T4" fmla="*/ 39 w 79"/>
                <a:gd name="T5" fmla="*/ 95 h 108"/>
                <a:gd name="T6" fmla="*/ 64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9" y="95"/>
                  </a:cubicBezTo>
                  <a:cubicBezTo>
                    <a:pt x="55" y="95"/>
                    <a:pt x="64" y="90"/>
                    <a:pt x="64" y="79"/>
                  </a:cubicBezTo>
                  <a:cubicBezTo>
                    <a:pt x="64" y="58"/>
                    <a:pt x="0" y="64"/>
                    <a:pt x="0" y="29"/>
                  </a:cubicBezTo>
                  <a:cubicBezTo>
                    <a:pt x="0" y="12"/>
                    <a:pt x="14" y="0"/>
                    <a:pt x="41" y="0"/>
                  </a:cubicBezTo>
                  <a:cubicBezTo>
                    <a:pt x="57" y="0"/>
                    <a:pt x="68" y="5"/>
                    <a:pt x="74" y="9"/>
                  </a:cubicBezTo>
                  <a:cubicBezTo>
                    <a:pt x="74" y="25"/>
                    <a:pt x="74" y="25"/>
                    <a:pt x="74" y="25"/>
                  </a:cubicBezTo>
                  <a:cubicBezTo>
                    <a:pt x="69" y="25"/>
                    <a:pt x="69" y="25"/>
                    <a:pt x="69" y="25"/>
                  </a:cubicBezTo>
                  <a:cubicBezTo>
                    <a:pt x="66"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2">
              <a:extLst>
                <a:ext uri="{FF2B5EF4-FFF2-40B4-BE49-F238E27FC236}">
                  <a16:creationId xmlns:a16="http://schemas.microsoft.com/office/drawing/2014/main" id="{1B3DC456-1950-4C84-8CB1-A99FF7CD4A02}"/>
                </a:ext>
              </a:extLst>
            </p:cNvPr>
            <p:cNvSpPr>
              <a:spLocks/>
            </p:cNvSpPr>
            <p:nvPr userDrawn="1"/>
          </p:nvSpPr>
          <p:spPr bwMode="auto">
            <a:xfrm>
              <a:off x="4799" y="2076"/>
              <a:ext cx="119"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6 w 92"/>
                <a:gd name="T13" fmla="*/ 103 h 104"/>
                <a:gd name="T14" fmla="*/ 76 w 92"/>
                <a:gd name="T15" fmla="*/ 85 h 104"/>
                <a:gd name="T16" fmla="*/ 74 w 92"/>
                <a:gd name="T17" fmla="*/ 85 h 104"/>
                <a:gd name="T18" fmla="*/ 39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6" y="103"/>
                    <a:pt x="76" y="103"/>
                    <a:pt x="76" y="103"/>
                  </a:cubicBezTo>
                  <a:cubicBezTo>
                    <a:pt x="76" y="85"/>
                    <a:pt x="76" y="85"/>
                    <a:pt x="76" y="85"/>
                  </a:cubicBezTo>
                  <a:cubicBezTo>
                    <a:pt x="74" y="85"/>
                    <a:pt x="74" y="85"/>
                    <a:pt x="74" y="85"/>
                  </a:cubicBezTo>
                  <a:cubicBezTo>
                    <a:pt x="67" y="99"/>
                    <a:pt x="53" y="104"/>
                    <a:pt x="39"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3">
              <a:extLst>
                <a:ext uri="{FF2B5EF4-FFF2-40B4-BE49-F238E27FC236}">
                  <a16:creationId xmlns:a16="http://schemas.microsoft.com/office/drawing/2014/main" id="{E52F5F80-5DF2-4D3E-8BEA-2E6CECC3331D}"/>
                </a:ext>
              </a:extLst>
            </p:cNvPr>
            <p:cNvSpPr>
              <a:spLocks/>
            </p:cNvSpPr>
            <p:nvPr userDrawn="1"/>
          </p:nvSpPr>
          <p:spPr bwMode="auto">
            <a:xfrm>
              <a:off x="493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4">
              <a:extLst>
                <a:ext uri="{FF2B5EF4-FFF2-40B4-BE49-F238E27FC236}">
                  <a16:creationId xmlns:a16="http://schemas.microsoft.com/office/drawing/2014/main" id="{59B8BF4C-FAA7-42C6-8259-1181ADCDF82C}"/>
                </a:ext>
              </a:extLst>
            </p:cNvPr>
            <p:cNvSpPr>
              <a:spLocks/>
            </p:cNvSpPr>
            <p:nvPr userDrawn="1"/>
          </p:nvSpPr>
          <p:spPr bwMode="auto">
            <a:xfrm>
              <a:off x="5038"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9"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8" y="99"/>
                    <a:pt x="54" y="104"/>
                    <a:pt x="40" y="104"/>
                  </a:cubicBezTo>
                  <a:cubicBezTo>
                    <a:pt x="17"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5">
              <a:extLst>
                <a:ext uri="{FF2B5EF4-FFF2-40B4-BE49-F238E27FC236}">
                  <a16:creationId xmlns:a16="http://schemas.microsoft.com/office/drawing/2014/main" id="{02D010DE-4DE7-4CBE-A4B4-F61FCA35F7AA}"/>
                </a:ext>
              </a:extLst>
            </p:cNvPr>
            <p:cNvSpPr>
              <a:spLocks/>
            </p:cNvSpPr>
            <p:nvPr userDrawn="1"/>
          </p:nvSpPr>
          <p:spPr bwMode="auto">
            <a:xfrm>
              <a:off x="5186" y="2073"/>
              <a:ext cx="103" cy="140"/>
            </a:xfrm>
            <a:custGeom>
              <a:avLst/>
              <a:gdLst>
                <a:gd name="T0" fmla="*/ 0 w 80"/>
                <a:gd name="T1" fmla="*/ 80 h 108"/>
                <a:gd name="T2" fmla="*/ 6 w 80"/>
                <a:gd name="T3" fmla="*/ 80 h 108"/>
                <a:gd name="T4" fmla="*/ 39 w 80"/>
                <a:gd name="T5" fmla="*/ 95 h 108"/>
                <a:gd name="T6" fmla="*/ 64 w 80"/>
                <a:gd name="T7" fmla="*/ 79 h 108"/>
                <a:gd name="T8" fmla="*/ 1 w 80"/>
                <a:gd name="T9" fmla="*/ 29 h 108"/>
                <a:gd name="T10" fmla="*/ 41 w 80"/>
                <a:gd name="T11" fmla="*/ 0 h 108"/>
                <a:gd name="T12" fmla="*/ 74 w 80"/>
                <a:gd name="T13" fmla="*/ 9 h 108"/>
                <a:gd name="T14" fmla="*/ 74 w 80"/>
                <a:gd name="T15" fmla="*/ 25 h 108"/>
                <a:gd name="T16" fmla="*/ 70 w 80"/>
                <a:gd name="T17" fmla="*/ 25 h 108"/>
                <a:gd name="T18" fmla="*/ 41 w 80"/>
                <a:gd name="T19" fmla="*/ 13 h 108"/>
                <a:gd name="T20" fmla="*/ 16 w 80"/>
                <a:gd name="T21" fmla="*/ 27 h 108"/>
                <a:gd name="T22" fmla="*/ 80 w 80"/>
                <a:gd name="T23" fmla="*/ 78 h 108"/>
                <a:gd name="T24" fmla="*/ 39 w 80"/>
                <a:gd name="T25" fmla="*/ 108 h 108"/>
                <a:gd name="T26" fmla="*/ 0 w 80"/>
                <a:gd name="T27" fmla="*/ 96 h 108"/>
                <a:gd name="T28" fmla="*/ 0 w 80"/>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8">
                  <a:moveTo>
                    <a:pt x="0" y="80"/>
                  </a:moveTo>
                  <a:cubicBezTo>
                    <a:pt x="6" y="80"/>
                    <a:pt x="6" y="80"/>
                    <a:pt x="6" y="80"/>
                  </a:cubicBezTo>
                  <a:cubicBezTo>
                    <a:pt x="11" y="88"/>
                    <a:pt x="26" y="95"/>
                    <a:pt x="39" y="95"/>
                  </a:cubicBezTo>
                  <a:cubicBezTo>
                    <a:pt x="55" y="95"/>
                    <a:pt x="64" y="90"/>
                    <a:pt x="64" y="79"/>
                  </a:cubicBezTo>
                  <a:cubicBezTo>
                    <a:pt x="64" y="58"/>
                    <a:pt x="1" y="64"/>
                    <a:pt x="1" y="29"/>
                  </a:cubicBezTo>
                  <a:cubicBezTo>
                    <a:pt x="1" y="12"/>
                    <a:pt x="14" y="0"/>
                    <a:pt x="41" y="0"/>
                  </a:cubicBezTo>
                  <a:cubicBezTo>
                    <a:pt x="57" y="0"/>
                    <a:pt x="68" y="5"/>
                    <a:pt x="74" y="9"/>
                  </a:cubicBezTo>
                  <a:cubicBezTo>
                    <a:pt x="74" y="25"/>
                    <a:pt x="74" y="25"/>
                    <a:pt x="74" y="25"/>
                  </a:cubicBezTo>
                  <a:cubicBezTo>
                    <a:pt x="70" y="25"/>
                    <a:pt x="70" y="25"/>
                    <a:pt x="70" y="25"/>
                  </a:cubicBezTo>
                  <a:cubicBezTo>
                    <a:pt x="66" y="21"/>
                    <a:pt x="56" y="13"/>
                    <a:pt x="41" y="13"/>
                  </a:cubicBezTo>
                  <a:cubicBezTo>
                    <a:pt x="24" y="13"/>
                    <a:pt x="16" y="19"/>
                    <a:pt x="16" y="27"/>
                  </a:cubicBezTo>
                  <a:cubicBezTo>
                    <a:pt x="16" y="52"/>
                    <a:pt x="80" y="42"/>
                    <a:pt x="80" y="78"/>
                  </a:cubicBezTo>
                  <a:cubicBezTo>
                    <a:pt x="80" y="96"/>
                    <a:pt x="68" y="108"/>
                    <a:pt x="39"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6">
              <a:extLst>
                <a:ext uri="{FF2B5EF4-FFF2-40B4-BE49-F238E27FC236}">
                  <a16:creationId xmlns:a16="http://schemas.microsoft.com/office/drawing/2014/main" id="{7DDC0F83-D3E8-4385-BAB7-BA66F14F8378}"/>
                </a:ext>
              </a:extLst>
            </p:cNvPr>
            <p:cNvSpPr>
              <a:spLocks noEditPoints="1"/>
            </p:cNvSpPr>
            <p:nvPr userDrawn="1"/>
          </p:nvSpPr>
          <p:spPr bwMode="auto">
            <a:xfrm>
              <a:off x="1" y="2017"/>
              <a:ext cx="938" cy="292"/>
            </a:xfrm>
            <a:custGeom>
              <a:avLst/>
              <a:gdLst>
                <a:gd name="T0" fmla="*/ 638 w 728"/>
                <a:gd name="T1" fmla="*/ 215 h 225"/>
                <a:gd name="T2" fmla="*/ 636 w 728"/>
                <a:gd name="T3" fmla="*/ 192 h 225"/>
                <a:gd name="T4" fmla="*/ 148 w 728"/>
                <a:gd name="T5" fmla="*/ 120 h 225"/>
                <a:gd name="T6" fmla="*/ 213 w 728"/>
                <a:gd name="T7" fmla="*/ 119 h 225"/>
                <a:gd name="T8" fmla="*/ 202 w 728"/>
                <a:gd name="T9" fmla="*/ 105 h 225"/>
                <a:gd name="T10" fmla="*/ 180 w 728"/>
                <a:gd name="T11" fmla="*/ 127 h 225"/>
                <a:gd name="T12" fmla="*/ 194 w 728"/>
                <a:gd name="T13" fmla="*/ 138 h 225"/>
                <a:gd name="T14" fmla="*/ 648 w 728"/>
                <a:gd name="T15" fmla="*/ 204 h 225"/>
                <a:gd name="T16" fmla="*/ 584 w 728"/>
                <a:gd name="T17" fmla="*/ 200 h 225"/>
                <a:gd name="T18" fmla="*/ 580 w 728"/>
                <a:gd name="T19" fmla="*/ 215 h 225"/>
                <a:gd name="T20" fmla="*/ 13 w 728"/>
                <a:gd name="T21" fmla="*/ 185 h 225"/>
                <a:gd name="T22" fmla="*/ 41 w 728"/>
                <a:gd name="T23" fmla="*/ 108 h 225"/>
                <a:gd name="T24" fmla="*/ 32 w 728"/>
                <a:gd name="T25" fmla="*/ 127 h 225"/>
                <a:gd name="T26" fmla="*/ 56 w 728"/>
                <a:gd name="T27" fmla="*/ 73 h 225"/>
                <a:gd name="T28" fmla="*/ 27 w 728"/>
                <a:gd name="T29" fmla="*/ 91 h 225"/>
                <a:gd name="T30" fmla="*/ 674 w 728"/>
                <a:gd name="T31" fmla="*/ 0 h 225"/>
                <a:gd name="T32" fmla="*/ 675 w 728"/>
                <a:gd name="T33" fmla="*/ 150 h 225"/>
                <a:gd name="T34" fmla="*/ 724 w 728"/>
                <a:gd name="T35" fmla="*/ 200 h 225"/>
                <a:gd name="T36" fmla="*/ 728 w 728"/>
                <a:gd name="T37" fmla="*/ 201 h 225"/>
                <a:gd name="T38" fmla="*/ 724 w 728"/>
                <a:gd name="T39" fmla="*/ 208 h 225"/>
                <a:gd name="T40" fmla="*/ 183 w 728"/>
                <a:gd name="T41" fmla="*/ 85 h 225"/>
                <a:gd name="T42" fmla="*/ 169 w 728"/>
                <a:gd name="T43" fmla="*/ 75 h 225"/>
                <a:gd name="T44" fmla="*/ 677 w 728"/>
                <a:gd name="T45" fmla="*/ 215 h 225"/>
                <a:gd name="T46" fmla="*/ 501 w 728"/>
                <a:gd name="T47" fmla="*/ 196 h 225"/>
                <a:gd name="T48" fmla="*/ 509 w 728"/>
                <a:gd name="T49" fmla="*/ 195 h 225"/>
                <a:gd name="T50" fmla="*/ 513 w 728"/>
                <a:gd name="T51" fmla="*/ 215 h 225"/>
                <a:gd name="T52" fmla="*/ 606 w 728"/>
                <a:gd name="T53" fmla="*/ 147 h 225"/>
                <a:gd name="T54" fmla="*/ 540 w 728"/>
                <a:gd name="T55" fmla="*/ 23 h 225"/>
                <a:gd name="T56" fmla="*/ 469 w 728"/>
                <a:gd name="T57" fmla="*/ 225 h 225"/>
                <a:gd name="T58" fmla="*/ 473 w 728"/>
                <a:gd name="T59" fmla="*/ 208 h 225"/>
                <a:gd name="T60" fmla="*/ 513 w 728"/>
                <a:gd name="T61" fmla="*/ 181 h 225"/>
                <a:gd name="T62" fmla="*/ 564 w 728"/>
                <a:gd name="T63" fmla="*/ 210 h 225"/>
                <a:gd name="T64" fmla="*/ 548 w 728"/>
                <a:gd name="T65" fmla="*/ 201 h 225"/>
                <a:gd name="T66" fmla="*/ 523 w 728"/>
                <a:gd name="T67" fmla="*/ 198 h 225"/>
                <a:gd name="T68" fmla="*/ 526 w 728"/>
                <a:gd name="T69" fmla="*/ 198 h 225"/>
                <a:gd name="T70" fmla="*/ 363 w 728"/>
                <a:gd name="T71" fmla="*/ 197 h 225"/>
                <a:gd name="T72" fmla="*/ 456 w 728"/>
                <a:gd name="T73" fmla="*/ 192 h 225"/>
                <a:gd name="T74" fmla="*/ 462 w 728"/>
                <a:gd name="T75" fmla="*/ 192 h 225"/>
                <a:gd name="T76" fmla="*/ 101 w 728"/>
                <a:gd name="T77" fmla="*/ 131 h 225"/>
                <a:gd name="T78" fmla="*/ 209 w 728"/>
                <a:gd name="T79" fmla="*/ 222 h 225"/>
                <a:gd name="T80" fmla="*/ 227 w 728"/>
                <a:gd name="T81" fmla="*/ 46 h 225"/>
                <a:gd name="T82" fmla="*/ 217 w 728"/>
                <a:gd name="T83" fmla="*/ 60 h 225"/>
                <a:gd name="T84" fmla="*/ 204 w 728"/>
                <a:gd name="T85" fmla="*/ 33 h 225"/>
                <a:gd name="T86" fmla="*/ 158 w 728"/>
                <a:gd name="T87" fmla="*/ 77 h 225"/>
                <a:gd name="T88" fmla="*/ 136 w 728"/>
                <a:gd name="T89" fmla="*/ 71 h 225"/>
                <a:gd name="T90" fmla="*/ 134 w 728"/>
                <a:gd name="T91" fmla="*/ 167 h 225"/>
                <a:gd name="T92" fmla="*/ 146 w 728"/>
                <a:gd name="T93" fmla="*/ 152 h 225"/>
                <a:gd name="T94" fmla="*/ 107 w 728"/>
                <a:gd name="T95" fmla="*/ 85 h 225"/>
                <a:gd name="T96" fmla="*/ 152 w 728"/>
                <a:gd name="T97" fmla="*/ 130 h 225"/>
                <a:gd name="T98" fmla="*/ 158 w 728"/>
                <a:gd name="T99" fmla="*/ 178 h 225"/>
                <a:gd name="T100" fmla="*/ 242 w 728"/>
                <a:gd name="T101" fmla="*/ 156 h 225"/>
                <a:gd name="T102" fmla="*/ 229 w 728"/>
                <a:gd name="T103" fmla="*/ 141 h 225"/>
                <a:gd name="T104" fmla="*/ 255 w 728"/>
                <a:gd name="T105" fmla="*/ 125 h 225"/>
                <a:gd name="T106" fmla="*/ 209 w 728"/>
                <a:gd name="T107" fmla="*/ 84 h 225"/>
                <a:gd name="T108" fmla="*/ 376 w 728"/>
                <a:gd name="T109" fmla="*/ 66 h 225"/>
                <a:gd name="T110" fmla="*/ 399 w 728"/>
                <a:gd name="T111" fmla="*/ 192 h 225"/>
                <a:gd name="T112" fmla="*/ 397 w 728"/>
                <a:gd name="T113" fmla="*/ 195 h 225"/>
                <a:gd name="T114" fmla="*/ 426 w 728"/>
                <a:gd name="T115" fmla="*/ 203 h 225"/>
                <a:gd name="T116" fmla="*/ 430 w 728"/>
                <a:gd name="T117" fmla="*/ 204 h 225"/>
                <a:gd name="T118" fmla="*/ 624 w 728"/>
                <a:gd name="T119" fmla="*/ 197 h 225"/>
                <a:gd name="T120" fmla="*/ 608 w 728"/>
                <a:gd name="T121" fmla="*/ 210 h 225"/>
                <a:gd name="T122" fmla="*/ 411 w 728"/>
                <a:gd name="T123" fmla="*/ 192 h 225"/>
                <a:gd name="T124" fmla="*/ 418 w 728"/>
                <a:gd name="T125" fmla="*/ 2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8" h="225">
                  <a:moveTo>
                    <a:pt x="636" y="184"/>
                  </a:moveTo>
                  <a:cubicBezTo>
                    <a:pt x="632" y="184"/>
                    <a:pt x="632" y="184"/>
                    <a:pt x="632" y="184"/>
                  </a:cubicBezTo>
                  <a:cubicBezTo>
                    <a:pt x="632" y="192"/>
                    <a:pt x="632" y="192"/>
                    <a:pt x="632" y="192"/>
                  </a:cubicBezTo>
                  <a:cubicBezTo>
                    <a:pt x="628" y="192"/>
                    <a:pt x="628" y="192"/>
                    <a:pt x="628" y="192"/>
                  </a:cubicBezTo>
                  <a:cubicBezTo>
                    <a:pt x="628" y="195"/>
                    <a:pt x="628" y="195"/>
                    <a:pt x="628" y="195"/>
                  </a:cubicBezTo>
                  <a:cubicBezTo>
                    <a:pt x="632" y="195"/>
                    <a:pt x="632" y="195"/>
                    <a:pt x="632" y="195"/>
                  </a:cubicBezTo>
                  <a:cubicBezTo>
                    <a:pt x="632" y="208"/>
                    <a:pt x="632" y="208"/>
                    <a:pt x="632" y="208"/>
                  </a:cubicBezTo>
                  <a:cubicBezTo>
                    <a:pt x="632" y="214"/>
                    <a:pt x="634" y="215"/>
                    <a:pt x="638" y="215"/>
                  </a:cubicBezTo>
                  <a:cubicBezTo>
                    <a:pt x="641" y="215"/>
                    <a:pt x="641" y="215"/>
                    <a:pt x="641" y="215"/>
                  </a:cubicBezTo>
                  <a:cubicBezTo>
                    <a:pt x="641" y="212"/>
                    <a:pt x="641" y="212"/>
                    <a:pt x="641" y="212"/>
                  </a:cubicBezTo>
                  <a:cubicBezTo>
                    <a:pt x="639" y="212"/>
                    <a:pt x="639" y="212"/>
                    <a:pt x="639" y="212"/>
                  </a:cubicBezTo>
                  <a:cubicBezTo>
                    <a:pt x="637" y="212"/>
                    <a:pt x="636" y="212"/>
                    <a:pt x="636" y="209"/>
                  </a:cubicBezTo>
                  <a:cubicBezTo>
                    <a:pt x="636" y="195"/>
                    <a:pt x="636" y="195"/>
                    <a:pt x="636" y="195"/>
                  </a:cubicBezTo>
                  <a:cubicBezTo>
                    <a:pt x="641" y="195"/>
                    <a:pt x="641" y="195"/>
                    <a:pt x="641" y="195"/>
                  </a:cubicBezTo>
                  <a:cubicBezTo>
                    <a:pt x="641" y="192"/>
                    <a:pt x="641" y="192"/>
                    <a:pt x="641" y="192"/>
                  </a:cubicBezTo>
                  <a:cubicBezTo>
                    <a:pt x="636" y="192"/>
                    <a:pt x="636" y="192"/>
                    <a:pt x="636" y="192"/>
                  </a:cubicBezTo>
                  <a:lnTo>
                    <a:pt x="636" y="184"/>
                  </a:lnTo>
                  <a:close/>
                  <a:moveTo>
                    <a:pt x="150" y="94"/>
                  </a:moveTo>
                  <a:cubicBezTo>
                    <a:pt x="149" y="93"/>
                    <a:pt x="147" y="93"/>
                    <a:pt x="146" y="94"/>
                  </a:cubicBezTo>
                  <a:cubicBezTo>
                    <a:pt x="136" y="105"/>
                    <a:pt x="136" y="105"/>
                    <a:pt x="136" y="105"/>
                  </a:cubicBezTo>
                  <a:cubicBezTo>
                    <a:pt x="136" y="105"/>
                    <a:pt x="135" y="106"/>
                    <a:pt x="135" y="107"/>
                  </a:cubicBezTo>
                  <a:cubicBezTo>
                    <a:pt x="135" y="107"/>
                    <a:pt x="136" y="108"/>
                    <a:pt x="136" y="108"/>
                  </a:cubicBezTo>
                  <a:cubicBezTo>
                    <a:pt x="146" y="119"/>
                    <a:pt x="146" y="119"/>
                    <a:pt x="146" y="119"/>
                  </a:cubicBezTo>
                  <a:cubicBezTo>
                    <a:pt x="147" y="119"/>
                    <a:pt x="148" y="120"/>
                    <a:pt x="148" y="120"/>
                  </a:cubicBezTo>
                  <a:cubicBezTo>
                    <a:pt x="149" y="120"/>
                    <a:pt x="150" y="119"/>
                    <a:pt x="150" y="119"/>
                  </a:cubicBezTo>
                  <a:cubicBezTo>
                    <a:pt x="161" y="108"/>
                    <a:pt x="161" y="108"/>
                    <a:pt x="161" y="108"/>
                  </a:cubicBezTo>
                  <a:cubicBezTo>
                    <a:pt x="161" y="108"/>
                    <a:pt x="161" y="107"/>
                    <a:pt x="161" y="107"/>
                  </a:cubicBezTo>
                  <a:cubicBezTo>
                    <a:pt x="161" y="106"/>
                    <a:pt x="161" y="105"/>
                    <a:pt x="161" y="105"/>
                  </a:cubicBezTo>
                  <a:lnTo>
                    <a:pt x="150" y="94"/>
                  </a:lnTo>
                  <a:close/>
                  <a:moveTo>
                    <a:pt x="202" y="107"/>
                  </a:moveTo>
                  <a:cubicBezTo>
                    <a:pt x="202" y="107"/>
                    <a:pt x="202" y="108"/>
                    <a:pt x="202" y="108"/>
                  </a:cubicBezTo>
                  <a:cubicBezTo>
                    <a:pt x="213" y="119"/>
                    <a:pt x="213" y="119"/>
                    <a:pt x="213" y="119"/>
                  </a:cubicBezTo>
                  <a:cubicBezTo>
                    <a:pt x="213" y="119"/>
                    <a:pt x="214" y="120"/>
                    <a:pt x="215" y="120"/>
                  </a:cubicBezTo>
                  <a:cubicBezTo>
                    <a:pt x="215" y="120"/>
                    <a:pt x="216" y="119"/>
                    <a:pt x="217" y="119"/>
                  </a:cubicBezTo>
                  <a:cubicBezTo>
                    <a:pt x="227" y="108"/>
                    <a:pt x="227" y="108"/>
                    <a:pt x="227" y="108"/>
                  </a:cubicBezTo>
                  <a:cubicBezTo>
                    <a:pt x="228" y="107"/>
                    <a:pt x="228" y="106"/>
                    <a:pt x="227" y="105"/>
                  </a:cubicBezTo>
                  <a:cubicBezTo>
                    <a:pt x="217" y="94"/>
                    <a:pt x="217" y="94"/>
                    <a:pt x="217" y="94"/>
                  </a:cubicBezTo>
                  <a:cubicBezTo>
                    <a:pt x="216" y="94"/>
                    <a:pt x="215" y="93"/>
                    <a:pt x="215" y="93"/>
                  </a:cubicBezTo>
                  <a:cubicBezTo>
                    <a:pt x="214" y="93"/>
                    <a:pt x="213" y="94"/>
                    <a:pt x="213" y="94"/>
                  </a:cubicBezTo>
                  <a:cubicBezTo>
                    <a:pt x="202" y="105"/>
                    <a:pt x="202" y="105"/>
                    <a:pt x="202" y="105"/>
                  </a:cubicBezTo>
                  <a:cubicBezTo>
                    <a:pt x="202" y="105"/>
                    <a:pt x="202" y="106"/>
                    <a:pt x="202" y="107"/>
                  </a:cubicBezTo>
                  <a:close/>
                  <a:moveTo>
                    <a:pt x="700" y="215"/>
                  </a:moveTo>
                  <a:cubicBezTo>
                    <a:pt x="704" y="215"/>
                    <a:pt x="704" y="215"/>
                    <a:pt x="704" y="215"/>
                  </a:cubicBezTo>
                  <a:cubicBezTo>
                    <a:pt x="704" y="192"/>
                    <a:pt x="704" y="192"/>
                    <a:pt x="704" y="192"/>
                  </a:cubicBezTo>
                  <a:cubicBezTo>
                    <a:pt x="700" y="192"/>
                    <a:pt x="700" y="192"/>
                    <a:pt x="700" y="192"/>
                  </a:cubicBezTo>
                  <a:lnTo>
                    <a:pt x="700" y="215"/>
                  </a:lnTo>
                  <a:close/>
                  <a:moveTo>
                    <a:pt x="183" y="127"/>
                  </a:moveTo>
                  <a:cubicBezTo>
                    <a:pt x="182" y="126"/>
                    <a:pt x="181" y="126"/>
                    <a:pt x="180" y="127"/>
                  </a:cubicBezTo>
                  <a:cubicBezTo>
                    <a:pt x="169" y="138"/>
                    <a:pt x="169" y="138"/>
                    <a:pt x="169" y="138"/>
                  </a:cubicBezTo>
                  <a:cubicBezTo>
                    <a:pt x="169" y="138"/>
                    <a:pt x="168" y="139"/>
                    <a:pt x="168" y="140"/>
                  </a:cubicBezTo>
                  <a:cubicBezTo>
                    <a:pt x="168" y="140"/>
                    <a:pt x="169" y="141"/>
                    <a:pt x="169" y="141"/>
                  </a:cubicBezTo>
                  <a:cubicBezTo>
                    <a:pt x="180" y="152"/>
                    <a:pt x="180" y="152"/>
                    <a:pt x="180" y="152"/>
                  </a:cubicBezTo>
                  <a:cubicBezTo>
                    <a:pt x="180" y="152"/>
                    <a:pt x="181" y="153"/>
                    <a:pt x="182" y="153"/>
                  </a:cubicBezTo>
                  <a:cubicBezTo>
                    <a:pt x="182" y="153"/>
                    <a:pt x="183" y="152"/>
                    <a:pt x="183" y="152"/>
                  </a:cubicBezTo>
                  <a:cubicBezTo>
                    <a:pt x="194" y="141"/>
                    <a:pt x="194" y="141"/>
                    <a:pt x="194" y="141"/>
                  </a:cubicBezTo>
                  <a:cubicBezTo>
                    <a:pt x="195" y="140"/>
                    <a:pt x="195" y="139"/>
                    <a:pt x="194" y="138"/>
                  </a:cubicBezTo>
                  <a:lnTo>
                    <a:pt x="183" y="127"/>
                  </a:lnTo>
                  <a:close/>
                  <a:moveTo>
                    <a:pt x="656" y="191"/>
                  </a:moveTo>
                  <a:cubicBezTo>
                    <a:pt x="649" y="191"/>
                    <a:pt x="644" y="196"/>
                    <a:pt x="644" y="204"/>
                  </a:cubicBezTo>
                  <a:cubicBezTo>
                    <a:pt x="644" y="211"/>
                    <a:pt x="649" y="216"/>
                    <a:pt x="656" y="216"/>
                  </a:cubicBezTo>
                  <a:cubicBezTo>
                    <a:pt x="663" y="216"/>
                    <a:pt x="668" y="211"/>
                    <a:pt x="668" y="204"/>
                  </a:cubicBezTo>
                  <a:cubicBezTo>
                    <a:pt x="668" y="196"/>
                    <a:pt x="663" y="191"/>
                    <a:pt x="656" y="191"/>
                  </a:cubicBezTo>
                  <a:close/>
                  <a:moveTo>
                    <a:pt x="656" y="213"/>
                  </a:moveTo>
                  <a:cubicBezTo>
                    <a:pt x="651" y="213"/>
                    <a:pt x="648" y="209"/>
                    <a:pt x="648" y="204"/>
                  </a:cubicBezTo>
                  <a:cubicBezTo>
                    <a:pt x="648" y="198"/>
                    <a:pt x="651" y="194"/>
                    <a:pt x="656" y="194"/>
                  </a:cubicBezTo>
                  <a:cubicBezTo>
                    <a:pt x="660" y="194"/>
                    <a:pt x="664" y="198"/>
                    <a:pt x="664" y="204"/>
                  </a:cubicBezTo>
                  <a:cubicBezTo>
                    <a:pt x="664" y="209"/>
                    <a:pt x="660" y="213"/>
                    <a:pt x="656" y="213"/>
                  </a:cubicBezTo>
                  <a:close/>
                  <a:moveTo>
                    <a:pt x="580" y="215"/>
                  </a:moveTo>
                  <a:cubicBezTo>
                    <a:pt x="603" y="215"/>
                    <a:pt x="603" y="215"/>
                    <a:pt x="603" y="215"/>
                  </a:cubicBezTo>
                  <a:cubicBezTo>
                    <a:pt x="603" y="212"/>
                    <a:pt x="603" y="212"/>
                    <a:pt x="603" y="212"/>
                  </a:cubicBezTo>
                  <a:cubicBezTo>
                    <a:pt x="584" y="212"/>
                    <a:pt x="584" y="212"/>
                    <a:pt x="584" y="212"/>
                  </a:cubicBezTo>
                  <a:cubicBezTo>
                    <a:pt x="584" y="200"/>
                    <a:pt x="584" y="200"/>
                    <a:pt x="584" y="200"/>
                  </a:cubicBezTo>
                  <a:cubicBezTo>
                    <a:pt x="601" y="200"/>
                    <a:pt x="601" y="200"/>
                    <a:pt x="601" y="200"/>
                  </a:cubicBezTo>
                  <a:cubicBezTo>
                    <a:pt x="601" y="197"/>
                    <a:pt x="601" y="197"/>
                    <a:pt x="601" y="197"/>
                  </a:cubicBezTo>
                  <a:cubicBezTo>
                    <a:pt x="584" y="197"/>
                    <a:pt x="584" y="197"/>
                    <a:pt x="584" y="197"/>
                  </a:cubicBezTo>
                  <a:cubicBezTo>
                    <a:pt x="584" y="185"/>
                    <a:pt x="584" y="185"/>
                    <a:pt x="584" y="185"/>
                  </a:cubicBezTo>
                  <a:cubicBezTo>
                    <a:pt x="603" y="185"/>
                    <a:pt x="603" y="185"/>
                    <a:pt x="603" y="185"/>
                  </a:cubicBezTo>
                  <a:cubicBezTo>
                    <a:pt x="603" y="182"/>
                    <a:pt x="603" y="182"/>
                    <a:pt x="603" y="182"/>
                  </a:cubicBezTo>
                  <a:cubicBezTo>
                    <a:pt x="580" y="182"/>
                    <a:pt x="580" y="182"/>
                    <a:pt x="580" y="182"/>
                  </a:cubicBezTo>
                  <a:lnTo>
                    <a:pt x="580" y="215"/>
                  </a:lnTo>
                  <a:close/>
                  <a:moveTo>
                    <a:pt x="41" y="108"/>
                  </a:moveTo>
                  <a:cubicBezTo>
                    <a:pt x="37" y="105"/>
                    <a:pt x="31" y="105"/>
                    <a:pt x="27" y="108"/>
                  </a:cubicBezTo>
                  <a:cubicBezTo>
                    <a:pt x="3" y="133"/>
                    <a:pt x="3" y="133"/>
                    <a:pt x="3" y="133"/>
                  </a:cubicBezTo>
                  <a:cubicBezTo>
                    <a:pt x="1" y="135"/>
                    <a:pt x="0" y="137"/>
                    <a:pt x="0" y="140"/>
                  </a:cubicBezTo>
                  <a:cubicBezTo>
                    <a:pt x="0" y="142"/>
                    <a:pt x="1" y="145"/>
                    <a:pt x="3" y="147"/>
                  </a:cubicBezTo>
                  <a:cubicBezTo>
                    <a:pt x="20" y="164"/>
                    <a:pt x="20" y="164"/>
                    <a:pt x="20" y="164"/>
                  </a:cubicBezTo>
                  <a:cubicBezTo>
                    <a:pt x="13" y="171"/>
                    <a:pt x="13" y="171"/>
                    <a:pt x="13" y="171"/>
                  </a:cubicBezTo>
                  <a:cubicBezTo>
                    <a:pt x="10" y="175"/>
                    <a:pt x="10" y="181"/>
                    <a:pt x="13" y="185"/>
                  </a:cubicBezTo>
                  <a:cubicBezTo>
                    <a:pt x="15" y="187"/>
                    <a:pt x="18" y="188"/>
                    <a:pt x="21" y="188"/>
                  </a:cubicBezTo>
                  <a:cubicBezTo>
                    <a:pt x="23" y="188"/>
                    <a:pt x="26" y="187"/>
                    <a:pt x="28" y="185"/>
                  </a:cubicBezTo>
                  <a:cubicBezTo>
                    <a:pt x="41" y="171"/>
                    <a:pt x="41" y="171"/>
                    <a:pt x="41" y="171"/>
                  </a:cubicBezTo>
                  <a:cubicBezTo>
                    <a:pt x="41" y="171"/>
                    <a:pt x="41" y="171"/>
                    <a:pt x="41" y="171"/>
                  </a:cubicBezTo>
                  <a:cubicBezTo>
                    <a:pt x="66" y="147"/>
                    <a:pt x="66" y="147"/>
                    <a:pt x="66" y="147"/>
                  </a:cubicBezTo>
                  <a:cubicBezTo>
                    <a:pt x="67" y="145"/>
                    <a:pt x="68" y="142"/>
                    <a:pt x="68" y="140"/>
                  </a:cubicBezTo>
                  <a:cubicBezTo>
                    <a:pt x="68" y="137"/>
                    <a:pt x="67" y="135"/>
                    <a:pt x="66" y="133"/>
                  </a:cubicBezTo>
                  <a:lnTo>
                    <a:pt x="41" y="108"/>
                  </a:lnTo>
                  <a:close/>
                  <a:moveTo>
                    <a:pt x="47" y="141"/>
                  </a:moveTo>
                  <a:cubicBezTo>
                    <a:pt x="36" y="152"/>
                    <a:pt x="36" y="152"/>
                    <a:pt x="36" y="152"/>
                  </a:cubicBezTo>
                  <a:cubicBezTo>
                    <a:pt x="36" y="152"/>
                    <a:pt x="35" y="152"/>
                    <a:pt x="34" y="152"/>
                  </a:cubicBezTo>
                  <a:cubicBezTo>
                    <a:pt x="34" y="152"/>
                    <a:pt x="33" y="152"/>
                    <a:pt x="32" y="152"/>
                  </a:cubicBezTo>
                  <a:cubicBezTo>
                    <a:pt x="22" y="141"/>
                    <a:pt x="22" y="141"/>
                    <a:pt x="22" y="141"/>
                  </a:cubicBezTo>
                  <a:cubicBezTo>
                    <a:pt x="21" y="141"/>
                    <a:pt x="21" y="140"/>
                    <a:pt x="21" y="139"/>
                  </a:cubicBezTo>
                  <a:cubicBezTo>
                    <a:pt x="21" y="139"/>
                    <a:pt x="21" y="138"/>
                    <a:pt x="22" y="137"/>
                  </a:cubicBezTo>
                  <a:cubicBezTo>
                    <a:pt x="32" y="127"/>
                    <a:pt x="32" y="127"/>
                    <a:pt x="32" y="127"/>
                  </a:cubicBezTo>
                  <a:cubicBezTo>
                    <a:pt x="33" y="126"/>
                    <a:pt x="35" y="126"/>
                    <a:pt x="36" y="127"/>
                  </a:cubicBezTo>
                  <a:cubicBezTo>
                    <a:pt x="47" y="137"/>
                    <a:pt x="47" y="137"/>
                    <a:pt x="47" y="137"/>
                  </a:cubicBezTo>
                  <a:cubicBezTo>
                    <a:pt x="48" y="139"/>
                    <a:pt x="48" y="140"/>
                    <a:pt x="47" y="141"/>
                  </a:cubicBezTo>
                  <a:close/>
                  <a:moveTo>
                    <a:pt x="27" y="91"/>
                  </a:moveTo>
                  <a:cubicBezTo>
                    <a:pt x="29" y="93"/>
                    <a:pt x="32" y="94"/>
                    <a:pt x="34" y="94"/>
                  </a:cubicBezTo>
                  <a:cubicBezTo>
                    <a:pt x="37" y="94"/>
                    <a:pt x="39" y="93"/>
                    <a:pt x="41" y="91"/>
                  </a:cubicBezTo>
                  <a:cubicBezTo>
                    <a:pt x="53" y="80"/>
                    <a:pt x="53" y="80"/>
                    <a:pt x="53" y="80"/>
                  </a:cubicBezTo>
                  <a:cubicBezTo>
                    <a:pt x="55" y="78"/>
                    <a:pt x="56" y="75"/>
                    <a:pt x="56" y="73"/>
                  </a:cubicBezTo>
                  <a:cubicBezTo>
                    <a:pt x="56" y="70"/>
                    <a:pt x="55" y="68"/>
                    <a:pt x="53" y="66"/>
                  </a:cubicBezTo>
                  <a:cubicBezTo>
                    <a:pt x="41" y="54"/>
                    <a:pt x="41" y="54"/>
                    <a:pt x="41" y="54"/>
                  </a:cubicBezTo>
                  <a:cubicBezTo>
                    <a:pt x="39" y="52"/>
                    <a:pt x="37" y="51"/>
                    <a:pt x="34" y="51"/>
                  </a:cubicBezTo>
                  <a:cubicBezTo>
                    <a:pt x="32" y="51"/>
                    <a:pt x="29" y="52"/>
                    <a:pt x="27" y="54"/>
                  </a:cubicBezTo>
                  <a:cubicBezTo>
                    <a:pt x="16" y="66"/>
                    <a:pt x="16" y="66"/>
                    <a:pt x="16" y="66"/>
                  </a:cubicBezTo>
                  <a:cubicBezTo>
                    <a:pt x="14" y="68"/>
                    <a:pt x="13" y="70"/>
                    <a:pt x="13" y="73"/>
                  </a:cubicBezTo>
                  <a:cubicBezTo>
                    <a:pt x="13" y="75"/>
                    <a:pt x="14" y="78"/>
                    <a:pt x="16" y="80"/>
                  </a:cubicBezTo>
                  <a:lnTo>
                    <a:pt x="27" y="91"/>
                  </a:lnTo>
                  <a:close/>
                  <a:moveTo>
                    <a:pt x="728" y="111"/>
                  </a:moveTo>
                  <a:cubicBezTo>
                    <a:pt x="728" y="79"/>
                    <a:pt x="698" y="73"/>
                    <a:pt x="674" y="67"/>
                  </a:cubicBezTo>
                  <a:cubicBezTo>
                    <a:pt x="654" y="62"/>
                    <a:pt x="635" y="58"/>
                    <a:pt x="635" y="41"/>
                  </a:cubicBezTo>
                  <a:cubicBezTo>
                    <a:pt x="635" y="27"/>
                    <a:pt x="648" y="15"/>
                    <a:pt x="670" y="15"/>
                  </a:cubicBezTo>
                  <a:cubicBezTo>
                    <a:pt x="691" y="15"/>
                    <a:pt x="708" y="23"/>
                    <a:pt x="718" y="32"/>
                  </a:cubicBezTo>
                  <a:cubicBezTo>
                    <a:pt x="723" y="32"/>
                    <a:pt x="723" y="32"/>
                    <a:pt x="723" y="32"/>
                  </a:cubicBezTo>
                  <a:cubicBezTo>
                    <a:pt x="723" y="16"/>
                    <a:pt x="723" y="16"/>
                    <a:pt x="723" y="16"/>
                  </a:cubicBezTo>
                  <a:cubicBezTo>
                    <a:pt x="714" y="8"/>
                    <a:pt x="695" y="0"/>
                    <a:pt x="674" y="0"/>
                  </a:cubicBezTo>
                  <a:cubicBezTo>
                    <a:pt x="638" y="0"/>
                    <a:pt x="617" y="18"/>
                    <a:pt x="617" y="41"/>
                  </a:cubicBezTo>
                  <a:cubicBezTo>
                    <a:pt x="617" y="72"/>
                    <a:pt x="647" y="77"/>
                    <a:pt x="672" y="83"/>
                  </a:cubicBezTo>
                  <a:cubicBezTo>
                    <a:pt x="691" y="88"/>
                    <a:pt x="711" y="93"/>
                    <a:pt x="711" y="111"/>
                  </a:cubicBezTo>
                  <a:cubicBezTo>
                    <a:pt x="711" y="121"/>
                    <a:pt x="699" y="134"/>
                    <a:pt x="675" y="134"/>
                  </a:cubicBezTo>
                  <a:cubicBezTo>
                    <a:pt x="657" y="134"/>
                    <a:pt x="633" y="124"/>
                    <a:pt x="620" y="110"/>
                  </a:cubicBezTo>
                  <a:cubicBezTo>
                    <a:pt x="615" y="110"/>
                    <a:pt x="615" y="110"/>
                    <a:pt x="615" y="110"/>
                  </a:cubicBezTo>
                  <a:cubicBezTo>
                    <a:pt x="615" y="130"/>
                    <a:pt x="615" y="130"/>
                    <a:pt x="615" y="130"/>
                  </a:cubicBezTo>
                  <a:cubicBezTo>
                    <a:pt x="633" y="144"/>
                    <a:pt x="652" y="150"/>
                    <a:pt x="675" y="150"/>
                  </a:cubicBezTo>
                  <a:cubicBezTo>
                    <a:pt x="709" y="150"/>
                    <a:pt x="728" y="132"/>
                    <a:pt x="728" y="111"/>
                  </a:cubicBezTo>
                  <a:close/>
                  <a:moveTo>
                    <a:pt x="718" y="191"/>
                  </a:moveTo>
                  <a:cubicBezTo>
                    <a:pt x="714" y="191"/>
                    <a:pt x="712" y="193"/>
                    <a:pt x="710" y="194"/>
                  </a:cubicBezTo>
                  <a:cubicBezTo>
                    <a:pt x="710" y="198"/>
                    <a:pt x="710" y="198"/>
                    <a:pt x="710" y="198"/>
                  </a:cubicBezTo>
                  <a:cubicBezTo>
                    <a:pt x="710" y="198"/>
                    <a:pt x="710" y="198"/>
                    <a:pt x="710" y="198"/>
                  </a:cubicBezTo>
                  <a:cubicBezTo>
                    <a:pt x="713" y="196"/>
                    <a:pt x="715" y="195"/>
                    <a:pt x="718" y="195"/>
                  </a:cubicBezTo>
                  <a:cubicBezTo>
                    <a:pt x="721" y="195"/>
                    <a:pt x="723" y="197"/>
                    <a:pt x="724" y="199"/>
                  </a:cubicBezTo>
                  <a:cubicBezTo>
                    <a:pt x="724" y="200"/>
                    <a:pt x="724" y="200"/>
                    <a:pt x="724" y="200"/>
                  </a:cubicBezTo>
                  <a:cubicBezTo>
                    <a:pt x="722" y="200"/>
                    <a:pt x="719" y="201"/>
                    <a:pt x="717" y="201"/>
                  </a:cubicBezTo>
                  <a:cubicBezTo>
                    <a:pt x="712" y="202"/>
                    <a:pt x="708" y="204"/>
                    <a:pt x="708" y="209"/>
                  </a:cubicBezTo>
                  <a:cubicBezTo>
                    <a:pt x="708" y="213"/>
                    <a:pt x="711" y="216"/>
                    <a:pt x="716" y="216"/>
                  </a:cubicBezTo>
                  <a:cubicBezTo>
                    <a:pt x="719" y="216"/>
                    <a:pt x="722" y="215"/>
                    <a:pt x="724" y="212"/>
                  </a:cubicBezTo>
                  <a:cubicBezTo>
                    <a:pt x="724" y="212"/>
                    <a:pt x="724" y="212"/>
                    <a:pt x="724" y="212"/>
                  </a:cubicBezTo>
                  <a:cubicBezTo>
                    <a:pt x="724" y="215"/>
                    <a:pt x="724" y="215"/>
                    <a:pt x="724" y="215"/>
                  </a:cubicBezTo>
                  <a:cubicBezTo>
                    <a:pt x="728" y="215"/>
                    <a:pt x="728" y="215"/>
                    <a:pt x="728" y="215"/>
                  </a:cubicBezTo>
                  <a:cubicBezTo>
                    <a:pt x="728" y="210"/>
                    <a:pt x="728" y="206"/>
                    <a:pt x="728" y="201"/>
                  </a:cubicBezTo>
                  <a:cubicBezTo>
                    <a:pt x="728" y="195"/>
                    <a:pt x="724" y="191"/>
                    <a:pt x="718" y="191"/>
                  </a:cubicBezTo>
                  <a:close/>
                  <a:moveTo>
                    <a:pt x="724" y="208"/>
                  </a:moveTo>
                  <a:cubicBezTo>
                    <a:pt x="724" y="208"/>
                    <a:pt x="724" y="208"/>
                    <a:pt x="724" y="208"/>
                  </a:cubicBezTo>
                  <a:cubicBezTo>
                    <a:pt x="724" y="211"/>
                    <a:pt x="720" y="213"/>
                    <a:pt x="718" y="213"/>
                  </a:cubicBezTo>
                  <a:cubicBezTo>
                    <a:pt x="714" y="213"/>
                    <a:pt x="712" y="211"/>
                    <a:pt x="712" y="209"/>
                  </a:cubicBezTo>
                  <a:cubicBezTo>
                    <a:pt x="712" y="206"/>
                    <a:pt x="714" y="205"/>
                    <a:pt x="718" y="204"/>
                  </a:cubicBezTo>
                  <a:cubicBezTo>
                    <a:pt x="720" y="204"/>
                    <a:pt x="722" y="203"/>
                    <a:pt x="724" y="203"/>
                  </a:cubicBezTo>
                  <a:lnTo>
                    <a:pt x="724" y="208"/>
                  </a:lnTo>
                  <a:close/>
                  <a:moveTo>
                    <a:pt x="700" y="186"/>
                  </a:moveTo>
                  <a:cubicBezTo>
                    <a:pt x="704" y="186"/>
                    <a:pt x="704" y="186"/>
                    <a:pt x="704" y="186"/>
                  </a:cubicBezTo>
                  <a:cubicBezTo>
                    <a:pt x="704" y="181"/>
                    <a:pt x="704" y="181"/>
                    <a:pt x="704" y="181"/>
                  </a:cubicBezTo>
                  <a:cubicBezTo>
                    <a:pt x="700" y="181"/>
                    <a:pt x="700" y="181"/>
                    <a:pt x="700" y="181"/>
                  </a:cubicBezTo>
                  <a:lnTo>
                    <a:pt x="700" y="186"/>
                  </a:lnTo>
                  <a:close/>
                  <a:moveTo>
                    <a:pt x="180" y="85"/>
                  </a:moveTo>
                  <a:cubicBezTo>
                    <a:pt x="180" y="86"/>
                    <a:pt x="181" y="86"/>
                    <a:pt x="182" y="86"/>
                  </a:cubicBezTo>
                  <a:cubicBezTo>
                    <a:pt x="182" y="86"/>
                    <a:pt x="183" y="86"/>
                    <a:pt x="183" y="85"/>
                  </a:cubicBezTo>
                  <a:cubicBezTo>
                    <a:pt x="194" y="75"/>
                    <a:pt x="194" y="75"/>
                    <a:pt x="194" y="75"/>
                  </a:cubicBezTo>
                  <a:cubicBezTo>
                    <a:pt x="195" y="74"/>
                    <a:pt x="195" y="72"/>
                    <a:pt x="194" y="71"/>
                  </a:cubicBezTo>
                  <a:cubicBezTo>
                    <a:pt x="183" y="61"/>
                    <a:pt x="183" y="61"/>
                    <a:pt x="183" y="61"/>
                  </a:cubicBezTo>
                  <a:cubicBezTo>
                    <a:pt x="183" y="60"/>
                    <a:pt x="182" y="60"/>
                    <a:pt x="182" y="60"/>
                  </a:cubicBezTo>
                  <a:cubicBezTo>
                    <a:pt x="181" y="60"/>
                    <a:pt x="180" y="60"/>
                    <a:pt x="180" y="61"/>
                  </a:cubicBezTo>
                  <a:cubicBezTo>
                    <a:pt x="169" y="71"/>
                    <a:pt x="169" y="71"/>
                    <a:pt x="169" y="71"/>
                  </a:cubicBezTo>
                  <a:cubicBezTo>
                    <a:pt x="169" y="72"/>
                    <a:pt x="168" y="72"/>
                    <a:pt x="168" y="73"/>
                  </a:cubicBezTo>
                  <a:cubicBezTo>
                    <a:pt x="168" y="74"/>
                    <a:pt x="169" y="75"/>
                    <a:pt x="169" y="75"/>
                  </a:cubicBezTo>
                  <a:lnTo>
                    <a:pt x="180" y="85"/>
                  </a:lnTo>
                  <a:close/>
                  <a:moveTo>
                    <a:pt x="685" y="192"/>
                  </a:moveTo>
                  <a:cubicBezTo>
                    <a:pt x="682" y="192"/>
                    <a:pt x="678" y="193"/>
                    <a:pt x="677" y="196"/>
                  </a:cubicBezTo>
                  <a:cubicBezTo>
                    <a:pt x="676" y="196"/>
                    <a:pt x="676" y="196"/>
                    <a:pt x="676" y="196"/>
                  </a:cubicBezTo>
                  <a:cubicBezTo>
                    <a:pt x="676" y="192"/>
                    <a:pt x="676" y="192"/>
                    <a:pt x="676" y="192"/>
                  </a:cubicBezTo>
                  <a:cubicBezTo>
                    <a:pt x="673" y="192"/>
                    <a:pt x="673" y="192"/>
                    <a:pt x="673" y="192"/>
                  </a:cubicBezTo>
                  <a:cubicBezTo>
                    <a:pt x="673" y="215"/>
                    <a:pt x="673" y="215"/>
                    <a:pt x="673" y="215"/>
                  </a:cubicBezTo>
                  <a:cubicBezTo>
                    <a:pt x="677" y="215"/>
                    <a:pt x="677" y="215"/>
                    <a:pt x="677" y="215"/>
                  </a:cubicBezTo>
                  <a:cubicBezTo>
                    <a:pt x="677" y="200"/>
                    <a:pt x="677" y="200"/>
                    <a:pt x="677" y="200"/>
                  </a:cubicBezTo>
                  <a:cubicBezTo>
                    <a:pt x="677" y="197"/>
                    <a:pt x="681" y="195"/>
                    <a:pt x="684" y="195"/>
                  </a:cubicBezTo>
                  <a:cubicBezTo>
                    <a:pt x="687" y="195"/>
                    <a:pt x="690" y="197"/>
                    <a:pt x="690" y="201"/>
                  </a:cubicBezTo>
                  <a:cubicBezTo>
                    <a:pt x="690" y="215"/>
                    <a:pt x="690" y="215"/>
                    <a:pt x="690" y="215"/>
                  </a:cubicBezTo>
                  <a:cubicBezTo>
                    <a:pt x="694" y="215"/>
                    <a:pt x="694" y="215"/>
                    <a:pt x="694" y="215"/>
                  </a:cubicBezTo>
                  <a:cubicBezTo>
                    <a:pt x="694" y="200"/>
                    <a:pt x="694" y="200"/>
                    <a:pt x="694" y="200"/>
                  </a:cubicBezTo>
                  <a:cubicBezTo>
                    <a:pt x="694" y="194"/>
                    <a:pt x="690" y="192"/>
                    <a:pt x="685" y="192"/>
                  </a:cubicBezTo>
                  <a:close/>
                  <a:moveTo>
                    <a:pt x="501" y="196"/>
                  </a:moveTo>
                  <a:cubicBezTo>
                    <a:pt x="500" y="196"/>
                    <a:pt x="500" y="196"/>
                    <a:pt x="500" y="196"/>
                  </a:cubicBezTo>
                  <a:cubicBezTo>
                    <a:pt x="500" y="192"/>
                    <a:pt x="500" y="192"/>
                    <a:pt x="500" y="192"/>
                  </a:cubicBezTo>
                  <a:cubicBezTo>
                    <a:pt x="496" y="192"/>
                    <a:pt x="496" y="192"/>
                    <a:pt x="496" y="192"/>
                  </a:cubicBezTo>
                  <a:cubicBezTo>
                    <a:pt x="496" y="215"/>
                    <a:pt x="496" y="215"/>
                    <a:pt x="496" y="215"/>
                  </a:cubicBezTo>
                  <a:cubicBezTo>
                    <a:pt x="500" y="215"/>
                    <a:pt x="500" y="215"/>
                    <a:pt x="500" y="215"/>
                  </a:cubicBezTo>
                  <a:cubicBezTo>
                    <a:pt x="500" y="202"/>
                    <a:pt x="500" y="202"/>
                    <a:pt x="500" y="202"/>
                  </a:cubicBezTo>
                  <a:cubicBezTo>
                    <a:pt x="501" y="198"/>
                    <a:pt x="503" y="195"/>
                    <a:pt x="506" y="195"/>
                  </a:cubicBezTo>
                  <a:cubicBezTo>
                    <a:pt x="509" y="195"/>
                    <a:pt x="509" y="195"/>
                    <a:pt x="509" y="195"/>
                  </a:cubicBezTo>
                  <a:cubicBezTo>
                    <a:pt x="509" y="192"/>
                    <a:pt x="509" y="192"/>
                    <a:pt x="509" y="192"/>
                  </a:cubicBezTo>
                  <a:cubicBezTo>
                    <a:pt x="506" y="192"/>
                    <a:pt x="506" y="192"/>
                    <a:pt x="506" y="192"/>
                  </a:cubicBezTo>
                  <a:cubicBezTo>
                    <a:pt x="503" y="192"/>
                    <a:pt x="501" y="193"/>
                    <a:pt x="501" y="196"/>
                  </a:cubicBezTo>
                  <a:close/>
                  <a:moveTo>
                    <a:pt x="513" y="215"/>
                  </a:moveTo>
                  <a:cubicBezTo>
                    <a:pt x="517" y="215"/>
                    <a:pt x="517" y="215"/>
                    <a:pt x="517" y="215"/>
                  </a:cubicBezTo>
                  <a:cubicBezTo>
                    <a:pt x="517" y="192"/>
                    <a:pt x="517" y="192"/>
                    <a:pt x="517" y="192"/>
                  </a:cubicBezTo>
                  <a:cubicBezTo>
                    <a:pt x="513" y="192"/>
                    <a:pt x="513" y="192"/>
                    <a:pt x="513" y="192"/>
                  </a:cubicBezTo>
                  <a:lnTo>
                    <a:pt x="513" y="215"/>
                  </a:lnTo>
                  <a:close/>
                  <a:moveTo>
                    <a:pt x="525" y="2"/>
                  </a:moveTo>
                  <a:cubicBezTo>
                    <a:pt x="472" y="142"/>
                    <a:pt x="472" y="142"/>
                    <a:pt x="472" y="142"/>
                  </a:cubicBezTo>
                  <a:cubicBezTo>
                    <a:pt x="472" y="147"/>
                    <a:pt x="472" y="147"/>
                    <a:pt x="472" y="147"/>
                  </a:cubicBezTo>
                  <a:cubicBezTo>
                    <a:pt x="487" y="147"/>
                    <a:pt x="487" y="147"/>
                    <a:pt x="487" y="147"/>
                  </a:cubicBezTo>
                  <a:cubicBezTo>
                    <a:pt x="506" y="95"/>
                    <a:pt x="506" y="95"/>
                    <a:pt x="506" y="95"/>
                  </a:cubicBezTo>
                  <a:cubicBezTo>
                    <a:pt x="569" y="95"/>
                    <a:pt x="569" y="95"/>
                    <a:pt x="569" y="95"/>
                  </a:cubicBezTo>
                  <a:cubicBezTo>
                    <a:pt x="589" y="147"/>
                    <a:pt x="589" y="147"/>
                    <a:pt x="589" y="147"/>
                  </a:cubicBezTo>
                  <a:cubicBezTo>
                    <a:pt x="606" y="147"/>
                    <a:pt x="606" y="147"/>
                    <a:pt x="606" y="147"/>
                  </a:cubicBezTo>
                  <a:cubicBezTo>
                    <a:pt x="606" y="142"/>
                    <a:pt x="606" y="142"/>
                    <a:pt x="606" y="142"/>
                  </a:cubicBezTo>
                  <a:cubicBezTo>
                    <a:pt x="551" y="2"/>
                    <a:pt x="551" y="2"/>
                    <a:pt x="551" y="2"/>
                  </a:cubicBezTo>
                  <a:lnTo>
                    <a:pt x="525" y="2"/>
                  </a:lnTo>
                  <a:close/>
                  <a:moveTo>
                    <a:pt x="512" y="81"/>
                  </a:moveTo>
                  <a:cubicBezTo>
                    <a:pt x="534" y="23"/>
                    <a:pt x="534" y="23"/>
                    <a:pt x="534" y="23"/>
                  </a:cubicBezTo>
                  <a:cubicBezTo>
                    <a:pt x="537" y="14"/>
                    <a:pt x="537" y="14"/>
                    <a:pt x="537" y="14"/>
                  </a:cubicBezTo>
                  <a:cubicBezTo>
                    <a:pt x="537" y="14"/>
                    <a:pt x="537" y="14"/>
                    <a:pt x="537" y="14"/>
                  </a:cubicBezTo>
                  <a:cubicBezTo>
                    <a:pt x="540" y="23"/>
                    <a:pt x="540" y="23"/>
                    <a:pt x="540" y="23"/>
                  </a:cubicBezTo>
                  <a:cubicBezTo>
                    <a:pt x="563" y="81"/>
                    <a:pt x="563" y="81"/>
                    <a:pt x="563" y="81"/>
                  </a:cubicBezTo>
                  <a:lnTo>
                    <a:pt x="512" y="81"/>
                  </a:lnTo>
                  <a:close/>
                  <a:moveTo>
                    <a:pt x="480" y="191"/>
                  </a:moveTo>
                  <a:cubicBezTo>
                    <a:pt x="477" y="191"/>
                    <a:pt x="474" y="193"/>
                    <a:pt x="473" y="195"/>
                  </a:cubicBezTo>
                  <a:cubicBezTo>
                    <a:pt x="473" y="195"/>
                    <a:pt x="473" y="195"/>
                    <a:pt x="473" y="195"/>
                  </a:cubicBezTo>
                  <a:cubicBezTo>
                    <a:pt x="473" y="192"/>
                    <a:pt x="473" y="192"/>
                    <a:pt x="473" y="192"/>
                  </a:cubicBezTo>
                  <a:cubicBezTo>
                    <a:pt x="469" y="192"/>
                    <a:pt x="469" y="192"/>
                    <a:pt x="469" y="192"/>
                  </a:cubicBezTo>
                  <a:cubicBezTo>
                    <a:pt x="469" y="225"/>
                    <a:pt x="469" y="225"/>
                    <a:pt x="469" y="225"/>
                  </a:cubicBezTo>
                  <a:cubicBezTo>
                    <a:pt x="473" y="225"/>
                    <a:pt x="473" y="225"/>
                    <a:pt x="473" y="225"/>
                  </a:cubicBezTo>
                  <a:cubicBezTo>
                    <a:pt x="473" y="212"/>
                    <a:pt x="473" y="212"/>
                    <a:pt x="473" y="212"/>
                  </a:cubicBezTo>
                  <a:cubicBezTo>
                    <a:pt x="473" y="212"/>
                    <a:pt x="473" y="212"/>
                    <a:pt x="473" y="212"/>
                  </a:cubicBezTo>
                  <a:cubicBezTo>
                    <a:pt x="474" y="214"/>
                    <a:pt x="477" y="216"/>
                    <a:pt x="480" y="216"/>
                  </a:cubicBezTo>
                  <a:cubicBezTo>
                    <a:pt x="486" y="216"/>
                    <a:pt x="491" y="211"/>
                    <a:pt x="491" y="203"/>
                  </a:cubicBezTo>
                  <a:cubicBezTo>
                    <a:pt x="491" y="196"/>
                    <a:pt x="487" y="191"/>
                    <a:pt x="480" y="191"/>
                  </a:cubicBezTo>
                  <a:close/>
                  <a:moveTo>
                    <a:pt x="479" y="212"/>
                  </a:moveTo>
                  <a:cubicBezTo>
                    <a:pt x="476" y="212"/>
                    <a:pt x="473" y="211"/>
                    <a:pt x="473" y="208"/>
                  </a:cubicBezTo>
                  <a:cubicBezTo>
                    <a:pt x="473" y="201"/>
                    <a:pt x="473" y="201"/>
                    <a:pt x="473" y="201"/>
                  </a:cubicBezTo>
                  <a:cubicBezTo>
                    <a:pt x="473" y="197"/>
                    <a:pt x="476" y="195"/>
                    <a:pt x="479" y="195"/>
                  </a:cubicBezTo>
                  <a:cubicBezTo>
                    <a:pt x="484" y="195"/>
                    <a:pt x="488" y="198"/>
                    <a:pt x="488" y="203"/>
                  </a:cubicBezTo>
                  <a:cubicBezTo>
                    <a:pt x="488" y="209"/>
                    <a:pt x="484" y="212"/>
                    <a:pt x="479" y="212"/>
                  </a:cubicBezTo>
                  <a:close/>
                  <a:moveTo>
                    <a:pt x="513" y="186"/>
                  </a:moveTo>
                  <a:cubicBezTo>
                    <a:pt x="517" y="186"/>
                    <a:pt x="517" y="186"/>
                    <a:pt x="517" y="186"/>
                  </a:cubicBezTo>
                  <a:cubicBezTo>
                    <a:pt x="517" y="181"/>
                    <a:pt x="517" y="181"/>
                    <a:pt x="517" y="181"/>
                  </a:cubicBezTo>
                  <a:cubicBezTo>
                    <a:pt x="513" y="181"/>
                    <a:pt x="513" y="181"/>
                    <a:pt x="513" y="181"/>
                  </a:cubicBezTo>
                  <a:lnTo>
                    <a:pt x="513" y="186"/>
                  </a:lnTo>
                  <a:close/>
                  <a:moveTo>
                    <a:pt x="566" y="204"/>
                  </a:moveTo>
                  <a:cubicBezTo>
                    <a:pt x="566" y="197"/>
                    <a:pt x="563" y="191"/>
                    <a:pt x="555" y="191"/>
                  </a:cubicBezTo>
                  <a:cubicBezTo>
                    <a:pt x="548" y="191"/>
                    <a:pt x="544" y="197"/>
                    <a:pt x="544" y="203"/>
                  </a:cubicBezTo>
                  <a:cubicBezTo>
                    <a:pt x="544" y="212"/>
                    <a:pt x="549" y="216"/>
                    <a:pt x="557" y="216"/>
                  </a:cubicBezTo>
                  <a:cubicBezTo>
                    <a:pt x="559" y="216"/>
                    <a:pt x="563" y="215"/>
                    <a:pt x="565" y="213"/>
                  </a:cubicBezTo>
                  <a:cubicBezTo>
                    <a:pt x="565" y="210"/>
                    <a:pt x="565" y="210"/>
                    <a:pt x="565" y="210"/>
                  </a:cubicBezTo>
                  <a:cubicBezTo>
                    <a:pt x="564" y="210"/>
                    <a:pt x="564" y="210"/>
                    <a:pt x="564" y="210"/>
                  </a:cubicBezTo>
                  <a:cubicBezTo>
                    <a:pt x="562" y="212"/>
                    <a:pt x="559" y="213"/>
                    <a:pt x="557" y="213"/>
                  </a:cubicBezTo>
                  <a:cubicBezTo>
                    <a:pt x="552" y="213"/>
                    <a:pt x="550" y="211"/>
                    <a:pt x="549" y="208"/>
                  </a:cubicBezTo>
                  <a:cubicBezTo>
                    <a:pt x="548" y="207"/>
                    <a:pt x="548" y="206"/>
                    <a:pt x="548" y="204"/>
                  </a:cubicBezTo>
                  <a:cubicBezTo>
                    <a:pt x="548" y="204"/>
                    <a:pt x="548" y="204"/>
                    <a:pt x="548" y="204"/>
                  </a:cubicBezTo>
                  <a:lnTo>
                    <a:pt x="566" y="204"/>
                  </a:lnTo>
                  <a:close/>
                  <a:moveTo>
                    <a:pt x="555" y="194"/>
                  </a:moveTo>
                  <a:cubicBezTo>
                    <a:pt x="559" y="194"/>
                    <a:pt x="562" y="197"/>
                    <a:pt x="562" y="201"/>
                  </a:cubicBezTo>
                  <a:cubicBezTo>
                    <a:pt x="548" y="201"/>
                    <a:pt x="548" y="201"/>
                    <a:pt x="548" y="201"/>
                  </a:cubicBezTo>
                  <a:cubicBezTo>
                    <a:pt x="549" y="197"/>
                    <a:pt x="551" y="194"/>
                    <a:pt x="555" y="194"/>
                  </a:cubicBezTo>
                  <a:close/>
                  <a:moveTo>
                    <a:pt x="526" y="198"/>
                  </a:moveTo>
                  <a:cubicBezTo>
                    <a:pt x="526" y="196"/>
                    <a:pt x="528" y="194"/>
                    <a:pt x="532" y="194"/>
                  </a:cubicBezTo>
                  <a:cubicBezTo>
                    <a:pt x="536" y="194"/>
                    <a:pt x="538" y="196"/>
                    <a:pt x="539" y="197"/>
                  </a:cubicBezTo>
                  <a:cubicBezTo>
                    <a:pt x="540" y="197"/>
                    <a:pt x="540" y="197"/>
                    <a:pt x="540" y="197"/>
                  </a:cubicBezTo>
                  <a:cubicBezTo>
                    <a:pt x="540" y="193"/>
                    <a:pt x="540" y="193"/>
                    <a:pt x="540" y="193"/>
                  </a:cubicBezTo>
                  <a:cubicBezTo>
                    <a:pt x="538" y="193"/>
                    <a:pt x="536" y="192"/>
                    <a:pt x="532" y="192"/>
                  </a:cubicBezTo>
                  <a:cubicBezTo>
                    <a:pt x="526" y="192"/>
                    <a:pt x="523" y="194"/>
                    <a:pt x="523" y="198"/>
                  </a:cubicBezTo>
                  <a:cubicBezTo>
                    <a:pt x="523" y="206"/>
                    <a:pt x="537" y="204"/>
                    <a:pt x="537" y="209"/>
                  </a:cubicBezTo>
                  <a:cubicBezTo>
                    <a:pt x="537" y="212"/>
                    <a:pt x="535" y="213"/>
                    <a:pt x="532" y="213"/>
                  </a:cubicBezTo>
                  <a:cubicBezTo>
                    <a:pt x="529" y="213"/>
                    <a:pt x="525" y="211"/>
                    <a:pt x="524" y="210"/>
                  </a:cubicBezTo>
                  <a:cubicBezTo>
                    <a:pt x="523" y="210"/>
                    <a:pt x="523" y="210"/>
                    <a:pt x="523" y="210"/>
                  </a:cubicBezTo>
                  <a:cubicBezTo>
                    <a:pt x="523" y="213"/>
                    <a:pt x="523" y="213"/>
                    <a:pt x="523" y="213"/>
                  </a:cubicBezTo>
                  <a:cubicBezTo>
                    <a:pt x="525" y="215"/>
                    <a:pt x="528" y="216"/>
                    <a:pt x="531" y="216"/>
                  </a:cubicBezTo>
                  <a:cubicBezTo>
                    <a:pt x="538" y="216"/>
                    <a:pt x="541" y="213"/>
                    <a:pt x="541" y="209"/>
                  </a:cubicBezTo>
                  <a:cubicBezTo>
                    <a:pt x="541" y="201"/>
                    <a:pt x="526" y="203"/>
                    <a:pt x="526" y="198"/>
                  </a:cubicBezTo>
                  <a:close/>
                  <a:moveTo>
                    <a:pt x="359" y="215"/>
                  </a:moveTo>
                  <a:cubicBezTo>
                    <a:pt x="382" y="215"/>
                    <a:pt x="382" y="215"/>
                    <a:pt x="382" y="215"/>
                  </a:cubicBezTo>
                  <a:cubicBezTo>
                    <a:pt x="382" y="212"/>
                    <a:pt x="382" y="212"/>
                    <a:pt x="382" y="212"/>
                  </a:cubicBezTo>
                  <a:cubicBezTo>
                    <a:pt x="363" y="212"/>
                    <a:pt x="363" y="212"/>
                    <a:pt x="363" y="212"/>
                  </a:cubicBezTo>
                  <a:cubicBezTo>
                    <a:pt x="363" y="200"/>
                    <a:pt x="363" y="200"/>
                    <a:pt x="363" y="200"/>
                  </a:cubicBezTo>
                  <a:cubicBezTo>
                    <a:pt x="381" y="200"/>
                    <a:pt x="381" y="200"/>
                    <a:pt x="381" y="200"/>
                  </a:cubicBezTo>
                  <a:cubicBezTo>
                    <a:pt x="381" y="197"/>
                    <a:pt x="381" y="197"/>
                    <a:pt x="381" y="197"/>
                  </a:cubicBezTo>
                  <a:cubicBezTo>
                    <a:pt x="363" y="197"/>
                    <a:pt x="363" y="197"/>
                    <a:pt x="363" y="197"/>
                  </a:cubicBezTo>
                  <a:cubicBezTo>
                    <a:pt x="363" y="185"/>
                    <a:pt x="363" y="185"/>
                    <a:pt x="363" y="185"/>
                  </a:cubicBezTo>
                  <a:cubicBezTo>
                    <a:pt x="382" y="185"/>
                    <a:pt x="382" y="185"/>
                    <a:pt x="382" y="185"/>
                  </a:cubicBezTo>
                  <a:cubicBezTo>
                    <a:pt x="382" y="182"/>
                    <a:pt x="382" y="182"/>
                    <a:pt x="382" y="182"/>
                  </a:cubicBezTo>
                  <a:cubicBezTo>
                    <a:pt x="359" y="182"/>
                    <a:pt x="359" y="182"/>
                    <a:pt x="359" y="182"/>
                  </a:cubicBezTo>
                  <a:lnTo>
                    <a:pt x="359" y="215"/>
                  </a:lnTo>
                  <a:close/>
                  <a:moveTo>
                    <a:pt x="457" y="196"/>
                  </a:moveTo>
                  <a:cubicBezTo>
                    <a:pt x="456" y="196"/>
                    <a:pt x="456" y="196"/>
                    <a:pt x="456" y="196"/>
                  </a:cubicBezTo>
                  <a:cubicBezTo>
                    <a:pt x="456" y="192"/>
                    <a:pt x="456" y="192"/>
                    <a:pt x="456" y="192"/>
                  </a:cubicBezTo>
                  <a:cubicBezTo>
                    <a:pt x="453" y="192"/>
                    <a:pt x="453" y="192"/>
                    <a:pt x="453" y="192"/>
                  </a:cubicBezTo>
                  <a:cubicBezTo>
                    <a:pt x="453" y="215"/>
                    <a:pt x="453" y="215"/>
                    <a:pt x="453" y="215"/>
                  </a:cubicBezTo>
                  <a:cubicBezTo>
                    <a:pt x="457" y="215"/>
                    <a:pt x="457" y="215"/>
                    <a:pt x="457" y="215"/>
                  </a:cubicBezTo>
                  <a:cubicBezTo>
                    <a:pt x="457" y="202"/>
                    <a:pt x="457" y="202"/>
                    <a:pt x="457" y="202"/>
                  </a:cubicBezTo>
                  <a:cubicBezTo>
                    <a:pt x="457" y="198"/>
                    <a:pt x="459" y="195"/>
                    <a:pt x="462" y="195"/>
                  </a:cubicBezTo>
                  <a:cubicBezTo>
                    <a:pt x="465" y="195"/>
                    <a:pt x="465" y="195"/>
                    <a:pt x="465" y="195"/>
                  </a:cubicBezTo>
                  <a:cubicBezTo>
                    <a:pt x="465" y="192"/>
                    <a:pt x="465" y="192"/>
                    <a:pt x="465" y="192"/>
                  </a:cubicBezTo>
                  <a:cubicBezTo>
                    <a:pt x="462" y="192"/>
                    <a:pt x="462" y="192"/>
                    <a:pt x="462" y="192"/>
                  </a:cubicBezTo>
                  <a:cubicBezTo>
                    <a:pt x="459" y="192"/>
                    <a:pt x="458" y="193"/>
                    <a:pt x="457" y="196"/>
                  </a:cubicBezTo>
                  <a:close/>
                  <a:moveTo>
                    <a:pt x="302" y="8"/>
                  </a:moveTo>
                  <a:cubicBezTo>
                    <a:pt x="301" y="4"/>
                    <a:pt x="297" y="2"/>
                    <a:pt x="293" y="2"/>
                  </a:cubicBezTo>
                  <a:cubicBezTo>
                    <a:pt x="164" y="2"/>
                    <a:pt x="164" y="2"/>
                    <a:pt x="164" y="2"/>
                  </a:cubicBezTo>
                  <a:cubicBezTo>
                    <a:pt x="161" y="2"/>
                    <a:pt x="159" y="3"/>
                    <a:pt x="157" y="5"/>
                  </a:cubicBezTo>
                  <a:cubicBezTo>
                    <a:pt x="73" y="89"/>
                    <a:pt x="73" y="89"/>
                    <a:pt x="73" y="89"/>
                  </a:cubicBezTo>
                  <a:cubicBezTo>
                    <a:pt x="69" y="92"/>
                    <a:pt x="69" y="99"/>
                    <a:pt x="73" y="103"/>
                  </a:cubicBezTo>
                  <a:cubicBezTo>
                    <a:pt x="101" y="131"/>
                    <a:pt x="101" y="131"/>
                    <a:pt x="101" y="131"/>
                  </a:cubicBezTo>
                  <a:cubicBezTo>
                    <a:pt x="89" y="143"/>
                    <a:pt x="89" y="143"/>
                    <a:pt x="89" y="143"/>
                  </a:cubicBezTo>
                  <a:cubicBezTo>
                    <a:pt x="85" y="147"/>
                    <a:pt x="85" y="153"/>
                    <a:pt x="89" y="157"/>
                  </a:cubicBezTo>
                  <a:cubicBezTo>
                    <a:pt x="131" y="199"/>
                    <a:pt x="131" y="199"/>
                    <a:pt x="131" y="199"/>
                  </a:cubicBezTo>
                  <a:cubicBezTo>
                    <a:pt x="135" y="203"/>
                    <a:pt x="141" y="203"/>
                    <a:pt x="145" y="199"/>
                  </a:cubicBezTo>
                  <a:cubicBezTo>
                    <a:pt x="158" y="186"/>
                    <a:pt x="158" y="186"/>
                    <a:pt x="158" y="186"/>
                  </a:cubicBezTo>
                  <a:cubicBezTo>
                    <a:pt x="195" y="222"/>
                    <a:pt x="195" y="222"/>
                    <a:pt x="195" y="222"/>
                  </a:cubicBezTo>
                  <a:cubicBezTo>
                    <a:pt x="197" y="224"/>
                    <a:pt x="199" y="225"/>
                    <a:pt x="202" y="225"/>
                  </a:cubicBezTo>
                  <a:cubicBezTo>
                    <a:pt x="204" y="225"/>
                    <a:pt x="207" y="224"/>
                    <a:pt x="209" y="222"/>
                  </a:cubicBezTo>
                  <a:cubicBezTo>
                    <a:pt x="298" y="133"/>
                    <a:pt x="298" y="133"/>
                    <a:pt x="298" y="133"/>
                  </a:cubicBezTo>
                  <a:cubicBezTo>
                    <a:pt x="300" y="131"/>
                    <a:pt x="301" y="128"/>
                    <a:pt x="301" y="126"/>
                  </a:cubicBezTo>
                  <a:cubicBezTo>
                    <a:pt x="301" y="123"/>
                    <a:pt x="300" y="120"/>
                    <a:pt x="298" y="119"/>
                  </a:cubicBezTo>
                  <a:cubicBezTo>
                    <a:pt x="249" y="69"/>
                    <a:pt x="249" y="69"/>
                    <a:pt x="249" y="69"/>
                  </a:cubicBezTo>
                  <a:cubicBezTo>
                    <a:pt x="300" y="19"/>
                    <a:pt x="300" y="19"/>
                    <a:pt x="300" y="19"/>
                  </a:cubicBezTo>
                  <a:cubicBezTo>
                    <a:pt x="303" y="16"/>
                    <a:pt x="304" y="12"/>
                    <a:pt x="302" y="8"/>
                  </a:cubicBezTo>
                  <a:close/>
                  <a:moveTo>
                    <a:pt x="217" y="57"/>
                  </a:moveTo>
                  <a:cubicBezTo>
                    <a:pt x="227" y="46"/>
                    <a:pt x="227" y="46"/>
                    <a:pt x="227" y="46"/>
                  </a:cubicBezTo>
                  <a:cubicBezTo>
                    <a:pt x="228" y="46"/>
                    <a:pt x="229" y="45"/>
                    <a:pt x="229" y="45"/>
                  </a:cubicBezTo>
                  <a:cubicBezTo>
                    <a:pt x="230" y="45"/>
                    <a:pt x="231" y="46"/>
                    <a:pt x="231" y="46"/>
                  </a:cubicBezTo>
                  <a:cubicBezTo>
                    <a:pt x="242" y="57"/>
                    <a:pt x="242" y="57"/>
                    <a:pt x="242" y="57"/>
                  </a:cubicBezTo>
                  <a:cubicBezTo>
                    <a:pt x="243" y="58"/>
                    <a:pt x="243" y="59"/>
                    <a:pt x="242" y="60"/>
                  </a:cubicBezTo>
                  <a:cubicBezTo>
                    <a:pt x="231" y="71"/>
                    <a:pt x="231" y="71"/>
                    <a:pt x="231" y="71"/>
                  </a:cubicBezTo>
                  <a:cubicBezTo>
                    <a:pt x="231" y="71"/>
                    <a:pt x="230" y="72"/>
                    <a:pt x="229" y="72"/>
                  </a:cubicBezTo>
                  <a:cubicBezTo>
                    <a:pt x="229" y="72"/>
                    <a:pt x="228" y="71"/>
                    <a:pt x="227" y="71"/>
                  </a:cubicBezTo>
                  <a:cubicBezTo>
                    <a:pt x="217" y="60"/>
                    <a:pt x="217" y="60"/>
                    <a:pt x="217" y="60"/>
                  </a:cubicBezTo>
                  <a:cubicBezTo>
                    <a:pt x="216" y="60"/>
                    <a:pt x="216" y="59"/>
                    <a:pt x="216" y="59"/>
                  </a:cubicBezTo>
                  <a:cubicBezTo>
                    <a:pt x="216" y="58"/>
                    <a:pt x="216" y="57"/>
                    <a:pt x="217" y="57"/>
                  </a:cubicBezTo>
                  <a:close/>
                  <a:moveTo>
                    <a:pt x="158" y="35"/>
                  </a:moveTo>
                  <a:cubicBezTo>
                    <a:pt x="158" y="34"/>
                    <a:pt x="158" y="33"/>
                    <a:pt x="160" y="33"/>
                  </a:cubicBezTo>
                  <a:cubicBezTo>
                    <a:pt x="161" y="32"/>
                    <a:pt x="162" y="32"/>
                    <a:pt x="163" y="33"/>
                  </a:cubicBezTo>
                  <a:cubicBezTo>
                    <a:pt x="182" y="52"/>
                    <a:pt x="182" y="52"/>
                    <a:pt x="182" y="52"/>
                  </a:cubicBezTo>
                  <a:cubicBezTo>
                    <a:pt x="200" y="33"/>
                    <a:pt x="200" y="33"/>
                    <a:pt x="200" y="33"/>
                  </a:cubicBezTo>
                  <a:cubicBezTo>
                    <a:pt x="201" y="32"/>
                    <a:pt x="202" y="32"/>
                    <a:pt x="204" y="33"/>
                  </a:cubicBezTo>
                  <a:cubicBezTo>
                    <a:pt x="205" y="33"/>
                    <a:pt x="205" y="34"/>
                    <a:pt x="205" y="35"/>
                  </a:cubicBezTo>
                  <a:cubicBezTo>
                    <a:pt x="205" y="77"/>
                    <a:pt x="205" y="77"/>
                    <a:pt x="205" y="77"/>
                  </a:cubicBezTo>
                  <a:cubicBezTo>
                    <a:pt x="205" y="78"/>
                    <a:pt x="205" y="79"/>
                    <a:pt x="204" y="79"/>
                  </a:cubicBezTo>
                  <a:cubicBezTo>
                    <a:pt x="184" y="100"/>
                    <a:pt x="184" y="100"/>
                    <a:pt x="184" y="100"/>
                  </a:cubicBezTo>
                  <a:cubicBezTo>
                    <a:pt x="183" y="101"/>
                    <a:pt x="182" y="101"/>
                    <a:pt x="182" y="101"/>
                  </a:cubicBezTo>
                  <a:cubicBezTo>
                    <a:pt x="181" y="101"/>
                    <a:pt x="180" y="101"/>
                    <a:pt x="179" y="100"/>
                  </a:cubicBezTo>
                  <a:cubicBezTo>
                    <a:pt x="159" y="79"/>
                    <a:pt x="159" y="79"/>
                    <a:pt x="159" y="79"/>
                  </a:cubicBezTo>
                  <a:cubicBezTo>
                    <a:pt x="158" y="79"/>
                    <a:pt x="158" y="78"/>
                    <a:pt x="158" y="77"/>
                  </a:cubicBezTo>
                  <a:lnTo>
                    <a:pt x="158" y="35"/>
                  </a:lnTo>
                  <a:close/>
                  <a:moveTo>
                    <a:pt x="121" y="57"/>
                  </a:moveTo>
                  <a:cubicBezTo>
                    <a:pt x="132" y="46"/>
                    <a:pt x="132" y="46"/>
                    <a:pt x="132" y="46"/>
                  </a:cubicBezTo>
                  <a:cubicBezTo>
                    <a:pt x="132" y="46"/>
                    <a:pt x="133" y="45"/>
                    <a:pt x="134" y="45"/>
                  </a:cubicBezTo>
                  <a:cubicBezTo>
                    <a:pt x="134" y="45"/>
                    <a:pt x="135" y="46"/>
                    <a:pt x="136" y="46"/>
                  </a:cubicBezTo>
                  <a:cubicBezTo>
                    <a:pt x="146" y="57"/>
                    <a:pt x="146" y="57"/>
                    <a:pt x="146" y="57"/>
                  </a:cubicBezTo>
                  <a:cubicBezTo>
                    <a:pt x="147" y="58"/>
                    <a:pt x="147" y="59"/>
                    <a:pt x="146" y="60"/>
                  </a:cubicBezTo>
                  <a:cubicBezTo>
                    <a:pt x="136" y="71"/>
                    <a:pt x="136" y="71"/>
                    <a:pt x="136" y="71"/>
                  </a:cubicBezTo>
                  <a:cubicBezTo>
                    <a:pt x="135" y="71"/>
                    <a:pt x="134" y="72"/>
                    <a:pt x="134" y="72"/>
                  </a:cubicBezTo>
                  <a:cubicBezTo>
                    <a:pt x="133" y="72"/>
                    <a:pt x="132" y="71"/>
                    <a:pt x="132" y="71"/>
                  </a:cubicBezTo>
                  <a:cubicBezTo>
                    <a:pt x="121" y="60"/>
                    <a:pt x="121" y="60"/>
                    <a:pt x="121" y="60"/>
                  </a:cubicBezTo>
                  <a:cubicBezTo>
                    <a:pt x="121" y="60"/>
                    <a:pt x="121" y="59"/>
                    <a:pt x="121" y="59"/>
                  </a:cubicBezTo>
                  <a:cubicBezTo>
                    <a:pt x="121" y="58"/>
                    <a:pt x="121" y="57"/>
                    <a:pt x="121" y="57"/>
                  </a:cubicBezTo>
                  <a:close/>
                  <a:moveTo>
                    <a:pt x="146" y="156"/>
                  </a:moveTo>
                  <a:cubicBezTo>
                    <a:pt x="136" y="166"/>
                    <a:pt x="136" y="166"/>
                    <a:pt x="136" y="166"/>
                  </a:cubicBezTo>
                  <a:cubicBezTo>
                    <a:pt x="135" y="167"/>
                    <a:pt x="134" y="167"/>
                    <a:pt x="134" y="167"/>
                  </a:cubicBezTo>
                  <a:cubicBezTo>
                    <a:pt x="133" y="167"/>
                    <a:pt x="132" y="167"/>
                    <a:pt x="132" y="166"/>
                  </a:cubicBezTo>
                  <a:cubicBezTo>
                    <a:pt x="121" y="156"/>
                    <a:pt x="121" y="156"/>
                    <a:pt x="121" y="156"/>
                  </a:cubicBezTo>
                  <a:cubicBezTo>
                    <a:pt x="121" y="155"/>
                    <a:pt x="121" y="155"/>
                    <a:pt x="121" y="154"/>
                  </a:cubicBezTo>
                  <a:cubicBezTo>
                    <a:pt x="121" y="153"/>
                    <a:pt x="121" y="153"/>
                    <a:pt x="121" y="152"/>
                  </a:cubicBezTo>
                  <a:cubicBezTo>
                    <a:pt x="132" y="142"/>
                    <a:pt x="132" y="142"/>
                    <a:pt x="132" y="142"/>
                  </a:cubicBezTo>
                  <a:cubicBezTo>
                    <a:pt x="132" y="141"/>
                    <a:pt x="133" y="141"/>
                    <a:pt x="134" y="141"/>
                  </a:cubicBezTo>
                  <a:cubicBezTo>
                    <a:pt x="134" y="141"/>
                    <a:pt x="135" y="141"/>
                    <a:pt x="136" y="142"/>
                  </a:cubicBezTo>
                  <a:cubicBezTo>
                    <a:pt x="146" y="152"/>
                    <a:pt x="146" y="152"/>
                    <a:pt x="146" y="152"/>
                  </a:cubicBezTo>
                  <a:cubicBezTo>
                    <a:pt x="147" y="153"/>
                    <a:pt x="147" y="155"/>
                    <a:pt x="146" y="156"/>
                  </a:cubicBezTo>
                  <a:close/>
                  <a:moveTo>
                    <a:pt x="152" y="130"/>
                  </a:moveTo>
                  <a:cubicBezTo>
                    <a:pt x="110" y="130"/>
                    <a:pt x="110" y="130"/>
                    <a:pt x="110" y="130"/>
                  </a:cubicBezTo>
                  <a:cubicBezTo>
                    <a:pt x="109" y="130"/>
                    <a:pt x="108" y="130"/>
                    <a:pt x="107" y="129"/>
                  </a:cubicBezTo>
                  <a:cubicBezTo>
                    <a:pt x="107" y="127"/>
                    <a:pt x="107" y="126"/>
                    <a:pt x="108" y="125"/>
                  </a:cubicBezTo>
                  <a:cubicBezTo>
                    <a:pt x="127" y="107"/>
                    <a:pt x="127" y="107"/>
                    <a:pt x="127" y="107"/>
                  </a:cubicBezTo>
                  <a:cubicBezTo>
                    <a:pt x="108" y="88"/>
                    <a:pt x="108" y="88"/>
                    <a:pt x="108" y="88"/>
                  </a:cubicBezTo>
                  <a:cubicBezTo>
                    <a:pt x="107" y="87"/>
                    <a:pt x="107" y="86"/>
                    <a:pt x="107" y="85"/>
                  </a:cubicBezTo>
                  <a:cubicBezTo>
                    <a:pt x="108" y="83"/>
                    <a:pt x="109" y="83"/>
                    <a:pt x="110" y="83"/>
                  </a:cubicBezTo>
                  <a:cubicBezTo>
                    <a:pt x="152" y="83"/>
                    <a:pt x="152" y="83"/>
                    <a:pt x="152" y="83"/>
                  </a:cubicBezTo>
                  <a:cubicBezTo>
                    <a:pt x="153" y="83"/>
                    <a:pt x="153" y="83"/>
                    <a:pt x="154" y="84"/>
                  </a:cubicBezTo>
                  <a:cubicBezTo>
                    <a:pt x="175" y="104"/>
                    <a:pt x="175" y="104"/>
                    <a:pt x="175" y="104"/>
                  </a:cubicBezTo>
                  <a:cubicBezTo>
                    <a:pt x="175" y="105"/>
                    <a:pt x="176" y="106"/>
                    <a:pt x="176" y="107"/>
                  </a:cubicBezTo>
                  <a:cubicBezTo>
                    <a:pt x="176" y="107"/>
                    <a:pt x="175" y="108"/>
                    <a:pt x="175" y="109"/>
                  </a:cubicBezTo>
                  <a:cubicBezTo>
                    <a:pt x="154" y="130"/>
                    <a:pt x="154" y="130"/>
                    <a:pt x="154" y="130"/>
                  </a:cubicBezTo>
                  <a:cubicBezTo>
                    <a:pt x="153" y="130"/>
                    <a:pt x="153" y="130"/>
                    <a:pt x="152" y="130"/>
                  </a:cubicBezTo>
                  <a:close/>
                  <a:moveTo>
                    <a:pt x="205" y="178"/>
                  </a:moveTo>
                  <a:cubicBezTo>
                    <a:pt x="205" y="179"/>
                    <a:pt x="205" y="180"/>
                    <a:pt x="204" y="181"/>
                  </a:cubicBezTo>
                  <a:cubicBezTo>
                    <a:pt x="203" y="181"/>
                    <a:pt x="203" y="181"/>
                    <a:pt x="202" y="181"/>
                  </a:cubicBezTo>
                  <a:cubicBezTo>
                    <a:pt x="202" y="181"/>
                    <a:pt x="201" y="181"/>
                    <a:pt x="200" y="180"/>
                  </a:cubicBezTo>
                  <a:cubicBezTo>
                    <a:pt x="182" y="161"/>
                    <a:pt x="182" y="161"/>
                    <a:pt x="182" y="161"/>
                  </a:cubicBezTo>
                  <a:cubicBezTo>
                    <a:pt x="163" y="180"/>
                    <a:pt x="163" y="180"/>
                    <a:pt x="163" y="180"/>
                  </a:cubicBezTo>
                  <a:cubicBezTo>
                    <a:pt x="162" y="181"/>
                    <a:pt x="161" y="181"/>
                    <a:pt x="160" y="181"/>
                  </a:cubicBezTo>
                  <a:cubicBezTo>
                    <a:pt x="158" y="180"/>
                    <a:pt x="158" y="179"/>
                    <a:pt x="158" y="178"/>
                  </a:cubicBezTo>
                  <a:cubicBezTo>
                    <a:pt x="158" y="136"/>
                    <a:pt x="158" y="136"/>
                    <a:pt x="158" y="136"/>
                  </a:cubicBezTo>
                  <a:cubicBezTo>
                    <a:pt x="158" y="136"/>
                    <a:pt x="158" y="135"/>
                    <a:pt x="159" y="134"/>
                  </a:cubicBezTo>
                  <a:cubicBezTo>
                    <a:pt x="179" y="113"/>
                    <a:pt x="179" y="113"/>
                    <a:pt x="179" y="113"/>
                  </a:cubicBezTo>
                  <a:cubicBezTo>
                    <a:pt x="181" y="112"/>
                    <a:pt x="182" y="112"/>
                    <a:pt x="184" y="113"/>
                  </a:cubicBezTo>
                  <a:cubicBezTo>
                    <a:pt x="204" y="134"/>
                    <a:pt x="204" y="134"/>
                    <a:pt x="204" y="134"/>
                  </a:cubicBezTo>
                  <a:cubicBezTo>
                    <a:pt x="205" y="135"/>
                    <a:pt x="205" y="136"/>
                    <a:pt x="205" y="136"/>
                  </a:cubicBezTo>
                  <a:lnTo>
                    <a:pt x="205" y="178"/>
                  </a:lnTo>
                  <a:close/>
                  <a:moveTo>
                    <a:pt x="242" y="156"/>
                  </a:moveTo>
                  <a:cubicBezTo>
                    <a:pt x="231" y="166"/>
                    <a:pt x="231" y="166"/>
                    <a:pt x="231" y="166"/>
                  </a:cubicBezTo>
                  <a:cubicBezTo>
                    <a:pt x="231" y="167"/>
                    <a:pt x="230" y="167"/>
                    <a:pt x="229" y="167"/>
                  </a:cubicBezTo>
                  <a:cubicBezTo>
                    <a:pt x="229" y="167"/>
                    <a:pt x="228" y="167"/>
                    <a:pt x="227" y="166"/>
                  </a:cubicBezTo>
                  <a:cubicBezTo>
                    <a:pt x="217" y="156"/>
                    <a:pt x="217" y="156"/>
                    <a:pt x="217" y="156"/>
                  </a:cubicBezTo>
                  <a:cubicBezTo>
                    <a:pt x="216" y="155"/>
                    <a:pt x="216" y="155"/>
                    <a:pt x="216" y="154"/>
                  </a:cubicBezTo>
                  <a:cubicBezTo>
                    <a:pt x="216" y="153"/>
                    <a:pt x="216" y="153"/>
                    <a:pt x="217" y="152"/>
                  </a:cubicBezTo>
                  <a:cubicBezTo>
                    <a:pt x="227" y="142"/>
                    <a:pt x="227" y="142"/>
                    <a:pt x="227" y="142"/>
                  </a:cubicBezTo>
                  <a:cubicBezTo>
                    <a:pt x="228" y="141"/>
                    <a:pt x="229" y="141"/>
                    <a:pt x="229" y="141"/>
                  </a:cubicBezTo>
                  <a:cubicBezTo>
                    <a:pt x="230" y="141"/>
                    <a:pt x="231" y="141"/>
                    <a:pt x="231" y="142"/>
                  </a:cubicBezTo>
                  <a:cubicBezTo>
                    <a:pt x="242" y="152"/>
                    <a:pt x="242" y="152"/>
                    <a:pt x="242" y="152"/>
                  </a:cubicBezTo>
                  <a:cubicBezTo>
                    <a:pt x="243" y="153"/>
                    <a:pt x="243" y="155"/>
                    <a:pt x="242" y="156"/>
                  </a:cubicBezTo>
                  <a:close/>
                  <a:moveTo>
                    <a:pt x="253" y="83"/>
                  </a:moveTo>
                  <a:cubicBezTo>
                    <a:pt x="254" y="83"/>
                    <a:pt x="255" y="83"/>
                    <a:pt x="256" y="85"/>
                  </a:cubicBezTo>
                  <a:cubicBezTo>
                    <a:pt x="256" y="86"/>
                    <a:pt x="256" y="87"/>
                    <a:pt x="255" y="88"/>
                  </a:cubicBezTo>
                  <a:cubicBezTo>
                    <a:pt x="236" y="107"/>
                    <a:pt x="236" y="107"/>
                    <a:pt x="236" y="107"/>
                  </a:cubicBezTo>
                  <a:cubicBezTo>
                    <a:pt x="255" y="125"/>
                    <a:pt x="255" y="125"/>
                    <a:pt x="255" y="125"/>
                  </a:cubicBezTo>
                  <a:cubicBezTo>
                    <a:pt x="256" y="126"/>
                    <a:pt x="256" y="127"/>
                    <a:pt x="256" y="129"/>
                  </a:cubicBezTo>
                  <a:cubicBezTo>
                    <a:pt x="255" y="130"/>
                    <a:pt x="254" y="130"/>
                    <a:pt x="253" y="130"/>
                  </a:cubicBezTo>
                  <a:cubicBezTo>
                    <a:pt x="211" y="130"/>
                    <a:pt x="211" y="130"/>
                    <a:pt x="211" y="130"/>
                  </a:cubicBezTo>
                  <a:cubicBezTo>
                    <a:pt x="210" y="130"/>
                    <a:pt x="210" y="130"/>
                    <a:pt x="209" y="130"/>
                  </a:cubicBezTo>
                  <a:cubicBezTo>
                    <a:pt x="188" y="109"/>
                    <a:pt x="188" y="109"/>
                    <a:pt x="188" y="109"/>
                  </a:cubicBezTo>
                  <a:cubicBezTo>
                    <a:pt x="188" y="108"/>
                    <a:pt x="187" y="107"/>
                    <a:pt x="187" y="107"/>
                  </a:cubicBezTo>
                  <a:cubicBezTo>
                    <a:pt x="187" y="106"/>
                    <a:pt x="188" y="105"/>
                    <a:pt x="188" y="104"/>
                  </a:cubicBezTo>
                  <a:cubicBezTo>
                    <a:pt x="209" y="84"/>
                    <a:pt x="209" y="84"/>
                    <a:pt x="209" y="84"/>
                  </a:cubicBezTo>
                  <a:cubicBezTo>
                    <a:pt x="210" y="83"/>
                    <a:pt x="210" y="83"/>
                    <a:pt x="211" y="83"/>
                  </a:cubicBezTo>
                  <a:lnTo>
                    <a:pt x="253" y="83"/>
                  </a:lnTo>
                  <a:close/>
                  <a:moveTo>
                    <a:pt x="458" y="132"/>
                  </a:moveTo>
                  <a:cubicBezTo>
                    <a:pt x="376" y="132"/>
                    <a:pt x="376" y="132"/>
                    <a:pt x="376" y="132"/>
                  </a:cubicBezTo>
                  <a:cubicBezTo>
                    <a:pt x="376" y="80"/>
                    <a:pt x="376" y="80"/>
                    <a:pt x="376" y="80"/>
                  </a:cubicBezTo>
                  <a:cubicBezTo>
                    <a:pt x="452" y="80"/>
                    <a:pt x="452" y="80"/>
                    <a:pt x="452" y="80"/>
                  </a:cubicBezTo>
                  <a:cubicBezTo>
                    <a:pt x="452" y="66"/>
                    <a:pt x="452" y="66"/>
                    <a:pt x="452" y="66"/>
                  </a:cubicBezTo>
                  <a:cubicBezTo>
                    <a:pt x="376" y="66"/>
                    <a:pt x="376" y="66"/>
                    <a:pt x="376" y="66"/>
                  </a:cubicBezTo>
                  <a:cubicBezTo>
                    <a:pt x="376" y="17"/>
                    <a:pt x="376" y="17"/>
                    <a:pt x="376" y="17"/>
                  </a:cubicBezTo>
                  <a:cubicBezTo>
                    <a:pt x="458" y="17"/>
                    <a:pt x="458" y="17"/>
                    <a:pt x="458" y="17"/>
                  </a:cubicBezTo>
                  <a:cubicBezTo>
                    <a:pt x="458" y="2"/>
                    <a:pt x="458" y="2"/>
                    <a:pt x="458" y="2"/>
                  </a:cubicBezTo>
                  <a:cubicBezTo>
                    <a:pt x="359" y="2"/>
                    <a:pt x="359" y="2"/>
                    <a:pt x="359" y="2"/>
                  </a:cubicBezTo>
                  <a:cubicBezTo>
                    <a:pt x="359" y="147"/>
                    <a:pt x="359" y="147"/>
                    <a:pt x="359" y="147"/>
                  </a:cubicBezTo>
                  <a:cubicBezTo>
                    <a:pt x="458" y="147"/>
                    <a:pt x="458" y="147"/>
                    <a:pt x="458" y="147"/>
                  </a:cubicBezTo>
                  <a:lnTo>
                    <a:pt x="458" y="132"/>
                  </a:lnTo>
                  <a:close/>
                  <a:moveTo>
                    <a:pt x="399" y="192"/>
                  </a:moveTo>
                  <a:cubicBezTo>
                    <a:pt x="395" y="192"/>
                    <a:pt x="392" y="193"/>
                    <a:pt x="391" y="196"/>
                  </a:cubicBezTo>
                  <a:cubicBezTo>
                    <a:pt x="390" y="196"/>
                    <a:pt x="390" y="196"/>
                    <a:pt x="390" y="196"/>
                  </a:cubicBezTo>
                  <a:cubicBezTo>
                    <a:pt x="390" y="192"/>
                    <a:pt x="390" y="192"/>
                    <a:pt x="390" y="192"/>
                  </a:cubicBezTo>
                  <a:cubicBezTo>
                    <a:pt x="387" y="192"/>
                    <a:pt x="387" y="192"/>
                    <a:pt x="387" y="192"/>
                  </a:cubicBezTo>
                  <a:cubicBezTo>
                    <a:pt x="387" y="215"/>
                    <a:pt x="387" y="215"/>
                    <a:pt x="387" y="215"/>
                  </a:cubicBezTo>
                  <a:cubicBezTo>
                    <a:pt x="390" y="215"/>
                    <a:pt x="390" y="215"/>
                    <a:pt x="390" y="215"/>
                  </a:cubicBezTo>
                  <a:cubicBezTo>
                    <a:pt x="390" y="200"/>
                    <a:pt x="390" y="200"/>
                    <a:pt x="390" y="200"/>
                  </a:cubicBezTo>
                  <a:cubicBezTo>
                    <a:pt x="391" y="197"/>
                    <a:pt x="395" y="195"/>
                    <a:pt x="397" y="195"/>
                  </a:cubicBezTo>
                  <a:cubicBezTo>
                    <a:pt x="401" y="195"/>
                    <a:pt x="404" y="197"/>
                    <a:pt x="404" y="201"/>
                  </a:cubicBezTo>
                  <a:cubicBezTo>
                    <a:pt x="404" y="215"/>
                    <a:pt x="404" y="215"/>
                    <a:pt x="404" y="215"/>
                  </a:cubicBezTo>
                  <a:cubicBezTo>
                    <a:pt x="408" y="215"/>
                    <a:pt x="408" y="215"/>
                    <a:pt x="408" y="215"/>
                  </a:cubicBezTo>
                  <a:cubicBezTo>
                    <a:pt x="408" y="200"/>
                    <a:pt x="408" y="200"/>
                    <a:pt x="408" y="200"/>
                  </a:cubicBezTo>
                  <a:cubicBezTo>
                    <a:pt x="408" y="194"/>
                    <a:pt x="404" y="192"/>
                    <a:pt x="399" y="192"/>
                  </a:cubicBezTo>
                  <a:close/>
                  <a:moveTo>
                    <a:pt x="448" y="204"/>
                  </a:moveTo>
                  <a:cubicBezTo>
                    <a:pt x="448" y="197"/>
                    <a:pt x="445" y="191"/>
                    <a:pt x="437" y="191"/>
                  </a:cubicBezTo>
                  <a:cubicBezTo>
                    <a:pt x="430" y="191"/>
                    <a:pt x="426" y="197"/>
                    <a:pt x="426" y="203"/>
                  </a:cubicBezTo>
                  <a:cubicBezTo>
                    <a:pt x="426" y="212"/>
                    <a:pt x="431" y="216"/>
                    <a:pt x="439" y="216"/>
                  </a:cubicBezTo>
                  <a:cubicBezTo>
                    <a:pt x="441" y="216"/>
                    <a:pt x="445" y="215"/>
                    <a:pt x="447" y="213"/>
                  </a:cubicBezTo>
                  <a:cubicBezTo>
                    <a:pt x="447" y="210"/>
                    <a:pt x="447" y="210"/>
                    <a:pt x="447" y="210"/>
                  </a:cubicBezTo>
                  <a:cubicBezTo>
                    <a:pt x="446" y="210"/>
                    <a:pt x="446" y="210"/>
                    <a:pt x="446" y="210"/>
                  </a:cubicBezTo>
                  <a:cubicBezTo>
                    <a:pt x="444" y="212"/>
                    <a:pt x="441" y="213"/>
                    <a:pt x="439" y="213"/>
                  </a:cubicBezTo>
                  <a:cubicBezTo>
                    <a:pt x="435" y="213"/>
                    <a:pt x="432" y="211"/>
                    <a:pt x="431" y="208"/>
                  </a:cubicBezTo>
                  <a:cubicBezTo>
                    <a:pt x="430" y="207"/>
                    <a:pt x="430" y="206"/>
                    <a:pt x="430" y="204"/>
                  </a:cubicBezTo>
                  <a:cubicBezTo>
                    <a:pt x="430" y="204"/>
                    <a:pt x="430" y="204"/>
                    <a:pt x="430" y="204"/>
                  </a:cubicBezTo>
                  <a:lnTo>
                    <a:pt x="448" y="204"/>
                  </a:lnTo>
                  <a:close/>
                  <a:moveTo>
                    <a:pt x="437" y="194"/>
                  </a:moveTo>
                  <a:cubicBezTo>
                    <a:pt x="442" y="194"/>
                    <a:pt x="444" y="197"/>
                    <a:pt x="444" y="201"/>
                  </a:cubicBezTo>
                  <a:cubicBezTo>
                    <a:pt x="430" y="201"/>
                    <a:pt x="430" y="201"/>
                    <a:pt x="430" y="201"/>
                  </a:cubicBezTo>
                  <a:cubicBezTo>
                    <a:pt x="431" y="197"/>
                    <a:pt x="433" y="194"/>
                    <a:pt x="437" y="194"/>
                  </a:cubicBezTo>
                  <a:close/>
                  <a:moveTo>
                    <a:pt x="612" y="198"/>
                  </a:moveTo>
                  <a:cubicBezTo>
                    <a:pt x="612" y="196"/>
                    <a:pt x="614" y="194"/>
                    <a:pt x="617" y="194"/>
                  </a:cubicBezTo>
                  <a:cubicBezTo>
                    <a:pt x="621" y="194"/>
                    <a:pt x="623" y="196"/>
                    <a:pt x="624" y="197"/>
                  </a:cubicBezTo>
                  <a:cubicBezTo>
                    <a:pt x="625" y="197"/>
                    <a:pt x="625" y="197"/>
                    <a:pt x="625" y="197"/>
                  </a:cubicBezTo>
                  <a:cubicBezTo>
                    <a:pt x="625" y="193"/>
                    <a:pt x="625" y="193"/>
                    <a:pt x="625" y="193"/>
                  </a:cubicBezTo>
                  <a:cubicBezTo>
                    <a:pt x="624" y="193"/>
                    <a:pt x="621" y="192"/>
                    <a:pt x="617" y="192"/>
                  </a:cubicBezTo>
                  <a:cubicBezTo>
                    <a:pt x="611" y="192"/>
                    <a:pt x="608" y="194"/>
                    <a:pt x="608" y="198"/>
                  </a:cubicBezTo>
                  <a:cubicBezTo>
                    <a:pt x="608" y="206"/>
                    <a:pt x="622" y="204"/>
                    <a:pt x="622" y="209"/>
                  </a:cubicBezTo>
                  <a:cubicBezTo>
                    <a:pt x="622" y="212"/>
                    <a:pt x="621" y="213"/>
                    <a:pt x="617" y="213"/>
                  </a:cubicBezTo>
                  <a:cubicBezTo>
                    <a:pt x="614" y="213"/>
                    <a:pt x="611" y="211"/>
                    <a:pt x="609" y="210"/>
                  </a:cubicBezTo>
                  <a:cubicBezTo>
                    <a:pt x="608" y="210"/>
                    <a:pt x="608" y="210"/>
                    <a:pt x="608" y="210"/>
                  </a:cubicBezTo>
                  <a:cubicBezTo>
                    <a:pt x="608" y="213"/>
                    <a:pt x="608" y="213"/>
                    <a:pt x="608" y="213"/>
                  </a:cubicBezTo>
                  <a:cubicBezTo>
                    <a:pt x="610" y="215"/>
                    <a:pt x="613" y="216"/>
                    <a:pt x="617" y="216"/>
                  </a:cubicBezTo>
                  <a:cubicBezTo>
                    <a:pt x="623" y="216"/>
                    <a:pt x="626" y="213"/>
                    <a:pt x="626" y="209"/>
                  </a:cubicBezTo>
                  <a:cubicBezTo>
                    <a:pt x="626" y="201"/>
                    <a:pt x="612" y="203"/>
                    <a:pt x="612" y="198"/>
                  </a:cubicBezTo>
                  <a:close/>
                  <a:moveTo>
                    <a:pt x="418" y="184"/>
                  </a:moveTo>
                  <a:cubicBezTo>
                    <a:pt x="415" y="184"/>
                    <a:pt x="415" y="184"/>
                    <a:pt x="415" y="184"/>
                  </a:cubicBezTo>
                  <a:cubicBezTo>
                    <a:pt x="415" y="192"/>
                    <a:pt x="415" y="192"/>
                    <a:pt x="415" y="192"/>
                  </a:cubicBezTo>
                  <a:cubicBezTo>
                    <a:pt x="411" y="192"/>
                    <a:pt x="411" y="192"/>
                    <a:pt x="411" y="192"/>
                  </a:cubicBezTo>
                  <a:cubicBezTo>
                    <a:pt x="411" y="195"/>
                    <a:pt x="411" y="195"/>
                    <a:pt x="411" y="195"/>
                  </a:cubicBezTo>
                  <a:cubicBezTo>
                    <a:pt x="415" y="195"/>
                    <a:pt x="415" y="195"/>
                    <a:pt x="415" y="195"/>
                  </a:cubicBezTo>
                  <a:cubicBezTo>
                    <a:pt x="414" y="208"/>
                    <a:pt x="414" y="208"/>
                    <a:pt x="414" y="208"/>
                  </a:cubicBezTo>
                  <a:cubicBezTo>
                    <a:pt x="414" y="214"/>
                    <a:pt x="416" y="215"/>
                    <a:pt x="420" y="215"/>
                  </a:cubicBezTo>
                  <a:cubicBezTo>
                    <a:pt x="423" y="215"/>
                    <a:pt x="423" y="215"/>
                    <a:pt x="423" y="215"/>
                  </a:cubicBezTo>
                  <a:cubicBezTo>
                    <a:pt x="423" y="212"/>
                    <a:pt x="423" y="212"/>
                    <a:pt x="423" y="212"/>
                  </a:cubicBezTo>
                  <a:cubicBezTo>
                    <a:pt x="421" y="212"/>
                    <a:pt x="421" y="212"/>
                    <a:pt x="421" y="212"/>
                  </a:cubicBezTo>
                  <a:cubicBezTo>
                    <a:pt x="419" y="212"/>
                    <a:pt x="418" y="212"/>
                    <a:pt x="418" y="209"/>
                  </a:cubicBezTo>
                  <a:cubicBezTo>
                    <a:pt x="418" y="195"/>
                    <a:pt x="418" y="195"/>
                    <a:pt x="418" y="195"/>
                  </a:cubicBezTo>
                  <a:cubicBezTo>
                    <a:pt x="424" y="195"/>
                    <a:pt x="424" y="195"/>
                    <a:pt x="424" y="195"/>
                  </a:cubicBezTo>
                  <a:cubicBezTo>
                    <a:pt x="424" y="192"/>
                    <a:pt x="424" y="192"/>
                    <a:pt x="424" y="192"/>
                  </a:cubicBezTo>
                  <a:cubicBezTo>
                    <a:pt x="418" y="192"/>
                    <a:pt x="418" y="192"/>
                    <a:pt x="418" y="192"/>
                  </a:cubicBezTo>
                  <a:lnTo>
                    <a:pt x="418" y="18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7">
              <a:extLst>
                <a:ext uri="{FF2B5EF4-FFF2-40B4-BE49-F238E27FC236}">
                  <a16:creationId xmlns:a16="http://schemas.microsoft.com/office/drawing/2014/main" id="{179D3CA6-7075-4496-84A5-38650C3C9AC5}"/>
                </a:ext>
              </a:extLst>
            </p:cNvPr>
            <p:cNvSpPr>
              <a:spLocks/>
            </p:cNvSpPr>
            <p:nvPr userDrawn="1"/>
          </p:nvSpPr>
          <p:spPr bwMode="auto">
            <a:xfrm>
              <a:off x="5568"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0 w 129"/>
                <a:gd name="T13" fmla="*/ 83 h 189"/>
                <a:gd name="T14" fmla="*/ 120 w 129"/>
                <a:gd name="T15" fmla="*/ 102 h 189"/>
                <a:gd name="T16" fmla="*/ 22 w 129"/>
                <a:gd name="T17" fmla="*/ 102 h 189"/>
                <a:gd name="T18" fmla="*/ 22 w 129"/>
                <a:gd name="T19" fmla="*/ 170 h 189"/>
                <a:gd name="T20" fmla="*/ 128 w 129"/>
                <a:gd name="T21" fmla="*/ 170 h 189"/>
                <a:gd name="T22" fmla="*/ 128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0" y="83"/>
                  </a:lnTo>
                  <a:lnTo>
                    <a:pt x="120" y="102"/>
                  </a:lnTo>
                  <a:lnTo>
                    <a:pt x="22" y="102"/>
                  </a:lnTo>
                  <a:lnTo>
                    <a:pt x="22" y="170"/>
                  </a:lnTo>
                  <a:lnTo>
                    <a:pt x="128" y="170"/>
                  </a:lnTo>
                  <a:lnTo>
                    <a:pt x="128"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8">
              <a:extLst>
                <a:ext uri="{FF2B5EF4-FFF2-40B4-BE49-F238E27FC236}">
                  <a16:creationId xmlns:a16="http://schemas.microsoft.com/office/drawing/2014/main" id="{395B37C2-779C-46CC-8F1B-6F1090B043E3}"/>
                </a:ext>
              </a:extLst>
            </p:cNvPr>
            <p:cNvSpPr>
              <a:spLocks/>
            </p:cNvSpPr>
            <p:nvPr userDrawn="1"/>
          </p:nvSpPr>
          <p:spPr bwMode="auto">
            <a:xfrm>
              <a:off x="5726" y="2074"/>
              <a:ext cx="118"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4"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6"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9">
              <a:extLst>
                <a:ext uri="{FF2B5EF4-FFF2-40B4-BE49-F238E27FC236}">
                  <a16:creationId xmlns:a16="http://schemas.microsoft.com/office/drawing/2014/main" id="{215768AD-E51A-44C7-BA6F-3893ED11641E}"/>
                </a:ext>
              </a:extLst>
            </p:cNvPr>
            <p:cNvSpPr>
              <a:spLocks/>
            </p:cNvSpPr>
            <p:nvPr userDrawn="1"/>
          </p:nvSpPr>
          <p:spPr bwMode="auto">
            <a:xfrm>
              <a:off x="5860" y="2030"/>
              <a:ext cx="73"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7 w 57"/>
                <a:gd name="T21" fmla="*/ 48 h 138"/>
                <a:gd name="T22" fmla="*/ 0 w 57"/>
                <a:gd name="T23" fmla="*/ 48 h 138"/>
                <a:gd name="T24" fmla="*/ 0 w 57"/>
                <a:gd name="T25" fmla="*/ 35 h 138"/>
                <a:gd name="T26" fmla="*/ 17 w 57"/>
                <a:gd name="T27" fmla="*/ 35 h 138"/>
                <a:gd name="T28" fmla="*/ 17 w 57"/>
                <a:gd name="T29" fmla="*/ 0 h 138"/>
                <a:gd name="T30" fmla="*/ 33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2"/>
                    <a:pt x="16" y="108"/>
                  </a:cubicBezTo>
                  <a:cubicBezTo>
                    <a:pt x="17" y="48"/>
                    <a:pt x="17" y="48"/>
                    <a:pt x="17" y="48"/>
                  </a:cubicBezTo>
                  <a:cubicBezTo>
                    <a:pt x="0" y="48"/>
                    <a:pt x="0" y="48"/>
                    <a:pt x="0" y="48"/>
                  </a:cubicBezTo>
                  <a:cubicBezTo>
                    <a:pt x="0" y="35"/>
                    <a:pt x="0" y="35"/>
                    <a:pt x="0" y="35"/>
                  </a:cubicBezTo>
                  <a:cubicBezTo>
                    <a:pt x="17" y="35"/>
                    <a:pt x="17" y="35"/>
                    <a:pt x="17" y="35"/>
                  </a:cubicBezTo>
                  <a:cubicBezTo>
                    <a:pt x="17" y="0"/>
                    <a:pt x="17" y="0"/>
                    <a:pt x="17" y="0"/>
                  </a:cubicBezTo>
                  <a:cubicBezTo>
                    <a:pt x="33" y="0"/>
                    <a:pt x="33" y="0"/>
                    <a:pt x="33"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0">
              <a:extLst>
                <a:ext uri="{FF2B5EF4-FFF2-40B4-BE49-F238E27FC236}">
                  <a16:creationId xmlns:a16="http://schemas.microsoft.com/office/drawing/2014/main" id="{B9705879-402A-4DA7-9FBF-A3A4A3D71915}"/>
                </a:ext>
              </a:extLst>
            </p:cNvPr>
            <p:cNvSpPr>
              <a:spLocks noEditPoints="1"/>
            </p:cNvSpPr>
            <p:nvPr userDrawn="1"/>
          </p:nvSpPr>
          <p:spPr bwMode="auto">
            <a:xfrm>
              <a:off x="5952" y="2073"/>
              <a:ext cx="127" cy="140"/>
            </a:xfrm>
            <a:custGeom>
              <a:avLst/>
              <a:gdLst>
                <a:gd name="T0" fmla="*/ 17 w 98"/>
                <a:gd name="T1" fmla="*/ 55 h 108"/>
                <a:gd name="T2" fmla="*/ 17 w 98"/>
                <a:gd name="T3" fmla="*/ 56 h 108"/>
                <a:gd name="T4" fmla="*/ 19 w 98"/>
                <a:gd name="T5" fmla="*/ 72 h 108"/>
                <a:gd name="T6" fmla="*/ 55 w 98"/>
                <a:gd name="T7" fmla="*/ 94 h 108"/>
                <a:gd name="T8" fmla="*/ 89 w 98"/>
                <a:gd name="T9" fmla="*/ 83 h 108"/>
                <a:gd name="T10" fmla="*/ 93 w 98"/>
                <a:gd name="T11" fmla="*/ 83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4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3"/>
                    <a:pt x="17" y="68"/>
                    <a:pt x="19" y="72"/>
                  </a:cubicBezTo>
                  <a:cubicBezTo>
                    <a:pt x="25" y="86"/>
                    <a:pt x="37" y="94"/>
                    <a:pt x="55" y="94"/>
                  </a:cubicBezTo>
                  <a:cubicBezTo>
                    <a:pt x="66" y="94"/>
                    <a:pt x="79" y="90"/>
                    <a:pt x="89" y="83"/>
                  </a:cubicBezTo>
                  <a:cubicBezTo>
                    <a:pt x="93" y="83"/>
                    <a:pt x="93" y="83"/>
                    <a:pt x="93" y="83"/>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4"/>
                    <a:pt x="49" y="14"/>
                  </a:cubicBezTo>
                  <a:cubicBezTo>
                    <a:pt x="30" y="14"/>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1">
              <a:extLst>
                <a:ext uri="{FF2B5EF4-FFF2-40B4-BE49-F238E27FC236}">
                  <a16:creationId xmlns:a16="http://schemas.microsoft.com/office/drawing/2014/main" id="{108DD175-7002-44DD-8AAF-0D6762B54628}"/>
                </a:ext>
              </a:extLst>
            </p:cNvPr>
            <p:cNvSpPr>
              <a:spLocks/>
            </p:cNvSpPr>
            <p:nvPr userDrawn="1"/>
          </p:nvSpPr>
          <p:spPr bwMode="auto">
            <a:xfrm>
              <a:off x="6106"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2">
              <a:extLst>
                <a:ext uri="{FF2B5EF4-FFF2-40B4-BE49-F238E27FC236}">
                  <a16:creationId xmlns:a16="http://schemas.microsoft.com/office/drawing/2014/main" id="{5563710B-9A6E-4023-B86E-09BD86FAA03C}"/>
                </a:ext>
              </a:extLst>
            </p:cNvPr>
            <p:cNvSpPr>
              <a:spLocks noEditPoints="1"/>
            </p:cNvSpPr>
            <p:nvPr userDrawn="1"/>
          </p:nvSpPr>
          <p:spPr bwMode="auto">
            <a:xfrm>
              <a:off x="6200" y="2073"/>
              <a:ext cx="129" cy="193"/>
            </a:xfrm>
            <a:custGeom>
              <a:avLst/>
              <a:gdLst>
                <a:gd name="T0" fmla="*/ 0 w 100"/>
                <a:gd name="T1" fmla="*/ 2 h 149"/>
                <a:gd name="T2" fmla="*/ 17 w 100"/>
                <a:gd name="T3" fmla="*/ 2 h 149"/>
                <a:gd name="T4" fmla="*/ 17 w 100"/>
                <a:gd name="T5" fmla="*/ 15 h 149"/>
                <a:gd name="T6" fmla="*/ 19 w 100"/>
                <a:gd name="T7" fmla="*/ 15 h 149"/>
                <a:gd name="T8" fmla="*/ 50 w 100"/>
                <a:gd name="T9" fmla="*/ 0 h 149"/>
                <a:gd name="T10" fmla="*/ 100 w 100"/>
                <a:gd name="T11" fmla="*/ 52 h 149"/>
                <a:gd name="T12" fmla="*/ 49 w 100"/>
                <a:gd name="T13" fmla="*/ 107 h 149"/>
                <a:gd name="T14" fmla="*/ 19 w 100"/>
                <a:gd name="T15" fmla="*/ 90 h 149"/>
                <a:gd name="T16" fmla="*/ 17 w 100"/>
                <a:gd name="T17" fmla="*/ 90 h 149"/>
                <a:gd name="T18" fmla="*/ 17 w 100"/>
                <a:gd name="T19" fmla="*/ 149 h 149"/>
                <a:gd name="T20" fmla="*/ 0 w 100"/>
                <a:gd name="T21" fmla="*/ 149 h 149"/>
                <a:gd name="T22" fmla="*/ 0 w 100"/>
                <a:gd name="T23" fmla="*/ 2 h 149"/>
                <a:gd name="T24" fmla="*/ 17 w 100"/>
                <a:gd name="T25" fmla="*/ 42 h 149"/>
                <a:gd name="T26" fmla="*/ 17 w 100"/>
                <a:gd name="T27" fmla="*/ 72 h 149"/>
                <a:gd name="T28" fmla="*/ 46 w 100"/>
                <a:gd name="T29" fmla="*/ 93 h 149"/>
                <a:gd name="T30" fmla="*/ 83 w 100"/>
                <a:gd name="T31" fmla="*/ 52 h 149"/>
                <a:gd name="T32" fmla="*/ 47 w 100"/>
                <a:gd name="T33" fmla="*/ 14 h 149"/>
                <a:gd name="T34" fmla="*/ 17 w 100"/>
                <a:gd name="T35"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9">
                  <a:moveTo>
                    <a:pt x="0" y="2"/>
                  </a:moveTo>
                  <a:cubicBezTo>
                    <a:pt x="17" y="2"/>
                    <a:pt x="17" y="2"/>
                    <a:pt x="17" y="2"/>
                  </a:cubicBezTo>
                  <a:cubicBezTo>
                    <a:pt x="17" y="15"/>
                    <a:pt x="17" y="15"/>
                    <a:pt x="17" y="15"/>
                  </a:cubicBezTo>
                  <a:cubicBezTo>
                    <a:pt x="19" y="15"/>
                    <a:pt x="19" y="15"/>
                    <a:pt x="19" y="15"/>
                  </a:cubicBezTo>
                  <a:cubicBezTo>
                    <a:pt x="24" y="6"/>
                    <a:pt x="36" y="0"/>
                    <a:pt x="50" y="0"/>
                  </a:cubicBezTo>
                  <a:cubicBezTo>
                    <a:pt x="80" y="0"/>
                    <a:pt x="100" y="21"/>
                    <a:pt x="100" y="52"/>
                  </a:cubicBezTo>
                  <a:cubicBezTo>
                    <a:pt x="100" y="85"/>
                    <a:pt x="77" y="107"/>
                    <a:pt x="49" y="107"/>
                  </a:cubicBezTo>
                  <a:cubicBezTo>
                    <a:pt x="38" y="107"/>
                    <a:pt x="24" y="101"/>
                    <a:pt x="19" y="90"/>
                  </a:cubicBezTo>
                  <a:cubicBezTo>
                    <a:pt x="17" y="90"/>
                    <a:pt x="17" y="90"/>
                    <a:pt x="17" y="90"/>
                  </a:cubicBezTo>
                  <a:cubicBezTo>
                    <a:pt x="17" y="149"/>
                    <a:pt x="17" y="149"/>
                    <a:pt x="17" y="149"/>
                  </a:cubicBezTo>
                  <a:cubicBezTo>
                    <a:pt x="0" y="149"/>
                    <a:pt x="0" y="149"/>
                    <a:pt x="0" y="149"/>
                  </a:cubicBezTo>
                  <a:lnTo>
                    <a:pt x="0" y="2"/>
                  </a:lnTo>
                  <a:close/>
                  <a:moveTo>
                    <a:pt x="17" y="42"/>
                  </a:moveTo>
                  <a:cubicBezTo>
                    <a:pt x="17" y="72"/>
                    <a:pt x="17" y="72"/>
                    <a:pt x="17" y="72"/>
                  </a:cubicBezTo>
                  <a:cubicBezTo>
                    <a:pt x="17" y="85"/>
                    <a:pt x="32" y="93"/>
                    <a:pt x="46" y="93"/>
                  </a:cubicBezTo>
                  <a:cubicBezTo>
                    <a:pt x="66" y="93"/>
                    <a:pt x="83" y="80"/>
                    <a:pt x="83" y="52"/>
                  </a:cubicBezTo>
                  <a:cubicBezTo>
                    <a:pt x="83" y="28"/>
                    <a:pt x="67" y="14"/>
                    <a:pt x="47" y="14"/>
                  </a:cubicBezTo>
                  <a:cubicBezTo>
                    <a:pt x="32" y="14"/>
                    <a:pt x="17" y="26"/>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3">
              <a:extLst>
                <a:ext uri="{FF2B5EF4-FFF2-40B4-BE49-F238E27FC236}">
                  <a16:creationId xmlns:a16="http://schemas.microsoft.com/office/drawing/2014/main" id="{7527AC93-7DCB-4CC0-87EA-246FA382E1BE}"/>
                </a:ext>
              </a:extLst>
            </p:cNvPr>
            <p:cNvSpPr>
              <a:spLocks/>
            </p:cNvSpPr>
            <p:nvPr userDrawn="1"/>
          </p:nvSpPr>
          <p:spPr bwMode="auto">
            <a:xfrm>
              <a:off x="6357"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4">
              <a:extLst>
                <a:ext uri="{FF2B5EF4-FFF2-40B4-BE49-F238E27FC236}">
                  <a16:creationId xmlns:a16="http://schemas.microsoft.com/office/drawing/2014/main" id="{F7CCD314-0F6E-4A4A-BDE4-5491F256AF68}"/>
                </a:ext>
              </a:extLst>
            </p:cNvPr>
            <p:cNvSpPr>
              <a:spLocks noEditPoints="1"/>
            </p:cNvSpPr>
            <p:nvPr userDrawn="1"/>
          </p:nvSpPr>
          <p:spPr bwMode="auto">
            <a:xfrm>
              <a:off x="6451"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5">
              <a:extLst>
                <a:ext uri="{FF2B5EF4-FFF2-40B4-BE49-F238E27FC236}">
                  <a16:creationId xmlns:a16="http://schemas.microsoft.com/office/drawing/2014/main" id="{1EE0FB01-12D9-4C5D-871D-3B97560095D4}"/>
                </a:ext>
              </a:extLst>
            </p:cNvPr>
            <p:cNvSpPr>
              <a:spLocks/>
            </p:cNvSpPr>
            <p:nvPr userDrawn="1"/>
          </p:nvSpPr>
          <p:spPr bwMode="auto">
            <a:xfrm>
              <a:off x="6501" y="2074"/>
              <a:ext cx="103" cy="139"/>
            </a:xfrm>
            <a:custGeom>
              <a:avLst/>
              <a:gdLst>
                <a:gd name="T0" fmla="*/ 0 w 80"/>
                <a:gd name="T1" fmla="*/ 79 h 107"/>
                <a:gd name="T2" fmla="*/ 6 w 80"/>
                <a:gd name="T3" fmla="*/ 79 h 107"/>
                <a:gd name="T4" fmla="*/ 39 w 80"/>
                <a:gd name="T5" fmla="*/ 94 h 107"/>
                <a:gd name="T6" fmla="*/ 64 w 80"/>
                <a:gd name="T7" fmla="*/ 78 h 107"/>
                <a:gd name="T8" fmla="*/ 1 w 80"/>
                <a:gd name="T9" fmla="*/ 29 h 107"/>
                <a:gd name="T10" fmla="*/ 42 w 80"/>
                <a:gd name="T11" fmla="*/ 0 h 107"/>
                <a:gd name="T12" fmla="*/ 74 w 80"/>
                <a:gd name="T13" fmla="*/ 8 h 107"/>
                <a:gd name="T14" fmla="*/ 74 w 80"/>
                <a:gd name="T15" fmla="*/ 24 h 107"/>
                <a:gd name="T16" fmla="*/ 70 w 80"/>
                <a:gd name="T17" fmla="*/ 24 h 107"/>
                <a:gd name="T18" fmla="*/ 42 w 80"/>
                <a:gd name="T19" fmla="*/ 12 h 107"/>
                <a:gd name="T20" fmla="*/ 17 w 80"/>
                <a:gd name="T21" fmla="*/ 26 h 107"/>
                <a:gd name="T22" fmla="*/ 80 w 80"/>
                <a:gd name="T23" fmla="*/ 77 h 107"/>
                <a:gd name="T24" fmla="*/ 39 w 80"/>
                <a:gd name="T25" fmla="*/ 107 h 107"/>
                <a:gd name="T26" fmla="*/ 0 w 80"/>
                <a:gd name="T27" fmla="*/ 95 h 107"/>
                <a:gd name="T28" fmla="*/ 0 w 80"/>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7">
                  <a:moveTo>
                    <a:pt x="0" y="79"/>
                  </a:moveTo>
                  <a:cubicBezTo>
                    <a:pt x="6" y="79"/>
                    <a:pt x="6" y="79"/>
                    <a:pt x="6" y="79"/>
                  </a:cubicBezTo>
                  <a:cubicBezTo>
                    <a:pt x="11" y="87"/>
                    <a:pt x="26" y="94"/>
                    <a:pt x="39" y="94"/>
                  </a:cubicBezTo>
                  <a:cubicBezTo>
                    <a:pt x="55" y="94"/>
                    <a:pt x="64" y="89"/>
                    <a:pt x="64" y="78"/>
                  </a:cubicBezTo>
                  <a:cubicBezTo>
                    <a:pt x="64" y="57"/>
                    <a:pt x="1" y="64"/>
                    <a:pt x="1" y="29"/>
                  </a:cubicBezTo>
                  <a:cubicBezTo>
                    <a:pt x="1" y="11"/>
                    <a:pt x="14" y="0"/>
                    <a:pt x="42" y="0"/>
                  </a:cubicBezTo>
                  <a:cubicBezTo>
                    <a:pt x="57" y="0"/>
                    <a:pt x="69" y="4"/>
                    <a:pt x="74" y="8"/>
                  </a:cubicBezTo>
                  <a:cubicBezTo>
                    <a:pt x="74" y="24"/>
                    <a:pt x="74" y="24"/>
                    <a:pt x="74" y="24"/>
                  </a:cubicBezTo>
                  <a:cubicBezTo>
                    <a:pt x="70" y="24"/>
                    <a:pt x="70" y="24"/>
                    <a:pt x="70" y="24"/>
                  </a:cubicBezTo>
                  <a:cubicBezTo>
                    <a:pt x="66" y="20"/>
                    <a:pt x="56" y="12"/>
                    <a:pt x="42" y="12"/>
                  </a:cubicBezTo>
                  <a:cubicBezTo>
                    <a:pt x="24" y="12"/>
                    <a:pt x="17" y="18"/>
                    <a:pt x="17" y="26"/>
                  </a:cubicBezTo>
                  <a:cubicBezTo>
                    <a:pt x="17" y="51"/>
                    <a:pt x="80" y="41"/>
                    <a:pt x="80" y="77"/>
                  </a:cubicBezTo>
                  <a:cubicBezTo>
                    <a:pt x="80" y="96"/>
                    <a:pt x="68" y="107"/>
                    <a:pt x="39" y="107"/>
                  </a:cubicBezTo>
                  <a:cubicBezTo>
                    <a:pt x="23" y="107"/>
                    <a:pt x="10"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6">
              <a:extLst>
                <a:ext uri="{FF2B5EF4-FFF2-40B4-BE49-F238E27FC236}">
                  <a16:creationId xmlns:a16="http://schemas.microsoft.com/office/drawing/2014/main" id="{0504DDF6-7458-4568-9136-AD2D2A55E9C7}"/>
                </a:ext>
              </a:extLst>
            </p:cNvPr>
            <p:cNvSpPr>
              <a:spLocks noEditPoints="1"/>
            </p:cNvSpPr>
            <p:nvPr userDrawn="1"/>
          </p:nvSpPr>
          <p:spPr bwMode="auto">
            <a:xfrm>
              <a:off x="6621" y="2073"/>
              <a:ext cx="125" cy="140"/>
            </a:xfrm>
            <a:custGeom>
              <a:avLst/>
              <a:gdLst>
                <a:gd name="T0" fmla="*/ 16 w 97"/>
                <a:gd name="T1" fmla="*/ 55 h 108"/>
                <a:gd name="T2" fmla="*/ 16 w 97"/>
                <a:gd name="T3" fmla="*/ 56 h 108"/>
                <a:gd name="T4" fmla="*/ 19 w 97"/>
                <a:gd name="T5" fmla="*/ 72 h 108"/>
                <a:gd name="T6" fmla="*/ 55 w 97"/>
                <a:gd name="T7" fmla="*/ 94 h 108"/>
                <a:gd name="T8" fmla="*/ 88 w 97"/>
                <a:gd name="T9" fmla="*/ 83 h 108"/>
                <a:gd name="T10" fmla="*/ 92 w 97"/>
                <a:gd name="T11" fmla="*/ 83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4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3"/>
                    <a:pt x="17" y="68"/>
                    <a:pt x="19" y="72"/>
                  </a:cubicBezTo>
                  <a:cubicBezTo>
                    <a:pt x="25" y="86"/>
                    <a:pt x="36" y="94"/>
                    <a:pt x="55" y="94"/>
                  </a:cubicBezTo>
                  <a:cubicBezTo>
                    <a:pt x="65" y="94"/>
                    <a:pt x="78" y="90"/>
                    <a:pt x="88" y="83"/>
                  </a:cubicBezTo>
                  <a:cubicBezTo>
                    <a:pt x="92" y="83"/>
                    <a:pt x="92" y="83"/>
                    <a:pt x="92" y="83"/>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4"/>
                    <a:pt x="49" y="14"/>
                  </a:cubicBezTo>
                  <a:cubicBezTo>
                    <a:pt x="30" y="14"/>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7">
              <a:extLst>
                <a:ext uri="{FF2B5EF4-FFF2-40B4-BE49-F238E27FC236}">
                  <a16:creationId xmlns:a16="http://schemas.microsoft.com/office/drawing/2014/main" id="{0A80EF61-AF26-400F-85D9-F3E9EA8832DE}"/>
                </a:ext>
              </a:extLst>
            </p:cNvPr>
            <p:cNvSpPr>
              <a:spLocks/>
            </p:cNvSpPr>
            <p:nvPr userDrawn="1"/>
          </p:nvSpPr>
          <p:spPr bwMode="auto">
            <a:xfrm>
              <a:off x="6841"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8">
              <a:extLst>
                <a:ext uri="{FF2B5EF4-FFF2-40B4-BE49-F238E27FC236}">
                  <a16:creationId xmlns:a16="http://schemas.microsoft.com/office/drawing/2014/main" id="{CF759915-BADB-4858-A4F2-922687C5B682}"/>
                </a:ext>
              </a:extLst>
            </p:cNvPr>
            <p:cNvSpPr>
              <a:spLocks/>
            </p:cNvSpPr>
            <p:nvPr userDrawn="1"/>
          </p:nvSpPr>
          <p:spPr bwMode="auto">
            <a:xfrm>
              <a:off x="6995" y="2074"/>
              <a:ext cx="101" cy="139"/>
            </a:xfrm>
            <a:custGeom>
              <a:avLst/>
              <a:gdLst>
                <a:gd name="T0" fmla="*/ 0 w 79"/>
                <a:gd name="T1" fmla="*/ 79 h 107"/>
                <a:gd name="T2" fmla="*/ 5 w 79"/>
                <a:gd name="T3" fmla="*/ 79 h 107"/>
                <a:gd name="T4" fmla="*/ 38 w 79"/>
                <a:gd name="T5" fmla="*/ 94 h 107"/>
                <a:gd name="T6" fmla="*/ 63 w 79"/>
                <a:gd name="T7" fmla="*/ 78 h 107"/>
                <a:gd name="T8" fmla="*/ 0 w 79"/>
                <a:gd name="T9" fmla="*/ 29 h 107"/>
                <a:gd name="T10" fmla="*/ 41 w 79"/>
                <a:gd name="T11" fmla="*/ 0 h 107"/>
                <a:gd name="T12" fmla="*/ 74 w 79"/>
                <a:gd name="T13" fmla="*/ 8 h 107"/>
                <a:gd name="T14" fmla="*/ 74 w 79"/>
                <a:gd name="T15" fmla="*/ 24 h 107"/>
                <a:gd name="T16" fmla="*/ 69 w 79"/>
                <a:gd name="T17" fmla="*/ 24 h 107"/>
                <a:gd name="T18" fmla="*/ 41 w 79"/>
                <a:gd name="T19" fmla="*/ 12 h 107"/>
                <a:gd name="T20" fmla="*/ 16 w 79"/>
                <a:gd name="T21" fmla="*/ 26 h 107"/>
                <a:gd name="T22" fmla="*/ 79 w 79"/>
                <a:gd name="T23" fmla="*/ 77 h 107"/>
                <a:gd name="T24" fmla="*/ 38 w 79"/>
                <a:gd name="T25" fmla="*/ 107 h 107"/>
                <a:gd name="T26" fmla="*/ 0 w 79"/>
                <a:gd name="T27" fmla="*/ 95 h 107"/>
                <a:gd name="T28" fmla="*/ 0 w 79"/>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7">
                  <a:moveTo>
                    <a:pt x="0" y="79"/>
                  </a:moveTo>
                  <a:cubicBezTo>
                    <a:pt x="5" y="79"/>
                    <a:pt x="5" y="79"/>
                    <a:pt x="5" y="79"/>
                  </a:cubicBezTo>
                  <a:cubicBezTo>
                    <a:pt x="11" y="87"/>
                    <a:pt x="25" y="94"/>
                    <a:pt x="38" y="94"/>
                  </a:cubicBezTo>
                  <a:cubicBezTo>
                    <a:pt x="55" y="94"/>
                    <a:pt x="63" y="89"/>
                    <a:pt x="63" y="78"/>
                  </a:cubicBezTo>
                  <a:cubicBezTo>
                    <a:pt x="63" y="57"/>
                    <a:pt x="0" y="64"/>
                    <a:pt x="0" y="29"/>
                  </a:cubicBezTo>
                  <a:cubicBezTo>
                    <a:pt x="0" y="11"/>
                    <a:pt x="13" y="0"/>
                    <a:pt x="41" y="0"/>
                  </a:cubicBezTo>
                  <a:cubicBezTo>
                    <a:pt x="57" y="0"/>
                    <a:pt x="68" y="4"/>
                    <a:pt x="74" y="8"/>
                  </a:cubicBezTo>
                  <a:cubicBezTo>
                    <a:pt x="74" y="24"/>
                    <a:pt x="74" y="24"/>
                    <a:pt x="74" y="24"/>
                  </a:cubicBezTo>
                  <a:cubicBezTo>
                    <a:pt x="69" y="24"/>
                    <a:pt x="69" y="24"/>
                    <a:pt x="69" y="24"/>
                  </a:cubicBezTo>
                  <a:cubicBezTo>
                    <a:pt x="65" y="20"/>
                    <a:pt x="56" y="12"/>
                    <a:pt x="41" y="12"/>
                  </a:cubicBezTo>
                  <a:cubicBezTo>
                    <a:pt x="24" y="12"/>
                    <a:pt x="16" y="18"/>
                    <a:pt x="16" y="26"/>
                  </a:cubicBezTo>
                  <a:cubicBezTo>
                    <a:pt x="16" y="51"/>
                    <a:pt x="79" y="41"/>
                    <a:pt x="79" y="77"/>
                  </a:cubicBezTo>
                  <a:cubicBezTo>
                    <a:pt x="79" y="96"/>
                    <a:pt x="67" y="107"/>
                    <a:pt x="38" y="107"/>
                  </a:cubicBezTo>
                  <a:cubicBezTo>
                    <a:pt x="23" y="107"/>
                    <a:pt x="9"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9">
              <a:extLst>
                <a:ext uri="{FF2B5EF4-FFF2-40B4-BE49-F238E27FC236}">
                  <a16:creationId xmlns:a16="http://schemas.microsoft.com/office/drawing/2014/main" id="{39225E9E-E13A-4642-8324-F6E739127A1A}"/>
                </a:ext>
              </a:extLst>
            </p:cNvPr>
            <p:cNvSpPr>
              <a:spLocks/>
            </p:cNvSpPr>
            <p:nvPr userDrawn="1"/>
          </p:nvSpPr>
          <p:spPr bwMode="auto">
            <a:xfrm>
              <a:off x="71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2"/>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0">
              <a:extLst>
                <a:ext uri="{FF2B5EF4-FFF2-40B4-BE49-F238E27FC236}">
                  <a16:creationId xmlns:a16="http://schemas.microsoft.com/office/drawing/2014/main" id="{5CC9FC1A-E138-46BE-AE9E-3EFBE0A00784}"/>
                </a:ext>
              </a:extLst>
            </p:cNvPr>
            <p:cNvSpPr>
              <a:spLocks noEditPoints="1"/>
            </p:cNvSpPr>
            <p:nvPr userDrawn="1"/>
          </p:nvSpPr>
          <p:spPr bwMode="auto">
            <a:xfrm>
              <a:off x="7203" y="2073"/>
              <a:ext cx="134" cy="140"/>
            </a:xfrm>
            <a:custGeom>
              <a:avLst/>
              <a:gdLst>
                <a:gd name="T0" fmla="*/ 51 w 104"/>
                <a:gd name="T1" fmla="*/ 0 h 108"/>
                <a:gd name="T2" fmla="*/ 104 w 104"/>
                <a:gd name="T3" fmla="*/ 53 h 108"/>
                <a:gd name="T4" fmla="*/ 51 w 104"/>
                <a:gd name="T5" fmla="*/ 108 h 108"/>
                <a:gd name="T6" fmla="*/ 0 w 104"/>
                <a:gd name="T7" fmla="*/ 54 h 108"/>
                <a:gd name="T8" fmla="*/ 51 w 104"/>
                <a:gd name="T9" fmla="*/ 0 h 108"/>
                <a:gd name="T10" fmla="*/ 51 w 104"/>
                <a:gd name="T11" fmla="*/ 94 h 108"/>
                <a:gd name="T12" fmla="*/ 87 w 104"/>
                <a:gd name="T13" fmla="*/ 54 h 108"/>
                <a:gd name="T14" fmla="*/ 51 w 104"/>
                <a:gd name="T15" fmla="*/ 13 h 108"/>
                <a:gd name="T16" fmla="*/ 16 w 104"/>
                <a:gd name="T17" fmla="*/ 54 h 108"/>
                <a:gd name="T18" fmla="*/ 51 w 104"/>
                <a:gd name="T19"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8">
                  <a:moveTo>
                    <a:pt x="51" y="0"/>
                  </a:moveTo>
                  <a:cubicBezTo>
                    <a:pt x="83" y="0"/>
                    <a:pt x="104" y="21"/>
                    <a:pt x="104" y="53"/>
                  </a:cubicBezTo>
                  <a:cubicBezTo>
                    <a:pt x="104" y="87"/>
                    <a:pt x="84" y="108"/>
                    <a:pt x="51" y="108"/>
                  </a:cubicBezTo>
                  <a:cubicBezTo>
                    <a:pt x="20" y="108"/>
                    <a:pt x="0" y="86"/>
                    <a:pt x="0" y="54"/>
                  </a:cubicBezTo>
                  <a:cubicBezTo>
                    <a:pt x="0" y="21"/>
                    <a:pt x="20" y="0"/>
                    <a:pt x="51" y="0"/>
                  </a:cubicBezTo>
                  <a:close/>
                  <a:moveTo>
                    <a:pt x="51" y="94"/>
                  </a:moveTo>
                  <a:cubicBezTo>
                    <a:pt x="71" y="94"/>
                    <a:pt x="87" y="79"/>
                    <a:pt x="87" y="54"/>
                  </a:cubicBezTo>
                  <a:cubicBezTo>
                    <a:pt x="87" y="28"/>
                    <a:pt x="72" y="13"/>
                    <a:pt x="51" y="13"/>
                  </a:cubicBezTo>
                  <a:cubicBezTo>
                    <a:pt x="33" y="13"/>
                    <a:pt x="16" y="28"/>
                    <a:pt x="16" y="54"/>
                  </a:cubicBezTo>
                  <a:cubicBezTo>
                    <a:pt x="16" y="79"/>
                    <a:pt x="33" y="94"/>
                    <a:pt x="51" y="94"/>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a:extLst>
                <a:ext uri="{FF2B5EF4-FFF2-40B4-BE49-F238E27FC236}">
                  <a16:creationId xmlns:a16="http://schemas.microsoft.com/office/drawing/2014/main" id="{6E37E736-60C6-4CDF-BEFC-E2CE5980FD03}"/>
                </a:ext>
              </a:extLst>
            </p:cNvPr>
            <p:cNvSpPr>
              <a:spLocks/>
            </p:cNvSpPr>
            <p:nvPr userDrawn="1"/>
          </p:nvSpPr>
          <p:spPr bwMode="auto">
            <a:xfrm>
              <a:off x="7364" y="2074"/>
              <a:ext cx="119"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3"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5"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2">
              <a:extLst>
                <a:ext uri="{FF2B5EF4-FFF2-40B4-BE49-F238E27FC236}">
                  <a16:creationId xmlns:a16="http://schemas.microsoft.com/office/drawing/2014/main" id="{8FF7F813-C75F-4D37-9FE5-DC2CC20C9C7A}"/>
                </a:ext>
              </a:extLst>
            </p:cNvPr>
            <p:cNvSpPr>
              <a:spLocks noEditPoints="1"/>
            </p:cNvSpPr>
            <p:nvPr userDrawn="1"/>
          </p:nvSpPr>
          <p:spPr bwMode="auto">
            <a:xfrm>
              <a:off x="7516"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3">
              <a:extLst>
                <a:ext uri="{FF2B5EF4-FFF2-40B4-BE49-F238E27FC236}">
                  <a16:creationId xmlns:a16="http://schemas.microsoft.com/office/drawing/2014/main" id="{1D42A1E9-087A-4190-AC70-A16D05CA2629}"/>
                </a:ext>
              </a:extLst>
            </p:cNvPr>
            <p:cNvSpPr>
              <a:spLocks noEditPoints="1"/>
            </p:cNvSpPr>
            <p:nvPr userDrawn="1"/>
          </p:nvSpPr>
          <p:spPr bwMode="auto">
            <a:xfrm>
              <a:off x="7565" y="2073"/>
              <a:ext cx="114"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5 h 108"/>
                <a:gd name="T16" fmla="*/ 11 w 88"/>
                <a:gd name="T17" fmla="*/ 28 h 108"/>
                <a:gd name="T18" fmla="*/ 8 w 88"/>
                <a:gd name="T19" fmla="*/ 28 h 108"/>
                <a:gd name="T20" fmla="*/ 8 w 88"/>
                <a:gd name="T21" fmla="*/ 14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6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50" y="108"/>
                    <a:pt x="36" y="108"/>
                  </a:cubicBezTo>
                  <a:cubicBezTo>
                    <a:pt x="15" y="108"/>
                    <a:pt x="0" y="95"/>
                    <a:pt x="0" y="77"/>
                  </a:cubicBezTo>
                  <a:cubicBezTo>
                    <a:pt x="0" y="56"/>
                    <a:pt x="16" y="48"/>
                    <a:pt x="40" y="42"/>
                  </a:cubicBezTo>
                  <a:cubicBezTo>
                    <a:pt x="47" y="40"/>
                    <a:pt x="63" y="38"/>
                    <a:pt x="70" y="37"/>
                  </a:cubicBezTo>
                  <a:cubicBezTo>
                    <a:pt x="71" y="34"/>
                    <a:pt x="71" y="34"/>
                    <a:pt x="71" y="34"/>
                  </a:cubicBezTo>
                  <a:cubicBezTo>
                    <a:pt x="68" y="23"/>
                    <a:pt x="58" y="15"/>
                    <a:pt x="44" y="15"/>
                  </a:cubicBezTo>
                  <a:cubicBezTo>
                    <a:pt x="29" y="15"/>
                    <a:pt x="20" y="19"/>
                    <a:pt x="11" y="28"/>
                  </a:cubicBezTo>
                  <a:cubicBezTo>
                    <a:pt x="8" y="28"/>
                    <a:pt x="8" y="28"/>
                    <a:pt x="8" y="28"/>
                  </a:cubicBezTo>
                  <a:cubicBezTo>
                    <a:pt x="8" y="14"/>
                    <a:pt x="8" y="14"/>
                    <a:pt x="8" y="14"/>
                  </a:cubicBezTo>
                  <a:cubicBezTo>
                    <a:pt x="17"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4" y="53"/>
                    <a:pt x="51" y="55"/>
                    <a:pt x="46"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12178930"/>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_Gray">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10944226" cy="4789498"/>
          </a:xfrm>
        </p:spPr>
        <p:txBody>
          <a:bodyPr/>
          <a:lstStyle>
            <a:lvl1pPr>
              <a:defRPr sz="5000">
                <a:solidFill>
                  <a:schemeClr val="accent1"/>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5448299"/>
            <a:ext cx="7559676" cy="788989"/>
          </a:xfrm>
        </p:spPr>
        <p:txBody>
          <a:bodyPr bIns="0"/>
          <a:lstStyle>
            <a:lvl1pPr marL="0" indent="0">
              <a:spcBef>
                <a:spcPts val="200"/>
              </a:spcBef>
              <a:buNone/>
              <a:defRPr sz="2200">
                <a:solidFill>
                  <a:schemeClr val="accent1"/>
                </a:solidFill>
              </a:defRPr>
            </a:lvl1pPr>
          </a:lstStyle>
          <a:p>
            <a:pPr lvl="0"/>
            <a:r>
              <a:rPr lang="en-GB" dirty="0"/>
              <a:t>Click to edit</a:t>
            </a:r>
          </a:p>
        </p:txBody>
      </p:sp>
      <p:grpSp>
        <p:nvGrpSpPr>
          <p:cNvPr id="25" name="Group 24">
            <a:extLst>
              <a:ext uri="{FF2B5EF4-FFF2-40B4-BE49-F238E27FC236}">
                <a16:creationId xmlns:a16="http://schemas.microsoft.com/office/drawing/2014/main" id="{D11C03F6-00A9-43D5-A279-27525BCE9438}"/>
              </a:ext>
            </a:extLst>
          </p:cNvPr>
          <p:cNvGrpSpPr>
            <a:grpSpLocks noChangeAspect="1"/>
          </p:cNvGrpSpPr>
          <p:nvPr userDrawn="1"/>
        </p:nvGrpSpPr>
        <p:grpSpPr bwMode="auto">
          <a:xfrm>
            <a:off x="7913089" y="6466809"/>
            <a:ext cx="4015386" cy="154800"/>
            <a:chOff x="1" y="2013"/>
            <a:chExt cx="7678" cy="296"/>
          </a:xfrm>
        </p:grpSpPr>
        <p:sp>
          <p:nvSpPr>
            <p:cNvPr id="26" name="Freeform 5">
              <a:extLst>
                <a:ext uri="{FF2B5EF4-FFF2-40B4-BE49-F238E27FC236}">
                  <a16:creationId xmlns:a16="http://schemas.microsoft.com/office/drawing/2014/main" id="{91CE8BEC-728F-4610-8BB6-7BE49C5E4B1A}"/>
                </a:ext>
              </a:extLst>
            </p:cNvPr>
            <p:cNvSpPr>
              <a:spLocks/>
            </p:cNvSpPr>
            <p:nvPr userDrawn="1"/>
          </p:nvSpPr>
          <p:spPr bwMode="auto">
            <a:xfrm>
              <a:off x="1184"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6">
              <a:extLst>
                <a:ext uri="{FF2B5EF4-FFF2-40B4-BE49-F238E27FC236}">
                  <a16:creationId xmlns:a16="http://schemas.microsoft.com/office/drawing/2014/main" id="{F123FA0A-5CAE-4FB6-B8B7-796B156EDACA}"/>
                </a:ext>
              </a:extLst>
            </p:cNvPr>
            <p:cNvSpPr>
              <a:spLocks/>
            </p:cNvSpPr>
            <p:nvPr userDrawn="1"/>
          </p:nvSpPr>
          <p:spPr bwMode="auto">
            <a:xfrm>
              <a:off x="132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
              <a:extLst>
                <a:ext uri="{FF2B5EF4-FFF2-40B4-BE49-F238E27FC236}">
                  <a16:creationId xmlns:a16="http://schemas.microsoft.com/office/drawing/2014/main" id="{663F4038-35A4-417F-B4B8-3B961EC30D0A}"/>
                </a:ext>
              </a:extLst>
            </p:cNvPr>
            <p:cNvSpPr>
              <a:spLocks/>
            </p:cNvSpPr>
            <p:nvPr userDrawn="1"/>
          </p:nvSpPr>
          <p:spPr bwMode="auto">
            <a:xfrm>
              <a:off x="14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8">
              <a:extLst>
                <a:ext uri="{FF2B5EF4-FFF2-40B4-BE49-F238E27FC236}">
                  <a16:creationId xmlns:a16="http://schemas.microsoft.com/office/drawing/2014/main" id="{26B5CA3B-EC34-46C9-A11F-AA1C512EA6DC}"/>
                </a:ext>
              </a:extLst>
            </p:cNvPr>
            <p:cNvSpPr>
              <a:spLocks noEditPoints="1"/>
            </p:cNvSpPr>
            <p:nvPr userDrawn="1"/>
          </p:nvSpPr>
          <p:spPr bwMode="auto">
            <a:xfrm>
              <a:off x="1504" y="2073"/>
              <a:ext cx="124"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4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8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5" y="108"/>
                    <a:pt x="54"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8" y="13"/>
                  </a:cubicBezTo>
                  <a:cubicBezTo>
                    <a:pt x="29"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
              <a:extLst>
                <a:ext uri="{FF2B5EF4-FFF2-40B4-BE49-F238E27FC236}">
                  <a16:creationId xmlns:a16="http://schemas.microsoft.com/office/drawing/2014/main" id="{776A399F-4DE0-424C-A322-0054B4D00C5E}"/>
                </a:ext>
              </a:extLst>
            </p:cNvPr>
            <p:cNvSpPr>
              <a:spLocks/>
            </p:cNvSpPr>
            <p:nvPr userDrawn="1"/>
          </p:nvSpPr>
          <p:spPr bwMode="auto">
            <a:xfrm>
              <a:off x="1638" y="2076"/>
              <a:ext cx="134" cy="133"/>
            </a:xfrm>
            <a:custGeom>
              <a:avLst/>
              <a:gdLst>
                <a:gd name="T0" fmla="*/ 134 w 134"/>
                <a:gd name="T1" fmla="*/ 0 h 133"/>
                <a:gd name="T2" fmla="*/ 134 w 134"/>
                <a:gd name="T3" fmla="*/ 6 h 133"/>
                <a:gd name="T4" fmla="*/ 79 w 134"/>
                <a:gd name="T5" fmla="*/ 133 h 133"/>
                <a:gd name="T6" fmla="*/ 54 w 134"/>
                <a:gd name="T7" fmla="*/ 133 h 133"/>
                <a:gd name="T8" fmla="*/ 0 w 134"/>
                <a:gd name="T9" fmla="*/ 6 h 133"/>
                <a:gd name="T10" fmla="*/ 0 w 134"/>
                <a:gd name="T11" fmla="*/ 0 h 133"/>
                <a:gd name="T12" fmla="*/ 20 w 134"/>
                <a:gd name="T13" fmla="*/ 0 h 133"/>
                <a:gd name="T14" fmla="*/ 60 w 134"/>
                <a:gd name="T15" fmla="*/ 100 h 133"/>
                <a:gd name="T16" fmla="*/ 64 w 134"/>
                <a:gd name="T17" fmla="*/ 114 h 133"/>
                <a:gd name="T18" fmla="*/ 68 w 134"/>
                <a:gd name="T19" fmla="*/ 114 h 133"/>
                <a:gd name="T20" fmla="*/ 73 w 134"/>
                <a:gd name="T21" fmla="*/ 101 h 133"/>
                <a:gd name="T22" fmla="*/ 113 w 134"/>
                <a:gd name="T23" fmla="*/ 0 h 133"/>
                <a:gd name="T24" fmla="*/ 134 w 134"/>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3">
                  <a:moveTo>
                    <a:pt x="134" y="0"/>
                  </a:moveTo>
                  <a:lnTo>
                    <a:pt x="134" y="6"/>
                  </a:lnTo>
                  <a:lnTo>
                    <a:pt x="79" y="133"/>
                  </a:lnTo>
                  <a:lnTo>
                    <a:pt x="54" y="133"/>
                  </a:lnTo>
                  <a:lnTo>
                    <a:pt x="0" y="6"/>
                  </a:lnTo>
                  <a:lnTo>
                    <a:pt x="0" y="0"/>
                  </a:lnTo>
                  <a:lnTo>
                    <a:pt x="20" y="0"/>
                  </a:lnTo>
                  <a:lnTo>
                    <a:pt x="60" y="100"/>
                  </a:lnTo>
                  <a:lnTo>
                    <a:pt x="64" y="114"/>
                  </a:lnTo>
                  <a:lnTo>
                    <a:pt x="68" y="114"/>
                  </a:lnTo>
                  <a:lnTo>
                    <a:pt x="73" y="101"/>
                  </a:lnTo>
                  <a:lnTo>
                    <a:pt x="113" y="0"/>
                  </a:lnTo>
                  <a:lnTo>
                    <a:pt x="134" y="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0">
              <a:extLst>
                <a:ext uri="{FF2B5EF4-FFF2-40B4-BE49-F238E27FC236}">
                  <a16:creationId xmlns:a16="http://schemas.microsoft.com/office/drawing/2014/main" id="{061303F6-A65D-4400-B0D8-DD2BCA10593E}"/>
                </a:ext>
              </a:extLst>
            </p:cNvPr>
            <p:cNvSpPr>
              <a:spLocks noEditPoints="1"/>
            </p:cNvSpPr>
            <p:nvPr userDrawn="1"/>
          </p:nvSpPr>
          <p:spPr bwMode="auto">
            <a:xfrm>
              <a:off x="1781" y="2017"/>
              <a:ext cx="134" cy="196"/>
            </a:xfrm>
            <a:custGeom>
              <a:avLst/>
              <a:gdLst>
                <a:gd name="T0" fmla="*/ 52 w 104"/>
                <a:gd name="T1" fmla="*/ 43 h 151"/>
                <a:gd name="T2" fmla="*/ 104 w 104"/>
                <a:gd name="T3" fmla="*/ 96 h 151"/>
                <a:gd name="T4" fmla="*/ 52 w 104"/>
                <a:gd name="T5" fmla="*/ 151 h 151"/>
                <a:gd name="T6" fmla="*/ 0 w 104"/>
                <a:gd name="T7" fmla="*/ 97 h 151"/>
                <a:gd name="T8" fmla="*/ 52 w 104"/>
                <a:gd name="T9" fmla="*/ 43 h 151"/>
                <a:gd name="T10" fmla="*/ 52 w 104"/>
                <a:gd name="T11" fmla="*/ 137 h 151"/>
                <a:gd name="T12" fmla="*/ 87 w 104"/>
                <a:gd name="T13" fmla="*/ 97 h 151"/>
                <a:gd name="T14" fmla="*/ 52 w 104"/>
                <a:gd name="T15" fmla="*/ 56 h 151"/>
                <a:gd name="T16" fmla="*/ 17 w 104"/>
                <a:gd name="T17" fmla="*/ 97 h 151"/>
                <a:gd name="T18" fmla="*/ 52 w 104"/>
                <a:gd name="T19" fmla="*/ 137 h 151"/>
                <a:gd name="T20" fmla="*/ 67 w 104"/>
                <a:gd name="T21" fmla="*/ 10 h 151"/>
                <a:gd name="T22" fmla="*/ 75 w 104"/>
                <a:gd name="T23" fmla="*/ 2 h 151"/>
                <a:gd name="T24" fmla="*/ 86 w 104"/>
                <a:gd name="T25" fmla="*/ 5 h 151"/>
                <a:gd name="T26" fmla="*/ 66 w 104"/>
                <a:gd name="T27" fmla="*/ 22 h 151"/>
                <a:gd name="T28" fmla="*/ 38 w 104"/>
                <a:gd name="T29" fmla="*/ 12 h 151"/>
                <a:gd name="T30" fmla="*/ 28 w 104"/>
                <a:gd name="T31" fmla="*/ 20 h 151"/>
                <a:gd name="T32" fmla="*/ 18 w 104"/>
                <a:gd name="T33" fmla="*/ 15 h 151"/>
                <a:gd name="T34" fmla="*/ 39 w 104"/>
                <a:gd name="T35" fmla="*/ 0 h 151"/>
                <a:gd name="T36" fmla="*/ 67 w 104"/>
                <a:gd name="T37" fmla="*/ 1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51">
                  <a:moveTo>
                    <a:pt x="52" y="43"/>
                  </a:moveTo>
                  <a:cubicBezTo>
                    <a:pt x="83" y="43"/>
                    <a:pt x="104" y="64"/>
                    <a:pt x="104" y="96"/>
                  </a:cubicBezTo>
                  <a:cubicBezTo>
                    <a:pt x="104" y="130"/>
                    <a:pt x="84" y="151"/>
                    <a:pt x="52" y="151"/>
                  </a:cubicBezTo>
                  <a:cubicBezTo>
                    <a:pt x="20" y="151"/>
                    <a:pt x="0" y="129"/>
                    <a:pt x="0" y="97"/>
                  </a:cubicBezTo>
                  <a:cubicBezTo>
                    <a:pt x="0" y="64"/>
                    <a:pt x="21" y="43"/>
                    <a:pt x="52" y="43"/>
                  </a:cubicBezTo>
                  <a:close/>
                  <a:moveTo>
                    <a:pt x="52" y="137"/>
                  </a:moveTo>
                  <a:cubicBezTo>
                    <a:pt x="72" y="137"/>
                    <a:pt x="87" y="122"/>
                    <a:pt x="87" y="97"/>
                  </a:cubicBezTo>
                  <a:cubicBezTo>
                    <a:pt x="87" y="71"/>
                    <a:pt x="72" y="56"/>
                    <a:pt x="52" y="56"/>
                  </a:cubicBezTo>
                  <a:cubicBezTo>
                    <a:pt x="33" y="56"/>
                    <a:pt x="17" y="71"/>
                    <a:pt x="17" y="97"/>
                  </a:cubicBezTo>
                  <a:cubicBezTo>
                    <a:pt x="17" y="122"/>
                    <a:pt x="33" y="137"/>
                    <a:pt x="52" y="137"/>
                  </a:cubicBezTo>
                  <a:close/>
                  <a:moveTo>
                    <a:pt x="67" y="10"/>
                  </a:moveTo>
                  <a:cubicBezTo>
                    <a:pt x="70" y="10"/>
                    <a:pt x="74" y="7"/>
                    <a:pt x="75" y="2"/>
                  </a:cubicBezTo>
                  <a:cubicBezTo>
                    <a:pt x="86" y="5"/>
                    <a:pt x="86" y="5"/>
                    <a:pt x="86" y="5"/>
                  </a:cubicBezTo>
                  <a:cubicBezTo>
                    <a:pt x="83" y="16"/>
                    <a:pt x="76" y="22"/>
                    <a:pt x="66" y="22"/>
                  </a:cubicBezTo>
                  <a:cubicBezTo>
                    <a:pt x="51" y="22"/>
                    <a:pt x="47" y="12"/>
                    <a:pt x="38" y="12"/>
                  </a:cubicBezTo>
                  <a:cubicBezTo>
                    <a:pt x="35" y="12"/>
                    <a:pt x="30" y="12"/>
                    <a:pt x="28" y="20"/>
                  </a:cubicBezTo>
                  <a:cubicBezTo>
                    <a:pt x="18" y="15"/>
                    <a:pt x="18" y="15"/>
                    <a:pt x="18" y="15"/>
                  </a:cubicBezTo>
                  <a:cubicBezTo>
                    <a:pt x="22" y="3"/>
                    <a:pt x="30" y="0"/>
                    <a:pt x="39" y="0"/>
                  </a:cubicBezTo>
                  <a:cubicBezTo>
                    <a:pt x="52" y="0"/>
                    <a:pt x="56" y="10"/>
                    <a:pt x="67" y="10"/>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1">
              <a:extLst>
                <a:ext uri="{FF2B5EF4-FFF2-40B4-BE49-F238E27FC236}">
                  <a16:creationId xmlns:a16="http://schemas.microsoft.com/office/drawing/2014/main" id="{14A04853-D86B-451C-BF07-5D52C7DF37D4}"/>
                </a:ext>
              </a:extLst>
            </p:cNvPr>
            <p:cNvSpPr>
              <a:spLocks/>
            </p:cNvSpPr>
            <p:nvPr userDrawn="1"/>
          </p:nvSpPr>
          <p:spPr bwMode="auto">
            <a:xfrm>
              <a:off x="1929" y="2030"/>
              <a:ext cx="72" cy="179"/>
            </a:xfrm>
            <a:custGeom>
              <a:avLst/>
              <a:gdLst>
                <a:gd name="T0" fmla="*/ 32 w 56"/>
                <a:gd name="T1" fmla="*/ 35 h 138"/>
                <a:gd name="T2" fmla="*/ 56 w 56"/>
                <a:gd name="T3" fmla="*/ 35 h 138"/>
                <a:gd name="T4" fmla="*/ 56 w 56"/>
                <a:gd name="T5" fmla="*/ 48 h 138"/>
                <a:gd name="T6" fmla="*/ 32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2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2" y="35"/>
                  </a:moveTo>
                  <a:cubicBezTo>
                    <a:pt x="56" y="35"/>
                    <a:pt x="56" y="35"/>
                    <a:pt x="56" y="35"/>
                  </a:cubicBezTo>
                  <a:cubicBezTo>
                    <a:pt x="56" y="48"/>
                    <a:pt x="56" y="48"/>
                    <a:pt x="56" y="48"/>
                  </a:cubicBezTo>
                  <a:cubicBezTo>
                    <a:pt x="32" y="48"/>
                    <a:pt x="32" y="48"/>
                    <a:pt x="32"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12">
              <a:extLst>
                <a:ext uri="{FF2B5EF4-FFF2-40B4-BE49-F238E27FC236}">
                  <a16:creationId xmlns:a16="http://schemas.microsoft.com/office/drawing/2014/main" id="{67750864-AAA4-4BC1-9EC3-85705B0C0788}"/>
                </a:ext>
              </a:extLst>
            </p:cNvPr>
            <p:cNvSpPr>
              <a:spLocks noChangeArrowheads="1"/>
            </p:cNvSpPr>
            <p:nvPr userDrawn="1"/>
          </p:nvSpPr>
          <p:spPr bwMode="auto">
            <a:xfrm>
              <a:off x="2030" y="2013"/>
              <a:ext cx="21" cy="196"/>
            </a:xfrm>
            <a:prstGeom prst="rect">
              <a:avLst/>
            </a:prstGeom>
            <a:solidFill>
              <a:srgbClr val="A7A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3">
              <a:extLst>
                <a:ext uri="{FF2B5EF4-FFF2-40B4-BE49-F238E27FC236}">
                  <a16:creationId xmlns:a16="http://schemas.microsoft.com/office/drawing/2014/main" id="{FF581455-39D6-4A7F-ADAF-7CB7FB4D9214}"/>
                </a:ext>
              </a:extLst>
            </p:cNvPr>
            <p:cNvSpPr>
              <a:spLocks/>
            </p:cNvSpPr>
            <p:nvPr userDrawn="1"/>
          </p:nvSpPr>
          <p:spPr bwMode="auto">
            <a:xfrm>
              <a:off x="2086"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7" y="99"/>
                    <a:pt x="53" y="104"/>
                    <a:pt x="40"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4">
              <a:extLst>
                <a:ext uri="{FF2B5EF4-FFF2-40B4-BE49-F238E27FC236}">
                  <a16:creationId xmlns:a16="http://schemas.microsoft.com/office/drawing/2014/main" id="{A2C54637-59B4-49B2-805C-A644D3DCE20B}"/>
                </a:ext>
              </a:extLst>
            </p:cNvPr>
            <p:cNvSpPr>
              <a:spLocks/>
            </p:cNvSpPr>
            <p:nvPr userDrawn="1"/>
          </p:nvSpPr>
          <p:spPr bwMode="auto">
            <a:xfrm>
              <a:off x="2234"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5">
              <a:extLst>
                <a:ext uri="{FF2B5EF4-FFF2-40B4-BE49-F238E27FC236}">
                  <a16:creationId xmlns:a16="http://schemas.microsoft.com/office/drawing/2014/main" id="{99E064FE-C784-4C31-B1CE-8D6E20F2561B}"/>
                </a:ext>
              </a:extLst>
            </p:cNvPr>
            <p:cNvSpPr>
              <a:spLocks noEditPoints="1"/>
            </p:cNvSpPr>
            <p:nvPr userDrawn="1"/>
          </p:nvSpPr>
          <p:spPr bwMode="auto">
            <a:xfrm>
              <a:off x="2353" y="2073"/>
              <a:ext cx="126" cy="140"/>
            </a:xfrm>
            <a:custGeom>
              <a:avLst/>
              <a:gdLst>
                <a:gd name="T0" fmla="*/ 17 w 98"/>
                <a:gd name="T1" fmla="*/ 55 h 108"/>
                <a:gd name="T2" fmla="*/ 17 w 98"/>
                <a:gd name="T3" fmla="*/ 56 h 108"/>
                <a:gd name="T4" fmla="*/ 19 w 98"/>
                <a:gd name="T5" fmla="*/ 72 h 108"/>
                <a:gd name="T6" fmla="*/ 55 w 98"/>
                <a:gd name="T7" fmla="*/ 94 h 108"/>
                <a:gd name="T8" fmla="*/ 89 w 98"/>
                <a:gd name="T9" fmla="*/ 82 h 108"/>
                <a:gd name="T10" fmla="*/ 93 w 98"/>
                <a:gd name="T11" fmla="*/ 82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3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2"/>
                    <a:pt x="17" y="68"/>
                    <a:pt x="19" y="72"/>
                  </a:cubicBezTo>
                  <a:cubicBezTo>
                    <a:pt x="25" y="86"/>
                    <a:pt x="37" y="94"/>
                    <a:pt x="55" y="94"/>
                  </a:cubicBezTo>
                  <a:cubicBezTo>
                    <a:pt x="66" y="94"/>
                    <a:pt x="79" y="90"/>
                    <a:pt x="89" y="82"/>
                  </a:cubicBezTo>
                  <a:cubicBezTo>
                    <a:pt x="93" y="82"/>
                    <a:pt x="93" y="82"/>
                    <a:pt x="93" y="82"/>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3"/>
                    <a:pt x="49" y="13"/>
                  </a:cubicBezTo>
                  <a:cubicBezTo>
                    <a:pt x="30" y="13"/>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6">
              <a:extLst>
                <a:ext uri="{FF2B5EF4-FFF2-40B4-BE49-F238E27FC236}">
                  <a16:creationId xmlns:a16="http://schemas.microsoft.com/office/drawing/2014/main" id="{012287FC-8491-402C-AC9B-F47B76C7DBD1}"/>
                </a:ext>
              </a:extLst>
            </p:cNvPr>
            <p:cNvSpPr>
              <a:spLocks noEditPoints="1"/>
            </p:cNvSpPr>
            <p:nvPr userDrawn="1"/>
          </p:nvSpPr>
          <p:spPr bwMode="auto">
            <a:xfrm>
              <a:off x="2561" y="2020"/>
              <a:ext cx="174" cy="189"/>
            </a:xfrm>
            <a:custGeom>
              <a:avLst/>
              <a:gdLst>
                <a:gd name="T0" fmla="*/ 70 w 174"/>
                <a:gd name="T1" fmla="*/ 0 h 189"/>
                <a:gd name="T2" fmla="*/ 105 w 174"/>
                <a:gd name="T3" fmla="*/ 0 h 189"/>
                <a:gd name="T4" fmla="*/ 174 w 174"/>
                <a:gd name="T5" fmla="*/ 183 h 189"/>
                <a:gd name="T6" fmla="*/ 174 w 174"/>
                <a:gd name="T7" fmla="*/ 189 h 189"/>
                <a:gd name="T8" fmla="*/ 152 w 174"/>
                <a:gd name="T9" fmla="*/ 189 h 189"/>
                <a:gd name="T10" fmla="*/ 127 w 174"/>
                <a:gd name="T11" fmla="*/ 122 h 189"/>
                <a:gd name="T12" fmla="*/ 45 w 174"/>
                <a:gd name="T13" fmla="*/ 122 h 189"/>
                <a:gd name="T14" fmla="*/ 21 w 174"/>
                <a:gd name="T15" fmla="*/ 189 h 189"/>
                <a:gd name="T16" fmla="*/ 0 w 174"/>
                <a:gd name="T17" fmla="*/ 189 h 189"/>
                <a:gd name="T18" fmla="*/ 0 w 174"/>
                <a:gd name="T19" fmla="*/ 183 h 189"/>
                <a:gd name="T20" fmla="*/ 70 w 174"/>
                <a:gd name="T21" fmla="*/ 0 h 189"/>
                <a:gd name="T22" fmla="*/ 53 w 174"/>
                <a:gd name="T23" fmla="*/ 102 h 189"/>
                <a:gd name="T24" fmla="*/ 119 w 174"/>
                <a:gd name="T25" fmla="*/ 102 h 189"/>
                <a:gd name="T26" fmla="*/ 90 w 174"/>
                <a:gd name="T27" fmla="*/ 27 h 189"/>
                <a:gd name="T28" fmla="*/ 87 w 174"/>
                <a:gd name="T29" fmla="*/ 15 h 189"/>
                <a:gd name="T30" fmla="*/ 85 w 174"/>
                <a:gd name="T31" fmla="*/ 15 h 189"/>
                <a:gd name="T32" fmla="*/ 81 w 174"/>
                <a:gd name="T33" fmla="*/ 27 h 189"/>
                <a:gd name="T34" fmla="*/ 53 w 174"/>
                <a:gd name="T35"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89">
                  <a:moveTo>
                    <a:pt x="70" y="0"/>
                  </a:moveTo>
                  <a:lnTo>
                    <a:pt x="105" y="0"/>
                  </a:lnTo>
                  <a:lnTo>
                    <a:pt x="174" y="183"/>
                  </a:lnTo>
                  <a:lnTo>
                    <a:pt x="174" y="189"/>
                  </a:lnTo>
                  <a:lnTo>
                    <a:pt x="152" y="189"/>
                  </a:lnTo>
                  <a:lnTo>
                    <a:pt x="127" y="122"/>
                  </a:lnTo>
                  <a:lnTo>
                    <a:pt x="45" y="122"/>
                  </a:lnTo>
                  <a:lnTo>
                    <a:pt x="21" y="189"/>
                  </a:lnTo>
                  <a:lnTo>
                    <a:pt x="0" y="189"/>
                  </a:lnTo>
                  <a:lnTo>
                    <a:pt x="0" y="183"/>
                  </a:lnTo>
                  <a:lnTo>
                    <a:pt x="70" y="0"/>
                  </a:lnTo>
                  <a:close/>
                  <a:moveTo>
                    <a:pt x="53" y="102"/>
                  </a:moveTo>
                  <a:lnTo>
                    <a:pt x="119" y="102"/>
                  </a:lnTo>
                  <a:lnTo>
                    <a:pt x="90" y="27"/>
                  </a:lnTo>
                  <a:lnTo>
                    <a:pt x="87" y="15"/>
                  </a:lnTo>
                  <a:lnTo>
                    <a:pt x="85" y="15"/>
                  </a:lnTo>
                  <a:lnTo>
                    <a:pt x="81" y="27"/>
                  </a:lnTo>
                  <a:lnTo>
                    <a:pt x="53" y="102"/>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7">
              <a:extLst>
                <a:ext uri="{FF2B5EF4-FFF2-40B4-BE49-F238E27FC236}">
                  <a16:creationId xmlns:a16="http://schemas.microsoft.com/office/drawing/2014/main" id="{907426CC-12C1-4465-9D34-42DC60108BB6}"/>
                </a:ext>
              </a:extLst>
            </p:cNvPr>
            <p:cNvSpPr>
              <a:spLocks/>
            </p:cNvSpPr>
            <p:nvPr userDrawn="1"/>
          </p:nvSpPr>
          <p:spPr bwMode="auto">
            <a:xfrm>
              <a:off x="2761" y="2074"/>
              <a:ext cx="72" cy="135"/>
            </a:xfrm>
            <a:custGeom>
              <a:avLst/>
              <a:gdLst>
                <a:gd name="T0" fmla="*/ 0 w 56"/>
                <a:gd name="T1" fmla="*/ 1 h 104"/>
                <a:gd name="T2" fmla="*/ 17 w 56"/>
                <a:gd name="T3" fmla="*/ 1 h 104"/>
                <a:gd name="T4" fmla="*/ 17 w 56"/>
                <a:gd name="T5" fmla="*/ 19 h 104"/>
                <a:gd name="T6" fmla="*/ 20 w 56"/>
                <a:gd name="T7" fmla="*/ 19 h 104"/>
                <a:gd name="T8" fmla="*/ 42 w 56"/>
                <a:gd name="T9" fmla="*/ 0 h 104"/>
                <a:gd name="T10" fmla="*/ 56 w 56"/>
                <a:gd name="T11" fmla="*/ 0 h 104"/>
                <a:gd name="T12" fmla="*/ 56 w 56"/>
                <a:gd name="T13" fmla="*/ 15 h 104"/>
                <a:gd name="T14" fmla="*/ 42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7" y="1"/>
                    <a:pt x="17" y="1"/>
                    <a:pt x="17" y="1"/>
                  </a:cubicBezTo>
                  <a:cubicBezTo>
                    <a:pt x="17" y="19"/>
                    <a:pt x="17" y="19"/>
                    <a:pt x="17" y="19"/>
                  </a:cubicBezTo>
                  <a:cubicBezTo>
                    <a:pt x="20" y="19"/>
                    <a:pt x="20" y="19"/>
                    <a:pt x="20" y="19"/>
                  </a:cubicBezTo>
                  <a:cubicBezTo>
                    <a:pt x="22" y="7"/>
                    <a:pt x="30" y="0"/>
                    <a:pt x="42" y="0"/>
                  </a:cubicBezTo>
                  <a:cubicBezTo>
                    <a:pt x="56" y="0"/>
                    <a:pt x="56" y="0"/>
                    <a:pt x="56" y="0"/>
                  </a:cubicBezTo>
                  <a:cubicBezTo>
                    <a:pt x="56" y="15"/>
                    <a:pt x="56" y="15"/>
                    <a:pt x="56" y="15"/>
                  </a:cubicBezTo>
                  <a:cubicBezTo>
                    <a:pt x="42" y="15"/>
                    <a:pt x="42" y="15"/>
                    <a:pt x="42" y="15"/>
                  </a:cubicBezTo>
                  <a:cubicBezTo>
                    <a:pt x="30" y="15"/>
                    <a:pt x="19"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8">
              <a:extLst>
                <a:ext uri="{FF2B5EF4-FFF2-40B4-BE49-F238E27FC236}">
                  <a16:creationId xmlns:a16="http://schemas.microsoft.com/office/drawing/2014/main" id="{564A62AF-8942-4FA8-9D33-7B2E8C204415}"/>
                </a:ext>
              </a:extLst>
            </p:cNvPr>
            <p:cNvSpPr>
              <a:spLocks noEditPoints="1"/>
            </p:cNvSpPr>
            <p:nvPr userDrawn="1"/>
          </p:nvSpPr>
          <p:spPr bwMode="auto">
            <a:xfrm>
              <a:off x="2840" y="2073"/>
              <a:ext cx="125"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9">
              <a:extLst>
                <a:ext uri="{FF2B5EF4-FFF2-40B4-BE49-F238E27FC236}">
                  <a16:creationId xmlns:a16="http://schemas.microsoft.com/office/drawing/2014/main" id="{0E48DDA8-EA33-4206-8E13-6FF5A8E142BD}"/>
                </a:ext>
              </a:extLst>
            </p:cNvPr>
            <p:cNvSpPr>
              <a:spLocks/>
            </p:cNvSpPr>
            <p:nvPr userDrawn="1"/>
          </p:nvSpPr>
          <p:spPr bwMode="auto">
            <a:xfrm>
              <a:off x="2992" y="2074"/>
              <a:ext cx="117" cy="135"/>
            </a:xfrm>
            <a:custGeom>
              <a:avLst/>
              <a:gdLst>
                <a:gd name="T0" fmla="*/ 75 w 91"/>
                <a:gd name="T1" fmla="*/ 40 h 104"/>
                <a:gd name="T2" fmla="*/ 46 w 91"/>
                <a:gd name="T3" fmla="*/ 14 h 104"/>
                <a:gd name="T4" fmla="*/ 16 w 91"/>
                <a:gd name="T5" fmla="*/ 38 h 104"/>
                <a:gd name="T6" fmla="*/ 16 w 91"/>
                <a:gd name="T7" fmla="*/ 104 h 104"/>
                <a:gd name="T8" fmla="*/ 0 w 91"/>
                <a:gd name="T9" fmla="*/ 104 h 104"/>
                <a:gd name="T10" fmla="*/ 0 w 91"/>
                <a:gd name="T11" fmla="*/ 1 h 104"/>
                <a:gd name="T12" fmla="*/ 15 w 91"/>
                <a:gd name="T13" fmla="*/ 1 h 104"/>
                <a:gd name="T14" fmla="*/ 15 w 91"/>
                <a:gd name="T15" fmla="*/ 19 h 104"/>
                <a:gd name="T16" fmla="*/ 18 w 91"/>
                <a:gd name="T17" fmla="*/ 19 h 104"/>
                <a:gd name="T18" fmla="*/ 52 w 91"/>
                <a:gd name="T19" fmla="*/ 0 h 104"/>
                <a:gd name="T20" fmla="*/ 91 w 91"/>
                <a:gd name="T21" fmla="*/ 38 h 104"/>
                <a:gd name="T22" fmla="*/ 91 w 91"/>
                <a:gd name="T23" fmla="*/ 104 h 104"/>
                <a:gd name="T24" fmla="*/ 75 w 91"/>
                <a:gd name="T25" fmla="*/ 104 h 104"/>
                <a:gd name="T26" fmla="*/ 75 w 91"/>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04">
                  <a:moveTo>
                    <a:pt x="75" y="40"/>
                  </a:moveTo>
                  <a:cubicBezTo>
                    <a:pt x="75" y="23"/>
                    <a:pt x="63" y="14"/>
                    <a:pt x="46" y="14"/>
                  </a:cubicBezTo>
                  <a:cubicBezTo>
                    <a:pt x="34" y="14"/>
                    <a:pt x="16"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8" y="0"/>
                    <a:pt x="52" y="0"/>
                  </a:cubicBezTo>
                  <a:cubicBezTo>
                    <a:pt x="75" y="0"/>
                    <a:pt x="91" y="11"/>
                    <a:pt x="91" y="38"/>
                  </a:cubicBezTo>
                  <a:cubicBezTo>
                    <a:pt x="91" y="104"/>
                    <a:pt x="91" y="104"/>
                    <a:pt x="91" y="104"/>
                  </a:cubicBezTo>
                  <a:cubicBezTo>
                    <a:pt x="75" y="104"/>
                    <a:pt x="75" y="104"/>
                    <a:pt x="75" y="104"/>
                  </a:cubicBezTo>
                  <a:lnTo>
                    <a:pt x="75"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0">
              <a:extLst>
                <a:ext uri="{FF2B5EF4-FFF2-40B4-BE49-F238E27FC236}">
                  <a16:creationId xmlns:a16="http://schemas.microsoft.com/office/drawing/2014/main" id="{F22C613F-9F55-4F09-BAE6-2DBBD5C2C6E4}"/>
                </a:ext>
              </a:extLst>
            </p:cNvPr>
            <p:cNvSpPr>
              <a:spLocks noEditPoints="1"/>
            </p:cNvSpPr>
            <p:nvPr userDrawn="1"/>
          </p:nvSpPr>
          <p:spPr bwMode="auto">
            <a:xfrm>
              <a:off x="3136" y="2015"/>
              <a:ext cx="129" cy="197"/>
            </a:xfrm>
            <a:custGeom>
              <a:avLst/>
              <a:gdLst>
                <a:gd name="T0" fmla="*/ 100 w 100"/>
                <a:gd name="T1" fmla="*/ 0 h 152"/>
                <a:gd name="T2" fmla="*/ 100 w 100"/>
                <a:gd name="T3" fmla="*/ 150 h 152"/>
                <a:gd name="T4" fmla="*/ 83 w 100"/>
                <a:gd name="T5" fmla="*/ 150 h 152"/>
                <a:gd name="T6" fmla="*/ 83 w 100"/>
                <a:gd name="T7" fmla="*/ 137 h 152"/>
                <a:gd name="T8" fmla="*/ 80 w 100"/>
                <a:gd name="T9" fmla="*/ 137 h 152"/>
                <a:gd name="T10" fmla="*/ 49 w 100"/>
                <a:gd name="T11" fmla="*/ 152 h 152"/>
                <a:gd name="T12" fmla="*/ 0 w 100"/>
                <a:gd name="T13" fmla="*/ 100 h 152"/>
                <a:gd name="T14" fmla="*/ 52 w 100"/>
                <a:gd name="T15" fmla="*/ 45 h 152"/>
                <a:gd name="T16" fmla="*/ 83 w 100"/>
                <a:gd name="T17" fmla="*/ 61 h 152"/>
                <a:gd name="T18" fmla="*/ 83 w 100"/>
                <a:gd name="T19" fmla="*/ 0 h 152"/>
                <a:gd name="T20" fmla="*/ 100 w 100"/>
                <a:gd name="T21" fmla="*/ 0 h 152"/>
                <a:gd name="T22" fmla="*/ 83 w 100"/>
                <a:gd name="T23" fmla="*/ 109 h 152"/>
                <a:gd name="T24" fmla="*/ 83 w 100"/>
                <a:gd name="T25" fmla="*/ 81 h 152"/>
                <a:gd name="T26" fmla="*/ 54 w 100"/>
                <a:gd name="T27" fmla="*/ 59 h 152"/>
                <a:gd name="T28" fmla="*/ 17 w 100"/>
                <a:gd name="T29" fmla="*/ 99 h 152"/>
                <a:gd name="T30" fmla="*/ 54 w 100"/>
                <a:gd name="T31" fmla="*/ 138 h 152"/>
                <a:gd name="T32" fmla="*/ 83 w 100"/>
                <a:gd name="T33" fmla="*/ 10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52">
                  <a:moveTo>
                    <a:pt x="100" y="0"/>
                  </a:moveTo>
                  <a:cubicBezTo>
                    <a:pt x="100" y="150"/>
                    <a:pt x="100" y="150"/>
                    <a:pt x="100" y="150"/>
                  </a:cubicBezTo>
                  <a:cubicBezTo>
                    <a:pt x="83" y="150"/>
                    <a:pt x="83" y="150"/>
                    <a:pt x="83" y="150"/>
                  </a:cubicBezTo>
                  <a:cubicBezTo>
                    <a:pt x="83" y="137"/>
                    <a:pt x="83" y="137"/>
                    <a:pt x="83" y="137"/>
                  </a:cubicBezTo>
                  <a:cubicBezTo>
                    <a:pt x="80" y="137"/>
                    <a:pt x="80" y="137"/>
                    <a:pt x="80" y="137"/>
                  </a:cubicBezTo>
                  <a:cubicBezTo>
                    <a:pt x="72" y="147"/>
                    <a:pt x="62" y="152"/>
                    <a:pt x="49" y="152"/>
                  </a:cubicBezTo>
                  <a:cubicBezTo>
                    <a:pt x="21" y="152"/>
                    <a:pt x="0" y="131"/>
                    <a:pt x="0" y="100"/>
                  </a:cubicBezTo>
                  <a:cubicBezTo>
                    <a:pt x="0" y="66"/>
                    <a:pt x="24" y="45"/>
                    <a:pt x="52" y="45"/>
                  </a:cubicBezTo>
                  <a:cubicBezTo>
                    <a:pt x="64" y="45"/>
                    <a:pt x="80" y="51"/>
                    <a:pt x="83" y="61"/>
                  </a:cubicBezTo>
                  <a:cubicBezTo>
                    <a:pt x="83" y="0"/>
                    <a:pt x="83" y="0"/>
                    <a:pt x="83" y="0"/>
                  </a:cubicBezTo>
                  <a:lnTo>
                    <a:pt x="100" y="0"/>
                  </a:lnTo>
                  <a:close/>
                  <a:moveTo>
                    <a:pt x="83" y="109"/>
                  </a:moveTo>
                  <a:cubicBezTo>
                    <a:pt x="83" y="81"/>
                    <a:pt x="83" y="81"/>
                    <a:pt x="83" y="81"/>
                  </a:cubicBezTo>
                  <a:cubicBezTo>
                    <a:pt x="83" y="67"/>
                    <a:pt x="70" y="59"/>
                    <a:pt x="54" y="59"/>
                  </a:cubicBezTo>
                  <a:cubicBezTo>
                    <a:pt x="36" y="59"/>
                    <a:pt x="17" y="72"/>
                    <a:pt x="17" y="99"/>
                  </a:cubicBezTo>
                  <a:cubicBezTo>
                    <a:pt x="17" y="124"/>
                    <a:pt x="35" y="138"/>
                    <a:pt x="54" y="138"/>
                  </a:cubicBezTo>
                  <a:cubicBezTo>
                    <a:pt x="69" y="138"/>
                    <a:pt x="83" y="125"/>
                    <a:pt x="83" y="109"/>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1">
              <a:extLst>
                <a:ext uri="{FF2B5EF4-FFF2-40B4-BE49-F238E27FC236}">
                  <a16:creationId xmlns:a16="http://schemas.microsoft.com/office/drawing/2014/main" id="{F6FE3C0C-434E-4B56-ADA1-316125735817}"/>
                </a:ext>
              </a:extLst>
            </p:cNvPr>
            <p:cNvSpPr>
              <a:spLocks noEditPoints="1"/>
            </p:cNvSpPr>
            <p:nvPr userDrawn="1"/>
          </p:nvSpPr>
          <p:spPr bwMode="auto">
            <a:xfrm>
              <a:off x="3293" y="2073"/>
              <a:ext cx="113"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4 h 108"/>
                <a:gd name="T16" fmla="*/ 11 w 88"/>
                <a:gd name="T17" fmla="*/ 28 h 108"/>
                <a:gd name="T18" fmla="*/ 8 w 88"/>
                <a:gd name="T19" fmla="*/ 28 h 108"/>
                <a:gd name="T20" fmla="*/ 8 w 88"/>
                <a:gd name="T21" fmla="*/ 13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49" y="108"/>
                    <a:pt x="36" y="108"/>
                  </a:cubicBezTo>
                  <a:cubicBezTo>
                    <a:pt x="15" y="108"/>
                    <a:pt x="0" y="95"/>
                    <a:pt x="0" y="77"/>
                  </a:cubicBezTo>
                  <a:cubicBezTo>
                    <a:pt x="0" y="56"/>
                    <a:pt x="16" y="47"/>
                    <a:pt x="40" y="42"/>
                  </a:cubicBezTo>
                  <a:cubicBezTo>
                    <a:pt x="47" y="40"/>
                    <a:pt x="62" y="38"/>
                    <a:pt x="70" y="37"/>
                  </a:cubicBezTo>
                  <a:cubicBezTo>
                    <a:pt x="71" y="34"/>
                    <a:pt x="71" y="34"/>
                    <a:pt x="71" y="34"/>
                  </a:cubicBezTo>
                  <a:cubicBezTo>
                    <a:pt x="68" y="23"/>
                    <a:pt x="58" y="14"/>
                    <a:pt x="44" y="14"/>
                  </a:cubicBezTo>
                  <a:cubicBezTo>
                    <a:pt x="29" y="14"/>
                    <a:pt x="20" y="19"/>
                    <a:pt x="11" y="28"/>
                  </a:cubicBezTo>
                  <a:cubicBezTo>
                    <a:pt x="8" y="28"/>
                    <a:pt x="8" y="28"/>
                    <a:pt x="8" y="28"/>
                  </a:cubicBezTo>
                  <a:cubicBezTo>
                    <a:pt x="8" y="13"/>
                    <a:pt x="8" y="13"/>
                    <a:pt x="8" y="13"/>
                  </a:cubicBezTo>
                  <a:cubicBezTo>
                    <a:pt x="16"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2">
              <a:extLst>
                <a:ext uri="{FF2B5EF4-FFF2-40B4-BE49-F238E27FC236}">
                  <a16:creationId xmlns:a16="http://schemas.microsoft.com/office/drawing/2014/main" id="{21F58EC6-1FDD-4DFF-A3FA-92594EEB3859}"/>
                </a:ext>
              </a:extLst>
            </p:cNvPr>
            <p:cNvSpPr>
              <a:spLocks/>
            </p:cNvSpPr>
            <p:nvPr userDrawn="1"/>
          </p:nvSpPr>
          <p:spPr bwMode="auto">
            <a:xfrm>
              <a:off x="3441" y="2074"/>
              <a:ext cx="213" cy="135"/>
            </a:xfrm>
            <a:custGeom>
              <a:avLst/>
              <a:gdLst>
                <a:gd name="T0" fmla="*/ 75 w 165"/>
                <a:gd name="T1" fmla="*/ 38 h 104"/>
                <a:gd name="T2" fmla="*/ 46 w 165"/>
                <a:gd name="T3" fmla="*/ 14 h 104"/>
                <a:gd name="T4" fmla="*/ 16 w 165"/>
                <a:gd name="T5" fmla="*/ 38 h 104"/>
                <a:gd name="T6" fmla="*/ 16 w 165"/>
                <a:gd name="T7" fmla="*/ 104 h 104"/>
                <a:gd name="T8" fmla="*/ 0 w 165"/>
                <a:gd name="T9" fmla="*/ 104 h 104"/>
                <a:gd name="T10" fmla="*/ 0 w 165"/>
                <a:gd name="T11" fmla="*/ 1 h 104"/>
                <a:gd name="T12" fmla="*/ 16 w 165"/>
                <a:gd name="T13" fmla="*/ 1 h 104"/>
                <a:gd name="T14" fmla="*/ 16 w 165"/>
                <a:gd name="T15" fmla="*/ 19 h 104"/>
                <a:gd name="T16" fmla="*/ 18 w 165"/>
                <a:gd name="T17" fmla="*/ 19 h 104"/>
                <a:gd name="T18" fmla="*/ 51 w 165"/>
                <a:gd name="T19" fmla="*/ 0 h 104"/>
                <a:gd name="T20" fmla="*/ 86 w 165"/>
                <a:gd name="T21" fmla="*/ 21 h 104"/>
                <a:gd name="T22" fmla="*/ 89 w 165"/>
                <a:gd name="T23" fmla="*/ 21 h 104"/>
                <a:gd name="T24" fmla="*/ 125 w 165"/>
                <a:gd name="T25" fmla="*/ 0 h 104"/>
                <a:gd name="T26" fmla="*/ 165 w 165"/>
                <a:gd name="T27" fmla="*/ 37 h 104"/>
                <a:gd name="T28" fmla="*/ 165 w 165"/>
                <a:gd name="T29" fmla="*/ 104 h 104"/>
                <a:gd name="T30" fmla="*/ 149 w 165"/>
                <a:gd name="T31" fmla="*/ 104 h 104"/>
                <a:gd name="T32" fmla="*/ 149 w 165"/>
                <a:gd name="T33" fmla="*/ 38 h 104"/>
                <a:gd name="T34" fmla="*/ 121 w 165"/>
                <a:gd name="T35" fmla="*/ 14 h 104"/>
                <a:gd name="T36" fmla="*/ 91 w 165"/>
                <a:gd name="T37" fmla="*/ 39 h 104"/>
                <a:gd name="T38" fmla="*/ 91 w 165"/>
                <a:gd name="T39" fmla="*/ 104 h 104"/>
                <a:gd name="T40" fmla="*/ 75 w 165"/>
                <a:gd name="T41" fmla="*/ 104 h 104"/>
                <a:gd name="T42" fmla="*/ 75 w 165"/>
                <a:gd name="T43" fmla="*/ 3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04">
                  <a:moveTo>
                    <a:pt x="75" y="38"/>
                  </a:moveTo>
                  <a:cubicBezTo>
                    <a:pt x="75" y="23"/>
                    <a:pt x="63" y="14"/>
                    <a:pt x="46" y="14"/>
                  </a:cubicBezTo>
                  <a:cubicBezTo>
                    <a:pt x="35" y="14"/>
                    <a:pt x="17" y="23"/>
                    <a:pt x="16" y="38"/>
                  </a:cubicBezTo>
                  <a:cubicBezTo>
                    <a:pt x="16" y="104"/>
                    <a:pt x="16" y="104"/>
                    <a:pt x="16" y="104"/>
                  </a:cubicBezTo>
                  <a:cubicBezTo>
                    <a:pt x="0" y="104"/>
                    <a:pt x="0" y="104"/>
                    <a:pt x="0" y="104"/>
                  </a:cubicBezTo>
                  <a:cubicBezTo>
                    <a:pt x="0" y="1"/>
                    <a:pt x="0" y="1"/>
                    <a:pt x="0" y="1"/>
                  </a:cubicBezTo>
                  <a:cubicBezTo>
                    <a:pt x="16" y="1"/>
                    <a:pt x="16" y="1"/>
                    <a:pt x="16" y="1"/>
                  </a:cubicBezTo>
                  <a:cubicBezTo>
                    <a:pt x="16" y="19"/>
                    <a:pt x="16" y="19"/>
                    <a:pt x="16" y="19"/>
                  </a:cubicBezTo>
                  <a:cubicBezTo>
                    <a:pt x="18" y="19"/>
                    <a:pt x="18" y="19"/>
                    <a:pt x="18" y="19"/>
                  </a:cubicBezTo>
                  <a:cubicBezTo>
                    <a:pt x="25" y="5"/>
                    <a:pt x="39" y="0"/>
                    <a:pt x="51" y="0"/>
                  </a:cubicBezTo>
                  <a:cubicBezTo>
                    <a:pt x="72" y="0"/>
                    <a:pt x="82" y="9"/>
                    <a:pt x="86" y="21"/>
                  </a:cubicBezTo>
                  <a:cubicBezTo>
                    <a:pt x="89" y="21"/>
                    <a:pt x="89" y="21"/>
                    <a:pt x="89" y="21"/>
                  </a:cubicBezTo>
                  <a:cubicBezTo>
                    <a:pt x="95" y="7"/>
                    <a:pt x="112" y="0"/>
                    <a:pt x="125" y="0"/>
                  </a:cubicBezTo>
                  <a:cubicBezTo>
                    <a:pt x="149" y="0"/>
                    <a:pt x="165" y="11"/>
                    <a:pt x="165" y="37"/>
                  </a:cubicBezTo>
                  <a:cubicBezTo>
                    <a:pt x="165" y="104"/>
                    <a:pt x="165" y="104"/>
                    <a:pt x="165" y="104"/>
                  </a:cubicBezTo>
                  <a:cubicBezTo>
                    <a:pt x="149" y="104"/>
                    <a:pt x="149" y="104"/>
                    <a:pt x="149" y="104"/>
                  </a:cubicBezTo>
                  <a:cubicBezTo>
                    <a:pt x="149" y="38"/>
                    <a:pt x="149" y="38"/>
                    <a:pt x="149" y="38"/>
                  </a:cubicBezTo>
                  <a:cubicBezTo>
                    <a:pt x="149" y="23"/>
                    <a:pt x="137" y="14"/>
                    <a:pt x="121" y="14"/>
                  </a:cubicBezTo>
                  <a:cubicBezTo>
                    <a:pt x="110" y="14"/>
                    <a:pt x="91" y="24"/>
                    <a:pt x="91" y="39"/>
                  </a:cubicBezTo>
                  <a:cubicBezTo>
                    <a:pt x="91" y="104"/>
                    <a:pt x="91" y="104"/>
                    <a:pt x="91" y="104"/>
                  </a:cubicBezTo>
                  <a:cubicBezTo>
                    <a:pt x="75" y="104"/>
                    <a:pt x="75" y="104"/>
                    <a:pt x="75" y="104"/>
                  </a:cubicBezTo>
                  <a:lnTo>
                    <a:pt x="75" y="38"/>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3">
              <a:extLst>
                <a:ext uri="{FF2B5EF4-FFF2-40B4-BE49-F238E27FC236}">
                  <a16:creationId xmlns:a16="http://schemas.microsoft.com/office/drawing/2014/main" id="{CEF7A8A9-C4C4-4010-A3BE-C32AEEBE343A}"/>
                </a:ext>
              </a:extLst>
            </p:cNvPr>
            <p:cNvSpPr>
              <a:spLocks noEditPoints="1"/>
            </p:cNvSpPr>
            <p:nvPr userDrawn="1"/>
          </p:nvSpPr>
          <p:spPr bwMode="auto">
            <a:xfrm>
              <a:off x="3687" y="2016"/>
              <a:ext cx="22" cy="193"/>
            </a:xfrm>
            <a:custGeom>
              <a:avLst/>
              <a:gdLst>
                <a:gd name="T0" fmla="*/ 0 w 22"/>
                <a:gd name="T1" fmla="*/ 27 h 193"/>
                <a:gd name="T2" fmla="*/ 0 w 22"/>
                <a:gd name="T3" fmla="*/ 0 h 193"/>
                <a:gd name="T4" fmla="*/ 22 w 22"/>
                <a:gd name="T5" fmla="*/ 0 h 193"/>
                <a:gd name="T6" fmla="*/ 22 w 22"/>
                <a:gd name="T7" fmla="*/ 27 h 193"/>
                <a:gd name="T8" fmla="*/ 0 w 22"/>
                <a:gd name="T9" fmla="*/ 27 h 193"/>
                <a:gd name="T10" fmla="*/ 0 w 22"/>
                <a:gd name="T11" fmla="*/ 193 h 193"/>
                <a:gd name="T12" fmla="*/ 0 w 22"/>
                <a:gd name="T13" fmla="*/ 60 h 193"/>
                <a:gd name="T14" fmla="*/ 22 w 22"/>
                <a:gd name="T15" fmla="*/ 60 h 193"/>
                <a:gd name="T16" fmla="*/ 22 w 22"/>
                <a:gd name="T17" fmla="*/ 193 h 193"/>
                <a:gd name="T18" fmla="*/ 0 w 22"/>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93">
                  <a:moveTo>
                    <a:pt x="0" y="27"/>
                  </a:moveTo>
                  <a:lnTo>
                    <a:pt x="0" y="0"/>
                  </a:lnTo>
                  <a:lnTo>
                    <a:pt x="22" y="0"/>
                  </a:lnTo>
                  <a:lnTo>
                    <a:pt x="22" y="27"/>
                  </a:lnTo>
                  <a:lnTo>
                    <a:pt x="0" y="27"/>
                  </a:lnTo>
                  <a:close/>
                  <a:moveTo>
                    <a:pt x="0" y="193"/>
                  </a:moveTo>
                  <a:lnTo>
                    <a:pt x="0" y="60"/>
                  </a:lnTo>
                  <a:lnTo>
                    <a:pt x="22" y="60"/>
                  </a:lnTo>
                  <a:lnTo>
                    <a:pt x="22"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4">
              <a:extLst>
                <a:ext uri="{FF2B5EF4-FFF2-40B4-BE49-F238E27FC236}">
                  <a16:creationId xmlns:a16="http://schemas.microsoft.com/office/drawing/2014/main" id="{B32D0750-5567-4737-9E7B-0C304C2FA439}"/>
                </a:ext>
              </a:extLst>
            </p:cNvPr>
            <p:cNvSpPr>
              <a:spLocks/>
            </p:cNvSpPr>
            <p:nvPr userDrawn="1"/>
          </p:nvSpPr>
          <p:spPr bwMode="auto">
            <a:xfrm>
              <a:off x="3739"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5"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9"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5">
              <a:extLst>
                <a:ext uri="{FF2B5EF4-FFF2-40B4-BE49-F238E27FC236}">
                  <a16:creationId xmlns:a16="http://schemas.microsoft.com/office/drawing/2014/main" id="{B6C90F3B-2A0F-4753-8E83-E4701D46DD93}"/>
                </a:ext>
              </a:extLst>
            </p:cNvPr>
            <p:cNvSpPr>
              <a:spLocks noEditPoints="1"/>
            </p:cNvSpPr>
            <p:nvPr userDrawn="1"/>
          </p:nvSpPr>
          <p:spPr bwMode="auto">
            <a:xfrm>
              <a:off x="3857" y="2073"/>
              <a:ext cx="125" cy="140"/>
            </a:xfrm>
            <a:custGeom>
              <a:avLst/>
              <a:gdLst>
                <a:gd name="T0" fmla="*/ 16 w 97"/>
                <a:gd name="T1" fmla="*/ 55 h 108"/>
                <a:gd name="T2" fmla="*/ 16 w 97"/>
                <a:gd name="T3" fmla="*/ 56 h 108"/>
                <a:gd name="T4" fmla="*/ 19 w 97"/>
                <a:gd name="T5" fmla="*/ 72 h 108"/>
                <a:gd name="T6" fmla="*/ 55 w 97"/>
                <a:gd name="T7" fmla="*/ 94 h 108"/>
                <a:gd name="T8" fmla="*/ 89 w 97"/>
                <a:gd name="T9" fmla="*/ 82 h 108"/>
                <a:gd name="T10" fmla="*/ 92 w 97"/>
                <a:gd name="T11" fmla="*/ 82 h 108"/>
                <a:gd name="T12" fmla="*/ 92 w 97"/>
                <a:gd name="T13" fmla="*/ 95 h 108"/>
                <a:gd name="T14" fmla="*/ 55 w 97"/>
                <a:gd name="T15" fmla="*/ 108 h 108"/>
                <a:gd name="T16" fmla="*/ 0 w 97"/>
                <a:gd name="T17" fmla="*/ 53 h 108"/>
                <a:gd name="T18" fmla="*/ 49 w 97"/>
                <a:gd name="T19" fmla="*/ 0 h 108"/>
                <a:gd name="T20" fmla="*/ 97 w 97"/>
                <a:gd name="T21" fmla="*/ 55 h 108"/>
                <a:gd name="T22" fmla="*/ 16 w 97"/>
                <a:gd name="T23" fmla="*/ 55 h 108"/>
                <a:gd name="T24" fmla="*/ 17 w 97"/>
                <a:gd name="T25" fmla="*/ 42 h 108"/>
                <a:gd name="T26" fmla="*/ 80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7" y="94"/>
                    <a:pt x="55" y="94"/>
                  </a:cubicBezTo>
                  <a:cubicBezTo>
                    <a:pt x="65" y="94"/>
                    <a:pt x="78" y="90"/>
                    <a:pt x="89" y="82"/>
                  </a:cubicBezTo>
                  <a:cubicBezTo>
                    <a:pt x="92" y="82"/>
                    <a:pt x="92" y="82"/>
                    <a:pt x="92" y="82"/>
                  </a:cubicBezTo>
                  <a:cubicBezTo>
                    <a:pt x="92" y="95"/>
                    <a:pt x="92" y="95"/>
                    <a:pt x="92" y="95"/>
                  </a:cubicBezTo>
                  <a:cubicBezTo>
                    <a:pt x="82" y="105"/>
                    <a:pt x="66" y="108"/>
                    <a:pt x="55" y="108"/>
                  </a:cubicBezTo>
                  <a:cubicBezTo>
                    <a:pt x="20" y="108"/>
                    <a:pt x="0" y="90"/>
                    <a:pt x="0" y="53"/>
                  </a:cubicBezTo>
                  <a:cubicBezTo>
                    <a:pt x="0" y="24"/>
                    <a:pt x="18" y="0"/>
                    <a:pt x="49" y="0"/>
                  </a:cubicBezTo>
                  <a:cubicBezTo>
                    <a:pt x="84" y="0"/>
                    <a:pt x="96" y="24"/>
                    <a:pt x="97" y="55"/>
                  </a:cubicBezTo>
                  <a:lnTo>
                    <a:pt x="16" y="55"/>
                  </a:lnTo>
                  <a:close/>
                  <a:moveTo>
                    <a:pt x="17" y="42"/>
                  </a:moveTo>
                  <a:cubicBezTo>
                    <a:pt x="80" y="42"/>
                    <a:pt x="80" y="42"/>
                    <a:pt x="80" y="42"/>
                  </a:cubicBezTo>
                  <a:cubicBezTo>
                    <a:pt x="79"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6">
              <a:extLst>
                <a:ext uri="{FF2B5EF4-FFF2-40B4-BE49-F238E27FC236}">
                  <a16:creationId xmlns:a16="http://schemas.microsoft.com/office/drawing/2014/main" id="{4AA5B030-BE02-4D58-99DA-EF90F2FA5BFB}"/>
                </a:ext>
              </a:extLst>
            </p:cNvPr>
            <p:cNvSpPr>
              <a:spLocks/>
            </p:cNvSpPr>
            <p:nvPr userDrawn="1"/>
          </p:nvSpPr>
          <p:spPr bwMode="auto">
            <a:xfrm>
              <a:off x="4070" y="2017"/>
              <a:ext cx="146" cy="196"/>
            </a:xfrm>
            <a:custGeom>
              <a:avLst/>
              <a:gdLst>
                <a:gd name="T0" fmla="*/ 0 w 113"/>
                <a:gd name="T1" fmla="*/ 111 h 151"/>
                <a:gd name="T2" fmla="*/ 4 w 113"/>
                <a:gd name="T3" fmla="*/ 111 h 151"/>
                <a:gd name="T4" fmla="*/ 60 w 113"/>
                <a:gd name="T5" fmla="*/ 135 h 151"/>
                <a:gd name="T6" fmla="*/ 96 w 113"/>
                <a:gd name="T7" fmla="*/ 111 h 151"/>
                <a:gd name="T8" fmla="*/ 56 w 113"/>
                <a:gd name="T9" fmla="*/ 84 h 151"/>
                <a:gd name="T10" fmla="*/ 2 w 113"/>
                <a:gd name="T11" fmla="*/ 41 h 151"/>
                <a:gd name="T12" fmla="*/ 59 w 113"/>
                <a:gd name="T13" fmla="*/ 0 h 151"/>
                <a:gd name="T14" fmla="*/ 108 w 113"/>
                <a:gd name="T15" fmla="*/ 16 h 151"/>
                <a:gd name="T16" fmla="*/ 108 w 113"/>
                <a:gd name="T17" fmla="*/ 32 h 151"/>
                <a:gd name="T18" fmla="*/ 103 w 113"/>
                <a:gd name="T19" fmla="*/ 32 h 151"/>
                <a:gd name="T20" fmla="*/ 55 w 113"/>
                <a:gd name="T21" fmla="*/ 15 h 151"/>
                <a:gd name="T22" fmla="*/ 19 w 113"/>
                <a:gd name="T23" fmla="*/ 41 h 151"/>
                <a:gd name="T24" fmla="*/ 58 w 113"/>
                <a:gd name="T25" fmla="*/ 68 h 151"/>
                <a:gd name="T26" fmla="*/ 113 w 113"/>
                <a:gd name="T27" fmla="*/ 111 h 151"/>
                <a:gd name="T28" fmla="*/ 60 w 113"/>
                <a:gd name="T29" fmla="*/ 151 h 151"/>
                <a:gd name="T30" fmla="*/ 0 w 113"/>
                <a:gd name="T31" fmla="*/ 131 h 151"/>
                <a:gd name="T32" fmla="*/ 0 w 113"/>
                <a:gd name="T33" fmla="*/ 11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51">
                  <a:moveTo>
                    <a:pt x="0" y="111"/>
                  </a:moveTo>
                  <a:cubicBezTo>
                    <a:pt x="4" y="111"/>
                    <a:pt x="4" y="111"/>
                    <a:pt x="4" y="111"/>
                  </a:cubicBezTo>
                  <a:cubicBezTo>
                    <a:pt x="18" y="125"/>
                    <a:pt x="41" y="135"/>
                    <a:pt x="60" y="135"/>
                  </a:cubicBezTo>
                  <a:cubicBezTo>
                    <a:pt x="84" y="135"/>
                    <a:pt x="96" y="122"/>
                    <a:pt x="96" y="111"/>
                  </a:cubicBezTo>
                  <a:cubicBezTo>
                    <a:pt x="96" y="93"/>
                    <a:pt x="76" y="88"/>
                    <a:pt x="56" y="84"/>
                  </a:cubicBezTo>
                  <a:cubicBezTo>
                    <a:pt x="31" y="78"/>
                    <a:pt x="2" y="72"/>
                    <a:pt x="2" y="41"/>
                  </a:cubicBezTo>
                  <a:cubicBezTo>
                    <a:pt x="2" y="18"/>
                    <a:pt x="23" y="0"/>
                    <a:pt x="59" y="0"/>
                  </a:cubicBezTo>
                  <a:cubicBezTo>
                    <a:pt x="80" y="0"/>
                    <a:pt x="99" y="8"/>
                    <a:pt x="108" y="16"/>
                  </a:cubicBezTo>
                  <a:cubicBezTo>
                    <a:pt x="108" y="32"/>
                    <a:pt x="108" y="32"/>
                    <a:pt x="108" y="32"/>
                  </a:cubicBezTo>
                  <a:cubicBezTo>
                    <a:pt x="103" y="32"/>
                    <a:pt x="103" y="32"/>
                    <a:pt x="103" y="32"/>
                  </a:cubicBezTo>
                  <a:cubicBezTo>
                    <a:pt x="93" y="23"/>
                    <a:pt x="76" y="15"/>
                    <a:pt x="55" y="15"/>
                  </a:cubicBezTo>
                  <a:cubicBezTo>
                    <a:pt x="33" y="15"/>
                    <a:pt x="19" y="27"/>
                    <a:pt x="19" y="41"/>
                  </a:cubicBezTo>
                  <a:cubicBezTo>
                    <a:pt x="19" y="58"/>
                    <a:pt x="39" y="63"/>
                    <a:pt x="58" y="68"/>
                  </a:cubicBezTo>
                  <a:cubicBezTo>
                    <a:pt x="83" y="74"/>
                    <a:pt x="113" y="79"/>
                    <a:pt x="113" y="111"/>
                  </a:cubicBezTo>
                  <a:cubicBezTo>
                    <a:pt x="113" y="133"/>
                    <a:pt x="94" y="151"/>
                    <a:pt x="60" y="151"/>
                  </a:cubicBezTo>
                  <a:cubicBezTo>
                    <a:pt x="36" y="151"/>
                    <a:pt x="18" y="145"/>
                    <a:pt x="0" y="131"/>
                  </a:cubicBezTo>
                  <a:lnTo>
                    <a:pt x="0" y="11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7">
              <a:extLst>
                <a:ext uri="{FF2B5EF4-FFF2-40B4-BE49-F238E27FC236}">
                  <a16:creationId xmlns:a16="http://schemas.microsoft.com/office/drawing/2014/main" id="{5110E4C1-E872-43F7-924E-F70FDC6BB633}"/>
                </a:ext>
              </a:extLst>
            </p:cNvPr>
            <p:cNvSpPr>
              <a:spLocks noEditPoints="1"/>
            </p:cNvSpPr>
            <p:nvPr userDrawn="1"/>
          </p:nvSpPr>
          <p:spPr bwMode="auto">
            <a:xfrm>
              <a:off x="4243" y="2016"/>
              <a:ext cx="20" cy="193"/>
            </a:xfrm>
            <a:custGeom>
              <a:avLst/>
              <a:gdLst>
                <a:gd name="T0" fmla="*/ 0 w 20"/>
                <a:gd name="T1" fmla="*/ 27 h 193"/>
                <a:gd name="T2" fmla="*/ 0 w 20"/>
                <a:gd name="T3" fmla="*/ 0 h 193"/>
                <a:gd name="T4" fmla="*/ 20 w 20"/>
                <a:gd name="T5" fmla="*/ 0 h 193"/>
                <a:gd name="T6" fmla="*/ 20 w 20"/>
                <a:gd name="T7" fmla="*/ 27 h 193"/>
                <a:gd name="T8" fmla="*/ 0 w 20"/>
                <a:gd name="T9" fmla="*/ 27 h 193"/>
                <a:gd name="T10" fmla="*/ 0 w 20"/>
                <a:gd name="T11" fmla="*/ 193 h 193"/>
                <a:gd name="T12" fmla="*/ 0 w 20"/>
                <a:gd name="T13" fmla="*/ 60 h 193"/>
                <a:gd name="T14" fmla="*/ 20 w 20"/>
                <a:gd name="T15" fmla="*/ 60 h 193"/>
                <a:gd name="T16" fmla="*/ 20 w 20"/>
                <a:gd name="T17" fmla="*/ 193 h 193"/>
                <a:gd name="T18" fmla="*/ 0 w 20"/>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3">
                  <a:moveTo>
                    <a:pt x="0" y="27"/>
                  </a:moveTo>
                  <a:lnTo>
                    <a:pt x="0" y="0"/>
                  </a:lnTo>
                  <a:lnTo>
                    <a:pt x="20" y="0"/>
                  </a:lnTo>
                  <a:lnTo>
                    <a:pt x="20" y="27"/>
                  </a:lnTo>
                  <a:lnTo>
                    <a:pt x="0" y="27"/>
                  </a:lnTo>
                  <a:close/>
                  <a:moveTo>
                    <a:pt x="0" y="193"/>
                  </a:moveTo>
                  <a:lnTo>
                    <a:pt x="0" y="60"/>
                  </a:lnTo>
                  <a:lnTo>
                    <a:pt x="20" y="60"/>
                  </a:lnTo>
                  <a:lnTo>
                    <a:pt x="20"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8">
              <a:extLst>
                <a:ext uri="{FF2B5EF4-FFF2-40B4-BE49-F238E27FC236}">
                  <a16:creationId xmlns:a16="http://schemas.microsoft.com/office/drawing/2014/main" id="{D96FC33D-2355-4DA5-B3B0-AE372CF57591}"/>
                </a:ext>
              </a:extLst>
            </p:cNvPr>
            <p:cNvSpPr>
              <a:spLocks/>
            </p:cNvSpPr>
            <p:nvPr userDrawn="1"/>
          </p:nvSpPr>
          <p:spPr bwMode="auto">
            <a:xfrm>
              <a:off x="4301" y="2013"/>
              <a:ext cx="116" cy="196"/>
            </a:xfrm>
            <a:custGeom>
              <a:avLst/>
              <a:gdLst>
                <a:gd name="T0" fmla="*/ 74 w 90"/>
                <a:gd name="T1" fmla="*/ 87 h 151"/>
                <a:gd name="T2" fmla="*/ 46 w 90"/>
                <a:gd name="T3" fmla="*/ 61 h 151"/>
                <a:gd name="T4" fmla="*/ 16 w 90"/>
                <a:gd name="T5" fmla="*/ 85 h 151"/>
                <a:gd name="T6" fmla="*/ 16 w 90"/>
                <a:gd name="T7" fmla="*/ 151 h 151"/>
                <a:gd name="T8" fmla="*/ 0 w 90"/>
                <a:gd name="T9" fmla="*/ 151 h 151"/>
                <a:gd name="T10" fmla="*/ 0 w 90"/>
                <a:gd name="T11" fmla="*/ 0 h 151"/>
                <a:gd name="T12" fmla="*/ 16 w 90"/>
                <a:gd name="T13" fmla="*/ 0 h 151"/>
                <a:gd name="T14" fmla="*/ 16 w 90"/>
                <a:gd name="T15" fmla="*/ 66 h 151"/>
                <a:gd name="T16" fmla="*/ 18 w 90"/>
                <a:gd name="T17" fmla="*/ 66 h 151"/>
                <a:gd name="T18" fmla="*/ 51 w 90"/>
                <a:gd name="T19" fmla="*/ 47 h 151"/>
                <a:gd name="T20" fmla="*/ 90 w 90"/>
                <a:gd name="T21" fmla="*/ 85 h 151"/>
                <a:gd name="T22" fmla="*/ 90 w 90"/>
                <a:gd name="T23" fmla="*/ 151 h 151"/>
                <a:gd name="T24" fmla="*/ 74 w 90"/>
                <a:gd name="T25" fmla="*/ 151 h 151"/>
                <a:gd name="T26" fmla="*/ 74 w 90"/>
                <a:gd name="T27"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51">
                  <a:moveTo>
                    <a:pt x="74" y="87"/>
                  </a:moveTo>
                  <a:cubicBezTo>
                    <a:pt x="74" y="70"/>
                    <a:pt x="62" y="61"/>
                    <a:pt x="46" y="61"/>
                  </a:cubicBezTo>
                  <a:cubicBezTo>
                    <a:pt x="34" y="61"/>
                    <a:pt x="17" y="70"/>
                    <a:pt x="16" y="85"/>
                  </a:cubicBezTo>
                  <a:cubicBezTo>
                    <a:pt x="16" y="151"/>
                    <a:pt x="16" y="151"/>
                    <a:pt x="16" y="151"/>
                  </a:cubicBezTo>
                  <a:cubicBezTo>
                    <a:pt x="0" y="151"/>
                    <a:pt x="0" y="151"/>
                    <a:pt x="0" y="151"/>
                  </a:cubicBezTo>
                  <a:cubicBezTo>
                    <a:pt x="0" y="0"/>
                    <a:pt x="0" y="0"/>
                    <a:pt x="0" y="0"/>
                  </a:cubicBezTo>
                  <a:cubicBezTo>
                    <a:pt x="16" y="0"/>
                    <a:pt x="16" y="0"/>
                    <a:pt x="16" y="0"/>
                  </a:cubicBezTo>
                  <a:cubicBezTo>
                    <a:pt x="16" y="66"/>
                    <a:pt x="16" y="66"/>
                    <a:pt x="16" y="66"/>
                  </a:cubicBezTo>
                  <a:cubicBezTo>
                    <a:pt x="18" y="66"/>
                    <a:pt x="18" y="66"/>
                    <a:pt x="18" y="66"/>
                  </a:cubicBezTo>
                  <a:cubicBezTo>
                    <a:pt x="24" y="52"/>
                    <a:pt x="37" y="47"/>
                    <a:pt x="51" y="47"/>
                  </a:cubicBezTo>
                  <a:cubicBezTo>
                    <a:pt x="74" y="47"/>
                    <a:pt x="90" y="58"/>
                    <a:pt x="90" y="85"/>
                  </a:cubicBezTo>
                  <a:cubicBezTo>
                    <a:pt x="90" y="151"/>
                    <a:pt x="90" y="151"/>
                    <a:pt x="90" y="151"/>
                  </a:cubicBezTo>
                  <a:cubicBezTo>
                    <a:pt x="74" y="151"/>
                    <a:pt x="74" y="151"/>
                    <a:pt x="74" y="151"/>
                  </a:cubicBezTo>
                  <a:lnTo>
                    <a:pt x="74" y="87"/>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9">
              <a:extLst>
                <a:ext uri="{FF2B5EF4-FFF2-40B4-BE49-F238E27FC236}">
                  <a16:creationId xmlns:a16="http://schemas.microsoft.com/office/drawing/2014/main" id="{2D0633ED-CF89-41EF-838F-A551FA45D023}"/>
                </a:ext>
              </a:extLst>
            </p:cNvPr>
            <p:cNvSpPr>
              <a:spLocks/>
            </p:cNvSpPr>
            <p:nvPr userDrawn="1"/>
          </p:nvSpPr>
          <p:spPr bwMode="auto">
            <a:xfrm>
              <a:off x="4433"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0">
              <a:extLst>
                <a:ext uri="{FF2B5EF4-FFF2-40B4-BE49-F238E27FC236}">
                  <a16:creationId xmlns:a16="http://schemas.microsoft.com/office/drawing/2014/main" id="{937CF9D9-CA19-4963-B2E4-E9953A4E9C6A}"/>
                </a:ext>
              </a:extLst>
            </p:cNvPr>
            <p:cNvSpPr>
              <a:spLocks noEditPoints="1"/>
            </p:cNvSpPr>
            <p:nvPr userDrawn="1"/>
          </p:nvSpPr>
          <p:spPr bwMode="auto">
            <a:xfrm>
              <a:off x="4527" y="2073"/>
              <a:ext cx="114" cy="140"/>
            </a:xfrm>
            <a:custGeom>
              <a:avLst/>
              <a:gdLst>
                <a:gd name="T0" fmla="*/ 72 w 88"/>
                <a:gd name="T1" fmla="*/ 93 h 108"/>
                <a:gd name="T2" fmla="*/ 69 w 88"/>
                <a:gd name="T3" fmla="*/ 93 h 108"/>
                <a:gd name="T4" fmla="*/ 35 w 88"/>
                <a:gd name="T5" fmla="*/ 108 h 108"/>
                <a:gd name="T6" fmla="*/ 0 w 88"/>
                <a:gd name="T7" fmla="*/ 77 h 108"/>
                <a:gd name="T8" fmla="*/ 40 w 88"/>
                <a:gd name="T9" fmla="*/ 42 h 108"/>
                <a:gd name="T10" fmla="*/ 69 w 88"/>
                <a:gd name="T11" fmla="*/ 37 h 108"/>
                <a:gd name="T12" fmla="*/ 71 w 88"/>
                <a:gd name="T13" fmla="*/ 34 h 108"/>
                <a:gd name="T14" fmla="*/ 44 w 88"/>
                <a:gd name="T15" fmla="*/ 14 h 108"/>
                <a:gd name="T16" fmla="*/ 10 w 88"/>
                <a:gd name="T17" fmla="*/ 28 h 108"/>
                <a:gd name="T18" fmla="*/ 7 w 88"/>
                <a:gd name="T19" fmla="*/ 28 h 108"/>
                <a:gd name="T20" fmla="*/ 7 w 88"/>
                <a:gd name="T21" fmla="*/ 13 h 108"/>
                <a:gd name="T22" fmla="*/ 44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6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0" y="103"/>
                    <a:pt x="49" y="108"/>
                    <a:pt x="35" y="108"/>
                  </a:cubicBezTo>
                  <a:cubicBezTo>
                    <a:pt x="15" y="108"/>
                    <a:pt x="0" y="95"/>
                    <a:pt x="0" y="77"/>
                  </a:cubicBezTo>
                  <a:cubicBezTo>
                    <a:pt x="0" y="56"/>
                    <a:pt x="16" y="47"/>
                    <a:pt x="40" y="42"/>
                  </a:cubicBezTo>
                  <a:cubicBezTo>
                    <a:pt x="47" y="40"/>
                    <a:pt x="62" y="38"/>
                    <a:pt x="69" y="37"/>
                  </a:cubicBezTo>
                  <a:cubicBezTo>
                    <a:pt x="71" y="34"/>
                    <a:pt x="71" y="34"/>
                    <a:pt x="71" y="34"/>
                  </a:cubicBezTo>
                  <a:cubicBezTo>
                    <a:pt x="68" y="23"/>
                    <a:pt x="58" y="14"/>
                    <a:pt x="44" y="14"/>
                  </a:cubicBezTo>
                  <a:cubicBezTo>
                    <a:pt x="29" y="14"/>
                    <a:pt x="20" y="19"/>
                    <a:pt x="10" y="28"/>
                  </a:cubicBezTo>
                  <a:cubicBezTo>
                    <a:pt x="7" y="28"/>
                    <a:pt x="7" y="28"/>
                    <a:pt x="7" y="28"/>
                  </a:cubicBezTo>
                  <a:cubicBezTo>
                    <a:pt x="7" y="13"/>
                    <a:pt x="7" y="13"/>
                    <a:pt x="7" y="13"/>
                  </a:cubicBezTo>
                  <a:cubicBezTo>
                    <a:pt x="16" y="6"/>
                    <a:pt x="28" y="0"/>
                    <a:pt x="44"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6" y="65"/>
                    <a:pt x="16" y="77"/>
                  </a:cubicBezTo>
                  <a:cubicBezTo>
                    <a:pt x="16"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1">
              <a:extLst>
                <a:ext uri="{FF2B5EF4-FFF2-40B4-BE49-F238E27FC236}">
                  <a16:creationId xmlns:a16="http://schemas.microsoft.com/office/drawing/2014/main" id="{5484D3A6-7762-4145-AB99-259128B38742}"/>
                </a:ext>
              </a:extLst>
            </p:cNvPr>
            <p:cNvSpPr>
              <a:spLocks/>
            </p:cNvSpPr>
            <p:nvPr userDrawn="1"/>
          </p:nvSpPr>
          <p:spPr bwMode="auto">
            <a:xfrm>
              <a:off x="4670" y="2073"/>
              <a:ext cx="102" cy="140"/>
            </a:xfrm>
            <a:custGeom>
              <a:avLst/>
              <a:gdLst>
                <a:gd name="T0" fmla="*/ 0 w 79"/>
                <a:gd name="T1" fmla="*/ 80 h 108"/>
                <a:gd name="T2" fmla="*/ 5 w 79"/>
                <a:gd name="T3" fmla="*/ 80 h 108"/>
                <a:gd name="T4" fmla="*/ 39 w 79"/>
                <a:gd name="T5" fmla="*/ 95 h 108"/>
                <a:gd name="T6" fmla="*/ 64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9" y="95"/>
                  </a:cubicBezTo>
                  <a:cubicBezTo>
                    <a:pt x="55" y="95"/>
                    <a:pt x="64" y="90"/>
                    <a:pt x="64" y="79"/>
                  </a:cubicBezTo>
                  <a:cubicBezTo>
                    <a:pt x="64" y="58"/>
                    <a:pt x="0" y="64"/>
                    <a:pt x="0" y="29"/>
                  </a:cubicBezTo>
                  <a:cubicBezTo>
                    <a:pt x="0" y="12"/>
                    <a:pt x="14" y="0"/>
                    <a:pt x="41" y="0"/>
                  </a:cubicBezTo>
                  <a:cubicBezTo>
                    <a:pt x="57" y="0"/>
                    <a:pt x="68" y="5"/>
                    <a:pt x="74" y="9"/>
                  </a:cubicBezTo>
                  <a:cubicBezTo>
                    <a:pt x="74" y="25"/>
                    <a:pt x="74" y="25"/>
                    <a:pt x="74" y="25"/>
                  </a:cubicBezTo>
                  <a:cubicBezTo>
                    <a:pt x="69" y="25"/>
                    <a:pt x="69" y="25"/>
                    <a:pt x="69" y="25"/>
                  </a:cubicBezTo>
                  <a:cubicBezTo>
                    <a:pt x="66"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2">
              <a:extLst>
                <a:ext uri="{FF2B5EF4-FFF2-40B4-BE49-F238E27FC236}">
                  <a16:creationId xmlns:a16="http://schemas.microsoft.com/office/drawing/2014/main" id="{C847D883-738F-4E0A-B430-91885AC4069E}"/>
                </a:ext>
              </a:extLst>
            </p:cNvPr>
            <p:cNvSpPr>
              <a:spLocks/>
            </p:cNvSpPr>
            <p:nvPr userDrawn="1"/>
          </p:nvSpPr>
          <p:spPr bwMode="auto">
            <a:xfrm>
              <a:off x="4799" y="2076"/>
              <a:ext cx="119"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6 w 92"/>
                <a:gd name="T13" fmla="*/ 103 h 104"/>
                <a:gd name="T14" fmla="*/ 76 w 92"/>
                <a:gd name="T15" fmla="*/ 85 h 104"/>
                <a:gd name="T16" fmla="*/ 74 w 92"/>
                <a:gd name="T17" fmla="*/ 85 h 104"/>
                <a:gd name="T18" fmla="*/ 39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6" y="103"/>
                    <a:pt x="76" y="103"/>
                    <a:pt x="76" y="103"/>
                  </a:cubicBezTo>
                  <a:cubicBezTo>
                    <a:pt x="76" y="85"/>
                    <a:pt x="76" y="85"/>
                    <a:pt x="76" y="85"/>
                  </a:cubicBezTo>
                  <a:cubicBezTo>
                    <a:pt x="74" y="85"/>
                    <a:pt x="74" y="85"/>
                    <a:pt x="74" y="85"/>
                  </a:cubicBezTo>
                  <a:cubicBezTo>
                    <a:pt x="67" y="99"/>
                    <a:pt x="53" y="104"/>
                    <a:pt x="39"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3">
              <a:extLst>
                <a:ext uri="{FF2B5EF4-FFF2-40B4-BE49-F238E27FC236}">
                  <a16:creationId xmlns:a16="http://schemas.microsoft.com/office/drawing/2014/main" id="{83D01023-9041-4540-95F3-F705D5AB0E7E}"/>
                </a:ext>
              </a:extLst>
            </p:cNvPr>
            <p:cNvSpPr>
              <a:spLocks/>
            </p:cNvSpPr>
            <p:nvPr userDrawn="1"/>
          </p:nvSpPr>
          <p:spPr bwMode="auto">
            <a:xfrm>
              <a:off x="493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4">
              <a:extLst>
                <a:ext uri="{FF2B5EF4-FFF2-40B4-BE49-F238E27FC236}">
                  <a16:creationId xmlns:a16="http://schemas.microsoft.com/office/drawing/2014/main" id="{2050DFD8-57AC-4433-9EF9-E2B7173901E3}"/>
                </a:ext>
              </a:extLst>
            </p:cNvPr>
            <p:cNvSpPr>
              <a:spLocks/>
            </p:cNvSpPr>
            <p:nvPr userDrawn="1"/>
          </p:nvSpPr>
          <p:spPr bwMode="auto">
            <a:xfrm>
              <a:off x="5038"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9"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8" y="99"/>
                    <a:pt x="54" y="104"/>
                    <a:pt x="40" y="104"/>
                  </a:cubicBezTo>
                  <a:cubicBezTo>
                    <a:pt x="17"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5">
              <a:extLst>
                <a:ext uri="{FF2B5EF4-FFF2-40B4-BE49-F238E27FC236}">
                  <a16:creationId xmlns:a16="http://schemas.microsoft.com/office/drawing/2014/main" id="{FDA216F4-9A4B-46D2-8B3C-098326AEB057}"/>
                </a:ext>
              </a:extLst>
            </p:cNvPr>
            <p:cNvSpPr>
              <a:spLocks/>
            </p:cNvSpPr>
            <p:nvPr userDrawn="1"/>
          </p:nvSpPr>
          <p:spPr bwMode="auto">
            <a:xfrm>
              <a:off x="5186" y="2073"/>
              <a:ext cx="103" cy="140"/>
            </a:xfrm>
            <a:custGeom>
              <a:avLst/>
              <a:gdLst>
                <a:gd name="T0" fmla="*/ 0 w 80"/>
                <a:gd name="T1" fmla="*/ 80 h 108"/>
                <a:gd name="T2" fmla="*/ 6 w 80"/>
                <a:gd name="T3" fmla="*/ 80 h 108"/>
                <a:gd name="T4" fmla="*/ 39 w 80"/>
                <a:gd name="T5" fmla="*/ 95 h 108"/>
                <a:gd name="T6" fmla="*/ 64 w 80"/>
                <a:gd name="T7" fmla="*/ 79 h 108"/>
                <a:gd name="T8" fmla="*/ 1 w 80"/>
                <a:gd name="T9" fmla="*/ 29 h 108"/>
                <a:gd name="T10" fmla="*/ 41 w 80"/>
                <a:gd name="T11" fmla="*/ 0 h 108"/>
                <a:gd name="T12" fmla="*/ 74 w 80"/>
                <a:gd name="T13" fmla="*/ 9 h 108"/>
                <a:gd name="T14" fmla="*/ 74 w 80"/>
                <a:gd name="T15" fmla="*/ 25 h 108"/>
                <a:gd name="T16" fmla="*/ 70 w 80"/>
                <a:gd name="T17" fmla="*/ 25 h 108"/>
                <a:gd name="T18" fmla="*/ 41 w 80"/>
                <a:gd name="T19" fmla="*/ 13 h 108"/>
                <a:gd name="T20" fmla="*/ 16 w 80"/>
                <a:gd name="T21" fmla="*/ 27 h 108"/>
                <a:gd name="T22" fmla="*/ 80 w 80"/>
                <a:gd name="T23" fmla="*/ 78 h 108"/>
                <a:gd name="T24" fmla="*/ 39 w 80"/>
                <a:gd name="T25" fmla="*/ 108 h 108"/>
                <a:gd name="T26" fmla="*/ 0 w 80"/>
                <a:gd name="T27" fmla="*/ 96 h 108"/>
                <a:gd name="T28" fmla="*/ 0 w 80"/>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8">
                  <a:moveTo>
                    <a:pt x="0" y="80"/>
                  </a:moveTo>
                  <a:cubicBezTo>
                    <a:pt x="6" y="80"/>
                    <a:pt x="6" y="80"/>
                    <a:pt x="6" y="80"/>
                  </a:cubicBezTo>
                  <a:cubicBezTo>
                    <a:pt x="11" y="88"/>
                    <a:pt x="26" y="95"/>
                    <a:pt x="39" y="95"/>
                  </a:cubicBezTo>
                  <a:cubicBezTo>
                    <a:pt x="55" y="95"/>
                    <a:pt x="64" y="90"/>
                    <a:pt x="64" y="79"/>
                  </a:cubicBezTo>
                  <a:cubicBezTo>
                    <a:pt x="64" y="58"/>
                    <a:pt x="1" y="64"/>
                    <a:pt x="1" y="29"/>
                  </a:cubicBezTo>
                  <a:cubicBezTo>
                    <a:pt x="1" y="12"/>
                    <a:pt x="14" y="0"/>
                    <a:pt x="41" y="0"/>
                  </a:cubicBezTo>
                  <a:cubicBezTo>
                    <a:pt x="57" y="0"/>
                    <a:pt x="68" y="5"/>
                    <a:pt x="74" y="9"/>
                  </a:cubicBezTo>
                  <a:cubicBezTo>
                    <a:pt x="74" y="25"/>
                    <a:pt x="74" y="25"/>
                    <a:pt x="74" y="25"/>
                  </a:cubicBezTo>
                  <a:cubicBezTo>
                    <a:pt x="70" y="25"/>
                    <a:pt x="70" y="25"/>
                    <a:pt x="70" y="25"/>
                  </a:cubicBezTo>
                  <a:cubicBezTo>
                    <a:pt x="66" y="21"/>
                    <a:pt x="56" y="13"/>
                    <a:pt x="41" y="13"/>
                  </a:cubicBezTo>
                  <a:cubicBezTo>
                    <a:pt x="24" y="13"/>
                    <a:pt x="16" y="19"/>
                    <a:pt x="16" y="27"/>
                  </a:cubicBezTo>
                  <a:cubicBezTo>
                    <a:pt x="16" y="52"/>
                    <a:pt x="80" y="42"/>
                    <a:pt x="80" y="78"/>
                  </a:cubicBezTo>
                  <a:cubicBezTo>
                    <a:pt x="80" y="96"/>
                    <a:pt x="68" y="108"/>
                    <a:pt x="39"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6">
              <a:extLst>
                <a:ext uri="{FF2B5EF4-FFF2-40B4-BE49-F238E27FC236}">
                  <a16:creationId xmlns:a16="http://schemas.microsoft.com/office/drawing/2014/main" id="{6DEC28DE-6C1C-438E-8DBB-3AF6F41EBB5C}"/>
                </a:ext>
              </a:extLst>
            </p:cNvPr>
            <p:cNvSpPr>
              <a:spLocks noEditPoints="1"/>
            </p:cNvSpPr>
            <p:nvPr userDrawn="1"/>
          </p:nvSpPr>
          <p:spPr bwMode="auto">
            <a:xfrm>
              <a:off x="1" y="2017"/>
              <a:ext cx="938" cy="292"/>
            </a:xfrm>
            <a:custGeom>
              <a:avLst/>
              <a:gdLst>
                <a:gd name="T0" fmla="*/ 638 w 728"/>
                <a:gd name="T1" fmla="*/ 215 h 225"/>
                <a:gd name="T2" fmla="*/ 636 w 728"/>
                <a:gd name="T3" fmla="*/ 192 h 225"/>
                <a:gd name="T4" fmla="*/ 148 w 728"/>
                <a:gd name="T5" fmla="*/ 120 h 225"/>
                <a:gd name="T6" fmla="*/ 213 w 728"/>
                <a:gd name="T7" fmla="*/ 119 h 225"/>
                <a:gd name="T8" fmla="*/ 202 w 728"/>
                <a:gd name="T9" fmla="*/ 105 h 225"/>
                <a:gd name="T10" fmla="*/ 180 w 728"/>
                <a:gd name="T11" fmla="*/ 127 h 225"/>
                <a:gd name="T12" fmla="*/ 194 w 728"/>
                <a:gd name="T13" fmla="*/ 138 h 225"/>
                <a:gd name="T14" fmla="*/ 648 w 728"/>
                <a:gd name="T15" fmla="*/ 204 h 225"/>
                <a:gd name="T16" fmla="*/ 584 w 728"/>
                <a:gd name="T17" fmla="*/ 200 h 225"/>
                <a:gd name="T18" fmla="*/ 580 w 728"/>
                <a:gd name="T19" fmla="*/ 215 h 225"/>
                <a:gd name="T20" fmla="*/ 13 w 728"/>
                <a:gd name="T21" fmla="*/ 185 h 225"/>
                <a:gd name="T22" fmla="*/ 41 w 728"/>
                <a:gd name="T23" fmla="*/ 108 h 225"/>
                <a:gd name="T24" fmla="*/ 32 w 728"/>
                <a:gd name="T25" fmla="*/ 127 h 225"/>
                <a:gd name="T26" fmla="*/ 56 w 728"/>
                <a:gd name="T27" fmla="*/ 73 h 225"/>
                <a:gd name="T28" fmla="*/ 27 w 728"/>
                <a:gd name="T29" fmla="*/ 91 h 225"/>
                <a:gd name="T30" fmla="*/ 674 w 728"/>
                <a:gd name="T31" fmla="*/ 0 h 225"/>
                <a:gd name="T32" fmla="*/ 675 w 728"/>
                <a:gd name="T33" fmla="*/ 150 h 225"/>
                <a:gd name="T34" fmla="*/ 724 w 728"/>
                <a:gd name="T35" fmla="*/ 200 h 225"/>
                <a:gd name="T36" fmla="*/ 728 w 728"/>
                <a:gd name="T37" fmla="*/ 201 h 225"/>
                <a:gd name="T38" fmla="*/ 724 w 728"/>
                <a:gd name="T39" fmla="*/ 208 h 225"/>
                <a:gd name="T40" fmla="*/ 183 w 728"/>
                <a:gd name="T41" fmla="*/ 85 h 225"/>
                <a:gd name="T42" fmla="*/ 169 w 728"/>
                <a:gd name="T43" fmla="*/ 75 h 225"/>
                <a:gd name="T44" fmla="*/ 677 w 728"/>
                <a:gd name="T45" fmla="*/ 215 h 225"/>
                <a:gd name="T46" fmla="*/ 501 w 728"/>
                <a:gd name="T47" fmla="*/ 196 h 225"/>
                <a:gd name="T48" fmla="*/ 509 w 728"/>
                <a:gd name="T49" fmla="*/ 195 h 225"/>
                <a:gd name="T50" fmla="*/ 513 w 728"/>
                <a:gd name="T51" fmla="*/ 215 h 225"/>
                <a:gd name="T52" fmla="*/ 606 w 728"/>
                <a:gd name="T53" fmla="*/ 147 h 225"/>
                <a:gd name="T54" fmla="*/ 540 w 728"/>
                <a:gd name="T55" fmla="*/ 23 h 225"/>
                <a:gd name="T56" fmla="*/ 469 w 728"/>
                <a:gd name="T57" fmla="*/ 225 h 225"/>
                <a:gd name="T58" fmla="*/ 473 w 728"/>
                <a:gd name="T59" fmla="*/ 208 h 225"/>
                <a:gd name="T60" fmla="*/ 513 w 728"/>
                <a:gd name="T61" fmla="*/ 181 h 225"/>
                <a:gd name="T62" fmla="*/ 564 w 728"/>
                <a:gd name="T63" fmla="*/ 210 h 225"/>
                <a:gd name="T64" fmla="*/ 548 w 728"/>
                <a:gd name="T65" fmla="*/ 201 h 225"/>
                <a:gd name="T66" fmla="*/ 523 w 728"/>
                <a:gd name="T67" fmla="*/ 198 h 225"/>
                <a:gd name="T68" fmla="*/ 526 w 728"/>
                <a:gd name="T69" fmla="*/ 198 h 225"/>
                <a:gd name="T70" fmla="*/ 363 w 728"/>
                <a:gd name="T71" fmla="*/ 197 h 225"/>
                <a:gd name="T72" fmla="*/ 456 w 728"/>
                <a:gd name="T73" fmla="*/ 192 h 225"/>
                <a:gd name="T74" fmla="*/ 462 w 728"/>
                <a:gd name="T75" fmla="*/ 192 h 225"/>
                <a:gd name="T76" fmla="*/ 101 w 728"/>
                <a:gd name="T77" fmla="*/ 131 h 225"/>
                <a:gd name="T78" fmla="*/ 209 w 728"/>
                <a:gd name="T79" fmla="*/ 222 h 225"/>
                <a:gd name="T80" fmla="*/ 227 w 728"/>
                <a:gd name="T81" fmla="*/ 46 h 225"/>
                <a:gd name="T82" fmla="*/ 217 w 728"/>
                <a:gd name="T83" fmla="*/ 60 h 225"/>
                <a:gd name="T84" fmla="*/ 204 w 728"/>
                <a:gd name="T85" fmla="*/ 33 h 225"/>
                <a:gd name="T86" fmla="*/ 158 w 728"/>
                <a:gd name="T87" fmla="*/ 77 h 225"/>
                <a:gd name="T88" fmla="*/ 136 w 728"/>
                <a:gd name="T89" fmla="*/ 71 h 225"/>
                <a:gd name="T90" fmla="*/ 134 w 728"/>
                <a:gd name="T91" fmla="*/ 167 h 225"/>
                <a:gd name="T92" fmla="*/ 146 w 728"/>
                <a:gd name="T93" fmla="*/ 152 h 225"/>
                <a:gd name="T94" fmla="*/ 107 w 728"/>
                <a:gd name="T95" fmla="*/ 85 h 225"/>
                <a:gd name="T96" fmla="*/ 152 w 728"/>
                <a:gd name="T97" fmla="*/ 130 h 225"/>
                <a:gd name="T98" fmla="*/ 158 w 728"/>
                <a:gd name="T99" fmla="*/ 178 h 225"/>
                <a:gd name="T100" fmla="*/ 242 w 728"/>
                <a:gd name="T101" fmla="*/ 156 h 225"/>
                <a:gd name="T102" fmla="*/ 229 w 728"/>
                <a:gd name="T103" fmla="*/ 141 h 225"/>
                <a:gd name="T104" fmla="*/ 255 w 728"/>
                <a:gd name="T105" fmla="*/ 125 h 225"/>
                <a:gd name="T106" fmla="*/ 209 w 728"/>
                <a:gd name="T107" fmla="*/ 84 h 225"/>
                <a:gd name="T108" fmla="*/ 376 w 728"/>
                <a:gd name="T109" fmla="*/ 66 h 225"/>
                <a:gd name="T110" fmla="*/ 399 w 728"/>
                <a:gd name="T111" fmla="*/ 192 h 225"/>
                <a:gd name="T112" fmla="*/ 397 w 728"/>
                <a:gd name="T113" fmla="*/ 195 h 225"/>
                <a:gd name="T114" fmla="*/ 426 w 728"/>
                <a:gd name="T115" fmla="*/ 203 h 225"/>
                <a:gd name="T116" fmla="*/ 430 w 728"/>
                <a:gd name="T117" fmla="*/ 204 h 225"/>
                <a:gd name="T118" fmla="*/ 624 w 728"/>
                <a:gd name="T119" fmla="*/ 197 h 225"/>
                <a:gd name="T120" fmla="*/ 608 w 728"/>
                <a:gd name="T121" fmla="*/ 210 h 225"/>
                <a:gd name="T122" fmla="*/ 411 w 728"/>
                <a:gd name="T123" fmla="*/ 192 h 225"/>
                <a:gd name="T124" fmla="*/ 418 w 728"/>
                <a:gd name="T125" fmla="*/ 2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8" h="225">
                  <a:moveTo>
                    <a:pt x="636" y="184"/>
                  </a:moveTo>
                  <a:cubicBezTo>
                    <a:pt x="632" y="184"/>
                    <a:pt x="632" y="184"/>
                    <a:pt x="632" y="184"/>
                  </a:cubicBezTo>
                  <a:cubicBezTo>
                    <a:pt x="632" y="192"/>
                    <a:pt x="632" y="192"/>
                    <a:pt x="632" y="192"/>
                  </a:cubicBezTo>
                  <a:cubicBezTo>
                    <a:pt x="628" y="192"/>
                    <a:pt x="628" y="192"/>
                    <a:pt x="628" y="192"/>
                  </a:cubicBezTo>
                  <a:cubicBezTo>
                    <a:pt x="628" y="195"/>
                    <a:pt x="628" y="195"/>
                    <a:pt x="628" y="195"/>
                  </a:cubicBezTo>
                  <a:cubicBezTo>
                    <a:pt x="632" y="195"/>
                    <a:pt x="632" y="195"/>
                    <a:pt x="632" y="195"/>
                  </a:cubicBezTo>
                  <a:cubicBezTo>
                    <a:pt x="632" y="208"/>
                    <a:pt x="632" y="208"/>
                    <a:pt x="632" y="208"/>
                  </a:cubicBezTo>
                  <a:cubicBezTo>
                    <a:pt x="632" y="214"/>
                    <a:pt x="634" y="215"/>
                    <a:pt x="638" y="215"/>
                  </a:cubicBezTo>
                  <a:cubicBezTo>
                    <a:pt x="641" y="215"/>
                    <a:pt x="641" y="215"/>
                    <a:pt x="641" y="215"/>
                  </a:cubicBezTo>
                  <a:cubicBezTo>
                    <a:pt x="641" y="212"/>
                    <a:pt x="641" y="212"/>
                    <a:pt x="641" y="212"/>
                  </a:cubicBezTo>
                  <a:cubicBezTo>
                    <a:pt x="639" y="212"/>
                    <a:pt x="639" y="212"/>
                    <a:pt x="639" y="212"/>
                  </a:cubicBezTo>
                  <a:cubicBezTo>
                    <a:pt x="637" y="212"/>
                    <a:pt x="636" y="212"/>
                    <a:pt x="636" y="209"/>
                  </a:cubicBezTo>
                  <a:cubicBezTo>
                    <a:pt x="636" y="195"/>
                    <a:pt x="636" y="195"/>
                    <a:pt x="636" y="195"/>
                  </a:cubicBezTo>
                  <a:cubicBezTo>
                    <a:pt x="641" y="195"/>
                    <a:pt x="641" y="195"/>
                    <a:pt x="641" y="195"/>
                  </a:cubicBezTo>
                  <a:cubicBezTo>
                    <a:pt x="641" y="192"/>
                    <a:pt x="641" y="192"/>
                    <a:pt x="641" y="192"/>
                  </a:cubicBezTo>
                  <a:cubicBezTo>
                    <a:pt x="636" y="192"/>
                    <a:pt x="636" y="192"/>
                    <a:pt x="636" y="192"/>
                  </a:cubicBezTo>
                  <a:lnTo>
                    <a:pt x="636" y="184"/>
                  </a:lnTo>
                  <a:close/>
                  <a:moveTo>
                    <a:pt x="150" y="94"/>
                  </a:moveTo>
                  <a:cubicBezTo>
                    <a:pt x="149" y="93"/>
                    <a:pt x="147" y="93"/>
                    <a:pt x="146" y="94"/>
                  </a:cubicBezTo>
                  <a:cubicBezTo>
                    <a:pt x="136" y="105"/>
                    <a:pt x="136" y="105"/>
                    <a:pt x="136" y="105"/>
                  </a:cubicBezTo>
                  <a:cubicBezTo>
                    <a:pt x="136" y="105"/>
                    <a:pt x="135" y="106"/>
                    <a:pt x="135" y="107"/>
                  </a:cubicBezTo>
                  <a:cubicBezTo>
                    <a:pt x="135" y="107"/>
                    <a:pt x="136" y="108"/>
                    <a:pt x="136" y="108"/>
                  </a:cubicBezTo>
                  <a:cubicBezTo>
                    <a:pt x="146" y="119"/>
                    <a:pt x="146" y="119"/>
                    <a:pt x="146" y="119"/>
                  </a:cubicBezTo>
                  <a:cubicBezTo>
                    <a:pt x="147" y="119"/>
                    <a:pt x="148" y="120"/>
                    <a:pt x="148" y="120"/>
                  </a:cubicBezTo>
                  <a:cubicBezTo>
                    <a:pt x="149" y="120"/>
                    <a:pt x="150" y="119"/>
                    <a:pt x="150" y="119"/>
                  </a:cubicBezTo>
                  <a:cubicBezTo>
                    <a:pt x="161" y="108"/>
                    <a:pt x="161" y="108"/>
                    <a:pt x="161" y="108"/>
                  </a:cubicBezTo>
                  <a:cubicBezTo>
                    <a:pt x="161" y="108"/>
                    <a:pt x="161" y="107"/>
                    <a:pt x="161" y="107"/>
                  </a:cubicBezTo>
                  <a:cubicBezTo>
                    <a:pt x="161" y="106"/>
                    <a:pt x="161" y="105"/>
                    <a:pt x="161" y="105"/>
                  </a:cubicBezTo>
                  <a:lnTo>
                    <a:pt x="150" y="94"/>
                  </a:lnTo>
                  <a:close/>
                  <a:moveTo>
                    <a:pt x="202" y="107"/>
                  </a:moveTo>
                  <a:cubicBezTo>
                    <a:pt x="202" y="107"/>
                    <a:pt x="202" y="108"/>
                    <a:pt x="202" y="108"/>
                  </a:cubicBezTo>
                  <a:cubicBezTo>
                    <a:pt x="213" y="119"/>
                    <a:pt x="213" y="119"/>
                    <a:pt x="213" y="119"/>
                  </a:cubicBezTo>
                  <a:cubicBezTo>
                    <a:pt x="213" y="119"/>
                    <a:pt x="214" y="120"/>
                    <a:pt x="215" y="120"/>
                  </a:cubicBezTo>
                  <a:cubicBezTo>
                    <a:pt x="215" y="120"/>
                    <a:pt x="216" y="119"/>
                    <a:pt x="217" y="119"/>
                  </a:cubicBezTo>
                  <a:cubicBezTo>
                    <a:pt x="227" y="108"/>
                    <a:pt x="227" y="108"/>
                    <a:pt x="227" y="108"/>
                  </a:cubicBezTo>
                  <a:cubicBezTo>
                    <a:pt x="228" y="107"/>
                    <a:pt x="228" y="106"/>
                    <a:pt x="227" y="105"/>
                  </a:cubicBezTo>
                  <a:cubicBezTo>
                    <a:pt x="217" y="94"/>
                    <a:pt x="217" y="94"/>
                    <a:pt x="217" y="94"/>
                  </a:cubicBezTo>
                  <a:cubicBezTo>
                    <a:pt x="216" y="94"/>
                    <a:pt x="215" y="93"/>
                    <a:pt x="215" y="93"/>
                  </a:cubicBezTo>
                  <a:cubicBezTo>
                    <a:pt x="214" y="93"/>
                    <a:pt x="213" y="94"/>
                    <a:pt x="213" y="94"/>
                  </a:cubicBezTo>
                  <a:cubicBezTo>
                    <a:pt x="202" y="105"/>
                    <a:pt x="202" y="105"/>
                    <a:pt x="202" y="105"/>
                  </a:cubicBezTo>
                  <a:cubicBezTo>
                    <a:pt x="202" y="105"/>
                    <a:pt x="202" y="106"/>
                    <a:pt x="202" y="107"/>
                  </a:cubicBezTo>
                  <a:close/>
                  <a:moveTo>
                    <a:pt x="700" y="215"/>
                  </a:moveTo>
                  <a:cubicBezTo>
                    <a:pt x="704" y="215"/>
                    <a:pt x="704" y="215"/>
                    <a:pt x="704" y="215"/>
                  </a:cubicBezTo>
                  <a:cubicBezTo>
                    <a:pt x="704" y="192"/>
                    <a:pt x="704" y="192"/>
                    <a:pt x="704" y="192"/>
                  </a:cubicBezTo>
                  <a:cubicBezTo>
                    <a:pt x="700" y="192"/>
                    <a:pt x="700" y="192"/>
                    <a:pt x="700" y="192"/>
                  </a:cubicBezTo>
                  <a:lnTo>
                    <a:pt x="700" y="215"/>
                  </a:lnTo>
                  <a:close/>
                  <a:moveTo>
                    <a:pt x="183" y="127"/>
                  </a:moveTo>
                  <a:cubicBezTo>
                    <a:pt x="182" y="126"/>
                    <a:pt x="181" y="126"/>
                    <a:pt x="180" y="127"/>
                  </a:cubicBezTo>
                  <a:cubicBezTo>
                    <a:pt x="169" y="138"/>
                    <a:pt x="169" y="138"/>
                    <a:pt x="169" y="138"/>
                  </a:cubicBezTo>
                  <a:cubicBezTo>
                    <a:pt x="169" y="138"/>
                    <a:pt x="168" y="139"/>
                    <a:pt x="168" y="140"/>
                  </a:cubicBezTo>
                  <a:cubicBezTo>
                    <a:pt x="168" y="140"/>
                    <a:pt x="169" y="141"/>
                    <a:pt x="169" y="141"/>
                  </a:cubicBezTo>
                  <a:cubicBezTo>
                    <a:pt x="180" y="152"/>
                    <a:pt x="180" y="152"/>
                    <a:pt x="180" y="152"/>
                  </a:cubicBezTo>
                  <a:cubicBezTo>
                    <a:pt x="180" y="152"/>
                    <a:pt x="181" y="153"/>
                    <a:pt x="182" y="153"/>
                  </a:cubicBezTo>
                  <a:cubicBezTo>
                    <a:pt x="182" y="153"/>
                    <a:pt x="183" y="152"/>
                    <a:pt x="183" y="152"/>
                  </a:cubicBezTo>
                  <a:cubicBezTo>
                    <a:pt x="194" y="141"/>
                    <a:pt x="194" y="141"/>
                    <a:pt x="194" y="141"/>
                  </a:cubicBezTo>
                  <a:cubicBezTo>
                    <a:pt x="195" y="140"/>
                    <a:pt x="195" y="139"/>
                    <a:pt x="194" y="138"/>
                  </a:cubicBezTo>
                  <a:lnTo>
                    <a:pt x="183" y="127"/>
                  </a:lnTo>
                  <a:close/>
                  <a:moveTo>
                    <a:pt x="656" y="191"/>
                  </a:moveTo>
                  <a:cubicBezTo>
                    <a:pt x="649" y="191"/>
                    <a:pt x="644" y="196"/>
                    <a:pt x="644" y="204"/>
                  </a:cubicBezTo>
                  <a:cubicBezTo>
                    <a:pt x="644" y="211"/>
                    <a:pt x="649" y="216"/>
                    <a:pt x="656" y="216"/>
                  </a:cubicBezTo>
                  <a:cubicBezTo>
                    <a:pt x="663" y="216"/>
                    <a:pt x="668" y="211"/>
                    <a:pt x="668" y="204"/>
                  </a:cubicBezTo>
                  <a:cubicBezTo>
                    <a:pt x="668" y="196"/>
                    <a:pt x="663" y="191"/>
                    <a:pt x="656" y="191"/>
                  </a:cubicBezTo>
                  <a:close/>
                  <a:moveTo>
                    <a:pt x="656" y="213"/>
                  </a:moveTo>
                  <a:cubicBezTo>
                    <a:pt x="651" y="213"/>
                    <a:pt x="648" y="209"/>
                    <a:pt x="648" y="204"/>
                  </a:cubicBezTo>
                  <a:cubicBezTo>
                    <a:pt x="648" y="198"/>
                    <a:pt x="651" y="194"/>
                    <a:pt x="656" y="194"/>
                  </a:cubicBezTo>
                  <a:cubicBezTo>
                    <a:pt x="660" y="194"/>
                    <a:pt x="664" y="198"/>
                    <a:pt x="664" y="204"/>
                  </a:cubicBezTo>
                  <a:cubicBezTo>
                    <a:pt x="664" y="209"/>
                    <a:pt x="660" y="213"/>
                    <a:pt x="656" y="213"/>
                  </a:cubicBezTo>
                  <a:close/>
                  <a:moveTo>
                    <a:pt x="580" y="215"/>
                  </a:moveTo>
                  <a:cubicBezTo>
                    <a:pt x="603" y="215"/>
                    <a:pt x="603" y="215"/>
                    <a:pt x="603" y="215"/>
                  </a:cubicBezTo>
                  <a:cubicBezTo>
                    <a:pt x="603" y="212"/>
                    <a:pt x="603" y="212"/>
                    <a:pt x="603" y="212"/>
                  </a:cubicBezTo>
                  <a:cubicBezTo>
                    <a:pt x="584" y="212"/>
                    <a:pt x="584" y="212"/>
                    <a:pt x="584" y="212"/>
                  </a:cubicBezTo>
                  <a:cubicBezTo>
                    <a:pt x="584" y="200"/>
                    <a:pt x="584" y="200"/>
                    <a:pt x="584" y="200"/>
                  </a:cubicBezTo>
                  <a:cubicBezTo>
                    <a:pt x="601" y="200"/>
                    <a:pt x="601" y="200"/>
                    <a:pt x="601" y="200"/>
                  </a:cubicBezTo>
                  <a:cubicBezTo>
                    <a:pt x="601" y="197"/>
                    <a:pt x="601" y="197"/>
                    <a:pt x="601" y="197"/>
                  </a:cubicBezTo>
                  <a:cubicBezTo>
                    <a:pt x="584" y="197"/>
                    <a:pt x="584" y="197"/>
                    <a:pt x="584" y="197"/>
                  </a:cubicBezTo>
                  <a:cubicBezTo>
                    <a:pt x="584" y="185"/>
                    <a:pt x="584" y="185"/>
                    <a:pt x="584" y="185"/>
                  </a:cubicBezTo>
                  <a:cubicBezTo>
                    <a:pt x="603" y="185"/>
                    <a:pt x="603" y="185"/>
                    <a:pt x="603" y="185"/>
                  </a:cubicBezTo>
                  <a:cubicBezTo>
                    <a:pt x="603" y="182"/>
                    <a:pt x="603" y="182"/>
                    <a:pt x="603" y="182"/>
                  </a:cubicBezTo>
                  <a:cubicBezTo>
                    <a:pt x="580" y="182"/>
                    <a:pt x="580" y="182"/>
                    <a:pt x="580" y="182"/>
                  </a:cubicBezTo>
                  <a:lnTo>
                    <a:pt x="580" y="215"/>
                  </a:lnTo>
                  <a:close/>
                  <a:moveTo>
                    <a:pt x="41" y="108"/>
                  </a:moveTo>
                  <a:cubicBezTo>
                    <a:pt x="37" y="105"/>
                    <a:pt x="31" y="105"/>
                    <a:pt x="27" y="108"/>
                  </a:cubicBezTo>
                  <a:cubicBezTo>
                    <a:pt x="3" y="133"/>
                    <a:pt x="3" y="133"/>
                    <a:pt x="3" y="133"/>
                  </a:cubicBezTo>
                  <a:cubicBezTo>
                    <a:pt x="1" y="135"/>
                    <a:pt x="0" y="137"/>
                    <a:pt x="0" y="140"/>
                  </a:cubicBezTo>
                  <a:cubicBezTo>
                    <a:pt x="0" y="142"/>
                    <a:pt x="1" y="145"/>
                    <a:pt x="3" y="147"/>
                  </a:cubicBezTo>
                  <a:cubicBezTo>
                    <a:pt x="20" y="164"/>
                    <a:pt x="20" y="164"/>
                    <a:pt x="20" y="164"/>
                  </a:cubicBezTo>
                  <a:cubicBezTo>
                    <a:pt x="13" y="171"/>
                    <a:pt x="13" y="171"/>
                    <a:pt x="13" y="171"/>
                  </a:cubicBezTo>
                  <a:cubicBezTo>
                    <a:pt x="10" y="175"/>
                    <a:pt x="10" y="181"/>
                    <a:pt x="13" y="185"/>
                  </a:cubicBezTo>
                  <a:cubicBezTo>
                    <a:pt x="15" y="187"/>
                    <a:pt x="18" y="188"/>
                    <a:pt x="21" y="188"/>
                  </a:cubicBezTo>
                  <a:cubicBezTo>
                    <a:pt x="23" y="188"/>
                    <a:pt x="26" y="187"/>
                    <a:pt x="28" y="185"/>
                  </a:cubicBezTo>
                  <a:cubicBezTo>
                    <a:pt x="41" y="171"/>
                    <a:pt x="41" y="171"/>
                    <a:pt x="41" y="171"/>
                  </a:cubicBezTo>
                  <a:cubicBezTo>
                    <a:pt x="41" y="171"/>
                    <a:pt x="41" y="171"/>
                    <a:pt x="41" y="171"/>
                  </a:cubicBezTo>
                  <a:cubicBezTo>
                    <a:pt x="66" y="147"/>
                    <a:pt x="66" y="147"/>
                    <a:pt x="66" y="147"/>
                  </a:cubicBezTo>
                  <a:cubicBezTo>
                    <a:pt x="67" y="145"/>
                    <a:pt x="68" y="142"/>
                    <a:pt x="68" y="140"/>
                  </a:cubicBezTo>
                  <a:cubicBezTo>
                    <a:pt x="68" y="137"/>
                    <a:pt x="67" y="135"/>
                    <a:pt x="66" y="133"/>
                  </a:cubicBezTo>
                  <a:lnTo>
                    <a:pt x="41" y="108"/>
                  </a:lnTo>
                  <a:close/>
                  <a:moveTo>
                    <a:pt x="47" y="141"/>
                  </a:moveTo>
                  <a:cubicBezTo>
                    <a:pt x="36" y="152"/>
                    <a:pt x="36" y="152"/>
                    <a:pt x="36" y="152"/>
                  </a:cubicBezTo>
                  <a:cubicBezTo>
                    <a:pt x="36" y="152"/>
                    <a:pt x="35" y="152"/>
                    <a:pt x="34" y="152"/>
                  </a:cubicBezTo>
                  <a:cubicBezTo>
                    <a:pt x="34" y="152"/>
                    <a:pt x="33" y="152"/>
                    <a:pt x="32" y="152"/>
                  </a:cubicBezTo>
                  <a:cubicBezTo>
                    <a:pt x="22" y="141"/>
                    <a:pt x="22" y="141"/>
                    <a:pt x="22" y="141"/>
                  </a:cubicBezTo>
                  <a:cubicBezTo>
                    <a:pt x="21" y="141"/>
                    <a:pt x="21" y="140"/>
                    <a:pt x="21" y="139"/>
                  </a:cubicBezTo>
                  <a:cubicBezTo>
                    <a:pt x="21" y="139"/>
                    <a:pt x="21" y="138"/>
                    <a:pt x="22" y="137"/>
                  </a:cubicBezTo>
                  <a:cubicBezTo>
                    <a:pt x="32" y="127"/>
                    <a:pt x="32" y="127"/>
                    <a:pt x="32" y="127"/>
                  </a:cubicBezTo>
                  <a:cubicBezTo>
                    <a:pt x="33" y="126"/>
                    <a:pt x="35" y="126"/>
                    <a:pt x="36" y="127"/>
                  </a:cubicBezTo>
                  <a:cubicBezTo>
                    <a:pt x="47" y="137"/>
                    <a:pt x="47" y="137"/>
                    <a:pt x="47" y="137"/>
                  </a:cubicBezTo>
                  <a:cubicBezTo>
                    <a:pt x="48" y="139"/>
                    <a:pt x="48" y="140"/>
                    <a:pt x="47" y="141"/>
                  </a:cubicBezTo>
                  <a:close/>
                  <a:moveTo>
                    <a:pt x="27" y="91"/>
                  </a:moveTo>
                  <a:cubicBezTo>
                    <a:pt x="29" y="93"/>
                    <a:pt x="32" y="94"/>
                    <a:pt x="34" y="94"/>
                  </a:cubicBezTo>
                  <a:cubicBezTo>
                    <a:pt x="37" y="94"/>
                    <a:pt x="39" y="93"/>
                    <a:pt x="41" y="91"/>
                  </a:cubicBezTo>
                  <a:cubicBezTo>
                    <a:pt x="53" y="80"/>
                    <a:pt x="53" y="80"/>
                    <a:pt x="53" y="80"/>
                  </a:cubicBezTo>
                  <a:cubicBezTo>
                    <a:pt x="55" y="78"/>
                    <a:pt x="56" y="75"/>
                    <a:pt x="56" y="73"/>
                  </a:cubicBezTo>
                  <a:cubicBezTo>
                    <a:pt x="56" y="70"/>
                    <a:pt x="55" y="68"/>
                    <a:pt x="53" y="66"/>
                  </a:cubicBezTo>
                  <a:cubicBezTo>
                    <a:pt x="41" y="54"/>
                    <a:pt x="41" y="54"/>
                    <a:pt x="41" y="54"/>
                  </a:cubicBezTo>
                  <a:cubicBezTo>
                    <a:pt x="39" y="52"/>
                    <a:pt x="37" y="51"/>
                    <a:pt x="34" y="51"/>
                  </a:cubicBezTo>
                  <a:cubicBezTo>
                    <a:pt x="32" y="51"/>
                    <a:pt x="29" y="52"/>
                    <a:pt x="27" y="54"/>
                  </a:cubicBezTo>
                  <a:cubicBezTo>
                    <a:pt x="16" y="66"/>
                    <a:pt x="16" y="66"/>
                    <a:pt x="16" y="66"/>
                  </a:cubicBezTo>
                  <a:cubicBezTo>
                    <a:pt x="14" y="68"/>
                    <a:pt x="13" y="70"/>
                    <a:pt x="13" y="73"/>
                  </a:cubicBezTo>
                  <a:cubicBezTo>
                    <a:pt x="13" y="75"/>
                    <a:pt x="14" y="78"/>
                    <a:pt x="16" y="80"/>
                  </a:cubicBezTo>
                  <a:lnTo>
                    <a:pt x="27" y="91"/>
                  </a:lnTo>
                  <a:close/>
                  <a:moveTo>
                    <a:pt x="728" y="111"/>
                  </a:moveTo>
                  <a:cubicBezTo>
                    <a:pt x="728" y="79"/>
                    <a:pt x="698" y="73"/>
                    <a:pt x="674" y="67"/>
                  </a:cubicBezTo>
                  <a:cubicBezTo>
                    <a:pt x="654" y="62"/>
                    <a:pt x="635" y="58"/>
                    <a:pt x="635" y="41"/>
                  </a:cubicBezTo>
                  <a:cubicBezTo>
                    <a:pt x="635" y="27"/>
                    <a:pt x="648" y="15"/>
                    <a:pt x="670" y="15"/>
                  </a:cubicBezTo>
                  <a:cubicBezTo>
                    <a:pt x="691" y="15"/>
                    <a:pt x="708" y="23"/>
                    <a:pt x="718" y="32"/>
                  </a:cubicBezTo>
                  <a:cubicBezTo>
                    <a:pt x="723" y="32"/>
                    <a:pt x="723" y="32"/>
                    <a:pt x="723" y="32"/>
                  </a:cubicBezTo>
                  <a:cubicBezTo>
                    <a:pt x="723" y="16"/>
                    <a:pt x="723" y="16"/>
                    <a:pt x="723" y="16"/>
                  </a:cubicBezTo>
                  <a:cubicBezTo>
                    <a:pt x="714" y="8"/>
                    <a:pt x="695" y="0"/>
                    <a:pt x="674" y="0"/>
                  </a:cubicBezTo>
                  <a:cubicBezTo>
                    <a:pt x="638" y="0"/>
                    <a:pt x="617" y="18"/>
                    <a:pt x="617" y="41"/>
                  </a:cubicBezTo>
                  <a:cubicBezTo>
                    <a:pt x="617" y="72"/>
                    <a:pt x="647" y="77"/>
                    <a:pt x="672" y="83"/>
                  </a:cubicBezTo>
                  <a:cubicBezTo>
                    <a:pt x="691" y="88"/>
                    <a:pt x="711" y="93"/>
                    <a:pt x="711" y="111"/>
                  </a:cubicBezTo>
                  <a:cubicBezTo>
                    <a:pt x="711" y="121"/>
                    <a:pt x="699" y="134"/>
                    <a:pt x="675" y="134"/>
                  </a:cubicBezTo>
                  <a:cubicBezTo>
                    <a:pt x="657" y="134"/>
                    <a:pt x="633" y="124"/>
                    <a:pt x="620" y="110"/>
                  </a:cubicBezTo>
                  <a:cubicBezTo>
                    <a:pt x="615" y="110"/>
                    <a:pt x="615" y="110"/>
                    <a:pt x="615" y="110"/>
                  </a:cubicBezTo>
                  <a:cubicBezTo>
                    <a:pt x="615" y="130"/>
                    <a:pt x="615" y="130"/>
                    <a:pt x="615" y="130"/>
                  </a:cubicBezTo>
                  <a:cubicBezTo>
                    <a:pt x="633" y="144"/>
                    <a:pt x="652" y="150"/>
                    <a:pt x="675" y="150"/>
                  </a:cubicBezTo>
                  <a:cubicBezTo>
                    <a:pt x="709" y="150"/>
                    <a:pt x="728" y="132"/>
                    <a:pt x="728" y="111"/>
                  </a:cubicBezTo>
                  <a:close/>
                  <a:moveTo>
                    <a:pt x="718" y="191"/>
                  </a:moveTo>
                  <a:cubicBezTo>
                    <a:pt x="714" y="191"/>
                    <a:pt x="712" y="193"/>
                    <a:pt x="710" y="194"/>
                  </a:cubicBezTo>
                  <a:cubicBezTo>
                    <a:pt x="710" y="198"/>
                    <a:pt x="710" y="198"/>
                    <a:pt x="710" y="198"/>
                  </a:cubicBezTo>
                  <a:cubicBezTo>
                    <a:pt x="710" y="198"/>
                    <a:pt x="710" y="198"/>
                    <a:pt x="710" y="198"/>
                  </a:cubicBezTo>
                  <a:cubicBezTo>
                    <a:pt x="713" y="196"/>
                    <a:pt x="715" y="195"/>
                    <a:pt x="718" y="195"/>
                  </a:cubicBezTo>
                  <a:cubicBezTo>
                    <a:pt x="721" y="195"/>
                    <a:pt x="723" y="197"/>
                    <a:pt x="724" y="199"/>
                  </a:cubicBezTo>
                  <a:cubicBezTo>
                    <a:pt x="724" y="200"/>
                    <a:pt x="724" y="200"/>
                    <a:pt x="724" y="200"/>
                  </a:cubicBezTo>
                  <a:cubicBezTo>
                    <a:pt x="722" y="200"/>
                    <a:pt x="719" y="201"/>
                    <a:pt x="717" y="201"/>
                  </a:cubicBezTo>
                  <a:cubicBezTo>
                    <a:pt x="712" y="202"/>
                    <a:pt x="708" y="204"/>
                    <a:pt x="708" y="209"/>
                  </a:cubicBezTo>
                  <a:cubicBezTo>
                    <a:pt x="708" y="213"/>
                    <a:pt x="711" y="216"/>
                    <a:pt x="716" y="216"/>
                  </a:cubicBezTo>
                  <a:cubicBezTo>
                    <a:pt x="719" y="216"/>
                    <a:pt x="722" y="215"/>
                    <a:pt x="724" y="212"/>
                  </a:cubicBezTo>
                  <a:cubicBezTo>
                    <a:pt x="724" y="212"/>
                    <a:pt x="724" y="212"/>
                    <a:pt x="724" y="212"/>
                  </a:cubicBezTo>
                  <a:cubicBezTo>
                    <a:pt x="724" y="215"/>
                    <a:pt x="724" y="215"/>
                    <a:pt x="724" y="215"/>
                  </a:cubicBezTo>
                  <a:cubicBezTo>
                    <a:pt x="728" y="215"/>
                    <a:pt x="728" y="215"/>
                    <a:pt x="728" y="215"/>
                  </a:cubicBezTo>
                  <a:cubicBezTo>
                    <a:pt x="728" y="210"/>
                    <a:pt x="728" y="206"/>
                    <a:pt x="728" y="201"/>
                  </a:cubicBezTo>
                  <a:cubicBezTo>
                    <a:pt x="728" y="195"/>
                    <a:pt x="724" y="191"/>
                    <a:pt x="718" y="191"/>
                  </a:cubicBezTo>
                  <a:close/>
                  <a:moveTo>
                    <a:pt x="724" y="208"/>
                  </a:moveTo>
                  <a:cubicBezTo>
                    <a:pt x="724" y="208"/>
                    <a:pt x="724" y="208"/>
                    <a:pt x="724" y="208"/>
                  </a:cubicBezTo>
                  <a:cubicBezTo>
                    <a:pt x="724" y="211"/>
                    <a:pt x="720" y="213"/>
                    <a:pt x="718" y="213"/>
                  </a:cubicBezTo>
                  <a:cubicBezTo>
                    <a:pt x="714" y="213"/>
                    <a:pt x="712" y="211"/>
                    <a:pt x="712" y="209"/>
                  </a:cubicBezTo>
                  <a:cubicBezTo>
                    <a:pt x="712" y="206"/>
                    <a:pt x="714" y="205"/>
                    <a:pt x="718" y="204"/>
                  </a:cubicBezTo>
                  <a:cubicBezTo>
                    <a:pt x="720" y="204"/>
                    <a:pt x="722" y="203"/>
                    <a:pt x="724" y="203"/>
                  </a:cubicBezTo>
                  <a:lnTo>
                    <a:pt x="724" y="208"/>
                  </a:lnTo>
                  <a:close/>
                  <a:moveTo>
                    <a:pt x="700" y="186"/>
                  </a:moveTo>
                  <a:cubicBezTo>
                    <a:pt x="704" y="186"/>
                    <a:pt x="704" y="186"/>
                    <a:pt x="704" y="186"/>
                  </a:cubicBezTo>
                  <a:cubicBezTo>
                    <a:pt x="704" y="181"/>
                    <a:pt x="704" y="181"/>
                    <a:pt x="704" y="181"/>
                  </a:cubicBezTo>
                  <a:cubicBezTo>
                    <a:pt x="700" y="181"/>
                    <a:pt x="700" y="181"/>
                    <a:pt x="700" y="181"/>
                  </a:cubicBezTo>
                  <a:lnTo>
                    <a:pt x="700" y="186"/>
                  </a:lnTo>
                  <a:close/>
                  <a:moveTo>
                    <a:pt x="180" y="85"/>
                  </a:moveTo>
                  <a:cubicBezTo>
                    <a:pt x="180" y="86"/>
                    <a:pt x="181" y="86"/>
                    <a:pt x="182" y="86"/>
                  </a:cubicBezTo>
                  <a:cubicBezTo>
                    <a:pt x="182" y="86"/>
                    <a:pt x="183" y="86"/>
                    <a:pt x="183" y="85"/>
                  </a:cubicBezTo>
                  <a:cubicBezTo>
                    <a:pt x="194" y="75"/>
                    <a:pt x="194" y="75"/>
                    <a:pt x="194" y="75"/>
                  </a:cubicBezTo>
                  <a:cubicBezTo>
                    <a:pt x="195" y="74"/>
                    <a:pt x="195" y="72"/>
                    <a:pt x="194" y="71"/>
                  </a:cubicBezTo>
                  <a:cubicBezTo>
                    <a:pt x="183" y="61"/>
                    <a:pt x="183" y="61"/>
                    <a:pt x="183" y="61"/>
                  </a:cubicBezTo>
                  <a:cubicBezTo>
                    <a:pt x="183" y="60"/>
                    <a:pt x="182" y="60"/>
                    <a:pt x="182" y="60"/>
                  </a:cubicBezTo>
                  <a:cubicBezTo>
                    <a:pt x="181" y="60"/>
                    <a:pt x="180" y="60"/>
                    <a:pt x="180" y="61"/>
                  </a:cubicBezTo>
                  <a:cubicBezTo>
                    <a:pt x="169" y="71"/>
                    <a:pt x="169" y="71"/>
                    <a:pt x="169" y="71"/>
                  </a:cubicBezTo>
                  <a:cubicBezTo>
                    <a:pt x="169" y="72"/>
                    <a:pt x="168" y="72"/>
                    <a:pt x="168" y="73"/>
                  </a:cubicBezTo>
                  <a:cubicBezTo>
                    <a:pt x="168" y="74"/>
                    <a:pt x="169" y="75"/>
                    <a:pt x="169" y="75"/>
                  </a:cubicBezTo>
                  <a:lnTo>
                    <a:pt x="180" y="85"/>
                  </a:lnTo>
                  <a:close/>
                  <a:moveTo>
                    <a:pt x="685" y="192"/>
                  </a:moveTo>
                  <a:cubicBezTo>
                    <a:pt x="682" y="192"/>
                    <a:pt x="678" y="193"/>
                    <a:pt x="677" y="196"/>
                  </a:cubicBezTo>
                  <a:cubicBezTo>
                    <a:pt x="676" y="196"/>
                    <a:pt x="676" y="196"/>
                    <a:pt x="676" y="196"/>
                  </a:cubicBezTo>
                  <a:cubicBezTo>
                    <a:pt x="676" y="192"/>
                    <a:pt x="676" y="192"/>
                    <a:pt x="676" y="192"/>
                  </a:cubicBezTo>
                  <a:cubicBezTo>
                    <a:pt x="673" y="192"/>
                    <a:pt x="673" y="192"/>
                    <a:pt x="673" y="192"/>
                  </a:cubicBezTo>
                  <a:cubicBezTo>
                    <a:pt x="673" y="215"/>
                    <a:pt x="673" y="215"/>
                    <a:pt x="673" y="215"/>
                  </a:cubicBezTo>
                  <a:cubicBezTo>
                    <a:pt x="677" y="215"/>
                    <a:pt x="677" y="215"/>
                    <a:pt x="677" y="215"/>
                  </a:cubicBezTo>
                  <a:cubicBezTo>
                    <a:pt x="677" y="200"/>
                    <a:pt x="677" y="200"/>
                    <a:pt x="677" y="200"/>
                  </a:cubicBezTo>
                  <a:cubicBezTo>
                    <a:pt x="677" y="197"/>
                    <a:pt x="681" y="195"/>
                    <a:pt x="684" y="195"/>
                  </a:cubicBezTo>
                  <a:cubicBezTo>
                    <a:pt x="687" y="195"/>
                    <a:pt x="690" y="197"/>
                    <a:pt x="690" y="201"/>
                  </a:cubicBezTo>
                  <a:cubicBezTo>
                    <a:pt x="690" y="215"/>
                    <a:pt x="690" y="215"/>
                    <a:pt x="690" y="215"/>
                  </a:cubicBezTo>
                  <a:cubicBezTo>
                    <a:pt x="694" y="215"/>
                    <a:pt x="694" y="215"/>
                    <a:pt x="694" y="215"/>
                  </a:cubicBezTo>
                  <a:cubicBezTo>
                    <a:pt x="694" y="200"/>
                    <a:pt x="694" y="200"/>
                    <a:pt x="694" y="200"/>
                  </a:cubicBezTo>
                  <a:cubicBezTo>
                    <a:pt x="694" y="194"/>
                    <a:pt x="690" y="192"/>
                    <a:pt x="685" y="192"/>
                  </a:cubicBezTo>
                  <a:close/>
                  <a:moveTo>
                    <a:pt x="501" y="196"/>
                  </a:moveTo>
                  <a:cubicBezTo>
                    <a:pt x="500" y="196"/>
                    <a:pt x="500" y="196"/>
                    <a:pt x="500" y="196"/>
                  </a:cubicBezTo>
                  <a:cubicBezTo>
                    <a:pt x="500" y="192"/>
                    <a:pt x="500" y="192"/>
                    <a:pt x="500" y="192"/>
                  </a:cubicBezTo>
                  <a:cubicBezTo>
                    <a:pt x="496" y="192"/>
                    <a:pt x="496" y="192"/>
                    <a:pt x="496" y="192"/>
                  </a:cubicBezTo>
                  <a:cubicBezTo>
                    <a:pt x="496" y="215"/>
                    <a:pt x="496" y="215"/>
                    <a:pt x="496" y="215"/>
                  </a:cubicBezTo>
                  <a:cubicBezTo>
                    <a:pt x="500" y="215"/>
                    <a:pt x="500" y="215"/>
                    <a:pt x="500" y="215"/>
                  </a:cubicBezTo>
                  <a:cubicBezTo>
                    <a:pt x="500" y="202"/>
                    <a:pt x="500" y="202"/>
                    <a:pt x="500" y="202"/>
                  </a:cubicBezTo>
                  <a:cubicBezTo>
                    <a:pt x="501" y="198"/>
                    <a:pt x="503" y="195"/>
                    <a:pt x="506" y="195"/>
                  </a:cubicBezTo>
                  <a:cubicBezTo>
                    <a:pt x="509" y="195"/>
                    <a:pt x="509" y="195"/>
                    <a:pt x="509" y="195"/>
                  </a:cubicBezTo>
                  <a:cubicBezTo>
                    <a:pt x="509" y="192"/>
                    <a:pt x="509" y="192"/>
                    <a:pt x="509" y="192"/>
                  </a:cubicBezTo>
                  <a:cubicBezTo>
                    <a:pt x="506" y="192"/>
                    <a:pt x="506" y="192"/>
                    <a:pt x="506" y="192"/>
                  </a:cubicBezTo>
                  <a:cubicBezTo>
                    <a:pt x="503" y="192"/>
                    <a:pt x="501" y="193"/>
                    <a:pt x="501" y="196"/>
                  </a:cubicBezTo>
                  <a:close/>
                  <a:moveTo>
                    <a:pt x="513" y="215"/>
                  </a:moveTo>
                  <a:cubicBezTo>
                    <a:pt x="517" y="215"/>
                    <a:pt x="517" y="215"/>
                    <a:pt x="517" y="215"/>
                  </a:cubicBezTo>
                  <a:cubicBezTo>
                    <a:pt x="517" y="192"/>
                    <a:pt x="517" y="192"/>
                    <a:pt x="517" y="192"/>
                  </a:cubicBezTo>
                  <a:cubicBezTo>
                    <a:pt x="513" y="192"/>
                    <a:pt x="513" y="192"/>
                    <a:pt x="513" y="192"/>
                  </a:cubicBezTo>
                  <a:lnTo>
                    <a:pt x="513" y="215"/>
                  </a:lnTo>
                  <a:close/>
                  <a:moveTo>
                    <a:pt x="525" y="2"/>
                  </a:moveTo>
                  <a:cubicBezTo>
                    <a:pt x="472" y="142"/>
                    <a:pt x="472" y="142"/>
                    <a:pt x="472" y="142"/>
                  </a:cubicBezTo>
                  <a:cubicBezTo>
                    <a:pt x="472" y="147"/>
                    <a:pt x="472" y="147"/>
                    <a:pt x="472" y="147"/>
                  </a:cubicBezTo>
                  <a:cubicBezTo>
                    <a:pt x="487" y="147"/>
                    <a:pt x="487" y="147"/>
                    <a:pt x="487" y="147"/>
                  </a:cubicBezTo>
                  <a:cubicBezTo>
                    <a:pt x="506" y="95"/>
                    <a:pt x="506" y="95"/>
                    <a:pt x="506" y="95"/>
                  </a:cubicBezTo>
                  <a:cubicBezTo>
                    <a:pt x="569" y="95"/>
                    <a:pt x="569" y="95"/>
                    <a:pt x="569" y="95"/>
                  </a:cubicBezTo>
                  <a:cubicBezTo>
                    <a:pt x="589" y="147"/>
                    <a:pt x="589" y="147"/>
                    <a:pt x="589" y="147"/>
                  </a:cubicBezTo>
                  <a:cubicBezTo>
                    <a:pt x="606" y="147"/>
                    <a:pt x="606" y="147"/>
                    <a:pt x="606" y="147"/>
                  </a:cubicBezTo>
                  <a:cubicBezTo>
                    <a:pt x="606" y="142"/>
                    <a:pt x="606" y="142"/>
                    <a:pt x="606" y="142"/>
                  </a:cubicBezTo>
                  <a:cubicBezTo>
                    <a:pt x="551" y="2"/>
                    <a:pt x="551" y="2"/>
                    <a:pt x="551" y="2"/>
                  </a:cubicBezTo>
                  <a:lnTo>
                    <a:pt x="525" y="2"/>
                  </a:lnTo>
                  <a:close/>
                  <a:moveTo>
                    <a:pt x="512" y="81"/>
                  </a:moveTo>
                  <a:cubicBezTo>
                    <a:pt x="534" y="23"/>
                    <a:pt x="534" y="23"/>
                    <a:pt x="534" y="23"/>
                  </a:cubicBezTo>
                  <a:cubicBezTo>
                    <a:pt x="537" y="14"/>
                    <a:pt x="537" y="14"/>
                    <a:pt x="537" y="14"/>
                  </a:cubicBezTo>
                  <a:cubicBezTo>
                    <a:pt x="537" y="14"/>
                    <a:pt x="537" y="14"/>
                    <a:pt x="537" y="14"/>
                  </a:cubicBezTo>
                  <a:cubicBezTo>
                    <a:pt x="540" y="23"/>
                    <a:pt x="540" y="23"/>
                    <a:pt x="540" y="23"/>
                  </a:cubicBezTo>
                  <a:cubicBezTo>
                    <a:pt x="563" y="81"/>
                    <a:pt x="563" y="81"/>
                    <a:pt x="563" y="81"/>
                  </a:cubicBezTo>
                  <a:lnTo>
                    <a:pt x="512" y="81"/>
                  </a:lnTo>
                  <a:close/>
                  <a:moveTo>
                    <a:pt x="480" y="191"/>
                  </a:moveTo>
                  <a:cubicBezTo>
                    <a:pt x="477" y="191"/>
                    <a:pt x="474" y="193"/>
                    <a:pt x="473" y="195"/>
                  </a:cubicBezTo>
                  <a:cubicBezTo>
                    <a:pt x="473" y="195"/>
                    <a:pt x="473" y="195"/>
                    <a:pt x="473" y="195"/>
                  </a:cubicBezTo>
                  <a:cubicBezTo>
                    <a:pt x="473" y="192"/>
                    <a:pt x="473" y="192"/>
                    <a:pt x="473" y="192"/>
                  </a:cubicBezTo>
                  <a:cubicBezTo>
                    <a:pt x="469" y="192"/>
                    <a:pt x="469" y="192"/>
                    <a:pt x="469" y="192"/>
                  </a:cubicBezTo>
                  <a:cubicBezTo>
                    <a:pt x="469" y="225"/>
                    <a:pt x="469" y="225"/>
                    <a:pt x="469" y="225"/>
                  </a:cubicBezTo>
                  <a:cubicBezTo>
                    <a:pt x="473" y="225"/>
                    <a:pt x="473" y="225"/>
                    <a:pt x="473" y="225"/>
                  </a:cubicBezTo>
                  <a:cubicBezTo>
                    <a:pt x="473" y="212"/>
                    <a:pt x="473" y="212"/>
                    <a:pt x="473" y="212"/>
                  </a:cubicBezTo>
                  <a:cubicBezTo>
                    <a:pt x="473" y="212"/>
                    <a:pt x="473" y="212"/>
                    <a:pt x="473" y="212"/>
                  </a:cubicBezTo>
                  <a:cubicBezTo>
                    <a:pt x="474" y="214"/>
                    <a:pt x="477" y="216"/>
                    <a:pt x="480" y="216"/>
                  </a:cubicBezTo>
                  <a:cubicBezTo>
                    <a:pt x="486" y="216"/>
                    <a:pt x="491" y="211"/>
                    <a:pt x="491" y="203"/>
                  </a:cubicBezTo>
                  <a:cubicBezTo>
                    <a:pt x="491" y="196"/>
                    <a:pt x="487" y="191"/>
                    <a:pt x="480" y="191"/>
                  </a:cubicBezTo>
                  <a:close/>
                  <a:moveTo>
                    <a:pt x="479" y="212"/>
                  </a:moveTo>
                  <a:cubicBezTo>
                    <a:pt x="476" y="212"/>
                    <a:pt x="473" y="211"/>
                    <a:pt x="473" y="208"/>
                  </a:cubicBezTo>
                  <a:cubicBezTo>
                    <a:pt x="473" y="201"/>
                    <a:pt x="473" y="201"/>
                    <a:pt x="473" y="201"/>
                  </a:cubicBezTo>
                  <a:cubicBezTo>
                    <a:pt x="473" y="197"/>
                    <a:pt x="476" y="195"/>
                    <a:pt x="479" y="195"/>
                  </a:cubicBezTo>
                  <a:cubicBezTo>
                    <a:pt x="484" y="195"/>
                    <a:pt x="488" y="198"/>
                    <a:pt x="488" y="203"/>
                  </a:cubicBezTo>
                  <a:cubicBezTo>
                    <a:pt x="488" y="209"/>
                    <a:pt x="484" y="212"/>
                    <a:pt x="479" y="212"/>
                  </a:cubicBezTo>
                  <a:close/>
                  <a:moveTo>
                    <a:pt x="513" y="186"/>
                  </a:moveTo>
                  <a:cubicBezTo>
                    <a:pt x="517" y="186"/>
                    <a:pt x="517" y="186"/>
                    <a:pt x="517" y="186"/>
                  </a:cubicBezTo>
                  <a:cubicBezTo>
                    <a:pt x="517" y="181"/>
                    <a:pt x="517" y="181"/>
                    <a:pt x="517" y="181"/>
                  </a:cubicBezTo>
                  <a:cubicBezTo>
                    <a:pt x="513" y="181"/>
                    <a:pt x="513" y="181"/>
                    <a:pt x="513" y="181"/>
                  </a:cubicBezTo>
                  <a:lnTo>
                    <a:pt x="513" y="186"/>
                  </a:lnTo>
                  <a:close/>
                  <a:moveTo>
                    <a:pt x="566" y="204"/>
                  </a:moveTo>
                  <a:cubicBezTo>
                    <a:pt x="566" y="197"/>
                    <a:pt x="563" y="191"/>
                    <a:pt x="555" y="191"/>
                  </a:cubicBezTo>
                  <a:cubicBezTo>
                    <a:pt x="548" y="191"/>
                    <a:pt x="544" y="197"/>
                    <a:pt x="544" y="203"/>
                  </a:cubicBezTo>
                  <a:cubicBezTo>
                    <a:pt x="544" y="212"/>
                    <a:pt x="549" y="216"/>
                    <a:pt x="557" y="216"/>
                  </a:cubicBezTo>
                  <a:cubicBezTo>
                    <a:pt x="559" y="216"/>
                    <a:pt x="563" y="215"/>
                    <a:pt x="565" y="213"/>
                  </a:cubicBezTo>
                  <a:cubicBezTo>
                    <a:pt x="565" y="210"/>
                    <a:pt x="565" y="210"/>
                    <a:pt x="565" y="210"/>
                  </a:cubicBezTo>
                  <a:cubicBezTo>
                    <a:pt x="564" y="210"/>
                    <a:pt x="564" y="210"/>
                    <a:pt x="564" y="210"/>
                  </a:cubicBezTo>
                  <a:cubicBezTo>
                    <a:pt x="562" y="212"/>
                    <a:pt x="559" y="213"/>
                    <a:pt x="557" y="213"/>
                  </a:cubicBezTo>
                  <a:cubicBezTo>
                    <a:pt x="552" y="213"/>
                    <a:pt x="550" y="211"/>
                    <a:pt x="549" y="208"/>
                  </a:cubicBezTo>
                  <a:cubicBezTo>
                    <a:pt x="548" y="207"/>
                    <a:pt x="548" y="206"/>
                    <a:pt x="548" y="204"/>
                  </a:cubicBezTo>
                  <a:cubicBezTo>
                    <a:pt x="548" y="204"/>
                    <a:pt x="548" y="204"/>
                    <a:pt x="548" y="204"/>
                  </a:cubicBezTo>
                  <a:lnTo>
                    <a:pt x="566" y="204"/>
                  </a:lnTo>
                  <a:close/>
                  <a:moveTo>
                    <a:pt x="555" y="194"/>
                  </a:moveTo>
                  <a:cubicBezTo>
                    <a:pt x="559" y="194"/>
                    <a:pt x="562" y="197"/>
                    <a:pt x="562" y="201"/>
                  </a:cubicBezTo>
                  <a:cubicBezTo>
                    <a:pt x="548" y="201"/>
                    <a:pt x="548" y="201"/>
                    <a:pt x="548" y="201"/>
                  </a:cubicBezTo>
                  <a:cubicBezTo>
                    <a:pt x="549" y="197"/>
                    <a:pt x="551" y="194"/>
                    <a:pt x="555" y="194"/>
                  </a:cubicBezTo>
                  <a:close/>
                  <a:moveTo>
                    <a:pt x="526" y="198"/>
                  </a:moveTo>
                  <a:cubicBezTo>
                    <a:pt x="526" y="196"/>
                    <a:pt x="528" y="194"/>
                    <a:pt x="532" y="194"/>
                  </a:cubicBezTo>
                  <a:cubicBezTo>
                    <a:pt x="536" y="194"/>
                    <a:pt x="538" y="196"/>
                    <a:pt x="539" y="197"/>
                  </a:cubicBezTo>
                  <a:cubicBezTo>
                    <a:pt x="540" y="197"/>
                    <a:pt x="540" y="197"/>
                    <a:pt x="540" y="197"/>
                  </a:cubicBezTo>
                  <a:cubicBezTo>
                    <a:pt x="540" y="193"/>
                    <a:pt x="540" y="193"/>
                    <a:pt x="540" y="193"/>
                  </a:cubicBezTo>
                  <a:cubicBezTo>
                    <a:pt x="538" y="193"/>
                    <a:pt x="536" y="192"/>
                    <a:pt x="532" y="192"/>
                  </a:cubicBezTo>
                  <a:cubicBezTo>
                    <a:pt x="526" y="192"/>
                    <a:pt x="523" y="194"/>
                    <a:pt x="523" y="198"/>
                  </a:cubicBezTo>
                  <a:cubicBezTo>
                    <a:pt x="523" y="206"/>
                    <a:pt x="537" y="204"/>
                    <a:pt x="537" y="209"/>
                  </a:cubicBezTo>
                  <a:cubicBezTo>
                    <a:pt x="537" y="212"/>
                    <a:pt x="535" y="213"/>
                    <a:pt x="532" y="213"/>
                  </a:cubicBezTo>
                  <a:cubicBezTo>
                    <a:pt x="529" y="213"/>
                    <a:pt x="525" y="211"/>
                    <a:pt x="524" y="210"/>
                  </a:cubicBezTo>
                  <a:cubicBezTo>
                    <a:pt x="523" y="210"/>
                    <a:pt x="523" y="210"/>
                    <a:pt x="523" y="210"/>
                  </a:cubicBezTo>
                  <a:cubicBezTo>
                    <a:pt x="523" y="213"/>
                    <a:pt x="523" y="213"/>
                    <a:pt x="523" y="213"/>
                  </a:cubicBezTo>
                  <a:cubicBezTo>
                    <a:pt x="525" y="215"/>
                    <a:pt x="528" y="216"/>
                    <a:pt x="531" y="216"/>
                  </a:cubicBezTo>
                  <a:cubicBezTo>
                    <a:pt x="538" y="216"/>
                    <a:pt x="541" y="213"/>
                    <a:pt x="541" y="209"/>
                  </a:cubicBezTo>
                  <a:cubicBezTo>
                    <a:pt x="541" y="201"/>
                    <a:pt x="526" y="203"/>
                    <a:pt x="526" y="198"/>
                  </a:cubicBezTo>
                  <a:close/>
                  <a:moveTo>
                    <a:pt x="359" y="215"/>
                  </a:moveTo>
                  <a:cubicBezTo>
                    <a:pt x="382" y="215"/>
                    <a:pt x="382" y="215"/>
                    <a:pt x="382" y="215"/>
                  </a:cubicBezTo>
                  <a:cubicBezTo>
                    <a:pt x="382" y="212"/>
                    <a:pt x="382" y="212"/>
                    <a:pt x="382" y="212"/>
                  </a:cubicBezTo>
                  <a:cubicBezTo>
                    <a:pt x="363" y="212"/>
                    <a:pt x="363" y="212"/>
                    <a:pt x="363" y="212"/>
                  </a:cubicBezTo>
                  <a:cubicBezTo>
                    <a:pt x="363" y="200"/>
                    <a:pt x="363" y="200"/>
                    <a:pt x="363" y="200"/>
                  </a:cubicBezTo>
                  <a:cubicBezTo>
                    <a:pt x="381" y="200"/>
                    <a:pt x="381" y="200"/>
                    <a:pt x="381" y="200"/>
                  </a:cubicBezTo>
                  <a:cubicBezTo>
                    <a:pt x="381" y="197"/>
                    <a:pt x="381" y="197"/>
                    <a:pt x="381" y="197"/>
                  </a:cubicBezTo>
                  <a:cubicBezTo>
                    <a:pt x="363" y="197"/>
                    <a:pt x="363" y="197"/>
                    <a:pt x="363" y="197"/>
                  </a:cubicBezTo>
                  <a:cubicBezTo>
                    <a:pt x="363" y="185"/>
                    <a:pt x="363" y="185"/>
                    <a:pt x="363" y="185"/>
                  </a:cubicBezTo>
                  <a:cubicBezTo>
                    <a:pt x="382" y="185"/>
                    <a:pt x="382" y="185"/>
                    <a:pt x="382" y="185"/>
                  </a:cubicBezTo>
                  <a:cubicBezTo>
                    <a:pt x="382" y="182"/>
                    <a:pt x="382" y="182"/>
                    <a:pt x="382" y="182"/>
                  </a:cubicBezTo>
                  <a:cubicBezTo>
                    <a:pt x="359" y="182"/>
                    <a:pt x="359" y="182"/>
                    <a:pt x="359" y="182"/>
                  </a:cubicBezTo>
                  <a:lnTo>
                    <a:pt x="359" y="215"/>
                  </a:lnTo>
                  <a:close/>
                  <a:moveTo>
                    <a:pt x="457" y="196"/>
                  </a:moveTo>
                  <a:cubicBezTo>
                    <a:pt x="456" y="196"/>
                    <a:pt x="456" y="196"/>
                    <a:pt x="456" y="196"/>
                  </a:cubicBezTo>
                  <a:cubicBezTo>
                    <a:pt x="456" y="192"/>
                    <a:pt x="456" y="192"/>
                    <a:pt x="456" y="192"/>
                  </a:cubicBezTo>
                  <a:cubicBezTo>
                    <a:pt x="453" y="192"/>
                    <a:pt x="453" y="192"/>
                    <a:pt x="453" y="192"/>
                  </a:cubicBezTo>
                  <a:cubicBezTo>
                    <a:pt x="453" y="215"/>
                    <a:pt x="453" y="215"/>
                    <a:pt x="453" y="215"/>
                  </a:cubicBezTo>
                  <a:cubicBezTo>
                    <a:pt x="457" y="215"/>
                    <a:pt x="457" y="215"/>
                    <a:pt x="457" y="215"/>
                  </a:cubicBezTo>
                  <a:cubicBezTo>
                    <a:pt x="457" y="202"/>
                    <a:pt x="457" y="202"/>
                    <a:pt x="457" y="202"/>
                  </a:cubicBezTo>
                  <a:cubicBezTo>
                    <a:pt x="457" y="198"/>
                    <a:pt x="459" y="195"/>
                    <a:pt x="462" y="195"/>
                  </a:cubicBezTo>
                  <a:cubicBezTo>
                    <a:pt x="465" y="195"/>
                    <a:pt x="465" y="195"/>
                    <a:pt x="465" y="195"/>
                  </a:cubicBezTo>
                  <a:cubicBezTo>
                    <a:pt x="465" y="192"/>
                    <a:pt x="465" y="192"/>
                    <a:pt x="465" y="192"/>
                  </a:cubicBezTo>
                  <a:cubicBezTo>
                    <a:pt x="462" y="192"/>
                    <a:pt x="462" y="192"/>
                    <a:pt x="462" y="192"/>
                  </a:cubicBezTo>
                  <a:cubicBezTo>
                    <a:pt x="459" y="192"/>
                    <a:pt x="458" y="193"/>
                    <a:pt x="457" y="196"/>
                  </a:cubicBezTo>
                  <a:close/>
                  <a:moveTo>
                    <a:pt x="302" y="8"/>
                  </a:moveTo>
                  <a:cubicBezTo>
                    <a:pt x="301" y="4"/>
                    <a:pt x="297" y="2"/>
                    <a:pt x="293" y="2"/>
                  </a:cubicBezTo>
                  <a:cubicBezTo>
                    <a:pt x="164" y="2"/>
                    <a:pt x="164" y="2"/>
                    <a:pt x="164" y="2"/>
                  </a:cubicBezTo>
                  <a:cubicBezTo>
                    <a:pt x="161" y="2"/>
                    <a:pt x="159" y="3"/>
                    <a:pt x="157" y="5"/>
                  </a:cubicBezTo>
                  <a:cubicBezTo>
                    <a:pt x="73" y="89"/>
                    <a:pt x="73" y="89"/>
                    <a:pt x="73" y="89"/>
                  </a:cubicBezTo>
                  <a:cubicBezTo>
                    <a:pt x="69" y="92"/>
                    <a:pt x="69" y="99"/>
                    <a:pt x="73" y="103"/>
                  </a:cubicBezTo>
                  <a:cubicBezTo>
                    <a:pt x="101" y="131"/>
                    <a:pt x="101" y="131"/>
                    <a:pt x="101" y="131"/>
                  </a:cubicBezTo>
                  <a:cubicBezTo>
                    <a:pt x="89" y="143"/>
                    <a:pt x="89" y="143"/>
                    <a:pt x="89" y="143"/>
                  </a:cubicBezTo>
                  <a:cubicBezTo>
                    <a:pt x="85" y="147"/>
                    <a:pt x="85" y="153"/>
                    <a:pt x="89" y="157"/>
                  </a:cubicBezTo>
                  <a:cubicBezTo>
                    <a:pt x="131" y="199"/>
                    <a:pt x="131" y="199"/>
                    <a:pt x="131" y="199"/>
                  </a:cubicBezTo>
                  <a:cubicBezTo>
                    <a:pt x="135" y="203"/>
                    <a:pt x="141" y="203"/>
                    <a:pt x="145" y="199"/>
                  </a:cubicBezTo>
                  <a:cubicBezTo>
                    <a:pt x="158" y="186"/>
                    <a:pt x="158" y="186"/>
                    <a:pt x="158" y="186"/>
                  </a:cubicBezTo>
                  <a:cubicBezTo>
                    <a:pt x="195" y="222"/>
                    <a:pt x="195" y="222"/>
                    <a:pt x="195" y="222"/>
                  </a:cubicBezTo>
                  <a:cubicBezTo>
                    <a:pt x="197" y="224"/>
                    <a:pt x="199" y="225"/>
                    <a:pt x="202" y="225"/>
                  </a:cubicBezTo>
                  <a:cubicBezTo>
                    <a:pt x="204" y="225"/>
                    <a:pt x="207" y="224"/>
                    <a:pt x="209" y="222"/>
                  </a:cubicBezTo>
                  <a:cubicBezTo>
                    <a:pt x="298" y="133"/>
                    <a:pt x="298" y="133"/>
                    <a:pt x="298" y="133"/>
                  </a:cubicBezTo>
                  <a:cubicBezTo>
                    <a:pt x="300" y="131"/>
                    <a:pt x="301" y="128"/>
                    <a:pt x="301" y="126"/>
                  </a:cubicBezTo>
                  <a:cubicBezTo>
                    <a:pt x="301" y="123"/>
                    <a:pt x="300" y="120"/>
                    <a:pt x="298" y="119"/>
                  </a:cubicBezTo>
                  <a:cubicBezTo>
                    <a:pt x="249" y="69"/>
                    <a:pt x="249" y="69"/>
                    <a:pt x="249" y="69"/>
                  </a:cubicBezTo>
                  <a:cubicBezTo>
                    <a:pt x="300" y="19"/>
                    <a:pt x="300" y="19"/>
                    <a:pt x="300" y="19"/>
                  </a:cubicBezTo>
                  <a:cubicBezTo>
                    <a:pt x="303" y="16"/>
                    <a:pt x="304" y="12"/>
                    <a:pt x="302" y="8"/>
                  </a:cubicBezTo>
                  <a:close/>
                  <a:moveTo>
                    <a:pt x="217" y="57"/>
                  </a:moveTo>
                  <a:cubicBezTo>
                    <a:pt x="227" y="46"/>
                    <a:pt x="227" y="46"/>
                    <a:pt x="227" y="46"/>
                  </a:cubicBezTo>
                  <a:cubicBezTo>
                    <a:pt x="228" y="46"/>
                    <a:pt x="229" y="45"/>
                    <a:pt x="229" y="45"/>
                  </a:cubicBezTo>
                  <a:cubicBezTo>
                    <a:pt x="230" y="45"/>
                    <a:pt x="231" y="46"/>
                    <a:pt x="231" y="46"/>
                  </a:cubicBezTo>
                  <a:cubicBezTo>
                    <a:pt x="242" y="57"/>
                    <a:pt x="242" y="57"/>
                    <a:pt x="242" y="57"/>
                  </a:cubicBezTo>
                  <a:cubicBezTo>
                    <a:pt x="243" y="58"/>
                    <a:pt x="243" y="59"/>
                    <a:pt x="242" y="60"/>
                  </a:cubicBezTo>
                  <a:cubicBezTo>
                    <a:pt x="231" y="71"/>
                    <a:pt x="231" y="71"/>
                    <a:pt x="231" y="71"/>
                  </a:cubicBezTo>
                  <a:cubicBezTo>
                    <a:pt x="231" y="71"/>
                    <a:pt x="230" y="72"/>
                    <a:pt x="229" y="72"/>
                  </a:cubicBezTo>
                  <a:cubicBezTo>
                    <a:pt x="229" y="72"/>
                    <a:pt x="228" y="71"/>
                    <a:pt x="227" y="71"/>
                  </a:cubicBezTo>
                  <a:cubicBezTo>
                    <a:pt x="217" y="60"/>
                    <a:pt x="217" y="60"/>
                    <a:pt x="217" y="60"/>
                  </a:cubicBezTo>
                  <a:cubicBezTo>
                    <a:pt x="216" y="60"/>
                    <a:pt x="216" y="59"/>
                    <a:pt x="216" y="59"/>
                  </a:cubicBezTo>
                  <a:cubicBezTo>
                    <a:pt x="216" y="58"/>
                    <a:pt x="216" y="57"/>
                    <a:pt x="217" y="57"/>
                  </a:cubicBezTo>
                  <a:close/>
                  <a:moveTo>
                    <a:pt x="158" y="35"/>
                  </a:moveTo>
                  <a:cubicBezTo>
                    <a:pt x="158" y="34"/>
                    <a:pt x="158" y="33"/>
                    <a:pt x="160" y="33"/>
                  </a:cubicBezTo>
                  <a:cubicBezTo>
                    <a:pt x="161" y="32"/>
                    <a:pt x="162" y="32"/>
                    <a:pt x="163" y="33"/>
                  </a:cubicBezTo>
                  <a:cubicBezTo>
                    <a:pt x="182" y="52"/>
                    <a:pt x="182" y="52"/>
                    <a:pt x="182" y="52"/>
                  </a:cubicBezTo>
                  <a:cubicBezTo>
                    <a:pt x="200" y="33"/>
                    <a:pt x="200" y="33"/>
                    <a:pt x="200" y="33"/>
                  </a:cubicBezTo>
                  <a:cubicBezTo>
                    <a:pt x="201" y="32"/>
                    <a:pt x="202" y="32"/>
                    <a:pt x="204" y="33"/>
                  </a:cubicBezTo>
                  <a:cubicBezTo>
                    <a:pt x="205" y="33"/>
                    <a:pt x="205" y="34"/>
                    <a:pt x="205" y="35"/>
                  </a:cubicBezTo>
                  <a:cubicBezTo>
                    <a:pt x="205" y="77"/>
                    <a:pt x="205" y="77"/>
                    <a:pt x="205" y="77"/>
                  </a:cubicBezTo>
                  <a:cubicBezTo>
                    <a:pt x="205" y="78"/>
                    <a:pt x="205" y="79"/>
                    <a:pt x="204" y="79"/>
                  </a:cubicBezTo>
                  <a:cubicBezTo>
                    <a:pt x="184" y="100"/>
                    <a:pt x="184" y="100"/>
                    <a:pt x="184" y="100"/>
                  </a:cubicBezTo>
                  <a:cubicBezTo>
                    <a:pt x="183" y="101"/>
                    <a:pt x="182" y="101"/>
                    <a:pt x="182" y="101"/>
                  </a:cubicBezTo>
                  <a:cubicBezTo>
                    <a:pt x="181" y="101"/>
                    <a:pt x="180" y="101"/>
                    <a:pt x="179" y="100"/>
                  </a:cubicBezTo>
                  <a:cubicBezTo>
                    <a:pt x="159" y="79"/>
                    <a:pt x="159" y="79"/>
                    <a:pt x="159" y="79"/>
                  </a:cubicBezTo>
                  <a:cubicBezTo>
                    <a:pt x="158" y="79"/>
                    <a:pt x="158" y="78"/>
                    <a:pt x="158" y="77"/>
                  </a:cubicBezTo>
                  <a:lnTo>
                    <a:pt x="158" y="35"/>
                  </a:lnTo>
                  <a:close/>
                  <a:moveTo>
                    <a:pt x="121" y="57"/>
                  </a:moveTo>
                  <a:cubicBezTo>
                    <a:pt x="132" y="46"/>
                    <a:pt x="132" y="46"/>
                    <a:pt x="132" y="46"/>
                  </a:cubicBezTo>
                  <a:cubicBezTo>
                    <a:pt x="132" y="46"/>
                    <a:pt x="133" y="45"/>
                    <a:pt x="134" y="45"/>
                  </a:cubicBezTo>
                  <a:cubicBezTo>
                    <a:pt x="134" y="45"/>
                    <a:pt x="135" y="46"/>
                    <a:pt x="136" y="46"/>
                  </a:cubicBezTo>
                  <a:cubicBezTo>
                    <a:pt x="146" y="57"/>
                    <a:pt x="146" y="57"/>
                    <a:pt x="146" y="57"/>
                  </a:cubicBezTo>
                  <a:cubicBezTo>
                    <a:pt x="147" y="58"/>
                    <a:pt x="147" y="59"/>
                    <a:pt x="146" y="60"/>
                  </a:cubicBezTo>
                  <a:cubicBezTo>
                    <a:pt x="136" y="71"/>
                    <a:pt x="136" y="71"/>
                    <a:pt x="136" y="71"/>
                  </a:cubicBezTo>
                  <a:cubicBezTo>
                    <a:pt x="135" y="71"/>
                    <a:pt x="134" y="72"/>
                    <a:pt x="134" y="72"/>
                  </a:cubicBezTo>
                  <a:cubicBezTo>
                    <a:pt x="133" y="72"/>
                    <a:pt x="132" y="71"/>
                    <a:pt x="132" y="71"/>
                  </a:cubicBezTo>
                  <a:cubicBezTo>
                    <a:pt x="121" y="60"/>
                    <a:pt x="121" y="60"/>
                    <a:pt x="121" y="60"/>
                  </a:cubicBezTo>
                  <a:cubicBezTo>
                    <a:pt x="121" y="60"/>
                    <a:pt x="121" y="59"/>
                    <a:pt x="121" y="59"/>
                  </a:cubicBezTo>
                  <a:cubicBezTo>
                    <a:pt x="121" y="58"/>
                    <a:pt x="121" y="57"/>
                    <a:pt x="121" y="57"/>
                  </a:cubicBezTo>
                  <a:close/>
                  <a:moveTo>
                    <a:pt x="146" y="156"/>
                  </a:moveTo>
                  <a:cubicBezTo>
                    <a:pt x="136" y="166"/>
                    <a:pt x="136" y="166"/>
                    <a:pt x="136" y="166"/>
                  </a:cubicBezTo>
                  <a:cubicBezTo>
                    <a:pt x="135" y="167"/>
                    <a:pt x="134" y="167"/>
                    <a:pt x="134" y="167"/>
                  </a:cubicBezTo>
                  <a:cubicBezTo>
                    <a:pt x="133" y="167"/>
                    <a:pt x="132" y="167"/>
                    <a:pt x="132" y="166"/>
                  </a:cubicBezTo>
                  <a:cubicBezTo>
                    <a:pt x="121" y="156"/>
                    <a:pt x="121" y="156"/>
                    <a:pt x="121" y="156"/>
                  </a:cubicBezTo>
                  <a:cubicBezTo>
                    <a:pt x="121" y="155"/>
                    <a:pt x="121" y="155"/>
                    <a:pt x="121" y="154"/>
                  </a:cubicBezTo>
                  <a:cubicBezTo>
                    <a:pt x="121" y="153"/>
                    <a:pt x="121" y="153"/>
                    <a:pt x="121" y="152"/>
                  </a:cubicBezTo>
                  <a:cubicBezTo>
                    <a:pt x="132" y="142"/>
                    <a:pt x="132" y="142"/>
                    <a:pt x="132" y="142"/>
                  </a:cubicBezTo>
                  <a:cubicBezTo>
                    <a:pt x="132" y="141"/>
                    <a:pt x="133" y="141"/>
                    <a:pt x="134" y="141"/>
                  </a:cubicBezTo>
                  <a:cubicBezTo>
                    <a:pt x="134" y="141"/>
                    <a:pt x="135" y="141"/>
                    <a:pt x="136" y="142"/>
                  </a:cubicBezTo>
                  <a:cubicBezTo>
                    <a:pt x="146" y="152"/>
                    <a:pt x="146" y="152"/>
                    <a:pt x="146" y="152"/>
                  </a:cubicBezTo>
                  <a:cubicBezTo>
                    <a:pt x="147" y="153"/>
                    <a:pt x="147" y="155"/>
                    <a:pt x="146" y="156"/>
                  </a:cubicBezTo>
                  <a:close/>
                  <a:moveTo>
                    <a:pt x="152" y="130"/>
                  </a:moveTo>
                  <a:cubicBezTo>
                    <a:pt x="110" y="130"/>
                    <a:pt x="110" y="130"/>
                    <a:pt x="110" y="130"/>
                  </a:cubicBezTo>
                  <a:cubicBezTo>
                    <a:pt x="109" y="130"/>
                    <a:pt x="108" y="130"/>
                    <a:pt x="107" y="129"/>
                  </a:cubicBezTo>
                  <a:cubicBezTo>
                    <a:pt x="107" y="127"/>
                    <a:pt x="107" y="126"/>
                    <a:pt x="108" y="125"/>
                  </a:cubicBezTo>
                  <a:cubicBezTo>
                    <a:pt x="127" y="107"/>
                    <a:pt x="127" y="107"/>
                    <a:pt x="127" y="107"/>
                  </a:cubicBezTo>
                  <a:cubicBezTo>
                    <a:pt x="108" y="88"/>
                    <a:pt x="108" y="88"/>
                    <a:pt x="108" y="88"/>
                  </a:cubicBezTo>
                  <a:cubicBezTo>
                    <a:pt x="107" y="87"/>
                    <a:pt x="107" y="86"/>
                    <a:pt x="107" y="85"/>
                  </a:cubicBezTo>
                  <a:cubicBezTo>
                    <a:pt x="108" y="83"/>
                    <a:pt x="109" y="83"/>
                    <a:pt x="110" y="83"/>
                  </a:cubicBezTo>
                  <a:cubicBezTo>
                    <a:pt x="152" y="83"/>
                    <a:pt x="152" y="83"/>
                    <a:pt x="152" y="83"/>
                  </a:cubicBezTo>
                  <a:cubicBezTo>
                    <a:pt x="153" y="83"/>
                    <a:pt x="153" y="83"/>
                    <a:pt x="154" y="84"/>
                  </a:cubicBezTo>
                  <a:cubicBezTo>
                    <a:pt x="175" y="104"/>
                    <a:pt x="175" y="104"/>
                    <a:pt x="175" y="104"/>
                  </a:cubicBezTo>
                  <a:cubicBezTo>
                    <a:pt x="175" y="105"/>
                    <a:pt x="176" y="106"/>
                    <a:pt x="176" y="107"/>
                  </a:cubicBezTo>
                  <a:cubicBezTo>
                    <a:pt x="176" y="107"/>
                    <a:pt x="175" y="108"/>
                    <a:pt x="175" y="109"/>
                  </a:cubicBezTo>
                  <a:cubicBezTo>
                    <a:pt x="154" y="130"/>
                    <a:pt x="154" y="130"/>
                    <a:pt x="154" y="130"/>
                  </a:cubicBezTo>
                  <a:cubicBezTo>
                    <a:pt x="153" y="130"/>
                    <a:pt x="153" y="130"/>
                    <a:pt x="152" y="130"/>
                  </a:cubicBezTo>
                  <a:close/>
                  <a:moveTo>
                    <a:pt x="205" y="178"/>
                  </a:moveTo>
                  <a:cubicBezTo>
                    <a:pt x="205" y="179"/>
                    <a:pt x="205" y="180"/>
                    <a:pt x="204" y="181"/>
                  </a:cubicBezTo>
                  <a:cubicBezTo>
                    <a:pt x="203" y="181"/>
                    <a:pt x="203" y="181"/>
                    <a:pt x="202" y="181"/>
                  </a:cubicBezTo>
                  <a:cubicBezTo>
                    <a:pt x="202" y="181"/>
                    <a:pt x="201" y="181"/>
                    <a:pt x="200" y="180"/>
                  </a:cubicBezTo>
                  <a:cubicBezTo>
                    <a:pt x="182" y="161"/>
                    <a:pt x="182" y="161"/>
                    <a:pt x="182" y="161"/>
                  </a:cubicBezTo>
                  <a:cubicBezTo>
                    <a:pt x="163" y="180"/>
                    <a:pt x="163" y="180"/>
                    <a:pt x="163" y="180"/>
                  </a:cubicBezTo>
                  <a:cubicBezTo>
                    <a:pt x="162" y="181"/>
                    <a:pt x="161" y="181"/>
                    <a:pt x="160" y="181"/>
                  </a:cubicBezTo>
                  <a:cubicBezTo>
                    <a:pt x="158" y="180"/>
                    <a:pt x="158" y="179"/>
                    <a:pt x="158" y="178"/>
                  </a:cubicBezTo>
                  <a:cubicBezTo>
                    <a:pt x="158" y="136"/>
                    <a:pt x="158" y="136"/>
                    <a:pt x="158" y="136"/>
                  </a:cubicBezTo>
                  <a:cubicBezTo>
                    <a:pt x="158" y="136"/>
                    <a:pt x="158" y="135"/>
                    <a:pt x="159" y="134"/>
                  </a:cubicBezTo>
                  <a:cubicBezTo>
                    <a:pt x="179" y="113"/>
                    <a:pt x="179" y="113"/>
                    <a:pt x="179" y="113"/>
                  </a:cubicBezTo>
                  <a:cubicBezTo>
                    <a:pt x="181" y="112"/>
                    <a:pt x="182" y="112"/>
                    <a:pt x="184" y="113"/>
                  </a:cubicBezTo>
                  <a:cubicBezTo>
                    <a:pt x="204" y="134"/>
                    <a:pt x="204" y="134"/>
                    <a:pt x="204" y="134"/>
                  </a:cubicBezTo>
                  <a:cubicBezTo>
                    <a:pt x="205" y="135"/>
                    <a:pt x="205" y="136"/>
                    <a:pt x="205" y="136"/>
                  </a:cubicBezTo>
                  <a:lnTo>
                    <a:pt x="205" y="178"/>
                  </a:lnTo>
                  <a:close/>
                  <a:moveTo>
                    <a:pt x="242" y="156"/>
                  </a:moveTo>
                  <a:cubicBezTo>
                    <a:pt x="231" y="166"/>
                    <a:pt x="231" y="166"/>
                    <a:pt x="231" y="166"/>
                  </a:cubicBezTo>
                  <a:cubicBezTo>
                    <a:pt x="231" y="167"/>
                    <a:pt x="230" y="167"/>
                    <a:pt x="229" y="167"/>
                  </a:cubicBezTo>
                  <a:cubicBezTo>
                    <a:pt x="229" y="167"/>
                    <a:pt x="228" y="167"/>
                    <a:pt x="227" y="166"/>
                  </a:cubicBezTo>
                  <a:cubicBezTo>
                    <a:pt x="217" y="156"/>
                    <a:pt x="217" y="156"/>
                    <a:pt x="217" y="156"/>
                  </a:cubicBezTo>
                  <a:cubicBezTo>
                    <a:pt x="216" y="155"/>
                    <a:pt x="216" y="155"/>
                    <a:pt x="216" y="154"/>
                  </a:cubicBezTo>
                  <a:cubicBezTo>
                    <a:pt x="216" y="153"/>
                    <a:pt x="216" y="153"/>
                    <a:pt x="217" y="152"/>
                  </a:cubicBezTo>
                  <a:cubicBezTo>
                    <a:pt x="227" y="142"/>
                    <a:pt x="227" y="142"/>
                    <a:pt x="227" y="142"/>
                  </a:cubicBezTo>
                  <a:cubicBezTo>
                    <a:pt x="228" y="141"/>
                    <a:pt x="229" y="141"/>
                    <a:pt x="229" y="141"/>
                  </a:cubicBezTo>
                  <a:cubicBezTo>
                    <a:pt x="230" y="141"/>
                    <a:pt x="231" y="141"/>
                    <a:pt x="231" y="142"/>
                  </a:cubicBezTo>
                  <a:cubicBezTo>
                    <a:pt x="242" y="152"/>
                    <a:pt x="242" y="152"/>
                    <a:pt x="242" y="152"/>
                  </a:cubicBezTo>
                  <a:cubicBezTo>
                    <a:pt x="243" y="153"/>
                    <a:pt x="243" y="155"/>
                    <a:pt x="242" y="156"/>
                  </a:cubicBezTo>
                  <a:close/>
                  <a:moveTo>
                    <a:pt x="253" y="83"/>
                  </a:moveTo>
                  <a:cubicBezTo>
                    <a:pt x="254" y="83"/>
                    <a:pt x="255" y="83"/>
                    <a:pt x="256" y="85"/>
                  </a:cubicBezTo>
                  <a:cubicBezTo>
                    <a:pt x="256" y="86"/>
                    <a:pt x="256" y="87"/>
                    <a:pt x="255" y="88"/>
                  </a:cubicBezTo>
                  <a:cubicBezTo>
                    <a:pt x="236" y="107"/>
                    <a:pt x="236" y="107"/>
                    <a:pt x="236" y="107"/>
                  </a:cubicBezTo>
                  <a:cubicBezTo>
                    <a:pt x="255" y="125"/>
                    <a:pt x="255" y="125"/>
                    <a:pt x="255" y="125"/>
                  </a:cubicBezTo>
                  <a:cubicBezTo>
                    <a:pt x="256" y="126"/>
                    <a:pt x="256" y="127"/>
                    <a:pt x="256" y="129"/>
                  </a:cubicBezTo>
                  <a:cubicBezTo>
                    <a:pt x="255" y="130"/>
                    <a:pt x="254" y="130"/>
                    <a:pt x="253" y="130"/>
                  </a:cubicBezTo>
                  <a:cubicBezTo>
                    <a:pt x="211" y="130"/>
                    <a:pt x="211" y="130"/>
                    <a:pt x="211" y="130"/>
                  </a:cubicBezTo>
                  <a:cubicBezTo>
                    <a:pt x="210" y="130"/>
                    <a:pt x="210" y="130"/>
                    <a:pt x="209" y="130"/>
                  </a:cubicBezTo>
                  <a:cubicBezTo>
                    <a:pt x="188" y="109"/>
                    <a:pt x="188" y="109"/>
                    <a:pt x="188" y="109"/>
                  </a:cubicBezTo>
                  <a:cubicBezTo>
                    <a:pt x="188" y="108"/>
                    <a:pt x="187" y="107"/>
                    <a:pt x="187" y="107"/>
                  </a:cubicBezTo>
                  <a:cubicBezTo>
                    <a:pt x="187" y="106"/>
                    <a:pt x="188" y="105"/>
                    <a:pt x="188" y="104"/>
                  </a:cubicBezTo>
                  <a:cubicBezTo>
                    <a:pt x="209" y="84"/>
                    <a:pt x="209" y="84"/>
                    <a:pt x="209" y="84"/>
                  </a:cubicBezTo>
                  <a:cubicBezTo>
                    <a:pt x="210" y="83"/>
                    <a:pt x="210" y="83"/>
                    <a:pt x="211" y="83"/>
                  </a:cubicBezTo>
                  <a:lnTo>
                    <a:pt x="253" y="83"/>
                  </a:lnTo>
                  <a:close/>
                  <a:moveTo>
                    <a:pt x="458" y="132"/>
                  </a:moveTo>
                  <a:cubicBezTo>
                    <a:pt x="376" y="132"/>
                    <a:pt x="376" y="132"/>
                    <a:pt x="376" y="132"/>
                  </a:cubicBezTo>
                  <a:cubicBezTo>
                    <a:pt x="376" y="80"/>
                    <a:pt x="376" y="80"/>
                    <a:pt x="376" y="80"/>
                  </a:cubicBezTo>
                  <a:cubicBezTo>
                    <a:pt x="452" y="80"/>
                    <a:pt x="452" y="80"/>
                    <a:pt x="452" y="80"/>
                  </a:cubicBezTo>
                  <a:cubicBezTo>
                    <a:pt x="452" y="66"/>
                    <a:pt x="452" y="66"/>
                    <a:pt x="452" y="66"/>
                  </a:cubicBezTo>
                  <a:cubicBezTo>
                    <a:pt x="376" y="66"/>
                    <a:pt x="376" y="66"/>
                    <a:pt x="376" y="66"/>
                  </a:cubicBezTo>
                  <a:cubicBezTo>
                    <a:pt x="376" y="17"/>
                    <a:pt x="376" y="17"/>
                    <a:pt x="376" y="17"/>
                  </a:cubicBezTo>
                  <a:cubicBezTo>
                    <a:pt x="458" y="17"/>
                    <a:pt x="458" y="17"/>
                    <a:pt x="458" y="17"/>
                  </a:cubicBezTo>
                  <a:cubicBezTo>
                    <a:pt x="458" y="2"/>
                    <a:pt x="458" y="2"/>
                    <a:pt x="458" y="2"/>
                  </a:cubicBezTo>
                  <a:cubicBezTo>
                    <a:pt x="359" y="2"/>
                    <a:pt x="359" y="2"/>
                    <a:pt x="359" y="2"/>
                  </a:cubicBezTo>
                  <a:cubicBezTo>
                    <a:pt x="359" y="147"/>
                    <a:pt x="359" y="147"/>
                    <a:pt x="359" y="147"/>
                  </a:cubicBezTo>
                  <a:cubicBezTo>
                    <a:pt x="458" y="147"/>
                    <a:pt x="458" y="147"/>
                    <a:pt x="458" y="147"/>
                  </a:cubicBezTo>
                  <a:lnTo>
                    <a:pt x="458" y="132"/>
                  </a:lnTo>
                  <a:close/>
                  <a:moveTo>
                    <a:pt x="399" y="192"/>
                  </a:moveTo>
                  <a:cubicBezTo>
                    <a:pt x="395" y="192"/>
                    <a:pt x="392" y="193"/>
                    <a:pt x="391" y="196"/>
                  </a:cubicBezTo>
                  <a:cubicBezTo>
                    <a:pt x="390" y="196"/>
                    <a:pt x="390" y="196"/>
                    <a:pt x="390" y="196"/>
                  </a:cubicBezTo>
                  <a:cubicBezTo>
                    <a:pt x="390" y="192"/>
                    <a:pt x="390" y="192"/>
                    <a:pt x="390" y="192"/>
                  </a:cubicBezTo>
                  <a:cubicBezTo>
                    <a:pt x="387" y="192"/>
                    <a:pt x="387" y="192"/>
                    <a:pt x="387" y="192"/>
                  </a:cubicBezTo>
                  <a:cubicBezTo>
                    <a:pt x="387" y="215"/>
                    <a:pt x="387" y="215"/>
                    <a:pt x="387" y="215"/>
                  </a:cubicBezTo>
                  <a:cubicBezTo>
                    <a:pt x="390" y="215"/>
                    <a:pt x="390" y="215"/>
                    <a:pt x="390" y="215"/>
                  </a:cubicBezTo>
                  <a:cubicBezTo>
                    <a:pt x="390" y="200"/>
                    <a:pt x="390" y="200"/>
                    <a:pt x="390" y="200"/>
                  </a:cubicBezTo>
                  <a:cubicBezTo>
                    <a:pt x="391" y="197"/>
                    <a:pt x="395" y="195"/>
                    <a:pt x="397" y="195"/>
                  </a:cubicBezTo>
                  <a:cubicBezTo>
                    <a:pt x="401" y="195"/>
                    <a:pt x="404" y="197"/>
                    <a:pt x="404" y="201"/>
                  </a:cubicBezTo>
                  <a:cubicBezTo>
                    <a:pt x="404" y="215"/>
                    <a:pt x="404" y="215"/>
                    <a:pt x="404" y="215"/>
                  </a:cubicBezTo>
                  <a:cubicBezTo>
                    <a:pt x="408" y="215"/>
                    <a:pt x="408" y="215"/>
                    <a:pt x="408" y="215"/>
                  </a:cubicBezTo>
                  <a:cubicBezTo>
                    <a:pt x="408" y="200"/>
                    <a:pt x="408" y="200"/>
                    <a:pt x="408" y="200"/>
                  </a:cubicBezTo>
                  <a:cubicBezTo>
                    <a:pt x="408" y="194"/>
                    <a:pt x="404" y="192"/>
                    <a:pt x="399" y="192"/>
                  </a:cubicBezTo>
                  <a:close/>
                  <a:moveTo>
                    <a:pt x="448" y="204"/>
                  </a:moveTo>
                  <a:cubicBezTo>
                    <a:pt x="448" y="197"/>
                    <a:pt x="445" y="191"/>
                    <a:pt x="437" y="191"/>
                  </a:cubicBezTo>
                  <a:cubicBezTo>
                    <a:pt x="430" y="191"/>
                    <a:pt x="426" y="197"/>
                    <a:pt x="426" y="203"/>
                  </a:cubicBezTo>
                  <a:cubicBezTo>
                    <a:pt x="426" y="212"/>
                    <a:pt x="431" y="216"/>
                    <a:pt x="439" y="216"/>
                  </a:cubicBezTo>
                  <a:cubicBezTo>
                    <a:pt x="441" y="216"/>
                    <a:pt x="445" y="215"/>
                    <a:pt x="447" y="213"/>
                  </a:cubicBezTo>
                  <a:cubicBezTo>
                    <a:pt x="447" y="210"/>
                    <a:pt x="447" y="210"/>
                    <a:pt x="447" y="210"/>
                  </a:cubicBezTo>
                  <a:cubicBezTo>
                    <a:pt x="446" y="210"/>
                    <a:pt x="446" y="210"/>
                    <a:pt x="446" y="210"/>
                  </a:cubicBezTo>
                  <a:cubicBezTo>
                    <a:pt x="444" y="212"/>
                    <a:pt x="441" y="213"/>
                    <a:pt x="439" y="213"/>
                  </a:cubicBezTo>
                  <a:cubicBezTo>
                    <a:pt x="435" y="213"/>
                    <a:pt x="432" y="211"/>
                    <a:pt x="431" y="208"/>
                  </a:cubicBezTo>
                  <a:cubicBezTo>
                    <a:pt x="430" y="207"/>
                    <a:pt x="430" y="206"/>
                    <a:pt x="430" y="204"/>
                  </a:cubicBezTo>
                  <a:cubicBezTo>
                    <a:pt x="430" y="204"/>
                    <a:pt x="430" y="204"/>
                    <a:pt x="430" y="204"/>
                  </a:cubicBezTo>
                  <a:lnTo>
                    <a:pt x="448" y="204"/>
                  </a:lnTo>
                  <a:close/>
                  <a:moveTo>
                    <a:pt x="437" y="194"/>
                  </a:moveTo>
                  <a:cubicBezTo>
                    <a:pt x="442" y="194"/>
                    <a:pt x="444" y="197"/>
                    <a:pt x="444" y="201"/>
                  </a:cubicBezTo>
                  <a:cubicBezTo>
                    <a:pt x="430" y="201"/>
                    <a:pt x="430" y="201"/>
                    <a:pt x="430" y="201"/>
                  </a:cubicBezTo>
                  <a:cubicBezTo>
                    <a:pt x="431" y="197"/>
                    <a:pt x="433" y="194"/>
                    <a:pt x="437" y="194"/>
                  </a:cubicBezTo>
                  <a:close/>
                  <a:moveTo>
                    <a:pt x="612" y="198"/>
                  </a:moveTo>
                  <a:cubicBezTo>
                    <a:pt x="612" y="196"/>
                    <a:pt x="614" y="194"/>
                    <a:pt x="617" y="194"/>
                  </a:cubicBezTo>
                  <a:cubicBezTo>
                    <a:pt x="621" y="194"/>
                    <a:pt x="623" y="196"/>
                    <a:pt x="624" y="197"/>
                  </a:cubicBezTo>
                  <a:cubicBezTo>
                    <a:pt x="625" y="197"/>
                    <a:pt x="625" y="197"/>
                    <a:pt x="625" y="197"/>
                  </a:cubicBezTo>
                  <a:cubicBezTo>
                    <a:pt x="625" y="193"/>
                    <a:pt x="625" y="193"/>
                    <a:pt x="625" y="193"/>
                  </a:cubicBezTo>
                  <a:cubicBezTo>
                    <a:pt x="624" y="193"/>
                    <a:pt x="621" y="192"/>
                    <a:pt x="617" y="192"/>
                  </a:cubicBezTo>
                  <a:cubicBezTo>
                    <a:pt x="611" y="192"/>
                    <a:pt x="608" y="194"/>
                    <a:pt x="608" y="198"/>
                  </a:cubicBezTo>
                  <a:cubicBezTo>
                    <a:pt x="608" y="206"/>
                    <a:pt x="622" y="204"/>
                    <a:pt x="622" y="209"/>
                  </a:cubicBezTo>
                  <a:cubicBezTo>
                    <a:pt x="622" y="212"/>
                    <a:pt x="621" y="213"/>
                    <a:pt x="617" y="213"/>
                  </a:cubicBezTo>
                  <a:cubicBezTo>
                    <a:pt x="614" y="213"/>
                    <a:pt x="611" y="211"/>
                    <a:pt x="609" y="210"/>
                  </a:cubicBezTo>
                  <a:cubicBezTo>
                    <a:pt x="608" y="210"/>
                    <a:pt x="608" y="210"/>
                    <a:pt x="608" y="210"/>
                  </a:cubicBezTo>
                  <a:cubicBezTo>
                    <a:pt x="608" y="213"/>
                    <a:pt x="608" y="213"/>
                    <a:pt x="608" y="213"/>
                  </a:cubicBezTo>
                  <a:cubicBezTo>
                    <a:pt x="610" y="215"/>
                    <a:pt x="613" y="216"/>
                    <a:pt x="617" y="216"/>
                  </a:cubicBezTo>
                  <a:cubicBezTo>
                    <a:pt x="623" y="216"/>
                    <a:pt x="626" y="213"/>
                    <a:pt x="626" y="209"/>
                  </a:cubicBezTo>
                  <a:cubicBezTo>
                    <a:pt x="626" y="201"/>
                    <a:pt x="612" y="203"/>
                    <a:pt x="612" y="198"/>
                  </a:cubicBezTo>
                  <a:close/>
                  <a:moveTo>
                    <a:pt x="418" y="184"/>
                  </a:moveTo>
                  <a:cubicBezTo>
                    <a:pt x="415" y="184"/>
                    <a:pt x="415" y="184"/>
                    <a:pt x="415" y="184"/>
                  </a:cubicBezTo>
                  <a:cubicBezTo>
                    <a:pt x="415" y="192"/>
                    <a:pt x="415" y="192"/>
                    <a:pt x="415" y="192"/>
                  </a:cubicBezTo>
                  <a:cubicBezTo>
                    <a:pt x="411" y="192"/>
                    <a:pt x="411" y="192"/>
                    <a:pt x="411" y="192"/>
                  </a:cubicBezTo>
                  <a:cubicBezTo>
                    <a:pt x="411" y="195"/>
                    <a:pt x="411" y="195"/>
                    <a:pt x="411" y="195"/>
                  </a:cubicBezTo>
                  <a:cubicBezTo>
                    <a:pt x="415" y="195"/>
                    <a:pt x="415" y="195"/>
                    <a:pt x="415" y="195"/>
                  </a:cubicBezTo>
                  <a:cubicBezTo>
                    <a:pt x="414" y="208"/>
                    <a:pt x="414" y="208"/>
                    <a:pt x="414" y="208"/>
                  </a:cubicBezTo>
                  <a:cubicBezTo>
                    <a:pt x="414" y="214"/>
                    <a:pt x="416" y="215"/>
                    <a:pt x="420" y="215"/>
                  </a:cubicBezTo>
                  <a:cubicBezTo>
                    <a:pt x="423" y="215"/>
                    <a:pt x="423" y="215"/>
                    <a:pt x="423" y="215"/>
                  </a:cubicBezTo>
                  <a:cubicBezTo>
                    <a:pt x="423" y="212"/>
                    <a:pt x="423" y="212"/>
                    <a:pt x="423" y="212"/>
                  </a:cubicBezTo>
                  <a:cubicBezTo>
                    <a:pt x="421" y="212"/>
                    <a:pt x="421" y="212"/>
                    <a:pt x="421" y="212"/>
                  </a:cubicBezTo>
                  <a:cubicBezTo>
                    <a:pt x="419" y="212"/>
                    <a:pt x="418" y="212"/>
                    <a:pt x="418" y="209"/>
                  </a:cubicBezTo>
                  <a:cubicBezTo>
                    <a:pt x="418" y="195"/>
                    <a:pt x="418" y="195"/>
                    <a:pt x="418" y="195"/>
                  </a:cubicBezTo>
                  <a:cubicBezTo>
                    <a:pt x="424" y="195"/>
                    <a:pt x="424" y="195"/>
                    <a:pt x="424" y="195"/>
                  </a:cubicBezTo>
                  <a:cubicBezTo>
                    <a:pt x="424" y="192"/>
                    <a:pt x="424" y="192"/>
                    <a:pt x="424" y="192"/>
                  </a:cubicBezTo>
                  <a:cubicBezTo>
                    <a:pt x="418" y="192"/>
                    <a:pt x="418" y="192"/>
                    <a:pt x="418" y="192"/>
                  </a:cubicBezTo>
                  <a:lnTo>
                    <a:pt x="418" y="18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7">
              <a:extLst>
                <a:ext uri="{FF2B5EF4-FFF2-40B4-BE49-F238E27FC236}">
                  <a16:creationId xmlns:a16="http://schemas.microsoft.com/office/drawing/2014/main" id="{ED294065-7EBF-419B-A3ED-B6E428A6AF96}"/>
                </a:ext>
              </a:extLst>
            </p:cNvPr>
            <p:cNvSpPr>
              <a:spLocks/>
            </p:cNvSpPr>
            <p:nvPr userDrawn="1"/>
          </p:nvSpPr>
          <p:spPr bwMode="auto">
            <a:xfrm>
              <a:off x="5568"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0 w 129"/>
                <a:gd name="T13" fmla="*/ 83 h 189"/>
                <a:gd name="T14" fmla="*/ 120 w 129"/>
                <a:gd name="T15" fmla="*/ 102 h 189"/>
                <a:gd name="T16" fmla="*/ 22 w 129"/>
                <a:gd name="T17" fmla="*/ 102 h 189"/>
                <a:gd name="T18" fmla="*/ 22 w 129"/>
                <a:gd name="T19" fmla="*/ 170 h 189"/>
                <a:gd name="T20" fmla="*/ 128 w 129"/>
                <a:gd name="T21" fmla="*/ 170 h 189"/>
                <a:gd name="T22" fmla="*/ 128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0" y="83"/>
                  </a:lnTo>
                  <a:lnTo>
                    <a:pt x="120" y="102"/>
                  </a:lnTo>
                  <a:lnTo>
                    <a:pt x="22" y="102"/>
                  </a:lnTo>
                  <a:lnTo>
                    <a:pt x="22" y="170"/>
                  </a:lnTo>
                  <a:lnTo>
                    <a:pt x="128" y="170"/>
                  </a:lnTo>
                  <a:lnTo>
                    <a:pt x="128"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8">
              <a:extLst>
                <a:ext uri="{FF2B5EF4-FFF2-40B4-BE49-F238E27FC236}">
                  <a16:creationId xmlns:a16="http://schemas.microsoft.com/office/drawing/2014/main" id="{02A21D77-B594-46B1-BD33-2B9660286765}"/>
                </a:ext>
              </a:extLst>
            </p:cNvPr>
            <p:cNvSpPr>
              <a:spLocks/>
            </p:cNvSpPr>
            <p:nvPr userDrawn="1"/>
          </p:nvSpPr>
          <p:spPr bwMode="auto">
            <a:xfrm>
              <a:off x="5726" y="2074"/>
              <a:ext cx="118"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4"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6"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9">
              <a:extLst>
                <a:ext uri="{FF2B5EF4-FFF2-40B4-BE49-F238E27FC236}">
                  <a16:creationId xmlns:a16="http://schemas.microsoft.com/office/drawing/2014/main" id="{315D0D8A-3A07-43E8-B71B-7AA092079603}"/>
                </a:ext>
              </a:extLst>
            </p:cNvPr>
            <p:cNvSpPr>
              <a:spLocks/>
            </p:cNvSpPr>
            <p:nvPr userDrawn="1"/>
          </p:nvSpPr>
          <p:spPr bwMode="auto">
            <a:xfrm>
              <a:off x="5860" y="2030"/>
              <a:ext cx="73"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7 w 57"/>
                <a:gd name="T21" fmla="*/ 48 h 138"/>
                <a:gd name="T22" fmla="*/ 0 w 57"/>
                <a:gd name="T23" fmla="*/ 48 h 138"/>
                <a:gd name="T24" fmla="*/ 0 w 57"/>
                <a:gd name="T25" fmla="*/ 35 h 138"/>
                <a:gd name="T26" fmla="*/ 17 w 57"/>
                <a:gd name="T27" fmla="*/ 35 h 138"/>
                <a:gd name="T28" fmla="*/ 17 w 57"/>
                <a:gd name="T29" fmla="*/ 0 h 138"/>
                <a:gd name="T30" fmla="*/ 33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2"/>
                    <a:pt x="16" y="108"/>
                  </a:cubicBezTo>
                  <a:cubicBezTo>
                    <a:pt x="17" y="48"/>
                    <a:pt x="17" y="48"/>
                    <a:pt x="17" y="48"/>
                  </a:cubicBezTo>
                  <a:cubicBezTo>
                    <a:pt x="0" y="48"/>
                    <a:pt x="0" y="48"/>
                    <a:pt x="0" y="48"/>
                  </a:cubicBezTo>
                  <a:cubicBezTo>
                    <a:pt x="0" y="35"/>
                    <a:pt x="0" y="35"/>
                    <a:pt x="0" y="35"/>
                  </a:cubicBezTo>
                  <a:cubicBezTo>
                    <a:pt x="17" y="35"/>
                    <a:pt x="17" y="35"/>
                    <a:pt x="17" y="35"/>
                  </a:cubicBezTo>
                  <a:cubicBezTo>
                    <a:pt x="17" y="0"/>
                    <a:pt x="17" y="0"/>
                    <a:pt x="17" y="0"/>
                  </a:cubicBezTo>
                  <a:cubicBezTo>
                    <a:pt x="33" y="0"/>
                    <a:pt x="33" y="0"/>
                    <a:pt x="33"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0">
              <a:extLst>
                <a:ext uri="{FF2B5EF4-FFF2-40B4-BE49-F238E27FC236}">
                  <a16:creationId xmlns:a16="http://schemas.microsoft.com/office/drawing/2014/main" id="{4A3F3D32-5DFD-4846-8BBE-7C82C56524FA}"/>
                </a:ext>
              </a:extLst>
            </p:cNvPr>
            <p:cNvSpPr>
              <a:spLocks noEditPoints="1"/>
            </p:cNvSpPr>
            <p:nvPr userDrawn="1"/>
          </p:nvSpPr>
          <p:spPr bwMode="auto">
            <a:xfrm>
              <a:off x="5952" y="2073"/>
              <a:ext cx="127" cy="140"/>
            </a:xfrm>
            <a:custGeom>
              <a:avLst/>
              <a:gdLst>
                <a:gd name="T0" fmla="*/ 17 w 98"/>
                <a:gd name="T1" fmla="*/ 55 h 108"/>
                <a:gd name="T2" fmla="*/ 17 w 98"/>
                <a:gd name="T3" fmla="*/ 56 h 108"/>
                <a:gd name="T4" fmla="*/ 19 w 98"/>
                <a:gd name="T5" fmla="*/ 72 h 108"/>
                <a:gd name="T6" fmla="*/ 55 w 98"/>
                <a:gd name="T7" fmla="*/ 94 h 108"/>
                <a:gd name="T8" fmla="*/ 89 w 98"/>
                <a:gd name="T9" fmla="*/ 83 h 108"/>
                <a:gd name="T10" fmla="*/ 93 w 98"/>
                <a:gd name="T11" fmla="*/ 83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4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3"/>
                    <a:pt x="17" y="68"/>
                    <a:pt x="19" y="72"/>
                  </a:cubicBezTo>
                  <a:cubicBezTo>
                    <a:pt x="25" y="86"/>
                    <a:pt x="37" y="94"/>
                    <a:pt x="55" y="94"/>
                  </a:cubicBezTo>
                  <a:cubicBezTo>
                    <a:pt x="66" y="94"/>
                    <a:pt x="79" y="90"/>
                    <a:pt x="89" y="83"/>
                  </a:cubicBezTo>
                  <a:cubicBezTo>
                    <a:pt x="93" y="83"/>
                    <a:pt x="93" y="83"/>
                    <a:pt x="93" y="83"/>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4"/>
                    <a:pt x="49" y="14"/>
                  </a:cubicBezTo>
                  <a:cubicBezTo>
                    <a:pt x="30" y="14"/>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1">
              <a:extLst>
                <a:ext uri="{FF2B5EF4-FFF2-40B4-BE49-F238E27FC236}">
                  <a16:creationId xmlns:a16="http://schemas.microsoft.com/office/drawing/2014/main" id="{C87567E9-5994-4782-BD7D-00F9280500DC}"/>
                </a:ext>
              </a:extLst>
            </p:cNvPr>
            <p:cNvSpPr>
              <a:spLocks/>
            </p:cNvSpPr>
            <p:nvPr userDrawn="1"/>
          </p:nvSpPr>
          <p:spPr bwMode="auto">
            <a:xfrm>
              <a:off x="6106"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2">
              <a:extLst>
                <a:ext uri="{FF2B5EF4-FFF2-40B4-BE49-F238E27FC236}">
                  <a16:creationId xmlns:a16="http://schemas.microsoft.com/office/drawing/2014/main" id="{170B6D40-D967-4B34-BB19-CAB31190DC5E}"/>
                </a:ext>
              </a:extLst>
            </p:cNvPr>
            <p:cNvSpPr>
              <a:spLocks noEditPoints="1"/>
            </p:cNvSpPr>
            <p:nvPr userDrawn="1"/>
          </p:nvSpPr>
          <p:spPr bwMode="auto">
            <a:xfrm>
              <a:off x="6200" y="2073"/>
              <a:ext cx="129" cy="193"/>
            </a:xfrm>
            <a:custGeom>
              <a:avLst/>
              <a:gdLst>
                <a:gd name="T0" fmla="*/ 0 w 100"/>
                <a:gd name="T1" fmla="*/ 2 h 149"/>
                <a:gd name="T2" fmla="*/ 17 w 100"/>
                <a:gd name="T3" fmla="*/ 2 h 149"/>
                <a:gd name="T4" fmla="*/ 17 w 100"/>
                <a:gd name="T5" fmla="*/ 15 h 149"/>
                <a:gd name="T6" fmla="*/ 19 w 100"/>
                <a:gd name="T7" fmla="*/ 15 h 149"/>
                <a:gd name="T8" fmla="*/ 50 w 100"/>
                <a:gd name="T9" fmla="*/ 0 h 149"/>
                <a:gd name="T10" fmla="*/ 100 w 100"/>
                <a:gd name="T11" fmla="*/ 52 h 149"/>
                <a:gd name="T12" fmla="*/ 49 w 100"/>
                <a:gd name="T13" fmla="*/ 107 h 149"/>
                <a:gd name="T14" fmla="*/ 19 w 100"/>
                <a:gd name="T15" fmla="*/ 90 h 149"/>
                <a:gd name="T16" fmla="*/ 17 w 100"/>
                <a:gd name="T17" fmla="*/ 90 h 149"/>
                <a:gd name="T18" fmla="*/ 17 w 100"/>
                <a:gd name="T19" fmla="*/ 149 h 149"/>
                <a:gd name="T20" fmla="*/ 0 w 100"/>
                <a:gd name="T21" fmla="*/ 149 h 149"/>
                <a:gd name="T22" fmla="*/ 0 w 100"/>
                <a:gd name="T23" fmla="*/ 2 h 149"/>
                <a:gd name="T24" fmla="*/ 17 w 100"/>
                <a:gd name="T25" fmla="*/ 42 h 149"/>
                <a:gd name="T26" fmla="*/ 17 w 100"/>
                <a:gd name="T27" fmla="*/ 72 h 149"/>
                <a:gd name="T28" fmla="*/ 46 w 100"/>
                <a:gd name="T29" fmla="*/ 93 h 149"/>
                <a:gd name="T30" fmla="*/ 83 w 100"/>
                <a:gd name="T31" fmla="*/ 52 h 149"/>
                <a:gd name="T32" fmla="*/ 47 w 100"/>
                <a:gd name="T33" fmla="*/ 14 h 149"/>
                <a:gd name="T34" fmla="*/ 17 w 100"/>
                <a:gd name="T35"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9">
                  <a:moveTo>
                    <a:pt x="0" y="2"/>
                  </a:moveTo>
                  <a:cubicBezTo>
                    <a:pt x="17" y="2"/>
                    <a:pt x="17" y="2"/>
                    <a:pt x="17" y="2"/>
                  </a:cubicBezTo>
                  <a:cubicBezTo>
                    <a:pt x="17" y="15"/>
                    <a:pt x="17" y="15"/>
                    <a:pt x="17" y="15"/>
                  </a:cubicBezTo>
                  <a:cubicBezTo>
                    <a:pt x="19" y="15"/>
                    <a:pt x="19" y="15"/>
                    <a:pt x="19" y="15"/>
                  </a:cubicBezTo>
                  <a:cubicBezTo>
                    <a:pt x="24" y="6"/>
                    <a:pt x="36" y="0"/>
                    <a:pt x="50" y="0"/>
                  </a:cubicBezTo>
                  <a:cubicBezTo>
                    <a:pt x="80" y="0"/>
                    <a:pt x="100" y="21"/>
                    <a:pt x="100" y="52"/>
                  </a:cubicBezTo>
                  <a:cubicBezTo>
                    <a:pt x="100" y="85"/>
                    <a:pt x="77" y="107"/>
                    <a:pt x="49" y="107"/>
                  </a:cubicBezTo>
                  <a:cubicBezTo>
                    <a:pt x="38" y="107"/>
                    <a:pt x="24" y="101"/>
                    <a:pt x="19" y="90"/>
                  </a:cubicBezTo>
                  <a:cubicBezTo>
                    <a:pt x="17" y="90"/>
                    <a:pt x="17" y="90"/>
                    <a:pt x="17" y="90"/>
                  </a:cubicBezTo>
                  <a:cubicBezTo>
                    <a:pt x="17" y="149"/>
                    <a:pt x="17" y="149"/>
                    <a:pt x="17" y="149"/>
                  </a:cubicBezTo>
                  <a:cubicBezTo>
                    <a:pt x="0" y="149"/>
                    <a:pt x="0" y="149"/>
                    <a:pt x="0" y="149"/>
                  </a:cubicBezTo>
                  <a:lnTo>
                    <a:pt x="0" y="2"/>
                  </a:lnTo>
                  <a:close/>
                  <a:moveTo>
                    <a:pt x="17" y="42"/>
                  </a:moveTo>
                  <a:cubicBezTo>
                    <a:pt x="17" y="72"/>
                    <a:pt x="17" y="72"/>
                    <a:pt x="17" y="72"/>
                  </a:cubicBezTo>
                  <a:cubicBezTo>
                    <a:pt x="17" y="85"/>
                    <a:pt x="32" y="93"/>
                    <a:pt x="46" y="93"/>
                  </a:cubicBezTo>
                  <a:cubicBezTo>
                    <a:pt x="66" y="93"/>
                    <a:pt x="83" y="80"/>
                    <a:pt x="83" y="52"/>
                  </a:cubicBezTo>
                  <a:cubicBezTo>
                    <a:pt x="83" y="28"/>
                    <a:pt x="67" y="14"/>
                    <a:pt x="47" y="14"/>
                  </a:cubicBezTo>
                  <a:cubicBezTo>
                    <a:pt x="32" y="14"/>
                    <a:pt x="17" y="26"/>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3">
              <a:extLst>
                <a:ext uri="{FF2B5EF4-FFF2-40B4-BE49-F238E27FC236}">
                  <a16:creationId xmlns:a16="http://schemas.microsoft.com/office/drawing/2014/main" id="{0C5F1D83-10D9-4CFB-9F4F-011E96047323}"/>
                </a:ext>
              </a:extLst>
            </p:cNvPr>
            <p:cNvSpPr>
              <a:spLocks/>
            </p:cNvSpPr>
            <p:nvPr userDrawn="1"/>
          </p:nvSpPr>
          <p:spPr bwMode="auto">
            <a:xfrm>
              <a:off x="6357"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4">
              <a:extLst>
                <a:ext uri="{FF2B5EF4-FFF2-40B4-BE49-F238E27FC236}">
                  <a16:creationId xmlns:a16="http://schemas.microsoft.com/office/drawing/2014/main" id="{EE2F9834-1C28-4B79-B977-C120F3203D2D}"/>
                </a:ext>
              </a:extLst>
            </p:cNvPr>
            <p:cNvSpPr>
              <a:spLocks noEditPoints="1"/>
            </p:cNvSpPr>
            <p:nvPr userDrawn="1"/>
          </p:nvSpPr>
          <p:spPr bwMode="auto">
            <a:xfrm>
              <a:off x="6451"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5">
              <a:extLst>
                <a:ext uri="{FF2B5EF4-FFF2-40B4-BE49-F238E27FC236}">
                  <a16:creationId xmlns:a16="http://schemas.microsoft.com/office/drawing/2014/main" id="{5E734CEE-2D23-439E-82EC-AA014F67BC4C}"/>
                </a:ext>
              </a:extLst>
            </p:cNvPr>
            <p:cNvSpPr>
              <a:spLocks/>
            </p:cNvSpPr>
            <p:nvPr userDrawn="1"/>
          </p:nvSpPr>
          <p:spPr bwMode="auto">
            <a:xfrm>
              <a:off x="6501" y="2074"/>
              <a:ext cx="103" cy="139"/>
            </a:xfrm>
            <a:custGeom>
              <a:avLst/>
              <a:gdLst>
                <a:gd name="T0" fmla="*/ 0 w 80"/>
                <a:gd name="T1" fmla="*/ 79 h 107"/>
                <a:gd name="T2" fmla="*/ 6 w 80"/>
                <a:gd name="T3" fmla="*/ 79 h 107"/>
                <a:gd name="T4" fmla="*/ 39 w 80"/>
                <a:gd name="T5" fmla="*/ 94 h 107"/>
                <a:gd name="T6" fmla="*/ 64 w 80"/>
                <a:gd name="T7" fmla="*/ 78 h 107"/>
                <a:gd name="T8" fmla="*/ 1 w 80"/>
                <a:gd name="T9" fmla="*/ 29 h 107"/>
                <a:gd name="T10" fmla="*/ 42 w 80"/>
                <a:gd name="T11" fmla="*/ 0 h 107"/>
                <a:gd name="T12" fmla="*/ 74 w 80"/>
                <a:gd name="T13" fmla="*/ 8 h 107"/>
                <a:gd name="T14" fmla="*/ 74 w 80"/>
                <a:gd name="T15" fmla="*/ 24 h 107"/>
                <a:gd name="T16" fmla="*/ 70 w 80"/>
                <a:gd name="T17" fmla="*/ 24 h 107"/>
                <a:gd name="T18" fmla="*/ 42 w 80"/>
                <a:gd name="T19" fmla="*/ 12 h 107"/>
                <a:gd name="T20" fmla="*/ 17 w 80"/>
                <a:gd name="T21" fmla="*/ 26 h 107"/>
                <a:gd name="T22" fmla="*/ 80 w 80"/>
                <a:gd name="T23" fmla="*/ 77 h 107"/>
                <a:gd name="T24" fmla="*/ 39 w 80"/>
                <a:gd name="T25" fmla="*/ 107 h 107"/>
                <a:gd name="T26" fmla="*/ 0 w 80"/>
                <a:gd name="T27" fmla="*/ 95 h 107"/>
                <a:gd name="T28" fmla="*/ 0 w 80"/>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7">
                  <a:moveTo>
                    <a:pt x="0" y="79"/>
                  </a:moveTo>
                  <a:cubicBezTo>
                    <a:pt x="6" y="79"/>
                    <a:pt x="6" y="79"/>
                    <a:pt x="6" y="79"/>
                  </a:cubicBezTo>
                  <a:cubicBezTo>
                    <a:pt x="11" y="87"/>
                    <a:pt x="26" y="94"/>
                    <a:pt x="39" y="94"/>
                  </a:cubicBezTo>
                  <a:cubicBezTo>
                    <a:pt x="55" y="94"/>
                    <a:pt x="64" y="89"/>
                    <a:pt x="64" y="78"/>
                  </a:cubicBezTo>
                  <a:cubicBezTo>
                    <a:pt x="64" y="57"/>
                    <a:pt x="1" y="64"/>
                    <a:pt x="1" y="29"/>
                  </a:cubicBezTo>
                  <a:cubicBezTo>
                    <a:pt x="1" y="11"/>
                    <a:pt x="14" y="0"/>
                    <a:pt x="42" y="0"/>
                  </a:cubicBezTo>
                  <a:cubicBezTo>
                    <a:pt x="57" y="0"/>
                    <a:pt x="69" y="4"/>
                    <a:pt x="74" y="8"/>
                  </a:cubicBezTo>
                  <a:cubicBezTo>
                    <a:pt x="74" y="24"/>
                    <a:pt x="74" y="24"/>
                    <a:pt x="74" y="24"/>
                  </a:cubicBezTo>
                  <a:cubicBezTo>
                    <a:pt x="70" y="24"/>
                    <a:pt x="70" y="24"/>
                    <a:pt x="70" y="24"/>
                  </a:cubicBezTo>
                  <a:cubicBezTo>
                    <a:pt x="66" y="20"/>
                    <a:pt x="56" y="12"/>
                    <a:pt x="42" y="12"/>
                  </a:cubicBezTo>
                  <a:cubicBezTo>
                    <a:pt x="24" y="12"/>
                    <a:pt x="17" y="18"/>
                    <a:pt x="17" y="26"/>
                  </a:cubicBezTo>
                  <a:cubicBezTo>
                    <a:pt x="17" y="51"/>
                    <a:pt x="80" y="41"/>
                    <a:pt x="80" y="77"/>
                  </a:cubicBezTo>
                  <a:cubicBezTo>
                    <a:pt x="80" y="96"/>
                    <a:pt x="68" y="107"/>
                    <a:pt x="39" y="107"/>
                  </a:cubicBezTo>
                  <a:cubicBezTo>
                    <a:pt x="23" y="107"/>
                    <a:pt x="10"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6">
              <a:extLst>
                <a:ext uri="{FF2B5EF4-FFF2-40B4-BE49-F238E27FC236}">
                  <a16:creationId xmlns:a16="http://schemas.microsoft.com/office/drawing/2014/main" id="{244B23CE-D3F1-44B1-A1CF-3C0B17EBCA87}"/>
                </a:ext>
              </a:extLst>
            </p:cNvPr>
            <p:cNvSpPr>
              <a:spLocks noEditPoints="1"/>
            </p:cNvSpPr>
            <p:nvPr userDrawn="1"/>
          </p:nvSpPr>
          <p:spPr bwMode="auto">
            <a:xfrm>
              <a:off x="6621" y="2073"/>
              <a:ext cx="125" cy="140"/>
            </a:xfrm>
            <a:custGeom>
              <a:avLst/>
              <a:gdLst>
                <a:gd name="T0" fmla="*/ 16 w 97"/>
                <a:gd name="T1" fmla="*/ 55 h 108"/>
                <a:gd name="T2" fmla="*/ 16 w 97"/>
                <a:gd name="T3" fmla="*/ 56 h 108"/>
                <a:gd name="T4" fmla="*/ 19 w 97"/>
                <a:gd name="T5" fmla="*/ 72 h 108"/>
                <a:gd name="T6" fmla="*/ 55 w 97"/>
                <a:gd name="T7" fmla="*/ 94 h 108"/>
                <a:gd name="T8" fmla="*/ 88 w 97"/>
                <a:gd name="T9" fmla="*/ 83 h 108"/>
                <a:gd name="T10" fmla="*/ 92 w 97"/>
                <a:gd name="T11" fmla="*/ 83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4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3"/>
                    <a:pt x="17" y="68"/>
                    <a:pt x="19" y="72"/>
                  </a:cubicBezTo>
                  <a:cubicBezTo>
                    <a:pt x="25" y="86"/>
                    <a:pt x="36" y="94"/>
                    <a:pt x="55" y="94"/>
                  </a:cubicBezTo>
                  <a:cubicBezTo>
                    <a:pt x="65" y="94"/>
                    <a:pt x="78" y="90"/>
                    <a:pt x="88" y="83"/>
                  </a:cubicBezTo>
                  <a:cubicBezTo>
                    <a:pt x="92" y="83"/>
                    <a:pt x="92" y="83"/>
                    <a:pt x="92" y="83"/>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4"/>
                    <a:pt x="49" y="14"/>
                  </a:cubicBezTo>
                  <a:cubicBezTo>
                    <a:pt x="30" y="14"/>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7">
              <a:extLst>
                <a:ext uri="{FF2B5EF4-FFF2-40B4-BE49-F238E27FC236}">
                  <a16:creationId xmlns:a16="http://schemas.microsoft.com/office/drawing/2014/main" id="{E0979AD5-EEB8-45BF-A087-68FBFD922318}"/>
                </a:ext>
              </a:extLst>
            </p:cNvPr>
            <p:cNvSpPr>
              <a:spLocks/>
            </p:cNvSpPr>
            <p:nvPr userDrawn="1"/>
          </p:nvSpPr>
          <p:spPr bwMode="auto">
            <a:xfrm>
              <a:off x="6841"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8">
              <a:extLst>
                <a:ext uri="{FF2B5EF4-FFF2-40B4-BE49-F238E27FC236}">
                  <a16:creationId xmlns:a16="http://schemas.microsoft.com/office/drawing/2014/main" id="{A62903BD-9A6C-41D3-B729-5E1B158A6A58}"/>
                </a:ext>
              </a:extLst>
            </p:cNvPr>
            <p:cNvSpPr>
              <a:spLocks/>
            </p:cNvSpPr>
            <p:nvPr userDrawn="1"/>
          </p:nvSpPr>
          <p:spPr bwMode="auto">
            <a:xfrm>
              <a:off x="6995" y="2074"/>
              <a:ext cx="101" cy="139"/>
            </a:xfrm>
            <a:custGeom>
              <a:avLst/>
              <a:gdLst>
                <a:gd name="T0" fmla="*/ 0 w 79"/>
                <a:gd name="T1" fmla="*/ 79 h 107"/>
                <a:gd name="T2" fmla="*/ 5 w 79"/>
                <a:gd name="T3" fmla="*/ 79 h 107"/>
                <a:gd name="T4" fmla="*/ 38 w 79"/>
                <a:gd name="T5" fmla="*/ 94 h 107"/>
                <a:gd name="T6" fmla="*/ 63 w 79"/>
                <a:gd name="T7" fmla="*/ 78 h 107"/>
                <a:gd name="T8" fmla="*/ 0 w 79"/>
                <a:gd name="T9" fmla="*/ 29 h 107"/>
                <a:gd name="T10" fmla="*/ 41 w 79"/>
                <a:gd name="T11" fmla="*/ 0 h 107"/>
                <a:gd name="T12" fmla="*/ 74 w 79"/>
                <a:gd name="T13" fmla="*/ 8 h 107"/>
                <a:gd name="T14" fmla="*/ 74 w 79"/>
                <a:gd name="T15" fmla="*/ 24 h 107"/>
                <a:gd name="T16" fmla="*/ 69 w 79"/>
                <a:gd name="T17" fmla="*/ 24 h 107"/>
                <a:gd name="T18" fmla="*/ 41 w 79"/>
                <a:gd name="T19" fmla="*/ 12 h 107"/>
                <a:gd name="T20" fmla="*/ 16 w 79"/>
                <a:gd name="T21" fmla="*/ 26 h 107"/>
                <a:gd name="T22" fmla="*/ 79 w 79"/>
                <a:gd name="T23" fmla="*/ 77 h 107"/>
                <a:gd name="T24" fmla="*/ 38 w 79"/>
                <a:gd name="T25" fmla="*/ 107 h 107"/>
                <a:gd name="T26" fmla="*/ 0 w 79"/>
                <a:gd name="T27" fmla="*/ 95 h 107"/>
                <a:gd name="T28" fmla="*/ 0 w 79"/>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7">
                  <a:moveTo>
                    <a:pt x="0" y="79"/>
                  </a:moveTo>
                  <a:cubicBezTo>
                    <a:pt x="5" y="79"/>
                    <a:pt x="5" y="79"/>
                    <a:pt x="5" y="79"/>
                  </a:cubicBezTo>
                  <a:cubicBezTo>
                    <a:pt x="11" y="87"/>
                    <a:pt x="25" y="94"/>
                    <a:pt x="38" y="94"/>
                  </a:cubicBezTo>
                  <a:cubicBezTo>
                    <a:pt x="55" y="94"/>
                    <a:pt x="63" y="89"/>
                    <a:pt x="63" y="78"/>
                  </a:cubicBezTo>
                  <a:cubicBezTo>
                    <a:pt x="63" y="57"/>
                    <a:pt x="0" y="64"/>
                    <a:pt x="0" y="29"/>
                  </a:cubicBezTo>
                  <a:cubicBezTo>
                    <a:pt x="0" y="11"/>
                    <a:pt x="13" y="0"/>
                    <a:pt x="41" y="0"/>
                  </a:cubicBezTo>
                  <a:cubicBezTo>
                    <a:pt x="57" y="0"/>
                    <a:pt x="68" y="4"/>
                    <a:pt x="74" y="8"/>
                  </a:cubicBezTo>
                  <a:cubicBezTo>
                    <a:pt x="74" y="24"/>
                    <a:pt x="74" y="24"/>
                    <a:pt x="74" y="24"/>
                  </a:cubicBezTo>
                  <a:cubicBezTo>
                    <a:pt x="69" y="24"/>
                    <a:pt x="69" y="24"/>
                    <a:pt x="69" y="24"/>
                  </a:cubicBezTo>
                  <a:cubicBezTo>
                    <a:pt x="65" y="20"/>
                    <a:pt x="56" y="12"/>
                    <a:pt x="41" y="12"/>
                  </a:cubicBezTo>
                  <a:cubicBezTo>
                    <a:pt x="24" y="12"/>
                    <a:pt x="16" y="18"/>
                    <a:pt x="16" y="26"/>
                  </a:cubicBezTo>
                  <a:cubicBezTo>
                    <a:pt x="16" y="51"/>
                    <a:pt x="79" y="41"/>
                    <a:pt x="79" y="77"/>
                  </a:cubicBezTo>
                  <a:cubicBezTo>
                    <a:pt x="79" y="96"/>
                    <a:pt x="67" y="107"/>
                    <a:pt x="38" y="107"/>
                  </a:cubicBezTo>
                  <a:cubicBezTo>
                    <a:pt x="23" y="107"/>
                    <a:pt x="9"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9">
              <a:extLst>
                <a:ext uri="{FF2B5EF4-FFF2-40B4-BE49-F238E27FC236}">
                  <a16:creationId xmlns:a16="http://schemas.microsoft.com/office/drawing/2014/main" id="{5D4B14F1-789B-4E04-A7BD-8816F7630D42}"/>
                </a:ext>
              </a:extLst>
            </p:cNvPr>
            <p:cNvSpPr>
              <a:spLocks/>
            </p:cNvSpPr>
            <p:nvPr userDrawn="1"/>
          </p:nvSpPr>
          <p:spPr bwMode="auto">
            <a:xfrm>
              <a:off x="71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2"/>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0">
              <a:extLst>
                <a:ext uri="{FF2B5EF4-FFF2-40B4-BE49-F238E27FC236}">
                  <a16:creationId xmlns:a16="http://schemas.microsoft.com/office/drawing/2014/main" id="{DD8096E5-A876-483D-89C2-90285AB5DF17}"/>
                </a:ext>
              </a:extLst>
            </p:cNvPr>
            <p:cNvSpPr>
              <a:spLocks noEditPoints="1"/>
            </p:cNvSpPr>
            <p:nvPr userDrawn="1"/>
          </p:nvSpPr>
          <p:spPr bwMode="auto">
            <a:xfrm>
              <a:off x="7203" y="2073"/>
              <a:ext cx="134" cy="140"/>
            </a:xfrm>
            <a:custGeom>
              <a:avLst/>
              <a:gdLst>
                <a:gd name="T0" fmla="*/ 51 w 104"/>
                <a:gd name="T1" fmla="*/ 0 h 108"/>
                <a:gd name="T2" fmla="*/ 104 w 104"/>
                <a:gd name="T3" fmla="*/ 53 h 108"/>
                <a:gd name="T4" fmla="*/ 51 w 104"/>
                <a:gd name="T5" fmla="*/ 108 h 108"/>
                <a:gd name="T6" fmla="*/ 0 w 104"/>
                <a:gd name="T7" fmla="*/ 54 h 108"/>
                <a:gd name="T8" fmla="*/ 51 w 104"/>
                <a:gd name="T9" fmla="*/ 0 h 108"/>
                <a:gd name="T10" fmla="*/ 51 w 104"/>
                <a:gd name="T11" fmla="*/ 94 h 108"/>
                <a:gd name="T12" fmla="*/ 87 w 104"/>
                <a:gd name="T13" fmla="*/ 54 h 108"/>
                <a:gd name="T14" fmla="*/ 51 w 104"/>
                <a:gd name="T15" fmla="*/ 13 h 108"/>
                <a:gd name="T16" fmla="*/ 16 w 104"/>
                <a:gd name="T17" fmla="*/ 54 h 108"/>
                <a:gd name="T18" fmla="*/ 51 w 104"/>
                <a:gd name="T19"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8">
                  <a:moveTo>
                    <a:pt x="51" y="0"/>
                  </a:moveTo>
                  <a:cubicBezTo>
                    <a:pt x="83" y="0"/>
                    <a:pt x="104" y="21"/>
                    <a:pt x="104" y="53"/>
                  </a:cubicBezTo>
                  <a:cubicBezTo>
                    <a:pt x="104" y="87"/>
                    <a:pt x="84" y="108"/>
                    <a:pt x="51" y="108"/>
                  </a:cubicBezTo>
                  <a:cubicBezTo>
                    <a:pt x="20" y="108"/>
                    <a:pt x="0" y="86"/>
                    <a:pt x="0" y="54"/>
                  </a:cubicBezTo>
                  <a:cubicBezTo>
                    <a:pt x="0" y="21"/>
                    <a:pt x="20" y="0"/>
                    <a:pt x="51" y="0"/>
                  </a:cubicBezTo>
                  <a:close/>
                  <a:moveTo>
                    <a:pt x="51" y="94"/>
                  </a:moveTo>
                  <a:cubicBezTo>
                    <a:pt x="71" y="94"/>
                    <a:pt x="87" y="79"/>
                    <a:pt x="87" y="54"/>
                  </a:cubicBezTo>
                  <a:cubicBezTo>
                    <a:pt x="87" y="28"/>
                    <a:pt x="72" y="13"/>
                    <a:pt x="51" y="13"/>
                  </a:cubicBezTo>
                  <a:cubicBezTo>
                    <a:pt x="33" y="13"/>
                    <a:pt x="16" y="28"/>
                    <a:pt x="16" y="54"/>
                  </a:cubicBezTo>
                  <a:cubicBezTo>
                    <a:pt x="16" y="79"/>
                    <a:pt x="33" y="94"/>
                    <a:pt x="51" y="94"/>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a:extLst>
                <a:ext uri="{FF2B5EF4-FFF2-40B4-BE49-F238E27FC236}">
                  <a16:creationId xmlns:a16="http://schemas.microsoft.com/office/drawing/2014/main" id="{220C2A96-E717-4DAE-8CFF-21E4EBAF44AB}"/>
                </a:ext>
              </a:extLst>
            </p:cNvPr>
            <p:cNvSpPr>
              <a:spLocks/>
            </p:cNvSpPr>
            <p:nvPr userDrawn="1"/>
          </p:nvSpPr>
          <p:spPr bwMode="auto">
            <a:xfrm>
              <a:off x="7364" y="2074"/>
              <a:ext cx="119"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3"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5"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2">
              <a:extLst>
                <a:ext uri="{FF2B5EF4-FFF2-40B4-BE49-F238E27FC236}">
                  <a16:creationId xmlns:a16="http://schemas.microsoft.com/office/drawing/2014/main" id="{CA4601D5-503A-4205-AB3A-FED7323C1D75}"/>
                </a:ext>
              </a:extLst>
            </p:cNvPr>
            <p:cNvSpPr>
              <a:spLocks noEditPoints="1"/>
            </p:cNvSpPr>
            <p:nvPr userDrawn="1"/>
          </p:nvSpPr>
          <p:spPr bwMode="auto">
            <a:xfrm>
              <a:off x="7516"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3">
              <a:extLst>
                <a:ext uri="{FF2B5EF4-FFF2-40B4-BE49-F238E27FC236}">
                  <a16:creationId xmlns:a16="http://schemas.microsoft.com/office/drawing/2014/main" id="{5CCFA98B-0A32-41B3-9FF5-5C86D202C4FA}"/>
                </a:ext>
              </a:extLst>
            </p:cNvPr>
            <p:cNvSpPr>
              <a:spLocks noEditPoints="1"/>
            </p:cNvSpPr>
            <p:nvPr userDrawn="1"/>
          </p:nvSpPr>
          <p:spPr bwMode="auto">
            <a:xfrm>
              <a:off x="7565" y="2073"/>
              <a:ext cx="114"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5 h 108"/>
                <a:gd name="T16" fmla="*/ 11 w 88"/>
                <a:gd name="T17" fmla="*/ 28 h 108"/>
                <a:gd name="T18" fmla="*/ 8 w 88"/>
                <a:gd name="T19" fmla="*/ 28 h 108"/>
                <a:gd name="T20" fmla="*/ 8 w 88"/>
                <a:gd name="T21" fmla="*/ 14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6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50" y="108"/>
                    <a:pt x="36" y="108"/>
                  </a:cubicBezTo>
                  <a:cubicBezTo>
                    <a:pt x="15" y="108"/>
                    <a:pt x="0" y="95"/>
                    <a:pt x="0" y="77"/>
                  </a:cubicBezTo>
                  <a:cubicBezTo>
                    <a:pt x="0" y="56"/>
                    <a:pt x="16" y="48"/>
                    <a:pt x="40" y="42"/>
                  </a:cubicBezTo>
                  <a:cubicBezTo>
                    <a:pt x="47" y="40"/>
                    <a:pt x="63" y="38"/>
                    <a:pt x="70" y="37"/>
                  </a:cubicBezTo>
                  <a:cubicBezTo>
                    <a:pt x="71" y="34"/>
                    <a:pt x="71" y="34"/>
                    <a:pt x="71" y="34"/>
                  </a:cubicBezTo>
                  <a:cubicBezTo>
                    <a:pt x="68" y="23"/>
                    <a:pt x="58" y="15"/>
                    <a:pt x="44" y="15"/>
                  </a:cubicBezTo>
                  <a:cubicBezTo>
                    <a:pt x="29" y="15"/>
                    <a:pt x="20" y="19"/>
                    <a:pt x="11" y="28"/>
                  </a:cubicBezTo>
                  <a:cubicBezTo>
                    <a:pt x="8" y="28"/>
                    <a:pt x="8" y="28"/>
                    <a:pt x="8" y="28"/>
                  </a:cubicBezTo>
                  <a:cubicBezTo>
                    <a:pt x="8" y="14"/>
                    <a:pt x="8" y="14"/>
                    <a:pt x="8" y="14"/>
                  </a:cubicBezTo>
                  <a:cubicBezTo>
                    <a:pt x="17"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4" y="53"/>
                    <a:pt x="51" y="55"/>
                    <a:pt x="46"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29661853"/>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_Beige">
    <p:bg>
      <p:bgPr>
        <a:solidFill>
          <a:srgbClr val="FCEDC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10944226" cy="4789498"/>
          </a:xfrm>
        </p:spPr>
        <p:txBody>
          <a:bodyPr/>
          <a:lstStyle>
            <a:lvl1pPr>
              <a:defRPr sz="5000">
                <a:solidFill>
                  <a:srgbClr val="0000F0"/>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5448299"/>
            <a:ext cx="7559676" cy="788989"/>
          </a:xfrm>
        </p:spPr>
        <p:txBody>
          <a:bodyPr bIns="0"/>
          <a:lstStyle>
            <a:lvl1pPr marL="0" indent="0">
              <a:spcBef>
                <a:spcPts val="200"/>
              </a:spcBef>
              <a:buNone/>
              <a:defRPr sz="2200">
                <a:solidFill>
                  <a:srgbClr val="0000F0"/>
                </a:solidFill>
              </a:defRPr>
            </a:lvl1pPr>
          </a:lstStyle>
          <a:p>
            <a:pPr lvl="0"/>
            <a:r>
              <a:rPr lang="en-GB" dirty="0"/>
              <a:t>Click to edit</a:t>
            </a:r>
          </a:p>
        </p:txBody>
      </p:sp>
      <p:grpSp>
        <p:nvGrpSpPr>
          <p:cNvPr id="25" name="Group 24">
            <a:extLst>
              <a:ext uri="{FF2B5EF4-FFF2-40B4-BE49-F238E27FC236}">
                <a16:creationId xmlns:a16="http://schemas.microsoft.com/office/drawing/2014/main" id="{E47E52EB-5936-4826-8380-1619A20BA2A4}"/>
              </a:ext>
            </a:extLst>
          </p:cNvPr>
          <p:cNvGrpSpPr>
            <a:grpSpLocks noChangeAspect="1"/>
          </p:cNvGrpSpPr>
          <p:nvPr userDrawn="1"/>
        </p:nvGrpSpPr>
        <p:grpSpPr bwMode="auto">
          <a:xfrm>
            <a:off x="7913089" y="6466809"/>
            <a:ext cx="4015386" cy="154800"/>
            <a:chOff x="1" y="2013"/>
            <a:chExt cx="7678" cy="296"/>
          </a:xfrm>
        </p:grpSpPr>
        <p:sp>
          <p:nvSpPr>
            <p:cNvPr id="26" name="Freeform 5">
              <a:extLst>
                <a:ext uri="{FF2B5EF4-FFF2-40B4-BE49-F238E27FC236}">
                  <a16:creationId xmlns:a16="http://schemas.microsoft.com/office/drawing/2014/main" id="{EC71789E-2185-4AC3-8A85-52BBE10128A8}"/>
                </a:ext>
              </a:extLst>
            </p:cNvPr>
            <p:cNvSpPr>
              <a:spLocks/>
            </p:cNvSpPr>
            <p:nvPr userDrawn="1"/>
          </p:nvSpPr>
          <p:spPr bwMode="auto">
            <a:xfrm>
              <a:off x="1184"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6">
              <a:extLst>
                <a:ext uri="{FF2B5EF4-FFF2-40B4-BE49-F238E27FC236}">
                  <a16:creationId xmlns:a16="http://schemas.microsoft.com/office/drawing/2014/main" id="{DBD22889-C715-487B-AE7E-3AFF8C6D836A}"/>
                </a:ext>
              </a:extLst>
            </p:cNvPr>
            <p:cNvSpPr>
              <a:spLocks/>
            </p:cNvSpPr>
            <p:nvPr userDrawn="1"/>
          </p:nvSpPr>
          <p:spPr bwMode="auto">
            <a:xfrm>
              <a:off x="132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
              <a:extLst>
                <a:ext uri="{FF2B5EF4-FFF2-40B4-BE49-F238E27FC236}">
                  <a16:creationId xmlns:a16="http://schemas.microsoft.com/office/drawing/2014/main" id="{1D89A0A9-08D0-42DD-A332-1EB1D908A229}"/>
                </a:ext>
              </a:extLst>
            </p:cNvPr>
            <p:cNvSpPr>
              <a:spLocks/>
            </p:cNvSpPr>
            <p:nvPr userDrawn="1"/>
          </p:nvSpPr>
          <p:spPr bwMode="auto">
            <a:xfrm>
              <a:off x="14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8">
              <a:extLst>
                <a:ext uri="{FF2B5EF4-FFF2-40B4-BE49-F238E27FC236}">
                  <a16:creationId xmlns:a16="http://schemas.microsoft.com/office/drawing/2014/main" id="{A49FD744-9E11-4E98-A1FB-7A536A787EC9}"/>
                </a:ext>
              </a:extLst>
            </p:cNvPr>
            <p:cNvSpPr>
              <a:spLocks noEditPoints="1"/>
            </p:cNvSpPr>
            <p:nvPr userDrawn="1"/>
          </p:nvSpPr>
          <p:spPr bwMode="auto">
            <a:xfrm>
              <a:off x="1504" y="2073"/>
              <a:ext cx="124"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4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8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5" y="108"/>
                    <a:pt x="54"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8" y="13"/>
                  </a:cubicBezTo>
                  <a:cubicBezTo>
                    <a:pt x="29"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
              <a:extLst>
                <a:ext uri="{FF2B5EF4-FFF2-40B4-BE49-F238E27FC236}">
                  <a16:creationId xmlns:a16="http://schemas.microsoft.com/office/drawing/2014/main" id="{9F513EFD-D94A-40D1-88CD-FDEFD83B4B09}"/>
                </a:ext>
              </a:extLst>
            </p:cNvPr>
            <p:cNvSpPr>
              <a:spLocks/>
            </p:cNvSpPr>
            <p:nvPr userDrawn="1"/>
          </p:nvSpPr>
          <p:spPr bwMode="auto">
            <a:xfrm>
              <a:off x="1638" y="2076"/>
              <a:ext cx="134" cy="133"/>
            </a:xfrm>
            <a:custGeom>
              <a:avLst/>
              <a:gdLst>
                <a:gd name="T0" fmla="*/ 134 w 134"/>
                <a:gd name="T1" fmla="*/ 0 h 133"/>
                <a:gd name="T2" fmla="*/ 134 w 134"/>
                <a:gd name="T3" fmla="*/ 6 h 133"/>
                <a:gd name="T4" fmla="*/ 79 w 134"/>
                <a:gd name="T5" fmla="*/ 133 h 133"/>
                <a:gd name="T6" fmla="*/ 54 w 134"/>
                <a:gd name="T7" fmla="*/ 133 h 133"/>
                <a:gd name="T8" fmla="*/ 0 w 134"/>
                <a:gd name="T9" fmla="*/ 6 h 133"/>
                <a:gd name="T10" fmla="*/ 0 w 134"/>
                <a:gd name="T11" fmla="*/ 0 h 133"/>
                <a:gd name="T12" fmla="*/ 20 w 134"/>
                <a:gd name="T13" fmla="*/ 0 h 133"/>
                <a:gd name="T14" fmla="*/ 60 w 134"/>
                <a:gd name="T15" fmla="*/ 100 h 133"/>
                <a:gd name="T16" fmla="*/ 64 w 134"/>
                <a:gd name="T17" fmla="*/ 114 h 133"/>
                <a:gd name="T18" fmla="*/ 68 w 134"/>
                <a:gd name="T19" fmla="*/ 114 h 133"/>
                <a:gd name="T20" fmla="*/ 73 w 134"/>
                <a:gd name="T21" fmla="*/ 101 h 133"/>
                <a:gd name="T22" fmla="*/ 113 w 134"/>
                <a:gd name="T23" fmla="*/ 0 h 133"/>
                <a:gd name="T24" fmla="*/ 134 w 134"/>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3">
                  <a:moveTo>
                    <a:pt x="134" y="0"/>
                  </a:moveTo>
                  <a:lnTo>
                    <a:pt x="134" y="6"/>
                  </a:lnTo>
                  <a:lnTo>
                    <a:pt x="79" y="133"/>
                  </a:lnTo>
                  <a:lnTo>
                    <a:pt x="54" y="133"/>
                  </a:lnTo>
                  <a:lnTo>
                    <a:pt x="0" y="6"/>
                  </a:lnTo>
                  <a:lnTo>
                    <a:pt x="0" y="0"/>
                  </a:lnTo>
                  <a:lnTo>
                    <a:pt x="20" y="0"/>
                  </a:lnTo>
                  <a:lnTo>
                    <a:pt x="60" y="100"/>
                  </a:lnTo>
                  <a:lnTo>
                    <a:pt x="64" y="114"/>
                  </a:lnTo>
                  <a:lnTo>
                    <a:pt x="68" y="114"/>
                  </a:lnTo>
                  <a:lnTo>
                    <a:pt x="73" y="101"/>
                  </a:lnTo>
                  <a:lnTo>
                    <a:pt x="113" y="0"/>
                  </a:lnTo>
                  <a:lnTo>
                    <a:pt x="134" y="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0">
              <a:extLst>
                <a:ext uri="{FF2B5EF4-FFF2-40B4-BE49-F238E27FC236}">
                  <a16:creationId xmlns:a16="http://schemas.microsoft.com/office/drawing/2014/main" id="{92C5B1A7-DDF5-43ED-BF8A-ADA2017AD3AB}"/>
                </a:ext>
              </a:extLst>
            </p:cNvPr>
            <p:cNvSpPr>
              <a:spLocks noEditPoints="1"/>
            </p:cNvSpPr>
            <p:nvPr userDrawn="1"/>
          </p:nvSpPr>
          <p:spPr bwMode="auto">
            <a:xfrm>
              <a:off x="1781" y="2017"/>
              <a:ext cx="134" cy="196"/>
            </a:xfrm>
            <a:custGeom>
              <a:avLst/>
              <a:gdLst>
                <a:gd name="T0" fmla="*/ 52 w 104"/>
                <a:gd name="T1" fmla="*/ 43 h 151"/>
                <a:gd name="T2" fmla="*/ 104 w 104"/>
                <a:gd name="T3" fmla="*/ 96 h 151"/>
                <a:gd name="T4" fmla="*/ 52 w 104"/>
                <a:gd name="T5" fmla="*/ 151 h 151"/>
                <a:gd name="T6" fmla="*/ 0 w 104"/>
                <a:gd name="T7" fmla="*/ 97 h 151"/>
                <a:gd name="T8" fmla="*/ 52 w 104"/>
                <a:gd name="T9" fmla="*/ 43 h 151"/>
                <a:gd name="T10" fmla="*/ 52 w 104"/>
                <a:gd name="T11" fmla="*/ 137 h 151"/>
                <a:gd name="T12" fmla="*/ 87 w 104"/>
                <a:gd name="T13" fmla="*/ 97 h 151"/>
                <a:gd name="T14" fmla="*/ 52 w 104"/>
                <a:gd name="T15" fmla="*/ 56 h 151"/>
                <a:gd name="T16" fmla="*/ 17 w 104"/>
                <a:gd name="T17" fmla="*/ 97 h 151"/>
                <a:gd name="T18" fmla="*/ 52 w 104"/>
                <a:gd name="T19" fmla="*/ 137 h 151"/>
                <a:gd name="T20" fmla="*/ 67 w 104"/>
                <a:gd name="T21" fmla="*/ 10 h 151"/>
                <a:gd name="T22" fmla="*/ 75 w 104"/>
                <a:gd name="T23" fmla="*/ 2 h 151"/>
                <a:gd name="T24" fmla="*/ 86 w 104"/>
                <a:gd name="T25" fmla="*/ 5 h 151"/>
                <a:gd name="T26" fmla="*/ 66 w 104"/>
                <a:gd name="T27" fmla="*/ 22 h 151"/>
                <a:gd name="T28" fmla="*/ 38 w 104"/>
                <a:gd name="T29" fmla="*/ 12 h 151"/>
                <a:gd name="T30" fmla="*/ 28 w 104"/>
                <a:gd name="T31" fmla="*/ 20 h 151"/>
                <a:gd name="T32" fmla="*/ 18 w 104"/>
                <a:gd name="T33" fmla="*/ 15 h 151"/>
                <a:gd name="T34" fmla="*/ 39 w 104"/>
                <a:gd name="T35" fmla="*/ 0 h 151"/>
                <a:gd name="T36" fmla="*/ 67 w 104"/>
                <a:gd name="T37" fmla="*/ 1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51">
                  <a:moveTo>
                    <a:pt x="52" y="43"/>
                  </a:moveTo>
                  <a:cubicBezTo>
                    <a:pt x="83" y="43"/>
                    <a:pt x="104" y="64"/>
                    <a:pt x="104" y="96"/>
                  </a:cubicBezTo>
                  <a:cubicBezTo>
                    <a:pt x="104" y="130"/>
                    <a:pt x="84" y="151"/>
                    <a:pt x="52" y="151"/>
                  </a:cubicBezTo>
                  <a:cubicBezTo>
                    <a:pt x="20" y="151"/>
                    <a:pt x="0" y="129"/>
                    <a:pt x="0" y="97"/>
                  </a:cubicBezTo>
                  <a:cubicBezTo>
                    <a:pt x="0" y="64"/>
                    <a:pt x="21" y="43"/>
                    <a:pt x="52" y="43"/>
                  </a:cubicBezTo>
                  <a:close/>
                  <a:moveTo>
                    <a:pt x="52" y="137"/>
                  </a:moveTo>
                  <a:cubicBezTo>
                    <a:pt x="72" y="137"/>
                    <a:pt x="87" y="122"/>
                    <a:pt x="87" y="97"/>
                  </a:cubicBezTo>
                  <a:cubicBezTo>
                    <a:pt x="87" y="71"/>
                    <a:pt x="72" y="56"/>
                    <a:pt x="52" y="56"/>
                  </a:cubicBezTo>
                  <a:cubicBezTo>
                    <a:pt x="33" y="56"/>
                    <a:pt x="17" y="71"/>
                    <a:pt x="17" y="97"/>
                  </a:cubicBezTo>
                  <a:cubicBezTo>
                    <a:pt x="17" y="122"/>
                    <a:pt x="33" y="137"/>
                    <a:pt x="52" y="137"/>
                  </a:cubicBezTo>
                  <a:close/>
                  <a:moveTo>
                    <a:pt x="67" y="10"/>
                  </a:moveTo>
                  <a:cubicBezTo>
                    <a:pt x="70" y="10"/>
                    <a:pt x="74" y="7"/>
                    <a:pt x="75" y="2"/>
                  </a:cubicBezTo>
                  <a:cubicBezTo>
                    <a:pt x="86" y="5"/>
                    <a:pt x="86" y="5"/>
                    <a:pt x="86" y="5"/>
                  </a:cubicBezTo>
                  <a:cubicBezTo>
                    <a:pt x="83" y="16"/>
                    <a:pt x="76" y="22"/>
                    <a:pt x="66" y="22"/>
                  </a:cubicBezTo>
                  <a:cubicBezTo>
                    <a:pt x="51" y="22"/>
                    <a:pt x="47" y="12"/>
                    <a:pt x="38" y="12"/>
                  </a:cubicBezTo>
                  <a:cubicBezTo>
                    <a:pt x="35" y="12"/>
                    <a:pt x="30" y="12"/>
                    <a:pt x="28" y="20"/>
                  </a:cubicBezTo>
                  <a:cubicBezTo>
                    <a:pt x="18" y="15"/>
                    <a:pt x="18" y="15"/>
                    <a:pt x="18" y="15"/>
                  </a:cubicBezTo>
                  <a:cubicBezTo>
                    <a:pt x="22" y="3"/>
                    <a:pt x="30" y="0"/>
                    <a:pt x="39" y="0"/>
                  </a:cubicBezTo>
                  <a:cubicBezTo>
                    <a:pt x="52" y="0"/>
                    <a:pt x="56" y="10"/>
                    <a:pt x="67" y="10"/>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1">
              <a:extLst>
                <a:ext uri="{FF2B5EF4-FFF2-40B4-BE49-F238E27FC236}">
                  <a16:creationId xmlns:a16="http://schemas.microsoft.com/office/drawing/2014/main" id="{BD62DEE6-0E46-4CA9-8552-CA690B19ADDC}"/>
                </a:ext>
              </a:extLst>
            </p:cNvPr>
            <p:cNvSpPr>
              <a:spLocks/>
            </p:cNvSpPr>
            <p:nvPr userDrawn="1"/>
          </p:nvSpPr>
          <p:spPr bwMode="auto">
            <a:xfrm>
              <a:off x="1929" y="2030"/>
              <a:ext cx="72" cy="179"/>
            </a:xfrm>
            <a:custGeom>
              <a:avLst/>
              <a:gdLst>
                <a:gd name="T0" fmla="*/ 32 w 56"/>
                <a:gd name="T1" fmla="*/ 35 h 138"/>
                <a:gd name="T2" fmla="*/ 56 w 56"/>
                <a:gd name="T3" fmla="*/ 35 h 138"/>
                <a:gd name="T4" fmla="*/ 56 w 56"/>
                <a:gd name="T5" fmla="*/ 48 h 138"/>
                <a:gd name="T6" fmla="*/ 32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2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2" y="35"/>
                  </a:moveTo>
                  <a:cubicBezTo>
                    <a:pt x="56" y="35"/>
                    <a:pt x="56" y="35"/>
                    <a:pt x="56" y="35"/>
                  </a:cubicBezTo>
                  <a:cubicBezTo>
                    <a:pt x="56" y="48"/>
                    <a:pt x="56" y="48"/>
                    <a:pt x="56" y="48"/>
                  </a:cubicBezTo>
                  <a:cubicBezTo>
                    <a:pt x="32" y="48"/>
                    <a:pt x="32" y="48"/>
                    <a:pt x="32"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12">
              <a:extLst>
                <a:ext uri="{FF2B5EF4-FFF2-40B4-BE49-F238E27FC236}">
                  <a16:creationId xmlns:a16="http://schemas.microsoft.com/office/drawing/2014/main" id="{9B567C92-E23B-427B-B932-076E3C36D3B0}"/>
                </a:ext>
              </a:extLst>
            </p:cNvPr>
            <p:cNvSpPr>
              <a:spLocks noChangeArrowheads="1"/>
            </p:cNvSpPr>
            <p:nvPr userDrawn="1"/>
          </p:nvSpPr>
          <p:spPr bwMode="auto">
            <a:xfrm>
              <a:off x="2030" y="2013"/>
              <a:ext cx="21" cy="196"/>
            </a:xfrm>
            <a:prstGeom prst="rect">
              <a:avLst/>
            </a:prstGeom>
            <a:solidFill>
              <a:srgbClr val="A7A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3">
              <a:extLst>
                <a:ext uri="{FF2B5EF4-FFF2-40B4-BE49-F238E27FC236}">
                  <a16:creationId xmlns:a16="http://schemas.microsoft.com/office/drawing/2014/main" id="{2225C78F-9F32-47DB-A151-FCDBBCDFA9AF}"/>
                </a:ext>
              </a:extLst>
            </p:cNvPr>
            <p:cNvSpPr>
              <a:spLocks/>
            </p:cNvSpPr>
            <p:nvPr userDrawn="1"/>
          </p:nvSpPr>
          <p:spPr bwMode="auto">
            <a:xfrm>
              <a:off x="2086"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7" y="99"/>
                    <a:pt x="53" y="104"/>
                    <a:pt x="40"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4">
              <a:extLst>
                <a:ext uri="{FF2B5EF4-FFF2-40B4-BE49-F238E27FC236}">
                  <a16:creationId xmlns:a16="http://schemas.microsoft.com/office/drawing/2014/main" id="{08A5F9C4-59AA-4EF5-8DF8-49D2CBDCD197}"/>
                </a:ext>
              </a:extLst>
            </p:cNvPr>
            <p:cNvSpPr>
              <a:spLocks/>
            </p:cNvSpPr>
            <p:nvPr userDrawn="1"/>
          </p:nvSpPr>
          <p:spPr bwMode="auto">
            <a:xfrm>
              <a:off x="2234"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5">
              <a:extLst>
                <a:ext uri="{FF2B5EF4-FFF2-40B4-BE49-F238E27FC236}">
                  <a16:creationId xmlns:a16="http://schemas.microsoft.com/office/drawing/2014/main" id="{3A14F443-D7B1-491B-8AD6-610396D6C95E}"/>
                </a:ext>
              </a:extLst>
            </p:cNvPr>
            <p:cNvSpPr>
              <a:spLocks noEditPoints="1"/>
            </p:cNvSpPr>
            <p:nvPr userDrawn="1"/>
          </p:nvSpPr>
          <p:spPr bwMode="auto">
            <a:xfrm>
              <a:off x="2353" y="2073"/>
              <a:ext cx="126" cy="140"/>
            </a:xfrm>
            <a:custGeom>
              <a:avLst/>
              <a:gdLst>
                <a:gd name="T0" fmla="*/ 17 w 98"/>
                <a:gd name="T1" fmla="*/ 55 h 108"/>
                <a:gd name="T2" fmla="*/ 17 w 98"/>
                <a:gd name="T3" fmla="*/ 56 h 108"/>
                <a:gd name="T4" fmla="*/ 19 w 98"/>
                <a:gd name="T5" fmla="*/ 72 h 108"/>
                <a:gd name="T6" fmla="*/ 55 w 98"/>
                <a:gd name="T7" fmla="*/ 94 h 108"/>
                <a:gd name="T8" fmla="*/ 89 w 98"/>
                <a:gd name="T9" fmla="*/ 82 h 108"/>
                <a:gd name="T10" fmla="*/ 93 w 98"/>
                <a:gd name="T11" fmla="*/ 82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3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2"/>
                    <a:pt x="17" y="68"/>
                    <a:pt x="19" y="72"/>
                  </a:cubicBezTo>
                  <a:cubicBezTo>
                    <a:pt x="25" y="86"/>
                    <a:pt x="37" y="94"/>
                    <a:pt x="55" y="94"/>
                  </a:cubicBezTo>
                  <a:cubicBezTo>
                    <a:pt x="66" y="94"/>
                    <a:pt x="79" y="90"/>
                    <a:pt x="89" y="82"/>
                  </a:cubicBezTo>
                  <a:cubicBezTo>
                    <a:pt x="93" y="82"/>
                    <a:pt x="93" y="82"/>
                    <a:pt x="93" y="82"/>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3"/>
                    <a:pt x="49" y="13"/>
                  </a:cubicBezTo>
                  <a:cubicBezTo>
                    <a:pt x="30" y="13"/>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6">
              <a:extLst>
                <a:ext uri="{FF2B5EF4-FFF2-40B4-BE49-F238E27FC236}">
                  <a16:creationId xmlns:a16="http://schemas.microsoft.com/office/drawing/2014/main" id="{6B71BC9E-36DD-4457-BD9B-171BFB1450D7}"/>
                </a:ext>
              </a:extLst>
            </p:cNvPr>
            <p:cNvSpPr>
              <a:spLocks noEditPoints="1"/>
            </p:cNvSpPr>
            <p:nvPr userDrawn="1"/>
          </p:nvSpPr>
          <p:spPr bwMode="auto">
            <a:xfrm>
              <a:off x="2561" y="2020"/>
              <a:ext cx="174" cy="189"/>
            </a:xfrm>
            <a:custGeom>
              <a:avLst/>
              <a:gdLst>
                <a:gd name="T0" fmla="*/ 70 w 174"/>
                <a:gd name="T1" fmla="*/ 0 h 189"/>
                <a:gd name="T2" fmla="*/ 105 w 174"/>
                <a:gd name="T3" fmla="*/ 0 h 189"/>
                <a:gd name="T4" fmla="*/ 174 w 174"/>
                <a:gd name="T5" fmla="*/ 183 h 189"/>
                <a:gd name="T6" fmla="*/ 174 w 174"/>
                <a:gd name="T7" fmla="*/ 189 h 189"/>
                <a:gd name="T8" fmla="*/ 152 w 174"/>
                <a:gd name="T9" fmla="*/ 189 h 189"/>
                <a:gd name="T10" fmla="*/ 127 w 174"/>
                <a:gd name="T11" fmla="*/ 122 h 189"/>
                <a:gd name="T12" fmla="*/ 45 w 174"/>
                <a:gd name="T13" fmla="*/ 122 h 189"/>
                <a:gd name="T14" fmla="*/ 21 w 174"/>
                <a:gd name="T15" fmla="*/ 189 h 189"/>
                <a:gd name="T16" fmla="*/ 0 w 174"/>
                <a:gd name="T17" fmla="*/ 189 h 189"/>
                <a:gd name="T18" fmla="*/ 0 w 174"/>
                <a:gd name="T19" fmla="*/ 183 h 189"/>
                <a:gd name="T20" fmla="*/ 70 w 174"/>
                <a:gd name="T21" fmla="*/ 0 h 189"/>
                <a:gd name="T22" fmla="*/ 53 w 174"/>
                <a:gd name="T23" fmla="*/ 102 h 189"/>
                <a:gd name="T24" fmla="*/ 119 w 174"/>
                <a:gd name="T25" fmla="*/ 102 h 189"/>
                <a:gd name="T26" fmla="*/ 90 w 174"/>
                <a:gd name="T27" fmla="*/ 27 h 189"/>
                <a:gd name="T28" fmla="*/ 87 w 174"/>
                <a:gd name="T29" fmla="*/ 15 h 189"/>
                <a:gd name="T30" fmla="*/ 85 w 174"/>
                <a:gd name="T31" fmla="*/ 15 h 189"/>
                <a:gd name="T32" fmla="*/ 81 w 174"/>
                <a:gd name="T33" fmla="*/ 27 h 189"/>
                <a:gd name="T34" fmla="*/ 53 w 174"/>
                <a:gd name="T35"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89">
                  <a:moveTo>
                    <a:pt x="70" y="0"/>
                  </a:moveTo>
                  <a:lnTo>
                    <a:pt x="105" y="0"/>
                  </a:lnTo>
                  <a:lnTo>
                    <a:pt x="174" y="183"/>
                  </a:lnTo>
                  <a:lnTo>
                    <a:pt x="174" y="189"/>
                  </a:lnTo>
                  <a:lnTo>
                    <a:pt x="152" y="189"/>
                  </a:lnTo>
                  <a:lnTo>
                    <a:pt x="127" y="122"/>
                  </a:lnTo>
                  <a:lnTo>
                    <a:pt x="45" y="122"/>
                  </a:lnTo>
                  <a:lnTo>
                    <a:pt x="21" y="189"/>
                  </a:lnTo>
                  <a:lnTo>
                    <a:pt x="0" y="189"/>
                  </a:lnTo>
                  <a:lnTo>
                    <a:pt x="0" y="183"/>
                  </a:lnTo>
                  <a:lnTo>
                    <a:pt x="70" y="0"/>
                  </a:lnTo>
                  <a:close/>
                  <a:moveTo>
                    <a:pt x="53" y="102"/>
                  </a:moveTo>
                  <a:lnTo>
                    <a:pt x="119" y="102"/>
                  </a:lnTo>
                  <a:lnTo>
                    <a:pt x="90" y="27"/>
                  </a:lnTo>
                  <a:lnTo>
                    <a:pt x="87" y="15"/>
                  </a:lnTo>
                  <a:lnTo>
                    <a:pt x="85" y="15"/>
                  </a:lnTo>
                  <a:lnTo>
                    <a:pt x="81" y="27"/>
                  </a:lnTo>
                  <a:lnTo>
                    <a:pt x="53" y="102"/>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7">
              <a:extLst>
                <a:ext uri="{FF2B5EF4-FFF2-40B4-BE49-F238E27FC236}">
                  <a16:creationId xmlns:a16="http://schemas.microsoft.com/office/drawing/2014/main" id="{75177353-00B2-4746-AD1E-2FD3CB70538E}"/>
                </a:ext>
              </a:extLst>
            </p:cNvPr>
            <p:cNvSpPr>
              <a:spLocks/>
            </p:cNvSpPr>
            <p:nvPr userDrawn="1"/>
          </p:nvSpPr>
          <p:spPr bwMode="auto">
            <a:xfrm>
              <a:off x="2761" y="2074"/>
              <a:ext cx="72" cy="135"/>
            </a:xfrm>
            <a:custGeom>
              <a:avLst/>
              <a:gdLst>
                <a:gd name="T0" fmla="*/ 0 w 56"/>
                <a:gd name="T1" fmla="*/ 1 h 104"/>
                <a:gd name="T2" fmla="*/ 17 w 56"/>
                <a:gd name="T3" fmla="*/ 1 h 104"/>
                <a:gd name="T4" fmla="*/ 17 w 56"/>
                <a:gd name="T5" fmla="*/ 19 h 104"/>
                <a:gd name="T6" fmla="*/ 20 w 56"/>
                <a:gd name="T7" fmla="*/ 19 h 104"/>
                <a:gd name="T8" fmla="*/ 42 w 56"/>
                <a:gd name="T9" fmla="*/ 0 h 104"/>
                <a:gd name="T10" fmla="*/ 56 w 56"/>
                <a:gd name="T11" fmla="*/ 0 h 104"/>
                <a:gd name="T12" fmla="*/ 56 w 56"/>
                <a:gd name="T13" fmla="*/ 15 h 104"/>
                <a:gd name="T14" fmla="*/ 42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7" y="1"/>
                    <a:pt x="17" y="1"/>
                    <a:pt x="17" y="1"/>
                  </a:cubicBezTo>
                  <a:cubicBezTo>
                    <a:pt x="17" y="19"/>
                    <a:pt x="17" y="19"/>
                    <a:pt x="17" y="19"/>
                  </a:cubicBezTo>
                  <a:cubicBezTo>
                    <a:pt x="20" y="19"/>
                    <a:pt x="20" y="19"/>
                    <a:pt x="20" y="19"/>
                  </a:cubicBezTo>
                  <a:cubicBezTo>
                    <a:pt x="22" y="7"/>
                    <a:pt x="30" y="0"/>
                    <a:pt x="42" y="0"/>
                  </a:cubicBezTo>
                  <a:cubicBezTo>
                    <a:pt x="56" y="0"/>
                    <a:pt x="56" y="0"/>
                    <a:pt x="56" y="0"/>
                  </a:cubicBezTo>
                  <a:cubicBezTo>
                    <a:pt x="56" y="15"/>
                    <a:pt x="56" y="15"/>
                    <a:pt x="56" y="15"/>
                  </a:cubicBezTo>
                  <a:cubicBezTo>
                    <a:pt x="42" y="15"/>
                    <a:pt x="42" y="15"/>
                    <a:pt x="42" y="15"/>
                  </a:cubicBezTo>
                  <a:cubicBezTo>
                    <a:pt x="30" y="15"/>
                    <a:pt x="19"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8">
              <a:extLst>
                <a:ext uri="{FF2B5EF4-FFF2-40B4-BE49-F238E27FC236}">
                  <a16:creationId xmlns:a16="http://schemas.microsoft.com/office/drawing/2014/main" id="{FBBB1D97-7EA2-4A12-9F9E-CE1BE5F84C76}"/>
                </a:ext>
              </a:extLst>
            </p:cNvPr>
            <p:cNvSpPr>
              <a:spLocks noEditPoints="1"/>
            </p:cNvSpPr>
            <p:nvPr userDrawn="1"/>
          </p:nvSpPr>
          <p:spPr bwMode="auto">
            <a:xfrm>
              <a:off x="2840" y="2073"/>
              <a:ext cx="125"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9">
              <a:extLst>
                <a:ext uri="{FF2B5EF4-FFF2-40B4-BE49-F238E27FC236}">
                  <a16:creationId xmlns:a16="http://schemas.microsoft.com/office/drawing/2014/main" id="{5A43D13C-52BA-44B6-AEE1-3CA81C8CAF67}"/>
                </a:ext>
              </a:extLst>
            </p:cNvPr>
            <p:cNvSpPr>
              <a:spLocks/>
            </p:cNvSpPr>
            <p:nvPr userDrawn="1"/>
          </p:nvSpPr>
          <p:spPr bwMode="auto">
            <a:xfrm>
              <a:off x="2992" y="2074"/>
              <a:ext cx="117" cy="135"/>
            </a:xfrm>
            <a:custGeom>
              <a:avLst/>
              <a:gdLst>
                <a:gd name="T0" fmla="*/ 75 w 91"/>
                <a:gd name="T1" fmla="*/ 40 h 104"/>
                <a:gd name="T2" fmla="*/ 46 w 91"/>
                <a:gd name="T3" fmla="*/ 14 h 104"/>
                <a:gd name="T4" fmla="*/ 16 w 91"/>
                <a:gd name="T5" fmla="*/ 38 h 104"/>
                <a:gd name="T6" fmla="*/ 16 w 91"/>
                <a:gd name="T7" fmla="*/ 104 h 104"/>
                <a:gd name="T8" fmla="*/ 0 w 91"/>
                <a:gd name="T9" fmla="*/ 104 h 104"/>
                <a:gd name="T10" fmla="*/ 0 w 91"/>
                <a:gd name="T11" fmla="*/ 1 h 104"/>
                <a:gd name="T12" fmla="*/ 15 w 91"/>
                <a:gd name="T13" fmla="*/ 1 h 104"/>
                <a:gd name="T14" fmla="*/ 15 w 91"/>
                <a:gd name="T15" fmla="*/ 19 h 104"/>
                <a:gd name="T16" fmla="*/ 18 w 91"/>
                <a:gd name="T17" fmla="*/ 19 h 104"/>
                <a:gd name="T18" fmla="*/ 52 w 91"/>
                <a:gd name="T19" fmla="*/ 0 h 104"/>
                <a:gd name="T20" fmla="*/ 91 w 91"/>
                <a:gd name="T21" fmla="*/ 38 h 104"/>
                <a:gd name="T22" fmla="*/ 91 w 91"/>
                <a:gd name="T23" fmla="*/ 104 h 104"/>
                <a:gd name="T24" fmla="*/ 75 w 91"/>
                <a:gd name="T25" fmla="*/ 104 h 104"/>
                <a:gd name="T26" fmla="*/ 75 w 91"/>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04">
                  <a:moveTo>
                    <a:pt x="75" y="40"/>
                  </a:moveTo>
                  <a:cubicBezTo>
                    <a:pt x="75" y="23"/>
                    <a:pt x="63" y="14"/>
                    <a:pt x="46" y="14"/>
                  </a:cubicBezTo>
                  <a:cubicBezTo>
                    <a:pt x="34" y="14"/>
                    <a:pt x="16"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8" y="0"/>
                    <a:pt x="52" y="0"/>
                  </a:cubicBezTo>
                  <a:cubicBezTo>
                    <a:pt x="75" y="0"/>
                    <a:pt x="91" y="11"/>
                    <a:pt x="91" y="38"/>
                  </a:cubicBezTo>
                  <a:cubicBezTo>
                    <a:pt x="91" y="104"/>
                    <a:pt x="91" y="104"/>
                    <a:pt x="91" y="104"/>
                  </a:cubicBezTo>
                  <a:cubicBezTo>
                    <a:pt x="75" y="104"/>
                    <a:pt x="75" y="104"/>
                    <a:pt x="75" y="104"/>
                  </a:cubicBezTo>
                  <a:lnTo>
                    <a:pt x="75"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0">
              <a:extLst>
                <a:ext uri="{FF2B5EF4-FFF2-40B4-BE49-F238E27FC236}">
                  <a16:creationId xmlns:a16="http://schemas.microsoft.com/office/drawing/2014/main" id="{6D6E59B2-7073-48C3-9DBF-B55D31AD81C7}"/>
                </a:ext>
              </a:extLst>
            </p:cNvPr>
            <p:cNvSpPr>
              <a:spLocks noEditPoints="1"/>
            </p:cNvSpPr>
            <p:nvPr userDrawn="1"/>
          </p:nvSpPr>
          <p:spPr bwMode="auto">
            <a:xfrm>
              <a:off x="3136" y="2015"/>
              <a:ext cx="129" cy="197"/>
            </a:xfrm>
            <a:custGeom>
              <a:avLst/>
              <a:gdLst>
                <a:gd name="T0" fmla="*/ 100 w 100"/>
                <a:gd name="T1" fmla="*/ 0 h 152"/>
                <a:gd name="T2" fmla="*/ 100 w 100"/>
                <a:gd name="T3" fmla="*/ 150 h 152"/>
                <a:gd name="T4" fmla="*/ 83 w 100"/>
                <a:gd name="T5" fmla="*/ 150 h 152"/>
                <a:gd name="T6" fmla="*/ 83 w 100"/>
                <a:gd name="T7" fmla="*/ 137 h 152"/>
                <a:gd name="T8" fmla="*/ 80 w 100"/>
                <a:gd name="T9" fmla="*/ 137 h 152"/>
                <a:gd name="T10" fmla="*/ 49 w 100"/>
                <a:gd name="T11" fmla="*/ 152 h 152"/>
                <a:gd name="T12" fmla="*/ 0 w 100"/>
                <a:gd name="T13" fmla="*/ 100 h 152"/>
                <a:gd name="T14" fmla="*/ 52 w 100"/>
                <a:gd name="T15" fmla="*/ 45 h 152"/>
                <a:gd name="T16" fmla="*/ 83 w 100"/>
                <a:gd name="T17" fmla="*/ 61 h 152"/>
                <a:gd name="T18" fmla="*/ 83 w 100"/>
                <a:gd name="T19" fmla="*/ 0 h 152"/>
                <a:gd name="T20" fmla="*/ 100 w 100"/>
                <a:gd name="T21" fmla="*/ 0 h 152"/>
                <a:gd name="T22" fmla="*/ 83 w 100"/>
                <a:gd name="T23" fmla="*/ 109 h 152"/>
                <a:gd name="T24" fmla="*/ 83 w 100"/>
                <a:gd name="T25" fmla="*/ 81 h 152"/>
                <a:gd name="T26" fmla="*/ 54 w 100"/>
                <a:gd name="T27" fmla="*/ 59 h 152"/>
                <a:gd name="T28" fmla="*/ 17 w 100"/>
                <a:gd name="T29" fmla="*/ 99 h 152"/>
                <a:gd name="T30" fmla="*/ 54 w 100"/>
                <a:gd name="T31" fmla="*/ 138 h 152"/>
                <a:gd name="T32" fmla="*/ 83 w 100"/>
                <a:gd name="T33" fmla="*/ 10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52">
                  <a:moveTo>
                    <a:pt x="100" y="0"/>
                  </a:moveTo>
                  <a:cubicBezTo>
                    <a:pt x="100" y="150"/>
                    <a:pt x="100" y="150"/>
                    <a:pt x="100" y="150"/>
                  </a:cubicBezTo>
                  <a:cubicBezTo>
                    <a:pt x="83" y="150"/>
                    <a:pt x="83" y="150"/>
                    <a:pt x="83" y="150"/>
                  </a:cubicBezTo>
                  <a:cubicBezTo>
                    <a:pt x="83" y="137"/>
                    <a:pt x="83" y="137"/>
                    <a:pt x="83" y="137"/>
                  </a:cubicBezTo>
                  <a:cubicBezTo>
                    <a:pt x="80" y="137"/>
                    <a:pt x="80" y="137"/>
                    <a:pt x="80" y="137"/>
                  </a:cubicBezTo>
                  <a:cubicBezTo>
                    <a:pt x="72" y="147"/>
                    <a:pt x="62" y="152"/>
                    <a:pt x="49" y="152"/>
                  </a:cubicBezTo>
                  <a:cubicBezTo>
                    <a:pt x="21" y="152"/>
                    <a:pt x="0" y="131"/>
                    <a:pt x="0" y="100"/>
                  </a:cubicBezTo>
                  <a:cubicBezTo>
                    <a:pt x="0" y="66"/>
                    <a:pt x="24" y="45"/>
                    <a:pt x="52" y="45"/>
                  </a:cubicBezTo>
                  <a:cubicBezTo>
                    <a:pt x="64" y="45"/>
                    <a:pt x="80" y="51"/>
                    <a:pt x="83" y="61"/>
                  </a:cubicBezTo>
                  <a:cubicBezTo>
                    <a:pt x="83" y="0"/>
                    <a:pt x="83" y="0"/>
                    <a:pt x="83" y="0"/>
                  </a:cubicBezTo>
                  <a:lnTo>
                    <a:pt x="100" y="0"/>
                  </a:lnTo>
                  <a:close/>
                  <a:moveTo>
                    <a:pt x="83" y="109"/>
                  </a:moveTo>
                  <a:cubicBezTo>
                    <a:pt x="83" y="81"/>
                    <a:pt x="83" y="81"/>
                    <a:pt x="83" y="81"/>
                  </a:cubicBezTo>
                  <a:cubicBezTo>
                    <a:pt x="83" y="67"/>
                    <a:pt x="70" y="59"/>
                    <a:pt x="54" y="59"/>
                  </a:cubicBezTo>
                  <a:cubicBezTo>
                    <a:pt x="36" y="59"/>
                    <a:pt x="17" y="72"/>
                    <a:pt x="17" y="99"/>
                  </a:cubicBezTo>
                  <a:cubicBezTo>
                    <a:pt x="17" y="124"/>
                    <a:pt x="35" y="138"/>
                    <a:pt x="54" y="138"/>
                  </a:cubicBezTo>
                  <a:cubicBezTo>
                    <a:pt x="69" y="138"/>
                    <a:pt x="83" y="125"/>
                    <a:pt x="83" y="109"/>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1">
              <a:extLst>
                <a:ext uri="{FF2B5EF4-FFF2-40B4-BE49-F238E27FC236}">
                  <a16:creationId xmlns:a16="http://schemas.microsoft.com/office/drawing/2014/main" id="{DE0AE8CA-7FCF-4B75-B2BE-76A04EE1699C}"/>
                </a:ext>
              </a:extLst>
            </p:cNvPr>
            <p:cNvSpPr>
              <a:spLocks noEditPoints="1"/>
            </p:cNvSpPr>
            <p:nvPr userDrawn="1"/>
          </p:nvSpPr>
          <p:spPr bwMode="auto">
            <a:xfrm>
              <a:off x="3293" y="2073"/>
              <a:ext cx="113"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4 h 108"/>
                <a:gd name="T16" fmla="*/ 11 w 88"/>
                <a:gd name="T17" fmla="*/ 28 h 108"/>
                <a:gd name="T18" fmla="*/ 8 w 88"/>
                <a:gd name="T19" fmla="*/ 28 h 108"/>
                <a:gd name="T20" fmla="*/ 8 w 88"/>
                <a:gd name="T21" fmla="*/ 13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49" y="108"/>
                    <a:pt x="36" y="108"/>
                  </a:cubicBezTo>
                  <a:cubicBezTo>
                    <a:pt x="15" y="108"/>
                    <a:pt x="0" y="95"/>
                    <a:pt x="0" y="77"/>
                  </a:cubicBezTo>
                  <a:cubicBezTo>
                    <a:pt x="0" y="56"/>
                    <a:pt x="16" y="47"/>
                    <a:pt x="40" y="42"/>
                  </a:cubicBezTo>
                  <a:cubicBezTo>
                    <a:pt x="47" y="40"/>
                    <a:pt x="62" y="38"/>
                    <a:pt x="70" y="37"/>
                  </a:cubicBezTo>
                  <a:cubicBezTo>
                    <a:pt x="71" y="34"/>
                    <a:pt x="71" y="34"/>
                    <a:pt x="71" y="34"/>
                  </a:cubicBezTo>
                  <a:cubicBezTo>
                    <a:pt x="68" y="23"/>
                    <a:pt x="58" y="14"/>
                    <a:pt x="44" y="14"/>
                  </a:cubicBezTo>
                  <a:cubicBezTo>
                    <a:pt x="29" y="14"/>
                    <a:pt x="20" y="19"/>
                    <a:pt x="11" y="28"/>
                  </a:cubicBezTo>
                  <a:cubicBezTo>
                    <a:pt x="8" y="28"/>
                    <a:pt x="8" y="28"/>
                    <a:pt x="8" y="28"/>
                  </a:cubicBezTo>
                  <a:cubicBezTo>
                    <a:pt x="8" y="13"/>
                    <a:pt x="8" y="13"/>
                    <a:pt x="8" y="13"/>
                  </a:cubicBezTo>
                  <a:cubicBezTo>
                    <a:pt x="16"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2">
              <a:extLst>
                <a:ext uri="{FF2B5EF4-FFF2-40B4-BE49-F238E27FC236}">
                  <a16:creationId xmlns:a16="http://schemas.microsoft.com/office/drawing/2014/main" id="{6966030F-75F3-43A4-A4C2-D7B5245F66D5}"/>
                </a:ext>
              </a:extLst>
            </p:cNvPr>
            <p:cNvSpPr>
              <a:spLocks/>
            </p:cNvSpPr>
            <p:nvPr userDrawn="1"/>
          </p:nvSpPr>
          <p:spPr bwMode="auto">
            <a:xfrm>
              <a:off x="3441" y="2074"/>
              <a:ext cx="213" cy="135"/>
            </a:xfrm>
            <a:custGeom>
              <a:avLst/>
              <a:gdLst>
                <a:gd name="T0" fmla="*/ 75 w 165"/>
                <a:gd name="T1" fmla="*/ 38 h 104"/>
                <a:gd name="T2" fmla="*/ 46 w 165"/>
                <a:gd name="T3" fmla="*/ 14 h 104"/>
                <a:gd name="T4" fmla="*/ 16 w 165"/>
                <a:gd name="T5" fmla="*/ 38 h 104"/>
                <a:gd name="T6" fmla="*/ 16 w 165"/>
                <a:gd name="T7" fmla="*/ 104 h 104"/>
                <a:gd name="T8" fmla="*/ 0 w 165"/>
                <a:gd name="T9" fmla="*/ 104 h 104"/>
                <a:gd name="T10" fmla="*/ 0 w 165"/>
                <a:gd name="T11" fmla="*/ 1 h 104"/>
                <a:gd name="T12" fmla="*/ 16 w 165"/>
                <a:gd name="T13" fmla="*/ 1 h 104"/>
                <a:gd name="T14" fmla="*/ 16 w 165"/>
                <a:gd name="T15" fmla="*/ 19 h 104"/>
                <a:gd name="T16" fmla="*/ 18 w 165"/>
                <a:gd name="T17" fmla="*/ 19 h 104"/>
                <a:gd name="T18" fmla="*/ 51 w 165"/>
                <a:gd name="T19" fmla="*/ 0 h 104"/>
                <a:gd name="T20" fmla="*/ 86 w 165"/>
                <a:gd name="T21" fmla="*/ 21 h 104"/>
                <a:gd name="T22" fmla="*/ 89 w 165"/>
                <a:gd name="T23" fmla="*/ 21 h 104"/>
                <a:gd name="T24" fmla="*/ 125 w 165"/>
                <a:gd name="T25" fmla="*/ 0 h 104"/>
                <a:gd name="T26" fmla="*/ 165 w 165"/>
                <a:gd name="T27" fmla="*/ 37 h 104"/>
                <a:gd name="T28" fmla="*/ 165 w 165"/>
                <a:gd name="T29" fmla="*/ 104 h 104"/>
                <a:gd name="T30" fmla="*/ 149 w 165"/>
                <a:gd name="T31" fmla="*/ 104 h 104"/>
                <a:gd name="T32" fmla="*/ 149 w 165"/>
                <a:gd name="T33" fmla="*/ 38 h 104"/>
                <a:gd name="T34" fmla="*/ 121 w 165"/>
                <a:gd name="T35" fmla="*/ 14 h 104"/>
                <a:gd name="T36" fmla="*/ 91 w 165"/>
                <a:gd name="T37" fmla="*/ 39 h 104"/>
                <a:gd name="T38" fmla="*/ 91 w 165"/>
                <a:gd name="T39" fmla="*/ 104 h 104"/>
                <a:gd name="T40" fmla="*/ 75 w 165"/>
                <a:gd name="T41" fmla="*/ 104 h 104"/>
                <a:gd name="T42" fmla="*/ 75 w 165"/>
                <a:gd name="T43" fmla="*/ 3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04">
                  <a:moveTo>
                    <a:pt x="75" y="38"/>
                  </a:moveTo>
                  <a:cubicBezTo>
                    <a:pt x="75" y="23"/>
                    <a:pt x="63" y="14"/>
                    <a:pt x="46" y="14"/>
                  </a:cubicBezTo>
                  <a:cubicBezTo>
                    <a:pt x="35" y="14"/>
                    <a:pt x="17" y="23"/>
                    <a:pt x="16" y="38"/>
                  </a:cubicBezTo>
                  <a:cubicBezTo>
                    <a:pt x="16" y="104"/>
                    <a:pt x="16" y="104"/>
                    <a:pt x="16" y="104"/>
                  </a:cubicBezTo>
                  <a:cubicBezTo>
                    <a:pt x="0" y="104"/>
                    <a:pt x="0" y="104"/>
                    <a:pt x="0" y="104"/>
                  </a:cubicBezTo>
                  <a:cubicBezTo>
                    <a:pt x="0" y="1"/>
                    <a:pt x="0" y="1"/>
                    <a:pt x="0" y="1"/>
                  </a:cubicBezTo>
                  <a:cubicBezTo>
                    <a:pt x="16" y="1"/>
                    <a:pt x="16" y="1"/>
                    <a:pt x="16" y="1"/>
                  </a:cubicBezTo>
                  <a:cubicBezTo>
                    <a:pt x="16" y="19"/>
                    <a:pt x="16" y="19"/>
                    <a:pt x="16" y="19"/>
                  </a:cubicBezTo>
                  <a:cubicBezTo>
                    <a:pt x="18" y="19"/>
                    <a:pt x="18" y="19"/>
                    <a:pt x="18" y="19"/>
                  </a:cubicBezTo>
                  <a:cubicBezTo>
                    <a:pt x="25" y="5"/>
                    <a:pt x="39" y="0"/>
                    <a:pt x="51" y="0"/>
                  </a:cubicBezTo>
                  <a:cubicBezTo>
                    <a:pt x="72" y="0"/>
                    <a:pt x="82" y="9"/>
                    <a:pt x="86" y="21"/>
                  </a:cubicBezTo>
                  <a:cubicBezTo>
                    <a:pt x="89" y="21"/>
                    <a:pt x="89" y="21"/>
                    <a:pt x="89" y="21"/>
                  </a:cubicBezTo>
                  <a:cubicBezTo>
                    <a:pt x="95" y="7"/>
                    <a:pt x="112" y="0"/>
                    <a:pt x="125" y="0"/>
                  </a:cubicBezTo>
                  <a:cubicBezTo>
                    <a:pt x="149" y="0"/>
                    <a:pt x="165" y="11"/>
                    <a:pt x="165" y="37"/>
                  </a:cubicBezTo>
                  <a:cubicBezTo>
                    <a:pt x="165" y="104"/>
                    <a:pt x="165" y="104"/>
                    <a:pt x="165" y="104"/>
                  </a:cubicBezTo>
                  <a:cubicBezTo>
                    <a:pt x="149" y="104"/>
                    <a:pt x="149" y="104"/>
                    <a:pt x="149" y="104"/>
                  </a:cubicBezTo>
                  <a:cubicBezTo>
                    <a:pt x="149" y="38"/>
                    <a:pt x="149" y="38"/>
                    <a:pt x="149" y="38"/>
                  </a:cubicBezTo>
                  <a:cubicBezTo>
                    <a:pt x="149" y="23"/>
                    <a:pt x="137" y="14"/>
                    <a:pt x="121" y="14"/>
                  </a:cubicBezTo>
                  <a:cubicBezTo>
                    <a:pt x="110" y="14"/>
                    <a:pt x="91" y="24"/>
                    <a:pt x="91" y="39"/>
                  </a:cubicBezTo>
                  <a:cubicBezTo>
                    <a:pt x="91" y="104"/>
                    <a:pt x="91" y="104"/>
                    <a:pt x="91" y="104"/>
                  </a:cubicBezTo>
                  <a:cubicBezTo>
                    <a:pt x="75" y="104"/>
                    <a:pt x="75" y="104"/>
                    <a:pt x="75" y="104"/>
                  </a:cubicBezTo>
                  <a:lnTo>
                    <a:pt x="75" y="38"/>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3">
              <a:extLst>
                <a:ext uri="{FF2B5EF4-FFF2-40B4-BE49-F238E27FC236}">
                  <a16:creationId xmlns:a16="http://schemas.microsoft.com/office/drawing/2014/main" id="{D0131ADF-9171-4C8D-B43E-A0869D6A2E94}"/>
                </a:ext>
              </a:extLst>
            </p:cNvPr>
            <p:cNvSpPr>
              <a:spLocks noEditPoints="1"/>
            </p:cNvSpPr>
            <p:nvPr userDrawn="1"/>
          </p:nvSpPr>
          <p:spPr bwMode="auto">
            <a:xfrm>
              <a:off x="3687" y="2016"/>
              <a:ext cx="22" cy="193"/>
            </a:xfrm>
            <a:custGeom>
              <a:avLst/>
              <a:gdLst>
                <a:gd name="T0" fmla="*/ 0 w 22"/>
                <a:gd name="T1" fmla="*/ 27 h 193"/>
                <a:gd name="T2" fmla="*/ 0 w 22"/>
                <a:gd name="T3" fmla="*/ 0 h 193"/>
                <a:gd name="T4" fmla="*/ 22 w 22"/>
                <a:gd name="T5" fmla="*/ 0 h 193"/>
                <a:gd name="T6" fmla="*/ 22 w 22"/>
                <a:gd name="T7" fmla="*/ 27 h 193"/>
                <a:gd name="T8" fmla="*/ 0 w 22"/>
                <a:gd name="T9" fmla="*/ 27 h 193"/>
                <a:gd name="T10" fmla="*/ 0 w 22"/>
                <a:gd name="T11" fmla="*/ 193 h 193"/>
                <a:gd name="T12" fmla="*/ 0 w 22"/>
                <a:gd name="T13" fmla="*/ 60 h 193"/>
                <a:gd name="T14" fmla="*/ 22 w 22"/>
                <a:gd name="T15" fmla="*/ 60 h 193"/>
                <a:gd name="T16" fmla="*/ 22 w 22"/>
                <a:gd name="T17" fmla="*/ 193 h 193"/>
                <a:gd name="T18" fmla="*/ 0 w 22"/>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93">
                  <a:moveTo>
                    <a:pt x="0" y="27"/>
                  </a:moveTo>
                  <a:lnTo>
                    <a:pt x="0" y="0"/>
                  </a:lnTo>
                  <a:lnTo>
                    <a:pt x="22" y="0"/>
                  </a:lnTo>
                  <a:lnTo>
                    <a:pt x="22" y="27"/>
                  </a:lnTo>
                  <a:lnTo>
                    <a:pt x="0" y="27"/>
                  </a:lnTo>
                  <a:close/>
                  <a:moveTo>
                    <a:pt x="0" y="193"/>
                  </a:moveTo>
                  <a:lnTo>
                    <a:pt x="0" y="60"/>
                  </a:lnTo>
                  <a:lnTo>
                    <a:pt x="22" y="60"/>
                  </a:lnTo>
                  <a:lnTo>
                    <a:pt x="22"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4">
              <a:extLst>
                <a:ext uri="{FF2B5EF4-FFF2-40B4-BE49-F238E27FC236}">
                  <a16:creationId xmlns:a16="http://schemas.microsoft.com/office/drawing/2014/main" id="{8BD93828-AE18-4D68-9DDB-135182A95503}"/>
                </a:ext>
              </a:extLst>
            </p:cNvPr>
            <p:cNvSpPr>
              <a:spLocks/>
            </p:cNvSpPr>
            <p:nvPr userDrawn="1"/>
          </p:nvSpPr>
          <p:spPr bwMode="auto">
            <a:xfrm>
              <a:off x="3739"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5"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9"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5">
              <a:extLst>
                <a:ext uri="{FF2B5EF4-FFF2-40B4-BE49-F238E27FC236}">
                  <a16:creationId xmlns:a16="http://schemas.microsoft.com/office/drawing/2014/main" id="{72A63D67-C82E-4CBB-AB8A-D36C97733648}"/>
                </a:ext>
              </a:extLst>
            </p:cNvPr>
            <p:cNvSpPr>
              <a:spLocks noEditPoints="1"/>
            </p:cNvSpPr>
            <p:nvPr userDrawn="1"/>
          </p:nvSpPr>
          <p:spPr bwMode="auto">
            <a:xfrm>
              <a:off x="3857" y="2073"/>
              <a:ext cx="125" cy="140"/>
            </a:xfrm>
            <a:custGeom>
              <a:avLst/>
              <a:gdLst>
                <a:gd name="T0" fmla="*/ 16 w 97"/>
                <a:gd name="T1" fmla="*/ 55 h 108"/>
                <a:gd name="T2" fmla="*/ 16 w 97"/>
                <a:gd name="T3" fmla="*/ 56 h 108"/>
                <a:gd name="T4" fmla="*/ 19 w 97"/>
                <a:gd name="T5" fmla="*/ 72 h 108"/>
                <a:gd name="T6" fmla="*/ 55 w 97"/>
                <a:gd name="T7" fmla="*/ 94 h 108"/>
                <a:gd name="T8" fmla="*/ 89 w 97"/>
                <a:gd name="T9" fmla="*/ 82 h 108"/>
                <a:gd name="T10" fmla="*/ 92 w 97"/>
                <a:gd name="T11" fmla="*/ 82 h 108"/>
                <a:gd name="T12" fmla="*/ 92 w 97"/>
                <a:gd name="T13" fmla="*/ 95 h 108"/>
                <a:gd name="T14" fmla="*/ 55 w 97"/>
                <a:gd name="T15" fmla="*/ 108 h 108"/>
                <a:gd name="T16" fmla="*/ 0 w 97"/>
                <a:gd name="T17" fmla="*/ 53 h 108"/>
                <a:gd name="T18" fmla="*/ 49 w 97"/>
                <a:gd name="T19" fmla="*/ 0 h 108"/>
                <a:gd name="T20" fmla="*/ 97 w 97"/>
                <a:gd name="T21" fmla="*/ 55 h 108"/>
                <a:gd name="T22" fmla="*/ 16 w 97"/>
                <a:gd name="T23" fmla="*/ 55 h 108"/>
                <a:gd name="T24" fmla="*/ 17 w 97"/>
                <a:gd name="T25" fmla="*/ 42 h 108"/>
                <a:gd name="T26" fmla="*/ 80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7" y="94"/>
                    <a:pt x="55" y="94"/>
                  </a:cubicBezTo>
                  <a:cubicBezTo>
                    <a:pt x="65" y="94"/>
                    <a:pt x="78" y="90"/>
                    <a:pt x="89" y="82"/>
                  </a:cubicBezTo>
                  <a:cubicBezTo>
                    <a:pt x="92" y="82"/>
                    <a:pt x="92" y="82"/>
                    <a:pt x="92" y="82"/>
                  </a:cubicBezTo>
                  <a:cubicBezTo>
                    <a:pt x="92" y="95"/>
                    <a:pt x="92" y="95"/>
                    <a:pt x="92" y="95"/>
                  </a:cubicBezTo>
                  <a:cubicBezTo>
                    <a:pt x="82" y="105"/>
                    <a:pt x="66" y="108"/>
                    <a:pt x="55" y="108"/>
                  </a:cubicBezTo>
                  <a:cubicBezTo>
                    <a:pt x="20" y="108"/>
                    <a:pt x="0" y="90"/>
                    <a:pt x="0" y="53"/>
                  </a:cubicBezTo>
                  <a:cubicBezTo>
                    <a:pt x="0" y="24"/>
                    <a:pt x="18" y="0"/>
                    <a:pt x="49" y="0"/>
                  </a:cubicBezTo>
                  <a:cubicBezTo>
                    <a:pt x="84" y="0"/>
                    <a:pt x="96" y="24"/>
                    <a:pt x="97" y="55"/>
                  </a:cubicBezTo>
                  <a:lnTo>
                    <a:pt x="16" y="55"/>
                  </a:lnTo>
                  <a:close/>
                  <a:moveTo>
                    <a:pt x="17" y="42"/>
                  </a:moveTo>
                  <a:cubicBezTo>
                    <a:pt x="80" y="42"/>
                    <a:pt x="80" y="42"/>
                    <a:pt x="80" y="42"/>
                  </a:cubicBezTo>
                  <a:cubicBezTo>
                    <a:pt x="79"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6">
              <a:extLst>
                <a:ext uri="{FF2B5EF4-FFF2-40B4-BE49-F238E27FC236}">
                  <a16:creationId xmlns:a16="http://schemas.microsoft.com/office/drawing/2014/main" id="{F45F3F6C-EE86-4A60-87E0-FDC9532B3D79}"/>
                </a:ext>
              </a:extLst>
            </p:cNvPr>
            <p:cNvSpPr>
              <a:spLocks/>
            </p:cNvSpPr>
            <p:nvPr userDrawn="1"/>
          </p:nvSpPr>
          <p:spPr bwMode="auto">
            <a:xfrm>
              <a:off x="4070" y="2017"/>
              <a:ext cx="146" cy="196"/>
            </a:xfrm>
            <a:custGeom>
              <a:avLst/>
              <a:gdLst>
                <a:gd name="T0" fmla="*/ 0 w 113"/>
                <a:gd name="T1" fmla="*/ 111 h 151"/>
                <a:gd name="T2" fmla="*/ 4 w 113"/>
                <a:gd name="T3" fmla="*/ 111 h 151"/>
                <a:gd name="T4" fmla="*/ 60 w 113"/>
                <a:gd name="T5" fmla="*/ 135 h 151"/>
                <a:gd name="T6" fmla="*/ 96 w 113"/>
                <a:gd name="T7" fmla="*/ 111 h 151"/>
                <a:gd name="T8" fmla="*/ 56 w 113"/>
                <a:gd name="T9" fmla="*/ 84 h 151"/>
                <a:gd name="T10" fmla="*/ 2 w 113"/>
                <a:gd name="T11" fmla="*/ 41 h 151"/>
                <a:gd name="T12" fmla="*/ 59 w 113"/>
                <a:gd name="T13" fmla="*/ 0 h 151"/>
                <a:gd name="T14" fmla="*/ 108 w 113"/>
                <a:gd name="T15" fmla="*/ 16 h 151"/>
                <a:gd name="T16" fmla="*/ 108 w 113"/>
                <a:gd name="T17" fmla="*/ 32 h 151"/>
                <a:gd name="T18" fmla="*/ 103 w 113"/>
                <a:gd name="T19" fmla="*/ 32 h 151"/>
                <a:gd name="T20" fmla="*/ 55 w 113"/>
                <a:gd name="T21" fmla="*/ 15 h 151"/>
                <a:gd name="T22" fmla="*/ 19 w 113"/>
                <a:gd name="T23" fmla="*/ 41 h 151"/>
                <a:gd name="T24" fmla="*/ 58 w 113"/>
                <a:gd name="T25" fmla="*/ 68 h 151"/>
                <a:gd name="T26" fmla="*/ 113 w 113"/>
                <a:gd name="T27" fmla="*/ 111 h 151"/>
                <a:gd name="T28" fmla="*/ 60 w 113"/>
                <a:gd name="T29" fmla="*/ 151 h 151"/>
                <a:gd name="T30" fmla="*/ 0 w 113"/>
                <a:gd name="T31" fmla="*/ 131 h 151"/>
                <a:gd name="T32" fmla="*/ 0 w 113"/>
                <a:gd name="T33" fmla="*/ 11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51">
                  <a:moveTo>
                    <a:pt x="0" y="111"/>
                  </a:moveTo>
                  <a:cubicBezTo>
                    <a:pt x="4" y="111"/>
                    <a:pt x="4" y="111"/>
                    <a:pt x="4" y="111"/>
                  </a:cubicBezTo>
                  <a:cubicBezTo>
                    <a:pt x="18" y="125"/>
                    <a:pt x="41" y="135"/>
                    <a:pt x="60" y="135"/>
                  </a:cubicBezTo>
                  <a:cubicBezTo>
                    <a:pt x="84" y="135"/>
                    <a:pt x="96" y="122"/>
                    <a:pt x="96" y="111"/>
                  </a:cubicBezTo>
                  <a:cubicBezTo>
                    <a:pt x="96" y="93"/>
                    <a:pt x="76" y="88"/>
                    <a:pt x="56" y="84"/>
                  </a:cubicBezTo>
                  <a:cubicBezTo>
                    <a:pt x="31" y="78"/>
                    <a:pt x="2" y="72"/>
                    <a:pt x="2" y="41"/>
                  </a:cubicBezTo>
                  <a:cubicBezTo>
                    <a:pt x="2" y="18"/>
                    <a:pt x="23" y="0"/>
                    <a:pt x="59" y="0"/>
                  </a:cubicBezTo>
                  <a:cubicBezTo>
                    <a:pt x="80" y="0"/>
                    <a:pt x="99" y="8"/>
                    <a:pt x="108" y="16"/>
                  </a:cubicBezTo>
                  <a:cubicBezTo>
                    <a:pt x="108" y="32"/>
                    <a:pt x="108" y="32"/>
                    <a:pt x="108" y="32"/>
                  </a:cubicBezTo>
                  <a:cubicBezTo>
                    <a:pt x="103" y="32"/>
                    <a:pt x="103" y="32"/>
                    <a:pt x="103" y="32"/>
                  </a:cubicBezTo>
                  <a:cubicBezTo>
                    <a:pt x="93" y="23"/>
                    <a:pt x="76" y="15"/>
                    <a:pt x="55" y="15"/>
                  </a:cubicBezTo>
                  <a:cubicBezTo>
                    <a:pt x="33" y="15"/>
                    <a:pt x="19" y="27"/>
                    <a:pt x="19" y="41"/>
                  </a:cubicBezTo>
                  <a:cubicBezTo>
                    <a:pt x="19" y="58"/>
                    <a:pt x="39" y="63"/>
                    <a:pt x="58" y="68"/>
                  </a:cubicBezTo>
                  <a:cubicBezTo>
                    <a:pt x="83" y="74"/>
                    <a:pt x="113" y="79"/>
                    <a:pt x="113" y="111"/>
                  </a:cubicBezTo>
                  <a:cubicBezTo>
                    <a:pt x="113" y="133"/>
                    <a:pt x="94" y="151"/>
                    <a:pt x="60" y="151"/>
                  </a:cubicBezTo>
                  <a:cubicBezTo>
                    <a:pt x="36" y="151"/>
                    <a:pt x="18" y="145"/>
                    <a:pt x="0" y="131"/>
                  </a:cubicBezTo>
                  <a:lnTo>
                    <a:pt x="0" y="11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7">
              <a:extLst>
                <a:ext uri="{FF2B5EF4-FFF2-40B4-BE49-F238E27FC236}">
                  <a16:creationId xmlns:a16="http://schemas.microsoft.com/office/drawing/2014/main" id="{EE152569-52FF-4283-934A-BAD9888BB258}"/>
                </a:ext>
              </a:extLst>
            </p:cNvPr>
            <p:cNvSpPr>
              <a:spLocks noEditPoints="1"/>
            </p:cNvSpPr>
            <p:nvPr userDrawn="1"/>
          </p:nvSpPr>
          <p:spPr bwMode="auto">
            <a:xfrm>
              <a:off x="4243" y="2016"/>
              <a:ext cx="20" cy="193"/>
            </a:xfrm>
            <a:custGeom>
              <a:avLst/>
              <a:gdLst>
                <a:gd name="T0" fmla="*/ 0 w 20"/>
                <a:gd name="T1" fmla="*/ 27 h 193"/>
                <a:gd name="T2" fmla="*/ 0 w 20"/>
                <a:gd name="T3" fmla="*/ 0 h 193"/>
                <a:gd name="T4" fmla="*/ 20 w 20"/>
                <a:gd name="T5" fmla="*/ 0 h 193"/>
                <a:gd name="T6" fmla="*/ 20 w 20"/>
                <a:gd name="T7" fmla="*/ 27 h 193"/>
                <a:gd name="T8" fmla="*/ 0 w 20"/>
                <a:gd name="T9" fmla="*/ 27 h 193"/>
                <a:gd name="T10" fmla="*/ 0 w 20"/>
                <a:gd name="T11" fmla="*/ 193 h 193"/>
                <a:gd name="T12" fmla="*/ 0 w 20"/>
                <a:gd name="T13" fmla="*/ 60 h 193"/>
                <a:gd name="T14" fmla="*/ 20 w 20"/>
                <a:gd name="T15" fmla="*/ 60 h 193"/>
                <a:gd name="T16" fmla="*/ 20 w 20"/>
                <a:gd name="T17" fmla="*/ 193 h 193"/>
                <a:gd name="T18" fmla="*/ 0 w 20"/>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3">
                  <a:moveTo>
                    <a:pt x="0" y="27"/>
                  </a:moveTo>
                  <a:lnTo>
                    <a:pt x="0" y="0"/>
                  </a:lnTo>
                  <a:lnTo>
                    <a:pt x="20" y="0"/>
                  </a:lnTo>
                  <a:lnTo>
                    <a:pt x="20" y="27"/>
                  </a:lnTo>
                  <a:lnTo>
                    <a:pt x="0" y="27"/>
                  </a:lnTo>
                  <a:close/>
                  <a:moveTo>
                    <a:pt x="0" y="193"/>
                  </a:moveTo>
                  <a:lnTo>
                    <a:pt x="0" y="60"/>
                  </a:lnTo>
                  <a:lnTo>
                    <a:pt x="20" y="60"/>
                  </a:lnTo>
                  <a:lnTo>
                    <a:pt x="20"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8">
              <a:extLst>
                <a:ext uri="{FF2B5EF4-FFF2-40B4-BE49-F238E27FC236}">
                  <a16:creationId xmlns:a16="http://schemas.microsoft.com/office/drawing/2014/main" id="{68341E5B-42EF-49C5-8175-9E3EBBFB990F}"/>
                </a:ext>
              </a:extLst>
            </p:cNvPr>
            <p:cNvSpPr>
              <a:spLocks/>
            </p:cNvSpPr>
            <p:nvPr userDrawn="1"/>
          </p:nvSpPr>
          <p:spPr bwMode="auto">
            <a:xfrm>
              <a:off x="4301" y="2013"/>
              <a:ext cx="116" cy="196"/>
            </a:xfrm>
            <a:custGeom>
              <a:avLst/>
              <a:gdLst>
                <a:gd name="T0" fmla="*/ 74 w 90"/>
                <a:gd name="T1" fmla="*/ 87 h 151"/>
                <a:gd name="T2" fmla="*/ 46 w 90"/>
                <a:gd name="T3" fmla="*/ 61 h 151"/>
                <a:gd name="T4" fmla="*/ 16 w 90"/>
                <a:gd name="T5" fmla="*/ 85 h 151"/>
                <a:gd name="T6" fmla="*/ 16 w 90"/>
                <a:gd name="T7" fmla="*/ 151 h 151"/>
                <a:gd name="T8" fmla="*/ 0 w 90"/>
                <a:gd name="T9" fmla="*/ 151 h 151"/>
                <a:gd name="T10" fmla="*/ 0 w 90"/>
                <a:gd name="T11" fmla="*/ 0 h 151"/>
                <a:gd name="T12" fmla="*/ 16 w 90"/>
                <a:gd name="T13" fmla="*/ 0 h 151"/>
                <a:gd name="T14" fmla="*/ 16 w 90"/>
                <a:gd name="T15" fmla="*/ 66 h 151"/>
                <a:gd name="T16" fmla="*/ 18 w 90"/>
                <a:gd name="T17" fmla="*/ 66 h 151"/>
                <a:gd name="T18" fmla="*/ 51 w 90"/>
                <a:gd name="T19" fmla="*/ 47 h 151"/>
                <a:gd name="T20" fmla="*/ 90 w 90"/>
                <a:gd name="T21" fmla="*/ 85 h 151"/>
                <a:gd name="T22" fmla="*/ 90 w 90"/>
                <a:gd name="T23" fmla="*/ 151 h 151"/>
                <a:gd name="T24" fmla="*/ 74 w 90"/>
                <a:gd name="T25" fmla="*/ 151 h 151"/>
                <a:gd name="T26" fmla="*/ 74 w 90"/>
                <a:gd name="T27"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51">
                  <a:moveTo>
                    <a:pt x="74" y="87"/>
                  </a:moveTo>
                  <a:cubicBezTo>
                    <a:pt x="74" y="70"/>
                    <a:pt x="62" y="61"/>
                    <a:pt x="46" y="61"/>
                  </a:cubicBezTo>
                  <a:cubicBezTo>
                    <a:pt x="34" y="61"/>
                    <a:pt x="17" y="70"/>
                    <a:pt x="16" y="85"/>
                  </a:cubicBezTo>
                  <a:cubicBezTo>
                    <a:pt x="16" y="151"/>
                    <a:pt x="16" y="151"/>
                    <a:pt x="16" y="151"/>
                  </a:cubicBezTo>
                  <a:cubicBezTo>
                    <a:pt x="0" y="151"/>
                    <a:pt x="0" y="151"/>
                    <a:pt x="0" y="151"/>
                  </a:cubicBezTo>
                  <a:cubicBezTo>
                    <a:pt x="0" y="0"/>
                    <a:pt x="0" y="0"/>
                    <a:pt x="0" y="0"/>
                  </a:cubicBezTo>
                  <a:cubicBezTo>
                    <a:pt x="16" y="0"/>
                    <a:pt x="16" y="0"/>
                    <a:pt x="16" y="0"/>
                  </a:cubicBezTo>
                  <a:cubicBezTo>
                    <a:pt x="16" y="66"/>
                    <a:pt x="16" y="66"/>
                    <a:pt x="16" y="66"/>
                  </a:cubicBezTo>
                  <a:cubicBezTo>
                    <a:pt x="18" y="66"/>
                    <a:pt x="18" y="66"/>
                    <a:pt x="18" y="66"/>
                  </a:cubicBezTo>
                  <a:cubicBezTo>
                    <a:pt x="24" y="52"/>
                    <a:pt x="37" y="47"/>
                    <a:pt x="51" y="47"/>
                  </a:cubicBezTo>
                  <a:cubicBezTo>
                    <a:pt x="74" y="47"/>
                    <a:pt x="90" y="58"/>
                    <a:pt x="90" y="85"/>
                  </a:cubicBezTo>
                  <a:cubicBezTo>
                    <a:pt x="90" y="151"/>
                    <a:pt x="90" y="151"/>
                    <a:pt x="90" y="151"/>
                  </a:cubicBezTo>
                  <a:cubicBezTo>
                    <a:pt x="74" y="151"/>
                    <a:pt x="74" y="151"/>
                    <a:pt x="74" y="151"/>
                  </a:cubicBezTo>
                  <a:lnTo>
                    <a:pt x="74" y="87"/>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9">
              <a:extLst>
                <a:ext uri="{FF2B5EF4-FFF2-40B4-BE49-F238E27FC236}">
                  <a16:creationId xmlns:a16="http://schemas.microsoft.com/office/drawing/2014/main" id="{E1E2E313-9112-4AD1-B04E-84F18BCA56AC}"/>
                </a:ext>
              </a:extLst>
            </p:cNvPr>
            <p:cNvSpPr>
              <a:spLocks/>
            </p:cNvSpPr>
            <p:nvPr userDrawn="1"/>
          </p:nvSpPr>
          <p:spPr bwMode="auto">
            <a:xfrm>
              <a:off x="4433"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0">
              <a:extLst>
                <a:ext uri="{FF2B5EF4-FFF2-40B4-BE49-F238E27FC236}">
                  <a16:creationId xmlns:a16="http://schemas.microsoft.com/office/drawing/2014/main" id="{7BB1AC0F-DFF4-417A-B1EE-05F3F4677FD9}"/>
                </a:ext>
              </a:extLst>
            </p:cNvPr>
            <p:cNvSpPr>
              <a:spLocks noEditPoints="1"/>
            </p:cNvSpPr>
            <p:nvPr userDrawn="1"/>
          </p:nvSpPr>
          <p:spPr bwMode="auto">
            <a:xfrm>
              <a:off x="4527" y="2073"/>
              <a:ext cx="114" cy="140"/>
            </a:xfrm>
            <a:custGeom>
              <a:avLst/>
              <a:gdLst>
                <a:gd name="T0" fmla="*/ 72 w 88"/>
                <a:gd name="T1" fmla="*/ 93 h 108"/>
                <a:gd name="T2" fmla="*/ 69 w 88"/>
                <a:gd name="T3" fmla="*/ 93 h 108"/>
                <a:gd name="T4" fmla="*/ 35 w 88"/>
                <a:gd name="T5" fmla="*/ 108 h 108"/>
                <a:gd name="T6" fmla="*/ 0 w 88"/>
                <a:gd name="T7" fmla="*/ 77 h 108"/>
                <a:gd name="T8" fmla="*/ 40 w 88"/>
                <a:gd name="T9" fmla="*/ 42 h 108"/>
                <a:gd name="T10" fmla="*/ 69 w 88"/>
                <a:gd name="T11" fmla="*/ 37 h 108"/>
                <a:gd name="T12" fmla="*/ 71 w 88"/>
                <a:gd name="T13" fmla="*/ 34 h 108"/>
                <a:gd name="T14" fmla="*/ 44 w 88"/>
                <a:gd name="T15" fmla="*/ 14 h 108"/>
                <a:gd name="T16" fmla="*/ 10 w 88"/>
                <a:gd name="T17" fmla="*/ 28 h 108"/>
                <a:gd name="T18" fmla="*/ 7 w 88"/>
                <a:gd name="T19" fmla="*/ 28 h 108"/>
                <a:gd name="T20" fmla="*/ 7 w 88"/>
                <a:gd name="T21" fmla="*/ 13 h 108"/>
                <a:gd name="T22" fmla="*/ 44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6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0" y="103"/>
                    <a:pt x="49" y="108"/>
                    <a:pt x="35" y="108"/>
                  </a:cubicBezTo>
                  <a:cubicBezTo>
                    <a:pt x="15" y="108"/>
                    <a:pt x="0" y="95"/>
                    <a:pt x="0" y="77"/>
                  </a:cubicBezTo>
                  <a:cubicBezTo>
                    <a:pt x="0" y="56"/>
                    <a:pt x="16" y="47"/>
                    <a:pt x="40" y="42"/>
                  </a:cubicBezTo>
                  <a:cubicBezTo>
                    <a:pt x="47" y="40"/>
                    <a:pt x="62" y="38"/>
                    <a:pt x="69" y="37"/>
                  </a:cubicBezTo>
                  <a:cubicBezTo>
                    <a:pt x="71" y="34"/>
                    <a:pt x="71" y="34"/>
                    <a:pt x="71" y="34"/>
                  </a:cubicBezTo>
                  <a:cubicBezTo>
                    <a:pt x="68" y="23"/>
                    <a:pt x="58" y="14"/>
                    <a:pt x="44" y="14"/>
                  </a:cubicBezTo>
                  <a:cubicBezTo>
                    <a:pt x="29" y="14"/>
                    <a:pt x="20" y="19"/>
                    <a:pt x="10" y="28"/>
                  </a:cubicBezTo>
                  <a:cubicBezTo>
                    <a:pt x="7" y="28"/>
                    <a:pt x="7" y="28"/>
                    <a:pt x="7" y="28"/>
                  </a:cubicBezTo>
                  <a:cubicBezTo>
                    <a:pt x="7" y="13"/>
                    <a:pt x="7" y="13"/>
                    <a:pt x="7" y="13"/>
                  </a:cubicBezTo>
                  <a:cubicBezTo>
                    <a:pt x="16" y="6"/>
                    <a:pt x="28" y="0"/>
                    <a:pt x="44"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6" y="65"/>
                    <a:pt x="16" y="77"/>
                  </a:cubicBezTo>
                  <a:cubicBezTo>
                    <a:pt x="16"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1">
              <a:extLst>
                <a:ext uri="{FF2B5EF4-FFF2-40B4-BE49-F238E27FC236}">
                  <a16:creationId xmlns:a16="http://schemas.microsoft.com/office/drawing/2014/main" id="{B3FC2293-4139-413A-AFD2-C72D8CD6979B}"/>
                </a:ext>
              </a:extLst>
            </p:cNvPr>
            <p:cNvSpPr>
              <a:spLocks/>
            </p:cNvSpPr>
            <p:nvPr userDrawn="1"/>
          </p:nvSpPr>
          <p:spPr bwMode="auto">
            <a:xfrm>
              <a:off x="4670" y="2073"/>
              <a:ext cx="102" cy="140"/>
            </a:xfrm>
            <a:custGeom>
              <a:avLst/>
              <a:gdLst>
                <a:gd name="T0" fmla="*/ 0 w 79"/>
                <a:gd name="T1" fmla="*/ 80 h 108"/>
                <a:gd name="T2" fmla="*/ 5 w 79"/>
                <a:gd name="T3" fmla="*/ 80 h 108"/>
                <a:gd name="T4" fmla="*/ 39 w 79"/>
                <a:gd name="T5" fmla="*/ 95 h 108"/>
                <a:gd name="T6" fmla="*/ 64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9" y="95"/>
                  </a:cubicBezTo>
                  <a:cubicBezTo>
                    <a:pt x="55" y="95"/>
                    <a:pt x="64" y="90"/>
                    <a:pt x="64" y="79"/>
                  </a:cubicBezTo>
                  <a:cubicBezTo>
                    <a:pt x="64" y="58"/>
                    <a:pt x="0" y="64"/>
                    <a:pt x="0" y="29"/>
                  </a:cubicBezTo>
                  <a:cubicBezTo>
                    <a:pt x="0" y="12"/>
                    <a:pt x="14" y="0"/>
                    <a:pt x="41" y="0"/>
                  </a:cubicBezTo>
                  <a:cubicBezTo>
                    <a:pt x="57" y="0"/>
                    <a:pt x="68" y="5"/>
                    <a:pt x="74" y="9"/>
                  </a:cubicBezTo>
                  <a:cubicBezTo>
                    <a:pt x="74" y="25"/>
                    <a:pt x="74" y="25"/>
                    <a:pt x="74" y="25"/>
                  </a:cubicBezTo>
                  <a:cubicBezTo>
                    <a:pt x="69" y="25"/>
                    <a:pt x="69" y="25"/>
                    <a:pt x="69" y="25"/>
                  </a:cubicBezTo>
                  <a:cubicBezTo>
                    <a:pt x="66"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2">
              <a:extLst>
                <a:ext uri="{FF2B5EF4-FFF2-40B4-BE49-F238E27FC236}">
                  <a16:creationId xmlns:a16="http://schemas.microsoft.com/office/drawing/2014/main" id="{F3E96B89-A1C5-40BE-8452-D4CAD5B2F221}"/>
                </a:ext>
              </a:extLst>
            </p:cNvPr>
            <p:cNvSpPr>
              <a:spLocks/>
            </p:cNvSpPr>
            <p:nvPr userDrawn="1"/>
          </p:nvSpPr>
          <p:spPr bwMode="auto">
            <a:xfrm>
              <a:off x="4799" y="2076"/>
              <a:ext cx="119"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6 w 92"/>
                <a:gd name="T13" fmla="*/ 103 h 104"/>
                <a:gd name="T14" fmla="*/ 76 w 92"/>
                <a:gd name="T15" fmla="*/ 85 h 104"/>
                <a:gd name="T16" fmla="*/ 74 w 92"/>
                <a:gd name="T17" fmla="*/ 85 h 104"/>
                <a:gd name="T18" fmla="*/ 39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6" y="103"/>
                    <a:pt x="76" y="103"/>
                    <a:pt x="76" y="103"/>
                  </a:cubicBezTo>
                  <a:cubicBezTo>
                    <a:pt x="76" y="85"/>
                    <a:pt x="76" y="85"/>
                    <a:pt x="76" y="85"/>
                  </a:cubicBezTo>
                  <a:cubicBezTo>
                    <a:pt x="74" y="85"/>
                    <a:pt x="74" y="85"/>
                    <a:pt x="74" y="85"/>
                  </a:cubicBezTo>
                  <a:cubicBezTo>
                    <a:pt x="67" y="99"/>
                    <a:pt x="53" y="104"/>
                    <a:pt x="39"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3">
              <a:extLst>
                <a:ext uri="{FF2B5EF4-FFF2-40B4-BE49-F238E27FC236}">
                  <a16:creationId xmlns:a16="http://schemas.microsoft.com/office/drawing/2014/main" id="{56635496-67A6-4442-AC86-BA2743781C61}"/>
                </a:ext>
              </a:extLst>
            </p:cNvPr>
            <p:cNvSpPr>
              <a:spLocks/>
            </p:cNvSpPr>
            <p:nvPr userDrawn="1"/>
          </p:nvSpPr>
          <p:spPr bwMode="auto">
            <a:xfrm>
              <a:off x="493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4">
              <a:extLst>
                <a:ext uri="{FF2B5EF4-FFF2-40B4-BE49-F238E27FC236}">
                  <a16:creationId xmlns:a16="http://schemas.microsoft.com/office/drawing/2014/main" id="{3271BEFF-B66E-498D-9E36-83E11F786115}"/>
                </a:ext>
              </a:extLst>
            </p:cNvPr>
            <p:cNvSpPr>
              <a:spLocks/>
            </p:cNvSpPr>
            <p:nvPr userDrawn="1"/>
          </p:nvSpPr>
          <p:spPr bwMode="auto">
            <a:xfrm>
              <a:off x="5038"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9"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8" y="99"/>
                    <a:pt x="54" y="104"/>
                    <a:pt x="40" y="104"/>
                  </a:cubicBezTo>
                  <a:cubicBezTo>
                    <a:pt x="17"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5">
              <a:extLst>
                <a:ext uri="{FF2B5EF4-FFF2-40B4-BE49-F238E27FC236}">
                  <a16:creationId xmlns:a16="http://schemas.microsoft.com/office/drawing/2014/main" id="{D461DDF2-9042-4A60-ADB1-BEA6CF52D55B}"/>
                </a:ext>
              </a:extLst>
            </p:cNvPr>
            <p:cNvSpPr>
              <a:spLocks/>
            </p:cNvSpPr>
            <p:nvPr userDrawn="1"/>
          </p:nvSpPr>
          <p:spPr bwMode="auto">
            <a:xfrm>
              <a:off x="5186" y="2073"/>
              <a:ext cx="103" cy="140"/>
            </a:xfrm>
            <a:custGeom>
              <a:avLst/>
              <a:gdLst>
                <a:gd name="T0" fmla="*/ 0 w 80"/>
                <a:gd name="T1" fmla="*/ 80 h 108"/>
                <a:gd name="T2" fmla="*/ 6 w 80"/>
                <a:gd name="T3" fmla="*/ 80 h 108"/>
                <a:gd name="T4" fmla="*/ 39 w 80"/>
                <a:gd name="T5" fmla="*/ 95 h 108"/>
                <a:gd name="T6" fmla="*/ 64 w 80"/>
                <a:gd name="T7" fmla="*/ 79 h 108"/>
                <a:gd name="T8" fmla="*/ 1 w 80"/>
                <a:gd name="T9" fmla="*/ 29 h 108"/>
                <a:gd name="T10" fmla="*/ 41 w 80"/>
                <a:gd name="T11" fmla="*/ 0 h 108"/>
                <a:gd name="T12" fmla="*/ 74 w 80"/>
                <a:gd name="T13" fmla="*/ 9 h 108"/>
                <a:gd name="T14" fmla="*/ 74 w 80"/>
                <a:gd name="T15" fmla="*/ 25 h 108"/>
                <a:gd name="T16" fmla="*/ 70 w 80"/>
                <a:gd name="T17" fmla="*/ 25 h 108"/>
                <a:gd name="T18" fmla="*/ 41 w 80"/>
                <a:gd name="T19" fmla="*/ 13 h 108"/>
                <a:gd name="T20" fmla="*/ 16 w 80"/>
                <a:gd name="T21" fmla="*/ 27 h 108"/>
                <a:gd name="T22" fmla="*/ 80 w 80"/>
                <a:gd name="T23" fmla="*/ 78 h 108"/>
                <a:gd name="T24" fmla="*/ 39 w 80"/>
                <a:gd name="T25" fmla="*/ 108 h 108"/>
                <a:gd name="T26" fmla="*/ 0 w 80"/>
                <a:gd name="T27" fmla="*/ 96 h 108"/>
                <a:gd name="T28" fmla="*/ 0 w 80"/>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8">
                  <a:moveTo>
                    <a:pt x="0" y="80"/>
                  </a:moveTo>
                  <a:cubicBezTo>
                    <a:pt x="6" y="80"/>
                    <a:pt x="6" y="80"/>
                    <a:pt x="6" y="80"/>
                  </a:cubicBezTo>
                  <a:cubicBezTo>
                    <a:pt x="11" y="88"/>
                    <a:pt x="26" y="95"/>
                    <a:pt x="39" y="95"/>
                  </a:cubicBezTo>
                  <a:cubicBezTo>
                    <a:pt x="55" y="95"/>
                    <a:pt x="64" y="90"/>
                    <a:pt x="64" y="79"/>
                  </a:cubicBezTo>
                  <a:cubicBezTo>
                    <a:pt x="64" y="58"/>
                    <a:pt x="1" y="64"/>
                    <a:pt x="1" y="29"/>
                  </a:cubicBezTo>
                  <a:cubicBezTo>
                    <a:pt x="1" y="12"/>
                    <a:pt x="14" y="0"/>
                    <a:pt x="41" y="0"/>
                  </a:cubicBezTo>
                  <a:cubicBezTo>
                    <a:pt x="57" y="0"/>
                    <a:pt x="68" y="5"/>
                    <a:pt x="74" y="9"/>
                  </a:cubicBezTo>
                  <a:cubicBezTo>
                    <a:pt x="74" y="25"/>
                    <a:pt x="74" y="25"/>
                    <a:pt x="74" y="25"/>
                  </a:cubicBezTo>
                  <a:cubicBezTo>
                    <a:pt x="70" y="25"/>
                    <a:pt x="70" y="25"/>
                    <a:pt x="70" y="25"/>
                  </a:cubicBezTo>
                  <a:cubicBezTo>
                    <a:pt x="66" y="21"/>
                    <a:pt x="56" y="13"/>
                    <a:pt x="41" y="13"/>
                  </a:cubicBezTo>
                  <a:cubicBezTo>
                    <a:pt x="24" y="13"/>
                    <a:pt x="16" y="19"/>
                    <a:pt x="16" y="27"/>
                  </a:cubicBezTo>
                  <a:cubicBezTo>
                    <a:pt x="16" y="52"/>
                    <a:pt x="80" y="42"/>
                    <a:pt x="80" y="78"/>
                  </a:cubicBezTo>
                  <a:cubicBezTo>
                    <a:pt x="80" y="96"/>
                    <a:pt x="68" y="108"/>
                    <a:pt x="39"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6">
              <a:extLst>
                <a:ext uri="{FF2B5EF4-FFF2-40B4-BE49-F238E27FC236}">
                  <a16:creationId xmlns:a16="http://schemas.microsoft.com/office/drawing/2014/main" id="{30F4EA0F-B2F2-4654-A36E-86E0AC138F1E}"/>
                </a:ext>
              </a:extLst>
            </p:cNvPr>
            <p:cNvSpPr>
              <a:spLocks noEditPoints="1"/>
            </p:cNvSpPr>
            <p:nvPr userDrawn="1"/>
          </p:nvSpPr>
          <p:spPr bwMode="auto">
            <a:xfrm>
              <a:off x="1" y="2017"/>
              <a:ext cx="938" cy="292"/>
            </a:xfrm>
            <a:custGeom>
              <a:avLst/>
              <a:gdLst>
                <a:gd name="T0" fmla="*/ 638 w 728"/>
                <a:gd name="T1" fmla="*/ 215 h 225"/>
                <a:gd name="T2" fmla="*/ 636 w 728"/>
                <a:gd name="T3" fmla="*/ 192 h 225"/>
                <a:gd name="T4" fmla="*/ 148 w 728"/>
                <a:gd name="T5" fmla="*/ 120 h 225"/>
                <a:gd name="T6" fmla="*/ 213 w 728"/>
                <a:gd name="T7" fmla="*/ 119 h 225"/>
                <a:gd name="T8" fmla="*/ 202 w 728"/>
                <a:gd name="T9" fmla="*/ 105 h 225"/>
                <a:gd name="T10" fmla="*/ 180 w 728"/>
                <a:gd name="T11" fmla="*/ 127 h 225"/>
                <a:gd name="T12" fmla="*/ 194 w 728"/>
                <a:gd name="T13" fmla="*/ 138 h 225"/>
                <a:gd name="T14" fmla="*/ 648 w 728"/>
                <a:gd name="T15" fmla="*/ 204 h 225"/>
                <a:gd name="T16" fmla="*/ 584 w 728"/>
                <a:gd name="T17" fmla="*/ 200 h 225"/>
                <a:gd name="T18" fmla="*/ 580 w 728"/>
                <a:gd name="T19" fmla="*/ 215 h 225"/>
                <a:gd name="T20" fmla="*/ 13 w 728"/>
                <a:gd name="T21" fmla="*/ 185 h 225"/>
                <a:gd name="T22" fmla="*/ 41 w 728"/>
                <a:gd name="T23" fmla="*/ 108 h 225"/>
                <a:gd name="T24" fmla="*/ 32 w 728"/>
                <a:gd name="T25" fmla="*/ 127 h 225"/>
                <a:gd name="T26" fmla="*/ 56 w 728"/>
                <a:gd name="T27" fmla="*/ 73 h 225"/>
                <a:gd name="T28" fmla="*/ 27 w 728"/>
                <a:gd name="T29" fmla="*/ 91 h 225"/>
                <a:gd name="T30" fmla="*/ 674 w 728"/>
                <a:gd name="T31" fmla="*/ 0 h 225"/>
                <a:gd name="T32" fmla="*/ 675 w 728"/>
                <a:gd name="T33" fmla="*/ 150 h 225"/>
                <a:gd name="T34" fmla="*/ 724 w 728"/>
                <a:gd name="T35" fmla="*/ 200 h 225"/>
                <a:gd name="T36" fmla="*/ 728 w 728"/>
                <a:gd name="T37" fmla="*/ 201 h 225"/>
                <a:gd name="T38" fmla="*/ 724 w 728"/>
                <a:gd name="T39" fmla="*/ 208 h 225"/>
                <a:gd name="T40" fmla="*/ 183 w 728"/>
                <a:gd name="T41" fmla="*/ 85 h 225"/>
                <a:gd name="T42" fmla="*/ 169 w 728"/>
                <a:gd name="T43" fmla="*/ 75 h 225"/>
                <a:gd name="T44" fmla="*/ 677 w 728"/>
                <a:gd name="T45" fmla="*/ 215 h 225"/>
                <a:gd name="T46" fmla="*/ 501 w 728"/>
                <a:gd name="T47" fmla="*/ 196 h 225"/>
                <a:gd name="T48" fmla="*/ 509 w 728"/>
                <a:gd name="T49" fmla="*/ 195 h 225"/>
                <a:gd name="T50" fmla="*/ 513 w 728"/>
                <a:gd name="T51" fmla="*/ 215 h 225"/>
                <a:gd name="T52" fmla="*/ 606 w 728"/>
                <a:gd name="T53" fmla="*/ 147 h 225"/>
                <a:gd name="T54" fmla="*/ 540 w 728"/>
                <a:gd name="T55" fmla="*/ 23 h 225"/>
                <a:gd name="T56" fmla="*/ 469 w 728"/>
                <a:gd name="T57" fmla="*/ 225 h 225"/>
                <a:gd name="T58" fmla="*/ 473 w 728"/>
                <a:gd name="T59" fmla="*/ 208 h 225"/>
                <a:gd name="T60" fmla="*/ 513 w 728"/>
                <a:gd name="T61" fmla="*/ 181 h 225"/>
                <a:gd name="T62" fmla="*/ 564 w 728"/>
                <a:gd name="T63" fmla="*/ 210 h 225"/>
                <a:gd name="T64" fmla="*/ 548 w 728"/>
                <a:gd name="T65" fmla="*/ 201 h 225"/>
                <a:gd name="T66" fmla="*/ 523 w 728"/>
                <a:gd name="T67" fmla="*/ 198 h 225"/>
                <a:gd name="T68" fmla="*/ 526 w 728"/>
                <a:gd name="T69" fmla="*/ 198 h 225"/>
                <a:gd name="T70" fmla="*/ 363 w 728"/>
                <a:gd name="T71" fmla="*/ 197 h 225"/>
                <a:gd name="T72" fmla="*/ 456 w 728"/>
                <a:gd name="T73" fmla="*/ 192 h 225"/>
                <a:gd name="T74" fmla="*/ 462 w 728"/>
                <a:gd name="T75" fmla="*/ 192 h 225"/>
                <a:gd name="T76" fmla="*/ 101 w 728"/>
                <a:gd name="T77" fmla="*/ 131 h 225"/>
                <a:gd name="T78" fmla="*/ 209 w 728"/>
                <a:gd name="T79" fmla="*/ 222 h 225"/>
                <a:gd name="T80" fmla="*/ 227 w 728"/>
                <a:gd name="T81" fmla="*/ 46 h 225"/>
                <a:gd name="T82" fmla="*/ 217 w 728"/>
                <a:gd name="T83" fmla="*/ 60 h 225"/>
                <a:gd name="T84" fmla="*/ 204 w 728"/>
                <a:gd name="T85" fmla="*/ 33 h 225"/>
                <a:gd name="T86" fmla="*/ 158 w 728"/>
                <a:gd name="T87" fmla="*/ 77 h 225"/>
                <a:gd name="T88" fmla="*/ 136 w 728"/>
                <a:gd name="T89" fmla="*/ 71 h 225"/>
                <a:gd name="T90" fmla="*/ 134 w 728"/>
                <a:gd name="T91" fmla="*/ 167 h 225"/>
                <a:gd name="T92" fmla="*/ 146 w 728"/>
                <a:gd name="T93" fmla="*/ 152 h 225"/>
                <a:gd name="T94" fmla="*/ 107 w 728"/>
                <a:gd name="T95" fmla="*/ 85 h 225"/>
                <a:gd name="T96" fmla="*/ 152 w 728"/>
                <a:gd name="T97" fmla="*/ 130 h 225"/>
                <a:gd name="T98" fmla="*/ 158 w 728"/>
                <a:gd name="T99" fmla="*/ 178 h 225"/>
                <a:gd name="T100" fmla="*/ 242 w 728"/>
                <a:gd name="T101" fmla="*/ 156 h 225"/>
                <a:gd name="T102" fmla="*/ 229 w 728"/>
                <a:gd name="T103" fmla="*/ 141 h 225"/>
                <a:gd name="T104" fmla="*/ 255 w 728"/>
                <a:gd name="T105" fmla="*/ 125 h 225"/>
                <a:gd name="T106" fmla="*/ 209 w 728"/>
                <a:gd name="T107" fmla="*/ 84 h 225"/>
                <a:gd name="T108" fmla="*/ 376 w 728"/>
                <a:gd name="T109" fmla="*/ 66 h 225"/>
                <a:gd name="T110" fmla="*/ 399 w 728"/>
                <a:gd name="T111" fmla="*/ 192 h 225"/>
                <a:gd name="T112" fmla="*/ 397 w 728"/>
                <a:gd name="T113" fmla="*/ 195 h 225"/>
                <a:gd name="T114" fmla="*/ 426 w 728"/>
                <a:gd name="T115" fmla="*/ 203 h 225"/>
                <a:gd name="T116" fmla="*/ 430 w 728"/>
                <a:gd name="T117" fmla="*/ 204 h 225"/>
                <a:gd name="T118" fmla="*/ 624 w 728"/>
                <a:gd name="T119" fmla="*/ 197 h 225"/>
                <a:gd name="T120" fmla="*/ 608 w 728"/>
                <a:gd name="T121" fmla="*/ 210 h 225"/>
                <a:gd name="T122" fmla="*/ 411 w 728"/>
                <a:gd name="T123" fmla="*/ 192 h 225"/>
                <a:gd name="T124" fmla="*/ 418 w 728"/>
                <a:gd name="T125" fmla="*/ 2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8" h="225">
                  <a:moveTo>
                    <a:pt x="636" y="184"/>
                  </a:moveTo>
                  <a:cubicBezTo>
                    <a:pt x="632" y="184"/>
                    <a:pt x="632" y="184"/>
                    <a:pt x="632" y="184"/>
                  </a:cubicBezTo>
                  <a:cubicBezTo>
                    <a:pt x="632" y="192"/>
                    <a:pt x="632" y="192"/>
                    <a:pt x="632" y="192"/>
                  </a:cubicBezTo>
                  <a:cubicBezTo>
                    <a:pt x="628" y="192"/>
                    <a:pt x="628" y="192"/>
                    <a:pt x="628" y="192"/>
                  </a:cubicBezTo>
                  <a:cubicBezTo>
                    <a:pt x="628" y="195"/>
                    <a:pt x="628" y="195"/>
                    <a:pt x="628" y="195"/>
                  </a:cubicBezTo>
                  <a:cubicBezTo>
                    <a:pt x="632" y="195"/>
                    <a:pt x="632" y="195"/>
                    <a:pt x="632" y="195"/>
                  </a:cubicBezTo>
                  <a:cubicBezTo>
                    <a:pt x="632" y="208"/>
                    <a:pt x="632" y="208"/>
                    <a:pt x="632" y="208"/>
                  </a:cubicBezTo>
                  <a:cubicBezTo>
                    <a:pt x="632" y="214"/>
                    <a:pt x="634" y="215"/>
                    <a:pt x="638" y="215"/>
                  </a:cubicBezTo>
                  <a:cubicBezTo>
                    <a:pt x="641" y="215"/>
                    <a:pt x="641" y="215"/>
                    <a:pt x="641" y="215"/>
                  </a:cubicBezTo>
                  <a:cubicBezTo>
                    <a:pt x="641" y="212"/>
                    <a:pt x="641" y="212"/>
                    <a:pt x="641" y="212"/>
                  </a:cubicBezTo>
                  <a:cubicBezTo>
                    <a:pt x="639" y="212"/>
                    <a:pt x="639" y="212"/>
                    <a:pt x="639" y="212"/>
                  </a:cubicBezTo>
                  <a:cubicBezTo>
                    <a:pt x="637" y="212"/>
                    <a:pt x="636" y="212"/>
                    <a:pt x="636" y="209"/>
                  </a:cubicBezTo>
                  <a:cubicBezTo>
                    <a:pt x="636" y="195"/>
                    <a:pt x="636" y="195"/>
                    <a:pt x="636" y="195"/>
                  </a:cubicBezTo>
                  <a:cubicBezTo>
                    <a:pt x="641" y="195"/>
                    <a:pt x="641" y="195"/>
                    <a:pt x="641" y="195"/>
                  </a:cubicBezTo>
                  <a:cubicBezTo>
                    <a:pt x="641" y="192"/>
                    <a:pt x="641" y="192"/>
                    <a:pt x="641" y="192"/>
                  </a:cubicBezTo>
                  <a:cubicBezTo>
                    <a:pt x="636" y="192"/>
                    <a:pt x="636" y="192"/>
                    <a:pt x="636" y="192"/>
                  </a:cubicBezTo>
                  <a:lnTo>
                    <a:pt x="636" y="184"/>
                  </a:lnTo>
                  <a:close/>
                  <a:moveTo>
                    <a:pt x="150" y="94"/>
                  </a:moveTo>
                  <a:cubicBezTo>
                    <a:pt x="149" y="93"/>
                    <a:pt x="147" y="93"/>
                    <a:pt x="146" y="94"/>
                  </a:cubicBezTo>
                  <a:cubicBezTo>
                    <a:pt x="136" y="105"/>
                    <a:pt x="136" y="105"/>
                    <a:pt x="136" y="105"/>
                  </a:cubicBezTo>
                  <a:cubicBezTo>
                    <a:pt x="136" y="105"/>
                    <a:pt x="135" y="106"/>
                    <a:pt x="135" y="107"/>
                  </a:cubicBezTo>
                  <a:cubicBezTo>
                    <a:pt x="135" y="107"/>
                    <a:pt x="136" y="108"/>
                    <a:pt x="136" y="108"/>
                  </a:cubicBezTo>
                  <a:cubicBezTo>
                    <a:pt x="146" y="119"/>
                    <a:pt x="146" y="119"/>
                    <a:pt x="146" y="119"/>
                  </a:cubicBezTo>
                  <a:cubicBezTo>
                    <a:pt x="147" y="119"/>
                    <a:pt x="148" y="120"/>
                    <a:pt x="148" y="120"/>
                  </a:cubicBezTo>
                  <a:cubicBezTo>
                    <a:pt x="149" y="120"/>
                    <a:pt x="150" y="119"/>
                    <a:pt x="150" y="119"/>
                  </a:cubicBezTo>
                  <a:cubicBezTo>
                    <a:pt x="161" y="108"/>
                    <a:pt x="161" y="108"/>
                    <a:pt x="161" y="108"/>
                  </a:cubicBezTo>
                  <a:cubicBezTo>
                    <a:pt x="161" y="108"/>
                    <a:pt x="161" y="107"/>
                    <a:pt x="161" y="107"/>
                  </a:cubicBezTo>
                  <a:cubicBezTo>
                    <a:pt x="161" y="106"/>
                    <a:pt x="161" y="105"/>
                    <a:pt x="161" y="105"/>
                  </a:cubicBezTo>
                  <a:lnTo>
                    <a:pt x="150" y="94"/>
                  </a:lnTo>
                  <a:close/>
                  <a:moveTo>
                    <a:pt x="202" y="107"/>
                  </a:moveTo>
                  <a:cubicBezTo>
                    <a:pt x="202" y="107"/>
                    <a:pt x="202" y="108"/>
                    <a:pt x="202" y="108"/>
                  </a:cubicBezTo>
                  <a:cubicBezTo>
                    <a:pt x="213" y="119"/>
                    <a:pt x="213" y="119"/>
                    <a:pt x="213" y="119"/>
                  </a:cubicBezTo>
                  <a:cubicBezTo>
                    <a:pt x="213" y="119"/>
                    <a:pt x="214" y="120"/>
                    <a:pt x="215" y="120"/>
                  </a:cubicBezTo>
                  <a:cubicBezTo>
                    <a:pt x="215" y="120"/>
                    <a:pt x="216" y="119"/>
                    <a:pt x="217" y="119"/>
                  </a:cubicBezTo>
                  <a:cubicBezTo>
                    <a:pt x="227" y="108"/>
                    <a:pt x="227" y="108"/>
                    <a:pt x="227" y="108"/>
                  </a:cubicBezTo>
                  <a:cubicBezTo>
                    <a:pt x="228" y="107"/>
                    <a:pt x="228" y="106"/>
                    <a:pt x="227" y="105"/>
                  </a:cubicBezTo>
                  <a:cubicBezTo>
                    <a:pt x="217" y="94"/>
                    <a:pt x="217" y="94"/>
                    <a:pt x="217" y="94"/>
                  </a:cubicBezTo>
                  <a:cubicBezTo>
                    <a:pt x="216" y="94"/>
                    <a:pt x="215" y="93"/>
                    <a:pt x="215" y="93"/>
                  </a:cubicBezTo>
                  <a:cubicBezTo>
                    <a:pt x="214" y="93"/>
                    <a:pt x="213" y="94"/>
                    <a:pt x="213" y="94"/>
                  </a:cubicBezTo>
                  <a:cubicBezTo>
                    <a:pt x="202" y="105"/>
                    <a:pt x="202" y="105"/>
                    <a:pt x="202" y="105"/>
                  </a:cubicBezTo>
                  <a:cubicBezTo>
                    <a:pt x="202" y="105"/>
                    <a:pt x="202" y="106"/>
                    <a:pt x="202" y="107"/>
                  </a:cubicBezTo>
                  <a:close/>
                  <a:moveTo>
                    <a:pt x="700" y="215"/>
                  </a:moveTo>
                  <a:cubicBezTo>
                    <a:pt x="704" y="215"/>
                    <a:pt x="704" y="215"/>
                    <a:pt x="704" y="215"/>
                  </a:cubicBezTo>
                  <a:cubicBezTo>
                    <a:pt x="704" y="192"/>
                    <a:pt x="704" y="192"/>
                    <a:pt x="704" y="192"/>
                  </a:cubicBezTo>
                  <a:cubicBezTo>
                    <a:pt x="700" y="192"/>
                    <a:pt x="700" y="192"/>
                    <a:pt x="700" y="192"/>
                  </a:cubicBezTo>
                  <a:lnTo>
                    <a:pt x="700" y="215"/>
                  </a:lnTo>
                  <a:close/>
                  <a:moveTo>
                    <a:pt x="183" y="127"/>
                  </a:moveTo>
                  <a:cubicBezTo>
                    <a:pt x="182" y="126"/>
                    <a:pt x="181" y="126"/>
                    <a:pt x="180" y="127"/>
                  </a:cubicBezTo>
                  <a:cubicBezTo>
                    <a:pt x="169" y="138"/>
                    <a:pt x="169" y="138"/>
                    <a:pt x="169" y="138"/>
                  </a:cubicBezTo>
                  <a:cubicBezTo>
                    <a:pt x="169" y="138"/>
                    <a:pt x="168" y="139"/>
                    <a:pt x="168" y="140"/>
                  </a:cubicBezTo>
                  <a:cubicBezTo>
                    <a:pt x="168" y="140"/>
                    <a:pt x="169" y="141"/>
                    <a:pt x="169" y="141"/>
                  </a:cubicBezTo>
                  <a:cubicBezTo>
                    <a:pt x="180" y="152"/>
                    <a:pt x="180" y="152"/>
                    <a:pt x="180" y="152"/>
                  </a:cubicBezTo>
                  <a:cubicBezTo>
                    <a:pt x="180" y="152"/>
                    <a:pt x="181" y="153"/>
                    <a:pt x="182" y="153"/>
                  </a:cubicBezTo>
                  <a:cubicBezTo>
                    <a:pt x="182" y="153"/>
                    <a:pt x="183" y="152"/>
                    <a:pt x="183" y="152"/>
                  </a:cubicBezTo>
                  <a:cubicBezTo>
                    <a:pt x="194" y="141"/>
                    <a:pt x="194" y="141"/>
                    <a:pt x="194" y="141"/>
                  </a:cubicBezTo>
                  <a:cubicBezTo>
                    <a:pt x="195" y="140"/>
                    <a:pt x="195" y="139"/>
                    <a:pt x="194" y="138"/>
                  </a:cubicBezTo>
                  <a:lnTo>
                    <a:pt x="183" y="127"/>
                  </a:lnTo>
                  <a:close/>
                  <a:moveTo>
                    <a:pt x="656" y="191"/>
                  </a:moveTo>
                  <a:cubicBezTo>
                    <a:pt x="649" y="191"/>
                    <a:pt x="644" y="196"/>
                    <a:pt x="644" y="204"/>
                  </a:cubicBezTo>
                  <a:cubicBezTo>
                    <a:pt x="644" y="211"/>
                    <a:pt x="649" y="216"/>
                    <a:pt x="656" y="216"/>
                  </a:cubicBezTo>
                  <a:cubicBezTo>
                    <a:pt x="663" y="216"/>
                    <a:pt x="668" y="211"/>
                    <a:pt x="668" y="204"/>
                  </a:cubicBezTo>
                  <a:cubicBezTo>
                    <a:pt x="668" y="196"/>
                    <a:pt x="663" y="191"/>
                    <a:pt x="656" y="191"/>
                  </a:cubicBezTo>
                  <a:close/>
                  <a:moveTo>
                    <a:pt x="656" y="213"/>
                  </a:moveTo>
                  <a:cubicBezTo>
                    <a:pt x="651" y="213"/>
                    <a:pt x="648" y="209"/>
                    <a:pt x="648" y="204"/>
                  </a:cubicBezTo>
                  <a:cubicBezTo>
                    <a:pt x="648" y="198"/>
                    <a:pt x="651" y="194"/>
                    <a:pt x="656" y="194"/>
                  </a:cubicBezTo>
                  <a:cubicBezTo>
                    <a:pt x="660" y="194"/>
                    <a:pt x="664" y="198"/>
                    <a:pt x="664" y="204"/>
                  </a:cubicBezTo>
                  <a:cubicBezTo>
                    <a:pt x="664" y="209"/>
                    <a:pt x="660" y="213"/>
                    <a:pt x="656" y="213"/>
                  </a:cubicBezTo>
                  <a:close/>
                  <a:moveTo>
                    <a:pt x="580" y="215"/>
                  </a:moveTo>
                  <a:cubicBezTo>
                    <a:pt x="603" y="215"/>
                    <a:pt x="603" y="215"/>
                    <a:pt x="603" y="215"/>
                  </a:cubicBezTo>
                  <a:cubicBezTo>
                    <a:pt x="603" y="212"/>
                    <a:pt x="603" y="212"/>
                    <a:pt x="603" y="212"/>
                  </a:cubicBezTo>
                  <a:cubicBezTo>
                    <a:pt x="584" y="212"/>
                    <a:pt x="584" y="212"/>
                    <a:pt x="584" y="212"/>
                  </a:cubicBezTo>
                  <a:cubicBezTo>
                    <a:pt x="584" y="200"/>
                    <a:pt x="584" y="200"/>
                    <a:pt x="584" y="200"/>
                  </a:cubicBezTo>
                  <a:cubicBezTo>
                    <a:pt x="601" y="200"/>
                    <a:pt x="601" y="200"/>
                    <a:pt x="601" y="200"/>
                  </a:cubicBezTo>
                  <a:cubicBezTo>
                    <a:pt x="601" y="197"/>
                    <a:pt x="601" y="197"/>
                    <a:pt x="601" y="197"/>
                  </a:cubicBezTo>
                  <a:cubicBezTo>
                    <a:pt x="584" y="197"/>
                    <a:pt x="584" y="197"/>
                    <a:pt x="584" y="197"/>
                  </a:cubicBezTo>
                  <a:cubicBezTo>
                    <a:pt x="584" y="185"/>
                    <a:pt x="584" y="185"/>
                    <a:pt x="584" y="185"/>
                  </a:cubicBezTo>
                  <a:cubicBezTo>
                    <a:pt x="603" y="185"/>
                    <a:pt x="603" y="185"/>
                    <a:pt x="603" y="185"/>
                  </a:cubicBezTo>
                  <a:cubicBezTo>
                    <a:pt x="603" y="182"/>
                    <a:pt x="603" y="182"/>
                    <a:pt x="603" y="182"/>
                  </a:cubicBezTo>
                  <a:cubicBezTo>
                    <a:pt x="580" y="182"/>
                    <a:pt x="580" y="182"/>
                    <a:pt x="580" y="182"/>
                  </a:cubicBezTo>
                  <a:lnTo>
                    <a:pt x="580" y="215"/>
                  </a:lnTo>
                  <a:close/>
                  <a:moveTo>
                    <a:pt x="41" y="108"/>
                  </a:moveTo>
                  <a:cubicBezTo>
                    <a:pt x="37" y="105"/>
                    <a:pt x="31" y="105"/>
                    <a:pt x="27" y="108"/>
                  </a:cubicBezTo>
                  <a:cubicBezTo>
                    <a:pt x="3" y="133"/>
                    <a:pt x="3" y="133"/>
                    <a:pt x="3" y="133"/>
                  </a:cubicBezTo>
                  <a:cubicBezTo>
                    <a:pt x="1" y="135"/>
                    <a:pt x="0" y="137"/>
                    <a:pt x="0" y="140"/>
                  </a:cubicBezTo>
                  <a:cubicBezTo>
                    <a:pt x="0" y="142"/>
                    <a:pt x="1" y="145"/>
                    <a:pt x="3" y="147"/>
                  </a:cubicBezTo>
                  <a:cubicBezTo>
                    <a:pt x="20" y="164"/>
                    <a:pt x="20" y="164"/>
                    <a:pt x="20" y="164"/>
                  </a:cubicBezTo>
                  <a:cubicBezTo>
                    <a:pt x="13" y="171"/>
                    <a:pt x="13" y="171"/>
                    <a:pt x="13" y="171"/>
                  </a:cubicBezTo>
                  <a:cubicBezTo>
                    <a:pt x="10" y="175"/>
                    <a:pt x="10" y="181"/>
                    <a:pt x="13" y="185"/>
                  </a:cubicBezTo>
                  <a:cubicBezTo>
                    <a:pt x="15" y="187"/>
                    <a:pt x="18" y="188"/>
                    <a:pt x="21" y="188"/>
                  </a:cubicBezTo>
                  <a:cubicBezTo>
                    <a:pt x="23" y="188"/>
                    <a:pt x="26" y="187"/>
                    <a:pt x="28" y="185"/>
                  </a:cubicBezTo>
                  <a:cubicBezTo>
                    <a:pt x="41" y="171"/>
                    <a:pt x="41" y="171"/>
                    <a:pt x="41" y="171"/>
                  </a:cubicBezTo>
                  <a:cubicBezTo>
                    <a:pt x="41" y="171"/>
                    <a:pt x="41" y="171"/>
                    <a:pt x="41" y="171"/>
                  </a:cubicBezTo>
                  <a:cubicBezTo>
                    <a:pt x="66" y="147"/>
                    <a:pt x="66" y="147"/>
                    <a:pt x="66" y="147"/>
                  </a:cubicBezTo>
                  <a:cubicBezTo>
                    <a:pt x="67" y="145"/>
                    <a:pt x="68" y="142"/>
                    <a:pt x="68" y="140"/>
                  </a:cubicBezTo>
                  <a:cubicBezTo>
                    <a:pt x="68" y="137"/>
                    <a:pt x="67" y="135"/>
                    <a:pt x="66" y="133"/>
                  </a:cubicBezTo>
                  <a:lnTo>
                    <a:pt x="41" y="108"/>
                  </a:lnTo>
                  <a:close/>
                  <a:moveTo>
                    <a:pt x="47" y="141"/>
                  </a:moveTo>
                  <a:cubicBezTo>
                    <a:pt x="36" y="152"/>
                    <a:pt x="36" y="152"/>
                    <a:pt x="36" y="152"/>
                  </a:cubicBezTo>
                  <a:cubicBezTo>
                    <a:pt x="36" y="152"/>
                    <a:pt x="35" y="152"/>
                    <a:pt x="34" y="152"/>
                  </a:cubicBezTo>
                  <a:cubicBezTo>
                    <a:pt x="34" y="152"/>
                    <a:pt x="33" y="152"/>
                    <a:pt x="32" y="152"/>
                  </a:cubicBezTo>
                  <a:cubicBezTo>
                    <a:pt x="22" y="141"/>
                    <a:pt x="22" y="141"/>
                    <a:pt x="22" y="141"/>
                  </a:cubicBezTo>
                  <a:cubicBezTo>
                    <a:pt x="21" y="141"/>
                    <a:pt x="21" y="140"/>
                    <a:pt x="21" y="139"/>
                  </a:cubicBezTo>
                  <a:cubicBezTo>
                    <a:pt x="21" y="139"/>
                    <a:pt x="21" y="138"/>
                    <a:pt x="22" y="137"/>
                  </a:cubicBezTo>
                  <a:cubicBezTo>
                    <a:pt x="32" y="127"/>
                    <a:pt x="32" y="127"/>
                    <a:pt x="32" y="127"/>
                  </a:cubicBezTo>
                  <a:cubicBezTo>
                    <a:pt x="33" y="126"/>
                    <a:pt x="35" y="126"/>
                    <a:pt x="36" y="127"/>
                  </a:cubicBezTo>
                  <a:cubicBezTo>
                    <a:pt x="47" y="137"/>
                    <a:pt x="47" y="137"/>
                    <a:pt x="47" y="137"/>
                  </a:cubicBezTo>
                  <a:cubicBezTo>
                    <a:pt x="48" y="139"/>
                    <a:pt x="48" y="140"/>
                    <a:pt x="47" y="141"/>
                  </a:cubicBezTo>
                  <a:close/>
                  <a:moveTo>
                    <a:pt x="27" y="91"/>
                  </a:moveTo>
                  <a:cubicBezTo>
                    <a:pt x="29" y="93"/>
                    <a:pt x="32" y="94"/>
                    <a:pt x="34" y="94"/>
                  </a:cubicBezTo>
                  <a:cubicBezTo>
                    <a:pt x="37" y="94"/>
                    <a:pt x="39" y="93"/>
                    <a:pt x="41" y="91"/>
                  </a:cubicBezTo>
                  <a:cubicBezTo>
                    <a:pt x="53" y="80"/>
                    <a:pt x="53" y="80"/>
                    <a:pt x="53" y="80"/>
                  </a:cubicBezTo>
                  <a:cubicBezTo>
                    <a:pt x="55" y="78"/>
                    <a:pt x="56" y="75"/>
                    <a:pt x="56" y="73"/>
                  </a:cubicBezTo>
                  <a:cubicBezTo>
                    <a:pt x="56" y="70"/>
                    <a:pt x="55" y="68"/>
                    <a:pt x="53" y="66"/>
                  </a:cubicBezTo>
                  <a:cubicBezTo>
                    <a:pt x="41" y="54"/>
                    <a:pt x="41" y="54"/>
                    <a:pt x="41" y="54"/>
                  </a:cubicBezTo>
                  <a:cubicBezTo>
                    <a:pt x="39" y="52"/>
                    <a:pt x="37" y="51"/>
                    <a:pt x="34" y="51"/>
                  </a:cubicBezTo>
                  <a:cubicBezTo>
                    <a:pt x="32" y="51"/>
                    <a:pt x="29" y="52"/>
                    <a:pt x="27" y="54"/>
                  </a:cubicBezTo>
                  <a:cubicBezTo>
                    <a:pt x="16" y="66"/>
                    <a:pt x="16" y="66"/>
                    <a:pt x="16" y="66"/>
                  </a:cubicBezTo>
                  <a:cubicBezTo>
                    <a:pt x="14" y="68"/>
                    <a:pt x="13" y="70"/>
                    <a:pt x="13" y="73"/>
                  </a:cubicBezTo>
                  <a:cubicBezTo>
                    <a:pt x="13" y="75"/>
                    <a:pt x="14" y="78"/>
                    <a:pt x="16" y="80"/>
                  </a:cubicBezTo>
                  <a:lnTo>
                    <a:pt x="27" y="91"/>
                  </a:lnTo>
                  <a:close/>
                  <a:moveTo>
                    <a:pt x="728" y="111"/>
                  </a:moveTo>
                  <a:cubicBezTo>
                    <a:pt x="728" y="79"/>
                    <a:pt x="698" y="73"/>
                    <a:pt x="674" y="67"/>
                  </a:cubicBezTo>
                  <a:cubicBezTo>
                    <a:pt x="654" y="62"/>
                    <a:pt x="635" y="58"/>
                    <a:pt x="635" y="41"/>
                  </a:cubicBezTo>
                  <a:cubicBezTo>
                    <a:pt x="635" y="27"/>
                    <a:pt x="648" y="15"/>
                    <a:pt x="670" y="15"/>
                  </a:cubicBezTo>
                  <a:cubicBezTo>
                    <a:pt x="691" y="15"/>
                    <a:pt x="708" y="23"/>
                    <a:pt x="718" y="32"/>
                  </a:cubicBezTo>
                  <a:cubicBezTo>
                    <a:pt x="723" y="32"/>
                    <a:pt x="723" y="32"/>
                    <a:pt x="723" y="32"/>
                  </a:cubicBezTo>
                  <a:cubicBezTo>
                    <a:pt x="723" y="16"/>
                    <a:pt x="723" y="16"/>
                    <a:pt x="723" y="16"/>
                  </a:cubicBezTo>
                  <a:cubicBezTo>
                    <a:pt x="714" y="8"/>
                    <a:pt x="695" y="0"/>
                    <a:pt x="674" y="0"/>
                  </a:cubicBezTo>
                  <a:cubicBezTo>
                    <a:pt x="638" y="0"/>
                    <a:pt x="617" y="18"/>
                    <a:pt x="617" y="41"/>
                  </a:cubicBezTo>
                  <a:cubicBezTo>
                    <a:pt x="617" y="72"/>
                    <a:pt x="647" y="77"/>
                    <a:pt x="672" y="83"/>
                  </a:cubicBezTo>
                  <a:cubicBezTo>
                    <a:pt x="691" y="88"/>
                    <a:pt x="711" y="93"/>
                    <a:pt x="711" y="111"/>
                  </a:cubicBezTo>
                  <a:cubicBezTo>
                    <a:pt x="711" y="121"/>
                    <a:pt x="699" y="134"/>
                    <a:pt x="675" y="134"/>
                  </a:cubicBezTo>
                  <a:cubicBezTo>
                    <a:pt x="657" y="134"/>
                    <a:pt x="633" y="124"/>
                    <a:pt x="620" y="110"/>
                  </a:cubicBezTo>
                  <a:cubicBezTo>
                    <a:pt x="615" y="110"/>
                    <a:pt x="615" y="110"/>
                    <a:pt x="615" y="110"/>
                  </a:cubicBezTo>
                  <a:cubicBezTo>
                    <a:pt x="615" y="130"/>
                    <a:pt x="615" y="130"/>
                    <a:pt x="615" y="130"/>
                  </a:cubicBezTo>
                  <a:cubicBezTo>
                    <a:pt x="633" y="144"/>
                    <a:pt x="652" y="150"/>
                    <a:pt x="675" y="150"/>
                  </a:cubicBezTo>
                  <a:cubicBezTo>
                    <a:pt x="709" y="150"/>
                    <a:pt x="728" y="132"/>
                    <a:pt x="728" y="111"/>
                  </a:cubicBezTo>
                  <a:close/>
                  <a:moveTo>
                    <a:pt x="718" y="191"/>
                  </a:moveTo>
                  <a:cubicBezTo>
                    <a:pt x="714" y="191"/>
                    <a:pt x="712" y="193"/>
                    <a:pt x="710" y="194"/>
                  </a:cubicBezTo>
                  <a:cubicBezTo>
                    <a:pt x="710" y="198"/>
                    <a:pt x="710" y="198"/>
                    <a:pt x="710" y="198"/>
                  </a:cubicBezTo>
                  <a:cubicBezTo>
                    <a:pt x="710" y="198"/>
                    <a:pt x="710" y="198"/>
                    <a:pt x="710" y="198"/>
                  </a:cubicBezTo>
                  <a:cubicBezTo>
                    <a:pt x="713" y="196"/>
                    <a:pt x="715" y="195"/>
                    <a:pt x="718" y="195"/>
                  </a:cubicBezTo>
                  <a:cubicBezTo>
                    <a:pt x="721" y="195"/>
                    <a:pt x="723" y="197"/>
                    <a:pt x="724" y="199"/>
                  </a:cubicBezTo>
                  <a:cubicBezTo>
                    <a:pt x="724" y="200"/>
                    <a:pt x="724" y="200"/>
                    <a:pt x="724" y="200"/>
                  </a:cubicBezTo>
                  <a:cubicBezTo>
                    <a:pt x="722" y="200"/>
                    <a:pt x="719" y="201"/>
                    <a:pt x="717" y="201"/>
                  </a:cubicBezTo>
                  <a:cubicBezTo>
                    <a:pt x="712" y="202"/>
                    <a:pt x="708" y="204"/>
                    <a:pt x="708" y="209"/>
                  </a:cubicBezTo>
                  <a:cubicBezTo>
                    <a:pt x="708" y="213"/>
                    <a:pt x="711" y="216"/>
                    <a:pt x="716" y="216"/>
                  </a:cubicBezTo>
                  <a:cubicBezTo>
                    <a:pt x="719" y="216"/>
                    <a:pt x="722" y="215"/>
                    <a:pt x="724" y="212"/>
                  </a:cubicBezTo>
                  <a:cubicBezTo>
                    <a:pt x="724" y="212"/>
                    <a:pt x="724" y="212"/>
                    <a:pt x="724" y="212"/>
                  </a:cubicBezTo>
                  <a:cubicBezTo>
                    <a:pt x="724" y="215"/>
                    <a:pt x="724" y="215"/>
                    <a:pt x="724" y="215"/>
                  </a:cubicBezTo>
                  <a:cubicBezTo>
                    <a:pt x="728" y="215"/>
                    <a:pt x="728" y="215"/>
                    <a:pt x="728" y="215"/>
                  </a:cubicBezTo>
                  <a:cubicBezTo>
                    <a:pt x="728" y="210"/>
                    <a:pt x="728" y="206"/>
                    <a:pt x="728" y="201"/>
                  </a:cubicBezTo>
                  <a:cubicBezTo>
                    <a:pt x="728" y="195"/>
                    <a:pt x="724" y="191"/>
                    <a:pt x="718" y="191"/>
                  </a:cubicBezTo>
                  <a:close/>
                  <a:moveTo>
                    <a:pt x="724" y="208"/>
                  </a:moveTo>
                  <a:cubicBezTo>
                    <a:pt x="724" y="208"/>
                    <a:pt x="724" y="208"/>
                    <a:pt x="724" y="208"/>
                  </a:cubicBezTo>
                  <a:cubicBezTo>
                    <a:pt x="724" y="211"/>
                    <a:pt x="720" y="213"/>
                    <a:pt x="718" y="213"/>
                  </a:cubicBezTo>
                  <a:cubicBezTo>
                    <a:pt x="714" y="213"/>
                    <a:pt x="712" y="211"/>
                    <a:pt x="712" y="209"/>
                  </a:cubicBezTo>
                  <a:cubicBezTo>
                    <a:pt x="712" y="206"/>
                    <a:pt x="714" y="205"/>
                    <a:pt x="718" y="204"/>
                  </a:cubicBezTo>
                  <a:cubicBezTo>
                    <a:pt x="720" y="204"/>
                    <a:pt x="722" y="203"/>
                    <a:pt x="724" y="203"/>
                  </a:cubicBezTo>
                  <a:lnTo>
                    <a:pt x="724" y="208"/>
                  </a:lnTo>
                  <a:close/>
                  <a:moveTo>
                    <a:pt x="700" y="186"/>
                  </a:moveTo>
                  <a:cubicBezTo>
                    <a:pt x="704" y="186"/>
                    <a:pt x="704" y="186"/>
                    <a:pt x="704" y="186"/>
                  </a:cubicBezTo>
                  <a:cubicBezTo>
                    <a:pt x="704" y="181"/>
                    <a:pt x="704" y="181"/>
                    <a:pt x="704" y="181"/>
                  </a:cubicBezTo>
                  <a:cubicBezTo>
                    <a:pt x="700" y="181"/>
                    <a:pt x="700" y="181"/>
                    <a:pt x="700" y="181"/>
                  </a:cubicBezTo>
                  <a:lnTo>
                    <a:pt x="700" y="186"/>
                  </a:lnTo>
                  <a:close/>
                  <a:moveTo>
                    <a:pt x="180" y="85"/>
                  </a:moveTo>
                  <a:cubicBezTo>
                    <a:pt x="180" y="86"/>
                    <a:pt x="181" y="86"/>
                    <a:pt x="182" y="86"/>
                  </a:cubicBezTo>
                  <a:cubicBezTo>
                    <a:pt x="182" y="86"/>
                    <a:pt x="183" y="86"/>
                    <a:pt x="183" y="85"/>
                  </a:cubicBezTo>
                  <a:cubicBezTo>
                    <a:pt x="194" y="75"/>
                    <a:pt x="194" y="75"/>
                    <a:pt x="194" y="75"/>
                  </a:cubicBezTo>
                  <a:cubicBezTo>
                    <a:pt x="195" y="74"/>
                    <a:pt x="195" y="72"/>
                    <a:pt x="194" y="71"/>
                  </a:cubicBezTo>
                  <a:cubicBezTo>
                    <a:pt x="183" y="61"/>
                    <a:pt x="183" y="61"/>
                    <a:pt x="183" y="61"/>
                  </a:cubicBezTo>
                  <a:cubicBezTo>
                    <a:pt x="183" y="60"/>
                    <a:pt x="182" y="60"/>
                    <a:pt x="182" y="60"/>
                  </a:cubicBezTo>
                  <a:cubicBezTo>
                    <a:pt x="181" y="60"/>
                    <a:pt x="180" y="60"/>
                    <a:pt x="180" y="61"/>
                  </a:cubicBezTo>
                  <a:cubicBezTo>
                    <a:pt x="169" y="71"/>
                    <a:pt x="169" y="71"/>
                    <a:pt x="169" y="71"/>
                  </a:cubicBezTo>
                  <a:cubicBezTo>
                    <a:pt x="169" y="72"/>
                    <a:pt x="168" y="72"/>
                    <a:pt x="168" y="73"/>
                  </a:cubicBezTo>
                  <a:cubicBezTo>
                    <a:pt x="168" y="74"/>
                    <a:pt x="169" y="75"/>
                    <a:pt x="169" y="75"/>
                  </a:cubicBezTo>
                  <a:lnTo>
                    <a:pt x="180" y="85"/>
                  </a:lnTo>
                  <a:close/>
                  <a:moveTo>
                    <a:pt x="685" y="192"/>
                  </a:moveTo>
                  <a:cubicBezTo>
                    <a:pt x="682" y="192"/>
                    <a:pt x="678" y="193"/>
                    <a:pt x="677" y="196"/>
                  </a:cubicBezTo>
                  <a:cubicBezTo>
                    <a:pt x="676" y="196"/>
                    <a:pt x="676" y="196"/>
                    <a:pt x="676" y="196"/>
                  </a:cubicBezTo>
                  <a:cubicBezTo>
                    <a:pt x="676" y="192"/>
                    <a:pt x="676" y="192"/>
                    <a:pt x="676" y="192"/>
                  </a:cubicBezTo>
                  <a:cubicBezTo>
                    <a:pt x="673" y="192"/>
                    <a:pt x="673" y="192"/>
                    <a:pt x="673" y="192"/>
                  </a:cubicBezTo>
                  <a:cubicBezTo>
                    <a:pt x="673" y="215"/>
                    <a:pt x="673" y="215"/>
                    <a:pt x="673" y="215"/>
                  </a:cubicBezTo>
                  <a:cubicBezTo>
                    <a:pt x="677" y="215"/>
                    <a:pt x="677" y="215"/>
                    <a:pt x="677" y="215"/>
                  </a:cubicBezTo>
                  <a:cubicBezTo>
                    <a:pt x="677" y="200"/>
                    <a:pt x="677" y="200"/>
                    <a:pt x="677" y="200"/>
                  </a:cubicBezTo>
                  <a:cubicBezTo>
                    <a:pt x="677" y="197"/>
                    <a:pt x="681" y="195"/>
                    <a:pt x="684" y="195"/>
                  </a:cubicBezTo>
                  <a:cubicBezTo>
                    <a:pt x="687" y="195"/>
                    <a:pt x="690" y="197"/>
                    <a:pt x="690" y="201"/>
                  </a:cubicBezTo>
                  <a:cubicBezTo>
                    <a:pt x="690" y="215"/>
                    <a:pt x="690" y="215"/>
                    <a:pt x="690" y="215"/>
                  </a:cubicBezTo>
                  <a:cubicBezTo>
                    <a:pt x="694" y="215"/>
                    <a:pt x="694" y="215"/>
                    <a:pt x="694" y="215"/>
                  </a:cubicBezTo>
                  <a:cubicBezTo>
                    <a:pt x="694" y="200"/>
                    <a:pt x="694" y="200"/>
                    <a:pt x="694" y="200"/>
                  </a:cubicBezTo>
                  <a:cubicBezTo>
                    <a:pt x="694" y="194"/>
                    <a:pt x="690" y="192"/>
                    <a:pt x="685" y="192"/>
                  </a:cubicBezTo>
                  <a:close/>
                  <a:moveTo>
                    <a:pt x="501" y="196"/>
                  </a:moveTo>
                  <a:cubicBezTo>
                    <a:pt x="500" y="196"/>
                    <a:pt x="500" y="196"/>
                    <a:pt x="500" y="196"/>
                  </a:cubicBezTo>
                  <a:cubicBezTo>
                    <a:pt x="500" y="192"/>
                    <a:pt x="500" y="192"/>
                    <a:pt x="500" y="192"/>
                  </a:cubicBezTo>
                  <a:cubicBezTo>
                    <a:pt x="496" y="192"/>
                    <a:pt x="496" y="192"/>
                    <a:pt x="496" y="192"/>
                  </a:cubicBezTo>
                  <a:cubicBezTo>
                    <a:pt x="496" y="215"/>
                    <a:pt x="496" y="215"/>
                    <a:pt x="496" y="215"/>
                  </a:cubicBezTo>
                  <a:cubicBezTo>
                    <a:pt x="500" y="215"/>
                    <a:pt x="500" y="215"/>
                    <a:pt x="500" y="215"/>
                  </a:cubicBezTo>
                  <a:cubicBezTo>
                    <a:pt x="500" y="202"/>
                    <a:pt x="500" y="202"/>
                    <a:pt x="500" y="202"/>
                  </a:cubicBezTo>
                  <a:cubicBezTo>
                    <a:pt x="501" y="198"/>
                    <a:pt x="503" y="195"/>
                    <a:pt x="506" y="195"/>
                  </a:cubicBezTo>
                  <a:cubicBezTo>
                    <a:pt x="509" y="195"/>
                    <a:pt x="509" y="195"/>
                    <a:pt x="509" y="195"/>
                  </a:cubicBezTo>
                  <a:cubicBezTo>
                    <a:pt x="509" y="192"/>
                    <a:pt x="509" y="192"/>
                    <a:pt x="509" y="192"/>
                  </a:cubicBezTo>
                  <a:cubicBezTo>
                    <a:pt x="506" y="192"/>
                    <a:pt x="506" y="192"/>
                    <a:pt x="506" y="192"/>
                  </a:cubicBezTo>
                  <a:cubicBezTo>
                    <a:pt x="503" y="192"/>
                    <a:pt x="501" y="193"/>
                    <a:pt x="501" y="196"/>
                  </a:cubicBezTo>
                  <a:close/>
                  <a:moveTo>
                    <a:pt x="513" y="215"/>
                  </a:moveTo>
                  <a:cubicBezTo>
                    <a:pt x="517" y="215"/>
                    <a:pt x="517" y="215"/>
                    <a:pt x="517" y="215"/>
                  </a:cubicBezTo>
                  <a:cubicBezTo>
                    <a:pt x="517" y="192"/>
                    <a:pt x="517" y="192"/>
                    <a:pt x="517" y="192"/>
                  </a:cubicBezTo>
                  <a:cubicBezTo>
                    <a:pt x="513" y="192"/>
                    <a:pt x="513" y="192"/>
                    <a:pt x="513" y="192"/>
                  </a:cubicBezTo>
                  <a:lnTo>
                    <a:pt x="513" y="215"/>
                  </a:lnTo>
                  <a:close/>
                  <a:moveTo>
                    <a:pt x="525" y="2"/>
                  </a:moveTo>
                  <a:cubicBezTo>
                    <a:pt x="472" y="142"/>
                    <a:pt x="472" y="142"/>
                    <a:pt x="472" y="142"/>
                  </a:cubicBezTo>
                  <a:cubicBezTo>
                    <a:pt x="472" y="147"/>
                    <a:pt x="472" y="147"/>
                    <a:pt x="472" y="147"/>
                  </a:cubicBezTo>
                  <a:cubicBezTo>
                    <a:pt x="487" y="147"/>
                    <a:pt x="487" y="147"/>
                    <a:pt x="487" y="147"/>
                  </a:cubicBezTo>
                  <a:cubicBezTo>
                    <a:pt x="506" y="95"/>
                    <a:pt x="506" y="95"/>
                    <a:pt x="506" y="95"/>
                  </a:cubicBezTo>
                  <a:cubicBezTo>
                    <a:pt x="569" y="95"/>
                    <a:pt x="569" y="95"/>
                    <a:pt x="569" y="95"/>
                  </a:cubicBezTo>
                  <a:cubicBezTo>
                    <a:pt x="589" y="147"/>
                    <a:pt x="589" y="147"/>
                    <a:pt x="589" y="147"/>
                  </a:cubicBezTo>
                  <a:cubicBezTo>
                    <a:pt x="606" y="147"/>
                    <a:pt x="606" y="147"/>
                    <a:pt x="606" y="147"/>
                  </a:cubicBezTo>
                  <a:cubicBezTo>
                    <a:pt x="606" y="142"/>
                    <a:pt x="606" y="142"/>
                    <a:pt x="606" y="142"/>
                  </a:cubicBezTo>
                  <a:cubicBezTo>
                    <a:pt x="551" y="2"/>
                    <a:pt x="551" y="2"/>
                    <a:pt x="551" y="2"/>
                  </a:cubicBezTo>
                  <a:lnTo>
                    <a:pt x="525" y="2"/>
                  </a:lnTo>
                  <a:close/>
                  <a:moveTo>
                    <a:pt x="512" y="81"/>
                  </a:moveTo>
                  <a:cubicBezTo>
                    <a:pt x="534" y="23"/>
                    <a:pt x="534" y="23"/>
                    <a:pt x="534" y="23"/>
                  </a:cubicBezTo>
                  <a:cubicBezTo>
                    <a:pt x="537" y="14"/>
                    <a:pt x="537" y="14"/>
                    <a:pt x="537" y="14"/>
                  </a:cubicBezTo>
                  <a:cubicBezTo>
                    <a:pt x="537" y="14"/>
                    <a:pt x="537" y="14"/>
                    <a:pt x="537" y="14"/>
                  </a:cubicBezTo>
                  <a:cubicBezTo>
                    <a:pt x="540" y="23"/>
                    <a:pt x="540" y="23"/>
                    <a:pt x="540" y="23"/>
                  </a:cubicBezTo>
                  <a:cubicBezTo>
                    <a:pt x="563" y="81"/>
                    <a:pt x="563" y="81"/>
                    <a:pt x="563" y="81"/>
                  </a:cubicBezTo>
                  <a:lnTo>
                    <a:pt x="512" y="81"/>
                  </a:lnTo>
                  <a:close/>
                  <a:moveTo>
                    <a:pt x="480" y="191"/>
                  </a:moveTo>
                  <a:cubicBezTo>
                    <a:pt x="477" y="191"/>
                    <a:pt x="474" y="193"/>
                    <a:pt x="473" y="195"/>
                  </a:cubicBezTo>
                  <a:cubicBezTo>
                    <a:pt x="473" y="195"/>
                    <a:pt x="473" y="195"/>
                    <a:pt x="473" y="195"/>
                  </a:cubicBezTo>
                  <a:cubicBezTo>
                    <a:pt x="473" y="192"/>
                    <a:pt x="473" y="192"/>
                    <a:pt x="473" y="192"/>
                  </a:cubicBezTo>
                  <a:cubicBezTo>
                    <a:pt x="469" y="192"/>
                    <a:pt x="469" y="192"/>
                    <a:pt x="469" y="192"/>
                  </a:cubicBezTo>
                  <a:cubicBezTo>
                    <a:pt x="469" y="225"/>
                    <a:pt x="469" y="225"/>
                    <a:pt x="469" y="225"/>
                  </a:cubicBezTo>
                  <a:cubicBezTo>
                    <a:pt x="473" y="225"/>
                    <a:pt x="473" y="225"/>
                    <a:pt x="473" y="225"/>
                  </a:cubicBezTo>
                  <a:cubicBezTo>
                    <a:pt x="473" y="212"/>
                    <a:pt x="473" y="212"/>
                    <a:pt x="473" y="212"/>
                  </a:cubicBezTo>
                  <a:cubicBezTo>
                    <a:pt x="473" y="212"/>
                    <a:pt x="473" y="212"/>
                    <a:pt x="473" y="212"/>
                  </a:cubicBezTo>
                  <a:cubicBezTo>
                    <a:pt x="474" y="214"/>
                    <a:pt x="477" y="216"/>
                    <a:pt x="480" y="216"/>
                  </a:cubicBezTo>
                  <a:cubicBezTo>
                    <a:pt x="486" y="216"/>
                    <a:pt x="491" y="211"/>
                    <a:pt x="491" y="203"/>
                  </a:cubicBezTo>
                  <a:cubicBezTo>
                    <a:pt x="491" y="196"/>
                    <a:pt x="487" y="191"/>
                    <a:pt x="480" y="191"/>
                  </a:cubicBezTo>
                  <a:close/>
                  <a:moveTo>
                    <a:pt x="479" y="212"/>
                  </a:moveTo>
                  <a:cubicBezTo>
                    <a:pt x="476" y="212"/>
                    <a:pt x="473" y="211"/>
                    <a:pt x="473" y="208"/>
                  </a:cubicBezTo>
                  <a:cubicBezTo>
                    <a:pt x="473" y="201"/>
                    <a:pt x="473" y="201"/>
                    <a:pt x="473" y="201"/>
                  </a:cubicBezTo>
                  <a:cubicBezTo>
                    <a:pt x="473" y="197"/>
                    <a:pt x="476" y="195"/>
                    <a:pt x="479" y="195"/>
                  </a:cubicBezTo>
                  <a:cubicBezTo>
                    <a:pt x="484" y="195"/>
                    <a:pt x="488" y="198"/>
                    <a:pt x="488" y="203"/>
                  </a:cubicBezTo>
                  <a:cubicBezTo>
                    <a:pt x="488" y="209"/>
                    <a:pt x="484" y="212"/>
                    <a:pt x="479" y="212"/>
                  </a:cubicBezTo>
                  <a:close/>
                  <a:moveTo>
                    <a:pt x="513" y="186"/>
                  </a:moveTo>
                  <a:cubicBezTo>
                    <a:pt x="517" y="186"/>
                    <a:pt x="517" y="186"/>
                    <a:pt x="517" y="186"/>
                  </a:cubicBezTo>
                  <a:cubicBezTo>
                    <a:pt x="517" y="181"/>
                    <a:pt x="517" y="181"/>
                    <a:pt x="517" y="181"/>
                  </a:cubicBezTo>
                  <a:cubicBezTo>
                    <a:pt x="513" y="181"/>
                    <a:pt x="513" y="181"/>
                    <a:pt x="513" y="181"/>
                  </a:cubicBezTo>
                  <a:lnTo>
                    <a:pt x="513" y="186"/>
                  </a:lnTo>
                  <a:close/>
                  <a:moveTo>
                    <a:pt x="566" y="204"/>
                  </a:moveTo>
                  <a:cubicBezTo>
                    <a:pt x="566" y="197"/>
                    <a:pt x="563" y="191"/>
                    <a:pt x="555" y="191"/>
                  </a:cubicBezTo>
                  <a:cubicBezTo>
                    <a:pt x="548" y="191"/>
                    <a:pt x="544" y="197"/>
                    <a:pt x="544" y="203"/>
                  </a:cubicBezTo>
                  <a:cubicBezTo>
                    <a:pt x="544" y="212"/>
                    <a:pt x="549" y="216"/>
                    <a:pt x="557" y="216"/>
                  </a:cubicBezTo>
                  <a:cubicBezTo>
                    <a:pt x="559" y="216"/>
                    <a:pt x="563" y="215"/>
                    <a:pt x="565" y="213"/>
                  </a:cubicBezTo>
                  <a:cubicBezTo>
                    <a:pt x="565" y="210"/>
                    <a:pt x="565" y="210"/>
                    <a:pt x="565" y="210"/>
                  </a:cubicBezTo>
                  <a:cubicBezTo>
                    <a:pt x="564" y="210"/>
                    <a:pt x="564" y="210"/>
                    <a:pt x="564" y="210"/>
                  </a:cubicBezTo>
                  <a:cubicBezTo>
                    <a:pt x="562" y="212"/>
                    <a:pt x="559" y="213"/>
                    <a:pt x="557" y="213"/>
                  </a:cubicBezTo>
                  <a:cubicBezTo>
                    <a:pt x="552" y="213"/>
                    <a:pt x="550" y="211"/>
                    <a:pt x="549" y="208"/>
                  </a:cubicBezTo>
                  <a:cubicBezTo>
                    <a:pt x="548" y="207"/>
                    <a:pt x="548" y="206"/>
                    <a:pt x="548" y="204"/>
                  </a:cubicBezTo>
                  <a:cubicBezTo>
                    <a:pt x="548" y="204"/>
                    <a:pt x="548" y="204"/>
                    <a:pt x="548" y="204"/>
                  </a:cubicBezTo>
                  <a:lnTo>
                    <a:pt x="566" y="204"/>
                  </a:lnTo>
                  <a:close/>
                  <a:moveTo>
                    <a:pt x="555" y="194"/>
                  </a:moveTo>
                  <a:cubicBezTo>
                    <a:pt x="559" y="194"/>
                    <a:pt x="562" y="197"/>
                    <a:pt x="562" y="201"/>
                  </a:cubicBezTo>
                  <a:cubicBezTo>
                    <a:pt x="548" y="201"/>
                    <a:pt x="548" y="201"/>
                    <a:pt x="548" y="201"/>
                  </a:cubicBezTo>
                  <a:cubicBezTo>
                    <a:pt x="549" y="197"/>
                    <a:pt x="551" y="194"/>
                    <a:pt x="555" y="194"/>
                  </a:cubicBezTo>
                  <a:close/>
                  <a:moveTo>
                    <a:pt x="526" y="198"/>
                  </a:moveTo>
                  <a:cubicBezTo>
                    <a:pt x="526" y="196"/>
                    <a:pt x="528" y="194"/>
                    <a:pt x="532" y="194"/>
                  </a:cubicBezTo>
                  <a:cubicBezTo>
                    <a:pt x="536" y="194"/>
                    <a:pt x="538" y="196"/>
                    <a:pt x="539" y="197"/>
                  </a:cubicBezTo>
                  <a:cubicBezTo>
                    <a:pt x="540" y="197"/>
                    <a:pt x="540" y="197"/>
                    <a:pt x="540" y="197"/>
                  </a:cubicBezTo>
                  <a:cubicBezTo>
                    <a:pt x="540" y="193"/>
                    <a:pt x="540" y="193"/>
                    <a:pt x="540" y="193"/>
                  </a:cubicBezTo>
                  <a:cubicBezTo>
                    <a:pt x="538" y="193"/>
                    <a:pt x="536" y="192"/>
                    <a:pt x="532" y="192"/>
                  </a:cubicBezTo>
                  <a:cubicBezTo>
                    <a:pt x="526" y="192"/>
                    <a:pt x="523" y="194"/>
                    <a:pt x="523" y="198"/>
                  </a:cubicBezTo>
                  <a:cubicBezTo>
                    <a:pt x="523" y="206"/>
                    <a:pt x="537" y="204"/>
                    <a:pt x="537" y="209"/>
                  </a:cubicBezTo>
                  <a:cubicBezTo>
                    <a:pt x="537" y="212"/>
                    <a:pt x="535" y="213"/>
                    <a:pt x="532" y="213"/>
                  </a:cubicBezTo>
                  <a:cubicBezTo>
                    <a:pt x="529" y="213"/>
                    <a:pt x="525" y="211"/>
                    <a:pt x="524" y="210"/>
                  </a:cubicBezTo>
                  <a:cubicBezTo>
                    <a:pt x="523" y="210"/>
                    <a:pt x="523" y="210"/>
                    <a:pt x="523" y="210"/>
                  </a:cubicBezTo>
                  <a:cubicBezTo>
                    <a:pt x="523" y="213"/>
                    <a:pt x="523" y="213"/>
                    <a:pt x="523" y="213"/>
                  </a:cubicBezTo>
                  <a:cubicBezTo>
                    <a:pt x="525" y="215"/>
                    <a:pt x="528" y="216"/>
                    <a:pt x="531" y="216"/>
                  </a:cubicBezTo>
                  <a:cubicBezTo>
                    <a:pt x="538" y="216"/>
                    <a:pt x="541" y="213"/>
                    <a:pt x="541" y="209"/>
                  </a:cubicBezTo>
                  <a:cubicBezTo>
                    <a:pt x="541" y="201"/>
                    <a:pt x="526" y="203"/>
                    <a:pt x="526" y="198"/>
                  </a:cubicBezTo>
                  <a:close/>
                  <a:moveTo>
                    <a:pt x="359" y="215"/>
                  </a:moveTo>
                  <a:cubicBezTo>
                    <a:pt x="382" y="215"/>
                    <a:pt x="382" y="215"/>
                    <a:pt x="382" y="215"/>
                  </a:cubicBezTo>
                  <a:cubicBezTo>
                    <a:pt x="382" y="212"/>
                    <a:pt x="382" y="212"/>
                    <a:pt x="382" y="212"/>
                  </a:cubicBezTo>
                  <a:cubicBezTo>
                    <a:pt x="363" y="212"/>
                    <a:pt x="363" y="212"/>
                    <a:pt x="363" y="212"/>
                  </a:cubicBezTo>
                  <a:cubicBezTo>
                    <a:pt x="363" y="200"/>
                    <a:pt x="363" y="200"/>
                    <a:pt x="363" y="200"/>
                  </a:cubicBezTo>
                  <a:cubicBezTo>
                    <a:pt x="381" y="200"/>
                    <a:pt x="381" y="200"/>
                    <a:pt x="381" y="200"/>
                  </a:cubicBezTo>
                  <a:cubicBezTo>
                    <a:pt x="381" y="197"/>
                    <a:pt x="381" y="197"/>
                    <a:pt x="381" y="197"/>
                  </a:cubicBezTo>
                  <a:cubicBezTo>
                    <a:pt x="363" y="197"/>
                    <a:pt x="363" y="197"/>
                    <a:pt x="363" y="197"/>
                  </a:cubicBezTo>
                  <a:cubicBezTo>
                    <a:pt x="363" y="185"/>
                    <a:pt x="363" y="185"/>
                    <a:pt x="363" y="185"/>
                  </a:cubicBezTo>
                  <a:cubicBezTo>
                    <a:pt x="382" y="185"/>
                    <a:pt x="382" y="185"/>
                    <a:pt x="382" y="185"/>
                  </a:cubicBezTo>
                  <a:cubicBezTo>
                    <a:pt x="382" y="182"/>
                    <a:pt x="382" y="182"/>
                    <a:pt x="382" y="182"/>
                  </a:cubicBezTo>
                  <a:cubicBezTo>
                    <a:pt x="359" y="182"/>
                    <a:pt x="359" y="182"/>
                    <a:pt x="359" y="182"/>
                  </a:cubicBezTo>
                  <a:lnTo>
                    <a:pt x="359" y="215"/>
                  </a:lnTo>
                  <a:close/>
                  <a:moveTo>
                    <a:pt x="457" y="196"/>
                  </a:moveTo>
                  <a:cubicBezTo>
                    <a:pt x="456" y="196"/>
                    <a:pt x="456" y="196"/>
                    <a:pt x="456" y="196"/>
                  </a:cubicBezTo>
                  <a:cubicBezTo>
                    <a:pt x="456" y="192"/>
                    <a:pt x="456" y="192"/>
                    <a:pt x="456" y="192"/>
                  </a:cubicBezTo>
                  <a:cubicBezTo>
                    <a:pt x="453" y="192"/>
                    <a:pt x="453" y="192"/>
                    <a:pt x="453" y="192"/>
                  </a:cubicBezTo>
                  <a:cubicBezTo>
                    <a:pt x="453" y="215"/>
                    <a:pt x="453" y="215"/>
                    <a:pt x="453" y="215"/>
                  </a:cubicBezTo>
                  <a:cubicBezTo>
                    <a:pt x="457" y="215"/>
                    <a:pt x="457" y="215"/>
                    <a:pt x="457" y="215"/>
                  </a:cubicBezTo>
                  <a:cubicBezTo>
                    <a:pt x="457" y="202"/>
                    <a:pt x="457" y="202"/>
                    <a:pt x="457" y="202"/>
                  </a:cubicBezTo>
                  <a:cubicBezTo>
                    <a:pt x="457" y="198"/>
                    <a:pt x="459" y="195"/>
                    <a:pt x="462" y="195"/>
                  </a:cubicBezTo>
                  <a:cubicBezTo>
                    <a:pt x="465" y="195"/>
                    <a:pt x="465" y="195"/>
                    <a:pt x="465" y="195"/>
                  </a:cubicBezTo>
                  <a:cubicBezTo>
                    <a:pt x="465" y="192"/>
                    <a:pt x="465" y="192"/>
                    <a:pt x="465" y="192"/>
                  </a:cubicBezTo>
                  <a:cubicBezTo>
                    <a:pt x="462" y="192"/>
                    <a:pt x="462" y="192"/>
                    <a:pt x="462" y="192"/>
                  </a:cubicBezTo>
                  <a:cubicBezTo>
                    <a:pt x="459" y="192"/>
                    <a:pt x="458" y="193"/>
                    <a:pt x="457" y="196"/>
                  </a:cubicBezTo>
                  <a:close/>
                  <a:moveTo>
                    <a:pt x="302" y="8"/>
                  </a:moveTo>
                  <a:cubicBezTo>
                    <a:pt x="301" y="4"/>
                    <a:pt x="297" y="2"/>
                    <a:pt x="293" y="2"/>
                  </a:cubicBezTo>
                  <a:cubicBezTo>
                    <a:pt x="164" y="2"/>
                    <a:pt x="164" y="2"/>
                    <a:pt x="164" y="2"/>
                  </a:cubicBezTo>
                  <a:cubicBezTo>
                    <a:pt x="161" y="2"/>
                    <a:pt x="159" y="3"/>
                    <a:pt x="157" y="5"/>
                  </a:cubicBezTo>
                  <a:cubicBezTo>
                    <a:pt x="73" y="89"/>
                    <a:pt x="73" y="89"/>
                    <a:pt x="73" y="89"/>
                  </a:cubicBezTo>
                  <a:cubicBezTo>
                    <a:pt x="69" y="92"/>
                    <a:pt x="69" y="99"/>
                    <a:pt x="73" y="103"/>
                  </a:cubicBezTo>
                  <a:cubicBezTo>
                    <a:pt x="101" y="131"/>
                    <a:pt x="101" y="131"/>
                    <a:pt x="101" y="131"/>
                  </a:cubicBezTo>
                  <a:cubicBezTo>
                    <a:pt x="89" y="143"/>
                    <a:pt x="89" y="143"/>
                    <a:pt x="89" y="143"/>
                  </a:cubicBezTo>
                  <a:cubicBezTo>
                    <a:pt x="85" y="147"/>
                    <a:pt x="85" y="153"/>
                    <a:pt x="89" y="157"/>
                  </a:cubicBezTo>
                  <a:cubicBezTo>
                    <a:pt x="131" y="199"/>
                    <a:pt x="131" y="199"/>
                    <a:pt x="131" y="199"/>
                  </a:cubicBezTo>
                  <a:cubicBezTo>
                    <a:pt x="135" y="203"/>
                    <a:pt x="141" y="203"/>
                    <a:pt x="145" y="199"/>
                  </a:cubicBezTo>
                  <a:cubicBezTo>
                    <a:pt x="158" y="186"/>
                    <a:pt x="158" y="186"/>
                    <a:pt x="158" y="186"/>
                  </a:cubicBezTo>
                  <a:cubicBezTo>
                    <a:pt x="195" y="222"/>
                    <a:pt x="195" y="222"/>
                    <a:pt x="195" y="222"/>
                  </a:cubicBezTo>
                  <a:cubicBezTo>
                    <a:pt x="197" y="224"/>
                    <a:pt x="199" y="225"/>
                    <a:pt x="202" y="225"/>
                  </a:cubicBezTo>
                  <a:cubicBezTo>
                    <a:pt x="204" y="225"/>
                    <a:pt x="207" y="224"/>
                    <a:pt x="209" y="222"/>
                  </a:cubicBezTo>
                  <a:cubicBezTo>
                    <a:pt x="298" y="133"/>
                    <a:pt x="298" y="133"/>
                    <a:pt x="298" y="133"/>
                  </a:cubicBezTo>
                  <a:cubicBezTo>
                    <a:pt x="300" y="131"/>
                    <a:pt x="301" y="128"/>
                    <a:pt x="301" y="126"/>
                  </a:cubicBezTo>
                  <a:cubicBezTo>
                    <a:pt x="301" y="123"/>
                    <a:pt x="300" y="120"/>
                    <a:pt x="298" y="119"/>
                  </a:cubicBezTo>
                  <a:cubicBezTo>
                    <a:pt x="249" y="69"/>
                    <a:pt x="249" y="69"/>
                    <a:pt x="249" y="69"/>
                  </a:cubicBezTo>
                  <a:cubicBezTo>
                    <a:pt x="300" y="19"/>
                    <a:pt x="300" y="19"/>
                    <a:pt x="300" y="19"/>
                  </a:cubicBezTo>
                  <a:cubicBezTo>
                    <a:pt x="303" y="16"/>
                    <a:pt x="304" y="12"/>
                    <a:pt x="302" y="8"/>
                  </a:cubicBezTo>
                  <a:close/>
                  <a:moveTo>
                    <a:pt x="217" y="57"/>
                  </a:moveTo>
                  <a:cubicBezTo>
                    <a:pt x="227" y="46"/>
                    <a:pt x="227" y="46"/>
                    <a:pt x="227" y="46"/>
                  </a:cubicBezTo>
                  <a:cubicBezTo>
                    <a:pt x="228" y="46"/>
                    <a:pt x="229" y="45"/>
                    <a:pt x="229" y="45"/>
                  </a:cubicBezTo>
                  <a:cubicBezTo>
                    <a:pt x="230" y="45"/>
                    <a:pt x="231" y="46"/>
                    <a:pt x="231" y="46"/>
                  </a:cubicBezTo>
                  <a:cubicBezTo>
                    <a:pt x="242" y="57"/>
                    <a:pt x="242" y="57"/>
                    <a:pt x="242" y="57"/>
                  </a:cubicBezTo>
                  <a:cubicBezTo>
                    <a:pt x="243" y="58"/>
                    <a:pt x="243" y="59"/>
                    <a:pt x="242" y="60"/>
                  </a:cubicBezTo>
                  <a:cubicBezTo>
                    <a:pt x="231" y="71"/>
                    <a:pt x="231" y="71"/>
                    <a:pt x="231" y="71"/>
                  </a:cubicBezTo>
                  <a:cubicBezTo>
                    <a:pt x="231" y="71"/>
                    <a:pt x="230" y="72"/>
                    <a:pt x="229" y="72"/>
                  </a:cubicBezTo>
                  <a:cubicBezTo>
                    <a:pt x="229" y="72"/>
                    <a:pt x="228" y="71"/>
                    <a:pt x="227" y="71"/>
                  </a:cubicBezTo>
                  <a:cubicBezTo>
                    <a:pt x="217" y="60"/>
                    <a:pt x="217" y="60"/>
                    <a:pt x="217" y="60"/>
                  </a:cubicBezTo>
                  <a:cubicBezTo>
                    <a:pt x="216" y="60"/>
                    <a:pt x="216" y="59"/>
                    <a:pt x="216" y="59"/>
                  </a:cubicBezTo>
                  <a:cubicBezTo>
                    <a:pt x="216" y="58"/>
                    <a:pt x="216" y="57"/>
                    <a:pt x="217" y="57"/>
                  </a:cubicBezTo>
                  <a:close/>
                  <a:moveTo>
                    <a:pt x="158" y="35"/>
                  </a:moveTo>
                  <a:cubicBezTo>
                    <a:pt x="158" y="34"/>
                    <a:pt x="158" y="33"/>
                    <a:pt x="160" y="33"/>
                  </a:cubicBezTo>
                  <a:cubicBezTo>
                    <a:pt x="161" y="32"/>
                    <a:pt x="162" y="32"/>
                    <a:pt x="163" y="33"/>
                  </a:cubicBezTo>
                  <a:cubicBezTo>
                    <a:pt x="182" y="52"/>
                    <a:pt x="182" y="52"/>
                    <a:pt x="182" y="52"/>
                  </a:cubicBezTo>
                  <a:cubicBezTo>
                    <a:pt x="200" y="33"/>
                    <a:pt x="200" y="33"/>
                    <a:pt x="200" y="33"/>
                  </a:cubicBezTo>
                  <a:cubicBezTo>
                    <a:pt x="201" y="32"/>
                    <a:pt x="202" y="32"/>
                    <a:pt x="204" y="33"/>
                  </a:cubicBezTo>
                  <a:cubicBezTo>
                    <a:pt x="205" y="33"/>
                    <a:pt x="205" y="34"/>
                    <a:pt x="205" y="35"/>
                  </a:cubicBezTo>
                  <a:cubicBezTo>
                    <a:pt x="205" y="77"/>
                    <a:pt x="205" y="77"/>
                    <a:pt x="205" y="77"/>
                  </a:cubicBezTo>
                  <a:cubicBezTo>
                    <a:pt x="205" y="78"/>
                    <a:pt x="205" y="79"/>
                    <a:pt x="204" y="79"/>
                  </a:cubicBezTo>
                  <a:cubicBezTo>
                    <a:pt x="184" y="100"/>
                    <a:pt x="184" y="100"/>
                    <a:pt x="184" y="100"/>
                  </a:cubicBezTo>
                  <a:cubicBezTo>
                    <a:pt x="183" y="101"/>
                    <a:pt x="182" y="101"/>
                    <a:pt x="182" y="101"/>
                  </a:cubicBezTo>
                  <a:cubicBezTo>
                    <a:pt x="181" y="101"/>
                    <a:pt x="180" y="101"/>
                    <a:pt x="179" y="100"/>
                  </a:cubicBezTo>
                  <a:cubicBezTo>
                    <a:pt x="159" y="79"/>
                    <a:pt x="159" y="79"/>
                    <a:pt x="159" y="79"/>
                  </a:cubicBezTo>
                  <a:cubicBezTo>
                    <a:pt x="158" y="79"/>
                    <a:pt x="158" y="78"/>
                    <a:pt x="158" y="77"/>
                  </a:cubicBezTo>
                  <a:lnTo>
                    <a:pt x="158" y="35"/>
                  </a:lnTo>
                  <a:close/>
                  <a:moveTo>
                    <a:pt x="121" y="57"/>
                  </a:moveTo>
                  <a:cubicBezTo>
                    <a:pt x="132" y="46"/>
                    <a:pt x="132" y="46"/>
                    <a:pt x="132" y="46"/>
                  </a:cubicBezTo>
                  <a:cubicBezTo>
                    <a:pt x="132" y="46"/>
                    <a:pt x="133" y="45"/>
                    <a:pt x="134" y="45"/>
                  </a:cubicBezTo>
                  <a:cubicBezTo>
                    <a:pt x="134" y="45"/>
                    <a:pt x="135" y="46"/>
                    <a:pt x="136" y="46"/>
                  </a:cubicBezTo>
                  <a:cubicBezTo>
                    <a:pt x="146" y="57"/>
                    <a:pt x="146" y="57"/>
                    <a:pt x="146" y="57"/>
                  </a:cubicBezTo>
                  <a:cubicBezTo>
                    <a:pt x="147" y="58"/>
                    <a:pt x="147" y="59"/>
                    <a:pt x="146" y="60"/>
                  </a:cubicBezTo>
                  <a:cubicBezTo>
                    <a:pt x="136" y="71"/>
                    <a:pt x="136" y="71"/>
                    <a:pt x="136" y="71"/>
                  </a:cubicBezTo>
                  <a:cubicBezTo>
                    <a:pt x="135" y="71"/>
                    <a:pt x="134" y="72"/>
                    <a:pt x="134" y="72"/>
                  </a:cubicBezTo>
                  <a:cubicBezTo>
                    <a:pt x="133" y="72"/>
                    <a:pt x="132" y="71"/>
                    <a:pt x="132" y="71"/>
                  </a:cubicBezTo>
                  <a:cubicBezTo>
                    <a:pt x="121" y="60"/>
                    <a:pt x="121" y="60"/>
                    <a:pt x="121" y="60"/>
                  </a:cubicBezTo>
                  <a:cubicBezTo>
                    <a:pt x="121" y="60"/>
                    <a:pt x="121" y="59"/>
                    <a:pt x="121" y="59"/>
                  </a:cubicBezTo>
                  <a:cubicBezTo>
                    <a:pt x="121" y="58"/>
                    <a:pt x="121" y="57"/>
                    <a:pt x="121" y="57"/>
                  </a:cubicBezTo>
                  <a:close/>
                  <a:moveTo>
                    <a:pt x="146" y="156"/>
                  </a:moveTo>
                  <a:cubicBezTo>
                    <a:pt x="136" y="166"/>
                    <a:pt x="136" y="166"/>
                    <a:pt x="136" y="166"/>
                  </a:cubicBezTo>
                  <a:cubicBezTo>
                    <a:pt x="135" y="167"/>
                    <a:pt x="134" y="167"/>
                    <a:pt x="134" y="167"/>
                  </a:cubicBezTo>
                  <a:cubicBezTo>
                    <a:pt x="133" y="167"/>
                    <a:pt x="132" y="167"/>
                    <a:pt x="132" y="166"/>
                  </a:cubicBezTo>
                  <a:cubicBezTo>
                    <a:pt x="121" y="156"/>
                    <a:pt x="121" y="156"/>
                    <a:pt x="121" y="156"/>
                  </a:cubicBezTo>
                  <a:cubicBezTo>
                    <a:pt x="121" y="155"/>
                    <a:pt x="121" y="155"/>
                    <a:pt x="121" y="154"/>
                  </a:cubicBezTo>
                  <a:cubicBezTo>
                    <a:pt x="121" y="153"/>
                    <a:pt x="121" y="153"/>
                    <a:pt x="121" y="152"/>
                  </a:cubicBezTo>
                  <a:cubicBezTo>
                    <a:pt x="132" y="142"/>
                    <a:pt x="132" y="142"/>
                    <a:pt x="132" y="142"/>
                  </a:cubicBezTo>
                  <a:cubicBezTo>
                    <a:pt x="132" y="141"/>
                    <a:pt x="133" y="141"/>
                    <a:pt x="134" y="141"/>
                  </a:cubicBezTo>
                  <a:cubicBezTo>
                    <a:pt x="134" y="141"/>
                    <a:pt x="135" y="141"/>
                    <a:pt x="136" y="142"/>
                  </a:cubicBezTo>
                  <a:cubicBezTo>
                    <a:pt x="146" y="152"/>
                    <a:pt x="146" y="152"/>
                    <a:pt x="146" y="152"/>
                  </a:cubicBezTo>
                  <a:cubicBezTo>
                    <a:pt x="147" y="153"/>
                    <a:pt x="147" y="155"/>
                    <a:pt x="146" y="156"/>
                  </a:cubicBezTo>
                  <a:close/>
                  <a:moveTo>
                    <a:pt x="152" y="130"/>
                  </a:moveTo>
                  <a:cubicBezTo>
                    <a:pt x="110" y="130"/>
                    <a:pt x="110" y="130"/>
                    <a:pt x="110" y="130"/>
                  </a:cubicBezTo>
                  <a:cubicBezTo>
                    <a:pt x="109" y="130"/>
                    <a:pt x="108" y="130"/>
                    <a:pt x="107" y="129"/>
                  </a:cubicBezTo>
                  <a:cubicBezTo>
                    <a:pt x="107" y="127"/>
                    <a:pt x="107" y="126"/>
                    <a:pt x="108" y="125"/>
                  </a:cubicBezTo>
                  <a:cubicBezTo>
                    <a:pt x="127" y="107"/>
                    <a:pt x="127" y="107"/>
                    <a:pt x="127" y="107"/>
                  </a:cubicBezTo>
                  <a:cubicBezTo>
                    <a:pt x="108" y="88"/>
                    <a:pt x="108" y="88"/>
                    <a:pt x="108" y="88"/>
                  </a:cubicBezTo>
                  <a:cubicBezTo>
                    <a:pt x="107" y="87"/>
                    <a:pt x="107" y="86"/>
                    <a:pt x="107" y="85"/>
                  </a:cubicBezTo>
                  <a:cubicBezTo>
                    <a:pt x="108" y="83"/>
                    <a:pt x="109" y="83"/>
                    <a:pt x="110" y="83"/>
                  </a:cubicBezTo>
                  <a:cubicBezTo>
                    <a:pt x="152" y="83"/>
                    <a:pt x="152" y="83"/>
                    <a:pt x="152" y="83"/>
                  </a:cubicBezTo>
                  <a:cubicBezTo>
                    <a:pt x="153" y="83"/>
                    <a:pt x="153" y="83"/>
                    <a:pt x="154" y="84"/>
                  </a:cubicBezTo>
                  <a:cubicBezTo>
                    <a:pt x="175" y="104"/>
                    <a:pt x="175" y="104"/>
                    <a:pt x="175" y="104"/>
                  </a:cubicBezTo>
                  <a:cubicBezTo>
                    <a:pt x="175" y="105"/>
                    <a:pt x="176" y="106"/>
                    <a:pt x="176" y="107"/>
                  </a:cubicBezTo>
                  <a:cubicBezTo>
                    <a:pt x="176" y="107"/>
                    <a:pt x="175" y="108"/>
                    <a:pt x="175" y="109"/>
                  </a:cubicBezTo>
                  <a:cubicBezTo>
                    <a:pt x="154" y="130"/>
                    <a:pt x="154" y="130"/>
                    <a:pt x="154" y="130"/>
                  </a:cubicBezTo>
                  <a:cubicBezTo>
                    <a:pt x="153" y="130"/>
                    <a:pt x="153" y="130"/>
                    <a:pt x="152" y="130"/>
                  </a:cubicBezTo>
                  <a:close/>
                  <a:moveTo>
                    <a:pt x="205" y="178"/>
                  </a:moveTo>
                  <a:cubicBezTo>
                    <a:pt x="205" y="179"/>
                    <a:pt x="205" y="180"/>
                    <a:pt x="204" y="181"/>
                  </a:cubicBezTo>
                  <a:cubicBezTo>
                    <a:pt x="203" y="181"/>
                    <a:pt x="203" y="181"/>
                    <a:pt x="202" y="181"/>
                  </a:cubicBezTo>
                  <a:cubicBezTo>
                    <a:pt x="202" y="181"/>
                    <a:pt x="201" y="181"/>
                    <a:pt x="200" y="180"/>
                  </a:cubicBezTo>
                  <a:cubicBezTo>
                    <a:pt x="182" y="161"/>
                    <a:pt x="182" y="161"/>
                    <a:pt x="182" y="161"/>
                  </a:cubicBezTo>
                  <a:cubicBezTo>
                    <a:pt x="163" y="180"/>
                    <a:pt x="163" y="180"/>
                    <a:pt x="163" y="180"/>
                  </a:cubicBezTo>
                  <a:cubicBezTo>
                    <a:pt x="162" y="181"/>
                    <a:pt x="161" y="181"/>
                    <a:pt x="160" y="181"/>
                  </a:cubicBezTo>
                  <a:cubicBezTo>
                    <a:pt x="158" y="180"/>
                    <a:pt x="158" y="179"/>
                    <a:pt x="158" y="178"/>
                  </a:cubicBezTo>
                  <a:cubicBezTo>
                    <a:pt x="158" y="136"/>
                    <a:pt x="158" y="136"/>
                    <a:pt x="158" y="136"/>
                  </a:cubicBezTo>
                  <a:cubicBezTo>
                    <a:pt x="158" y="136"/>
                    <a:pt x="158" y="135"/>
                    <a:pt x="159" y="134"/>
                  </a:cubicBezTo>
                  <a:cubicBezTo>
                    <a:pt x="179" y="113"/>
                    <a:pt x="179" y="113"/>
                    <a:pt x="179" y="113"/>
                  </a:cubicBezTo>
                  <a:cubicBezTo>
                    <a:pt x="181" y="112"/>
                    <a:pt x="182" y="112"/>
                    <a:pt x="184" y="113"/>
                  </a:cubicBezTo>
                  <a:cubicBezTo>
                    <a:pt x="204" y="134"/>
                    <a:pt x="204" y="134"/>
                    <a:pt x="204" y="134"/>
                  </a:cubicBezTo>
                  <a:cubicBezTo>
                    <a:pt x="205" y="135"/>
                    <a:pt x="205" y="136"/>
                    <a:pt x="205" y="136"/>
                  </a:cubicBezTo>
                  <a:lnTo>
                    <a:pt x="205" y="178"/>
                  </a:lnTo>
                  <a:close/>
                  <a:moveTo>
                    <a:pt x="242" y="156"/>
                  </a:moveTo>
                  <a:cubicBezTo>
                    <a:pt x="231" y="166"/>
                    <a:pt x="231" y="166"/>
                    <a:pt x="231" y="166"/>
                  </a:cubicBezTo>
                  <a:cubicBezTo>
                    <a:pt x="231" y="167"/>
                    <a:pt x="230" y="167"/>
                    <a:pt x="229" y="167"/>
                  </a:cubicBezTo>
                  <a:cubicBezTo>
                    <a:pt x="229" y="167"/>
                    <a:pt x="228" y="167"/>
                    <a:pt x="227" y="166"/>
                  </a:cubicBezTo>
                  <a:cubicBezTo>
                    <a:pt x="217" y="156"/>
                    <a:pt x="217" y="156"/>
                    <a:pt x="217" y="156"/>
                  </a:cubicBezTo>
                  <a:cubicBezTo>
                    <a:pt x="216" y="155"/>
                    <a:pt x="216" y="155"/>
                    <a:pt x="216" y="154"/>
                  </a:cubicBezTo>
                  <a:cubicBezTo>
                    <a:pt x="216" y="153"/>
                    <a:pt x="216" y="153"/>
                    <a:pt x="217" y="152"/>
                  </a:cubicBezTo>
                  <a:cubicBezTo>
                    <a:pt x="227" y="142"/>
                    <a:pt x="227" y="142"/>
                    <a:pt x="227" y="142"/>
                  </a:cubicBezTo>
                  <a:cubicBezTo>
                    <a:pt x="228" y="141"/>
                    <a:pt x="229" y="141"/>
                    <a:pt x="229" y="141"/>
                  </a:cubicBezTo>
                  <a:cubicBezTo>
                    <a:pt x="230" y="141"/>
                    <a:pt x="231" y="141"/>
                    <a:pt x="231" y="142"/>
                  </a:cubicBezTo>
                  <a:cubicBezTo>
                    <a:pt x="242" y="152"/>
                    <a:pt x="242" y="152"/>
                    <a:pt x="242" y="152"/>
                  </a:cubicBezTo>
                  <a:cubicBezTo>
                    <a:pt x="243" y="153"/>
                    <a:pt x="243" y="155"/>
                    <a:pt x="242" y="156"/>
                  </a:cubicBezTo>
                  <a:close/>
                  <a:moveTo>
                    <a:pt x="253" y="83"/>
                  </a:moveTo>
                  <a:cubicBezTo>
                    <a:pt x="254" y="83"/>
                    <a:pt x="255" y="83"/>
                    <a:pt x="256" y="85"/>
                  </a:cubicBezTo>
                  <a:cubicBezTo>
                    <a:pt x="256" y="86"/>
                    <a:pt x="256" y="87"/>
                    <a:pt x="255" y="88"/>
                  </a:cubicBezTo>
                  <a:cubicBezTo>
                    <a:pt x="236" y="107"/>
                    <a:pt x="236" y="107"/>
                    <a:pt x="236" y="107"/>
                  </a:cubicBezTo>
                  <a:cubicBezTo>
                    <a:pt x="255" y="125"/>
                    <a:pt x="255" y="125"/>
                    <a:pt x="255" y="125"/>
                  </a:cubicBezTo>
                  <a:cubicBezTo>
                    <a:pt x="256" y="126"/>
                    <a:pt x="256" y="127"/>
                    <a:pt x="256" y="129"/>
                  </a:cubicBezTo>
                  <a:cubicBezTo>
                    <a:pt x="255" y="130"/>
                    <a:pt x="254" y="130"/>
                    <a:pt x="253" y="130"/>
                  </a:cubicBezTo>
                  <a:cubicBezTo>
                    <a:pt x="211" y="130"/>
                    <a:pt x="211" y="130"/>
                    <a:pt x="211" y="130"/>
                  </a:cubicBezTo>
                  <a:cubicBezTo>
                    <a:pt x="210" y="130"/>
                    <a:pt x="210" y="130"/>
                    <a:pt x="209" y="130"/>
                  </a:cubicBezTo>
                  <a:cubicBezTo>
                    <a:pt x="188" y="109"/>
                    <a:pt x="188" y="109"/>
                    <a:pt x="188" y="109"/>
                  </a:cubicBezTo>
                  <a:cubicBezTo>
                    <a:pt x="188" y="108"/>
                    <a:pt x="187" y="107"/>
                    <a:pt x="187" y="107"/>
                  </a:cubicBezTo>
                  <a:cubicBezTo>
                    <a:pt x="187" y="106"/>
                    <a:pt x="188" y="105"/>
                    <a:pt x="188" y="104"/>
                  </a:cubicBezTo>
                  <a:cubicBezTo>
                    <a:pt x="209" y="84"/>
                    <a:pt x="209" y="84"/>
                    <a:pt x="209" y="84"/>
                  </a:cubicBezTo>
                  <a:cubicBezTo>
                    <a:pt x="210" y="83"/>
                    <a:pt x="210" y="83"/>
                    <a:pt x="211" y="83"/>
                  </a:cubicBezTo>
                  <a:lnTo>
                    <a:pt x="253" y="83"/>
                  </a:lnTo>
                  <a:close/>
                  <a:moveTo>
                    <a:pt x="458" y="132"/>
                  </a:moveTo>
                  <a:cubicBezTo>
                    <a:pt x="376" y="132"/>
                    <a:pt x="376" y="132"/>
                    <a:pt x="376" y="132"/>
                  </a:cubicBezTo>
                  <a:cubicBezTo>
                    <a:pt x="376" y="80"/>
                    <a:pt x="376" y="80"/>
                    <a:pt x="376" y="80"/>
                  </a:cubicBezTo>
                  <a:cubicBezTo>
                    <a:pt x="452" y="80"/>
                    <a:pt x="452" y="80"/>
                    <a:pt x="452" y="80"/>
                  </a:cubicBezTo>
                  <a:cubicBezTo>
                    <a:pt x="452" y="66"/>
                    <a:pt x="452" y="66"/>
                    <a:pt x="452" y="66"/>
                  </a:cubicBezTo>
                  <a:cubicBezTo>
                    <a:pt x="376" y="66"/>
                    <a:pt x="376" y="66"/>
                    <a:pt x="376" y="66"/>
                  </a:cubicBezTo>
                  <a:cubicBezTo>
                    <a:pt x="376" y="17"/>
                    <a:pt x="376" y="17"/>
                    <a:pt x="376" y="17"/>
                  </a:cubicBezTo>
                  <a:cubicBezTo>
                    <a:pt x="458" y="17"/>
                    <a:pt x="458" y="17"/>
                    <a:pt x="458" y="17"/>
                  </a:cubicBezTo>
                  <a:cubicBezTo>
                    <a:pt x="458" y="2"/>
                    <a:pt x="458" y="2"/>
                    <a:pt x="458" y="2"/>
                  </a:cubicBezTo>
                  <a:cubicBezTo>
                    <a:pt x="359" y="2"/>
                    <a:pt x="359" y="2"/>
                    <a:pt x="359" y="2"/>
                  </a:cubicBezTo>
                  <a:cubicBezTo>
                    <a:pt x="359" y="147"/>
                    <a:pt x="359" y="147"/>
                    <a:pt x="359" y="147"/>
                  </a:cubicBezTo>
                  <a:cubicBezTo>
                    <a:pt x="458" y="147"/>
                    <a:pt x="458" y="147"/>
                    <a:pt x="458" y="147"/>
                  </a:cubicBezTo>
                  <a:lnTo>
                    <a:pt x="458" y="132"/>
                  </a:lnTo>
                  <a:close/>
                  <a:moveTo>
                    <a:pt x="399" y="192"/>
                  </a:moveTo>
                  <a:cubicBezTo>
                    <a:pt x="395" y="192"/>
                    <a:pt x="392" y="193"/>
                    <a:pt x="391" y="196"/>
                  </a:cubicBezTo>
                  <a:cubicBezTo>
                    <a:pt x="390" y="196"/>
                    <a:pt x="390" y="196"/>
                    <a:pt x="390" y="196"/>
                  </a:cubicBezTo>
                  <a:cubicBezTo>
                    <a:pt x="390" y="192"/>
                    <a:pt x="390" y="192"/>
                    <a:pt x="390" y="192"/>
                  </a:cubicBezTo>
                  <a:cubicBezTo>
                    <a:pt x="387" y="192"/>
                    <a:pt x="387" y="192"/>
                    <a:pt x="387" y="192"/>
                  </a:cubicBezTo>
                  <a:cubicBezTo>
                    <a:pt x="387" y="215"/>
                    <a:pt x="387" y="215"/>
                    <a:pt x="387" y="215"/>
                  </a:cubicBezTo>
                  <a:cubicBezTo>
                    <a:pt x="390" y="215"/>
                    <a:pt x="390" y="215"/>
                    <a:pt x="390" y="215"/>
                  </a:cubicBezTo>
                  <a:cubicBezTo>
                    <a:pt x="390" y="200"/>
                    <a:pt x="390" y="200"/>
                    <a:pt x="390" y="200"/>
                  </a:cubicBezTo>
                  <a:cubicBezTo>
                    <a:pt x="391" y="197"/>
                    <a:pt x="395" y="195"/>
                    <a:pt x="397" y="195"/>
                  </a:cubicBezTo>
                  <a:cubicBezTo>
                    <a:pt x="401" y="195"/>
                    <a:pt x="404" y="197"/>
                    <a:pt x="404" y="201"/>
                  </a:cubicBezTo>
                  <a:cubicBezTo>
                    <a:pt x="404" y="215"/>
                    <a:pt x="404" y="215"/>
                    <a:pt x="404" y="215"/>
                  </a:cubicBezTo>
                  <a:cubicBezTo>
                    <a:pt x="408" y="215"/>
                    <a:pt x="408" y="215"/>
                    <a:pt x="408" y="215"/>
                  </a:cubicBezTo>
                  <a:cubicBezTo>
                    <a:pt x="408" y="200"/>
                    <a:pt x="408" y="200"/>
                    <a:pt x="408" y="200"/>
                  </a:cubicBezTo>
                  <a:cubicBezTo>
                    <a:pt x="408" y="194"/>
                    <a:pt x="404" y="192"/>
                    <a:pt x="399" y="192"/>
                  </a:cubicBezTo>
                  <a:close/>
                  <a:moveTo>
                    <a:pt x="448" y="204"/>
                  </a:moveTo>
                  <a:cubicBezTo>
                    <a:pt x="448" y="197"/>
                    <a:pt x="445" y="191"/>
                    <a:pt x="437" y="191"/>
                  </a:cubicBezTo>
                  <a:cubicBezTo>
                    <a:pt x="430" y="191"/>
                    <a:pt x="426" y="197"/>
                    <a:pt x="426" y="203"/>
                  </a:cubicBezTo>
                  <a:cubicBezTo>
                    <a:pt x="426" y="212"/>
                    <a:pt x="431" y="216"/>
                    <a:pt x="439" y="216"/>
                  </a:cubicBezTo>
                  <a:cubicBezTo>
                    <a:pt x="441" y="216"/>
                    <a:pt x="445" y="215"/>
                    <a:pt x="447" y="213"/>
                  </a:cubicBezTo>
                  <a:cubicBezTo>
                    <a:pt x="447" y="210"/>
                    <a:pt x="447" y="210"/>
                    <a:pt x="447" y="210"/>
                  </a:cubicBezTo>
                  <a:cubicBezTo>
                    <a:pt x="446" y="210"/>
                    <a:pt x="446" y="210"/>
                    <a:pt x="446" y="210"/>
                  </a:cubicBezTo>
                  <a:cubicBezTo>
                    <a:pt x="444" y="212"/>
                    <a:pt x="441" y="213"/>
                    <a:pt x="439" y="213"/>
                  </a:cubicBezTo>
                  <a:cubicBezTo>
                    <a:pt x="435" y="213"/>
                    <a:pt x="432" y="211"/>
                    <a:pt x="431" y="208"/>
                  </a:cubicBezTo>
                  <a:cubicBezTo>
                    <a:pt x="430" y="207"/>
                    <a:pt x="430" y="206"/>
                    <a:pt x="430" y="204"/>
                  </a:cubicBezTo>
                  <a:cubicBezTo>
                    <a:pt x="430" y="204"/>
                    <a:pt x="430" y="204"/>
                    <a:pt x="430" y="204"/>
                  </a:cubicBezTo>
                  <a:lnTo>
                    <a:pt x="448" y="204"/>
                  </a:lnTo>
                  <a:close/>
                  <a:moveTo>
                    <a:pt x="437" y="194"/>
                  </a:moveTo>
                  <a:cubicBezTo>
                    <a:pt x="442" y="194"/>
                    <a:pt x="444" y="197"/>
                    <a:pt x="444" y="201"/>
                  </a:cubicBezTo>
                  <a:cubicBezTo>
                    <a:pt x="430" y="201"/>
                    <a:pt x="430" y="201"/>
                    <a:pt x="430" y="201"/>
                  </a:cubicBezTo>
                  <a:cubicBezTo>
                    <a:pt x="431" y="197"/>
                    <a:pt x="433" y="194"/>
                    <a:pt x="437" y="194"/>
                  </a:cubicBezTo>
                  <a:close/>
                  <a:moveTo>
                    <a:pt x="612" y="198"/>
                  </a:moveTo>
                  <a:cubicBezTo>
                    <a:pt x="612" y="196"/>
                    <a:pt x="614" y="194"/>
                    <a:pt x="617" y="194"/>
                  </a:cubicBezTo>
                  <a:cubicBezTo>
                    <a:pt x="621" y="194"/>
                    <a:pt x="623" y="196"/>
                    <a:pt x="624" y="197"/>
                  </a:cubicBezTo>
                  <a:cubicBezTo>
                    <a:pt x="625" y="197"/>
                    <a:pt x="625" y="197"/>
                    <a:pt x="625" y="197"/>
                  </a:cubicBezTo>
                  <a:cubicBezTo>
                    <a:pt x="625" y="193"/>
                    <a:pt x="625" y="193"/>
                    <a:pt x="625" y="193"/>
                  </a:cubicBezTo>
                  <a:cubicBezTo>
                    <a:pt x="624" y="193"/>
                    <a:pt x="621" y="192"/>
                    <a:pt x="617" y="192"/>
                  </a:cubicBezTo>
                  <a:cubicBezTo>
                    <a:pt x="611" y="192"/>
                    <a:pt x="608" y="194"/>
                    <a:pt x="608" y="198"/>
                  </a:cubicBezTo>
                  <a:cubicBezTo>
                    <a:pt x="608" y="206"/>
                    <a:pt x="622" y="204"/>
                    <a:pt x="622" y="209"/>
                  </a:cubicBezTo>
                  <a:cubicBezTo>
                    <a:pt x="622" y="212"/>
                    <a:pt x="621" y="213"/>
                    <a:pt x="617" y="213"/>
                  </a:cubicBezTo>
                  <a:cubicBezTo>
                    <a:pt x="614" y="213"/>
                    <a:pt x="611" y="211"/>
                    <a:pt x="609" y="210"/>
                  </a:cubicBezTo>
                  <a:cubicBezTo>
                    <a:pt x="608" y="210"/>
                    <a:pt x="608" y="210"/>
                    <a:pt x="608" y="210"/>
                  </a:cubicBezTo>
                  <a:cubicBezTo>
                    <a:pt x="608" y="213"/>
                    <a:pt x="608" y="213"/>
                    <a:pt x="608" y="213"/>
                  </a:cubicBezTo>
                  <a:cubicBezTo>
                    <a:pt x="610" y="215"/>
                    <a:pt x="613" y="216"/>
                    <a:pt x="617" y="216"/>
                  </a:cubicBezTo>
                  <a:cubicBezTo>
                    <a:pt x="623" y="216"/>
                    <a:pt x="626" y="213"/>
                    <a:pt x="626" y="209"/>
                  </a:cubicBezTo>
                  <a:cubicBezTo>
                    <a:pt x="626" y="201"/>
                    <a:pt x="612" y="203"/>
                    <a:pt x="612" y="198"/>
                  </a:cubicBezTo>
                  <a:close/>
                  <a:moveTo>
                    <a:pt x="418" y="184"/>
                  </a:moveTo>
                  <a:cubicBezTo>
                    <a:pt x="415" y="184"/>
                    <a:pt x="415" y="184"/>
                    <a:pt x="415" y="184"/>
                  </a:cubicBezTo>
                  <a:cubicBezTo>
                    <a:pt x="415" y="192"/>
                    <a:pt x="415" y="192"/>
                    <a:pt x="415" y="192"/>
                  </a:cubicBezTo>
                  <a:cubicBezTo>
                    <a:pt x="411" y="192"/>
                    <a:pt x="411" y="192"/>
                    <a:pt x="411" y="192"/>
                  </a:cubicBezTo>
                  <a:cubicBezTo>
                    <a:pt x="411" y="195"/>
                    <a:pt x="411" y="195"/>
                    <a:pt x="411" y="195"/>
                  </a:cubicBezTo>
                  <a:cubicBezTo>
                    <a:pt x="415" y="195"/>
                    <a:pt x="415" y="195"/>
                    <a:pt x="415" y="195"/>
                  </a:cubicBezTo>
                  <a:cubicBezTo>
                    <a:pt x="414" y="208"/>
                    <a:pt x="414" y="208"/>
                    <a:pt x="414" y="208"/>
                  </a:cubicBezTo>
                  <a:cubicBezTo>
                    <a:pt x="414" y="214"/>
                    <a:pt x="416" y="215"/>
                    <a:pt x="420" y="215"/>
                  </a:cubicBezTo>
                  <a:cubicBezTo>
                    <a:pt x="423" y="215"/>
                    <a:pt x="423" y="215"/>
                    <a:pt x="423" y="215"/>
                  </a:cubicBezTo>
                  <a:cubicBezTo>
                    <a:pt x="423" y="212"/>
                    <a:pt x="423" y="212"/>
                    <a:pt x="423" y="212"/>
                  </a:cubicBezTo>
                  <a:cubicBezTo>
                    <a:pt x="421" y="212"/>
                    <a:pt x="421" y="212"/>
                    <a:pt x="421" y="212"/>
                  </a:cubicBezTo>
                  <a:cubicBezTo>
                    <a:pt x="419" y="212"/>
                    <a:pt x="418" y="212"/>
                    <a:pt x="418" y="209"/>
                  </a:cubicBezTo>
                  <a:cubicBezTo>
                    <a:pt x="418" y="195"/>
                    <a:pt x="418" y="195"/>
                    <a:pt x="418" y="195"/>
                  </a:cubicBezTo>
                  <a:cubicBezTo>
                    <a:pt x="424" y="195"/>
                    <a:pt x="424" y="195"/>
                    <a:pt x="424" y="195"/>
                  </a:cubicBezTo>
                  <a:cubicBezTo>
                    <a:pt x="424" y="192"/>
                    <a:pt x="424" y="192"/>
                    <a:pt x="424" y="192"/>
                  </a:cubicBezTo>
                  <a:cubicBezTo>
                    <a:pt x="418" y="192"/>
                    <a:pt x="418" y="192"/>
                    <a:pt x="418" y="192"/>
                  </a:cubicBezTo>
                  <a:lnTo>
                    <a:pt x="418" y="18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7">
              <a:extLst>
                <a:ext uri="{FF2B5EF4-FFF2-40B4-BE49-F238E27FC236}">
                  <a16:creationId xmlns:a16="http://schemas.microsoft.com/office/drawing/2014/main" id="{9590F643-7D80-43B3-8D07-638EA435289A}"/>
                </a:ext>
              </a:extLst>
            </p:cNvPr>
            <p:cNvSpPr>
              <a:spLocks/>
            </p:cNvSpPr>
            <p:nvPr userDrawn="1"/>
          </p:nvSpPr>
          <p:spPr bwMode="auto">
            <a:xfrm>
              <a:off x="5568"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0 w 129"/>
                <a:gd name="T13" fmla="*/ 83 h 189"/>
                <a:gd name="T14" fmla="*/ 120 w 129"/>
                <a:gd name="T15" fmla="*/ 102 h 189"/>
                <a:gd name="T16" fmla="*/ 22 w 129"/>
                <a:gd name="T17" fmla="*/ 102 h 189"/>
                <a:gd name="T18" fmla="*/ 22 w 129"/>
                <a:gd name="T19" fmla="*/ 170 h 189"/>
                <a:gd name="T20" fmla="*/ 128 w 129"/>
                <a:gd name="T21" fmla="*/ 170 h 189"/>
                <a:gd name="T22" fmla="*/ 128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0" y="83"/>
                  </a:lnTo>
                  <a:lnTo>
                    <a:pt x="120" y="102"/>
                  </a:lnTo>
                  <a:lnTo>
                    <a:pt x="22" y="102"/>
                  </a:lnTo>
                  <a:lnTo>
                    <a:pt x="22" y="170"/>
                  </a:lnTo>
                  <a:lnTo>
                    <a:pt x="128" y="170"/>
                  </a:lnTo>
                  <a:lnTo>
                    <a:pt x="128"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8">
              <a:extLst>
                <a:ext uri="{FF2B5EF4-FFF2-40B4-BE49-F238E27FC236}">
                  <a16:creationId xmlns:a16="http://schemas.microsoft.com/office/drawing/2014/main" id="{A22C7768-FB22-4719-AB7A-F25E5BD01D1F}"/>
                </a:ext>
              </a:extLst>
            </p:cNvPr>
            <p:cNvSpPr>
              <a:spLocks/>
            </p:cNvSpPr>
            <p:nvPr userDrawn="1"/>
          </p:nvSpPr>
          <p:spPr bwMode="auto">
            <a:xfrm>
              <a:off x="5726" y="2074"/>
              <a:ext cx="118"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4"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6"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9">
              <a:extLst>
                <a:ext uri="{FF2B5EF4-FFF2-40B4-BE49-F238E27FC236}">
                  <a16:creationId xmlns:a16="http://schemas.microsoft.com/office/drawing/2014/main" id="{F9D3A007-4B1C-4C66-AA22-4D87D3917D38}"/>
                </a:ext>
              </a:extLst>
            </p:cNvPr>
            <p:cNvSpPr>
              <a:spLocks/>
            </p:cNvSpPr>
            <p:nvPr userDrawn="1"/>
          </p:nvSpPr>
          <p:spPr bwMode="auto">
            <a:xfrm>
              <a:off x="5860" y="2030"/>
              <a:ext cx="73"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7 w 57"/>
                <a:gd name="T21" fmla="*/ 48 h 138"/>
                <a:gd name="T22" fmla="*/ 0 w 57"/>
                <a:gd name="T23" fmla="*/ 48 h 138"/>
                <a:gd name="T24" fmla="*/ 0 w 57"/>
                <a:gd name="T25" fmla="*/ 35 h 138"/>
                <a:gd name="T26" fmla="*/ 17 w 57"/>
                <a:gd name="T27" fmla="*/ 35 h 138"/>
                <a:gd name="T28" fmla="*/ 17 w 57"/>
                <a:gd name="T29" fmla="*/ 0 h 138"/>
                <a:gd name="T30" fmla="*/ 33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2"/>
                    <a:pt x="16" y="108"/>
                  </a:cubicBezTo>
                  <a:cubicBezTo>
                    <a:pt x="17" y="48"/>
                    <a:pt x="17" y="48"/>
                    <a:pt x="17" y="48"/>
                  </a:cubicBezTo>
                  <a:cubicBezTo>
                    <a:pt x="0" y="48"/>
                    <a:pt x="0" y="48"/>
                    <a:pt x="0" y="48"/>
                  </a:cubicBezTo>
                  <a:cubicBezTo>
                    <a:pt x="0" y="35"/>
                    <a:pt x="0" y="35"/>
                    <a:pt x="0" y="35"/>
                  </a:cubicBezTo>
                  <a:cubicBezTo>
                    <a:pt x="17" y="35"/>
                    <a:pt x="17" y="35"/>
                    <a:pt x="17" y="35"/>
                  </a:cubicBezTo>
                  <a:cubicBezTo>
                    <a:pt x="17" y="0"/>
                    <a:pt x="17" y="0"/>
                    <a:pt x="17" y="0"/>
                  </a:cubicBezTo>
                  <a:cubicBezTo>
                    <a:pt x="33" y="0"/>
                    <a:pt x="33" y="0"/>
                    <a:pt x="33"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0">
              <a:extLst>
                <a:ext uri="{FF2B5EF4-FFF2-40B4-BE49-F238E27FC236}">
                  <a16:creationId xmlns:a16="http://schemas.microsoft.com/office/drawing/2014/main" id="{FBA44603-6FD2-46CF-9A6F-D701D8CE479C}"/>
                </a:ext>
              </a:extLst>
            </p:cNvPr>
            <p:cNvSpPr>
              <a:spLocks noEditPoints="1"/>
            </p:cNvSpPr>
            <p:nvPr userDrawn="1"/>
          </p:nvSpPr>
          <p:spPr bwMode="auto">
            <a:xfrm>
              <a:off x="5952" y="2073"/>
              <a:ext cx="127" cy="140"/>
            </a:xfrm>
            <a:custGeom>
              <a:avLst/>
              <a:gdLst>
                <a:gd name="T0" fmla="*/ 17 w 98"/>
                <a:gd name="T1" fmla="*/ 55 h 108"/>
                <a:gd name="T2" fmla="*/ 17 w 98"/>
                <a:gd name="T3" fmla="*/ 56 h 108"/>
                <a:gd name="T4" fmla="*/ 19 w 98"/>
                <a:gd name="T5" fmla="*/ 72 h 108"/>
                <a:gd name="T6" fmla="*/ 55 w 98"/>
                <a:gd name="T7" fmla="*/ 94 h 108"/>
                <a:gd name="T8" fmla="*/ 89 w 98"/>
                <a:gd name="T9" fmla="*/ 83 h 108"/>
                <a:gd name="T10" fmla="*/ 93 w 98"/>
                <a:gd name="T11" fmla="*/ 83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4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3"/>
                    <a:pt x="17" y="68"/>
                    <a:pt x="19" y="72"/>
                  </a:cubicBezTo>
                  <a:cubicBezTo>
                    <a:pt x="25" y="86"/>
                    <a:pt x="37" y="94"/>
                    <a:pt x="55" y="94"/>
                  </a:cubicBezTo>
                  <a:cubicBezTo>
                    <a:pt x="66" y="94"/>
                    <a:pt x="79" y="90"/>
                    <a:pt x="89" y="83"/>
                  </a:cubicBezTo>
                  <a:cubicBezTo>
                    <a:pt x="93" y="83"/>
                    <a:pt x="93" y="83"/>
                    <a:pt x="93" y="83"/>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4"/>
                    <a:pt x="49" y="14"/>
                  </a:cubicBezTo>
                  <a:cubicBezTo>
                    <a:pt x="30" y="14"/>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1">
              <a:extLst>
                <a:ext uri="{FF2B5EF4-FFF2-40B4-BE49-F238E27FC236}">
                  <a16:creationId xmlns:a16="http://schemas.microsoft.com/office/drawing/2014/main" id="{E0F2DB8C-055A-4373-B450-7CE0AA86A6DA}"/>
                </a:ext>
              </a:extLst>
            </p:cNvPr>
            <p:cNvSpPr>
              <a:spLocks/>
            </p:cNvSpPr>
            <p:nvPr userDrawn="1"/>
          </p:nvSpPr>
          <p:spPr bwMode="auto">
            <a:xfrm>
              <a:off x="6106"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2">
              <a:extLst>
                <a:ext uri="{FF2B5EF4-FFF2-40B4-BE49-F238E27FC236}">
                  <a16:creationId xmlns:a16="http://schemas.microsoft.com/office/drawing/2014/main" id="{CF256A1D-2B24-42C9-941B-C91ADF94C5E4}"/>
                </a:ext>
              </a:extLst>
            </p:cNvPr>
            <p:cNvSpPr>
              <a:spLocks noEditPoints="1"/>
            </p:cNvSpPr>
            <p:nvPr userDrawn="1"/>
          </p:nvSpPr>
          <p:spPr bwMode="auto">
            <a:xfrm>
              <a:off x="6200" y="2073"/>
              <a:ext cx="129" cy="193"/>
            </a:xfrm>
            <a:custGeom>
              <a:avLst/>
              <a:gdLst>
                <a:gd name="T0" fmla="*/ 0 w 100"/>
                <a:gd name="T1" fmla="*/ 2 h 149"/>
                <a:gd name="T2" fmla="*/ 17 w 100"/>
                <a:gd name="T3" fmla="*/ 2 h 149"/>
                <a:gd name="T4" fmla="*/ 17 w 100"/>
                <a:gd name="T5" fmla="*/ 15 h 149"/>
                <a:gd name="T6" fmla="*/ 19 w 100"/>
                <a:gd name="T7" fmla="*/ 15 h 149"/>
                <a:gd name="T8" fmla="*/ 50 w 100"/>
                <a:gd name="T9" fmla="*/ 0 h 149"/>
                <a:gd name="T10" fmla="*/ 100 w 100"/>
                <a:gd name="T11" fmla="*/ 52 h 149"/>
                <a:gd name="T12" fmla="*/ 49 w 100"/>
                <a:gd name="T13" fmla="*/ 107 h 149"/>
                <a:gd name="T14" fmla="*/ 19 w 100"/>
                <a:gd name="T15" fmla="*/ 90 h 149"/>
                <a:gd name="T16" fmla="*/ 17 w 100"/>
                <a:gd name="T17" fmla="*/ 90 h 149"/>
                <a:gd name="T18" fmla="*/ 17 w 100"/>
                <a:gd name="T19" fmla="*/ 149 h 149"/>
                <a:gd name="T20" fmla="*/ 0 w 100"/>
                <a:gd name="T21" fmla="*/ 149 h 149"/>
                <a:gd name="T22" fmla="*/ 0 w 100"/>
                <a:gd name="T23" fmla="*/ 2 h 149"/>
                <a:gd name="T24" fmla="*/ 17 w 100"/>
                <a:gd name="T25" fmla="*/ 42 h 149"/>
                <a:gd name="T26" fmla="*/ 17 w 100"/>
                <a:gd name="T27" fmla="*/ 72 h 149"/>
                <a:gd name="T28" fmla="*/ 46 w 100"/>
                <a:gd name="T29" fmla="*/ 93 h 149"/>
                <a:gd name="T30" fmla="*/ 83 w 100"/>
                <a:gd name="T31" fmla="*/ 52 h 149"/>
                <a:gd name="T32" fmla="*/ 47 w 100"/>
                <a:gd name="T33" fmla="*/ 14 h 149"/>
                <a:gd name="T34" fmla="*/ 17 w 100"/>
                <a:gd name="T35"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9">
                  <a:moveTo>
                    <a:pt x="0" y="2"/>
                  </a:moveTo>
                  <a:cubicBezTo>
                    <a:pt x="17" y="2"/>
                    <a:pt x="17" y="2"/>
                    <a:pt x="17" y="2"/>
                  </a:cubicBezTo>
                  <a:cubicBezTo>
                    <a:pt x="17" y="15"/>
                    <a:pt x="17" y="15"/>
                    <a:pt x="17" y="15"/>
                  </a:cubicBezTo>
                  <a:cubicBezTo>
                    <a:pt x="19" y="15"/>
                    <a:pt x="19" y="15"/>
                    <a:pt x="19" y="15"/>
                  </a:cubicBezTo>
                  <a:cubicBezTo>
                    <a:pt x="24" y="6"/>
                    <a:pt x="36" y="0"/>
                    <a:pt x="50" y="0"/>
                  </a:cubicBezTo>
                  <a:cubicBezTo>
                    <a:pt x="80" y="0"/>
                    <a:pt x="100" y="21"/>
                    <a:pt x="100" y="52"/>
                  </a:cubicBezTo>
                  <a:cubicBezTo>
                    <a:pt x="100" y="85"/>
                    <a:pt x="77" y="107"/>
                    <a:pt x="49" y="107"/>
                  </a:cubicBezTo>
                  <a:cubicBezTo>
                    <a:pt x="38" y="107"/>
                    <a:pt x="24" y="101"/>
                    <a:pt x="19" y="90"/>
                  </a:cubicBezTo>
                  <a:cubicBezTo>
                    <a:pt x="17" y="90"/>
                    <a:pt x="17" y="90"/>
                    <a:pt x="17" y="90"/>
                  </a:cubicBezTo>
                  <a:cubicBezTo>
                    <a:pt x="17" y="149"/>
                    <a:pt x="17" y="149"/>
                    <a:pt x="17" y="149"/>
                  </a:cubicBezTo>
                  <a:cubicBezTo>
                    <a:pt x="0" y="149"/>
                    <a:pt x="0" y="149"/>
                    <a:pt x="0" y="149"/>
                  </a:cubicBezTo>
                  <a:lnTo>
                    <a:pt x="0" y="2"/>
                  </a:lnTo>
                  <a:close/>
                  <a:moveTo>
                    <a:pt x="17" y="42"/>
                  </a:moveTo>
                  <a:cubicBezTo>
                    <a:pt x="17" y="72"/>
                    <a:pt x="17" y="72"/>
                    <a:pt x="17" y="72"/>
                  </a:cubicBezTo>
                  <a:cubicBezTo>
                    <a:pt x="17" y="85"/>
                    <a:pt x="32" y="93"/>
                    <a:pt x="46" y="93"/>
                  </a:cubicBezTo>
                  <a:cubicBezTo>
                    <a:pt x="66" y="93"/>
                    <a:pt x="83" y="80"/>
                    <a:pt x="83" y="52"/>
                  </a:cubicBezTo>
                  <a:cubicBezTo>
                    <a:pt x="83" y="28"/>
                    <a:pt x="67" y="14"/>
                    <a:pt x="47" y="14"/>
                  </a:cubicBezTo>
                  <a:cubicBezTo>
                    <a:pt x="32" y="14"/>
                    <a:pt x="17" y="26"/>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3">
              <a:extLst>
                <a:ext uri="{FF2B5EF4-FFF2-40B4-BE49-F238E27FC236}">
                  <a16:creationId xmlns:a16="http://schemas.microsoft.com/office/drawing/2014/main" id="{615989C5-5F46-4479-B193-0BB7D2C8F24C}"/>
                </a:ext>
              </a:extLst>
            </p:cNvPr>
            <p:cNvSpPr>
              <a:spLocks/>
            </p:cNvSpPr>
            <p:nvPr userDrawn="1"/>
          </p:nvSpPr>
          <p:spPr bwMode="auto">
            <a:xfrm>
              <a:off x="6357"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4">
              <a:extLst>
                <a:ext uri="{FF2B5EF4-FFF2-40B4-BE49-F238E27FC236}">
                  <a16:creationId xmlns:a16="http://schemas.microsoft.com/office/drawing/2014/main" id="{3A3DA9C6-CD2E-455C-A397-BFEE46064E6E}"/>
                </a:ext>
              </a:extLst>
            </p:cNvPr>
            <p:cNvSpPr>
              <a:spLocks noEditPoints="1"/>
            </p:cNvSpPr>
            <p:nvPr userDrawn="1"/>
          </p:nvSpPr>
          <p:spPr bwMode="auto">
            <a:xfrm>
              <a:off x="6451"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5">
              <a:extLst>
                <a:ext uri="{FF2B5EF4-FFF2-40B4-BE49-F238E27FC236}">
                  <a16:creationId xmlns:a16="http://schemas.microsoft.com/office/drawing/2014/main" id="{E606E141-6CD3-4BCA-A85C-61EDE9499069}"/>
                </a:ext>
              </a:extLst>
            </p:cNvPr>
            <p:cNvSpPr>
              <a:spLocks/>
            </p:cNvSpPr>
            <p:nvPr userDrawn="1"/>
          </p:nvSpPr>
          <p:spPr bwMode="auto">
            <a:xfrm>
              <a:off x="6501" y="2074"/>
              <a:ext cx="103" cy="139"/>
            </a:xfrm>
            <a:custGeom>
              <a:avLst/>
              <a:gdLst>
                <a:gd name="T0" fmla="*/ 0 w 80"/>
                <a:gd name="T1" fmla="*/ 79 h 107"/>
                <a:gd name="T2" fmla="*/ 6 w 80"/>
                <a:gd name="T3" fmla="*/ 79 h 107"/>
                <a:gd name="T4" fmla="*/ 39 w 80"/>
                <a:gd name="T5" fmla="*/ 94 h 107"/>
                <a:gd name="T6" fmla="*/ 64 w 80"/>
                <a:gd name="T7" fmla="*/ 78 h 107"/>
                <a:gd name="T8" fmla="*/ 1 w 80"/>
                <a:gd name="T9" fmla="*/ 29 h 107"/>
                <a:gd name="T10" fmla="*/ 42 w 80"/>
                <a:gd name="T11" fmla="*/ 0 h 107"/>
                <a:gd name="T12" fmla="*/ 74 w 80"/>
                <a:gd name="T13" fmla="*/ 8 h 107"/>
                <a:gd name="T14" fmla="*/ 74 w 80"/>
                <a:gd name="T15" fmla="*/ 24 h 107"/>
                <a:gd name="T16" fmla="*/ 70 w 80"/>
                <a:gd name="T17" fmla="*/ 24 h 107"/>
                <a:gd name="T18" fmla="*/ 42 w 80"/>
                <a:gd name="T19" fmla="*/ 12 h 107"/>
                <a:gd name="T20" fmla="*/ 17 w 80"/>
                <a:gd name="T21" fmla="*/ 26 h 107"/>
                <a:gd name="T22" fmla="*/ 80 w 80"/>
                <a:gd name="T23" fmla="*/ 77 h 107"/>
                <a:gd name="T24" fmla="*/ 39 w 80"/>
                <a:gd name="T25" fmla="*/ 107 h 107"/>
                <a:gd name="T26" fmla="*/ 0 w 80"/>
                <a:gd name="T27" fmla="*/ 95 h 107"/>
                <a:gd name="T28" fmla="*/ 0 w 80"/>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7">
                  <a:moveTo>
                    <a:pt x="0" y="79"/>
                  </a:moveTo>
                  <a:cubicBezTo>
                    <a:pt x="6" y="79"/>
                    <a:pt x="6" y="79"/>
                    <a:pt x="6" y="79"/>
                  </a:cubicBezTo>
                  <a:cubicBezTo>
                    <a:pt x="11" y="87"/>
                    <a:pt x="26" y="94"/>
                    <a:pt x="39" y="94"/>
                  </a:cubicBezTo>
                  <a:cubicBezTo>
                    <a:pt x="55" y="94"/>
                    <a:pt x="64" y="89"/>
                    <a:pt x="64" y="78"/>
                  </a:cubicBezTo>
                  <a:cubicBezTo>
                    <a:pt x="64" y="57"/>
                    <a:pt x="1" y="64"/>
                    <a:pt x="1" y="29"/>
                  </a:cubicBezTo>
                  <a:cubicBezTo>
                    <a:pt x="1" y="11"/>
                    <a:pt x="14" y="0"/>
                    <a:pt x="42" y="0"/>
                  </a:cubicBezTo>
                  <a:cubicBezTo>
                    <a:pt x="57" y="0"/>
                    <a:pt x="69" y="4"/>
                    <a:pt x="74" y="8"/>
                  </a:cubicBezTo>
                  <a:cubicBezTo>
                    <a:pt x="74" y="24"/>
                    <a:pt x="74" y="24"/>
                    <a:pt x="74" y="24"/>
                  </a:cubicBezTo>
                  <a:cubicBezTo>
                    <a:pt x="70" y="24"/>
                    <a:pt x="70" y="24"/>
                    <a:pt x="70" y="24"/>
                  </a:cubicBezTo>
                  <a:cubicBezTo>
                    <a:pt x="66" y="20"/>
                    <a:pt x="56" y="12"/>
                    <a:pt x="42" y="12"/>
                  </a:cubicBezTo>
                  <a:cubicBezTo>
                    <a:pt x="24" y="12"/>
                    <a:pt x="17" y="18"/>
                    <a:pt x="17" y="26"/>
                  </a:cubicBezTo>
                  <a:cubicBezTo>
                    <a:pt x="17" y="51"/>
                    <a:pt x="80" y="41"/>
                    <a:pt x="80" y="77"/>
                  </a:cubicBezTo>
                  <a:cubicBezTo>
                    <a:pt x="80" y="96"/>
                    <a:pt x="68" y="107"/>
                    <a:pt x="39" y="107"/>
                  </a:cubicBezTo>
                  <a:cubicBezTo>
                    <a:pt x="23" y="107"/>
                    <a:pt x="10"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6">
              <a:extLst>
                <a:ext uri="{FF2B5EF4-FFF2-40B4-BE49-F238E27FC236}">
                  <a16:creationId xmlns:a16="http://schemas.microsoft.com/office/drawing/2014/main" id="{6FBB0053-2684-4B3B-BAA0-8E1636BD921D}"/>
                </a:ext>
              </a:extLst>
            </p:cNvPr>
            <p:cNvSpPr>
              <a:spLocks noEditPoints="1"/>
            </p:cNvSpPr>
            <p:nvPr userDrawn="1"/>
          </p:nvSpPr>
          <p:spPr bwMode="auto">
            <a:xfrm>
              <a:off x="6621" y="2073"/>
              <a:ext cx="125" cy="140"/>
            </a:xfrm>
            <a:custGeom>
              <a:avLst/>
              <a:gdLst>
                <a:gd name="T0" fmla="*/ 16 w 97"/>
                <a:gd name="T1" fmla="*/ 55 h 108"/>
                <a:gd name="T2" fmla="*/ 16 w 97"/>
                <a:gd name="T3" fmla="*/ 56 h 108"/>
                <a:gd name="T4" fmla="*/ 19 w 97"/>
                <a:gd name="T5" fmla="*/ 72 h 108"/>
                <a:gd name="T6" fmla="*/ 55 w 97"/>
                <a:gd name="T7" fmla="*/ 94 h 108"/>
                <a:gd name="T8" fmla="*/ 88 w 97"/>
                <a:gd name="T9" fmla="*/ 83 h 108"/>
                <a:gd name="T10" fmla="*/ 92 w 97"/>
                <a:gd name="T11" fmla="*/ 83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4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3"/>
                    <a:pt x="17" y="68"/>
                    <a:pt x="19" y="72"/>
                  </a:cubicBezTo>
                  <a:cubicBezTo>
                    <a:pt x="25" y="86"/>
                    <a:pt x="36" y="94"/>
                    <a:pt x="55" y="94"/>
                  </a:cubicBezTo>
                  <a:cubicBezTo>
                    <a:pt x="65" y="94"/>
                    <a:pt x="78" y="90"/>
                    <a:pt x="88" y="83"/>
                  </a:cubicBezTo>
                  <a:cubicBezTo>
                    <a:pt x="92" y="83"/>
                    <a:pt x="92" y="83"/>
                    <a:pt x="92" y="83"/>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4"/>
                    <a:pt x="49" y="14"/>
                  </a:cubicBezTo>
                  <a:cubicBezTo>
                    <a:pt x="30" y="14"/>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7">
              <a:extLst>
                <a:ext uri="{FF2B5EF4-FFF2-40B4-BE49-F238E27FC236}">
                  <a16:creationId xmlns:a16="http://schemas.microsoft.com/office/drawing/2014/main" id="{AE1E62A9-6E7A-4416-BC70-6B1FABB3B9E0}"/>
                </a:ext>
              </a:extLst>
            </p:cNvPr>
            <p:cNvSpPr>
              <a:spLocks/>
            </p:cNvSpPr>
            <p:nvPr userDrawn="1"/>
          </p:nvSpPr>
          <p:spPr bwMode="auto">
            <a:xfrm>
              <a:off x="6841"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8">
              <a:extLst>
                <a:ext uri="{FF2B5EF4-FFF2-40B4-BE49-F238E27FC236}">
                  <a16:creationId xmlns:a16="http://schemas.microsoft.com/office/drawing/2014/main" id="{2702F10D-7C32-455E-ABAD-1DC888D3C617}"/>
                </a:ext>
              </a:extLst>
            </p:cNvPr>
            <p:cNvSpPr>
              <a:spLocks/>
            </p:cNvSpPr>
            <p:nvPr userDrawn="1"/>
          </p:nvSpPr>
          <p:spPr bwMode="auto">
            <a:xfrm>
              <a:off x="6995" y="2074"/>
              <a:ext cx="101" cy="139"/>
            </a:xfrm>
            <a:custGeom>
              <a:avLst/>
              <a:gdLst>
                <a:gd name="T0" fmla="*/ 0 w 79"/>
                <a:gd name="T1" fmla="*/ 79 h 107"/>
                <a:gd name="T2" fmla="*/ 5 w 79"/>
                <a:gd name="T3" fmla="*/ 79 h 107"/>
                <a:gd name="T4" fmla="*/ 38 w 79"/>
                <a:gd name="T5" fmla="*/ 94 h 107"/>
                <a:gd name="T6" fmla="*/ 63 w 79"/>
                <a:gd name="T7" fmla="*/ 78 h 107"/>
                <a:gd name="T8" fmla="*/ 0 w 79"/>
                <a:gd name="T9" fmla="*/ 29 h 107"/>
                <a:gd name="T10" fmla="*/ 41 w 79"/>
                <a:gd name="T11" fmla="*/ 0 h 107"/>
                <a:gd name="T12" fmla="*/ 74 w 79"/>
                <a:gd name="T13" fmla="*/ 8 h 107"/>
                <a:gd name="T14" fmla="*/ 74 w 79"/>
                <a:gd name="T15" fmla="*/ 24 h 107"/>
                <a:gd name="T16" fmla="*/ 69 w 79"/>
                <a:gd name="T17" fmla="*/ 24 h 107"/>
                <a:gd name="T18" fmla="*/ 41 w 79"/>
                <a:gd name="T19" fmla="*/ 12 h 107"/>
                <a:gd name="T20" fmla="*/ 16 w 79"/>
                <a:gd name="T21" fmla="*/ 26 h 107"/>
                <a:gd name="T22" fmla="*/ 79 w 79"/>
                <a:gd name="T23" fmla="*/ 77 h 107"/>
                <a:gd name="T24" fmla="*/ 38 w 79"/>
                <a:gd name="T25" fmla="*/ 107 h 107"/>
                <a:gd name="T26" fmla="*/ 0 w 79"/>
                <a:gd name="T27" fmla="*/ 95 h 107"/>
                <a:gd name="T28" fmla="*/ 0 w 79"/>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7">
                  <a:moveTo>
                    <a:pt x="0" y="79"/>
                  </a:moveTo>
                  <a:cubicBezTo>
                    <a:pt x="5" y="79"/>
                    <a:pt x="5" y="79"/>
                    <a:pt x="5" y="79"/>
                  </a:cubicBezTo>
                  <a:cubicBezTo>
                    <a:pt x="11" y="87"/>
                    <a:pt x="25" y="94"/>
                    <a:pt x="38" y="94"/>
                  </a:cubicBezTo>
                  <a:cubicBezTo>
                    <a:pt x="55" y="94"/>
                    <a:pt x="63" y="89"/>
                    <a:pt x="63" y="78"/>
                  </a:cubicBezTo>
                  <a:cubicBezTo>
                    <a:pt x="63" y="57"/>
                    <a:pt x="0" y="64"/>
                    <a:pt x="0" y="29"/>
                  </a:cubicBezTo>
                  <a:cubicBezTo>
                    <a:pt x="0" y="11"/>
                    <a:pt x="13" y="0"/>
                    <a:pt x="41" y="0"/>
                  </a:cubicBezTo>
                  <a:cubicBezTo>
                    <a:pt x="57" y="0"/>
                    <a:pt x="68" y="4"/>
                    <a:pt x="74" y="8"/>
                  </a:cubicBezTo>
                  <a:cubicBezTo>
                    <a:pt x="74" y="24"/>
                    <a:pt x="74" y="24"/>
                    <a:pt x="74" y="24"/>
                  </a:cubicBezTo>
                  <a:cubicBezTo>
                    <a:pt x="69" y="24"/>
                    <a:pt x="69" y="24"/>
                    <a:pt x="69" y="24"/>
                  </a:cubicBezTo>
                  <a:cubicBezTo>
                    <a:pt x="65" y="20"/>
                    <a:pt x="56" y="12"/>
                    <a:pt x="41" y="12"/>
                  </a:cubicBezTo>
                  <a:cubicBezTo>
                    <a:pt x="24" y="12"/>
                    <a:pt x="16" y="18"/>
                    <a:pt x="16" y="26"/>
                  </a:cubicBezTo>
                  <a:cubicBezTo>
                    <a:pt x="16" y="51"/>
                    <a:pt x="79" y="41"/>
                    <a:pt x="79" y="77"/>
                  </a:cubicBezTo>
                  <a:cubicBezTo>
                    <a:pt x="79" y="96"/>
                    <a:pt x="67" y="107"/>
                    <a:pt x="38" y="107"/>
                  </a:cubicBezTo>
                  <a:cubicBezTo>
                    <a:pt x="23" y="107"/>
                    <a:pt x="9"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9">
              <a:extLst>
                <a:ext uri="{FF2B5EF4-FFF2-40B4-BE49-F238E27FC236}">
                  <a16:creationId xmlns:a16="http://schemas.microsoft.com/office/drawing/2014/main" id="{C8F38CCF-328A-4FC0-8BC4-D061B102FA29}"/>
                </a:ext>
              </a:extLst>
            </p:cNvPr>
            <p:cNvSpPr>
              <a:spLocks/>
            </p:cNvSpPr>
            <p:nvPr userDrawn="1"/>
          </p:nvSpPr>
          <p:spPr bwMode="auto">
            <a:xfrm>
              <a:off x="71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2"/>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0">
              <a:extLst>
                <a:ext uri="{FF2B5EF4-FFF2-40B4-BE49-F238E27FC236}">
                  <a16:creationId xmlns:a16="http://schemas.microsoft.com/office/drawing/2014/main" id="{C5004C74-5F44-41EE-9D0B-D848C2572B69}"/>
                </a:ext>
              </a:extLst>
            </p:cNvPr>
            <p:cNvSpPr>
              <a:spLocks noEditPoints="1"/>
            </p:cNvSpPr>
            <p:nvPr userDrawn="1"/>
          </p:nvSpPr>
          <p:spPr bwMode="auto">
            <a:xfrm>
              <a:off x="7203" y="2073"/>
              <a:ext cx="134" cy="140"/>
            </a:xfrm>
            <a:custGeom>
              <a:avLst/>
              <a:gdLst>
                <a:gd name="T0" fmla="*/ 51 w 104"/>
                <a:gd name="T1" fmla="*/ 0 h 108"/>
                <a:gd name="T2" fmla="*/ 104 w 104"/>
                <a:gd name="T3" fmla="*/ 53 h 108"/>
                <a:gd name="T4" fmla="*/ 51 w 104"/>
                <a:gd name="T5" fmla="*/ 108 h 108"/>
                <a:gd name="T6" fmla="*/ 0 w 104"/>
                <a:gd name="T7" fmla="*/ 54 h 108"/>
                <a:gd name="T8" fmla="*/ 51 w 104"/>
                <a:gd name="T9" fmla="*/ 0 h 108"/>
                <a:gd name="T10" fmla="*/ 51 w 104"/>
                <a:gd name="T11" fmla="*/ 94 h 108"/>
                <a:gd name="T12" fmla="*/ 87 w 104"/>
                <a:gd name="T13" fmla="*/ 54 h 108"/>
                <a:gd name="T14" fmla="*/ 51 w 104"/>
                <a:gd name="T15" fmla="*/ 13 h 108"/>
                <a:gd name="T16" fmla="*/ 16 w 104"/>
                <a:gd name="T17" fmla="*/ 54 h 108"/>
                <a:gd name="T18" fmla="*/ 51 w 104"/>
                <a:gd name="T19"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8">
                  <a:moveTo>
                    <a:pt x="51" y="0"/>
                  </a:moveTo>
                  <a:cubicBezTo>
                    <a:pt x="83" y="0"/>
                    <a:pt x="104" y="21"/>
                    <a:pt x="104" y="53"/>
                  </a:cubicBezTo>
                  <a:cubicBezTo>
                    <a:pt x="104" y="87"/>
                    <a:pt x="84" y="108"/>
                    <a:pt x="51" y="108"/>
                  </a:cubicBezTo>
                  <a:cubicBezTo>
                    <a:pt x="20" y="108"/>
                    <a:pt x="0" y="86"/>
                    <a:pt x="0" y="54"/>
                  </a:cubicBezTo>
                  <a:cubicBezTo>
                    <a:pt x="0" y="21"/>
                    <a:pt x="20" y="0"/>
                    <a:pt x="51" y="0"/>
                  </a:cubicBezTo>
                  <a:close/>
                  <a:moveTo>
                    <a:pt x="51" y="94"/>
                  </a:moveTo>
                  <a:cubicBezTo>
                    <a:pt x="71" y="94"/>
                    <a:pt x="87" y="79"/>
                    <a:pt x="87" y="54"/>
                  </a:cubicBezTo>
                  <a:cubicBezTo>
                    <a:pt x="87" y="28"/>
                    <a:pt x="72" y="13"/>
                    <a:pt x="51" y="13"/>
                  </a:cubicBezTo>
                  <a:cubicBezTo>
                    <a:pt x="33" y="13"/>
                    <a:pt x="16" y="28"/>
                    <a:pt x="16" y="54"/>
                  </a:cubicBezTo>
                  <a:cubicBezTo>
                    <a:pt x="16" y="79"/>
                    <a:pt x="33" y="94"/>
                    <a:pt x="51" y="94"/>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a:extLst>
                <a:ext uri="{FF2B5EF4-FFF2-40B4-BE49-F238E27FC236}">
                  <a16:creationId xmlns:a16="http://schemas.microsoft.com/office/drawing/2014/main" id="{3D814459-82CC-46C5-99D5-73261B39F505}"/>
                </a:ext>
              </a:extLst>
            </p:cNvPr>
            <p:cNvSpPr>
              <a:spLocks/>
            </p:cNvSpPr>
            <p:nvPr userDrawn="1"/>
          </p:nvSpPr>
          <p:spPr bwMode="auto">
            <a:xfrm>
              <a:off x="7364" y="2074"/>
              <a:ext cx="119"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3"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5"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2">
              <a:extLst>
                <a:ext uri="{FF2B5EF4-FFF2-40B4-BE49-F238E27FC236}">
                  <a16:creationId xmlns:a16="http://schemas.microsoft.com/office/drawing/2014/main" id="{91039616-88E9-4AA8-9F24-6FFBFB806664}"/>
                </a:ext>
              </a:extLst>
            </p:cNvPr>
            <p:cNvSpPr>
              <a:spLocks noEditPoints="1"/>
            </p:cNvSpPr>
            <p:nvPr userDrawn="1"/>
          </p:nvSpPr>
          <p:spPr bwMode="auto">
            <a:xfrm>
              <a:off x="7516"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3">
              <a:extLst>
                <a:ext uri="{FF2B5EF4-FFF2-40B4-BE49-F238E27FC236}">
                  <a16:creationId xmlns:a16="http://schemas.microsoft.com/office/drawing/2014/main" id="{B6C626BA-7E91-4BC1-BDEF-F18763E6EB0E}"/>
                </a:ext>
              </a:extLst>
            </p:cNvPr>
            <p:cNvSpPr>
              <a:spLocks noEditPoints="1"/>
            </p:cNvSpPr>
            <p:nvPr userDrawn="1"/>
          </p:nvSpPr>
          <p:spPr bwMode="auto">
            <a:xfrm>
              <a:off x="7565" y="2073"/>
              <a:ext cx="114"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5 h 108"/>
                <a:gd name="T16" fmla="*/ 11 w 88"/>
                <a:gd name="T17" fmla="*/ 28 h 108"/>
                <a:gd name="T18" fmla="*/ 8 w 88"/>
                <a:gd name="T19" fmla="*/ 28 h 108"/>
                <a:gd name="T20" fmla="*/ 8 w 88"/>
                <a:gd name="T21" fmla="*/ 14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6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50" y="108"/>
                    <a:pt x="36" y="108"/>
                  </a:cubicBezTo>
                  <a:cubicBezTo>
                    <a:pt x="15" y="108"/>
                    <a:pt x="0" y="95"/>
                    <a:pt x="0" y="77"/>
                  </a:cubicBezTo>
                  <a:cubicBezTo>
                    <a:pt x="0" y="56"/>
                    <a:pt x="16" y="48"/>
                    <a:pt x="40" y="42"/>
                  </a:cubicBezTo>
                  <a:cubicBezTo>
                    <a:pt x="47" y="40"/>
                    <a:pt x="63" y="38"/>
                    <a:pt x="70" y="37"/>
                  </a:cubicBezTo>
                  <a:cubicBezTo>
                    <a:pt x="71" y="34"/>
                    <a:pt x="71" y="34"/>
                    <a:pt x="71" y="34"/>
                  </a:cubicBezTo>
                  <a:cubicBezTo>
                    <a:pt x="68" y="23"/>
                    <a:pt x="58" y="15"/>
                    <a:pt x="44" y="15"/>
                  </a:cubicBezTo>
                  <a:cubicBezTo>
                    <a:pt x="29" y="15"/>
                    <a:pt x="20" y="19"/>
                    <a:pt x="11" y="28"/>
                  </a:cubicBezTo>
                  <a:cubicBezTo>
                    <a:pt x="8" y="28"/>
                    <a:pt x="8" y="28"/>
                    <a:pt x="8" y="28"/>
                  </a:cubicBezTo>
                  <a:cubicBezTo>
                    <a:pt x="8" y="14"/>
                    <a:pt x="8" y="14"/>
                    <a:pt x="8" y="14"/>
                  </a:cubicBezTo>
                  <a:cubicBezTo>
                    <a:pt x="17"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4" y="53"/>
                    <a:pt x="51" y="55"/>
                    <a:pt x="46"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78683175"/>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Blue_Full_Half-Image">
    <p:bg>
      <p:bgPr>
        <a:solidFill>
          <a:srgbClr val="0000F0"/>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7" y="658801"/>
            <a:ext cx="5111750" cy="974638"/>
          </a:xfrm>
        </p:spPr>
        <p:txBody>
          <a:bodyPr/>
          <a:lstStyle>
            <a:lvl1pPr>
              <a:defRPr>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1633439"/>
            <a:ext cx="5111750" cy="1795561"/>
          </a:xfrm>
        </p:spPr>
        <p:txBody>
          <a:bodyPr bIns="0" anchor="t" anchorCtr="0"/>
          <a:lstStyle>
            <a:lvl1pPr marL="0" indent="0">
              <a:spcBef>
                <a:spcPts val="200"/>
              </a:spcBef>
              <a:buNone/>
              <a:defRPr sz="2200">
                <a:solidFill>
                  <a:schemeClr val="bg1"/>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8" y="3994150"/>
            <a:ext cx="5111750" cy="2243138"/>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8" name="Text Placeholder 7">
            <a:extLst>
              <a:ext uri="{FF2B5EF4-FFF2-40B4-BE49-F238E27FC236}">
                <a16:creationId xmlns:a16="http://schemas.microsoft.com/office/drawing/2014/main" id="{C222BE6A-BF46-417C-8758-C28B140D579B}"/>
              </a:ext>
            </a:extLst>
          </p:cNvPr>
          <p:cNvSpPr>
            <a:spLocks noGrp="1"/>
          </p:cNvSpPr>
          <p:nvPr>
            <p:ph type="body" sz="quarter" idx="14"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grpSp>
        <p:nvGrpSpPr>
          <p:cNvPr id="29" name="Group 28">
            <a:extLst>
              <a:ext uri="{FF2B5EF4-FFF2-40B4-BE49-F238E27FC236}">
                <a16:creationId xmlns:a16="http://schemas.microsoft.com/office/drawing/2014/main" id="{327B4F34-EF64-4E30-AF79-32B1E356F7F3}"/>
              </a:ext>
            </a:extLst>
          </p:cNvPr>
          <p:cNvGrpSpPr>
            <a:grpSpLocks noChangeAspect="1"/>
          </p:cNvGrpSpPr>
          <p:nvPr userDrawn="1"/>
        </p:nvGrpSpPr>
        <p:grpSpPr bwMode="auto">
          <a:xfrm>
            <a:off x="7913089" y="6466809"/>
            <a:ext cx="4015386" cy="154800"/>
            <a:chOff x="1" y="2013"/>
            <a:chExt cx="7678" cy="296"/>
          </a:xfrm>
        </p:grpSpPr>
        <p:sp>
          <p:nvSpPr>
            <p:cNvPr id="30" name="Freeform 5">
              <a:extLst>
                <a:ext uri="{FF2B5EF4-FFF2-40B4-BE49-F238E27FC236}">
                  <a16:creationId xmlns:a16="http://schemas.microsoft.com/office/drawing/2014/main" id="{90386AF5-C4E6-4063-8C41-65206C4F0585}"/>
                </a:ext>
              </a:extLst>
            </p:cNvPr>
            <p:cNvSpPr>
              <a:spLocks/>
            </p:cNvSpPr>
            <p:nvPr userDrawn="1"/>
          </p:nvSpPr>
          <p:spPr bwMode="auto">
            <a:xfrm>
              <a:off x="1184"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6">
              <a:extLst>
                <a:ext uri="{FF2B5EF4-FFF2-40B4-BE49-F238E27FC236}">
                  <a16:creationId xmlns:a16="http://schemas.microsoft.com/office/drawing/2014/main" id="{D153234F-05FE-4253-B8C1-4B81002ACC7F}"/>
                </a:ext>
              </a:extLst>
            </p:cNvPr>
            <p:cNvSpPr>
              <a:spLocks/>
            </p:cNvSpPr>
            <p:nvPr userDrawn="1"/>
          </p:nvSpPr>
          <p:spPr bwMode="auto">
            <a:xfrm>
              <a:off x="132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
              <a:extLst>
                <a:ext uri="{FF2B5EF4-FFF2-40B4-BE49-F238E27FC236}">
                  <a16:creationId xmlns:a16="http://schemas.microsoft.com/office/drawing/2014/main" id="{89391D5F-01B7-45A8-8A14-8124DBB516B5}"/>
                </a:ext>
              </a:extLst>
            </p:cNvPr>
            <p:cNvSpPr>
              <a:spLocks/>
            </p:cNvSpPr>
            <p:nvPr userDrawn="1"/>
          </p:nvSpPr>
          <p:spPr bwMode="auto">
            <a:xfrm>
              <a:off x="14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
              <a:extLst>
                <a:ext uri="{FF2B5EF4-FFF2-40B4-BE49-F238E27FC236}">
                  <a16:creationId xmlns:a16="http://schemas.microsoft.com/office/drawing/2014/main" id="{60F33550-C436-4442-8035-74A385918FF7}"/>
                </a:ext>
              </a:extLst>
            </p:cNvPr>
            <p:cNvSpPr>
              <a:spLocks noEditPoints="1"/>
            </p:cNvSpPr>
            <p:nvPr userDrawn="1"/>
          </p:nvSpPr>
          <p:spPr bwMode="auto">
            <a:xfrm>
              <a:off x="1504" y="2073"/>
              <a:ext cx="124"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4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8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5" y="108"/>
                    <a:pt x="54"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8" y="13"/>
                  </a:cubicBezTo>
                  <a:cubicBezTo>
                    <a:pt x="29"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9">
              <a:extLst>
                <a:ext uri="{FF2B5EF4-FFF2-40B4-BE49-F238E27FC236}">
                  <a16:creationId xmlns:a16="http://schemas.microsoft.com/office/drawing/2014/main" id="{3392AEEE-0229-460D-9A76-AA511C8A85F4}"/>
                </a:ext>
              </a:extLst>
            </p:cNvPr>
            <p:cNvSpPr>
              <a:spLocks/>
            </p:cNvSpPr>
            <p:nvPr userDrawn="1"/>
          </p:nvSpPr>
          <p:spPr bwMode="auto">
            <a:xfrm>
              <a:off x="1638" y="2076"/>
              <a:ext cx="134" cy="133"/>
            </a:xfrm>
            <a:custGeom>
              <a:avLst/>
              <a:gdLst>
                <a:gd name="T0" fmla="*/ 134 w 134"/>
                <a:gd name="T1" fmla="*/ 0 h 133"/>
                <a:gd name="T2" fmla="*/ 134 w 134"/>
                <a:gd name="T3" fmla="*/ 6 h 133"/>
                <a:gd name="T4" fmla="*/ 79 w 134"/>
                <a:gd name="T5" fmla="*/ 133 h 133"/>
                <a:gd name="T6" fmla="*/ 54 w 134"/>
                <a:gd name="T7" fmla="*/ 133 h 133"/>
                <a:gd name="T8" fmla="*/ 0 w 134"/>
                <a:gd name="T9" fmla="*/ 6 h 133"/>
                <a:gd name="T10" fmla="*/ 0 w 134"/>
                <a:gd name="T11" fmla="*/ 0 h 133"/>
                <a:gd name="T12" fmla="*/ 20 w 134"/>
                <a:gd name="T13" fmla="*/ 0 h 133"/>
                <a:gd name="T14" fmla="*/ 60 w 134"/>
                <a:gd name="T15" fmla="*/ 100 h 133"/>
                <a:gd name="T16" fmla="*/ 64 w 134"/>
                <a:gd name="T17" fmla="*/ 114 h 133"/>
                <a:gd name="T18" fmla="*/ 68 w 134"/>
                <a:gd name="T19" fmla="*/ 114 h 133"/>
                <a:gd name="T20" fmla="*/ 73 w 134"/>
                <a:gd name="T21" fmla="*/ 101 h 133"/>
                <a:gd name="T22" fmla="*/ 113 w 134"/>
                <a:gd name="T23" fmla="*/ 0 h 133"/>
                <a:gd name="T24" fmla="*/ 134 w 134"/>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3">
                  <a:moveTo>
                    <a:pt x="134" y="0"/>
                  </a:moveTo>
                  <a:lnTo>
                    <a:pt x="134" y="6"/>
                  </a:lnTo>
                  <a:lnTo>
                    <a:pt x="79" y="133"/>
                  </a:lnTo>
                  <a:lnTo>
                    <a:pt x="54" y="133"/>
                  </a:lnTo>
                  <a:lnTo>
                    <a:pt x="0" y="6"/>
                  </a:lnTo>
                  <a:lnTo>
                    <a:pt x="0" y="0"/>
                  </a:lnTo>
                  <a:lnTo>
                    <a:pt x="20" y="0"/>
                  </a:lnTo>
                  <a:lnTo>
                    <a:pt x="60" y="100"/>
                  </a:lnTo>
                  <a:lnTo>
                    <a:pt x="64" y="114"/>
                  </a:lnTo>
                  <a:lnTo>
                    <a:pt x="68" y="114"/>
                  </a:lnTo>
                  <a:lnTo>
                    <a:pt x="73" y="101"/>
                  </a:lnTo>
                  <a:lnTo>
                    <a:pt x="113" y="0"/>
                  </a:lnTo>
                  <a:lnTo>
                    <a:pt x="134" y="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0">
              <a:extLst>
                <a:ext uri="{FF2B5EF4-FFF2-40B4-BE49-F238E27FC236}">
                  <a16:creationId xmlns:a16="http://schemas.microsoft.com/office/drawing/2014/main" id="{895A968B-83DF-4110-9024-3DCB8E6B8F0D}"/>
                </a:ext>
              </a:extLst>
            </p:cNvPr>
            <p:cNvSpPr>
              <a:spLocks noEditPoints="1"/>
            </p:cNvSpPr>
            <p:nvPr userDrawn="1"/>
          </p:nvSpPr>
          <p:spPr bwMode="auto">
            <a:xfrm>
              <a:off x="1781" y="2017"/>
              <a:ext cx="134" cy="196"/>
            </a:xfrm>
            <a:custGeom>
              <a:avLst/>
              <a:gdLst>
                <a:gd name="T0" fmla="*/ 52 w 104"/>
                <a:gd name="T1" fmla="*/ 43 h 151"/>
                <a:gd name="T2" fmla="*/ 104 w 104"/>
                <a:gd name="T3" fmla="*/ 96 h 151"/>
                <a:gd name="T4" fmla="*/ 52 w 104"/>
                <a:gd name="T5" fmla="*/ 151 h 151"/>
                <a:gd name="T6" fmla="*/ 0 w 104"/>
                <a:gd name="T7" fmla="*/ 97 h 151"/>
                <a:gd name="T8" fmla="*/ 52 w 104"/>
                <a:gd name="T9" fmla="*/ 43 h 151"/>
                <a:gd name="T10" fmla="*/ 52 w 104"/>
                <a:gd name="T11" fmla="*/ 137 h 151"/>
                <a:gd name="T12" fmla="*/ 87 w 104"/>
                <a:gd name="T13" fmla="*/ 97 h 151"/>
                <a:gd name="T14" fmla="*/ 52 w 104"/>
                <a:gd name="T15" fmla="*/ 56 h 151"/>
                <a:gd name="T16" fmla="*/ 17 w 104"/>
                <a:gd name="T17" fmla="*/ 97 h 151"/>
                <a:gd name="T18" fmla="*/ 52 w 104"/>
                <a:gd name="T19" fmla="*/ 137 h 151"/>
                <a:gd name="T20" fmla="*/ 67 w 104"/>
                <a:gd name="T21" fmla="*/ 10 h 151"/>
                <a:gd name="T22" fmla="*/ 75 w 104"/>
                <a:gd name="T23" fmla="*/ 2 h 151"/>
                <a:gd name="T24" fmla="*/ 86 w 104"/>
                <a:gd name="T25" fmla="*/ 5 h 151"/>
                <a:gd name="T26" fmla="*/ 66 w 104"/>
                <a:gd name="T27" fmla="*/ 22 h 151"/>
                <a:gd name="T28" fmla="*/ 38 w 104"/>
                <a:gd name="T29" fmla="*/ 12 h 151"/>
                <a:gd name="T30" fmla="*/ 28 w 104"/>
                <a:gd name="T31" fmla="*/ 20 h 151"/>
                <a:gd name="T32" fmla="*/ 18 w 104"/>
                <a:gd name="T33" fmla="*/ 15 h 151"/>
                <a:gd name="T34" fmla="*/ 39 w 104"/>
                <a:gd name="T35" fmla="*/ 0 h 151"/>
                <a:gd name="T36" fmla="*/ 67 w 104"/>
                <a:gd name="T37" fmla="*/ 1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51">
                  <a:moveTo>
                    <a:pt x="52" y="43"/>
                  </a:moveTo>
                  <a:cubicBezTo>
                    <a:pt x="83" y="43"/>
                    <a:pt x="104" y="64"/>
                    <a:pt x="104" y="96"/>
                  </a:cubicBezTo>
                  <a:cubicBezTo>
                    <a:pt x="104" y="130"/>
                    <a:pt x="84" y="151"/>
                    <a:pt x="52" y="151"/>
                  </a:cubicBezTo>
                  <a:cubicBezTo>
                    <a:pt x="20" y="151"/>
                    <a:pt x="0" y="129"/>
                    <a:pt x="0" y="97"/>
                  </a:cubicBezTo>
                  <a:cubicBezTo>
                    <a:pt x="0" y="64"/>
                    <a:pt x="21" y="43"/>
                    <a:pt x="52" y="43"/>
                  </a:cubicBezTo>
                  <a:close/>
                  <a:moveTo>
                    <a:pt x="52" y="137"/>
                  </a:moveTo>
                  <a:cubicBezTo>
                    <a:pt x="72" y="137"/>
                    <a:pt x="87" y="122"/>
                    <a:pt x="87" y="97"/>
                  </a:cubicBezTo>
                  <a:cubicBezTo>
                    <a:pt x="87" y="71"/>
                    <a:pt x="72" y="56"/>
                    <a:pt x="52" y="56"/>
                  </a:cubicBezTo>
                  <a:cubicBezTo>
                    <a:pt x="33" y="56"/>
                    <a:pt x="17" y="71"/>
                    <a:pt x="17" y="97"/>
                  </a:cubicBezTo>
                  <a:cubicBezTo>
                    <a:pt x="17" y="122"/>
                    <a:pt x="33" y="137"/>
                    <a:pt x="52" y="137"/>
                  </a:cubicBezTo>
                  <a:close/>
                  <a:moveTo>
                    <a:pt x="67" y="10"/>
                  </a:moveTo>
                  <a:cubicBezTo>
                    <a:pt x="70" y="10"/>
                    <a:pt x="74" y="7"/>
                    <a:pt x="75" y="2"/>
                  </a:cubicBezTo>
                  <a:cubicBezTo>
                    <a:pt x="86" y="5"/>
                    <a:pt x="86" y="5"/>
                    <a:pt x="86" y="5"/>
                  </a:cubicBezTo>
                  <a:cubicBezTo>
                    <a:pt x="83" y="16"/>
                    <a:pt x="76" y="22"/>
                    <a:pt x="66" y="22"/>
                  </a:cubicBezTo>
                  <a:cubicBezTo>
                    <a:pt x="51" y="22"/>
                    <a:pt x="47" y="12"/>
                    <a:pt x="38" y="12"/>
                  </a:cubicBezTo>
                  <a:cubicBezTo>
                    <a:pt x="35" y="12"/>
                    <a:pt x="30" y="12"/>
                    <a:pt x="28" y="20"/>
                  </a:cubicBezTo>
                  <a:cubicBezTo>
                    <a:pt x="18" y="15"/>
                    <a:pt x="18" y="15"/>
                    <a:pt x="18" y="15"/>
                  </a:cubicBezTo>
                  <a:cubicBezTo>
                    <a:pt x="22" y="3"/>
                    <a:pt x="30" y="0"/>
                    <a:pt x="39" y="0"/>
                  </a:cubicBezTo>
                  <a:cubicBezTo>
                    <a:pt x="52" y="0"/>
                    <a:pt x="56" y="10"/>
                    <a:pt x="67" y="10"/>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1">
              <a:extLst>
                <a:ext uri="{FF2B5EF4-FFF2-40B4-BE49-F238E27FC236}">
                  <a16:creationId xmlns:a16="http://schemas.microsoft.com/office/drawing/2014/main" id="{C87C6946-5B4A-4169-9D1C-8EE06D74AE99}"/>
                </a:ext>
              </a:extLst>
            </p:cNvPr>
            <p:cNvSpPr>
              <a:spLocks/>
            </p:cNvSpPr>
            <p:nvPr userDrawn="1"/>
          </p:nvSpPr>
          <p:spPr bwMode="auto">
            <a:xfrm>
              <a:off x="1929" y="2030"/>
              <a:ext cx="72" cy="179"/>
            </a:xfrm>
            <a:custGeom>
              <a:avLst/>
              <a:gdLst>
                <a:gd name="T0" fmla="*/ 32 w 56"/>
                <a:gd name="T1" fmla="*/ 35 h 138"/>
                <a:gd name="T2" fmla="*/ 56 w 56"/>
                <a:gd name="T3" fmla="*/ 35 h 138"/>
                <a:gd name="T4" fmla="*/ 56 w 56"/>
                <a:gd name="T5" fmla="*/ 48 h 138"/>
                <a:gd name="T6" fmla="*/ 32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2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2" y="35"/>
                  </a:moveTo>
                  <a:cubicBezTo>
                    <a:pt x="56" y="35"/>
                    <a:pt x="56" y="35"/>
                    <a:pt x="56" y="35"/>
                  </a:cubicBezTo>
                  <a:cubicBezTo>
                    <a:pt x="56" y="48"/>
                    <a:pt x="56" y="48"/>
                    <a:pt x="56" y="48"/>
                  </a:cubicBezTo>
                  <a:cubicBezTo>
                    <a:pt x="32" y="48"/>
                    <a:pt x="32" y="48"/>
                    <a:pt x="32"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12">
              <a:extLst>
                <a:ext uri="{FF2B5EF4-FFF2-40B4-BE49-F238E27FC236}">
                  <a16:creationId xmlns:a16="http://schemas.microsoft.com/office/drawing/2014/main" id="{654B023B-8CB6-499B-A91D-4068C80E377F}"/>
                </a:ext>
              </a:extLst>
            </p:cNvPr>
            <p:cNvSpPr>
              <a:spLocks noChangeArrowheads="1"/>
            </p:cNvSpPr>
            <p:nvPr userDrawn="1"/>
          </p:nvSpPr>
          <p:spPr bwMode="auto">
            <a:xfrm>
              <a:off x="2030" y="2013"/>
              <a:ext cx="21" cy="196"/>
            </a:xfrm>
            <a:prstGeom prst="rect">
              <a:avLst/>
            </a:prstGeom>
            <a:solidFill>
              <a:srgbClr val="A7A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3">
              <a:extLst>
                <a:ext uri="{FF2B5EF4-FFF2-40B4-BE49-F238E27FC236}">
                  <a16:creationId xmlns:a16="http://schemas.microsoft.com/office/drawing/2014/main" id="{94CFCFB1-7108-4F47-AC56-D0AE40CD5597}"/>
                </a:ext>
              </a:extLst>
            </p:cNvPr>
            <p:cNvSpPr>
              <a:spLocks/>
            </p:cNvSpPr>
            <p:nvPr userDrawn="1"/>
          </p:nvSpPr>
          <p:spPr bwMode="auto">
            <a:xfrm>
              <a:off x="2086"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7" y="99"/>
                    <a:pt x="53" y="104"/>
                    <a:pt x="40"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4">
              <a:extLst>
                <a:ext uri="{FF2B5EF4-FFF2-40B4-BE49-F238E27FC236}">
                  <a16:creationId xmlns:a16="http://schemas.microsoft.com/office/drawing/2014/main" id="{7A71F197-7368-47A3-9323-097707B9E103}"/>
                </a:ext>
              </a:extLst>
            </p:cNvPr>
            <p:cNvSpPr>
              <a:spLocks/>
            </p:cNvSpPr>
            <p:nvPr userDrawn="1"/>
          </p:nvSpPr>
          <p:spPr bwMode="auto">
            <a:xfrm>
              <a:off x="2234"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5">
              <a:extLst>
                <a:ext uri="{FF2B5EF4-FFF2-40B4-BE49-F238E27FC236}">
                  <a16:creationId xmlns:a16="http://schemas.microsoft.com/office/drawing/2014/main" id="{5EE1F2F9-A6A9-4399-9540-FC0D19E0B8CC}"/>
                </a:ext>
              </a:extLst>
            </p:cNvPr>
            <p:cNvSpPr>
              <a:spLocks noEditPoints="1"/>
            </p:cNvSpPr>
            <p:nvPr userDrawn="1"/>
          </p:nvSpPr>
          <p:spPr bwMode="auto">
            <a:xfrm>
              <a:off x="2353" y="2073"/>
              <a:ext cx="126" cy="140"/>
            </a:xfrm>
            <a:custGeom>
              <a:avLst/>
              <a:gdLst>
                <a:gd name="T0" fmla="*/ 17 w 98"/>
                <a:gd name="T1" fmla="*/ 55 h 108"/>
                <a:gd name="T2" fmla="*/ 17 w 98"/>
                <a:gd name="T3" fmla="*/ 56 h 108"/>
                <a:gd name="T4" fmla="*/ 19 w 98"/>
                <a:gd name="T5" fmla="*/ 72 h 108"/>
                <a:gd name="T6" fmla="*/ 55 w 98"/>
                <a:gd name="T7" fmla="*/ 94 h 108"/>
                <a:gd name="T8" fmla="*/ 89 w 98"/>
                <a:gd name="T9" fmla="*/ 82 h 108"/>
                <a:gd name="T10" fmla="*/ 93 w 98"/>
                <a:gd name="T11" fmla="*/ 82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3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2"/>
                    <a:pt x="17" y="68"/>
                    <a:pt x="19" y="72"/>
                  </a:cubicBezTo>
                  <a:cubicBezTo>
                    <a:pt x="25" y="86"/>
                    <a:pt x="37" y="94"/>
                    <a:pt x="55" y="94"/>
                  </a:cubicBezTo>
                  <a:cubicBezTo>
                    <a:pt x="66" y="94"/>
                    <a:pt x="79" y="90"/>
                    <a:pt x="89" y="82"/>
                  </a:cubicBezTo>
                  <a:cubicBezTo>
                    <a:pt x="93" y="82"/>
                    <a:pt x="93" y="82"/>
                    <a:pt x="93" y="82"/>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3"/>
                    <a:pt x="49" y="13"/>
                  </a:cubicBezTo>
                  <a:cubicBezTo>
                    <a:pt x="30" y="13"/>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6">
              <a:extLst>
                <a:ext uri="{FF2B5EF4-FFF2-40B4-BE49-F238E27FC236}">
                  <a16:creationId xmlns:a16="http://schemas.microsoft.com/office/drawing/2014/main" id="{30331F9C-BE1E-41D8-9633-3B595B9F4B16}"/>
                </a:ext>
              </a:extLst>
            </p:cNvPr>
            <p:cNvSpPr>
              <a:spLocks noEditPoints="1"/>
            </p:cNvSpPr>
            <p:nvPr userDrawn="1"/>
          </p:nvSpPr>
          <p:spPr bwMode="auto">
            <a:xfrm>
              <a:off x="2561" y="2020"/>
              <a:ext cx="174" cy="189"/>
            </a:xfrm>
            <a:custGeom>
              <a:avLst/>
              <a:gdLst>
                <a:gd name="T0" fmla="*/ 70 w 174"/>
                <a:gd name="T1" fmla="*/ 0 h 189"/>
                <a:gd name="T2" fmla="*/ 105 w 174"/>
                <a:gd name="T3" fmla="*/ 0 h 189"/>
                <a:gd name="T4" fmla="*/ 174 w 174"/>
                <a:gd name="T5" fmla="*/ 183 h 189"/>
                <a:gd name="T6" fmla="*/ 174 w 174"/>
                <a:gd name="T7" fmla="*/ 189 h 189"/>
                <a:gd name="T8" fmla="*/ 152 w 174"/>
                <a:gd name="T9" fmla="*/ 189 h 189"/>
                <a:gd name="T10" fmla="*/ 127 w 174"/>
                <a:gd name="T11" fmla="*/ 122 h 189"/>
                <a:gd name="T12" fmla="*/ 45 w 174"/>
                <a:gd name="T13" fmla="*/ 122 h 189"/>
                <a:gd name="T14" fmla="*/ 21 w 174"/>
                <a:gd name="T15" fmla="*/ 189 h 189"/>
                <a:gd name="T16" fmla="*/ 0 w 174"/>
                <a:gd name="T17" fmla="*/ 189 h 189"/>
                <a:gd name="T18" fmla="*/ 0 w 174"/>
                <a:gd name="T19" fmla="*/ 183 h 189"/>
                <a:gd name="T20" fmla="*/ 70 w 174"/>
                <a:gd name="T21" fmla="*/ 0 h 189"/>
                <a:gd name="T22" fmla="*/ 53 w 174"/>
                <a:gd name="T23" fmla="*/ 102 h 189"/>
                <a:gd name="T24" fmla="*/ 119 w 174"/>
                <a:gd name="T25" fmla="*/ 102 h 189"/>
                <a:gd name="T26" fmla="*/ 90 w 174"/>
                <a:gd name="T27" fmla="*/ 27 h 189"/>
                <a:gd name="T28" fmla="*/ 87 w 174"/>
                <a:gd name="T29" fmla="*/ 15 h 189"/>
                <a:gd name="T30" fmla="*/ 85 w 174"/>
                <a:gd name="T31" fmla="*/ 15 h 189"/>
                <a:gd name="T32" fmla="*/ 81 w 174"/>
                <a:gd name="T33" fmla="*/ 27 h 189"/>
                <a:gd name="T34" fmla="*/ 53 w 174"/>
                <a:gd name="T35"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89">
                  <a:moveTo>
                    <a:pt x="70" y="0"/>
                  </a:moveTo>
                  <a:lnTo>
                    <a:pt x="105" y="0"/>
                  </a:lnTo>
                  <a:lnTo>
                    <a:pt x="174" y="183"/>
                  </a:lnTo>
                  <a:lnTo>
                    <a:pt x="174" y="189"/>
                  </a:lnTo>
                  <a:lnTo>
                    <a:pt x="152" y="189"/>
                  </a:lnTo>
                  <a:lnTo>
                    <a:pt x="127" y="122"/>
                  </a:lnTo>
                  <a:lnTo>
                    <a:pt x="45" y="122"/>
                  </a:lnTo>
                  <a:lnTo>
                    <a:pt x="21" y="189"/>
                  </a:lnTo>
                  <a:lnTo>
                    <a:pt x="0" y="189"/>
                  </a:lnTo>
                  <a:lnTo>
                    <a:pt x="0" y="183"/>
                  </a:lnTo>
                  <a:lnTo>
                    <a:pt x="70" y="0"/>
                  </a:lnTo>
                  <a:close/>
                  <a:moveTo>
                    <a:pt x="53" y="102"/>
                  </a:moveTo>
                  <a:lnTo>
                    <a:pt x="119" y="102"/>
                  </a:lnTo>
                  <a:lnTo>
                    <a:pt x="90" y="27"/>
                  </a:lnTo>
                  <a:lnTo>
                    <a:pt x="87" y="15"/>
                  </a:lnTo>
                  <a:lnTo>
                    <a:pt x="85" y="15"/>
                  </a:lnTo>
                  <a:lnTo>
                    <a:pt x="81" y="27"/>
                  </a:lnTo>
                  <a:lnTo>
                    <a:pt x="53" y="102"/>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7">
              <a:extLst>
                <a:ext uri="{FF2B5EF4-FFF2-40B4-BE49-F238E27FC236}">
                  <a16:creationId xmlns:a16="http://schemas.microsoft.com/office/drawing/2014/main" id="{15149790-152A-4B8C-BCFD-A63E73DA32EA}"/>
                </a:ext>
              </a:extLst>
            </p:cNvPr>
            <p:cNvSpPr>
              <a:spLocks/>
            </p:cNvSpPr>
            <p:nvPr userDrawn="1"/>
          </p:nvSpPr>
          <p:spPr bwMode="auto">
            <a:xfrm>
              <a:off x="2761" y="2074"/>
              <a:ext cx="72" cy="135"/>
            </a:xfrm>
            <a:custGeom>
              <a:avLst/>
              <a:gdLst>
                <a:gd name="T0" fmla="*/ 0 w 56"/>
                <a:gd name="T1" fmla="*/ 1 h 104"/>
                <a:gd name="T2" fmla="*/ 17 w 56"/>
                <a:gd name="T3" fmla="*/ 1 h 104"/>
                <a:gd name="T4" fmla="*/ 17 w 56"/>
                <a:gd name="T5" fmla="*/ 19 h 104"/>
                <a:gd name="T6" fmla="*/ 20 w 56"/>
                <a:gd name="T7" fmla="*/ 19 h 104"/>
                <a:gd name="T8" fmla="*/ 42 w 56"/>
                <a:gd name="T9" fmla="*/ 0 h 104"/>
                <a:gd name="T10" fmla="*/ 56 w 56"/>
                <a:gd name="T11" fmla="*/ 0 h 104"/>
                <a:gd name="T12" fmla="*/ 56 w 56"/>
                <a:gd name="T13" fmla="*/ 15 h 104"/>
                <a:gd name="T14" fmla="*/ 42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7" y="1"/>
                    <a:pt x="17" y="1"/>
                    <a:pt x="17" y="1"/>
                  </a:cubicBezTo>
                  <a:cubicBezTo>
                    <a:pt x="17" y="19"/>
                    <a:pt x="17" y="19"/>
                    <a:pt x="17" y="19"/>
                  </a:cubicBezTo>
                  <a:cubicBezTo>
                    <a:pt x="20" y="19"/>
                    <a:pt x="20" y="19"/>
                    <a:pt x="20" y="19"/>
                  </a:cubicBezTo>
                  <a:cubicBezTo>
                    <a:pt x="22" y="7"/>
                    <a:pt x="30" y="0"/>
                    <a:pt x="42" y="0"/>
                  </a:cubicBezTo>
                  <a:cubicBezTo>
                    <a:pt x="56" y="0"/>
                    <a:pt x="56" y="0"/>
                    <a:pt x="56" y="0"/>
                  </a:cubicBezTo>
                  <a:cubicBezTo>
                    <a:pt x="56" y="15"/>
                    <a:pt x="56" y="15"/>
                    <a:pt x="56" y="15"/>
                  </a:cubicBezTo>
                  <a:cubicBezTo>
                    <a:pt x="42" y="15"/>
                    <a:pt x="42" y="15"/>
                    <a:pt x="42" y="15"/>
                  </a:cubicBezTo>
                  <a:cubicBezTo>
                    <a:pt x="30" y="15"/>
                    <a:pt x="19"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8">
              <a:extLst>
                <a:ext uri="{FF2B5EF4-FFF2-40B4-BE49-F238E27FC236}">
                  <a16:creationId xmlns:a16="http://schemas.microsoft.com/office/drawing/2014/main" id="{18AC3071-647B-469A-B4DE-A00E3997D48A}"/>
                </a:ext>
              </a:extLst>
            </p:cNvPr>
            <p:cNvSpPr>
              <a:spLocks noEditPoints="1"/>
            </p:cNvSpPr>
            <p:nvPr userDrawn="1"/>
          </p:nvSpPr>
          <p:spPr bwMode="auto">
            <a:xfrm>
              <a:off x="2840" y="2073"/>
              <a:ext cx="125"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9">
              <a:extLst>
                <a:ext uri="{FF2B5EF4-FFF2-40B4-BE49-F238E27FC236}">
                  <a16:creationId xmlns:a16="http://schemas.microsoft.com/office/drawing/2014/main" id="{5A66BD5A-C519-4A82-8445-0AF50196E43B}"/>
                </a:ext>
              </a:extLst>
            </p:cNvPr>
            <p:cNvSpPr>
              <a:spLocks/>
            </p:cNvSpPr>
            <p:nvPr userDrawn="1"/>
          </p:nvSpPr>
          <p:spPr bwMode="auto">
            <a:xfrm>
              <a:off x="2992" y="2074"/>
              <a:ext cx="117" cy="135"/>
            </a:xfrm>
            <a:custGeom>
              <a:avLst/>
              <a:gdLst>
                <a:gd name="T0" fmla="*/ 75 w 91"/>
                <a:gd name="T1" fmla="*/ 40 h 104"/>
                <a:gd name="T2" fmla="*/ 46 w 91"/>
                <a:gd name="T3" fmla="*/ 14 h 104"/>
                <a:gd name="T4" fmla="*/ 16 w 91"/>
                <a:gd name="T5" fmla="*/ 38 h 104"/>
                <a:gd name="T6" fmla="*/ 16 w 91"/>
                <a:gd name="T7" fmla="*/ 104 h 104"/>
                <a:gd name="T8" fmla="*/ 0 w 91"/>
                <a:gd name="T9" fmla="*/ 104 h 104"/>
                <a:gd name="T10" fmla="*/ 0 w 91"/>
                <a:gd name="T11" fmla="*/ 1 h 104"/>
                <a:gd name="T12" fmla="*/ 15 w 91"/>
                <a:gd name="T13" fmla="*/ 1 h 104"/>
                <a:gd name="T14" fmla="*/ 15 w 91"/>
                <a:gd name="T15" fmla="*/ 19 h 104"/>
                <a:gd name="T16" fmla="*/ 18 w 91"/>
                <a:gd name="T17" fmla="*/ 19 h 104"/>
                <a:gd name="T18" fmla="*/ 52 w 91"/>
                <a:gd name="T19" fmla="*/ 0 h 104"/>
                <a:gd name="T20" fmla="*/ 91 w 91"/>
                <a:gd name="T21" fmla="*/ 38 h 104"/>
                <a:gd name="T22" fmla="*/ 91 w 91"/>
                <a:gd name="T23" fmla="*/ 104 h 104"/>
                <a:gd name="T24" fmla="*/ 75 w 91"/>
                <a:gd name="T25" fmla="*/ 104 h 104"/>
                <a:gd name="T26" fmla="*/ 75 w 91"/>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04">
                  <a:moveTo>
                    <a:pt x="75" y="40"/>
                  </a:moveTo>
                  <a:cubicBezTo>
                    <a:pt x="75" y="23"/>
                    <a:pt x="63" y="14"/>
                    <a:pt x="46" y="14"/>
                  </a:cubicBezTo>
                  <a:cubicBezTo>
                    <a:pt x="34" y="14"/>
                    <a:pt x="16"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8" y="0"/>
                    <a:pt x="52" y="0"/>
                  </a:cubicBezTo>
                  <a:cubicBezTo>
                    <a:pt x="75" y="0"/>
                    <a:pt x="91" y="11"/>
                    <a:pt x="91" y="38"/>
                  </a:cubicBezTo>
                  <a:cubicBezTo>
                    <a:pt x="91" y="104"/>
                    <a:pt x="91" y="104"/>
                    <a:pt x="91" y="104"/>
                  </a:cubicBezTo>
                  <a:cubicBezTo>
                    <a:pt x="75" y="104"/>
                    <a:pt x="75" y="104"/>
                    <a:pt x="75" y="104"/>
                  </a:cubicBezTo>
                  <a:lnTo>
                    <a:pt x="75"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0">
              <a:extLst>
                <a:ext uri="{FF2B5EF4-FFF2-40B4-BE49-F238E27FC236}">
                  <a16:creationId xmlns:a16="http://schemas.microsoft.com/office/drawing/2014/main" id="{2D510DE7-E1D7-4C7F-B7E0-6C1B39E042FE}"/>
                </a:ext>
              </a:extLst>
            </p:cNvPr>
            <p:cNvSpPr>
              <a:spLocks noEditPoints="1"/>
            </p:cNvSpPr>
            <p:nvPr userDrawn="1"/>
          </p:nvSpPr>
          <p:spPr bwMode="auto">
            <a:xfrm>
              <a:off x="3136" y="2015"/>
              <a:ext cx="129" cy="197"/>
            </a:xfrm>
            <a:custGeom>
              <a:avLst/>
              <a:gdLst>
                <a:gd name="T0" fmla="*/ 100 w 100"/>
                <a:gd name="T1" fmla="*/ 0 h 152"/>
                <a:gd name="T2" fmla="*/ 100 w 100"/>
                <a:gd name="T3" fmla="*/ 150 h 152"/>
                <a:gd name="T4" fmla="*/ 83 w 100"/>
                <a:gd name="T5" fmla="*/ 150 h 152"/>
                <a:gd name="T6" fmla="*/ 83 w 100"/>
                <a:gd name="T7" fmla="*/ 137 h 152"/>
                <a:gd name="T8" fmla="*/ 80 w 100"/>
                <a:gd name="T9" fmla="*/ 137 h 152"/>
                <a:gd name="T10" fmla="*/ 49 w 100"/>
                <a:gd name="T11" fmla="*/ 152 h 152"/>
                <a:gd name="T12" fmla="*/ 0 w 100"/>
                <a:gd name="T13" fmla="*/ 100 h 152"/>
                <a:gd name="T14" fmla="*/ 52 w 100"/>
                <a:gd name="T15" fmla="*/ 45 h 152"/>
                <a:gd name="T16" fmla="*/ 83 w 100"/>
                <a:gd name="T17" fmla="*/ 61 h 152"/>
                <a:gd name="T18" fmla="*/ 83 w 100"/>
                <a:gd name="T19" fmla="*/ 0 h 152"/>
                <a:gd name="T20" fmla="*/ 100 w 100"/>
                <a:gd name="T21" fmla="*/ 0 h 152"/>
                <a:gd name="T22" fmla="*/ 83 w 100"/>
                <a:gd name="T23" fmla="*/ 109 h 152"/>
                <a:gd name="T24" fmla="*/ 83 w 100"/>
                <a:gd name="T25" fmla="*/ 81 h 152"/>
                <a:gd name="T26" fmla="*/ 54 w 100"/>
                <a:gd name="T27" fmla="*/ 59 h 152"/>
                <a:gd name="T28" fmla="*/ 17 w 100"/>
                <a:gd name="T29" fmla="*/ 99 h 152"/>
                <a:gd name="T30" fmla="*/ 54 w 100"/>
                <a:gd name="T31" fmla="*/ 138 h 152"/>
                <a:gd name="T32" fmla="*/ 83 w 100"/>
                <a:gd name="T33" fmla="*/ 10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52">
                  <a:moveTo>
                    <a:pt x="100" y="0"/>
                  </a:moveTo>
                  <a:cubicBezTo>
                    <a:pt x="100" y="150"/>
                    <a:pt x="100" y="150"/>
                    <a:pt x="100" y="150"/>
                  </a:cubicBezTo>
                  <a:cubicBezTo>
                    <a:pt x="83" y="150"/>
                    <a:pt x="83" y="150"/>
                    <a:pt x="83" y="150"/>
                  </a:cubicBezTo>
                  <a:cubicBezTo>
                    <a:pt x="83" y="137"/>
                    <a:pt x="83" y="137"/>
                    <a:pt x="83" y="137"/>
                  </a:cubicBezTo>
                  <a:cubicBezTo>
                    <a:pt x="80" y="137"/>
                    <a:pt x="80" y="137"/>
                    <a:pt x="80" y="137"/>
                  </a:cubicBezTo>
                  <a:cubicBezTo>
                    <a:pt x="72" y="147"/>
                    <a:pt x="62" y="152"/>
                    <a:pt x="49" y="152"/>
                  </a:cubicBezTo>
                  <a:cubicBezTo>
                    <a:pt x="21" y="152"/>
                    <a:pt x="0" y="131"/>
                    <a:pt x="0" y="100"/>
                  </a:cubicBezTo>
                  <a:cubicBezTo>
                    <a:pt x="0" y="66"/>
                    <a:pt x="24" y="45"/>
                    <a:pt x="52" y="45"/>
                  </a:cubicBezTo>
                  <a:cubicBezTo>
                    <a:pt x="64" y="45"/>
                    <a:pt x="80" y="51"/>
                    <a:pt x="83" y="61"/>
                  </a:cubicBezTo>
                  <a:cubicBezTo>
                    <a:pt x="83" y="0"/>
                    <a:pt x="83" y="0"/>
                    <a:pt x="83" y="0"/>
                  </a:cubicBezTo>
                  <a:lnTo>
                    <a:pt x="100" y="0"/>
                  </a:lnTo>
                  <a:close/>
                  <a:moveTo>
                    <a:pt x="83" y="109"/>
                  </a:moveTo>
                  <a:cubicBezTo>
                    <a:pt x="83" y="81"/>
                    <a:pt x="83" y="81"/>
                    <a:pt x="83" y="81"/>
                  </a:cubicBezTo>
                  <a:cubicBezTo>
                    <a:pt x="83" y="67"/>
                    <a:pt x="70" y="59"/>
                    <a:pt x="54" y="59"/>
                  </a:cubicBezTo>
                  <a:cubicBezTo>
                    <a:pt x="36" y="59"/>
                    <a:pt x="17" y="72"/>
                    <a:pt x="17" y="99"/>
                  </a:cubicBezTo>
                  <a:cubicBezTo>
                    <a:pt x="17" y="124"/>
                    <a:pt x="35" y="138"/>
                    <a:pt x="54" y="138"/>
                  </a:cubicBezTo>
                  <a:cubicBezTo>
                    <a:pt x="69" y="138"/>
                    <a:pt x="83" y="125"/>
                    <a:pt x="83" y="109"/>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1">
              <a:extLst>
                <a:ext uri="{FF2B5EF4-FFF2-40B4-BE49-F238E27FC236}">
                  <a16:creationId xmlns:a16="http://schemas.microsoft.com/office/drawing/2014/main" id="{6664582F-9C21-41FC-B7A3-C989764F4C77}"/>
                </a:ext>
              </a:extLst>
            </p:cNvPr>
            <p:cNvSpPr>
              <a:spLocks noEditPoints="1"/>
            </p:cNvSpPr>
            <p:nvPr userDrawn="1"/>
          </p:nvSpPr>
          <p:spPr bwMode="auto">
            <a:xfrm>
              <a:off x="3293" y="2073"/>
              <a:ext cx="113"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4 h 108"/>
                <a:gd name="T16" fmla="*/ 11 w 88"/>
                <a:gd name="T17" fmla="*/ 28 h 108"/>
                <a:gd name="T18" fmla="*/ 8 w 88"/>
                <a:gd name="T19" fmla="*/ 28 h 108"/>
                <a:gd name="T20" fmla="*/ 8 w 88"/>
                <a:gd name="T21" fmla="*/ 13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49" y="108"/>
                    <a:pt x="36" y="108"/>
                  </a:cubicBezTo>
                  <a:cubicBezTo>
                    <a:pt x="15" y="108"/>
                    <a:pt x="0" y="95"/>
                    <a:pt x="0" y="77"/>
                  </a:cubicBezTo>
                  <a:cubicBezTo>
                    <a:pt x="0" y="56"/>
                    <a:pt x="16" y="47"/>
                    <a:pt x="40" y="42"/>
                  </a:cubicBezTo>
                  <a:cubicBezTo>
                    <a:pt x="47" y="40"/>
                    <a:pt x="62" y="38"/>
                    <a:pt x="70" y="37"/>
                  </a:cubicBezTo>
                  <a:cubicBezTo>
                    <a:pt x="71" y="34"/>
                    <a:pt x="71" y="34"/>
                    <a:pt x="71" y="34"/>
                  </a:cubicBezTo>
                  <a:cubicBezTo>
                    <a:pt x="68" y="23"/>
                    <a:pt x="58" y="14"/>
                    <a:pt x="44" y="14"/>
                  </a:cubicBezTo>
                  <a:cubicBezTo>
                    <a:pt x="29" y="14"/>
                    <a:pt x="20" y="19"/>
                    <a:pt x="11" y="28"/>
                  </a:cubicBezTo>
                  <a:cubicBezTo>
                    <a:pt x="8" y="28"/>
                    <a:pt x="8" y="28"/>
                    <a:pt x="8" y="28"/>
                  </a:cubicBezTo>
                  <a:cubicBezTo>
                    <a:pt x="8" y="13"/>
                    <a:pt x="8" y="13"/>
                    <a:pt x="8" y="13"/>
                  </a:cubicBezTo>
                  <a:cubicBezTo>
                    <a:pt x="16"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2">
              <a:extLst>
                <a:ext uri="{FF2B5EF4-FFF2-40B4-BE49-F238E27FC236}">
                  <a16:creationId xmlns:a16="http://schemas.microsoft.com/office/drawing/2014/main" id="{3BFF093D-5DB0-4A73-9F45-1ECF75FE34E8}"/>
                </a:ext>
              </a:extLst>
            </p:cNvPr>
            <p:cNvSpPr>
              <a:spLocks/>
            </p:cNvSpPr>
            <p:nvPr userDrawn="1"/>
          </p:nvSpPr>
          <p:spPr bwMode="auto">
            <a:xfrm>
              <a:off x="3441" y="2074"/>
              <a:ext cx="213" cy="135"/>
            </a:xfrm>
            <a:custGeom>
              <a:avLst/>
              <a:gdLst>
                <a:gd name="T0" fmla="*/ 75 w 165"/>
                <a:gd name="T1" fmla="*/ 38 h 104"/>
                <a:gd name="T2" fmla="*/ 46 w 165"/>
                <a:gd name="T3" fmla="*/ 14 h 104"/>
                <a:gd name="T4" fmla="*/ 16 w 165"/>
                <a:gd name="T5" fmla="*/ 38 h 104"/>
                <a:gd name="T6" fmla="*/ 16 w 165"/>
                <a:gd name="T7" fmla="*/ 104 h 104"/>
                <a:gd name="T8" fmla="*/ 0 w 165"/>
                <a:gd name="T9" fmla="*/ 104 h 104"/>
                <a:gd name="T10" fmla="*/ 0 w 165"/>
                <a:gd name="T11" fmla="*/ 1 h 104"/>
                <a:gd name="T12" fmla="*/ 16 w 165"/>
                <a:gd name="T13" fmla="*/ 1 h 104"/>
                <a:gd name="T14" fmla="*/ 16 w 165"/>
                <a:gd name="T15" fmla="*/ 19 h 104"/>
                <a:gd name="T16" fmla="*/ 18 w 165"/>
                <a:gd name="T17" fmla="*/ 19 h 104"/>
                <a:gd name="T18" fmla="*/ 51 w 165"/>
                <a:gd name="T19" fmla="*/ 0 h 104"/>
                <a:gd name="T20" fmla="*/ 86 w 165"/>
                <a:gd name="T21" fmla="*/ 21 h 104"/>
                <a:gd name="T22" fmla="*/ 89 w 165"/>
                <a:gd name="T23" fmla="*/ 21 h 104"/>
                <a:gd name="T24" fmla="*/ 125 w 165"/>
                <a:gd name="T25" fmla="*/ 0 h 104"/>
                <a:gd name="T26" fmla="*/ 165 w 165"/>
                <a:gd name="T27" fmla="*/ 37 h 104"/>
                <a:gd name="T28" fmla="*/ 165 w 165"/>
                <a:gd name="T29" fmla="*/ 104 h 104"/>
                <a:gd name="T30" fmla="*/ 149 w 165"/>
                <a:gd name="T31" fmla="*/ 104 h 104"/>
                <a:gd name="T32" fmla="*/ 149 w 165"/>
                <a:gd name="T33" fmla="*/ 38 h 104"/>
                <a:gd name="T34" fmla="*/ 121 w 165"/>
                <a:gd name="T35" fmla="*/ 14 h 104"/>
                <a:gd name="T36" fmla="*/ 91 w 165"/>
                <a:gd name="T37" fmla="*/ 39 h 104"/>
                <a:gd name="T38" fmla="*/ 91 w 165"/>
                <a:gd name="T39" fmla="*/ 104 h 104"/>
                <a:gd name="T40" fmla="*/ 75 w 165"/>
                <a:gd name="T41" fmla="*/ 104 h 104"/>
                <a:gd name="T42" fmla="*/ 75 w 165"/>
                <a:gd name="T43" fmla="*/ 3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04">
                  <a:moveTo>
                    <a:pt x="75" y="38"/>
                  </a:moveTo>
                  <a:cubicBezTo>
                    <a:pt x="75" y="23"/>
                    <a:pt x="63" y="14"/>
                    <a:pt x="46" y="14"/>
                  </a:cubicBezTo>
                  <a:cubicBezTo>
                    <a:pt x="35" y="14"/>
                    <a:pt x="17" y="23"/>
                    <a:pt x="16" y="38"/>
                  </a:cubicBezTo>
                  <a:cubicBezTo>
                    <a:pt x="16" y="104"/>
                    <a:pt x="16" y="104"/>
                    <a:pt x="16" y="104"/>
                  </a:cubicBezTo>
                  <a:cubicBezTo>
                    <a:pt x="0" y="104"/>
                    <a:pt x="0" y="104"/>
                    <a:pt x="0" y="104"/>
                  </a:cubicBezTo>
                  <a:cubicBezTo>
                    <a:pt x="0" y="1"/>
                    <a:pt x="0" y="1"/>
                    <a:pt x="0" y="1"/>
                  </a:cubicBezTo>
                  <a:cubicBezTo>
                    <a:pt x="16" y="1"/>
                    <a:pt x="16" y="1"/>
                    <a:pt x="16" y="1"/>
                  </a:cubicBezTo>
                  <a:cubicBezTo>
                    <a:pt x="16" y="19"/>
                    <a:pt x="16" y="19"/>
                    <a:pt x="16" y="19"/>
                  </a:cubicBezTo>
                  <a:cubicBezTo>
                    <a:pt x="18" y="19"/>
                    <a:pt x="18" y="19"/>
                    <a:pt x="18" y="19"/>
                  </a:cubicBezTo>
                  <a:cubicBezTo>
                    <a:pt x="25" y="5"/>
                    <a:pt x="39" y="0"/>
                    <a:pt x="51" y="0"/>
                  </a:cubicBezTo>
                  <a:cubicBezTo>
                    <a:pt x="72" y="0"/>
                    <a:pt x="82" y="9"/>
                    <a:pt x="86" y="21"/>
                  </a:cubicBezTo>
                  <a:cubicBezTo>
                    <a:pt x="89" y="21"/>
                    <a:pt x="89" y="21"/>
                    <a:pt x="89" y="21"/>
                  </a:cubicBezTo>
                  <a:cubicBezTo>
                    <a:pt x="95" y="7"/>
                    <a:pt x="112" y="0"/>
                    <a:pt x="125" y="0"/>
                  </a:cubicBezTo>
                  <a:cubicBezTo>
                    <a:pt x="149" y="0"/>
                    <a:pt x="165" y="11"/>
                    <a:pt x="165" y="37"/>
                  </a:cubicBezTo>
                  <a:cubicBezTo>
                    <a:pt x="165" y="104"/>
                    <a:pt x="165" y="104"/>
                    <a:pt x="165" y="104"/>
                  </a:cubicBezTo>
                  <a:cubicBezTo>
                    <a:pt x="149" y="104"/>
                    <a:pt x="149" y="104"/>
                    <a:pt x="149" y="104"/>
                  </a:cubicBezTo>
                  <a:cubicBezTo>
                    <a:pt x="149" y="38"/>
                    <a:pt x="149" y="38"/>
                    <a:pt x="149" y="38"/>
                  </a:cubicBezTo>
                  <a:cubicBezTo>
                    <a:pt x="149" y="23"/>
                    <a:pt x="137" y="14"/>
                    <a:pt x="121" y="14"/>
                  </a:cubicBezTo>
                  <a:cubicBezTo>
                    <a:pt x="110" y="14"/>
                    <a:pt x="91" y="24"/>
                    <a:pt x="91" y="39"/>
                  </a:cubicBezTo>
                  <a:cubicBezTo>
                    <a:pt x="91" y="104"/>
                    <a:pt x="91" y="104"/>
                    <a:pt x="91" y="104"/>
                  </a:cubicBezTo>
                  <a:cubicBezTo>
                    <a:pt x="75" y="104"/>
                    <a:pt x="75" y="104"/>
                    <a:pt x="75" y="104"/>
                  </a:cubicBezTo>
                  <a:lnTo>
                    <a:pt x="75" y="38"/>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3">
              <a:extLst>
                <a:ext uri="{FF2B5EF4-FFF2-40B4-BE49-F238E27FC236}">
                  <a16:creationId xmlns:a16="http://schemas.microsoft.com/office/drawing/2014/main" id="{14D3E3F8-B4FF-430A-A9E4-68AE639105D9}"/>
                </a:ext>
              </a:extLst>
            </p:cNvPr>
            <p:cNvSpPr>
              <a:spLocks noEditPoints="1"/>
            </p:cNvSpPr>
            <p:nvPr userDrawn="1"/>
          </p:nvSpPr>
          <p:spPr bwMode="auto">
            <a:xfrm>
              <a:off x="3687" y="2016"/>
              <a:ext cx="22" cy="193"/>
            </a:xfrm>
            <a:custGeom>
              <a:avLst/>
              <a:gdLst>
                <a:gd name="T0" fmla="*/ 0 w 22"/>
                <a:gd name="T1" fmla="*/ 27 h 193"/>
                <a:gd name="T2" fmla="*/ 0 w 22"/>
                <a:gd name="T3" fmla="*/ 0 h 193"/>
                <a:gd name="T4" fmla="*/ 22 w 22"/>
                <a:gd name="T5" fmla="*/ 0 h 193"/>
                <a:gd name="T6" fmla="*/ 22 w 22"/>
                <a:gd name="T7" fmla="*/ 27 h 193"/>
                <a:gd name="T8" fmla="*/ 0 w 22"/>
                <a:gd name="T9" fmla="*/ 27 h 193"/>
                <a:gd name="T10" fmla="*/ 0 w 22"/>
                <a:gd name="T11" fmla="*/ 193 h 193"/>
                <a:gd name="T12" fmla="*/ 0 w 22"/>
                <a:gd name="T13" fmla="*/ 60 h 193"/>
                <a:gd name="T14" fmla="*/ 22 w 22"/>
                <a:gd name="T15" fmla="*/ 60 h 193"/>
                <a:gd name="T16" fmla="*/ 22 w 22"/>
                <a:gd name="T17" fmla="*/ 193 h 193"/>
                <a:gd name="T18" fmla="*/ 0 w 22"/>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93">
                  <a:moveTo>
                    <a:pt x="0" y="27"/>
                  </a:moveTo>
                  <a:lnTo>
                    <a:pt x="0" y="0"/>
                  </a:lnTo>
                  <a:lnTo>
                    <a:pt x="22" y="0"/>
                  </a:lnTo>
                  <a:lnTo>
                    <a:pt x="22" y="27"/>
                  </a:lnTo>
                  <a:lnTo>
                    <a:pt x="0" y="27"/>
                  </a:lnTo>
                  <a:close/>
                  <a:moveTo>
                    <a:pt x="0" y="193"/>
                  </a:moveTo>
                  <a:lnTo>
                    <a:pt x="0" y="60"/>
                  </a:lnTo>
                  <a:lnTo>
                    <a:pt x="22" y="60"/>
                  </a:lnTo>
                  <a:lnTo>
                    <a:pt x="22"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4">
              <a:extLst>
                <a:ext uri="{FF2B5EF4-FFF2-40B4-BE49-F238E27FC236}">
                  <a16:creationId xmlns:a16="http://schemas.microsoft.com/office/drawing/2014/main" id="{33B03642-8888-43DF-B254-1AE9CB7D50A1}"/>
                </a:ext>
              </a:extLst>
            </p:cNvPr>
            <p:cNvSpPr>
              <a:spLocks/>
            </p:cNvSpPr>
            <p:nvPr userDrawn="1"/>
          </p:nvSpPr>
          <p:spPr bwMode="auto">
            <a:xfrm>
              <a:off x="3739"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5"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9"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5">
              <a:extLst>
                <a:ext uri="{FF2B5EF4-FFF2-40B4-BE49-F238E27FC236}">
                  <a16:creationId xmlns:a16="http://schemas.microsoft.com/office/drawing/2014/main" id="{9C9C9DFB-04C1-46D3-A05F-E2D084B65DAE}"/>
                </a:ext>
              </a:extLst>
            </p:cNvPr>
            <p:cNvSpPr>
              <a:spLocks noEditPoints="1"/>
            </p:cNvSpPr>
            <p:nvPr userDrawn="1"/>
          </p:nvSpPr>
          <p:spPr bwMode="auto">
            <a:xfrm>
              <a:off x="3857" y="2073"/>
              <a:ext cx="125" cy="140"/>
            </a:xfrm>
            <a:custGeom>
              <a:avLst/>
              <a:gdLst>
                <a:gd name="T0" fmla="*/ 16 w 97"/>
                <a:gd name="T1" fmla="*/ 55 h 108"/>
                <a:gd name="T2" fmla="*/ 16 w 97"/>
                <a:gd name="T3" fmla="*/ 56 h 108"/>
                <a:gd name="T4" fmla="*/ 19 w 97"/>
                <a:gd name="T5" fmla="*/ 72 h 108"/>
                <a:gd name="T6" fmla="*/ 55 w 97"/>
                <a:gd name="T7" fmla="*/ 94 h 108"/>
                <a:gd name="T8" fmla="*/ 89 w 97"/>
                <a:gd name="T9" fmla="*/ 82 h 108"/>
                <a:gd name="T10" fmla="*/ 92 w 97"/>
                <a:gd name="T11" fmla="*/ 82 h 108"/>
                <a:gd name="T12" fmla="*/ 92 w 97"/>
                <a:gd name="T13" fmla="*/ 95 h 108"/>
                <a:gd name="T14" fmla="*/ 55 w 97"/>
                <a:gd name="T15" fmla="*/ 108 h 108"/>
                <a:gd name="T16" fmla="*/ 0 w 97"/>
                <a:gd name="T17" fmla="*/ 53 h 108"/>
                <a:gd name="T18" fmla="*/ 49 w 97"/>
                <a:gd name="T19" fmla="*/ 0 h 108"/>
                <a:gd name="T20" fmla="*/ 97 w 97"/>
                <a:gd name="T21" fmla="*/ 55 h 108"/>
                <a:gd name="T22" fmla="*/ 16 w 97"/>
                <a:gd name="T23" fmla="*/ 55 h 108"/>
                <a:gd name="T24" fmla="*/ 17 w 97"/>
                <a:gd name="T25" fmla="*/ 42 h 108"/>
                <a:gd name="T26" fmla="*/ 80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7" y="94"/>
                    <a:pt x="55" y="94"/>
                  </a:cubicBezTo>
                  <a:cubicBezTo>
                    <a:pt x="65" y="94"/>
                    <a:pt x="78" y="90"/>
                    <a:pt x="89" y="82"/>
                  </a:cubicBezTo>
                  <a:cubicBezTo>
                    <a:pt x="92" y="82"/>
                    <a:pt x="92" y="82"/>
                    <a:pt x="92" y="82"/>
                  </a:cubicBezTo>
                  <a:cubicBezTo>
                    <a:pt x="92" y="95"/>
                    <a:pt x="92" y="95"/>
                    <a:pt x="92" y="95"/>
                  </a:cubicBezTo>
                  <a:cubicBezTo>
                    <a:pt x="82" y="105"/>
                    <a:pt x="66" y="108"/>
                    <a:pt x="55" y="108"/>
                  </a:cubicBezTo>
                  <a:cubicBezTo>
                    <a:pt x="20" y="108"/>
                    <a:pt x="0" y="90"/>
                    <a:pt x="0" y="53"/>
                  </a:cubicBezTo>
                  <a:cubicBezTo>
                    <a:pt x="0" y="24"/>
                    <a:pt x="18" y="0"/>
                    <a:pt x="49" y="0"/>
                  </a:cubicBezTo>
                  <a:cubicBezTo>
                    <a:pt x="84" y="0"/>
                    <a:pt x="96" y="24"/>
                    <a:pt x="97" y="55"/>
                  </a:cubicBezTo>
                  <a:lnTo>
                    <a:pt x="16" y="55"/>
                  </a:lnTo>
                  <a:close/>
                  <a:moveTo>
                    <a:pt x="17" y="42"/>
                  </a:moveTo>
                  <a:cubicBezTo>
                    <a:pt x="80" y="42"/>
                    <a:pt x="80" y="42"/>
                    <a:pt x="80" y="42"/>
                  </a:cubicBezTo>
                  <a:cubicBezTo>
                    <a:pt x="79"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6">
              <a:extLst>
                <a:ext uri="{FF2B5EF4-FFF2-40B4-BE49-F238E27FC236}">
                  <a16:creationId xmlns:a16="http://schemas.microsoft.com/office/drawing/2014/main" id="{E159C915-E3FD-4A17-92A7-40258422E223}"/>
                </a:ext>
              </a:extLst>
            </p:cNvPr>
            <p:cNvSpPr>
              <a:spLocks/>
            </p:cNvSpPr>
            <p:nvPr userDrawn="1"/>
          </p:nvSpPr>
          <p:spPr bwMode="auto">
            <a:xfrm>
              <a:off x="4070" y="2017"/>
              <a:ext cx="146" cy="196"/>
            </a:xfrm>
            <a:custGeom>
              <a:avLst/>
              <a:gdLst>
                <a:gd name="T0" fmla="*/ 0 w 113"/>
                <a:gd name="T1" fmla="*/ 111 h 151"/>
                <a:gd name="T2" fmla="*/ 4 w 113"/>
                <a:gd name="T3" fmla="*/ 111 h 151"/>
                <a:gd name="T4" fmla="*/ 60 w 113"/>
                <a:gd name="T5" fmla="*/ 135 h 151"/>
                <a:gd name="T6" fmla="*/ 96 w 113"/>
                <a:gd name="T7" fmla="*/ 111 h 151"/>
                <a:gd name="T8" fmla="*/ 56 w 113"/>
                <a:gd name="T9" fmla="*/ 84 h 151"/>
                <a:gd name="T10" fmla="*/ 2 w 113"/>
                <a:gd name="T11" fmla="*/ 41 h 151"/>
                <a:gd name="T12" fmla="*/ 59 w 113"/>
                <a:gd name="T13" fmla="*/ 0 h 151"/>
                <a:gd name="T14" fmla="*/ 108 w 113"/>
                <a:gd name="T15" fmla="*/ 16 h 151"/>
                <a:gd name="T16" fmla="*/ 108 w 113"/>
                <a:gd name="T17" fmla="*/ 32 h 151"/>
                <a:gd name="T18" fmla="*/ 103 w 113"/>
                <a:gd name="T19" fmla="*/ 32 h 151"/>
                <a:gd name="T20" fmla="*/ 55 w 113"/>
                <a:gd name="T21" fmla="*/ 15 h 151"/>
                <a:gd name="T22" fmla="*/ 19 w 113"/>
                <a:gd name="T23" fmla="*/ 41 h 151"/>
                <a:gd name="T24" fmla="*/ 58 w 113"/>
                <a:gd name="T25" fmla="*/ 68 h 151"/>
                <a:gd name="T26" fmla="*/ 113 w 113"/>
                <a:gd name="T27" fmla="*/ 111 h 151"/>
                <a:gd name="T28" fmla="*/ 60 w 113"/>
                <a:gd name="T29" fmla="*/ 151 h 151"/>
                <a:gd name="T30" fmla="*/ 0 w 113"/>
                <a:gd name="T31" fmla="*/ 131 h 151"/>
                <a:gd name="T32" fmla="*/ 0 w 113"/>
                <a:gd name="T33" fmla="*/ 11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51">
                  <a:moveTo>
                    <a:pt x="0" y="111"/>
                  </a:moveTo>
                  <a:cubicBezTo>
                    <a:pt x="4" y="111"/>
                    <a:pt x="4" y="111"/>
                    <a:pt x="4" y="111"/>
                  </a:cubicBezTo>
                  <a:cubicBezTo>
                    <a:pt x="18" y="125"/>
                    <a:pt x="41" y="135"/>
                    <a:pt x="60" y="135"/>
                  </a:cubicBezTo>
                  <a:cubicBezTo>
                    <a:pt x="84" y="135"/>
                    <a:pt x="96" y="122"/>
                    <a:pt x="96" y="111"/>
                  </a:cubicBezTo>
                  <a:cubicBezTo>
                    <a:pt x="96" y="93"/>
                    <a:pt x="76" y="88"/>
                    <a:pt x="56" y="84"/>
                  </a:cubicBezTo>
                  <a:cubicBezTo>
                    <a:pt x="31" y="78"/>
                    <a:pt x="2" y="72"/>
                    <a:pt x="2" y="41"/>
                  </a:cubicBezTo>
                  <a:cubicBezTo>
                    <a:pt x="2" y="18"/>
                    <a:pt x="23" y="0"/>
                    <a:pt x="59" y="0"/>
                  </a:cubicBezTo>
                  <a:cubicBezTo>
                    <a:pt x="80" y="0"/>
                    <a:pt x="99" y="8"/>
                    <a:pt x="108" y="16"/>
                  </a:cubicBezTo>
                  <a:cubicBezTo>
                    <a:pt x="108" y="32"/>
                    <a:pt x="108" y="32"/>
                    <a:pt x="108" y="32"/>
                  </a:cubicBezTo>
                  <a:cubicBezTo>
                    <a:pt x="103" y="32"/>
                    <a:pt x="103" y="32"/>
                    <a:pt x="103" y="32"/>
                  </a:cubicBezTo>
                  <a:cubicBezTo>
                    <a:pt x="93" y="23"/>
                    <a:pt x="76" y="15"/>
                    <a:pt x="55" y="15"/>
                  </a:cubicBezTo>
                  <a:cubicBezTo>
                    <a:pt x="33" y="15"/>
                    <a:pt x="19" y="27"/>
                    <a:pt x="19" y="41"/>
                  </a:cubicBezTo>
                  <a:cubicBezTo>
                    <a:pt x="19" y="58"/>
                    <a:pt x="39" y="63"/>
                    <a:pt x="58" y="68"/>
                  </a:cubicBezTo>
                  <a:cubicBezTo>
                    <a:pt x="83" y="74"/>
                    <a:pt x="113" y="79"/>
                    <a:pt x="113" y="111"/>
                  </a:cubicBezTo>
                  <a:cubicBezTo>
                    <a:pt x="113" y="133"/>
                    <a:pt x="94" y="151"/>
                    <a:pt x="60" y="151"/>
                  </a:cubicBezTo>
                  <a:cubicBezTo>
                    <a:pt x="36" y="151"/>
                    <a:pt x="18" y="145"/>
                    <a:pt x="0" y="131"/>
                  </a:cubicBezTo>
                  <a:lnTo>
                    <a:pt x="0" y="11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7">
              <a:extLst>
                <a:ext uri="{FF2B5EF4-FFF2-40B4-BE49-F238E27FC236}">
                  <a16:creationId xmlns:a16="http://schemas.microsoft.com/office/drawing/2014/main" id="{001F4316-9EB8-4F87-98D3-00104942C976}"/>
                </a:ext>
              </a:extLst>
            </p:cNvPr>
            <p:cNvSpPr>
              <a:spLocks noEditPoints="1"/>
            </p:cNvSpPr>
            <p:nvPr userDrawn="1"/>
          </p:nvSpPr>
          <p:spPr bwMode="auto">
            <a:xfrm>
              <a:off x="4243" y="2016"/>
              <a:ext cx="20" cy="193"/>
            </a:xfrm>
            <a:custGeom>
              <a:avLst/>
              <a:gdLst>
                <a:gd name="T0" fmla="*/ 0 w 20"/>
                <a:gd name="T1" fmla="*/ 27 h 193"/>
                <a:gd name="T2" fmla="*/ 0 w 20"/>
                <a:gd name="T3" fmla="*/ 0 h 193"/>
                <a:gd name="T4" fmla="*/ 20 w 20"/>
                <a:gd name="T5" fmla="*/ 0 h 193"/>
                <a:gd name="T6" fmla="*/ 20 w 20"/>
                <a:gd name="T7" fmla="*/ 27 h 193"/>
                <a:gd name="T8" fmla="*/ 0 w 20"/>
                <a:gd name="T9" fmla="*/ 27 h 193"/>
                <a:gd name="T10" fmla="*/ 0 w 20"/>
                <a:gd name="T11" fmla="*/ 193 h 193"/>
                <a:gd name="T12" fmla="*/ 0 w 20"/>
                <a:gd name="T13" fmla="*/ 60 h 193"/>
                <a:gd name="T14" fmla="*/ 20 w 20"/>
                <a:gd name="T15" fmla="*/ 60 h 193"/>
                <a:gd name="T16" fmla="*/ 20 w 20"/>
                <a:gd name="T17" fmla="*/ 193 h 193"/>
                <a:gd name="T18" fmla="*/ 0 w 20"/>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3">
                  <a:moveTo>
                    <a:pt x="0" y="27"/>
                  </a:moveTo>
                  <a:lnTo>
                    <a:pt x="0" y="0"/>
                  </a:lnTo>
                  <a:lnTo>
                    <a:pt x="20" y="0"/>
                  </a:lnTo>
                  <a:lnTo>
                    <a:pt x="20" y="27"/>
                  </a:lnTo>
                  <a:lnTo>
                    <a:pt x="0" y="27"/>
                  </a:lnTo>
                  <a:close/>
                  <a:moveTo>
                    <a:pt x="0" y="193"/>
                  </a:moveTo>
                  <a:lnTo>
                    <a:pt x="0" y="60"/>
                  </a:lnTo>
                  <a:lnTo>
                    <a:pt x="20" y="60"/>
                  </a:lnTo>
                  <a:lnTo>
                    <a:pt x="20"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8">
              <a:extLst>
                <a:ext uri="{FF2B5EF4-FFF2-40B4-BE49-F238E27FC236}">
                  <a16:creationId xmlns:a16="http://schemas.microsoft.com/office/drawing/2014/main" id="{3AB781D2-F6B5-4AB9-86AA-01A7D6DA699E}"/>
                </a:ext>
              </a:extLst>
            </p:cNvPr>
            <p:cNvSpPr>
              <a:spLocks/>
            </p:cNvSpPr>
            <p:nvPr userDrawn="1"/>
          </p:nvSpPr>
          <p:spPr bwMode="auto">
            <a:xfrm>
              <a:off x="4301" y="2013"/>
              <a:ext cx="116" cy="196"/>
            </a:xfrm>
            <a:custGeom>
              <a:avLst/>
              <a:gdLst>
                <a:gd name="T0" fmla="*/ 74 w 90"/>
                <a:gd name="T1" fmla="*/ 87 h 151"/>
                <a:gd name="T2" fmla="*/ 46 w 90"/>
                <a:gd name="T3" fmla="*/ 61 h 151"/>
                <a:gd name="T4" fmla="*/ 16 w 90"/>
                <a:gd name="T5" fmla="*/ 85 h 151"/>
                <a:gd name="T6" fmla="*/ 16 w 90"/>
                <a:gd name="T7" fmla="*/ 151 h 151"/>
                <a:gd name="T8" fmla="*/ 0 w 90"/>
                <a:gd name="T9" fmla="*/ 151 h 151"/>
                <a:gd name="T10" fmla="*/ 0 w 90"/>
                <a:gd name="T11" fmla="*/ 0 h 151"/>
                <a:gd name="T12" fmla="*/ 16 w 90"/>
                <a:gd name="T13" fmla="*/ 0 h 151"/>
                <a:gd name="T14" fmla="*/ 16 w 90"/>
                <a:gd name="T15" fmla="*/ 66 h 151"/>
                <a:gd name="T16" fmla="*/ 18 w 90"/>
                <a:gd name="T17" fmla="*/ 66 h 151"/>
                <a:gd name="T18" fmla="*/ 51 w 90"/>
                <a:gd name="T19" fmla="*/ 47 h 151"/>
                <a:gd name="T20" fmla="*/ 90 w 90"/>
                <a:gd name="T21" fmla="*/ 85 h 151"/>
                <a:gd name="T22" fmla="*/ 90 w 90"/>
                <a:gd name="T23" fmla="*/ 151 h 151"/>
                <a:gd name="T24" fmla="*/ 74 w 90"/>
                <a:gd name="T25" fmla="*/ 151 h 151"/>
                <a:gd name="T26" fmla="*/ 74 w 90"/>
                <a:gd name="T27"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51">
                  <a:moveTo>
                    <a:pt x="74" y="87"/>
                  </a:moveTo>
                  <a:cubicBezTo>
                    <a:pt x="74" y="70"/>
                    <a:pt x="62" y="61"/>
                    <a:pt x="46" y="61"/>
                  </a:cubicBezTo>
                  <a:cubicBezTo>
                    <a:pt x="34" y="61"/>
                    <a:pt x="17" y="70"/>
                    <a:pt x="16" y="85"/>
                  </a:cubicBezTo>
                  <a:cubicBezTo>
                    <a:pt x="16" y="151"/>
                    <a:pt x="16" y="151"/>
                    <a:pt x="16" y="151"/>
                  </a:cubicBezTo>
                  <a:cubicBezTo>
                    <a:pt x="0" y="151"/>
                    <a:pt x="0" y="151"/>
                    <a:pt x="0" y="151"/>
                  </a:cubicBezTo>
                  <a:cubicBezTo>
                    <a:pt x="0" y="0"/>
                    <a:pt x="0" y="0"/>
                    <a:pt x="0" y="0"/>
                  </a:cubicBezTo>
                  <a:cubicBezTo>
                    <a:pt x="16" y="0"/>
                    <a:pt x="16" y="0"/>
                    <a:pt x="16" y="0"/>
                  </a:cubicBezTo>
                  <a:cubicBezTo>
                    <a:pt x="16" y="66"/>
                    <a:pt x="16" y="66"/>
                    <a:pt x="16" y="66"/>
                  </a:cubicBezTo>
                  <a:cubicBezTo>
                    <a:pt x="18" y="66"/>
                    <a:pt x="18" y="66"/>
                    <a:pt x="18" y="66"/>
                  </a:cubicBezTo>
                  <a:cubicBezTo>
                    <a:pt x="24" y="52"/>
                    <a:pt x="37" y="47"/>
                    <a:pt x="51" y="47"/>
                  </a:cubicBezTo>
                  <a:cubicBezTo>
                    <a:pt x="74" y="47"/>
                    <a:pt x="90" y="58"/>
                    <a:pt x="90" y="85"/>
                  </a:cubicBezTo>
                  <a:cubicBezTo>
                    <a:pt x="90" y="151"/>
                    <a:pt x="90" y="151"/>
                    <a:pt x="90" y="151"/>
                  </a:cubicBezTo>
                  <a:cubicBezTo>
                    <a:pt x="74" y="151"/>
                    <a:pt x="74" y="151"/>
                    <a:pt x="74" y="151"/>
                  </a:cubicBezTo>
                  <a:lnTo>
                    <a:pt x="74" y="87"/>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9">
              <a:extLst>
                <a:ext uri="{FF2B5EF4-FFF2-40B4-BE49-F238E27FC236}">
                  <a16:creationId xmlns:a16="http://schemas.microsoft.com/office/drawing/2014/main" id="{84F5F55B-46A1-4DF0-BF6C-5105C92998E6}"/>
                </a:ext>
              </a:extLst>
            </p:cNvPr>
            <p:cNvSpPr>
              <a:spLocks/>
            </p:cNvSpPr>
            <p:nvPr userDrawn="1"/>
          </p:nvSpPr>
          <p:spPr bwMode="auto">
            <a:xfrm>
              <a:off x="4433"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0">
              <a:extLst>
                <a:ext uri="{FF2B5EF4-FFF2-40B4-BE49-F238E27FC236}">
                  <a16:creationId xmlns:a16="http://schemas.microsoft.com/office/drawing/2014/main" id="{3C69F63A-B939-4F6C-8BF7-B8E6EF33F0A6}"/>
                </a:ext>
              </a:extLst>
            </p:cNvPr>
            <p:cNvSpPr>
              <a:spLocks noEditPoints="1"/>
            </p:cNvSpPr>
            <p:nvPr userDrawn="1"/>
          </p:nvSpPr>
          <p:spPr bwMode="auto">
            <a:xfrm>
              <a:off x="4527" y="2073"/>
              <a:ext cx="114" cy="140"/>
            </a:xfrm>
            <a:custGeom>
              <a:avLst/>
              <a:gdLst>
                <a:gd name="T0" fmla="*/ 72 w 88"/>
                <a:gd name="T1" fmla="*/ 93 h 108"/>
                <a:gd name="T2" fmla="*/ 69 w 88"/>
                <a:gd name="T3" fmla="*/ 93 h 108"/>
                <a:gd name="T4" fmla="*/ 35 w 88"/>
                <a:gd name="T5" fmla="*/ 108 h 108"/>
                <a:gd name="T6" fmla="*/ 0 w 88"/>
                <a:gd name="T7" fmla="*/ 77 h 108"/>
                <a:gd name="T8" fmla="*/ 40 w 88"/>
                <a:gd name="T9" fmla="*/ 42 h 108"/>
                <a:gd name="T10" fmla="*/ 69 w 88"/>
                <a:gd name="T11" fmla="*/ 37 h 108"/>
                <a:gd name="T12" fmla="*/ 71 w 88"/>
                <a:gd name="T13" fmla="*/ 34 h 108"/>
                <a:gd name="T14" fmla="*/ 44 w 88"/>
                <a:gd name="T15" fmla="*/ 14 h 108"/>
                <a:gd name="T16" fmla="*/ 10 w 88"/>
                <a:gd name="T17" fmla="*/ 28 h 108"/>
                <a:gd name="T18" fmla="*/ 7 w 88"/>
                <a:gd name="T19" fmla="*/ 28 h 108"/>
                <a:gd name="T20" fmla="*/ 7 w 88"/>
                <a:gd name="T21" fmla="*/ 13 h 108"/>
                <a:gd name="T22" fmla="*/ 44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6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0" y="103"/>
                    <a:pt x="49" y="108"/>
                    <a:pt x="35" y="108"/>
                  </a:cubicBezTo>
                  <a:cubicBezTo>
                    <a:pt x="15" y="108"/>
                    <a:pt x="0" y="95"/>
                    <a:pt x="0" y="77"/>
                  </a:cubicBezTo>
                  <a:cubicBezTo>
                    <a:pt x="0" y="56"/>
                    <a:pt x="16" y="47"/>
                    <a:pt x="40" y="42"/>
                  </a:cubicBezTo>
                  <a:cubicBezTo>
                    <a:pt x="47" y="40"/>
                    <a:pt x="62" y="38"/>
                    <a:pt x="69" y="37"/>
                  </a:cubicBezTo>
                  <a:cubicBezTo>
                    <a:pt x="71" y="34"/>
                    <a:pt x="71" y="34"/>
                    <a:pt x="71" y="34"/>
                  </a:cubicBezTo>
                  <a:cubicBezTo>
                    <a:pt x="68" y="23"/>
                    <a:pt x="58" y="14"/>
                    <a:pt x="44" y="14"/>
                  </a:cubicBezTo>
                  <a:cubicBezTo>
                    <a:pt x="29" y="14"/>
                    <a:pt x="20" y="19"/>
                    <a:pt x="10" y="28"/>
                  </a:cubicBezTo>
                  <a:cubicBezTo>
                    <a:pt x="7" y="28"/>
                    <a:pt x="7" y="28"/>
                    <a:pt x="7" y="28"/>
                  </a:cubicBezTo>
                  <a:cubicBezTo>
                    <a:pt x="7" y="13"/>
                    <a:pt x="7" y="13"/>
                    <a:pt x="7" y="13"/>
                  </a:cubicBezTo>
                  <a:cubicBezTo>
                    <a:pt x="16" y="6"/>
                    <a:pt x="28" y="0"/>
                    <a:pt x="44"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6" y="65"/>
                    <a:pt x="16" y="77"/>
                  </a:cubicBezTo>
                  <a:cubicBezTo>
                    <a:pt x="16"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1">
              <a:extLst>
                <a:ext uri="{FF2B5EF4-FFF2-40B4-BE49-F238E27FC236}">
                  <a16:creationId xmlns:a16="http://schemas.microsoft.com/office/drawing/2014/main" id="{A86E8B26-DFAE-4D88-A338-23B2AEBDBDF3}"/>
                </a:ext>
              </a:extLst>
            </p:cNvPr>
            <p:cNvSpPr>
              <a:spLocks/>
            </p:cNvSpPr>
            <p:nvPr userDrawn="1"/>
          </p:nvSpPr>
          <p:spPr bwMode="auto">
            <a:xfrm>
              <a:off x="4670" y="2073"/>
              <a:ext cx="102" cy="140"/>
            </a:xfrm>
            <a:custGeom>
              <a:avLst/>
              <a:gdLst>
                <a:gd name="T0" fmla="*/ 0 w 79"/>
                <a:gd name="T1" fmla="*/ 80 h 108"/>
                <a:gd name="T2" fmla="*/ 5 w 79"/>
                <a:gd name="T3" fmla="*/ 80 h 108"/>
                <a:gd name="T4" fmla="*/ 39 w 79"/>
                <a:gd name="T5" fmla="*/ 95 h 108"/>
                <a:gd name="T6" fmla="*/ 64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9" y="95"/>
                  </a:cubicBezTo>
                  <a:cubicBezTo>
                    <a:pt x="55" y="95"/>
                    <a:pt x="64" y="90"/>
                    <a:pt x="64" y="79"/>
                  </a:cubicBezTo>
                  <a:cubicBezTo>
                    <a:pt x="64" y="58"/>
                    <a:pt x="0" y="64"/>
                    <a:pt x="0" y="29"/>
                  </a:cubicBezTo>
                  <a:cubicBezTo>
                    <a:pt x="0" y="12"/>
                    <a:pt x="14" y="0"/>
                    <a:pt x="41" y="0"/>
                  </a:cubicBezTo>
                  <a:cubicBezTo>
                    <a:pt x="57" y="0"/>
                    <a:pt x="68" y="5"/>
                    <a:pt x="74" y="9"/>
                  </a:cubicBezTo>
                  <a:cubicBezTo>
                    <a:pt x="74" y="25"/>
                    <a:pt x="74" y="25"/>
                    <a:pt x="74" y="25"/>
                  </a:cubicBezTo>
                  <a:cubicBezTo>
                    <a:pt x="69" y="25"/>
                    <a:pt x="69" y="25"/>
                    <a:pt x="69" y="25"/>
                  </a:cubicBezTo>
                  <a:cubicBezTo>
                    <a:pt x="66"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2">
              <a:extLst>
                <a:ext uri="{FF2B5EF4-FFF2-40B4-BE49-F238E27FC236}">
                  <a16:creationId xmlns:a16="http://schemas.microsoft.com/office/drawing/2014/main" id="{74E77DB5-595B-4132-832C-F48728346164}"/>
                </a:ext>
              </a:extLst>
            </p:cNvPr>
            <p:cNvSpPr>
              <a:spLocks/>
            </p:cNvSpPr>
            <p:nvPr userDrawn="1"/>
          </p:nvSpPr>
          <p:spPr bwMode="auto">
            <a:xfrm>
              <a:off x="4799" y="2076"/>
              <a:ext cx="119"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6 w 92"/>
                <a:gd name="T13" fmla="*/ 103 h 104"/>
                <a:gd name="T14" fmla="*/ 76 w 92"/>
                <a:gd name="T15" fmla="*/ 85 h 104"/>
                <a:gd name="T16" fmla="*/ 74 w 92"/>
                <a:gd name="T17" fmla="*/ 85 h 104"/>
                <a:gd name="T18" fmla="*/ 39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6" y="103"/>
                    <a:pt x="76" y="103"/>
                    <a:pt x="76" y="103"/>
                  </a:cubicBezTo>
                  <a:cubicBezTo>
                    <a:pt x="76" y="85"/>
                    <a:pt x="76" y="85"/>
                    <a:pt x="76" y="85"/>
                  </a:cubicBezTo>
                  <a:cubicBezTo>
                    <a:pt x="74" y="85"/>
                    <a:pt x="74" y="85"/>
                    <a:pt x="74" y="85"/>
                  </a:cubicBezTo>
                  <a:cubicBezTo>
                    <a:pt x="67" y="99"/>
                    <a:pt x="53" y="104"/>
                    <a:pt x="39"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3">
              <a:extLst>
                <a:ext uri="{FF2B5EF4-FFF2-40B4-BE49-F238E27FC236}">
                  <a16:creationId xmlns:a16="http://schemas.microsoft.com/office/drawing/2014/main" id="{ABC5DDF1-82BD-4FC0-93A5-8A61561A367C}"/>
                </a:ext>
              </a:extLst>
            </p:cNvPr>
            <p:cNvSpPr>
              <a:spLocks/>
            </p:cNvSpPr>
            <p:nvPr userDrawn="1"/>
          </p:nvSpPr>
          <p:spPr bwMode="auto">
            <a:xfrm>
              <a:off x="493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4">
              <a:extLst>
                <a:ext uri="{FF2B5EF4-FFF2-40B4-BE49-F238E27FC236}">
                  <a16:creationId xmlns:a16="http://schemas.microsoft.com/office/drawing/2014/main" id="{096867D0-3BDA-460A-859B-E903E5417111}"/>
                </a:ext>
              </a:extLst>
            </p:cNvPr>
            <p:cNvSpPr>
              <a:spLocks/>
            </p:cNvSpPr>
            <p:nvPr userDrawn="1"/>
          </p:nvSpPr>
          <p:spPr bwMode="auto">
            <a:xfrm>
              <a:off x="5038"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9"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8" y="99"/>
                    <a:pt x="54" y="104"/>
                    <a:pt x="40" y="104"/>
                  </a:cubicBezTo>
                  <a:cubicBezTo>
                    <a:pt x="17"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5">
              <a:extLst>
                <a:ext uri="{FF2B5EF4-FFF2-40B4-BE49-F238E27FC236}">
                  <a16:creationId xmlns:a16="http://schemas.microsoft.com/office/drawing/2014/main" id="{59413DFA-7A29-4988-A8BF-AA54C3BD572B}"/>
                </a:ext>
              </a:extLst>
            </p:cNvPr>
            <p:cNvSpPr>
              <a:spLocks/>
            </p:cNvSpPr>
            <p:nvPr userDrawn="1"/>
          </p:nvSpPr>
          <p:spPr bwMode="auto">
            <a:xfrm>
              <a:off x="5186" y="2073"/>
              <a:ext cx="103" cy="140"/>
            </a:xfrm>
            <a:custGeom>
              <a:avLst/>
              <a:gdLst>
                <a:gd name="T0" fmla="*/ 0 w 80"/>
                <a:gd name="T1" fmla="*/ 80 h 108"/>
                <a:gd name="T2" fmla="*/ 6 w 80"/>
                <a:gd name="T3" fmla="*/ 80 h 108"/>
                <a:gd name="T4" fmla="*/ 39 w 80"/>
                <a:gd name="T5" fmla="*/ 95 h 108"/>
                <a:gd name="T6" fmla="*/ 64 w 80"/>
                <a:gd name="T7" fmla="*/ 79 h 108"/>
                <a:gd name="T8" fmla="*/ 1 w 80"/>
                <a:gd name="T9" fmla="*/ 29 h 108"/>
                <a:gd name="T10" fmla="*/ 41 w 80"/>
                <a:gd name="T11" fmla="*/ 0 h 108"/>
                <a:gd name="T12" fmla="*/ 74 w 80"/>
                <a:gd name="T13" fmla="*/ 9 h 108"/>
                <a:gd name="T14" fmla="*/ 74 w 80"/>
                <a:gd name="T15" fmla="*/ 25 h 108"/>
                <a:gd name="T16" fmla="*/ 70 w 80"/>
                <a:gd name="T17" fmla="*/ 25 h 108"/>
                <a:gd name="T18" fmla="*/ 41 w 80"/>
                <a:gd name="T19" fmla="*/ 13 h 108"/>
                <a:gd name="T20" fmla="*/ 16 w 80"/>
                <a:gd name="T21" fmla="*/ 27 h 108"/>
                <a:gd name="T22" fmla="*/ 80 w 80"/>
                <a:gd name="T23" fmla="*/ 78 h 108"/>
                <a:gd name="T24" fmla="*/ 39 w 80"/>
                <a:gd name="T25" fmla="*/ 108 h 108"/>
                <a:gd name="T26" fmla="*/ 0 w 80"/>
                <a:gd name="T27" fmla="*/ 96 h 108"/>
                <a:gd name="T28" fmla="*/ 0 w 80"/>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8">
                  <a:moveTo>
                    <a:pt x="0" y="80"/>
                  </a:moveTo>
                  <a:cubicBezTo>
                    <a:pt x="6" y="80"/>
                    <a:pt x="6" y="80"/>
                    <a:pt x="6" y="80"/>
                  </a:cubicBezTo>
                  <a:cubicBezTo>
                    <a:pt x="11" y="88"/>
                    <a:pt x="26" y="95"/>
                    <a:pt x="39" y="95"/>
                  </a:cubicBezTo>
                  <a:cubicBezTo>
                    <a:pt x="55" y="95"/>
                    <a:pt x="64" y="90"/>
                    <a:pt x="64" y="79"/>
                  </a:cubicBezTo>
                  <a:cubicBezTo>
                    <a:pt x="64" y="58"/>
                    <a:pt x="1" y="64"/>
                    <a:pt x="1" y="29"/>
                  </a:cubicBezTo>
                  <a:cubicBezTo>
                    <a:pt x="1" y="12"/>
                    <a:pt x="14" y="0"/>
                    <a:pt x="41" y="0"/>
                  </a:cubicBezTo>
                  <a:cubicBezTo>
                    <a:pt x="57" y="0"/>
                    <a:pt x="68" y="5"/>
                    <a:pt x="74" y="9"/>
                  </a:cubicBezTo>
                  <a:cubicBezTo>
                    <a:pt x="74" y="25"/>
                    <a:pt x="74" y="25"/>
                    <a:pt x="74" y="25"/>
                  </a:cubicBezTo>
                  <a:cubicBezTo>
                    <a:pt x="70" y="25"/>
                    <a:pt x="70" y="25"/>
                    <a:pt x="70" y="25"/>
                  </a:cubicBezTo>
                  <a:cubicBezTo>
                    <a:pt x="66" y="21"/>
                    <a:pt x="56" y="13"/>
                    <a:pt x="41" y="13"/>
                  </a:cubicBezTo>
                  <a:cubicBezTo>
                    <a:pt x="24" y="13"/>
                    <a:pt x="16" y="19"/>
                    <a:pt x="16" y="27"/>
                  </a:cubicBezTo>
                  <a:cubicBezTo>
                    <a:pt x="16" y="52"/>
                    <a:pt x="80" y="42"/>
                    <a:pt x="80" y="78"/>
                  </a:cubicBezTo>
                  <a:cubicBezTo>
                    <a:pt x="80" y="96"/>
                    <a:pt x="68" y="108"/>
                    <a:pt x="39"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6">
              <a:extLst>
                <a:ext uri="{FF2B5EF4-FFF2-40B4-BE49-F238E27FC236}">
                  <a16:creationId xmlns:a16="http://schemas.microsoft.com/office/drawing/2014/main" id="{D129DCAC-FF39-4D1F-BD9F-FFC24D8EA0EE}"/>
                </a:ext>
              </a:extLst>
            </p:cNvPr>
            <p:cNvSpPr>
              <a:spLocks noEditPoints="1"/>
            </p:cNvSpPr>
            <p:nvPr userDrawn="1"/>
          </p:nvSpPr>
          <p:spPr bwMode="auto">
            <a:xfrm>
              <a:off x="1" y="2017"/>
              <a:ext cx="938" cy="292"/>
            </a:xfrm>
            <a:custGeom>
              <a:avLst/>
              <a:gdLst>
                <a:gd name="T0" fmla="*/ 638 w 728"/>
                <a:gd name="T1" fmla="*/ 215 h 225"/>
                <a:gd name="T2" fmla="*/ 636 w 728"/>
                <a:gd name="T3" fmla="*/ 192 h 225"/>
                <a:gd name="T4" fmla="*/ 148 w 728"/>
                <a:gd name="T5" fmla="*/ 120 h 225"/>
                <a:gd name="T6" fmla="*/ 213 w 728"/>
                <a:gd name="T7" fmla="*/ 119 h 225"/>
                <a:gd name="T8" fmla="*/ 202 w 728"/>
                <a:gd name="T9" fmla="*/ 105 h 225"/>
                <a:gd name="T10" fmla="*/ 180 w 728"/>
                <a:gd name="T11" fmla="*/ 127 h 225"/>
                <a:gd name="T12" fmla="*/ 194 w 728"/>
                <a:gd name="T13" fmla="*/ 138 h 225"/>
                <a:gd name="T14" fmla="*/ 648 w 728"/>
                <a:gd name="T15" fmla="*/ 204 h 225"/>
                <a:gd name="T16" fmla="*/ 584 w 728"/>
                <a:gd name="T17" fmla="*/ 200 h 225"/>
                <a:gd name="T18" fmla="*/ 580 w 728"/>
                <a:gd name="T19" fmla="*/ 215 h 225"/>
                <a:gd name="T20" fmla="*/ 13 w 728"/>
                <a:gd name="T21" fmla="*/ 185 h 225"/>
                <a:gd name="T22" fmla="*/ 41 w 728"/>
                <a:gd name="T23" fmla="*/ 108 h 225"/>
                <a:gd name="T24" fmla="*/ 32 w 728"/>
                <a:gd name="T25" fmla="*/ 127 h 225"/>
                <a:gd name="T26" fmla="*/ 56 w 728"/>
                <a:gd name="T27" fmla="*/ 73 h 225"/>
                <a:gd name="T28" fmla="*/ 27 w 728"/>
                <a:gd name="T29" fmla="*/ 91 h 225"/>
                <a:gd name="T30" fmla="*/ 674 w 728"/>
                <a:gd name="T31" fmla="*/ 0 h 225"/>
                <a:gd name="T32" fmla="*/ 675 w 728"/>
                <a:gd name="T33" fmla="*/ 150 h 225"/>
                <a:gd name="T34" fmla="*/ 724 w 728"/>
                <a:gd name="T35" fmla="*/ 200 h 225"/>
                <a:gd name="T36" fmla="*/ 728 w 728"/>
                <a:gd name="T37" fmla="*/ 201 h 225"/>
                <a:gd name="T38" fmla="*/ 724 w 728"/>
                <a:gd name="T39" fmla="*/ 208 h 225"/>
                <a:gd name="T40" fmla="*/ 183 w 728"/>
                <a:gd name="T41" fmla="*/ 85 h 225"/>
                <a:gd name="T42" fmla="*/ 169 w 728"/>
                <a:gd name="T43" fmla="*/ 75 h 225"/>
                <a:gd name="T44" fmla="*/ 677 w 728"/>
                <a:gd name="T45" fmla="*/ 215 h 225"/>
                <a:gd name="T46" fmla="*/ 501 w 728"/>
                <a:gd name="T47" fmla="*/ 196 h 225"/>
                <a:gd name="T48" fmla="*/ 509 w 728"/>
                <a:gd name="T49" fmla="*/ 195 h 225"/>
                <a:gd name="T50" fmla="*/ 513 w 728"/>
                <a:gd name="T51" fmla="*/ 215 h 225"/>
                <a:gd name="T52" fmla="*/ 606 w 728"/>
                <a:gd name="T53" fmla="*/ 147 h 225"/>
                <a:gd name="T54" fmla="*/ 540 w 728"/>
                <a:gd name="T55" fmla="*/ 23 h 225"/>
                <a:gd name="T56" fmla="*/ 469 w 728"/>
                <a:gd name="T57" fmla="*/ 225 h 225"/>
                <a:gd name="T58" fmla="*/ 473 w 728"/>
                <a:gd name="T59" fmla="*/ 208 h 225"/>
                <a:gd name="T60" fmla="*/ 513 w 728"/>
                <a:gd name="T61" fmla="*/ 181 h 225"/>
                <a:gd name="T62" fmla="*/ 564 w 728"/>
                <a:gd name="T63" fmla="*/ 210 h 225"/>
                <a:gd name="T64" fmla="*/ 548 w 728"/>
                <a:gd name="T65" fmla="*/ 201 h 225"/>
                <a:gd name="T66" fmla="*/ 523 w 728"/>
                <a:gd name="T67" fmla="*/ 198 h 225"/>
                <a:gd name="T68" fmla="*/ 526 w 728"/>
                <a:gd name="T69" fmla="*/ 198 h 225"/>
                <a:gd name="T70" fmla="*/ 363 w 728"/>
                <a:gd name="T71" fmla="*/ 197 h 225"/>
                <a:gd name="T72" fmla="*/ 456 w 728"/>
                <a:gd name="T73" fmla="*/ 192 h 225"/>
                <a:gd name="T74" fmla="*/ 462 w 728"/>
                <a:gd name="T75" fmla="*/ 192 h 225"/>
                <a:gd name="T76" fmla="*/ 101 w 728"/>
                <a:gd name="T77" fmla="*/ 131 h 225"/>
                <a:gd name="T78" fmla="*/ 209 w 728"/>
                <a:gd name="T79" fmla="*/ 222 h 225"/>
                <a:gd name="T80" fmla="*/ 227 w 728"/>
                <a:gd name="T81" fmla="*/ 46 h 225"/>
                <a:gd name="T82" fmla="*/ 217 w 728"/>
                <a:gd name="T83" fmla="*/ 60 h 225"/>
                <a:gd name="T84" fmla="*/ 204 w 728"/>
                <a:gd name="T85" fmla="*/ 33 h 225"/>
                <a:gd name="T86" fmla="*/ 158 w 728"/>
                <a:gd name="T87" fmla="*/ 77 h 225"/>
                <a:gd name="T88" fmla="*/ 136 w 728"/>
                <a:gd name="T89" fmla="*/ 71 h 225"/>
                <a:gd name="T90" fmla="*/ 134 w 728"/>
                <a:gd name="T91" fmla="*/ 167 h 225"/>
                <a:gd name="T92" fmla="*/ 146 w 728"/>
                <a:gd name="T93" fmla="*/ 152 h 225"/>
                <a:gd name="T94" fmla="*/ 107 w 728"/>
                <a:gd name="T95" fmla="*/ 85 h 225"/>
                <a:gd name="T96" fmla="*/ 152 w 728"/>
                <a:gd name="T97" fmla="*/ 130 h 225"/>
                <a:gd name="T98" fmla="*/ 158 w 728"/>
                <a:gd name="T99" fmla="*/ 178 h 225"/>
                <a:gd name="T100" fmla="*/ 242 w 728"/>
                <a:gd name="T101" fmla="*/ 156 h 225"/>
                <a:gd name="T102" fmla="*/ 229 w 728"/>
                <a:gd name="T103" fmla="*/ 141 h 225"/>
                <a:gd name="T104" fmla="*/ 255 w 728"/>
                <a:gd name="T105" fmla="*/ 125 h 225"/>
                <a:gd name="T106" fmla="*/ 209 w 728"/>
                <a:gd name="T107" fmla="*/ 84 h 225"/>
                <a:gd name="T108" fmla="*/ 376 w 728"/>
                <a:gd name="T109" fmla="*/ 66 h 225"/>
                <a:gd name="T110" fmla="*/ 399 w 728"/>
                <a:gd name="T111" fmla="*/ 192 h 225"/>
                <a:gd name="T112" fmla="*/ 397 w 728"/>
                <a:gd name="T113" fmla="*/ 195 h 225"/>
                <a:gd name="T114" fmla="*/ 426 w 728"/>
                <a:gd name="T115" fmla="*/ 203 h 225"/>
                <a:gd name="T116" fmla="*/ 430 w 728"/>
                <a:gd name="T117" fmla="*/ 204 h 225"/>
                <a:gd name="T118" fmla="*/ 624 w 728"/>
                <a:gd name="T119" fmla="*/ 197 h 225"/>
                <a:gd name="T120" fmla="*/ 608 w 728"/>
                <a:gd name="T121" fmla="*/ 210 h 225"/>
                <a:gd name="T122" fmla="*/ 411 w 728"/>
                <a:gd name="T123" fmla="*/ 192 h 225"/>
                <a:gd name="T124" fmla="*/ 418 w 728"/>
                <a:gd name="T125" fmla="*/ 2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8" h="225">
                  <a:moveTo>
                    <a:pt x="636" y="184"/>
                  </a:moveTo>
                  <a:cubicBezTo>
                    <a:pt x="632" y="184"/>
                    <a:pt x="632" y="184"/>
                    <a:pt x="632" y="184"/>
                  </a:cubicBezTo>
                  <a:cubicBezTo>
                    <a:pt x="632" y="192"/>
                    <a:pt x="632" y="192"/>
                    <a:pt x="632" y="192"/>
                  </a:cubicBezTo>
                  <a:cubicBezTo>
                    <a:pt x="628" y="192"/>
                    <a:pt x="628" y="192"/>
                    <a:pt x="628" y="192"/>
                  </a:cubicBezTo>
                  <a:cubicBezTo>
                    <a:pt x="628" y="195"/>
                    <a:pt x="628" y="195"/>
                    <a:pt x="628" y="195"/>
                  </a:cubicBezTo>
                  <a:cubicBezTo>
                    <a:pt x="632" y="195"/>
                    <a:pt x="632" y="195"/>
                    <a:pt x="632" y="195"/>
                  </a:cubicBezTo>
                  <a:cubicBezTo>
                    <a:pt x="632" y="208"/>
                    <a:pt x="632" y="208"/>
                    <a:pt x="632" y="208"/>
                  </a:cubicBezTo>
                  <a:cubicBezTo>
                    <a:pt x="632" y="214"/>
                    <a:pt x="634" y="215"/>
                    <a:pt x="638" y="215"/>
                  </a:cubicBezTo>
                  <a:cubicBezTo>
                    <a:pt x="641" y="215"/>
                    <a:pt x="641" y="215"/>
                    <a:pt x="641" y="215"/>
                  </a:cubicBezTo>
                  <a:cubicBezTo>
                    <a:pt x="641" y="212"/>
                    <a:pt x="641" y="212"/>
                    <a:pt x="641" y="212"/>
                  </a:cubicBezTo>
                  <a:cubicBezTo>
                    <a:pt x="639" y="212"/>
                    <a:pt x="639" y="212"/>
                    <a:pt x="639" y="212"/>
                  </a:cubicBezTo>
                  <a:cubicBezTo>
                    <a:pt x="637" y="212"/>
                    <a:pt x="636" y="212"/>
                    <a:pt x="636" y="209"/>
                  </a:cubicBezTo>
                  <a:cubicBezTo>
                    <a:pt x="636" y="195"/>
                    <a:pt x="636" y="195"/>
                    <a:pt x="636" y="195"/>
                  </a:cubicBezTo>
                  <a:cubicBezTo>
                    <a:pt x="641" y="195"/>
                    <a:pt x="641" y="195"/>
                    <a:pt x="641" y="195"/>
                  </a:cubicBezTo>
                  <a:cubicBezTo>
                    <a:pt x="641" y="192"/>
                    <a:pt x="641" y="192"/>
                    <a:pt x="641" y="192"/>
                  </a:cubicBezTo>
                  <a:cubicBezTo>
                    <a:pt x="636" y="192"/>
                    <a:pt x="636" y="192"/>
                    <a:pt x="636" y="192"/>
                  </a:cubicBezTo>
                  <a:lnTo>
                    <a:pt x="636" y="184"/>
                  </a:lnTo>
                  <a:close/>
                  <a:moveTo>
                    <a:pt x="150" y="94"/>
                  </a:moveTo>
                  <a:cubicBezTo>
                    <a:pt x="149" y="93"/>
                    <a:pt x="147" y="93"/>
                    <a:pt x="146" y="94"/>
                  </a:cubicBezTo>
                  <a:cubicBezTo>
                    <a:pt x="136" y="105"/>
                    <a:pt x="136" y="105"/>
                    <a:pt x="136" y="105"/>
                  </a:cubicBezTo>
                  <a:cubicBezTo>
                    <a:pt x="136" y="105"/>
                    <a:pt x="135" y="106"/>
                    <a:pt x="135" y="107"/>
                  </a:cubicBezTo>
                  <a:cubicBezTo>
                    <a:pt x="135" y="107"/>
                    <a:pt x="136" y="108"/>
                    <a:pt x="136" y="108"/>
                  </a:cubicBezTo>
                  <a:cubicBezTo>
                    <a:pt x="146" y="119"/>
                    <a:pt x="146" y="119"/>
                    <a:pt x="146" y="119"/>
                  </a:cubicBezTo>
                  <a:cubicBezTo>
                    <a:pt x="147" y="119"/>
                    <a:pt x="148" y="120"/>
                    <a:pt x="148" y="120"/>
                  </a:cubicBezTo>
                  <a:cubicBezTo>
                    <a:pt x="149" y="120"/>
                    <a:pt x="150" y="119"/>
                    <a:pt x="150" y="119"/>
                  </a:cubicBezTo>
                  <a:cubicBezTo>
                    <a:pt x="161" y="108"/>
                    <a:pt x="161" y="108"/>
                    <a:pt x="161" y="108"/>
                  </a:cubicBezTo>
                  <a:cubicBezTo>
                    <a:pt x="161" y="108"/>
                    <a:pt x="161" y="107"/>
                    <a:pt x="161" y="107"/>
                  </a:cubicBezTo>
                  <a:cubicBezTo>
                    <a:pt x="161" y="106"/>
                    <a:pt x="161" y="105"/>
                    <a:pt x="161" y="105"/>
                  </a:cubicBezTo>
                  <a:lnTo>
                    <a:pt x="150" y="94"/>
                  </a:lnTo>
                  <a:close/>
                  <a:moveTo>
                    <a:pt x="202" y="107"/>
                  </a:moveTo>
                  <a:cubicBezTo>
                    <a:pt x="202" y="107"/>
                    <a:pt x="202" y="108"/>
                    <a:pt x="202" y="108"/>
                  </a:cubicBezTo>
                  <a:cubicBezTo>
                    <a:pt x="213" y="119"/>
                    <a:pt x="213" y="119"/>
                    <a:pt x="213" y="119"/>
                  </a:cubicBezTo>
                  <a:cubicBezTo>
                    <a:pt x="213" y="119"/>
                    <a:pt x="214" y="120"/>
                    <a:pt x="215" y="120"/>
                  </a:cubicBezTo>
                  <a:cubicBezTo>
                    <a:pt x="215" y="120"/>
                    <a:pt x="216" y="119"/>
                    <a:pt x="217" y="119"/>
                  </a:cubicBezTo>
                  <a:cubicBezTo>
                    <a:pt x="227" y="108"/>
                    <a:pt x="227" y="108"/>
                    <a:pt x="227" y="108"/>
                  </a:cubicBezTo>
                  <a:cubicBezTo>
                    <a:pt x="228" y="107"/>
                    <a:pt x="228" y="106"/>
                    <a:pt x="227" y="105"/>
                  </a:cubicBezTo>
                  <a:cubicBezTo>
                    <a:pt x="217" y="94"/>
                    <a:pt x="217" y="94"/>
                    <a:pt x="217" y="94"/>
                  </a:cubicBezTo>
                  <a:cubicBezTo>
                    <a:pt x="216" y="94"/>
                    <a:pt x="215" y="93"/>
                    <a:pt x="215" y="93"/>
                  </a:cubicBezTo>
                  <a:cubicBezTo>
                    <a:pt x="214" y="93"/>
                    <a:pt x="213" y="94"/>
                    <a:pt x="213" y="94"/>
                  </a:cubicBezTo>
                  <a:cubicBezTo>
                    <a:pt x="202" y="105"/>
                    <a:pt x="202" y="105"/>
                    <a:pt x="202" y="105"/>
                  </a:cubicBezTo>
                  <a:cubicBezTo>
                    <a:pt x="202" y="105"/>
                    <a:pt x="202" y="106"/>
                    <a:pt x="202" y="107"/>
                  </a:cubicBezTo>
                  <a:close/>
                  <a:moveTo>
                    <a:pt x="700" y="215"/>
                  </a:moveTo>
                  <a:cubicBezTo>
                    <a:pt x="704" y="215"/>
                    <a:pt x="704" y="215"/>
                    <a:pt x="704" y="215"/>
                  </a:cubicBezTo>
                  <a:cubicBezTo>
                    <a:pt x="704" y="192"/>
                    <a:pt x="704" y="192"/>
                    <a:pt x="704" y="192"/>
                  </a:cubicBezTo>
                  <a:cubicBezTo>
                    <a:pt x="700" y="192"/>
                    <a:pt x="700" y="192"/>
                    <a:pt x="700" y="192"/>
                  </a:cubicBezTo>
                  <a:lnTo>
                    <a:pt x="700" y="215"/>
                  </a:lnTo>
                  <a:close/>
                  <a:moveTo>
                    <a:pt x="183" y="127"/>
                  </a:moveTo>
                  <a:cubicBezTo>
                    <a:pt x="182" y="126"/>
                    <a:pt x="181" y="126"/>
                    <a:pt x="180" y="127"/>
                  </a:cubicBezTo>
                  <a:cubicBezTo>
                    <a:pt x="169" y="138"/>
                    <a:pt x="169" y="138"/>
                    <a:pt x="169" y="138"/>
                  </a:cubicBezTo>
                  <a:cubicBezTo>
                    <a:pt x="169" y="138"/>
                    <a:pt x="168" y="139"/>
                    <a:pt x="168" y="140"/>
                  </a:cubicBezTo>
                  <a:cubicBezTo>
                    <a:pt x="168" y="140"/>
                    <a:pt x="169" y="141"/>
                    <a:pt x="169" y="141"/>
                  </a:cubicBezTo>
                  <a:cubicBezTo>
                    <a:pt x="180" y="152"/>
                    <a:pt x="180" y="152"/>
                    <a:pt x="180" y="152"/>
                  </a:cubicBezTo>
                  <a:cubicBezTo>
                    <a:pt x="180" y="152"/>
                    <a:pt x="181" y="153"/>
                    <a:pt x="182" y="153"/>
                  </a:cubicBezTo>
                  <a:cubicBezTo>
                    <a:pt x="182" y="153"/>
                    <a:pt x="183" y="152"/>
                    <a:pt x="183" y="152"/>
                  </a:cubicBezTo>
                  <a:cubicBezTo>
                    <a:pt x="194" y="141"/>
                    <a:pt x="194" y="141"/>
                    <a:pt x="194" y="141"/>
                  </a:cubicBezTo>
                  <a:cubicBezTo>
                    <a:pt x="195" y="140"/>
                    <a:pt x="195" y="139"/>
                    <a:pt x="194" y="138"/>
                  </a:cubicBezTo>
                  <a:lnTo>
                    <a:pt x="183" y="127"/>
                  </a:lnTo>
                  <a:close/>
                  <a:moveTo>
                    <a:pt x="656" y="191"/>
                  </a:moveTo>
                  <a:cubicBezTo>
                    <a:pt x="649" y="191"/>
                    <a:pt x="644" y="196"/>
                    <a:pt x="644" y="204"/>
                  </a:cubicBezTo>
                  <a:cubicBezTo>
                    <a:pt x="644" y="211"/>
                    <a:pt x="649" y="216"/>
                    <a:pt x="656" y="216"/>
                  </a:cubicBezTo>
                  <a:cubicBezTo>
                    <a:pt x="663" y="216"/>
                    <a:pt x="668" y="211"/>
                    <a:pt x="668" y="204"/>
                  </a:cubicBezTo>
                  <a:cubicBezTo>
                    <a:pt x="668" y="196"/>
                    <a:pt x="663" y="191"/>
                    <a:pt x="656" y="191"/>
                  </a:cubicBezTo>
                  <a:close/>
                  <a:moveTo>
                    <a:pt x="656" y="213"/>
                  </a:moveTo>
                  <a:cubicBezTo>
                    <a:pt x="651" y="213"/>
                    <a:pt x="648" y="209"/>
                    <a:pt x="648" y="204"/>
                  </a:cubicBezTo>
                  <a:cubicBezTo>
                    <a:pt x="648" y="198"/>
                    <a:pt x="651" y="194"/>
                    <a:pt x="656" y="194"/>
                  </a:cubicBezTo>
                  <a:cubicBezTo>
                    <a:pt x="660" y="194"/>
                    <a:pt x="664" y="198"/>
                    <a:pt x="664" y="204"/>
                  </a:cubicBezTo>
                  <a:cubicBezTo>
                    <a:pt x="664" y="209"/>
                    <a:pt x="660" y="213"/>
                    <a:pt x="656" y="213"/>
                  </a:cubicBezTo>
                  <a:close/>
                  <a:moveTo>
                    <a:pt x="580" y="215"/>
                  </a:moveTo>
                  <a:cubicBezTo>
                    <a:pt x="603" y="215"/>
                    <a:pt x="603" y="215"/>
                    <a:pt x="603" y="215"/>
                  </a:cubicBezTo>
                  <a:cubicBezTo>
                    <a:pt x="603" y="212"/>
                    <a:pt x="603" y="212"/>
                    <a:pt x="603" y="212"/>
                  </a:cubicBezTo>
                  <a:cubicBezTo>
                    <a:pt x="584" y="212"/>
                    <a:pt x="584" y="212"/>
                    <a:pt x="584" y="212"/>
                  </a:cubicBezTo>
                  <a:cubicBezTo>
                    <a:pt x="584" y="200"/>
                    <a:pt x="584" y="200"/>
                    <a:pt x="584" y="200"/>
                  </a:cubicBezTo>
                  <a:cubicBezTo>
                    <a:pt x="601" y="200"/>
                    <a:pt x="601" y="200"/>
                    <a:pt x="601" y="200"/>
                  </a:cubicBezTo>
                  <a:cubicBezTo>
                    <a:pt x="601" y="197"/>
                    <a:pt x="601" y="197"/>
                    <a:pt x="601" y="197"/>
                  </a:cubicBezTo>
                  <a:cubicBezTo>
                    <a:pt x="584" y="197"/>
                    <a:pt x="584" y="197"/>
                    <a:pt x="584" y="197"/>
                  </a:cubicBezTo>
                  <a:cubicBezTo>
                    <a:pt x="584" y="185"/>
                    <a:pt x="584" y="185"/>
                    <a:pt x="584" y="185"/>
                  </a:cubicBezTo>
                  <a:cubicBezTo>
                    <a:pt x="603" y="185"/>
                    <a:pt x="603" y="185"/>
                    <a:pt x="603" y="185"/>
                  </a:cubicBezTo>
                  <a:cubicBezTo>
                    <a:pt x="603" y="182"/>
                    <a:pt x="603" y="182"/>
                    <a:pt x="603" y="182"/>
                  </a:cubicBezTo>
                  <a:cubicBezTo>
                    <a:pt x="580" y="182"/>
                    <a:pt x="580" y="182"/>
                    <a:pt x="580" y="182"/>
                  </a:cubicBezTo>
                  <a:lnTo>
                    <a:pt x="580" y="215"/>
                  </a:lnTo>
                  <a:close/>
                  <a:moveTo>
                    <a:pt x="41" y="108"/>
                  </a:moveTo>
                  <a:cubicBezTo>
                    <a:pt x="37" y="105"/>
                    <a:pt x="31" y="105"/>
                    <a:pt x="27" y="108"/>
                  </a:cubicBezTo>
                  <a:cubicBezTo>
                    <a:pt x="3" y="133"/>
                    <a:pt x="3" y="133"/>
                    <a:pt x="3" y="133"/>
                  </a:cubicBezTo>
                  <a:cubicBezTo>
                    <a:pt x="1" y="135"/>
                    <a:pt x="0" y="137"/>
                    <a:pt x="0" y="140"/>
                  </a:cubicBezTo>
                  <a:cubicBezTo>
                    <a:pt x="0" y="142"/>
                    <a:pt x="1" y="145"/>
                    <a:pt x="3" y="147"/>
                  </a:cubicBezTo>
                  <a:cubicBezTo>
                    <a:pt x="20" y="164"/>
                    <a:pt x="20" y="164"/>
                    <a:pt x="20" y="164"/>
                  </a:cubicBezTo>
                  <a:cubicBezTo>
                    <a:pt x="13" y="171"/>
                    <a:pt x="13" y="171"/>
                    <a:pt x="13" y="171"/>
                  </a:cubicBezTo>
                  <a:cubicBezTo>
                    <a:pt x="10" y="175"/>
                    <a:pt x="10" y="181"/>
                    <a:pt x="13" y="185"/>
                  </a:cubicBezTo>
                  <a:cubicBezTo>
                    <a:pt x="15" y="187"/>
                    <a:pt x="18" y="188"/>
                    <a:pt x="21" y="188"/>
                  </a:cubicBezTo>
                  <a:cubicBezTo>
                    <a:pt x="23" y="188"/>
                    <a:pt x="26" y="187"/>
                    <a:pt x="28" y="185"/>
                  </a:cubicBezTo>
                  <a:cubicBezTo>
                    <a:pt x="41" y="171"/>
                    <a:pt x="41" y="171"/>
                    <a:pt x="41" y="171"/>
                  </a:cubicBezTo>
                  <a:cubicBezTo>
                    <a:pt x="41" y="171"/>
                    <a:pt x="41" y="171"/>
                    <a:pt x="41" y="171"/>
                  </a:cubicBezTo>
                  <a:cubicBezTo>
                    <a:pt x="66" y="147"/>
                    <a:pt x="66" y="147"/>
                    <a:pt x="66" y="147"/>
                  </a:cubicBezTo>
                  <a:cubicBezTo>
                    <a:pt x="67" y="145"/>
                    <a:pt x="68" y="142"/>
                    <a:pt x="68" y="140"/>
                  </a:cubicBezTo>
                  <a:cubicBezTo>
                    <a:pt x="68" y="137"/>
                    <a:pt x="67" y="135"/>
                    <a:pt x="66" y="133"/>
                  </a:cubicBezTo>
                  <a:lnTo>
                    <a:pt x="41" y="108"/>
                  </a:lnTo>
                  <a:close/>
                  <a:moveTo>
                    <a:pt x="47" y="141"/>
                  </a:moveTo>
                  <a:cubicBezTo>
                    <a:pt x="36" y="152"/>
                    <a:pt x="36" y="152"/>
                    <a:pt x="36" y="152"/>
                  </a:cubicBezTo>
                  <a:cubicBezTo>
                    <a:pt x="36" y="152"/>
                    <a:pt x="35" y="152"/>
                    <a:pt x="34" y="152"/>
                  </a:cubicBezTo>
                  <a:cubicBezTo>
                    <a:pt x="34" y="152"/>
                    <a:pt x="33" y="152"/>
                    <a:pt x="32" y="152"/>
                  </a:cubicBezTo>
                  <a:cubicBezTo>
                    <a:pt x="22" y="141"/>
                    <a:pt x="22" y="141"/>
                    <a:pt x="22" y="141"/>
                  </a:cubicBezTo>
                  <a:cubicBezTo>
                    <a:pt x="21" y="141"/>
                    <a:pt x="21" y="140"/>
                    <a:pt x="21" y="139"/>
                  </a:cubicBezTo>
                  <a:cubicBezTo>
                    <a:pt x="21" y="139"/>
                    <a:pt x="21" y="138"/>
                    <a:pt x="22" y="137"/>
                  </a:cubicBezTo>
                  <a:cubicBezTo>
                    <a:pt x="32" y="127"/>
                    <a:pt x="32" y="127"/>
                    <a:pt x="32" y="127"/>
                  </a:cubicBezTo>
                  <a:cubicBezTo>
                    <a:pt x="33" y="126"/>
                    <a:pt x="35" y="126"/>
                    <a:pt x="36" y="127"/>
                  </a:cubicBezTo>
                  <a:cubicBezTo>
                    <a:pt x="47" y="137"/>
                    <a:pt x="47" y="137"/>
                    <a:pt x="47" y="137"/>
                  </a:cubicBezTo>
                  <a:cubicBezTo>
                    <a:pt x="48" y="139"/>
                    <a:pt x="48" y="140"/>
                    <a:pt x="47" y="141"/>
                  </a:cubicBezTo>
                  <a:close/>
                  <a:moveTo>
                    <a:pt x="27" y="91"/>
                  </a:moveTo>
                  <a:cubicBezTo>
                    <a:pt x="29" y="93"/>
                    <a:pt x="32" y="94"/>
                    <a:pt x="34" y="94"/>
                  </a:cubicBezTo>
                  <a:cubicBezTo>
                    <a:pt x="37" y="94"/>
                    <a:pt x="39" y="93"/>
                    <a:pt x="41" y="91"/>
                  </a:cubicBezTo>
                  <a:cubicBezTo>
                    <a:pt x="53" y="80"/>
                    <a:pt x="53" y="80"/>
                    <a:pt x="53" y="80"/>
                  </a:cubicBezTo>
                  <a:cubicBezTo>
                    <a:pt x="55" y="78"/>
                    <a:pt x="56" y="75"/>
                    <a:pt x="56" y="73"/>
                  </a:cubicBezTo>
                  <a:cubicBezTo>
                    <a:pt x="56" y="70"/>
                    <a:pt x="55" y="68"/>
                    <a:pt x="53" y="66"/>
                  </a:cubicBezTo>
                  <a:cubicBezTo>
                    <a:pt x="41" y="54"/>
                    <a:pt x="41" y="54"/>
                    <a:pt x="41" y="54"/>
                  </a:cubicBezTo>
                  <a:cubicBezTo>
                    <a:pt x="39" y="52"/>
                    <a:pt x="37" y="51"/>
                    <a:pt x="34" y="51"/>
                  </a:cubicBezTo>
                  <a:cubicBezTo>
                    <a:pt x="32" y="51"/>
                    <a:pt x="29" y="52"/>
                    <a:pt x="27" y="54"/>
                  </a:cubicBezTo>
                  <a:cubicBezTo>
                    <a:pt x="16" y="66"/>
                    <a:pt x="16" y="66"/>
                    <a:pt x="16" y="66"/>
                  </a:cubicBezTo>
                  <a:cubicBezTo>
                    <a:pt x="14" y="68"/>
                    <a:pt x="13" y="70"/>
                    <a:pt x="13" y="73"/>
                  </a:cubicBezTo>
                  <a:cubicBezTo>
                    <a:pt x="13" y="75"/>
                    <a:pt x="14" y="78"/>
                    <a:pt x="16" y="80"/>
                  </a:cubicBezTo>
                  <a:lnTo>
                    <a:pt x="27" y="91"/>
                  </a:lnTo>
                  <a:close/>
                  <a:moveTo>
                    <a:pt x="728" y="111"/>
                  </a:moveTo>
                  <a:cubicBezTo>
                    <a:pt x="728" y="79"/>
                    <a:pt x="698" y="73"/>
                    <a:pt x="674" y="67"/>
                  </a:cubicBezTo>
                  <a:cubicBezTo>
                    <a:pt x="654" y="62"/>
                    <a:pt x="635" y="58"/>
                    <a:pt x="635" y="41"/>
                  </a:cubicBezTo>
                  <a:cubicBezTo>
                    <a:pt x="635" y="27"/>
                    <a:pt x="648" y="15"/>
                    <a:pt x="670" y="15"/>
                  </a:cubicBezTo>
                  <a:cubicBezTo>
                    <a:pt x="691" y="15"/>
                    <a:pt x="708" y="23"/>
                    <a:pt x="718" y="32"/>
                  </a:cubicBezTo>
                  <a:cubicBezTo>
                    <a:pt x="723" y="32"/>
                    <a:pt x="723" y="32"/>
                    <a:pt x="723" y="32"/>
                  </a:cubicBezTo>
                  <a:cubicBezTo>
                    <a:pt x="723" y="16"/>
                    <a:pt x="723" y="16"/>
                    <a:pt x="723" y="16"/>
                  </a:cubicBezTo>
                  <a:cubicBezTo>
                    <a:pt x="714" y="8"/>
                    <a:pt x="695" y="0"/>
                    <a:pt x="674" y="0"/>
                  </a:cubicBezTo>
                  <a:cubicBezTo>
                    <a:pt x="638" y="0"/>
                    <a:pt x="617" y="18"/>
                    <a:pt x="617" y="41"/>
                  </a:cubicBezTo>
                  <a:cubicBezTo>
                    <a:pt x="617" y="72"/>
                    <a:pt x="647" y="77"/>
                    <a:pt x="672" y="83"/>
                  </a:cubicBezTo>
                  <a:cubicBezTo>
                    <a:pt x="691" y="88"/>
                    <a:pt x="711" y="93"/>
                    <a:pt x="711" y="111"/>
                  </a:cubicBezTo>
                  <a:cubicBezTo>
                    <a:pt x="711" y="121"/>
                    <a:pt x="699" y="134"/>
                    <a:pt x="675" y="134"/>
                  </a:cubicBezTo>
                  <a:cubicBezTo>
                    <a:pt x="657" y="134"/>
                    <a:pt x="633" y="124"/>
                    <a:pt x="620" y="110"/>
                  </a:cubicBezTo>
                  <a:cubicBezTo>
                    <a:pt x="615" y="110"/>
                    <a:pt x="615" y="110"/>
                    <a:pt x="615" y="110"/>
                  </a:cubicBezTo>
                  <a:cubicBezTo>
                    <a:pt x="615" y="130"/>
                    <a:pt x="615" y="130"/>
                    <a:pt x="615" y="130"/>
                  </a:cubicBezTo>
                  <a:cubicBezTo>
                    <a:pt x="633" y="144"/>
                    <a:pt x="652" y="150"/>
                    <a:pt x="675" y="150"/>
                  </a:cubicBezTo>
                  <a:cubicBezTo>
                    <a:pt x="709" y="150"/>
                    <a:pt x="728" y="132"/>
                    <a:pt x="728" y="111"/>
                  </a:cubicBezTo>
                  <a:close/>
                  <a:moveTo>
                    <a:pt x="718" y="191"/>
                  </a:moveTo>
                  <a:cubicBezTo>
                    <a:pt x="714" y="191"/>
                    <a:pt x="712" y="193"/>
                    <a:pt x="710" y="194"/>
                  </a:cubicBezTo>
                  <a:cubicBezTo>
                    <a:pt x="710" y="198"/>
                    <a:pt x="710" y="198"/>
                    <a:pt x="710" y="198"/>
                  </a:cubicBezTo>
                  <a:cubicBezTo>
                    <a:pt x="710" y="198"/>
                    <a:pt x="710" y="198"/>
                    <a:pt x="710" y="198"/>
                  </a:cubicBezTo>
                  <a:cubicBezTo>
                    <a:pt x="713" y="196"/>
                    <a:pt x="715" y="195"/>
                    <a:pt x="718" y="195"/>
                  </a:cubicBezTo>
                  <a:cubicBezTo>
                    <a:pt x="721" y="195"/>
                    <a:pt x="723" y="197"/>
                    <a:pt x="724" y="199"/>
                  </a:cubicBezTo>
                  <a:cubicBezTo>
                    <a:pt x="724" y="200"/>
                    <a:pt x="724" y="200"/>
                    <a:pt x="724" y="200"/>
                  </a:cubicBezTo>
                  <a:cubicBezTo>
                    <a:pt x="722" y="200"/>
                    <a:pt x="719" y="201"/>
                    <a:pt x="717" y="201"/>
                  </a:cubicBezTo>
                  <a:cubicBezTo>
                    <a:pt x="712" y="202"/>
                    <a:pt x="708" y="204"/>
                    <a:pt x="708" y="209"/>
                  </a:cubicBezTo>
                  <a:cubicBezTo>
                    <a:pt x="708" y="213"/>
                    <a:pt x="711" y="216"/>
                    <a:pt x="716" y="216"/>
                  </a:cubicBezTo>
                  <a:cubicBezTo>
                    <a:pt x="719" y="216"/>
                    <a:pt x="722" y="215"/>
                    <a:pt x="724" y="212"/>
                  </a:cubicBezTo>
                  <a:cubicBezTo>
                    <a:pt x="724" y="212"/>
                    <a:pt x="724" y="212"/>
                    <a:pt x="724" y="212"/>
                  </a:cubicBezTo>
                  <a:cubicBezTo>
                    <a:pt x="724" y="215"/>
                    <a:pt x="724" y="215"/>
                    <a:pt x="724" y="215"/>
                  </a:cubicBezTo>
                  <a:cubicBezTo>
                    <a:pt x="728" y="215"/>
                    <a:pt x="728" y="215"/>
                    <a:pt x="728" y="215"/>
                  </a:cubicBezTo>
                  <a:cubicBezTo>
                    <a:pt x="728" y="210"/>
                    <a:pt x="728" y="206"/>
                    <a:pt x="728" y="201"/>
                  </a:cubicBezTo>
                  <a:cubicBezTo>
                    <a:pt x="728" y="195"/>
                    <a:pt x="724" y="191"/>
                    <a:pt x="718" y="191"/>
                  </a:cubicBezTo>
                  <a:close/>
                  <a:moveTo>
                    <a:pt x="724" y="208"/>
                  </a:moveTo>
                  <a:cubicBezTo>
                    <a:pt x="724" y="208"/>
                    <a:pt x="724" y="208"/>
                    <a:pt x="724" y="208"/>
                  </a:cubicBezTo>
                  <a:cubicBezTo>
                    <a:pt x="724" y="211"/>
                    <a:pt x="720" y="213"/>
                    <a:pt x="718" y="213"/>
                  </a:cubicBezTo>
                  <a:cubicBezTo>
                    <a:pt x="714" y="213"/>
                    <a:pt x="712" y="211"/>
                    <a:pt x="712" y="209"/>
                  </a:cubicBezTo>
                  <a:cubicBezTo>
                    <a:pt x="712" y="206"/>
                    <a:pt x="714" y="205"/>
                    <a:pt x="718" y="204"/>
                  </a:cubicBezTo>
                  <a:cubicBezTo>
                    <a:pt x="720" y="204"/>
                    <a:pt x="722" y="203"/>
                    <a:pt x="724" y="203"/>
                  </a:cubicBezTo>
                  <a:lnTo>
                    <a:pt x="724" y="208"/>
                  </a:lnTo>
                  <a:close/>
                  <a:moveTo>
                    <a:pt x="700" y="186"/>
                  </a:moveTo>
                  <a:cubicBezTo>
                    <a:pt x="704" y="186"/>
                    <a:pt x="704" y="186"/>
                    <a:pt x="704" y="186"/>
                  </a:cubicBezTo>
                  <a:cubicBezTo>
                    <a:pt x="704" y="181"/>
                    <a:pt x="704" y="181"/>
                    <a:pt x="704" y="181"/>
                  </a:cubicBezTo>
                  <a:cubicBezTo>
                    <a:pt x="700" y="181"/>
                    <a:pt x="700" y="181"/>
                    <a:pt x="700" y="181"/>
                  </a:cubicBezTo>
                  <a:lnTo>
                    <a:pt x="700" y="186"/>
                  </a:lnTo>
                  <a:close/>
                  <a:moveTo>
                    <a:pt x="180" y="85"/>
                  </a:moveTo>
                  <a:cubicBezTo>
                    <a:pt x="180" y="86"/>
                    <a:pt x="181" y="86"/>
                    <a:pt x="182" y="86"/>
                  </a:cubicBezTo>
                  <a:cubicBezTo>
                    <a:pt x="182" y="86"/>
                    <a:pt x="183" y="86"/>
                    <a:pt x="183" y="85"/>
                  </a:cubicBezTo>
                  <a:cubicBezTo>
                    <a:pt x="194" y="75"/>
                    <a:pt x="194" y="75"/>
                    <a:pt x="194" y="75"/>
                  </a:cubicBezTo>
                  <a:cubicBezTo>
                    <a:pt x="195" y="74"/>
                    <a:pt x="195" y="72"/>
                    <a:pt x="194" y="71"/>
                  </a:cubicBezTo>
                  <a:cubicBezTo>
                    <a:pt x="183" y="61"/>
                    <a:pt x="183" y="61"/>
                    <a:pt x="183" y="61"/>
                  </a:cubicBezTo>
                  <a:cubicBezTo>
                    <a:pt x="183" y="60"/>
                    <a:pt x="182" y="60"/>
                    <a:pt x="182" y="60"/>
                  </a:cubicBezTo>
                  <a:cubicBezTo>
                    <a:pt x="181" y="60"/>
                    <a:pt x="180" y="60"/>
                    <a:pt x="180" y="61"/>
                  </a:cubicBezTo>
                  <a:cubicBezTo>
                    <a:pt x="169" y="71"/>
                    <a:pt x="169" y="71"/>
                    <a:pt x="169" y="71"/>
                  </a:cubicBezTo>
                  <a:cubicBezTo>
                    <a:pt x="169" y="72"/>
                    <a:pt x="168" y="72"/>
                    <a:pt x="168" y="73"/>
                  </a:cubicBezTo>
                  <a:cubicBezTo>
                    <a:pt x="168" y="74"/>
                    <a:pt x="169" y="75"/>
                    <a:pt x="169" y="75"/>
                  </a:cubicBezTo>
                  <a:lnTo>
                    <a:pt x="180" y="85"/>
                  </a:lnTo>
                  <a:close/>
                  <a:moveTo>
                    <a:pt x="685" y="192"/>
                  </a:moveTo>
                  <a:cubicBezTo>
                    <a:pt x="682" y="192"/>
                    <a:pt x="678" y="193"/>
                    <a:pt x="677" y="196"/>
                  </a:cubicBezTo>
                  <a:cubicBezTo>
                    <a:pt x="676" y="196"/>
                    <a:pt x="676" y="196"/>
                    <a:pt x="676" y="196"/>
                  </a:cubicBezTo>
                  <a:cubicBezTo>
                    <a:pt x="676" y="192"/>
                    <a:pt x="676" y="192"/>
                    <a:pt x="676" y="192"/>
                  </a:cubicBezTo>
                  <a:cubicBezTo>
                    <a:pt x="673" y="192"/>
                    <a:pt x="673" y="192"/>
                    <a:pt x="673" y="192"/>
                  </a:cubicBezTo>
                  <a:cubicBezTo>
                    <a:pt x="673" y="215"/>
                    <a:pt x="673" y="215"/>
                    <a:pt x="673" y="215"/>
                  </a:cubicBezTo>
                  <a:cubicBezTo>
                    <a:pt x="677" y="215"/>
                    <a:pt x="677" y="215"/>
                    <a:pt x="677" y="215"/>
                  </a:cubicBezTo>
                  <a:cubicBezTo>
                    <a:pt x="677" y="200"/>
                    <a:pt x="677" y="200"/>
                    <a:pt x="677" y="200"/>
                  </a:cubicBezTo>
                  <a:cubicBezTo>
                    <a:pt x="677" y="197"/>
                    <a:pt x="681" y="195"/>
                    <a:pt x="684" y="195"/>
                  </a:cubicBezTo>
                  <a:cubicBezTo>
                    <a:pt x="687" y="195"/>
                    <a:pt x="690" y="197"/>
                    <a:pt x="690" y="201"/>
                  </a:cubicBezTo>
                  <a:cubicBezTo>
                    <a:pt x="690" y="215"/>
                    <a:pt x="690" y="215"/>
                    <a:pt x="690" y="215"/>
                  </a:cubicBezTo>
                  <a:cubicBezTo>
                    <a:pt x="694" y="215"/>
                    <a:pt x="694" y="215"/>
                    <a:pt x="694" y="215"/>
                  </a:cubicBezTo>
                  <a:cubicBezTo>
                    <a:pt x="694" y="200"/>
                    <a:pt x="694" y="200"/>
                    <a:pt x="694" y="200"/>
                  </a:cubicBezTo>
                  <a:cubicBezTo>
                    <a:pt x="694" y="194"/>
                    <a:pt x="690" y="192"/>
                    <a:pt x="685" y="192"/>
                  </a:cubicBezTo>
                  <a:close/>
                  <a:moveTo>
                    <a:pt x="501" y="196"/>
                  </a:moveTo>
                  <a:cubicBezTo>
                    <a:pt x="500" y="196"/>
                    <a:pt x="500" y="196"/>
                    <a:pt x="500" y="196"/>
                  </a:cubicBezTo>
                  <a:cubicBezTo>
                    <a:pt x="500" y="192"/>
                    <a:pt x="500" y="192"/>
                    <a:pt x="500" y="192"/>
                  </a:cubicBezTo>
                  <a:cubicBezTo>
                    <a:pt x="496" y="192"/>
                    <a:pt x="496" y="192"/>
                    <a:pt x="496" y="192"/>
                  </a:cubicBezTo>
                  <a:cubicBezTo>
                    <a:pt x="496" y="215"/>
                    <a:pt x="496" y="215"/>
                    <a:pt x="496" y="215"/>
                  </a:cubicBezTo>
                  <a:cubicBezTo>
                    <a:pt x="500" y="215"/>
                    <a:pt x="500" y="215"/>
                    <a:pt x="500" y="215"/>
                  </a:cubicBezTo>
                  <a:cubicBezTo>
                    <a:pt x="500" y="202"/>
                    <a:pt x="500" y="202"/>
                    <a:pt x="500" y="202"/>
                  </a:cubicBezTo>
                  <a:cubicBezTo>
                    <a:pt x="501" y="198"/>
                    <a:pt x="503" y="195"/>
                    <a:pt x="506" y="195"/>
                  </a:cubicBezTo>
                  <a:cubicBezTo>
                    <a:pt x="509" y="195"/>
                    <a:pt x="509" y="195"/>
                    <a:pt x="509" y="195"/>
                  </a:cubicBezTo>
                  <a:cubicBezTo>
                    <a:pt x="509" y="192"/>
                    <a:pt x="509" y="192"/>
                    <a:pt x="509" y="192"/>
                  </a:cubicBezTo>
                  <a:cubicBezTo>
                    <a:pt x="506" y="192"/>
                    <a:pt x="506" y="192"/>
                    <a:pt x="506" y="192"/>
                  </a:cubicBezTo>
                  <a:cubicBezTo>
                    <a:pt x="503" y="192"/>
                    <a:pt x="501" y="193"/>
                    <a:pt x="501" y="196"/>
                  </a:cubicBezTo>
                  <a:close/>
                  <a:moveTo>
                    <a:pt x="513" y="215"/>
                  </a:moveTo>
                  <a:cubicBezTo>
                    <a:pt x="517" y="215"/>
                    <a:pt x="517" y="215"/>
                    <a:pt x="517" y="215"/>
                  </a:cubicBezTo>
                  <a:cubicBezTo>
                    <a:pt x="517" y="192"/>
                    <a:pt x="517" y="192"/>
                    <a:pt x="517" y="192"/>
                  </a:cubicBezTo>
                  <a:cubicBezTo>
                    <a:pt x="513" y="192"/>
                    <a:pt x="513" y="192"/>
                    <a:pt x="513" y="192"/>
                  </a:cubicBezTo>
                  <a:lnTo>
                    <a:pt x="513" y="215"/>
                  </a:lnTo>
                  <a:close/>
                  <a:moveTo>
                    <a:pt x="525" y="2"/>
                  </a:moveTo>
                  <a:cubicBezTo>
                    <a:pt x="472" y="142"/>
                    <a:pt x="472" y="142"/>
                    <a:pt x="472" y="142"/>
                  </a:cubicBezTo>
                  <a:cubicBezTo>
                    <a:pt x="472" y="147"/>
                    <a:pt x="472" y="147"/>
                    <a:pt x="472" y="147"/>
                  </a:cubicBezTo>
                  <a:cubicBezTo>
                    <a:pt x="487" y="147"/>
                    <a:pt x="487" y="147"/>
                    <a:pt x="487" y="147"/>
                  </a:cubicBezTo>
                  <a:cubicBezTo>
                    <a:pt x="506" y="95"/>
                    <a:pt x="506" y="95"/>
                    <a:pt x="506" y="95"/>
                  </a:cubicBezTo>
                  <a:cubicBezTo>
                    <a:pt x="569" y="95"/>
                    <a:pt x="569" y="95"/>
                    <a:pt x="569" y="95"/>
                  </a:cubicBezTo>
                  <a:cubicBezTo>
                    <a:pt x="589" y="147"/>
                    <a:pt x="589" y="147"/>
                    <a:pt x="589" y="147"/>
                  </a:cubicBezTo>
                  <a:cubicBezTo>
                    <a:pt x="606" y="147"/>
                    <a:pt x="606" y="147"/>
                    <a:pt x="606" y="147"/>
                  </a:cubicBezTo>
                  <a:cubicBezTo>
                    <a:pt x="606" y="142"/>
                    <a:pt x="606" y="142"/>
                    <a:pt x="606" y="142"/>
                  </a:cubicBezTo>
                  <a:cubicBezTo>
                    <a:pt x="551" y="2"/>
                    <a:pt x="551" y="2"/>
                    <a:pt x="551" y="2"/>
                  </a:cubicBezTo>
                  <a:lnTo>
                    <a:pt x="525" y="2"/>
                  </a:lnTo>
                  <a:close/>
                  <a:moveTo>
                    <a:pt x="512" y="81"/>
                  </a:moveTo>
                  <a:cubicBezTo>
                    <a:pt x="534" y="23"/>
                    <a:pt x="534" y="23"/>
                    <a:pt x="534" y="23"/>
                  </a:cubicBezTo>
                  <a:cubicBezTo>
                    <a:pt x="537" y="14"/>
                    <a:pt x="537" y="14"/>
                    <a:pt x="537" y="14"/>
                  </a:cubicBezTo>
                  <a:cubicBezTo>
                    <a:pt x="537" y="14"/>
                    <a:pt x="537" y="14"/>
                    <a:pt x="537" y="14"/>
                  </a:cubicBezTo>
                  <a:cubicBezTo>
                    <a:pt x="540" y="23"/>
                    <a:pt x="540" y="23"/>
                    <a:pt x="540" y="23"/>
                  </a:cubicBezTo>
                  <a:cubicBezTo>
                    <a:pt x="563" y="81"/>
                    <a:pt x="563" y="81"/>
                    <a:pt x="563" y="81"/>
                  </a:cubicBezTo>
                  <a:lnTo>
                    <a:pt x="512" y="81"/>
                  </a:lnTo>
                  <a:close/>
                  <a:moveTo>
                    <a:pt x="480" y="191"/>
                  </a:moveTo>
                  <a:cubicBezTo>
                    <a:pt x="477" y="191"/>
                    <a:pt x="474" y="193"/>
                    <a:pt x="473" y="195"/>
                  </a:cubicBezTo>
                  <a:cubicBezTo>
                    <a:pt x="473" y="195"/>
                    <a:pt x="473" y="195"/>
                    <a:pt x="473" y="195"/>
                  </a:cubicBezTo>
                  <a:cubicBezTo>
                    <a:pt x="473" y="192"/>
                    <a:pt x="473" y="192"/>
                    <a:pt x="473" y="192"/>
                  </a:cubicBezTo>
                  <a:cubicBezTo>
                    <a:pt x="469" y="192"/>
                    <a:pt x="469" y="192"/>
                    <a:pt x="469" y="192"/>
                  </a:cubicBezTo>
                  <a:cubicBezTo>
                    <a:pt x="469" y="225"/>
                    <a:pt x="469" y="225"/>
                    <a:pt x="469" y="225"/>
                  </a:cubicBezTo>
                  <a:cubicBezTo>
                    <a:pt x="473" y="225"/>
                    <a:pt x="473" y="225"/>
                    <a:pt x="473" y="225"/>
                  </a:cubicBezTo>
                  <a:cubicBezTo>
                    <a:pt x="473" y="212"/>
                    <a:pt x="473" y="212"/>
                    <a:pt x="473" y="212"/>
                  </a:cubicBezTo>
                  <a:cubicBezTo>
                    <a:pt x="473" y="212"/>
                    <a:pt x="473" y="212"/>
                    <a:pt x="473" y="212"/>
                  </a:cubicBezTo>
                  <a:cubicBezTo>
                    <a:pt x="474" y="214"/>
                    <a:pt x="477" y="216"/>
                    <a:pt x="480" y="216"/>
                  </a:cubicBezTo>
                  <a:cubicBezTo>
                    <a:pt x="486" y="216"/>
                    <a:pt x="491" y="211"/>
                    <a:pt x="491" y="203"/>
                  </a:cubicBezTo>
                  <a:cubicBezTo>
                    <a:pt x="491" y="196"/>
                    <a:pt x="487" y="191"/>
                    <a:pt x="480" y="191"/>
                  </a:cubicBezTo>
                  <a:close/>
                  <a:moveTo>
                    <a:pt x="479" y="212"/>
                  </a:moveTo>
                  <a:cubicBezTo>
                    <a:pt x="476" y="212"/>
                    <a:pt x="473" y="211"/>
                    <a:pt x="473" y="208"/>
                  </a:cubicBezTo>
                  <a:cubicBezTo>
                    <a:pt x="473" y="201"/>
                    <a:pt x="473" y="201"/>
                    <a:pt x="473" y="201"/>
                  </a:cubicBezTo>
                  <a:cubicBezTo>
                    <a:pt x="473" y="197"/>
                    <a:pt x="476" y="195"/>
                    <a:pt x="479" y="195"/>
                  </a:cubicBezTo>
                  <a:cubicBezTo>
                    <a:pt x="484" y="195"/>
                    <a:pt x="488" y="198"/>
                    <a:pt x="488" y="203"/>
                  </a:cubicBezTo>
                  <a:cubicBezTo>
                    <a:pt x="488" y="209"/>
                    <a:pt x="484" y="212"/>
                    <a:pt x="479" y="212"/>
                  </a:cubicBezTo>
                  <a:close/>
                  <a:moveTo>
                    <a:pt x="513" y="186"/>
                  </a:moveTo>
                  <a:cubicBezTo>
                    <a:pt x="517" y="186"/>
                    <a:pt x="517" y="186"/>
                    <a:pt x="517" y="186"/>
                  </a:cubicBezTo>
                  <a:cubicBezTo>
                    <a:pt x="517" y="181"/>
                    <a:pt x="517" y="181"/>
                    <a:pt x="517" y="181"/>
                  </a:cubicBezTo>
                  <a:cubicBezTo>
                    <a:pt x="513" y="181"/>
                    <a:pt x="513" y="181"/>
                    <a:pt x="513" y="181"/>
                  </a:cubicBezTo>
                  <a:lnTo>
                    <a:pt x="513" y="186"/>
                  </a:lnTo>
                  <a:close/>
                  <a:moveTo>
                    <a:pt x="566" y="204"/>
                  </a:moveTo>
                  <a:cubicBezTo>
                    <a:pt x="566" y="197"/>
                    <a:pt x="563" y="191"/>
                    <a:pt x="555" y="191"/>
                  </a:cubicBezTo>
                  <a:cubicBezTo>
                    <a:pt x="548" y="191"/>
                    <a:pt x="544" y="197"/>
                    <a:pt x="544" y="203"/>
                  </a:cubicBezTo>
                  <a:cubicBezTo>
                    <a:pt x="544" y="212"/>
                    <a:pt x="549" y="216"/>
                    <a:pt x="557" y="216"/>
                  </a:cubicBezTo>
                  <a:cubicBezTo>
                    <a:pt x="559" y="216"/>
                    <a:pt x="563" y="215"/>
                    <a:pt x="565" y="213"/>
                  </a:cubicBezTo>
                  <a:cubicBezTo>
                    <a:pt x="565" y="210"/>
                    <a:pt x="565" y="210"/>
                    <a:pt x="565" y="210"/>
                  </a:cubicBezTo>
                  <a:cubicBezTo>
                    <a:pt x="564" y="210"/>
                    <a:pt x="564" y="210"/>
                    <a:pt x="564" y="210"/>
                  </a:cubicBezTo>
                  <a:cubicBezTo>
                    <a:pt x="562" y="212"/>
                    <a:pt x="559" y="213"/>
                    <a:pt x="557" y="213"/>
                  </a:cubicBezTo>
                  <a:cubicBezTo>
                    <a:pt x="552" y="213"/>
                    <a:pt x="550" y="211"/>
                    <a:pt x="549" y="208"/>
                  </a:cubicBezTo>
                  <a:cubicBezTo>
                    <a:pt x="548" y="207"/>
                    <a:pt x="548" y="206"/>
                    <a:pt x="548" y="204"/>
                  </a:cubicBezTo>
                  <a:cubicBezTo>
                    <a:pt x="548" y="204"/>
                    <a:pt x="548" y="204"/>
                    <a:pt x="548" y="204"/>
                  </a:cubicBezTo>
                  <a:lnTo>
                    <a:pt x="566" y="204"/>
                  </a:lnTo>
                  <a:close/>
                  <a:moveTo>
                    <a:pt x="555" y="194"/>
                  </a:moveTo>
                  <a:cubicBezTo>
                    <a:pt x="559" y="194"/>
                    <a:pt x="562" y="197"/>
                    <a:pt x="562" y="201"/>
                  </a:cubicBezTo>
                  <a:cubicBezTo>
                    <a:pt x="548" y="201"/>
                    <a:pt x="548" y="201"/>
                    <a:pt x="548" y="201"/>
                  </a:cubicBezTo>
                  <a:cubicBezTo>
                    <a:pt x="549" y="197"/>
                    <a:pt x="551" y="194"/>
                    <a:pt x="555" y="194"/>
                  </a:cubicBezTo>
                  <a:close/>
                  <a:moveTo>
                    <a:pt x="526" y="198"/>
                  </a:moveTo>
                  <a:cubicBezTo>
                    <a:pt x="526" y="196"/>
                    <a:pt x="528" y="194"/>
                    <a:pt x="532" y="194"/>
                  </a:cubicBezTo>
                  <a:cubicBezTo>
                    <a:pt x="536" y="194"/>
                    <a:pt x="538" y="196"/>
                    <a:pt x="539" y="197"/>
                  </a:cubicBezTo>
                  <a:cubicBezTo>
                    <a:pt x="540" y="197"/>
                    <a:pt x="540" y="197"/>
                    <a:pt x="540" y="197"/>
                  </a:cubicBezTo>
                  <a:cubicBezTo>
                    <a:pt x="540" y="193"/>
                    <a:pt x="540" y="193"/>
                    <a:pt x="540" y="193"/>
                  </a:cubicBezTo>
                  <a:cubicBezTo>
                    <a:pt x="538" y="193"/>
                    <a:pt x="536" y="192"/>
                    <a:pt x="532" y="192"/>
                  </a:cubicBezTo>
                  <a:cubicBezTo>
                    <a:pt x="526" y="192"/>
                    <a:pt x="523" y="194"/>
                    <a:pt x="523" y="198"/>
                  </a:cubicBezTo>
                  <a:cubicBezTo>
                    <a:pt x="523" y="206"/>
                    <a:pt x="537" y="204"/>
                    <a:pt x="537" y="209"/>
                  </a:cubicBezTo>
                  <a:cubicBezTo>
                    <a:pt x="537" y="212"/>
                    <a:pt x="535" y="213"/>
                    <a:pt x="532" y="213"/>
                  </a:cubicBezTo>
                  <a:cubicBezTo>
                    <a:pt x="529" y="213"/>
                    <a:pt x="525" y="211"/>
                    <a:pt x="524" y="210"/>
                  </a:cubicBezTo>
                  <a:cubicBezTo>
                    <a:pt x="523" y="210"/>
                    <a:pt x="523" y="210"/>
                    <a:pt x="523" y="210"/>
                  </a:cubicBezTo>
                  <a:cubicBezTo>
                    <a:pt x="523" y="213"/>
                    <a:pt x="523" y="213"/>
                    <a:pt x="523" y="213"/>
                  </a:cubicBezTo>
                  <a:cubicBezTo>
                    <a:pt x="525" y="215"/>
                    <a:pt x="528" y="216"/>
                    <a:pt x="531" y="216"/>
                  </a:cubicBezTo>
                  <a:cubicBezTo>
                    <a:pt x="538" y="216"/>
                    <a:pt x="541" y="213"/>
                    <a:pt x="541" y="209"/>
                  </a:cubicBezTo>
                  <a:cubicBezTo>
                    <a:pt x="541" y="201"/>
                    <a:pt x="526" y="203"/>
                    <a:pt x="526" y="198"/>
                  </a:cubicBezTo>
                  <a:close/>
                  <a:moveTo>
                    <a:pt x="359" y="215"/>
                  </a:moveTo>
                  <a:cubicBezTo>
                    <a:pt x="382" y="215"/>
                    <a:pt x="382" y="215"/>
                    <a:pt x="382" y="215"/>
                  </a:cubicBezTo>
                  <a:cubicBezTo>
                    <a:pt x="382" y="212"/>
                    <a:pt x="382" y="212"/>
                    <a:pt x="382" y="212"/>
                  </a:cubicBezTo>
                  <a:cubicBezTo>
                    <a:pt x="363" y="212"/>
                    <a:pt x="363" y="212"/>
                    <a:pt x="363" y="212"/>
                  </a:cubicBezTo>
                  <a:cubicBezTo>
                    <a:pt x="363" y="200"/>
                    <a:pt x="363" y="200"/>
                    <a:pt x="363" y="200"/>
                  </a:cubicBezTo>
                  <a:cubicBezTo>
                    <a:pt x="381" y="200"/>
                    <a:pt x="381" y="200"/>
                    <a:pt x="381" y="200"/>
                  </a:cubicBezTo>
                  <a:cubicBezTo>
                    <a:pt x="381" y="197"/>
                    <a:pt x="381" y="197"/>
                    <a:pt x="381" y="197"/>
                  </a:cubicBezTo>
                  <a:cubicBezTo>
                    <a:pt x="363" y="197"/>
                    <a:pt x="363" y="197"/>
                    <a:pt x="363" y="197"/>
                  </a:cubicBezTo>
                  <a:cubicBezTo>
                    <a:pt x="363" y="185"/>
                    <a:pt x="363" y="185"/>
                    <a:pt x="363" y="185"/>
                  </a:cubicBezTo>
                  <a:cubicBezTo>
                    <a:pt x="382" y="185"/>
                    <a:pt x="382" y="185"/>
                    <a:pt x="382" y="185"/>
                  </a:cubicBezTo>
                  <a:cubicBezTo>
                    <a:pt x="382" y="182"/>
                    <a:pt x="382" y="182"/>
                    <a:pt x="382" y="182"/>
                  </a:cubicBezTo>
                  <a:cubicBezTo>
                    <a:pt x="359" y="182"/>
                    <a:pt x="359" y="182"/>
                    <a:pt x="359" y="182"/>
                  </a:cubicBezTo>
                  <a:lnTo>
                    <a:pt x="359" y="215"/>
                  </a:lnTo>
                  <a:close/>
                  <a:moveTo>
                    <a:pt x="457" y="196"/>
                  </a:moveTo>
                  <a:cubicBezTo>
                    <a:pt x="456" y="196"/>
                    <a:pt x="456" y="196"/>
                    <a:pt x="456" y="196"/>
                  </a:cubicBezTo>
                  <a:cubicBezTo>
                    <a:pt x="456" y="192"/>
                    <a:pt x="456" y="192"/>
                    <a:pt x="456" y="192"/>
                  </a:cubicBezTo>
                  <a:cubicBezTo>
                    <a:pt x="453" y="192"/>
                    <a:pt x="453" y="192"/>
                    <a:pt x="453" y="192"/>
                  </a:cubicBezTo>
                  <a:cubicBezTo>
                    <a:pt x="453" y="215"/>
                    <a:pt x="453" y="215"/>
                    <a:pt x="453" y="215"/>
                  </a:cubicBezTo>
                  <a:cubicBezTo>
                    <a:pt x="457" y="215"/>
                    <a:pt x="457" y="215"/>
                    <a:pt x="457" y="215"/>
                  </a:cubicBezTo>
                  <a:cubicBezTo>
                    <a:pt x="457" y="202"/>
                    <a:pt x="457" y="202"/>
                    <a:pt x="457" y="202"/>
                  </a:cubicBezTo>
                  <a:cubicBezTo>
                    <a:pt x="457" y="198"/>
                    <a:pt x="459" y="195"/>
                    <a:pt x="462" y="195"/>
                  </a:cubicBezTo>
                  <a:cubicBezTo>
                    <a:pt x="465" y="195"/>
                    <a:pt x="465" y="195"/>
                    <a:pt x="465" y="195"/>
                  </a:cubicBezTo>
                  <a:cubicBezTo>
                    <a:pt x="465" y="192"/>
                    <a:pt x="465" y="192"/>
                    <a:pt x="465" y="192"/>
                  </a:cubicBezTo>
                  <a:cubicBezTo>
                    <a:pt x="462" y="192"/>
                    <a:pt x="462" y="192"/>
                    <a:pt x="462" y="192"/>
                  </a:cubicBezTo>
                  <a:cubicBezTo>
                    <a:pt x="459" y="192"/>
                    <a:pt x="458" y="193"/>
                    <a:pt x="457" y="196"/>
                  </a:cubicBezTo>
                  <a:close/>
                  <a:moveTo>
                    <a:pt x="302" y="8"/>
                  </a:moveTo>
                  <a:cubicBezTo>
                    <a:pt x="301" y="4"/>
                    <a:pt x="297" y="2"/>
                    <a:pt x="293" y="2"/>
                  </a:cubicBezTo>
                  <a:cubicBezTo>
                    <a:pt x="164" y="2"/>
                    <a:pt x="164" y="2"/>
                    <a:pt x="164" y="2"/>
                  </a:cubicBezTo>
                  <a:cubicBezTo>
                    <a:pt x="161" y="2"/>
                    <a:pt x="159" y="3"/>
                    <a:pt x="157" y="5"/>
                  </a:cubicBezTo>
                  <a:cubicBezTo>
                    <a:pt x="73" y="89"/>
                    <a:pt x="73" y="89"/>
                    <a:pt x="73" y="89"/>
                  </a:cubicBezTo>
                  <a:cubicBezTo>
                    <a:pt x="69" y="92"/>
                    <a:pt x="69" y="99"/>
                    <a:pt x="73" y="103"/>
                  </a:cubicBezTo>
                  <a:cubicBezTo>
                    <a:pt x="101" y="131"/>
                    <a:pt x="101" y="131"/>
                    <a:pt x="101" y="131"/>
                  </a:cubicBezTo>
                  <a:cubicBezTo>
                    <a:pt x="89" y="143"/>
                    <a:pt x="89" y="143"/>
                    <a:pt x="89" y="143"/>
                  </a:cubicBezTo>
                  <a:cubicBezTo>
                    <a:pt x="85" y="147"/>
                    <a:pt x="85" y="153"/>
                    <a:pt x="89" y="157"/>
                  </a:cubicBezTo>
                  <a:cubicBezTo>
                    <a:pt x="131" y="199"/>
                    <a:pt x="131" y="199"/>
                    <a:pt x="131" y="199"/>
                  </a:cubicBezTo>
                  <a:cubicBezTo>
                    <a:pt x="135" y="203"/>
                    <a:pt x="141" y="203"/>
                    <a:pt x="145" y="199"/>
                  </a:cubicBezTo>
                  <a:cubicBezTo>
                    <a:pt x="158" y="186"/>
                    <a:pt x="158" y="186"/>
                    <a:pt x="158" y="186"/>
                  </a:cubicBezTo>
                  <a:cubicBezTo>
                    <a:pt x="195" y="222"/>
                    <a:pt x="195" y="222"/>
                    <a:pt x="195" y="222"/>
                  </a:cubicBezTo>
                  <a:cubicBezTo>
                    <a:pt x="197" y="224"/>
                    <a:pt x="199" y="225"/>
                    <a:pt x="202" y="225"/>
                  </a:cubicBezTo>
                  <a:cubicBezTo>
                    <a:pt x="204" y="225"/>
                    <a:pt x="207" y="224"/>
                    <a:pt x="209" y="222"/>
                  </a:cubicBezTo>
                  <a:cubicBezTo>
                    <a:pt x="298" y="133"/>
                    <a:pt x="298" y="133"/>
                    <a:pt x="298" y="133"/>
                  </a:cubicBezTo>
                  <a:cubicBezTo>
                    <a:pt x="300" y="131"/>
                    <a:pt x="301" y="128"/>
                    <a:pt x="301" y="126"/>
                  </a:cubicBezTo>
                  <a:cubicBezTo>
                    <a:pt x="301" y="123"/>
                    <a:pt x="300" y="120"/>
                    <a:pt x="298" y="119"/>
                  </a:cubicBezTo>
                  <a:cubicBezTo>
                    <a:pt x="249" y="69"/>
                    <a:pt x="249" y="69"/>
                    <a:pt x="249" y="69"/>
                  </a:cubicBezTo>
                  <a:cubicBezTo>
                    <a:pt x="300" y="19"/>
                    <a:pt x="300" y="19"/>
                    <a:pt x="300" y="19"/>
                  </a:cubicBezTo>
                  <a:cubicBezTo>
                    <a:pt x="303" y="16"/>
                    <a:pt x="304" y="12"/>
                    <a:pt x="302" y="8"/>
                  </a:cubicBezTo>
                  <a:close/>
                  <a:moveTo>
                    <a:pt x="217" y="57"/>
                  </a:moveTo>
                  <a:cubicBezTo>
                    <a:pt x="227" y="46"/>
                    <a:pt x="227" y="46"/>
                    <a:pt x="227" y="46"/>
                  </a:cubicBezTo>
                  <a:cubicBezTo>
                    <a:pt x="228" y="46"/>
                    <a:pt x="229" y="45"/>
                    <a:pt x="229" y="45"/>
                  </a:cubicBezTo>
                  <a:cubicBezTo>
                    <a:pt x="230" y="45"/>
                    <a:pt x="231" y="46"/>
                    <a:pt x="231" y="46"/>
                  </a:cubicBezTo>
                  <a:cubicBezTo>
                    <a:pt x="242" y="57"/>
                    <a:pt x="242" y="57"/>
                    <a:pt x="242" y="57"/>
                  </a:cubicBezTo>
                  <a:cubicBezTo>
                    <a:pt x="243" y="58"/>
                    <a:pt x="243" y="59"/>
                    <a:pt x="242" y="60"/>
                  </a:cubicBezTo>
                  <a:cubicBezTo>
                    <a:pt x="231" y="71"/>
                    <a:pt x="231" y="71"/>
                    <a:pt x="231" y="71"/>
                  </a:cubicBezTo>
                  <a:cubicBezTo>
                    <a:pt x="231" y="71"/>
                    <a:pt x="230" y="72"/>
                    <a:pt x="229" y="72"/>
                  </a:cubicBezTo>
                  <a:cubicBezTo>
                    <a:pt x="229" y="72"/>
                    <a:pt x="228" y="71"/>
                    <a:pt x="227" y="71"/>
                  </a:cubicBezTo>
                  <a:cubicBezTo>
                    <a:pt x="217" y="60"/>
                    <a:pt x="217" y="60"/>
                    <a:pt x="217" y="60"/>
                  </a:cubicBezTo>
                  <a:cubicBezTo>
                    <a:pt x="216" y="60"/>
                    <a:pt x="216" y="59"/>
                    <a:pt x="216" y="59"/>
                  </a:cubicBezTo>
                  <a:cubicBezTo>
                    <a:pt x="216" y="58"/>
                    <a:pt x="216" y="57"/>
                    <a:pt x="217" y="57"/>
                  </a:cubicBezTo>
                  <a:close/>
                  <a:moveTo>
                    <a:pt x="158" y="35"/>
                  </a:moveTo>
                  <a:cubicBezTo>
                    <a:pt x="158" y="34"/>
                    <a:pt x="158" y="33"/>
                    <a:pt x="160" y="33"/>
                  </a:cubicBezTo>
                  <a:cubicBezTo>
                    <a:pt x="161" y="32"/>
                    <a:pt x="162" y="32"/>
                    <a:pt x="163" y="33"/>
                  </a:cubicBezTo>
                  <a:cubicBezTo>
                    <a:pt x="182" y="52"/>
                    <a:pt x="182" y="52"/>
                    <a:pt x="182" y="52"/>
                  </a:cubicBezTo>
                  <a:cubicBezTo>
                    <a:pt x="200" y="33"/>
                    <a:pt x="200" y="33"/>
                    <a:pt x="200" y="33"/>
                  </a:cubicBezTo>
                  <a:cubicBezTo>
                    <a:pt x="201" y="32"/>
                    <a:pt x="202" y="32"/>
                    <a:pt x="204" y="33"/>
                  </a:cubicBezTo>
                  <a:cubicBezTo>
                    <a:pt x="205" y="33"/>
                    <a:pt x="205" y="34"/>
                    <a:pt x="205" y="35"/>
                  </a:cubicBezTo>
                  <a:cubicBezTo>
                    <a:pt x="205" y="77"/>
                    <a:pt x="205" y="77"/>
                    <a:pt x="205" y="77"/>
                  </a:cubicBezTo>
                  <a:cubicBezTo>
                    <a:pt x="205" y="78"/>
                    <a:pt x="205" y="79"/>
                    <a:pt x="204" y="79"/>
                  </a:cubicBezTo>
                  <a:cubicBezTo>
                    <a:pt x="184" y="100"/>
                    <a:pt x="184" y="100"/>
                    <a:pt x="184" y="100"/>
                  </a:cubicBezTo>
                  <a:cubicBezTo>
                    <a:pt x="183" y="101"/>
                    <a:pt x="182" y="101"/>
                    <a:pt x="182" y="101"/>
                  </a:cubicBezTo>
                  <a:cubicBezTo>
                    <a:pt x="181" y="101"/>
                    <a:pt x="180" y="101"/>
                    <a:pt x="179" y="100"/>
                  </a:cubicBezTo>
                  <a:cubicBezTo>
                    <a:pt x="159" y="79"/>
                    <a:pt x="159" y="79"/>
                    <a:pt x="159" y="79"/>
                  </a:cubicBezTo>
                  <a:cubicBezTo>
                    <a:pt x="158" y="79"/>
                    <a:pt x="158" y="78"/>
                    <a:pt x="158" y="77"/>
                  </a:cubicBezTo>
                  <a:lnTo>
                    <a:pt x="158" y="35"/>
                  </a:lnTo>
                  <a:close/>
                  <a:moveTo>
                    <a:pt x="121" y="57"/>
                  </a:moveTo>
                  <a:cubicBezTo>
                    <a:pt x="132" y="46"/>
                    <a:pt x="132" y="46"/>
                    <a:pt x="132" y="46"/>
                  </a:cubicBezTo>
                  <a:cubicBezTo>
                    <a:pt x="132" y="46"/>
                    <a:pt x="133" y="45"/>
                    <a:pt x="134" y="45"/>
                  </a:cubicBezTo>
                  <a:cubicBezTo>
                    <a:pt x="134" y="45"/>
                    <a:pt x="135" y="46"/>
                    <a:pt x="136" y="46"/>
                  </a:cubicBezTo>
                  <a:cubicBezTo>
                    <a:pt x="146" y="57"/>
                    <a:pt x="146" y="57"/>
                    <a:pt x="146" y="57"/>
                  </a:cubicBezTo>
                  <a:cubicBezTo>
                    <a:pt x="147" y="58"/>
                    <a:pt x="147" y="59"/>
                    <a:pt x="146" y="60"/>
                  </a:cubicBezTo>
                  <a:cubicBezTo>
                    <a:pt x="136" y="71"/>
                    <a:pt x="136" y="71"/>
                    <a:pt x="136" y="71"/>
                  </a:cubicBezTo>
                  <a:cubicBezTo>
                    <a:pt x="135" y="71"/>
                    <a:pt x="134" y="72"/>
                    <a:pt x="134" y="72"/>
                  </a:cubicBezTo>
                  <a:cubicBezTo>
                    <a:pt x="133" y="72"/>
                    <a:pt x="132" y="71"/>
                    <a:pt x="132" y="71"/>
                  </a:cubicBezTo>
                  <a:cubicBezTo>
                    <a:pt x="121" y="60"/>
                    <a:pt x="121" y="60"/>
                    <a:pt x="121" y="60"/>
                  </a:cubicBezTo>
                  <a:cubicBezTo>
                    <a:pt x="121" y="60"/>
                    <a:pt x="121" y="59"/>
                    <a:pt x="121" y="59"/>
                  </a:cubicBezTo>
                  <a:cubicBezTo>
                    <a:pt x="121" y="58"/>
                    <a:pt x="121" y="57"/>
                    <a:pt x="121" y="57"/>
                  </a:cubicBezTo>
                  <a:close/>
                  <a:moveTo>
                    <a:pt x="146" y="156"/>
                  </a:moveTo>
                  <a:cubicBezTo>
                    <a:pt x="136" y="166"/>
                    <a:pt x="136" y="166"/>
                    <a:pt x="136" y="166"/>
                  </a:cubicBezTo>
                  <a:cubicBezTo>
                    <a:pt x="135" y="167"/>
                    <a:pt x="134" y="167"/>
                    <a:pt x="134" y="167"/>
                  </a:cubicBezTo>
                  <a:cubicBezTo>
                    <a:pt x="133" y="167"/>
                    <a:pt x="132" y="167"/>
                    <a:pt x="132" y="166"/>
                  </a:cubicBezTo>
                  <a:cubicBezTo>
                    <a:pt x="121" y="156"/>
                    <a:pt x="121" y="156"/>
                    <a:pt x="121" y="156"/>
                  </a:cubicBezTo>
                  <a:cubicBezTo>
                    <a:pt x="121" y="155"/>
                    <a:pt x="121" y="155"/>
                    <a:pt x="121" y="154"/>
                  </a:cubicBezTo>
                  <a:cubicBezTo>
                    <a:pt x="121" y="153"/>
                    <a:pt x="121" y="153"/>
                    <a:pt x="121" y="152"/>
                  </a:cubicBezTo>
                  <a:cubicBezTo>
                    <a:pt x="132" y="142"/>
                    <a:pt x="132" y="142"/>
                    <a:pt x="132" y="142"/>
                  </a:cubicBezTo>
                  <a:cubicBezTo>
                    <a:pt x="132" y="141"/>
                    <a:pt x="133" y="141"/>
                    <a:pt x="134" y="141"/>
                  </a:cubicBezTo>
                  <a:cubicBezTo>
                    <a:pt x="134" y="141"/>
                    <a:pt x="135" y="141"/>
                    <a:pt x="136" y="142"/>
                  </a:cubicBezTo>
                  <a:cubicBezTo>
                    <a:pt x="146" y="152"/>
                    <a:pt x="146" y="152"/>
                    <a:pt x="146" y="152"/>
                  </a:cubicBezTo>
                  <a:cubicBezTo>
                    <a:pt x="147" y="153"/>
                    <a:pt x="147" y="155"/>
                    <a:pt x="146" y="156"/>
                  </a:cubicBezTo>
                  <a:close/>
                  <a:moveTo>
                    <a:pt x="152" y="130"/>
                  </a:moveTo>
                  <a:cubicBezTo>
                    <a:pt x="110" y="130"/>
                    <a:pt x="110" y="130"/>
                    <a:pt x="110" y="130"/>
                  </a:cubicBezTo>
                  <a:cubicBezTo>
                    <a:pt x="109" y="130"/>
                    <a:pt x="108" y="130"/>
                    <a:pt x="107" y="129"/>
                  </a:cubicBezTo>
                  <a:cubicBezTo>
                    <a:pt x="107" y="127"/>
                    <a:pt x="107" y="126"/>
                    <a:pt x="108" y="125"/>
                  </a:cubicBezTo>
                  <a:cubicBezTo>
                    <a:pt x="127" y="107"/>
                    <a:pt x="127" y="107"/>
                    <a:pt x="127" y="107"/>
                  </a:cubicBezTo>
                  <a:cubicBezTo>
                    <a:pt x="108" y="88"/>
                    <a:pt x="108" y="88"/>
                    <a:pt x="108" y="88"/>
                  </a:cubicBezTo>
                  <a:cubicBezTo>
                    <a:pt x="107" y="87"/>
                    <a:pt x="107" y="86"/>
                    <a:pt x="107" y="85"/>
                  </a:cubicBezTo>
                  <a:cubicBezTo>
                    <a:pt x="108" y="83"/>
                    <a:pt x="109" y="83"/>
                    <a:pt x="110" y="83"/>
                  </a:cubicBezTo>
                  <a:cubicBezTo>
                    <a:pt x="152" y="83"/>
                    <a:pt x="152" y="83"/>
                    <a:pt x="152" y="83"/>
                  </a:cubicBezTo>
                  <a:cubicBezTo>
                    <a:pt x="153" y="83"/>
                    <a:pt x="153" y="83"/>
                    <a:pt x="154" y="84"/>
                  </a:cubicBezTo>
                  <a:cubicBezTo>
                    <a:pt x="175" y="104"/>
                    <a:pt x="175" y="104"/>
                    <a:pt x="175" y="104"/>
                  </a:cubicBezTo>
                  <a:cubicBezTo>
                    <a:pt x="175" y="105"/>
                    <a:pt x="176" y="106"/>
                    <a:pt x="176" y="107"/>
                  </a:cubicBezTo>
                  <a:cubicBezTo>
                    <a:pt x="176" y="107"/>
                    <a:pt x="175" y="108"/>
                    <a:pt x="175" y="109"/>
                  </a:cubicBezTo>
                  <a:cubicBezTo>
                    <a:pt x="154" y="130"/>
                    <a:pt x="154" y="130"/>
                    <a:pt x="154" y="130"/>
                  </a:cubicBezTo>
                  <a:cubicBezTo>
                    <a:pt x="153" y="130"/>
                    <a:pt x="153" y="130"/>
                    <a:pt x="152" y="130"/>
                  </a:cubicBezTo>
                  <a:close/>
                  <a:moveTo>
                    <a:pt x="205" y="178"/>
                  </a:moveTo>
                  <a:cubicBezTo>
                    <a:pt x="205" y="179"/>
                    <a:pt x="205" y="180"/>
                    <a:pt x="204" y="181"/>
                  </a:cubicBezTo>
                  <a:cubicBezTo>
                    <a:pt x="203" y="181"/>
                    <a:pt x="203" y="181"/>
                    <a:pt x="202" y="181"/>
                  </a:cubicBezTo>
                  <a:cubicBezTo>
                    <a:pt x="202" y="181"/>
                    <a:pt x="201" y="181"/>
                    <a:pt x="200" y="180"/>
                  </a:cubicBezTo>
                  <a:cubicBezTo>
                    <a:pt x="182" y="161"/>
                    <a:pt x="182" y="161"/>
                    <a:pt x="182" y="161"/>
                  </a:cubicBezTo>
                  <a:cubicBezTo>
                    <a:pt x="163" y="180"/>
                    <a:pt x="163" y="180"/>
                    <a:pt x="163" y="180"/>
                  </a:cubicBezTo>
                  <a:cubicBezTo>
                    <a:pt x="162" y="181"/>
                    <a:pt x="161" y="181"/>
                    <a:pt x="160" y="181"/>
                  </a:cubicBezTo>
                  <a:cubicBezTo>
                    <a:pt x="158" y="180"/>
                    <a:pt x="158" y="179"/>
                    <a:pt x="158" y="178"/>
                  </a:cubicBezTo>
                  <a:cubicBezTo>
                    <a:pt x="158" y="136"/>
                    <a:pt x="158" y="136"/>
                    <a:pt x="158" y="136"/>
                  </a:cubicBezTo>
                  <a:cubicBezTo>
                    <a:pt x="158" y="136"/>
                    <a:pt x="158" y="135"/>
                    <a:pt x="159" y="134"/>
                  </a:cubicBezTo>
                  <a:cubicBezTo>
                    <a:pt x="179" y="113"/>
                    <a:pt x="179" y="113"/>
                    <a:pt x="179" y="113"/>
                  </a:cubicBezTo>
                  <a:cubicBezTo>
                    <a:pt x="181" y="112"/>
                    <a:pt x="182" y="112"/>
                    <a:pt x="184" y="113"/>
                  </a:cubicBezTo>
                  <a:cubicBezTo>
                    <a:pt x="204" y="134"/>
                    <a:pt x="204" y="134"/>
                    <a:pt x="204" y="134"/>
                  </a:cubicBezTo>
                  <a:cubicBezTo>
                    <a:pt x="205" y="135"/>
                    <a:pt x="205" y="136"/>
                    <a:pt x="205" y="136"/>
                  </a:cubicBezTo>
                  <a:lnTo>
                    <a:pt x="205" y="178"/>
                  </a:lnTo>
                  <a:close/>
                  <a:moveTo>
                    <a:pt x="242" y="156"/>
                  </a:moveTo>
                  <a:cubicBezTo>
                    <a:pt x="231" y="166"/>
                    <a:pt x="231" y="166"/>
                    <a:pt x="231" y="166"/>
                  </a:cubicBezTo>
                  <a:cubicBezTo>
                    <a:pt x="231" y="167"/>
                    <a:pt x="230" y="167"/>
                    <a:pt x="229" y="167"/>
                  </a:cubicBezTo>
                  <a:cubicBezTo>
                    <a:pt x="229" y="167"/>
                    <a:pt x="228" y="167"/>
                    <a:pt x="227" y="166"/>
                  </a:cubicBezTo>
                  <a:cubicBezTo>
                    <a:pt x="217" y="156"/>
                    <a:pt x="217" y="156"/>
                    <a:pt x="217" y="156"/>
                  </a:cubicBezTo>
                  <a:cubicBezTo>
                    <a:pt x="216" y="155"/>
                    <a:pt x="216" y="155"/>
                    <a:pt x="216" y="154"/>
                  </a:cubicBezTo>
                  <a:cubicBezTo>
                    <a:pt x="216" y="153"/>
                    <a:pt x="216" y="153"/>
                    <a:pt x="217" y="152"/>
                  </a:cubicBezTo>
                  <a:cubicBezTo>
                    <a:pt x="227" y="142"/>
                    <a:pt x="227" y="142"/>
                    <a:pt x="227" y="142"/>
                  </a:cubicBezTo>
                  <a:cubicBezTo>
                    <a:pt x="228" y="141"/>
                    <a:pt x="229" y="141"/>
                    <a:pt x="229" y="141"/>
                  </a:cubicBezTo>
                  <a:cubicBezTo>
                    <a:pt x="230" y="141"/>
                    <a:pt x="231" y="141"/>
                    <a:pt x="231" y="142"/>
                  </a:cubicBezTo>
                  <a:cubicBezTo>
                    <a:pt x="242" y="152"/>
                    <a:pt x="242" y="152"/>
                    <a:pt x="242" y="152"/>
                  </a:cubicBezTo>
                  <a:cubicBezTo>
                    <a:pt x="243" y="153"/>
                    <a:pt x="243" y="155"/>
                    <a:pt x="242" y="156"/>
                  </a:cubicBezTo>
                  <a:close/>
                  <a:moveTo>
                    <a:pt x="253" y="83"/>
                  </a:moveTo>
                  <a:cubicBezTo>
                    <a:pt x="254" y="83"/>
                    <a:pt x="255" y="83"/>
                    <a:pt x="256" y="85"/>
                  </a:cubicBezTo>
                  <a:cubicBezTo>
                    <a:pt x="256" y="86"/>
                    <a:pt x="256" y="87"/>
                    <a:pt x="255" y="88"/>
                  </a:cubicBezTo>
                  <a:cubicBezTo>
                    <a:pt x="236" y="107"/>
                    <a:pt x="236" y="107"/>
                    <a:pt x="236" y="107"/>
                  </a:cubicBezTo>
                  <a:cubicBezTo>
                    <a:pt x="255" y="125"/>
                    <a:pt x="255" y="125"/>
                    <a:pt x="255" y="125"/>
                  </a:cubicBezTo>
                  <a:cubicBezTo>
                    <a:pt x="256" y="126"/>
                    <a:pt x="256" y="127"/>
                    <a:pt x="256" y="129"/>
                  </a:cubicBezTo>
                  <a:cubicBezTo>
                    <a:pt x="255" y="130"/>
                    <a:pt x="254" y="130"/>
                    <a:pt x="253" y="130"/>
                  </a:cubicBezTo>
                  <a:cubicBezTo>
                    <a:pt x="211" y="130"/>
                    <a:pt x="211" y="130"/>
                    <a:pt x="211" y="130"/>
                  </a:cubicBezTo>
                  <a:cubicBezTo>
                    <a:pt x="210" y="130"/>
                    <a:pt x="210" y="130"/>
                    <a:pt x="209" y="130"/>
                  </a:cubicBezTo>
                  <a:cubicBezTo>
                    <a:pt x="188" y="109"/>
                    <a:pt x="188" y="109"/>
                    <a:pt x="188" y="109"/>
                  </a:cubicBezTo>
                  <a:cubicBezTo>
                    <a:pt x="188" y="108"/>
                    <a:pt x="187" y="107"/>
                    <a:pt x="187" y="107"/>
                  </a:cubicBezTo>
                  <a:cubicBezTo>
                    <a:pt x="187" y="106"/>
                    <a:pt x="188" y="105"/>
                    <a:pt x="188" y="104"/>
                  </a:cubicBezTo>
                  <a:cubicBezTo>
                    <a:pt x="209" y="84"/>
                    <a:pt x="209" y="84"/>
                    <a:pt x="209" y="84"/>
                  </a:cubicBezTo>
                  <a:cubicBezTo>
                    <a:pt x="210" y="83"/>
                    <a:pt x="210" y="83"/>
                    <a:pt x="211" y="83"/>
                  </a:cubicBezTo>
                  <a:lnTo>
                    <a:pt x="253" y="83"/>
                  </a:lnTo>
                  <a:close/>
                  <a:moveTo>
                    <a:pt x="458" y="132"/>
                  </a:moveTo>
                  <a:cubicBezTo>
                    <a:pt x="376" y="132"/>
                    <a:pt x="376" y="132"/>
                    <a:pt x="376" y="132"/>
                  </a:cubicBezTo>
                  <a:cubicBezTo>
                    <a:pt x="376" y="80"/>
                    <a:pt x="376" y="80"/>
                    <a:pt x="376" y="80"/>
                  </a:cubicBezTo>
                  <a:cubicBezTo>
                    <a:pt x="452" y="80"/>
                    <a:pt x="452" y="80"/>
                    <a:pt x="452" y="80"/>
                  </a:cubicBezTo>
                  <a:cubicBezTo>
                    <a:pt x="452" y="66"/>
                    <a:pt x="452" y="66"/>
                    <a:pt x="452" y="66"/>
                  </a:cubicBezTo>
                  <a:cubicBezTo>
                    <a:pt x="376" y="66"/>
                    <a:pt x="376" y="66"/>
                    <a:pt x="376" y="66"/>
                  </a:cubicBezTo>
                  <a:cubicBezTo>
                    <a:pt x="376" y="17"/>
                    <a:pt x="376" y="17"/>
                    <a:pt x="376" y="17"/>
                  </a:cubicBezTo>
                  <a:cubicBezTo>
                    <a:pt x="458" y="17"/>
                    <a:pt x="458" y="17"/>
                    <a:pt x="458" y="17"/>
                  </a:cubicBezTo>
                  <a:cubicBezTo>
                    <a:pt x="458" y="2"/>
                    <a:pt x="458" y="2"/>
                    <a:pt x="458" y="2"/>
                  </a:cubicBezTo>
                  <a:cubicBezTo>
                    <a:pt x="359" y="2"/>
                    <a:pt x="359" y="2"/>
                    <a:pt x="359" y="2"/>
                  </a:cubicBezTo>
                  <a:cubicBezTo>
                    <a:pt x="359" y="147"/>
                    <a:pt x="359" y="147"/>
                    <a:pt x="359" y="147"/>
                  </a:cubicBezTo>
                  <a:cubicBezTo>
                    <a:pt x="458" y="147"/>
                    <a:pt x="458" y="147"/>
                    <a:pt x="458" y="147"/>
                  </a:cubicBezTo>
                  <a:lnTo>
                    <a:pt x="458" y="132"/>
                  </a:lnTo>
                  <a:close/>
                  <a:moveTo>
                    <a:pt x="399" y="192"/>
                  </a:moveTo>
                  <a:cubicBezTo>
                    <a:pt x="395" y="192"/>
                    <a:pt x="392" y="193"/>
                    <a:pt x="391" y="196"/>
                  </a:cubicBezTo>
                  <a:cubicBezTo>
                    <a:pt x="390" y="196"/>
                    <a:pt x="390" y="196"/>
                    <a:pt x="390" y="196"/>
                  </a:cubicBezTo>
                  <a:cubicBezTo>
                    <a:pt x="390" y="192"/>
                    <a:pt x="390" y="192"/>
                    <a:pt x="390" y="192"/>
                  </a:cubicBezTo>
                  <a:cubicBezTo>
                    <a:pt x="387" y="192"/>
                    <a:pt x="387" y="192"/>
                    <a:pt x="387" y="192"/>
                  </a:cubicBezTo>
                  <a:cubicBezTo>
                    <a:pt x="387" y="215"/>
                    <a:pt x="387" y="215"/>
                    <a:pt x="387" y="215"/>
                  </a:cubicBezTo>
                  <a:cubicBezTo>
                    <a:pt x="390" y="215"/>
                    <a:pt x="390" y="215"/>
                    <a:pt x="390" y="215"/>
                  </a:cubicBezTo>
                  <a:cubicBezTo>
                    <a:pt x="390" y="200"/>
                    <a:pt x="390" y="200"/>
                    <a:pt x="390" y="200"/>
                  </a:cubicBezTo>
                  <a:cubicBezTo>
                    <a:pt x="391" y="197"/>
                    <a:pt x="395" y="195"/>
                    <a:pt x="397" y="195"/>
                  </a:cubicBezTo>
                  <a:cubicBezTo>
                    <a:pt x="401" y="195"/>
                    <a:pt x="404" y="197"/>
                    <a:pt x="404" y="201"/>
                  </a:cubicBezTo>
                  <a:cubicBezTo>
                    <a:pt x="404" y="215"/>
                    <a:pt x="404" y="215"/>
                    <a:pt x="404" y="215"/>
                  </a:cubicBezTo>
                  <a:cubicBezTo>
                    <a:pt x="408" y="215"/>
                    <a:pt x="408" y="215"/>
                    <a:pt x="408" y="215"/>
                  </a:cubicBezTo>
                  <a:cubicBezTo>
                    <a:pt x="408" y="200"/>
                    <a:pt x="408" y="200"/>
                    <a:pt x="408" y="200"/>
                  </a:cubicBezTo>
                  <a:cubicBezTo>
                    <a:pt x="408" y="194"/>
                    <a:pt x="404" y="192"/>
                    <a:pt x="399" y="192"/>
                  </a:cubicBezTo>
                  <a:close/>
                  <a:moveTo>
                    <a:pt x="448" y="204"/>
                  </a:moveTo>
                  <a:cubicBezTo>
                    <a:pt x="448" y="197"/>
                    <a:pt x="445" y="191"/>
                    <a:pt x="437" y="191"/>
                  </a:cubicBezTo>
                  <a:cubicBezTo>
                    <a:pt x="430" y="191"/>
                    <a:pt x="426" y="197"/>
                    <a:pt x="426" y="203"/>
                  </a:cubicBezTo>
                  <a:cubicBezTo>
                    <a:pt x="426" y="212"/>
                    <a:pt x="431" y="216"/>
                    <a:pt x="439" y="216"/>
                  </a:cubicBezTo>
                  <a:cubicBezTo>
                    <a:pt x="441" y="216"/>
                    <a:pt x="445" y="215"/>
                    <a:pt x="447" y="213"/>
                  </a:cubicBezTo>
                  <a:cubicBezTo>
                    <a:pt x="447" y="210"/>
                    <a:pt x="447" y="210"/>
                    <a:pt x="447" y="210"/>
                  </a:cubicBezTo>
                  <a:cubicBezTo>
                    <a:pt x="446" y="210"/>
                    <a:pt x="446" y="210"/>
                    <a:pt x="446" y="210"/>
                  </a:cubicBezTo>
                  <a:cubicBezTo>
                    <a:pt x="444" y="212"/>
                    <a:pt x="441" y="213"/>
                    <a:pt x="439" y="213"/>
                  </a:cubicBezTo>
                  <a:cubicBezTo>
                    <a:pt x="435" y="213"/>
                    <a:pt x="432" y="211"/>
                    <a:pt x="431" y="208"/>
                  </a:cubicBezTo>
                  <a:cubicBezTo>
                    <a:pt x="430" y="207"/>
                    <a:pt x="430" y="206"/>
                    <a:pt x="430" y="204"/>
                  </a:cubicBezTo>
                  <a:cubicBezTo>
                    <a:pt x="430" y="204"/>
                    <a:pt x="430" y="204"/>
                    <a:pt x="430" y="204"/>
                  </a:cubicBezTo>
                  <a:lnTo>
                    <a:pt x="448" y="204"/>
                  </a:lnTo>
                  <a:close/>
                  <a:moveTo>
                    <a:pt x="437" y="194"/>
                  </a:moveTo>
                  <a:cubicBezTo>
                    <a:pt x="442" y="194"/>
                    <a:pt x="444" y="197"/>
                    <a:pt x="444" y="201"/>
                  </a:cubicBezTo>
                  <a:cubicBezTo>
                    <a:pt x="430" y="201"/>
                    <a:pt x="430" y="201"/>
                    <a:pt x="430" y="201"/>
                  </a:cubicBezTo>
                  <a:cubicBezTo>
                    <a:pt x="431" y="197"/>
                    <a:pt x="433" y="194"/>
                    <a:pt x="437" y="194"/>
                  </a:cubicBezTo>
                  <a:close/>
                  <a:moveTo>
                    <a:pt x="612" y="198"/>
                  </a:moveTo>
                  <a:cubicBezTo>
                    <a:pt x="612" y="196"/>
                    <a:pt x="614" y="194"/>
                    <a:pt x="617" y="194"/>
                  </a:cubicBezTo>
                  <a:cubicBezTo>
                    <a:pt x="621" y="194"/>
                    <a:pt x="623" y="196"/>
                    <a:pt x="624" y="197"/>
                  </a:cubicBezTo>
                  <a:cubicBezTo>
                    <a:pt x="625" y="197"/>
                    <a:pt x="625" y="197"/>
                    <a:pt x="625" y="197"/>
                  </a:cubicBezTo>
                  <a:cubicBezTo>
                    <a:pt x="625" y="193"/>
                    <a:pt x="625" y="193"/>
                    <a:pt x="625" y="193"/>
                  </a:cubicBezTo>
                  <a:cubicBezTo>
                    <a:pt x="624" y="193"/>
                    <a:pt x="621" y="192"/>
                    <a:pt x="617" y="192"/>
                  </a:cubicBezTo>
                  <a:cubicBezTo>
                    <a:pt x="611" y="192"/>
                    <a:pt x="608" y="194"/>
                    <a:pt x="608" y="198"/>
                  </a:cubicBezTo>
                  <a:cubicBezTo>
                    <a:pt x="608" y="206"/>
                    <a:pt x="622" y="204"/>
                    <a:pt x="622" y="209"/>
                  </a:cubicBezTo>
                  <a:cubicBezTo>
                    <a:pt x="622" y="212"/>
                    <a:pt x="621" y="213"/>
                    <a:pt x="617" y="213"/>
                  </a:cubicBezTo>
                  <a:cubicBezTo>
                    <a:pt x="614" y="213"/>
                    <a:pt x="611" y="211"/>
                    <a:pt x="609" y="210"/>
                  </a:cubicBezTo>
                  <a:cubicBezTo>
                    <a:pt x="608" y="210"/>
                    <a:pt x="608" y="210"/>
                    <a:pt x="608" y="210"/>
                  </a:cubicBezTo>
                  <a:cubicBezTo>
                    <a:pt x="608" y="213"/>
                    <a:pt x="608" y="213"/>
                    <a:pt x="608" y="213"/>
                  </a:cubicBezTo>
                  <a:cubicBezTo>
                    <a:pt x="610" y="215"/>
                    <a:pt x="613" y="216"/>
                    <a:pt x="617" y="216"/>
                  </a:cubicBezTo>
                  <a:cubicBezTo>
                    <a:pt x="623" y="216"/>
                    <a:pt x="626" y="213"/>
                    <a:pt x="626" y="209"/>
                  </a:cubicBezTo>
                  <a:cubicBezTo>
                    <a:pt x="626" y="201"/>
                    <a:pt x="612" y="203"/>
                    <a:pt x="612" y="198"/>
                  </a:cubicBezTo>
                  <a:close/>
                  <a:moveTo>
                    <a:pt x="418" y="184"/>
                  </a:moveTo>
                  <a:cubicBezTo>
                    <a:pt x="415" y="184"/>
                    <a:pt x="415" y="184"/>
                    <a:pt x="415" y="184"/>
                  </a:cubicBezTo>
                  <a:cubicBezTo>
                    <a:pt x="415" y="192"/>
                    <a:pt x="415" y="192"/>
                    <a:pt x="415" y="192"/>
                  </a:cubicBezTo>
                  <a:cubicBezTo>
                    <a:pt x="411" y="192"/>
                    <a:pt x="411" y="192"/>
                    <a:pt x="411" y="192"/>
                  </a:cubicBezTo>
                  <a:cubicBezTo>
                    <a:pt x="411" y="195"/>
                    <a:pt x="411" y="195"/>
                    <a:pt x="411" y="195"/>
                  </a:cubicBezTo>
                  <a:cubicBezTo>
                    <a:pt x="415" y="195"/>
                    <a:pt x="415" y="195"/>
                    <a:pt x="415" y="195"/>
                  </a:cubicBezTo>
                  <a:cubicBezTo>
                    <a:pt x="414" y="208"/>
                    <a:pt x="414" y="208"/>
                    <a:pt x="414" y="208"/>
                  </a:cubicBezTo>
                  <a:cubicBezTo>
                    <a:pt x="414" y="214"/>
                    <a:pt x="416" y="215"/>
                    <a:pt x="420" y="215"/>
                  </a:cubicBezTo>
                  <a:cubicBezTo>
                    <a:pt x="423" y="215"/>
                    <a:pt x="423" y="215"/>
                    <a:pt x="423" y="215"/>
                  </a:cubicBezTo>
                  <a:cubicBezTo>
                    <a:pt x="423" y="212"/>
                    <a:pt x="423" y="212"/>
                    <a:pt x="423" y="212"/>
                  </a:cubicBezTo>
                  <a:cubicBezTo>
                    <a:pt x="421" y="212"/>
                    <a:pt x="421" y="212"/>
                    <a:pt x="421" y="212"/>
                  </a:cubicBezTo>
                  <a:cubicBezTo>
                    <a:pt x="419" y="212"/>
                    <a:pt x="418" y="212"/>
                    <a:pt x="418" y="209"/>
                  </a:cubicBezTo>
                  <a:cubicBezTo>
                    <a:pt x="418" y="195"/>
                    <a:pt x="418" y="195"/>
                    <a:pt x="418" y="195"/>
                  </a:cubicBezTo>
                  <a:cubicBezTo>
                    <a:pt x="424" y="195"/>
                    <a:pt x="424" y="195"/>
                    <a:pt x="424" y="195"/>
                  </a:cubicBezTo>
                  <a:cubicBezTo>
                    <a:pt x="424" y="192"/>
                    <a:pt x="424" y="192"/>
                    <a:pt x="424" y="192"/>
                  </a:cubicBezTo>
                  <a:cubicBezTo>
                    <a:pt x="418" y="192"/>
                    <a:pt x="418" y="192"/>
                    <a:pt x="418" y="192"/>
                  </a:cubicBezTo>
                  <a:lnTo>
                    <a:pt x="418" y="18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7">
              <a:extLst>
                <a:ext uri="{FF2B5EF4-FFF2-40B4-BE49-F238E27FC236}">
                  <a16:creationId xmlns:a16="http://schemas.microsoft.com/office/drawing/2014/main" id="{1F1B8B6D-882B-4B9A-8245-9E4207D5B0DC}"/>
                </a:ext>
              </a:extLst>
            </p:cNvPr>
            <p:cNvSpPr>
              <a:spLocks/>
            </p:cNvSpPr>
            <p:nvPr userDrawn="1"/>
          </p:nvSpPr>
          <p:spPr bwMode="auto">
            <a:xfrm>
              <a:off x="5568"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0 w 129"/>
                <a:gd name="T13" fmla="*/ 83 h 189"/>
                <a:gd name="T14" fmla="*/ 120 w 129"/>
                <a:gd name="T15" fmla="*/ 102 h 189"/>
                <a:gd name="T16" fmla="*/ 22 w 129"/>
                <a:gd name="T17" fmla="*/ 102 h 189"/>
                <a:gd name="T18" fmla="*/ 22 w 129"/>
                <a:gd name="T19" fmla="*/ 170 h 189"/>
                <a:gd name="T20" fmla="*/ 128 w 129"/>
                <a:gd name="T21" fmla="*/ 170 h 189"/>
                <a:gd name="T22" fmla="*/ 128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0" y="83"/>
                  </a:lnTo>
                  <a:lnTo>
                    <a:pt x="120" y="102"/>
                  </a:lnTo>
                  <a:lnTo>
                    <a:pt x="22" y="102"/>
                  </a:lnTo>
                  <a:lnTo>
                    <a:pt x="22" y="170"/>
                  </a:lnTo>
                  <a:lnTo>
                    <a:pt x="128" y="170"/>
                  </a:lnTo>
                  <a:lnTo>
                    <a:pt x="128"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8">
              <a:extLst>
                <a:ext uri="{FF2B5EF4-FFF2-40B4-BE49-F238E27FC236}">
                  <a16:creationId xmlns:a16="http://schemas.microsoft.com/office/drawing/2014/main" id="{1128BD3A-AB48-440F-AF32-2984E752E0E7}"/>
                </a:ext>
              </a:extLst>
            </p:cNvPr>
            <p:cNvSpPr>
              <a:spLocks/>
            </p:cNvSpPr>
            <p:nvPr userDrawn="1"/>
          </p:nvSpPr>
          <p:spPr bwMode="auto">
            <a:xfrm>
              <a:off x="5726" y="2074"/>
              <a:ext cx="118"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4"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6"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9">
              <a:extLst>
                <a:ext uri="{FF2B5EF4-FFF2-40B4-BE49-F238E27FC236}">
                  <a16:creationId xmlns:a16="http://schemas.microsoft.com/office/drawing/2014/main" id="{4AE02B46-6B13-4A38-B27C-DE6CAB67FBDE}"/>
                </a:ext>
              </a:extLst>
            </p:cNvPr>
            <p:cNvSpPr>
              <a:spLocks/>
            </p:cNvSpPr>
            <p:nvPr userDrawn="1"/>
          </p:nvSpPr>
          <p:spPr bwMode="auto">
            <a:xfrm>
              <a:off x="5860" y="2030"/>
              <a:ext cx="73"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7 w 57"/>
                <a:gd name="T21" fmla="*/ 48 h 138"/>
                <a:gd name="T22" fmla="*/ 0 w 57"/>
                <a:gd name="T23" fmla="*/ 48 h 138"/>
                <a:gd name="T24" fmla="*/ 0 w 57"/>
                <a:gd name="T25" fmla="*/ 35 h 138"/>
                <a:gd name="T26" fmla="*/ 17 w 57"/>
                <a:gd name="T27" fmla="*/ 35 h 138"/>
                <a:gd name="T28" fmla="*/ 17 w 57"/>
                <a:gd name="T29" fmla="*/ 0 h 138"/>
                <a:gd name="T30" fmla="*/ 33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2"/>
                    <a:pt x="16" y="108"/>
                  </a:cubicBezTo>
                  <a:cubicBezTo>
                    <a:pt x="17" y="48"/>
                    <a:pt x="17" y="48"/>
                    <a:pt x="17" y="48"/>
                  </a:cubicBezTo>
                  <a:cubicBezTo>
                    <a:pt x="0" y="48"/>
                    <a:pt x="0" y="48"/>
                    <a:pt x="0" y="48"/>
                  </a:cubicBezTo>
                  <a:cubicBezTo>
                    <a:pt x="0" y="35"/>
                    <a:pt x="0" y="35"/>
                    <a:pt x="0" y="35"/>
                  </a:cubicBezTo>
                  <a:cubicBezTo>
                    <a:pt x="17" y="35"/>
                    <a:pt x="17" y="35"/>
                    <a:pt x="17" y="35"/>
                  </a:cubicBezTo>
                  <a:cubicBezTo>
                    <a:pt x="17" y="0"/>
                    <a:pt x="17" y="0"/>
                    <a:pt x="17" y="0"/>
                  </a:cubicBezTo>
                  <a:cubicBezTo>
                    <a:pt x="33" y="0"/>
                    <a:pt x="33" y="0"/>
                    <a:pt x="33"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0">
              <a:extLst>
                <a:ext uri="{FF2B5EF4-FFF2-40B4-BE49-F238E27FC236}">
                  <a16:creationId xmlns:a16="http://schemas.microsoft.com/office/drawing/2014/main" id="{3524C161-7E39-45DE-BA81-B635CD924D5B}"/>
                </a:ext>
              </a:extLst>
            </p:cNvPr>
            <p:cNvSpPr>
              <a:spLocks noEditPoints="1"/>
            </p:cNvSpPr>
            <p:nvPr userDrawn="1"/>
          </p:nvSpPr>
          <p:spPr bwMode="auto">
            <a:xfrm>
              <a:off x="5952" y="2073"/>
              <a:ext cx="127" cy="140"/>
            </a:xfrm>
            <a:custGeom>
              <a:avLst/>
              <a:gdLst>
                <a:gd name="T0" fmla="*/ 17 w 98"/>
                <a:gd name="T1" fmla="*/ 55 h 108"/>
                <a:gd name="T2" fmla="*/ 17 w 98"/>
                <a:gd name="T3" fmla="*/ 56 h 108"/>
                <a:gd name="T4" fmla="*/ 19 w 98"/>
                <a:gd name="T5" fmla="*/ 72 h 108"/>
                <a:gd name="T6" fmla="*/ 55 w 98"/>
                <a:gd name="T7" fmla="*/ 94 h 108"/>
                <a:gd name="T8" fmla="*/ 89 w 98"/>
                <a:gd name="T9" fmla="*/ 83 h 108"/>
                <a:gd name="T10" fmla="*/ 93 w 98"/>
                <a:gd name="T11" fmla="*/ 83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4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3"/>
                    <a:pt x="17" y="68"/>
                    <a:pt x="19" y="72"/>
                  </a:cubicBezTo>
                  <a:cubicBezTo>
                    <a:pt x="25" y="86"/>
                    <a:pt x="37" y="94"/>
                    <a:pt x="55" y="94"/>
                  </a:cubicBezTo>
                  <a:cubicBezTo>
                    <a:pt x="66" y="94"/>
                    <a:pt x="79" y="90"/>
                    <a:pt x="89" y="83"/>
                  </a:cubicBezTo>
                  <a:cubicBezTo>
                    <a:pt x="93" y="83"/>
                    <a:pt x="93" y="83"/>
                    <a:pt x="93" y="83"/>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4"/>
                    <a:pt x="49" y="14"/>
                  </a:cubicBezTo>
                  <a:cubicBezTo>
                    <a:pt x="30" y="14"/>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575D769C-1CA7-4A8C-98F7-701FB211F2D8}"/>
                </a:ext>
              </a:extLst>
            </p:cNvPr>
            <p:cNvSpPr>
              <a:spLocks/>
            </p:cNvSpPr>
            <p:nvPr userDrawn="1"/>
          </p:nvSpPr>
          <p:spPr bwMode="auto">
            <a:xfrm>
              <a:off x="6106"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2">
              <a:extLst>
                <a:ext uri="{FF2B5EF4-FFF2-40B4-BE49-F238E27FC236}">
                  <a16:creationId xmlns:a16="http://schemas.microsoft.com/office/drawing/2014/main" id="{4F79F58E-D13D-45FD-9665-3769823C4B2A}"/>
                </a:ext>
              </a:extLst>
            </p:cNvPr>
            <p:cNvSpPr>
              <a:spLocks noEditPoints="1"/>
            </p:cNvSpPr>
            <p:nvPr userDrawn="1"/>
          </p:nvSpPr>
          <p:spPr bwMode="auto">
            <a:xfrm>
              <a:off x="6200" y="2073"/>
              <a:ext cx="129" cy="193"/>
            </a:xfrm>
            <a:custGeom>
              <a:avLst/>
              <a:gdLst>
                <a:gd name="T0" fmla="*/ 0 w 100"/>
                <a:gd name="T1" fmla="*/ 2 h 149"/>
                <a:gd name="T2" fmla="*/ 17 w 100"/>
                <a:gd name="T3" fmla="*/ 2 h 149"/>
                <a:gd name="T4" fmla="*/ 17 w 100"/>
                <a:gd name="T5" fmla="*/ 15 h 149"/>
                <a:gd name="T6" fmla="*/ 19 w 100"/>
                <a:gd name="T7" fmla="*/ 15 h 149"/>
                <a:gd name="T8" fmla="*/ 50 w 100"/>
                <a:gd name="T9" fmla="*/ 0 h 149"/>
                <a:gd name="T10" fmla="*/ 100 w 100"/>
                <a:gd name="T11" fmla="*/ 52 h 149"/>
                <a:gd name="T12" fmla="*/ 49 w 100"/>
                <a:gd name="T13" fmla="*/ 107 h 149"/>
                <a:gd name="T14" fmla="*/ 19 w 100"/>
                <a:gd name="T15" fmla="*/ 90 h 149"/>
                <a:gd name="T16" fmla="*/ 17 w 100"/>
                <a:gd name="T17" fmla="*/ 90 h 149"/>
                <a:gd name="T18" fmla="*/ 17 w 100"/>
                <a:gd name="T19" fmla="*/ 149 h 149"/>
                <a:gd name="T20" fmla="*/ 0 w 100"/>
                <a:gd name="T21" fmla="*/ 149 h 149"/>
                <a:gd name="T22" fmla="*/ 0 w 100"/>
                <a:gd name="T23" fmla="*/ 2 h 149"/>
                <a:gd name="T24" fmla="*/ 17 w 100"/>
                <a:gd name="T25" fmla="*/ 42 h 149"/>
                <a:gd name="T26" fmla="*/ 17 w 100"/>
                <a:gd name="T27" fmla="*/ 72 h 149"/>
                <a:gd name="T28" fmla="*/ 46 w 100"/>
                <a:gd name="T29" fmla="*/ 93 h 149"/>
                <a:gd name="T30" fmla="*/ 83 w 100"/>
                <a:gd name="T31" fmla="*/ 52 h 149"/>
                <a:gd name="T32" fmla="*/ 47 w 100"/>
                <a:gd name="T33" fmla="*/ 14 h 149"/>
                <a:gd name="T34" fmla="*/ 17 w 100"/>
                <a:gd name="T35"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9">
                  <a:moveTo>
                    <a:pt x="0" y="2"/>
                  </a:moveTo>
                  <a:cubicBezTo>
                    <a:pt x="17" y="2"/>
                    <a:pt x="17" y="2"/>
                    <a:pt x="17" y="2"/>
                  </a:cubicBezTo>
                  <a:cubicBezTo>
                    <a:pt x="17" y="15"/>
                    <a:pt x="17" y="15"/>
                    <a:pt x="17" y="15"/>
                  </a:cubicBezTo>
                  <a:cubicBezTo>
                    <a:pt x="19" y="15"/>
                    <a:pt x="19" y="15"/>
                    <a:pt x="19" y="15"/>
                  </a:cubicBezTo>
                  <a:cubicBezTo>
                    <a:pt x="24" y="6"/>
                    <a:pt x="36" y="0"/>
                    <a:pt x="50" y="0"/>
                  </a:cubicBezTo>
                  <a:cubicBezTo>
                    <a:pt x="80" y="0"/>
                    <a:pt x="100" y="21"/>
                    <a:pt x="100" y="52"/>
                  </a:cubicBezTo>
                  <a:cubicBezTo>
                    <a:pt x="100" y="85"/>
                    <a:pt x="77" y="107"/>
                    <a:pt x="49" y="107"/>
                  </a:cubicBezTo>
                  <a:cubicBezTo>
                    <a:pt x="38" y="107"/>
                    <a:pt x="24" y="101"/>
                    <a:pt x="19" y="90"/>
                  </a:cubicBezTo>
                  <a:cubicBezTo>
                    <a:pt x="17" y="90"/>
                    <a:pt x="17" y="90"/>
                    <a:pt x="17" y="90"/>
                  </a:cubicBezTo>
                  <a:cubicBezTo>
                    <a:pt x="17" y="149"/>
                    <a:pt x="17" y="149"/>
                    <a:pt x="17" y="149"/>
                  </a:cubicBezTo>
                  <a:cubicBezTo>
                    <a:pt x="0" y="149"/>
                    <a:pt x="0" y="149"/>
                    <a:pt x="0" y="149"/>
                  </a:cubicBezTo>
                  <a:lnTo>
                    <a:pt x="0" y="2"/>
                  </a:lnTo>
                  <a:close/>
                  <a:moveTo>
                    <a:pt x="17" y="42"/>
                  </a:moveTo>
                  <a:cubicBezTo>
                    <a:pt x="17" y="72"/>
                    <a:pt x="17" y="72"/>
                    <a:pt x="17" y="72"/>
                  </a:cubicBezTo>
                  <a:cubicBezTo>
                    <a:pt x="17" y="85"/>
                    <a:pt x="32" y="93"/>
                    <a:pt x="46" y="93"/>
                  </a:cubicBezTo>
                  <a:cubicBezTo>
                    <a:pt x="66" y="93"/>
                    <a:pt x="83" y="80"/>
                    <a:pt x="83" y="52"/>
                  </a:cubicBezTo>
                  <a:cubicBezTo>
                    <a:pt x="83" y="28"/>
                    <a:pt x="67" y="14"/>
                    <a:pt x="47" y="14"/>
                  </a:cubicBezTo>
                  <a:cubicBezTo>
                    <a:pt x="32" y="14"/>
                    <a:pt x="17" y="26"/>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3">
              <a:extLst>
                <a:ext uri="{FF2B5EF4-FFF2-40B4-BE49-F238E27FC236}">
                  <a16:creationId xmlns:a16="http://schemas.microsoft.com/office/drawing/2014/main" id="{DE1512AC-9844-419F-AA88-07C77AC18E13}"/>
                </a:ext>
              </a:extLst>
            </p:cNvPr>
            <p:cNvSpPr>
              <a:spLocks/>
            </p:cNvSpPr>
            <p:nvPr userDrawn="1"/>
          </p:nvSpPr>
          <p:spPr bwMode="auto">
            <a:xfrm>
              <a:off x="6357"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4">
              <a:extLst>
                <a:ext uri="{FF2B5EF4-FFF2-40B4-BE49-F238E27FC236}">
                  <a16:creationId xmlns:a16="http://schemas.microsoft.com/office/drawing/2014/main" id="{36DADD86-70A5-432D-A4DF-BE4FE84B4B39}"/>
                </a:ext>
              </a:extLst>
            </p:cNvPr>
            <p:cNvSpPr>
              <a:spLocks noEditPoints="1"/>
            </p:cNvSpPr>
            <p:nvPr userDrawn="1"/>
          </p:nvSpPr>
          <p:spPr bwMode="auto">
            <a:xfrm>
              <a:off x="6451"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5">
              <a:extLst>
                <a:ext uri="{FF2B5EF4-FFF2-40B4-BE49-F238E27FC236}">
                  <a16:creationId xmlns:a16="http://schemas.microsoft.com/office/drawing/2014/main" id="{FACDA6F0-3395-4AF1-9210-2157D12C128A}"/>
                </a:ext>
              </a:extLst>
            </p:cNvPr>
            <p:cNvSpPr>
              <a:spLocks/>
            </p:cNvSpPr>
            <p:nvPr userDrawn="1"/>
          </p:nvSpPr>
          <p:spPr bwMode="auto">
            <a:xfrm>
              <a:off x="6501" y="2074"/>
              <a:ext cx="103" cy="139"/>
            </a:xfrm>
            <a:custGeom>
              <a:avLst/>
              <a:gdLst>
                <a:gd name="T0" fmla="*/ 0 w 80"/>
                <a:gd name="T1" fmla="*/ 79 h 107"/>
                <a:gd name="T2" fmla="*/ 6 w 80"/>
                <a:gd name="T3" fmla="*/ 79 h 107"/>
                <a:gd name="T4" fmla="*/ 39 w 80"/>
                <a:gd name="T5" fmla="*/ 94 h 107"/>
                <a:gd name="T6" fmla="*/ 64 w 80"/>
                <a:gd name="T7" fmla="*/ 78 h 107"/>
                <a:gd name="T8" fmla="*/ 1 w 80"/>
                <a:gd name="T9" fmla="*/ 29 h 107"/>
                <a:gd name="T10" fmla="*/ 42 w 80"/>
                <a:gd name="T11" fmla="*/ 0 h 107"/>
                <a:gd name="T12" fmla="*/ 74 w 80"/>
                <a:gd name="T13" fmla="*/ 8 h 107"/>
                <a:gd name="T14" fmla="*/ 74 w 80"/>
                <a:gd name="T15" fmla="*/ 24 h 107"/>
                <a:gd name="T16" fmla="*/ 70 w 80"/>
                <a:gd name="T17" fmla="*/ 24 h 107"/>
                <a:gd name="T18" fmla="*/ 42 w 80"/>
                <a:gd name="T19" fmla="*/ 12 h 107"/>
                <a:gd name="T20" fmla="*/ 17 w 80"/>
                <a:gd name="T21" fmla="*/ 26 h 107"/>
                <a:gd name="T22" fmla="*/ 80 w 80"/>
                <a:gd name="T23" fmla="*/ 77 h 107"/>
                <a:gd name="T24" fmla="*/ 39 w 80"/>
                <a:gd name="T25" fmla="*/ 107 h 107"/>
                <a:gd name="T26" fmla="*/ 0 w 80"/>
                <a:gd name="T27" fmla="*/ 95 h 107"/>
                <a:gd name="T28" fmla="*/ 0 w 80"/>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7">
                  <a:moveTo>
                    <a:pt x="0" y="79"/>
                  </a:moveTo>
                  <a:cubicBezTo>
                    <a:pt x="6" y="79"/>
                    <a:pt x="6" y="79"/>
                    <a:pt x="6" y="79"/>
                  </a:cubicBezTo>
                  <a:cubicBezTo>
                    <a:pt x="11" y="87"/>
                    <a:pt x="26" y="94"/>
                    <a:pt x="39" y="94"/>
                  </a:cubicBezTo>
                  <a:cubicBezTo>
                    <a:pt x="55" y="94"/>
                    <a:pt x="64" y="89"/>
                    <a:pt x="64" y="78"/>
                  </a:cubicBezTo>
                  <a:cubicBezTo>
                    <a:pt x="64" y="57"/>
                    <a:pt x="1" y="64"/>
                    <a:pt x="1" y="29"/>
                  </a:cubicBezTo>
                  <a:cubicBezTo>
                    <a:pt x="1" y="11"/>
                    <a:pt x="14" y="0"/>
                    <a:pt x="42" y="0"/>
                  </a:cubicBezTo>
                  <a:cubicBezTo>
                    <a:pt x="57" y="0"/>
                    <a:pt x="69" y="4"/>
                    <a:pt x="74" y="8"/>
                  </a:cubicBezTo>
                  <a:cubicBezTo>
                    <a:pt x="74" y="24"/>
                    <a:pt x="74" y="24"/>
                    <a:pt x="74" y="24"/>
                  </a:cubicBezTo>
                  <a:cubicBezTo>
                    <a:pt x="70" y="24"/>
                    <a:pt x="70" y="24"/>
                    <a:pt x="70" y="24"/>
                  </a:cubicBezTo>
                  <a:cubicBezTo>
                    <a:pt x="66" y="20"/>
                    <a:pt x="56" y="12"/>
                    <a:pt x="42" y="12"/>
                  </a:cubicBezTo>
                  <a:cubicBezTo>
                    <a:pt x="24" y="12"/>
                    <a:pt x="17" y="18"/>
                    <a:pt x="17" y="26"/>
                  </a:cubicBezTo>
                  <a:cubicBezTo>
                    <a:pt x="17" y="51"/>
                    <a:pt x="80" y="41"/>
                    <a:pt x="80" y="77"/>
                  </a:cubicBezTo>
                  <a:cubicBezTo>
                    <a:pt x="80" y="96"/>
                    <a:pt x="68" y="107"/>
                    <a:pt x="39" y="107"/>
                  </a:cubicBezTo>
                  <a:cubicBezTo>
                    <a:pt x="23" y="107"/>
                    <a:pt x="10"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46">
              <a:extLst>
                <a:ext uri="{FF2B5EF4-FFF2-40B4-BE49-F238E27FC236}">
                  <a16:creationId xmlns:a16="http://schemas.microsoft.com/office/drawing/2014/main" id="{0004DACC-C0EA-48BF-BDC8-6982EDF991BF}"/>
                </a:ext>
              </a:extLst>
            </p:cNvPr>
            <p:cNvSpPr>
              <a:spLocks noEditPoints="1"/>
            </p:cNvSpPr>
            <p:nvPr userDrawn="1"/>
          </p:nvSpPr>
          <p:spPr bwMode="auto">
            <a:xfrm>
              <a:off x="6621" y="2073"/>
              <a:ext cx="125" cy="140"/>
            </a:xfrm>
            <a:custGeom>
              <a:avLst/>
              <a:gdLst>
                <a:gd name="T0" fmla="*/ 16 w 97"/>
                <a:gd name="T1" fmla="*/ 55 h 108"/>
                <a:gd name="T2" fmla="*/ 16 w 97"/>
                <a:gd name="T3" fmla="*/ 56 h 108"/>
                <a:gd name="T4" fmla="*/ 19 w 97"/>
                <a:gd name="T5" fmla="*/ 72 h 108"/>
                <a:gd name="T6" fmla="*/ 55 w 97"/>
                <a:gd name="T7" fmla="*/ 94 h 108"/>
                <a:gd name="T8" fmla="*/ 88 w 97"/>
                <a:gd name="T9" fmla="*/ 83 h 108"/>
                <a:gd name="T10" fmla="*/ 92 w 97"/>
                <a:gd name="T11" fmla="*/ 83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4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3"/>
                    <a:pt x="17" y="68"/>
                    <a:pt x="19" y="72"/>
                  </a:cubicBezTo>
                  <a:cubicBezTo>
                    <a:pt x="25" y="86"/>
                    <a:pt x="36" y="94"/>
                    <a:pt x="55" y="94"/>
                  </a:cubicBezTo>
                  <a:cubicBezTo>
                    <a:pt x="65" y="94"/>
                    <a:pt x="78" y="90"/>
                    <a:pt x="88" y="83"/>
                  </a:cubicBezTo>
                  <a:cubicBezTo>
                    <a:pt x="92" y="83"/>
                    <a:pt x="92" y="83"/>
                    <a:pt x="92" y="83"/>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4"/>
                    <a:pt x="49" y="14"/>
                  </a:cubicBezTo>
                  <a:cubicBezTo>
                    <a:pt x="30" y="14"/>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47">
              <a:extLst>
                <a:ext uri="{FF2B5EF4-FFF2-40B4-BE49-F238E27FC236}">
                  <a16:creationId xmlns:a16="http://schemas.microsoft.com/office/drawing/2014/main" id="{610EC943-A812-41ED-825D-3A5889776A17}"/>
                </a:ext>
              </a:extLst>
            </p:cNvPr>
            <p:cNvSpPr>
              <a:spLocks/>
            </p:cNvSpPr>
            <p:nvPr userDrawn="1"/>
          </p:nvSpPr>
          <p:spPr bwMode="auto">
            <a:xfrm>
              <a:off x="6841"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8">
              <a:extLst>
                <a:ext uri="{FF2B5EF4-FFF2-40B4-BE49-F238E27FC236}">
                  <a16:creationId xmlns:a16="http://schemas.microsoft.com/office/drawing/2014/main" id="{36765DBD-4E40-441F-A894-F6B252F84EFB}"/>
                </a:ext>
              </a:extLst>
            </p:cNvPr>
            <p:cNvSpPr>
              <a:spLocks/>
            </p:cNvSpPr>
            <p:nvPr userDrawn="1"/>
          </p:nvSpPr>
          <p:spPr bwMode="auto">
            <a:xfrm>
              <a:off x="6995" y="2074"/>
              <a:ext cx="101" cy="139"/>
            </a:xfrm>
            <a:custGeom>
              <a:avLst/>
              <a:gdLst>
                <a:gd name="T0" fmla="*/ 0 w 79"/>
                <a:gd name="T1" fmla="*/ 79 h 107"/>
                <a:gd name="T2" fmla="*/ 5 w 79"/>
                <a:gd name="T3" fmla="*/ 79 h 107"/>
                <a:gd name="T4" fmla="*/ 38 w 79"/>
                <a:gd name="T5" fmla="*/ 94 h 107"/>
                <a:gd name="T6" fmla="*/ 63 w 79"/>
                <a:gd name="T7" fmla="*/ 78 h 107"/>
                <a:gd name="T8" fmla="*/ 0 w 79"/>
                <a:gd name="T9" fmla="*/ 29 h 107"/>
                <a:gd name="T10" fmla="*/ 41 w 79"/>
                <a:gd name="T11" fmla="*/ 0 h 107"/>
                <a:gd name="T12" fmla="*/ 74 w 79"/>
                <a:gd name="T13" fmla="*/ 8 h 107"/>
                <a:gd name="T14" fmla="*/ 74 w 79"/>
                <a:gd name="T15" fmla="*/ 24 h 107"/>
                <a:gd name="T16" fmla="*/ 69 w 79"/>
                <a:gd name="T17" fmla="*/ 24 h 107"/>
                <a:gd name="T18" fmla="*/ 41 w 79"/>
                <a:gd name="T19" fmla="*/ 12 h 107"/>
                <a:gd name="T20" fmla="*/ 16 w 79"/>
                <a:gd name="T21" fmla="*/ 26 h 107"/>
                <a:gd name="T22" fmla="*/ 79 w 79"/>
                <a:gd name="T23" fmla="*/ 77 h 107"/>
                <a:gd name="T24" fmla="*/ 38 w 79"/>
                <a:gd name="T25" fmla="*/ 107 h 107"/>
                <a:gd name="T26" fmla="*/ 0 w 79"/>
                <a:gd name="T27" fmla="*/ 95 h 107"/>
                <a:gd name="T28" fmla="*/ 0 w 79"/>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7">
                  <a:moveTo>
                    <a:pt x="0" y="79"/>
                  </a:moveTo>
                  <a:cubicBezTo>
                    <a:pt x="5" y="79"/>
                    <a:pt x="5" y="79"/>
                    <a:pt x="5" y="79"/>
                  </a:cubicBezTo>
                  <a:cubicBezTo>
                    <a:pt x="11" y="87"/>
                    <a:pt x="25" y="94"/>
                    <a:pt x="38" y="94"/>
                  </a:cubicBezTo>
                  <a:cubicBezTo>
                    <a:pt x="55" y="94"/>
                    <a:pt x="63" y="89"/>
                    <a:pt x="63" y="78"/>
                  </a:cubicBezTo>
                  <a:cubicBezTo>
                    <a:pt x="63" y="57"/>
                    <a:pt x="0" y="64"/>
                    <a:pt x="0" y="29"/>
                  </a:cubicBezTo>
                  <a:cubicBezTo>
                    <a:pt x="0" y="11"/>
                    <a:pt x="13" y="0"/>
                    <a:pt x="41" y="0"/>
                  </a:cubicBezTo>
                  <a:cubicBezTo>
                    <a:pt x="57" y="0"/>
                    <a:pt x="68" y="4"/>
                    <a:pt x="74" y="8"/>
                  </a:cubicBezTo>
                  <a:cubicBezTo>
                    <a:pt x="74" y="24"/>
                    <a:pt x="74" y="24"/>
                    <a:pt x="74" y="24"/>
                  </a:cubicBezTo>
                  <a:cubicBezTo>
                    <a:pt x="69" y="24"/>
                    <a:pt x="69" y="24"/>
                    <a:pt x="69" y="24"/>
                  </a:cubicBezTo>
                  <a:cubicBezTo>
                    <a:pt x="65" y="20"/>
                    <a:pt x="56" y="12"/>
                    <a:pt x="41" y="12"/>
                  </a:cubicBezTo>
                  <a:cubicBezTo>
                    <a:pt x="24" y="12"/>
                    <a:pt x="16" y="18"/>
                    <a:pt x="16" y="26"/>
                  </a:cubicBezTo>
                  <a:cubicBezTo>
                    <a:pt x="16" y="51"/>
                    <a:pt x="79" y="41"/>
                    <a:pt x="79" y="77"/>
                  </a:cubicBezTo>
                  <a:cubicBezTo>
                    <a:pt x="79" y="96"/>
                    <a:pt x="67" y="107"/>
                    <a:pt x="38" y="107"/>
                  </a:cubicBezTo>
                  <a:cubicBezTo>
                    <a:pt x="23" y="107"/>
                    <a:pt x="9"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49">
              <a:extLst>
                <a:ext uri="{FF2B5EF4-FFF2-40B4-BE49-F238E27FC236}">
                  <a16:creationId xmlns:a16="http://schemas.microsoft.com/office/drawing/2014/main" id="{0D6F9D0E-815D-45B6-91C7-CA105D4E4A87}"/>
                </a:ext>
              </a:extLst>
            </p:cNvPr>
            <p:cNvSpPr>
              <a:spLocks/>
            </p:cNvSpPr>
            <p:nvPr userDrawn="1"/>
          </p:nvSpPr>
          <p:spPr bwMode="auto">
            <a:xfrm>
              <a:off x="71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2"/>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0">
              <a:extLst>
                <a:ext uri="{FF2B5EF4-FFF2-40B4-BE49-F238E27FC236}">
                  <a16:creationId xmlns:a16="http://schemas.microsoft.com/office/drawing/2014/main" id="{CE324ADB-5660-4C53-9FB2-66A9A8B23296}"/>
                </a:ext>
              </a:extLst>
            </p:cNvPr>
            <p:cNvSpPr>
              <a:spLocks noEditPoints="1"/>
            </p:cNvSpPr>
            <p:nvPr userDrawn="1"/>
          </p:nvSpPr>
          <p:spPr bwMode="auto">
            <a:xfrm>
              <a:off x="7203" y="2073"/>
              <a:ext cx="134" cy="140"/>
            </a:xfrm>
            <a:custGeom>
              <a:avLst/>
              <a:gdLst>
                <a:gd name="T0" fmla="*/ 51 w 104"/>
                <a:gd name="T1" fmla="*/ 0 h 108"/>
                <a:gd name="T2" fmla="*/ 104 w 104"/>
                <a:gd name="T3" fmla="*/ 53 h 108"/>
                <a:gd name="T4" fmla="*/ 51 w 104"/>
                <a:gd name="T5" fmla="*/ 108 h 108"/>
                <a:gd name="T6" fmla="*/ 0 w 104"/>
                <a:gd name="T7" fmla="*/ 54 h 108"/>
                <a:gd name="T8" fmla="*/ 51 w 104"/>
                <a:gd name="T9" fmla="*/ 0 h 108"/>
                <a:gd name="T10" fmla="*/ 51 w 104"/>
                <a:gd name="T11" fmla="*/ 94 h 108"/>
                <a:gd name="T12" fmla="*/ 87 w 104"/>
                <a:gd name="T13" fmla="*/ 54 h 108"/>
                <a:gd name="T14" fmla="*/ 51 w 104"/>
                <a:gd name="T15" fmla="*/ 13 h 108"/>
                <a:gd name="T16" fmla="*/ 16 w 104"/>
                <a:gd name="T17" fmla="*/ 54 h 108"/>
                <a:gd name="T18" fmla="*/ 51 w 104"/>
                <a:gd name="T19"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8">
                  <a:moveTo>
                    <a:pt x="51" y="0"/>
                  </a:moveTo>
                  <a:cubicBezTo>
                    <a:pt x="83" y="0"/>
                    <a:pt x="104" y="21"/>
                    <a:pt x="104" y="53"/>
                  </a:cubicBezTo>
                  <a:cubicBezTo>
                    <a:pt x="104" y="87"/>
                    <a:pt x="84" y="108"/>
                    <a:pt x="51" y="108"/>
                  </a:cubicBezTo>
                  <a:cubicBezTo>
                    <a:pt x="20" y="108"/>
                    <a:pt x="0" y="86"/>
                    <a:pt x="0" y="54"/>
                  </a:cubicBezTo>
                  <a:cubicBezTo>
                    <a:pt x="0" y="21"/>
                    <a:pt x="20" y="0"/>
                    <a:pt x="51" y="0"/>
                  </a:cubicBezTo>
                  <a:close/>
                  <a:moveTo>
                    <a:pt x="51" y="94"/>
                  </a:moveTo>
                  <a:cubicBezTo>
                    <a:pt x="71" y="94"/>
                    <a:pt x="87" y="79"/>
                    <a:pt x="87" y="54"/>
                  </a:cubicBezTo>
                  <a:cubicBezTo>
                    <a:pt x="87" y="28"/>
                    <a:pt x="72" y="13"/>
                    <a:pt x="51" y="13"/>
                  </a:cubicBezTo>
                  <a:cubicBezTo>
                    <a:pt x="33" y="13"/>
                    <a:pt x="16" y="28"/>
                    <a:pt x="16" y="54"/>
                  </a:cubicBezTo>
                  <a:cubicBezTo>
                    <a:pt x="16" y="79"/>
                    <a:pt x="33" y="94"/>
                    <a:pt x="51" y="94"/>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1">
              <a:extLst>
                <a:ext uri="{FF2B5EF4-FFF2-40B4-BE49-F238E27FC236}">
                  <a16:creationId xmlns:a16="http://schemas.microsoft.com/office/drawing/2014/main" id="{B0C4DB54-31CF-4924-845E-BF347BC75480}"/>
                </a:ext>
              </a:extLst>
            </p:cNvPr>
            <p:cNvSpPr>
              <a:spLocks/>
            </p:cNvSpPr>
            <p:nvPr userDrawn="1"/>
          </p:nvSpPr>
          <p:spPr bwMode="auto">
            <a:xfrm>
              <a:off x="7364" y="2074"/>
              <a:ext cx="119"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3"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5"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2">
              <a:extLst>
                <a:ext uri="{FF2B5EF4-FFF2-40B4-BE49-F238E27FC236}">
                  <a16:creationId xmlns:a16="http://schemas.microsoft.com/office/drawing/2014/main" id="{157B9D17-36DB-4811-83C5-FBC5B620E242}"/>
                </a:ext>
              </a:extLst>
            </p:cNvPr>
            <p:cNvSpPr>
              <a:spLocks noEditPoints="1"/>
            </p:cNvSpPr>
            <p:nvPr userDrawn="1"/>
          </p:nvSpPr>
          <p:spPr bwMode="auto">
            <a:xfrm>
              <a:off x="7516"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53">
              <a:extLst>
                <a:ext uri="{FF2B5EF4-FFF2-40B4-BE49-F238E27FC236}">
                  <a16:creationId xmlns:a16="http://schemas.microsoft.com/office/drawing/2014/main" id="{DF51A4F0-BEE9-4176-B5A0-A2745904ACCF}"/>
                </a:ext>
              </a:extLst>
            </p:cNvPr>
            <p:cNvSpPr>
              <a:spLocks noEditPoints="1"/>
            </p:cNvSpPr>
            <p:nvPr userDrawn="1"/>
          </p:nvSpPr>
          <p:spPr bwMode="auto">
            <a:xfrm>
              <a:off x="7565" y="2073"/>
              <a:ext cx="114"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5 h 108"/>
                <a:gd name="T16" fmla="*/ 11 w 88"/>
                <a:gd name="T17" fmla="*/ 28 h 108"/>
                <a:gd name="T18" fmla="*/ 8 w 88"/>
                <a:gd name="T19" fmla="*/ 28 h 108"/>
                <a:gd name="T20" fmla="*/ 8 w 88"/>
                <a:gd name="T21" fmla="*/ 14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6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50" y="108"/>
                    <a:pt x="36" y="108"/>
                  </a:cubicBezTo>
                  <a:cubicBezTo>
                    <a:pt x="15" y="108"/>
                    <a:pt x="0" y="95"/>
                    <a:pt x="0" y="77"/>
                  </a:cubicBezTo>
                  <a:cubicBezTo>
                    <a:pt x="0" y="56"/>
                    <a:pt x="16" y="48"/>
                    <a:pt x="40" y="42"/>
                  </a:cubicBezTo>
                  <a:cubicBezTo>
                    <a:pt x="47" y="40"/>
                    <a:pt x="63" y="38"/>
                    <a:pt x="70" y="37"/>
                  </a:cubicBezTo>
                  <a:cubicBezTo>
                    <a:pt x="71" y="34"/>
                    <a:pt x="71" y="34"/>
                    <a:pt x="71" y="34"/>
                  </a:cubicBezTo>
                  <a:cubicBezTo>
                    <a:pt x="68" y="23"/>
                    <a:pt x="58" y="15"/>
                    <a:pt x="44" y="15"/>
                  </a:cubicBezTo>
                  <a:cubicBezTo>
                    <a:pt x="29" y="15"/>
                    <a:pt x="20" y="19"/>
                    <a:pt x="11" y="28"/>
                  </a:cubicBezTo>
                  <a:cubicBezTo>
                    <a:pt x="8" y="28"/>
                    <a:pt x="8" y="28"/>
                    <a:pt x="8" y="28"/>
                  </a:cubicBezTo>
                  <a:cubicBezTo>
                    <a:pt x="8" y="14"/>
                    <a:pt x="8" y="14"/>
                    <a:pt x="8" y="14"/>
                  </a:cubicBezTo>
                  <a:cubicBezTo>
                    <a:pt x="17"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4" y="53"/>
                    <a:pt x="51" y="55"/>
                    <a:pt x="46"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57154991"/>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_Blue_Half-Image">
    <p:bg>
      <p:bgPr>
        <a:solidFill>
          <a:srgbClr val="0000F0"/>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8" y="658801"/>
            <a:ext cx="5111750" cy="1617674"/>
          </a:xfrm>
        </p:spPr>
        <p:txBody>
          <a:bodyPr/>
          <a:lstStyle>
            <a:lvl1pPr>
              <a:defRPr>
                <a:solidFill>
                  <a:schemeClr val="bg1"/>
                </a:solidFill>
              </a:defRPr>
            </a:lvl1pPr>
          </a:lstStyle>
          <a:p>
            <a:r>
              <a:rPr lang="en-US"/>
              <a:t>Click to edit Master title style</a:t>
            </a:r>
            <a:endParaRPr lang="en-GB" dirty="0"/>
          </a:p>
        </p:txBody>
      </p:sp>
      <p:sp>
        <p:nvSpPr>
          <p:cNvPr id="9" name="Text Placeholder 8"/>
          <p:cNvSpPr>
            <a:spLocks noGrp="1"/>
          </p:cNvSpPr>
          <p:nvPr>
            <p:ph type="body" sz="quarter" idx="12" hasCustomPrompt="1"/>
          </p:nvPr>
        </p:nvSpPr>
        <p:spPr>
          <a:xfrm>
            <a:off x="623888" y="2276475"/>
            <a:ext cx="5111750" cy="3960813"/>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7" name="Text Placeholder 7">
            <a:extLst>
              <a:ext uri="{FF2B5EF4-FFF2-40B4-BE49-F238E27FC236}">
                <a16:creationId xmlns:a16="http://schemas.microsoft.com/office/drawing/2014/main" id="{646CE165-5786-4FD8-B859-19F1A06E8899}"/>
              </a:ext>
            </a:extLst>
          </p:cNvPr>
          <p:cNvSpPr>
            <a:spLocks noGrp="1"/>
          </p:cNvSpPr>
          <p:nvPr>
            <p:ph type="body" sz="quarter" idx="14"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grpSp>
        <p:nvGrpSpPr>
          <p:cNvPr id="28" name="Group 27">
            <a:extLst>
              <a:ext uri="{FF2B5EF4-FFF2-40B4-BE49-F238E27FC236}">
                <a16:creationId xmlns:a16="http://schemas.microsoft.com/office/drawing/2014/main" id="{B9FEC451-8138-4CC3-B204-29546A94B1A3}"/>
              </a:ext>
            </a:extLst>
          </p:cNvPr>
          <p:cNvGrpSpPr>
            <a:grpSpLocks noChangeAspect="1"/>
          </p:cNvGrpSpPr>
          <p:nvPr userDrawn="1"/>
        </p:nvGrpSpPr>
        <p:grpSpPr bwMode="auto">
          <a:xfrm>
            <a:off x="7913089" y="6466809"/>
            <a:ext cx="4015386" cy="154800"/>
            <a:chOff x="1" y="2013"/>
            <a:chExt cx="7678" cy="296"/>
          </a:xfrm>
        </p:grpSpPr>
        <p:sp>
          <p:nvSpPr>
            <p:cNvPr id="29" name="Freeform 5">
              <a:extLst>
                <a:ext uri="{FF2B5EF4-FFF2-40B4-BE49-F238E27FC236}">
                  <a16:creationId xmlns:a16="http://schemas.microsoft.com/office/drawing/2014/main" id="{BE1E83AD-42C2-44C6-B507-BA2AD790FFA2}"/>
                </a:ext>
              </a:extLst>
            </p:cNvPr>
            <p:cNvSpPr>
              <a:spLocks/>
            </p:cNvSpPr>
            <p:nvPr userDrawn="1"/>
          </p:nvSpPr>
          <p:spPr bwMode="auto">
            <a:xfrm>
              <a:off x="1184"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6">
              <a:extLst>
                <a:ext uri="{FF2B5EF4-FFF2-40B4-BE49-F238E27FC236}">
                  <a16:creationId xmlns:a16="http://schemas.microsoft.com/office/drawing/2014/main" id="{C2F036E1-1F95-459F-AF55-D2B19C3AB161}"/>
                </a:ext>
              </a:extLst>
            </p:cNvPr>
            <p:cNvSpPr>
              <a:spLocks/>
            </p:cNvSpPr>
            <p:nvPr userDrawn="1"/>
          </p:nvSpPr>
          <p:spPr bwMode="auto">
            <a:xfrm>
              <a:off x="132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
              <a:extLst>
                <a:ext uri="{FF2B5EF4-FFF2-40B4-BE49-F238E27FC236}">
                  <a16:creationId xmlns:a16="http://schemas.microsoft.com/office/drawing/2014/main" id="{5264B4BB-EB66-42AC-8785-7C8B680AF621}"/>
                </a:ext>
              </a:extLst>
            </p:cNvPr>
            <p:cNvSpPr>
              <a:spLocks/>
            </p:cNvSpPr>
            <p:nvPr userDrawn="1"/>
          </p:nvSpPr>
          <p:spPr bwMode="auto">
            <a:xfrm>
              <a:off x="14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
              <a:extLst>
                <a:ext uri="{FF2B5EF4-FFF2-40B4-BE49-F238E27FC236}">
                  <a16:creationId xmlns:a16="http://schemas.microsoft.com/office/drawing/2014/main" id="{006BBD97-7106-4C6D-8852-08931CCC3750}"/>
                </a:ext>
              </a:extLst>
            </p:cNvPr>
            <p:cNvSpPr>
              <a:spLocks noEditPoints="1"/>
            </p:cNvSpPr>
            <p:nvPr userDrawn="1"/>
          </p:nvSpPr>
          <p:spPr bwMode="auto">
            <a:xfrm>
              <a:off x="1504" y="2073"/>
              <a:ext cx="124"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4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8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5" y="108"/>
                    <a:pt x="54"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8" y="13"/>
                  </a:cubicBezTo>
                  <a:cubicBezTo>
                    <a:pt x="29"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9">
              <a:extLst>
                <a:ext uri="{FF2B5EF4-FFF2-40B4-BE49-F238E27FC236}">
                  <a16:creationId xmlns:a16="http://schemas.microsoft.com/office/drawing/2014/main" id="{EBE14CB4-F463-40B8-9E4F-3838DA6C9B8B}"/>
                </a:ext>
              </a:extLst>
            </p:cNvPr>
            <p:cNvSpPr>
              <a:spLocks/>
            </p:cNvSpPr>
            <p:nvPr userDrawn="1"/>
          </p:nvSpPr>
          <p:spPr bwMode="auto">
            <a:xfrm>
              <a:off x="1638" y="2076"/>
              <a:ext cx="134" cy="133"/>
            </a:xfrm>
            <a:custGeom>
              <a:avLst/>
              <a:gdLst>
                <a:gd name="T0" fmla="*/ 134 w 134"/>
                <a:gd name="T1" fmla="*/ 0 h 133"/>
                <a:gd name="T2" fmla="*/ 134 w 134"/>
                <a:gd name="T3" fmla="*/ 6 h 133"/>
                <a:gd name="T4" fmla="*/ 79 w 134"/>
                <a:gd name="T5" fmla="*/ 133 h 133"/>
                <a:gd name="T6" fmla="*/ 54 w 134"/>
                <a:gd name="T7" fmla="*/ 133 h 133"/>
                <a:gd name="T8" fmla="*/ 0 w 134"/>
                <a:gd name="T9" fmla="*/ 6 h 133"/>
                <a:gd name="T10" fmla="*/ 0 w 134"/>
                <a:gd name="T11" fmla="*/ 0 h 133"/>
                <a:gd name="T12" fmla="*/ 20 w 134"/>
                <a:gd name="T13" fmla="*/ 0 h 133"/>
                <a:gd name="T14" fmla="*/ 60 w 134"/>
                <a:gd name="T15" fmla="*/ 100 h 133"/>
                <a:gd name="T16" fmla="*/ 64 w 134"/>
                <a:gd name="T17" fmla="*/ 114 h 133"/>
                <a:gd name="T18" fmla="*/ 68 w 134"/>
                <a:gd name="T19" fmla="*/ 114 h 133"/>
                <a:gd name="T20" fmla="*/ 73 w 134"/>
                <a:gd name="T21" fmla="*/ 101 h 133"/>
                <a:gd name="T22" fmla="*/ 113 w 134"/>
                <a:gd name="T23" fmla="*/ 0 h 133"/>
                <a:gd name="T24" fmla="*/ 134 w 134"/>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3">
                  <a:moveTo>
                    <a:pt x="134" y="0"/>
                  </a:moveTo>
                  <a:lnTo>
                    <a:pt x="134" y="6"/>
                  </a:lnTo>
                  <a:lnTo>
                    <a:pt x="79" y="133"/>
                  </a:lnTo>
                  <a:lnTo>
                    <a:pt x="54" y="133"/>
                  </a:lnTo>
                  <a:lnTo>
                    <a:pt x="0" y="6"/>
                  </a:lnTo>
                  <a:lnTo>
                    <a:pt x="0" y="0"/>
                  </a:lnTo>
                  <a:lnTo>
                    <a:pt x="20" y="0"/>
                  </a:lnTo>
                  <a:lnTo>
                    <a:pt x="60" y="100"/>
                  </a:lnTo>
                  <a:lnTo>
                    <a:pt x="64" y="114"/>
                  </a:lnTo>
                  <a:lnTo>
                    <a:pt x="68" y="114"/>
                  </a:lnTo>
                  <a:lnTo>
                    <a:pt x="73" y="101"/>
                  </a:lnTo>
                  <a:lnTo>
                    <a:pt x="113" y="0"/>
                  </a:lnTo>
                  <a:lnTo>
                    <a:pt x="134" y="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0">
              <a:extLst>
                <a:ext uri="{FF2B5EF4-FFF2-40B4-BE49-F238E27FC236}">
                  <a16:creationId xmlns:a16="http://schemas.microsoft.com/office/drawing/2014/main" id="{CA6D8C38-0332-42B8-A1FA-BFA848764A22}"/>
                </a:ext>
              </a:extLst>
            </p:cNvPr>
            <p:cNvSpPr>
              <a:spLocks noEditPoints="1"/>
            </p:cNvSpPr>
            <p:nvPr userDrawn="1"/>
          </p:nvSpPr>
          <p:spPr bwMode="auto">
            <a:xfrm>
              <a:off x="1781" y="2017"/>
              <a:ext cx="134" cy="196"/>
            </a:xfrm>
            <a:custGeom>
              <a:avLst/>
              <a:gdLst>
                <a:gd name="T0" fmla="*/ 52 w 104"/>
                <a:gd name="T1" fmla="*/ 43 h 151"/>
                <a:gd name="T2" fmla="*/ 104 w 104"/>
                <a:gd name="T3" fmla="*/ 96 h 151"/>
                <a:gd name="T4" fmla="*/ 52 w 104"/>
                <a:gd name="T5" fmla="*/ 151 h 151"/>
                <a:gd name="T6" fmla="*/ 0 w 104"/>
                <a:gd name="T7" fmla="*/ 97 h 151"/>
                <a:gd name="T8" fmla="*/ 52 w 104"/>
                <a:gd name="T9" fmla="*/ 43 h 151"/>
                <a:gd name="T10" fmla="*/ 52 w 104"/>
                <a:gd name="T11" fmla="*/ 137 h 151"/>
                <a:gd name="T12" fmla="*/ 87 w 104"/>
                <a:gd name="T13" fmla="*/ 97 h 151"/>
                <a:gd name="T14" fmla="*/ 52 w 104"/>
                <a:gd name="T15" fmla="*/ 56 h 151"/>
                <a:gd name="T16" fmla="*/ 17 w 104"/>
                <a:gd name="T17" fmla="*/ 97 h 151"/>
                <a:gd name="T18" fmla="*/ 52 w 104"/>
                <a:gd name="T19" fmla="*/ 137 h 151"/>
                <a:gd name="T20" fmla="*/ 67 w 104"/>
                <a:gd name="T21" fmla="*/ 10 h 151"/>
                <a:gd name="T22" fmla="*/ 75 w 104"/>
                <a:gd name="T23" fmla="*/ 2 h 151"/>
                <a:gd name="T24" fmla="*/ 86 w 104"/>
                <a:gd name="T25" fmla="*/ 5 h 151"/>
                <a:gd name="T26" fmla="*/ 66 w 104"/>
                <a:gd name="T27" fmla="*/ 22 h 151"/>
                <a:gd name="T28" fmla="*/ 38 w 104"/>
                <a:gd name="T29" fmla="*/ 12 h 151"/>
                <a:gd name="T30" fmla="*/ 28 w 104"/>
                <a:gd name="T31" fmla="*/ 20 h 151"/>
                <a:gd name="T32" fmla="*/ 18 w 104"/>
                <a:gd name="T33" fmla="*/ 15 h 151"/>
                <a:gd name="T34" fmla="*/ 39 w 104"/>
                <a:gd name="T35" fmla="*/ 0 h 151"/>
                <a:gd name="T36" fmla="*/ 67 w 104"/>
                <a:gd name="T37" fmla="*/ 1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51">
                  <a:moveTo>
                    <a:pt x="52" y="43"/>
                  </a:moveTo>
                  <a:cubicBezTo>
                    <a:pt x="83" y="43"/>
                    <a:pt x="104" y="64"/>
                    <a:pt x="104" y="96"/>
                  </a:cubicBezTo>
                  <a:cubicBezTo>
                    <a:pt x="104" y="130"/>
                    <a:pt x="84" y="151"/>
                    <a:pt x="52" y="151"/>
                  </a:cubicBezTo>
                  <a:cubicBezTo>
                    <a:pt x="20" y="151"/>
                    <a:pt x="0" y="129"/>
                    <a:pt x="0" y="97"/>
                  </a:cubicBezTo>
                  <a:cubicBezTo>
                    <a:pt x="0" y="64"/>
                    <a:pt x="21" y="43"/>
                    <a:pt x="52" y="43"/>
                  </a:cubicBezTo>
                  <a:close/>
                  <a:moveTo>
                    <a:pt x="52" y="137"/>
                  </a:moveTo>
                  <a:cubicBezTo>
                    <a:pt x="72" y="137"/>
                    <a:pt x="87" y="122"/>
                    <a:pt x="87" y="97"/>
                  </a:cubicBezTo>
                  <a:cubicBezTo>
                    <a:pt x="87" y="71"/>
                    <a:pt x="72" y="56"/>
                    <a:pt x="52" y="56"/>
                  </a:cubicBezTo>
                  <a:cubicBezTo>
                    <a:pt x="33" y="56"/>
                    <a:pt x="17" y="71"/>
                    <a:pt x="17" y="97"/>
                  </a:cubicBezTo>
                  <a:cubicBezTo>
                    <a:pt x="17" y="122"/>
                    <a:pt x="33" y="137"/>
                    <a:pt x="52" y="137"/>
                  </a:cubicBezTo>
                  <a:close/>
                  <a:moveTo>
                    <a:pt x="67" y="10"/>
                  </a:moveTo>
                  <a:cubicBezTo>
                    <a:pt x="70" y="10"/>
                    <a:pt x="74" y="7"/>
                    <a:pt x="75" y="2"/>
                  </a:cubicBezTo>
                  <a:cubicBezTo>
                    <a:pt x="86" y="5"/>
                    <a:pt x="86" y="5"/>
                    <a:pt x="86" y="5"/>
                  </a:cubicBezTo>
                  <a:cubicBezTo>
                    <a:pt x="83" y="16"/>
                    <a:pt x="76" y="22"/>
                    <a:pt x="66" y="22"/>
                  </a:cubicBezTo>
                  <a:cubicBezTo>
                    <a:pt x="51" y="22"/>
                    <a:pt x="47" y="12"/>
                    <a:pt x="38" y="12"/>
                  </a:cubicBezTo>
                  <a:cubicBezTo>
                    <a:pt x="35" y="12"/>
                    <a:pt x="30" y="12"/>
                    <a:pt x="28" y="20"/>
                  </a:cubicBezTo>
                  <a:cubicBezTo>
                    <a:pt x="18" y="15"/>
                    <a:pt x="18" y="15"/>
                    <a:pt x="18" y="15"/>
                  </a:cubicBezTo>
                  <a:cubicBezTo>
                    <a:pt x="22" y="3"/>
                    <a:pt x="30" y="0"/>
                    <a:pt x="39" y="0"/>
                  </a:cubicBezTo>
                  <a:cubicBezTo>
                    <a:pt x="52" y="0"/>
                    <a:pt x="56" y="10"/>
                    <a:pt x="67" y="10"/>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1">
              <a:extLst>
                <a:ext uri="{FF2B5EF4-FFF2-40B4-BE49-F238E27FC236}">
                  <a16:creationId xmlns:a16="http://schemas.microsoft.com/office/drawing/2014/main" id="{6696641F-4786-4C81-9D16-DB78FBB49924}"/>
                </a:ext>
              </a:extLst>
            </p:cNvPr>
            <p:cNvSpPr>
              <a:spLocks/>
            </p:cNvSpPr>
            <p:nvPr userDrawn="1"/>
          </p:nvSpPr>
          <p:spPr bwMode="auto">
            <a:xfrm>
              <a:off x="1929" y="2030"/>
              <a:ext cx="72" cy="179"/>
            </a:xfrm>
            <a:custGeom>
              <a:avLst/>
              <a:gdLst>
                <a:gd name="T0" fmla="*/ 32 w 56"/>
                <a:gd name="T1" fmla="*/ 35 h 138"/>
                <a:gd name="T2" fmla="*/ 56 w 56"/>
                <a:gd name="T3" fmla="*/ 35 h 138"/>
                <a:gd name="T4" fmla="*/ 56 w 56"/>
                <a:gd name="T5" fmla="*/ 48 h 138"/>
                <a:gd name="T6" fmla="*/ 32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2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2" y="35"/>
                  </a:moveTo>
                  <a:cubicBezTo>
                    <a:pt x="56" y="35"/>
                    <a:pt x="56" y="35"/>
                    <a:pt x="56" y="35"/>
                  </a:cubicBezTo>
                  <a:cubicBezTo>
                    <a:pt x="56" y="48"/>
                    <a:pt x="56" y="48"/>
                    <a:pt x="56" y="48"/>
                  </a:cubicBezTo>
                  <a:cubicBezTo>
                    <a:pt x="32" y="48"/>
                    <a:pt x="32" y="48"/>
                    <a:pt x="32"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12">
              <a:extLst>
                <a:ext uri="{FF2B5EF4-FFF2-40B4-BE49-F238E27FC236}">
                  <a16:creationId xmlns:a16="http://schemas.microsoft.com/office/drawing/2014/main" id="{8589DB1D-54CE-40C2-BD6D-1BAE474EA582}"/>
                </a:ext>
              </a:extLst>
            </p:cNvPr>
            <p:cNvSpPr>
              <a:spLocks noChangeArrowheads="1"/>
            </p:cNvSpPr>
            <p:nvPr userDrawn="1"/>
          </p:nvSpPr>
          <p:spPr bwMode="auto">
            <a:xfrm>
              <a:off x="2030" y="2013"/>
              <a:ext cx="21" cy="196"/>
            </a:xfrm>
            <a:prstGeom prst="rect">
              <a:avLst/>
            </a:prstGeom>
            <a:solidFill>
              <a:srgbClr val="A7A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3">
              <a:extLst>
                <a:ext uri="{FF2B5EF4-FFF2-40B4-BE49-F238E27FC236}">
                  <a16:creationId xmlns:a16="http://schemas.microsoft.com/office/drawing/2014/main" id="{CBE53151-1CA3-4B54-BD93-24021578FB2A}"/>
                </a:ext>
              </a:extLst>
            </p:cNvPr>
            <p:cNvSpPr>
              <a:spLocks/>
            </p:cNvSpPr>
            <p:nvPr userDrawn="1"/>
          </p:nvSpPr>
          <p:spPr bwMode="auto">
            <a:xfrm>
              <a:off x="2086"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7" y="99"/>
                    <a:pt x="53" y="104"/>
                    <a:pt x="40"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4">
              <a:extLst>
                <a:ext uri="{FF2B5EF4-FFF2-40B4-BE49-F238E27FC236}">
                  <a16:creationId xmlns:a16="http://schemas.microsoft.com/office/drawing/2014/main" id="{1FF33BB1-F9D8-46C4-982F-FDBDED39955F}"/>
                </a:ext>
              </a:extLst>
            </p:cNvPr>
            <p:cNvSpPr>
              <a:spLocks/>
            </p:cNvSpPr>
            <p:nvPr userDrawn="1"/>
          </p:nvSpPr>
          <p:spPr bwMode="auto">
            <a:xfrm>
              <a:off x="2234"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5">
              <a:extLst>
                <a:ext uri="{FF2B5EF4-FFF2-40B4-BE49-F238E27FC236}">
                  <a16:creationId xmlns:a16="http://schemas.microsoft.com/office/drawing/2014/main" id="{9D3E828D-6096-46DF-84D1-79C645AD0E69}"/>
                </a:ext>
              </a:extLst>
            </p:cNvPr>
            <p:cNvSpPr>
              <a:spLocks noEditPoints="1"/>
            </p:cNvSpPr>
            <p:nvPr userDrawn="1"/>
          </p:nvSpPr>
          <p:spPr bwMode="auto">
            <a:xfrm>
              <a:off x="2353" y="2073"/>
              <a:ext cx="126" cy="140"/>
            </a:xfrm>
            <a:custGeom>
              <a:avLst/>
              <a:gdLst>
                <a:gd name="T0" fmla="*/ 17 w 98"/>
                <a:gd name="T1" fmla="*/ 55 h 108"/>
                <a:gd name="T2" fmla="*/ 17 w 98"/>
                <a:gd name="T3" fmla="*/ 56 h 108"/>
                <a:gd name="T4" fmla="*/ 19 w 98"/>
                <a:gd name="T5" fmla="*/ 72 h 108"/>
                <a:gd name="T6" fmla="*/ 55 w 98"/>
                <a:gd name="T7" fmla="*/ 94 h 108"/>
                <a:gd name="T8" fmla="*/ 89 w 98"/>
                <a:gd name="T9" fmla="*/ 82 h 108"/>
                <a:gd name="T10" fmla="*/ 93 w 98"/>
                <a:gd name="T11" fmla="*/ 82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3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2"/>
                    <a:pt x="17" y="68"/>
                    <a:pt x="19" y="72"/>
                  </a:cubicBezTo>
                  <a:cubicBezTo>
                    <a:pt x="25" y="86"/>
                    <a:pt x="37" y="94"/>
                    <a:pt x="55" y="94"/>
                  </a:cubicBezTo>
                  <a:cubicBezTo>
                    <a:pt x="66" y="94"/>
                    <a:pt x="79" y="90"/>
                    <a:pt x="89" y="82"/>
                  </a:cubicBezTo>
                  <a:cubicBezTo>
                    <a:pt x="93" y="82"/>
                    <a:pt x="93" y="82"/>
                    <a:pt x="93" y="82"/>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3"/>
                    <a:pt x="49" y="13"/>
                  </a:cubicBezTo>
                  <a:cubicBezTo>
                    <a:pt x="30" y="13"/>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6">
              <a:extLst>
                <a:ext uri="{FF2B5EF4-FFF2-40B4-BE49-F238E27FC236}">
                  <a16:creationId xmlns:a16="http://schemas.microsoft.com/office/drawing/2014/main" id="{637019E5-EBCA-4857-84E2-514191A2283D}"/>
                </a:ext>
              </a:extLst>
            </p:cNvPr>
            <p:cNvSpPr>
              <a:spLocks noEditPoints="1"/>
            </p:cNvSpPr>
            <p:nvPr userDrawn="1"/>
          </p:nvSpPr>
          <p:spPr bwMode="auto">
            <a:xfrm>
              <a:off x="2561" y="2020"/>
              <a:ext cx="174" cy="189"/>
            </a:xfrm>
            <a:custGeom>
              <a:avLst/>
              <a:gdLst>
                <a:gd name="T0" fmla="*/ 70 w 174"/>
                <a:gd name="T1" fmla="*/ 0 h 189"/>
                <a:gd name="T2" fmla="*/ 105 w 174"/>
                <a:gd name="T3" fmla="*/ 0 h 189"/>
                <a:gd name="T4" fmla="*/ 174 w 174"/>
                <a:gd name="T5" fmla="*/ 183 h 189"/>
                <a:gd name="T6" fmla="*/ 174 w 174"/>
                <a:gd name="T7" fmla="*/ 189 h 189"/>
                <a:gd name="T8" fmla="*/ 152 w 174"/>
                <a:gd name="T9" fmla="*/ 189 h 189"/>
                <a:gd name="T10" fmla="*/ 127 w 174"/>
                <a:gd name="T11" fmla="*/ 122 h 189"/>
                <a:gd name="T12" fmla="*/ 45 w 174"/>
                <a:gd name="T13" fmla="*/ 122 h 189"/>
                <a:gd name="T14" fmla="*/ 21 w 174"/>
                <a:gd name="T15" fmla="*/ 189 h 189"/>
                <a:gd name="T16" fmla="*/ 0 w 174"/>
                <a:gd name="T17" fmla="*/ 189 h 189"/>
                <a:gd name="T18" fmla="*/ 0 w 174"/>
                <a:gd name="T19" fmla="*/ 183 h 189"/>
                <a:gd name="T20" fmla="*/ 70 w 174"/>
                <a:gd name="T21" fmla="*/ 0 h 189"/>
                <a:gd name="T22" fmla="*/ 53 w 174"/>
                <a:gd name="T23" fmla="*/ 102 h 189"/>
                <a:gd name="T24" fmla="*/ 119 w 174"/>
                <a:gd name="T25" fmla="*/ 102 h 189"/>
                <a:gd name="T26" fmla="*/ 90 w 174"/>
                <a:gd name="T27" fmla="*/ 27 h 189"/>
                <a:gd name="T28" fmla="*/ 87 w 174"/>
                <a:gd name="T29" fmla="*/ 15 h 189"/>
                <a:gd name="T30" fmla="*/ 85 w 174"/>
                <a:gd name="T31" fmla="*/ 15 h 189"/>
                <a:gd name="T32" fmla="*/ 81 w 174"/>
                <a:gd name="T33" fmla="*/ 27 h 189"/>
                <a:gd name="T34" fmla="*/ 53 w 174"/>
                <a:gd name="T35"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89">
                  <a:moveTo>
                    <a:pt x="70" y="0"/>
                  </a:moveTo>
                  <a:lnTo>
                    <a:pt x="105" y="0"/>
                  </a:lnTo>
                  <a:lnTo>
                    <a:pt x="174" y="183"/>
                  </a:lnTo>
                  <a:lnTo>
                    <a:pt x="174" y="189"/>
                  </a:lnTo>
                  <a:lnTo>
                    <a:pt x="152" y="189"/>
                  </a:lnTo>
                  <a:lnTo>
                    <a:pt x="127" y="122"/>
                  </a:lnTo>
                  <a:lnTo>
                    <a:pt x="45" y="122"/>
                  </a:lnTo>
                  <a:lnTo>
                    <a:pt x="21" y="189"/>
                  </a:lnTo>
                  <a:lnTo>
                    <a:pt x="0" y="189"/>
                  </a:lnTo>
                  <a:lnTo>
                    <a:pt x="0" y="183"/>
                  </a:lnTo>
                  <a:lnTo>
                    <a:pt x="70" y="0"/>
                  </a:lnTo>
                  <a:close/>
                  <a:moveTo>
                    <a:pt x="53" y="102"/>
                  </a:moveTo>
                  <a:lnTo>
                    <a:pt x="119" y="102"/>
                  </a:lnTo>
                  <a:lnTo>
                    <a:pt x="90" y="27"/>
                  </a:lnTo>
                  <a:lnTo>
                    <a:pt x="87" y="15"/>
                  </a:lnTo>
                  <a:lnTo>
                    <a:pt x="85" y="15"/>
                  </a:lnTo>
                  <a:lnTo>
                    <a:pt x="81" y="27"/>
                  </a:lnTo>
                  <a:lnTo>
                    <a:pt x="53" y="102"/>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7">
              <a:extLst>
                <a:ext uri="{FF2B5EF4-FFF2-40B4-BE49-F238E27FC236}">
                  <a16:creationId xmlns:a16="http://schemas.microsoft.com/office/drawing/2014/main" id="{1B35954A-F9A5-4905-AD9D-AE0B8248A90A}"/>
                </a:ext>
              </a:extLst>
            </p:cNvPr>
            <p:cNvSpPr>
              <a:spLocks/>
            </p:cNvSpPr>
            <p:nvPr userDrawn="1"/>
          </p:nvSpPr>
          <p:spPr bwMode="auto">
            <a:xfrm>
              <a:off x="2761" y="2074"/>
              <a:ext cx="72" cy="135"/>
            </a:xfrm>
            <a:custGeom>
              <a:avLst/>
              <a:gdLst>
                <a:gd name="T0" fmla="*/ 0 w 56"/>
                <a:gd name="T1" fmla="*/ 1 h 104"/>
                <a:gd name="T2" fmla="*/ 17 w 56"/>
                <a:gd name="T3" fmla="*/ 1 h 104"/>
                <a:gd name="T4" fmla="*/ 17 w 56"/>
                <a:gd name="T5" fmla="*/ 19 h 104"/>
                <a:gd name="T6" fmla="*/ 20 w 56"/>
                <a:gd name="T7" fmla="*/ 19 h 104"/>
                <a:gd name="T8" fmla="*/ 42 w 56"/>
                <a:gd name="T9" fmla="*/ 0 h 104"/>
                <a:gd name="T10" fmla="*/ 56 w 56"/>
                <a:gd name="T11" fmla="*/ 0 h 104"/>
                <a:gd name="T12" fmla="*/ 56 w 56"/>
                <a:gd name="T13" fmla="*/ 15 h 104"/>
                <a:gd name="T14" fmla="*/ 42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7" y="1"/>
                    <a:pt x="17" y="1"/>
                    <a:pt x="17" y="1"/>
                  </a:cubicBezTo>
                  <a:cubicBezTo>
                    <a:pt x="17" y="19"/>
                    <a:pt x="17" y="19"/>
                    <a:pt x="17" y="19"/>
                  </a:cubicBezTo>
                  <a:cubicBezTo>
                    <a:pt x="20" y="19"/>
                    <a:pt x="20" y="19"/>
                    <a:pt x="20" y="19"/>
                  </a:cubicBezTo>
                  <a:cubicBezTo>
                    <a:pt x="22" y="7"/>
                    <a:pt x="30" y="0"/>
                    <a:pt x="42" y="0"/>
                  </a:cubicBezTo>
                  <a:cubicBezTo>
                    <a:pt x="56" y="0"/>
                    <a:pt x="56" y="0"/>
                    <a:pt x="56" y="0"/>
                  </a:cubicBezTo>
                  <a:cubicBezTo>
                    <a:pt x="56" y="15"/>
                    <a:pt x="56" y="15"/>
                    <a:pt x="56" y="15"/>
                  </a:cubicBezTo>
                  <a:cubicBezTo>
                    <a:pt x="42" y="15"/>
                    <a:pt x="42" y="15"/>
                    <a:pt x="42" y="15"/>
                  </a:cubicBezTo>
                  <a:cubicBezTo>
                    <a:pt x="30" y="15"/>
                    <a:pt x="19"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8">
              <a:extLst>
                <a:ext uri="{FF2B5EF4-FFF2-40B4-BE49-F238E27FC236}">
                  <a16:creationId xmlns:a16="http://schemas.microsoft.com/office/drawing/2014/main" id="{08A6F20B-2349-49A8-A93F-FF150FD006B0}"/>
                </a:ext>
              </a:extLst>
            </p:cNvPr>
            <p:cNvSpPr>
              <a:spLocks noEditPoints="1"/>
            </p:cNvSpPr>
            <p:nvPr userDrawn="1"/>
          </p:nvSpPr>
          <p:spPr bwMode="auto">
            <a:xfrm>
              <a:off x="2840" y="2073"/>
              <a:ext cx="125"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9">
              <a:extLst>
                <a:ext uri="{FF2B5EF4-FFF2-40B4-BE49-F238E27FC236}">
                  <a16:creationId xmlns:a16="http://schemas.microsoft.com/office/drawing/2014/main" id="{473968F0-1BF0-4276-BA32-27C8FB41BE7C}"/>
                </a:ext>
              </a:extLst>
            </p:cNvPr>
            <p:cNvSpPr>
              <a:spLocks/>
            </p:cNvSpPr>
            <p:nvPr userDrawn="1"/>
          </p:nvSpPr>
          <p:spPr bwMode="auto">
            <a:xfrm>
              <a:off x="2992" y="2074"/>
              <a:ext cx="117" cy="135"/>
            </a:xfrm>
            <a:custGeom>
              <a:avLst/>
              <a:gdLst>
                <a:gd name="T0" fmla="*/ 75 w 91"/>
                <a:gd name="T1" fmla="*/ 40 h 104"/>
                <a:gd name="T2" fmla="*/ 46 w 91"/>
                <a:gd name="T3" fmla="*/ 14 h 104"/>
                <a:gd name="T4" fmla="*/ 16 w 91"/>
                <a:gd name="T5" fmla="*/ 38 h 104"/>
                <a:gd name="T6" fmla="*/ 16 w 91"/>
                <a:gd name="T7" fmla="*/ 104 h 104"/>
                <a:gd name="T8" fmla="*/ 0 w 91"/>
                <a:gd name="T9" fmla="*/ 104 h 104"/>
                <a:gd name="T10" fmla="*/ 0 w 91"/>
                <a:gd name="T11" fmla="*/ 1 h 104"/>
                <a:gd name="T12" fmla="*/ 15 w 91"/>
                <a:gd name="T13" fmla="*/ 1 h 104"/>
                <a:gd name="T14" fmla="*/ 15 w 91"/>
                <a:gd name="T15" fmla="*/ 19 h 104"/>
                <a:gd name="T16" fmla="*/ 18 w 91"/>
                <a:gd name="T17" fmla="*/ 19 h 104"/>
                <a:gd name="T18" fmla="*/ 52 w 91"/>
                <a:gd name="T19" fmla="*/ 0 h 104"/>
                <a:gd name="T20" fmla="*/ 91 w 91"/>
                <a:gd name="T21" fmla="*/ 38 h 104"/>
                <a:gd name="T22" fmla="*/ 91 w 91"/>
                <a:gd name="T23" fmla="*/ 104 h 104"/>
                <a:gd name="T24" fmla="*/ 75 w 91"/>
                <a:gd name="T25" fmla="*/ 104 h 104"/>
                <a:gd name="T26" fmla="*/ 75 w 91"/>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04">
                  <a:moveTo>
                    <a:pt x="75" y="40"/>
                  </a:moveTo>
                  <a:cubicBezTo>
                    <a:pt x="75" y="23"/>
                    <a:pt x="63" y="14"/>
                    <a:pt x="46" y="14"/>
                  </a:cubicBezTo>
                  <a:cubicBezTo>
                    <a:pt x="34" y="14"/>
                    <a:pt x="16"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8" y="0"/>
                    <a:pt x="52" y="0"/>
                  </a:cubicBezTo>
                  <a:cubicBezTo>
                    <a:pt x="75" y="0"/>
                    <a:pt x="91" y="11"/>
                    <a:pt x="91" y="38"/>
                  </a:cubicBezTo>
                  <a:cubicBezTo>
                    <a:pt x="91" y="104"/>
                    <a:pt x="91" y="104"/>
                    <a:pt x="91" y="104"/>
                  </a:cubicBezTo>
                  <a:cubicBezTo>
                    <a:pt x="75" y="104"/>
                    <a:pt x="75" y="104"/>
                    <a:pt x="75" y="104"/>
                  </a:cubicBezTo>
                  <a:lnTo>
                    <a:pt x="75"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0">
              <a:extLst>
                <a:ext uri="{FF2B5EF4-FFF2-40B4-BE49-F238E27FC236}">
                  <a16:creationId xmlns:a16="http://schemas.microsoft.com/office/drawing/2014/main" id="{5EBA072A-C867-4335-B468-7A8C907E4A5D}"/>
                </a:ext>
              </a:extLst>
            </p:cNvPr>
            <p:cNvSpPr>
              <a:spLocks noEditPoints="1"/>
            </p:cNvSpPr>
            <p:nvPr userDrawn="1"/>
          </p:nvSpPr>
          <p:spPr bwMode="auto">
            <a:xfrm>
              <a:off x="3136" y="2015"/>
              <a:ext cx="129" cy="197"/>
            </a:xfrm>
            <a:custGeom>
              <a:avLst/>
              <a:gdLst>
                <a:gd name="T0" fmla="*/ 100 w 100"/>
                <a:gd name="T1" fmla="*/ 0 h 152"/>
                <a:gd name="T2" fmla="*/ 100 w 100"/>
                <a:gd name="T3" fmla="*/ 150 h 152"/>
                <a:gd name="T4" fmla="*/ 83 w 100"/>
                <a:gd name="T5" fmla="*/ 150 h 152"/>
                <a:gd name="T6" fmla="*/ 83 w 100"/>
                <a:gd name="T7" fmla="*/ 137 h 152"/>
                <a:gd name="T8" fmla="*/ 80 w 100"/>
                <a:gd name="T9" fmla="*/ 137 h 152"/>
                <a:gd name="T10" fmla="*/ 49 w 100"/>
                <a:gd name="T11" fmla="*/ 152 h 152"/>
                <a:gd name="T12" fmla="*/ 0 w 100"/>
                <a:gd name="T13" fmla="*/ 100 h 152"/>
                <a:gd name="T14" fmla="*/ 52 w 100"/>
                <a:gd name="T15" fmla="*/ 45 h 152"/>
                <a:gd name="T16" fmla="*/ 83 w 100"/>
                <a:gd name="T17" fmla="*/ 61 h 152"/>
                <a:gd name="T18" fmla="*/ 83 w 100"/>
                <a:gd name="T19" fmla="*/ 0 h 152"/>
                <a:gd name="T20" fmla="*/ 100 w 100"/>
                <a:gd name="T21" fmla="*/ 0 h 152"/>
                <a:gd name="T22" fmla="*/ 83 w 100"/>
                <a:gd name="T23" fmla="*/ 109 h 152"/>
                <a:gd name="T24" fmla="*/ 83 w 100"/>
                <a:gd name="T25" fmla="*/ 81 h 152"/>
                <a:gd name="T26" fmla="*/ 54 w 100"/>
                <a:gd name="T27" fmla="*/ 59 h 152"/>
                <a:gd name="T28" fmla="*/ 17 w 100"/>
                <a:gd name="T29" fmla="*/ 99 h 152"/>
                <a:gd name="T30" fmla="*/ 54 w 100"/>
                <a:gd name="T31" fmla="*/ 138 h 152"/>
                <a:gd name="T32" fmla="*/ 83 w 100"/>
                <a:gd name="T33" fmla="*/ 10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52">
                  <a:moveTo>
                    <a:pt x="100" y="0"/>
                  </a:moveTo>
                  <a:cubicBezTo>
                    <a:pt x="100" y="150"/>
                    <a:pt x="100" y="150"/>
                    <a:pt x="100" y="150"/>
                  </a:cubicBezTo>
                  <a:cubicBezTo>
                    <a:pt x="83" y="150"/>
                    <a:pt x="83" y="150"/>
                    <a:pt x="83" y="150"/>
                  </a:cubicBezTo>
                  <a:cubicBezTo>
                    <a:pt x="83" y="137"/>
                    <a:pt x="83" y="137"/>
                    <a:pt x="83" y="137"/>
                  </a:cubicBezTo>
                  <a:cubicBezTo>
                    <a:pt x="80" y="137"/>
                    <a:pt x="80" y="137"/>
                    <a:pt x="80" y="137"/>
                  </a:cubicBezTo>
                  <a:cubicBezTo>
                    <a:pt x="72" y="147"/>
                    <a:pt x="62" y="152"/>
                    <a:pt x="49" y="152"/>
                  </a:cubicBezTo>
                  <a:cubicBezTo>
                    <a:pt x="21" y="152"/>
                    <a:pt x="0" y="131"/>
                    <a:pt x="0" y="100"/>
                  </a:cubicBezTo>
                  <a:cubicBezTo>
                    <a:pt x="0" y="66"/>
                    <a:pt x="24" y="45"/>
                    <a:pt x="52" y="45"/>
                  </a:cubicBezTo>
                  <a:cubicBezTo>
                    <a:pt x="64" y="45"/>
                    <a:pt x="80" y="51"/>
                    <a:pt x="83" y="61"/>
                  </a:cubicBezTo>
                  <a:cubicBezTo>
                    <a:pt x="83" y="0"/>
                    <a:pt x="83" y="0"/>
                    <a:pt x="83" y="0"/>
                  </a:cubicBezTo>
                  <a:lnTo>
                    <a:pt x="100" y="0"/>
                  </a:lnTo>
                  <a:close/>
                  <a:moveTo>
                    <a:pt x="83" y="109"/>
                  </a:moveTo>
                  <a:cubicBezTo>
                    <a:pt x="83" y="81"/>
                    <a:pt x="83" y="81"/>
                    <a:pt x="83" y="81"/>
                  </a:cubicBezTo>
                  <a:cubicBezTo>
                    <a:pt x="83" y="67"/>
                    <a:pt x="70" y="59"/>
                    <a:pt x="54" y="59"/>
                  </a:cubicBezTo>
                  <a:cubicBezTo>
                    <a:pt x="36" y="59"/>
                    <a:pt x="17" y="72"/>
                    <a:pt x="17" y="99"/>
                  </a:cubicBezTo>
                  <a:cubicBezTo>
                    <a:pt x="17" y="124"/>
                    <a:pt x="35" y="138"/>
                    <a:pt x="54" y="138"/>
                  </a:cubicBezTo>
                  <a:cubicBezTo>
                    <a:pt x="69" y="138"/>
                    <a:pt x="83" y="125"/>
                    <a:pt x="83" y="109"/>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1">
              <a:extLst>
                <a:ext uri="{FF2B5EF4-FFF2-40B4-BE49-F238E27FC236}">
                  <a16:creationId xmlns:a16="http://schemas.microsoft.com/office/drawing/2014/main" id="{77C56B0F-C3FE-4A1A-9856-2A9E34D0AE82}"/>
                </a:ext>
              </a:extLst>
            </p:cNvPr>
            <p:cNvSpPr>
              <a:spLocks noEditPoints="1"/>
            </p:cNvSpPr>
            <p:nvPr userDrawn="1"/>
          </p:nvSpPr>
          <p:spPr bwMode="auto">
            <a:xfrm>
              <a:off x="3293" y="2073"/>
              <a:ext cx="113"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4 h 108"/>
                <a:gd name="T16" fmla="*/ 11 w 88"/>
                <a:gd name="T17" fmla="*/ 28 h 108"/>
                <a:gd name="T18" fmla="*/ 8 w 88"/>
                <a:gd name="T19" fmla="*/ 28 h 108"/>
                <a:gd name="T20" fmla="*/ 8 w 88"/>
                <a:gd name="T21" fmla="*/ 13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49" y="108"/>
                    <a:pt x="36" y="108"/>
                  </a:cubicBezTo>
                  <a:cubicBezTo>
                    <a:pt x="15" y="108"/>
                    <a:pt x="0" y="95"/>
                    <a:pt x="0" y="77"/>
                  </a:cubicBezTo>
                  <a:cubicBezTo>
                    <a:pt x="0" y="56"/>
                    <a:pt x="16" y="47"/>
                    <a:pt x="40" y="42"/>
                  </a:cubicBezTo>
                  <a:cubicBezTo>
                    <a:pt x="47" y="40"/>
                    <a:pt x="62" y="38"/>
                    <a:pt x="70" y="37"/>
                  </a:cubicBezTo>
                  <a:cubicBezTo>
                    <a:pt x="71" y="34"/>
                    <a:pt x="71" y="34"/>
                    <a:pt x="71" y="34"/>
                  </a:cubicBezTo>
                  <a:cubicBezTo>
                    <a:pt x="68" y="23"/>
                    <a:pt x="58" y="14"/>
                    <a:pt x="44" y="14"/>
                  </a:cubicBezTo>
                  <a:cubicBezTo>
                    <a:pt x="29" y="14"/>
                    <a:pt x="20" y="19"/>
                    <a:pt x="11" y="28"/>
                  </a:cubicBezTo>
                  <a:cubicBezTo>
                    <a:pt x="8" y="28"/>
                    <a:pt x="8" y="28"/>
                    <a:pt x="8" y="28"/>
                  </a:cubicBezTo>
                  <a:cubicBezTo>
                    <a:pt x="8" y="13"/>
                    <a:pt x="8" y="13"/>
                    <a:pt x="8" y="13"/>
                  </a:cubicBezTo>
                  <a:cubicBezTo>
                    <a:pt x="16"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2">
              <a:extLst>
                <a:ext uri="{FF2B5EF4-FFF2-40B4-BE49-F238E27FC236}">
                  <a16:creationId xmlns:a16="http://schemas.microsoft.com/office/drawing/2014/main" id="{05738E08-3019-4C13-837B-CF916BCC6DD7}"/>
                </a:ext>
              </a:extLst>
            </p:cNvPr>
            <p:cNvSpPr>
              <a:spLocks/>
            </p:cNvSpPr>
            <p:nvPr userDrawn="1"/>
          </p:nvSpPr>
          <p:spPr bwMode="auto">
            <a:xfrm>
              <a:off x="3441" y="2074"/>
              <a:ext cx="213" cy="135"/>
            </a:xfrm>
            <a:custGeom>
              <a:avLst/>
              <a:gdLst>
                <a:gd name="T0" fmla="*/ 75 w 165"/>
                <a:gd name="T1" fmla="*/ 38 h 104"/>
                <a:gd name="T2" fmla="*/ 46 w 165"/>
                <a:gd name="T3" fmla="*/ 14 h 104"/>
                <a:gd name="T4" fmla="*/ 16 w 165"/>
                <a:gd name="T5" fmla="*/ 38 h 104"/>
                <a:gd name="T6" fmla="*/ 16 w 165"/>
                <a:gd name="T7" fmla="*/ 104 h 104"/>
                <a:gd name="T8" fmla="*/ 0 w 165"/>
                <a:gd name="T9" fmla="*/ 104 h 104"/>
                <a:gd name="T10" fmla="*/ 0 w 165"/>
                <a:gd name="T11" fmla="*/ 1 h 104"/>
                <a:gd name="T12" fmla="*/ 16 w 165"/>
                <a:gd name="T13" fmla="*/ 1 h 104"/>
                <a:gd name="T14" fmla="*/ 16 w 165"/>
                <a:gd name="T15" fmla="*/ 19 h 104"/>
                <a:gd name="T16" fmla="*/ 18 w 165"/>
                <a:gd name="T17" fmla="*/ 19 h 104"/>
                <a:gd name="T18" fmla="*/ 51 w 165"/>
                <a:gd name="T19" fmla="*/ 0 h 104"/>
                <a:gd name="T20" fmla="*/ 86 w 165"/>
                <a:gd name="T21" fmla="*/ 21 h 104"/>
                <a:gd name="T22" fmla="*/ 89 w 165"/>
                <a:gd name="T23" fmla="*/ 21 h 104"/>
                <a:gd name="T24" fmla="*/ 125 w 165"/>
                <a:gd name="T25" fmla="*/ 0 h 104"/>
                <a:gd name="T26" fmla="*/ 165 w 165"/>
                <a:gd name="T27" fmla="*/ 37 h 104"/>
                <a:gd name="T28" fmla="*/ 165 w 165"/>
                <a:gd name="T29" fmla="*/ 104 h 104"/>
                <a:gd name="T30" fmla="*/ 149 w 165"/>
                <a:gd name="T31" fmla="*/ 104 h 104"/>
                <a:gd name="T32" fmla="*/ 149 w 165"/>
                <a:gd name="T33" fmla="*/ 38 h 104"/>
                <a:gd name="T34" fmla="*/ 121 w 165"/>
                <a:gd name="T35" fmla="*/ 14 h 104"/>
                <a:gd name="T36" fmla="*/ 91 w 165"/>
                <a:gd name="T37" fmla="*/ 39 h 104"/>
                <a:gd name="T38" fmla="*/ 91 w 165"/>
                <a:gd name="T39" fmla="*/ 104 h 104"/>
                <a:gd name="T40" fmla="*/ 75 w 165"/>
                <a:gd name="T41" fmla="*/ 104 h 104"/>
                <a:gd name="T42" fmla="*/ 75 w 165"/>
                <a:gd name="T43" fmla="*/ 3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04">
                  <a:moveTo>
                    <a:pt x="75" y="38"/>
                  </a:moveTo>
                  <a:cubicBezTo>
                    <a:pt x="75" y="23"/>
                    <a:pt x="63" y="14"/>
                    <a:pt x="46" y="14"/>
                  </a:cubicBezTo>
                  <a:cubicBezTo>
                    <a:pt x="35" y="14"/>
                    <a:pt x="17" y="23"/>
                    <a:pt x="16" y="38"/>
                  </a:cubicBezTo>
                  <a:cubicBezTo>
                    <a:pt x="16" y="104"/>
                    <a:pt x="16" y="104"/>
                    <a:pt x="16" y="104"/>
                  </a:cubicBezTo>
                  <a:cubicBezTo>
                    <a:pt x="0" y="104"/>
                    <a:pt x="0" y="104"/>
                    <a:pt x="0" y="104"/>
                  </a:cubicBezTo>
                  <a:cubicBezTo>
                    <a:pt x="0" y="1"/>
                    <a:pt x="0" y="1"/>
                    <a:pt x="0" y="1"/>
                  </a:cubicBezTo>
                  <a:cubicBezTo>
                    <a:pt x="16" y="1"/>
                    <a:pt x="16" y="1"/>
                    <a:pt x="16" y="1"/>
                  </a:cubicBezTo>
                  <a:cubicBezTo>
                    <a:pt x="16" y="19"/>
                    <a:pt x="16" y="19"/>
                    <a:pt x="16" y="19"/>
                  </a:cubicBezTo>
                  <a:cubicBezTo>
                    <a:pt x="18" y="19"/>
                    <a:pt x="18" y="19"/>
                    <a:pt x="18" y="19"/>
                  </a:cubicBezTo>
                  <a:cubicBezTo>
                    <a:pt x="25" y="5"/>
                    <a:pt x="39" y="0"/>
                    <a:pt x="51" y="0"/>
                  </a:cubicBezTo>
                  <a:cubicBezTo>
                    <a:pt x="72" y="0"/>
                    <a:pt x="82" y="9"/>
                    <a:pt x="86" y="21"/>
                  </a:cubicBezTo>
                  <a:cubicBezTo>
                    <a:pt x="89" y="21"/>
                    <a:pt x="89" y="21"/>
                    <a:pt x="89" y="21"/>
                  </a:cubicBezTo>
                  <a:cubicBezTo>
                    <a:pt x="95" y="7"/>
                    <a:pt x="112" y="0"/>
                    <a:pt x="125" y="0"/>
                  </a:cubicBezTo>
                  <a:cubicBezTo>
                    <a:pt x="149" y="0"/>
                    <a:pt x="165" y="11"/>
                    <a:pt x="165" y="37"/>
                  </a:cubicBezTo>
                  <a:cubicBezTo>
                    <a:pt x="165" y="104"/>
                    <a:pt x="165" y="104"/>
                    <a:pt x="165" y="104"/>
                  </a:cubicBezTo>
                  <a:cubicBezTo>
                    <a:pt x="149" y="104"/>
                    <a:pt x="149" y="104"/>
                    <a:pt x="149" y="104"/>
                  </a:cubicBezTo>
                  <a:cubicBezTo>
                    <a:pt x="149" y="38"/>
                    <a:pt x="149" y="38"/>
                    <a:pt x="149" y="38"/>
                  </a:cubicBezTo>
                  <a:cubicBezTo>
                    <a:pt x="149" y="23"/>
                    <a:pt x="137" y="14"/>
                    <a:pt x="121" y="14"/>
                  </a:cubicBezTo>
                  <a:cubicBezTo>
                    <a:pt x="110" y="14"/>
                    <a:pt x="91" y="24"/>
                    <a:pt x="91" y="39"/>
                  </a:cubicBezTo>
                  <a:cubicBezTo>
                    <a:pt x="91" y="104"/>
                    <a:pt x="91" y="104"/>
                    <a:pt x="91" y="104"/>
                  </a:cubicBezTo>
                  <a:cubicBezTo>
                    <a:pt x="75" y="104"/>
                    <a:pt x="75" y="104"/>
                    <a:pt x="75" y="104"/>
                  </a:cubicBezTo>
                  <a:lnTo>
                    <a:pt x="75" y="38"/>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3">
              <a:extLst>
                <a:ext uri="{FF2B5EF4-FFF2-40B4-BE49-F238E27FC236}">
                  <a16:creationId xmlns:a16="http://schemas.microsoft.com/office/drawing/2014/main" id="{94C6AFF1-8FFC-4585-BD73-26328F466926}"/>
                </a:ext>
              </a:extLst>
            </p:cNvPr>
            <p:cNvSpPr>
              <a:spLocks noEditPoints="1"/>
            </p:cNvSpPr>
            <p:nvPr userDrawn="1"/>
          </p:nvSpPr>
          <p:spPr bwMode="auto">
            <a:xfrm>
              <a:off x="3687" y="2016"/>
              <a:ext cx="22" cy="193"/>
            </a:xfrm>
            <a:custGeom>
              <a:avLst/>
              <a:gdLst>
                <a:gd name="T0" fmla="*/ 0 w 22"/>
                <a:gd name="T1" fmla="*/ 27 h 193"/>
                <a:gd name="T2" fmla="*/ 0 w 22"/>
                <a:gd name="T3" fmla="*/ 0 h 193"/>
                <a:gd name="T4" fmla="*/ 22 w 22"/>
                <a:gd name="T5" fmla="*/ 0 h 193"/>
                <a:gd name="T6" fmla="*/ 22 w 22"/>
                <a:gd name="T7" fmla="*/ 27 h 193"/>
                <a:gd name="T8" fmla="*/ 0 w 22"/>
                <a:gd name="T9" fmla="*/ 27 h 193"/>
                <a:gd name="T10" fmla="*/ 0 w 22"/>
                <a:gd name="T11" fmla="*/ 193 h 193"/>
                <a:gd name="T12" fmla="*/ 0 w 22"/>
                <a:gd name="T13" fmla="*/ 60 h 193"/>
                <a:gd name="T14" fmla="*/ 22 w 22"/>
                <a:gd name="T15" fmla="*/ 60 h 193"/>
                <a:gd name="T16" fmla="*/ 22 w 22"/>
                <a:gd name="T17" fmla="*/ 193 h 193"/>
                <a:gd name="T18" fmla="*/ 0 w 22"/>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93">
                  <a:moveTo>
                    <a:pt x="0" y="27"/>
                  </a:moveTo>
                  <a:lnTo>
                    <a:pt x="0" y="0"/>
                  </a:lnTo>
                  <a:lnTo>
                    <a:pt x="22" y="0"/>
                  </a:lnTo>
                  <a:lnTo>
                    <a:pt x="22" y="27"/>
                  </a:lnTo>
                  <a:lnTo>
                    <a:pt x="0" y="27"/>
                  </a:lnTo>
                  <a:close/>
                  <a:moveTo>
                    <a:pt x="0" y="193"/>
                  </a:moveTo>
                  <a:lnTo>
                    <a:pt x="0" y="60"/>
                  </a:lnTo>
                  <a:lnTo>
                    <a:pt x="22" y="60"/>
                  </a:lnTo>
                  <a:lnTo>
                    <a:pt x="22"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4">
              <a:extLst>
                <a:ext uri="{FF2B5EF4-FFF2-40B4-BE49-F238E27FC236}">
                  <a16:creationId xmlns:a16="http://schemas.microsoft.com/office/drawing/2014/main" id="{D6117100-67CA-4539-8DAA-BB8FD17BDD78}"/>
                </a:ext>
              </a:extLst>
            </p:cNvPr>
            <p:cNvSpPr>
              <a:spLocks/>
            </p:cNvSpPr>
            <p:nvPr userDrawn="1"/>
          </p:nvSpPr>
          <p:spPr bwMode="auto">
            <a:xfrm>
              <a:off x="3739"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5"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9"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5">
              <a:extLst>
                <a:ext uri="{FF2B5EF4-FFF2-40B4-BE49-F238E27FC236}">
                  <a16:creationId xmlns:a16="http://schemas.microsoft.com/office/drawing/2014/main" id="{9097CAAE-D1BB-4855-BA01-12B02A6D7EC6}"/>
                </a:ext>
              </a:extLst>
            </p:cNvPr>
            <p:cNvSpPr>
              <a:spLocks noEditPoints="1"/>
            </p:cNvSpPr>
            <p:nvPr userDrawn="1"/>
          </p:nvSpPr>
          <p:spPr bwMode="auto">
            <a:xfrm>
              <a:off x="3857" y="2073"/>
              <a:ext cx="125" cy="140"/>
            </a:xfrm>
            <a:custGeom>
              <a:avLst/>
              <a:gdLst>
                <a:gd name="T0" fmla="*/ 16 w 97"/>
                <a:gd name="T1" fmla="*/ 55 h 108"/>
                <a:gd name="T2" fmla="*/ 16 w 97"/>
                <a:gd name="T3" fmla="*/ 56 h 108"/>
                <a:gd name="T4" fmla="*/ 19 w 97"/>
                <a:gd name="T5" fmla="*/ 72 h 108"/>
                <a:gd name="T6" fmla="*/ 55 w 97"/>
                <a:gd name="T7" fmla="*/ 94 h 108"/>
                <a:gd name="T8" fmla="*/ 89 w 97"/>
                <a:gd name="T9" fmla="*/ 82 h 108"/>
                <a:gd name="T10" fmla="*/ 92 w 97"/>
                <a:gd name="T11" fmla="*/ 82 h 108"/>
                <a:gd name="T12" fmla="*/ 92 w 97"/>
                <a:gd name="T13" fmla="*/ 95 h 108"/>
                <a:gd name="T14" fmla="*/ 55 w 97"/>
                <a:gd name="T15" fmla="*/ 108 h 108"/>
                <a:gd name="T16" fmla="*/ 0 w 97"/>
                <a:gd name="T17" fmla="*/ 53 h 108"/>
                <a:gd name="T18" fmla="*/ 49 w 97"/>
                <a:gd name="T19" fmla="*/ 0 h 108"/>
                <a:gd name="T20" fmla="*/ 97 w 97"/>
                <a:gd name="T21" fmla="*/ 55 h 108"/>
                <a:gd name="T22" fmla="*/ 16 w 97"/>
                <a:gd name="T23" fmla="*/ 55 h 108"/>
                <a:gd name="T24" fmla="*/ 17 w 97"/>
                <a:gd name="T25" fmla="*/ 42 h 108"/>
                <a:gd name="T26" fmla="*/ 80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7" y="94"/>
                    <a:pt x="55" y="94"/>
                  </a:cubicBezTo>
                  <a:cubicBezTo>
                    <a:pt x="65" y="94"/>
                    <a:pt x="78" y="90"/>
                    <a:pt x="89" y="82"/>
                  </a:cubicBezTo>
                  <a:cubicBezTo>
                    <a:pt x="92" y="82"/>
                    <a:pt x="92" y="82"/>
                    <a:pt x="92" y="82"/>
                  </a:cubicBezTo>
                  <a:cubicBezTo>
                    <a:pt x="92" y="95"/>
                    <a:pt x="92" y="95"/>
                    <a:pt x="92" y="95"/>
                  </a:cubicBezTo>
                  <a:cubicBezTo>
                    <a:pt x="82" y="105"/>
                    <a:pt x="66" y="108"/>
                    <a:pt x="55" y="108"/>
                  </a:cubicBezTo>
                  <a:cubicBezTo>
                    <a:pt x="20" y="108"/>
                    <a:pt x="0" y="90"/>
                    <a:pt x="0" y="53"/>
                  </a:cubicBezTo>
                  <a:cubicBezTo>
                    <a:pt x="0" y="24"/>
                    <a:pt x="18" y="0"/>
                    <a:pt x="49" y="0"/>
                  </a:cubicBezTo>
                  <a:cubicBezTo>
                    <a:pt x="84" y="0"/>
                    <a:pt x="96" y="24"/>
                    <a:pt x="97" y="55"/>
                  </a:cubicBezTo>
                  <a:lnTo>
                    <a:pt x="16" y="55"/>
                  </a:lnTo>
                  <a:close/>
                  <a:moveTo>
                    <a:pt x="17" y="42"/>
                  </a:moveTo>
                  <a:cubicBezTo>
                    <a:pt x="80" y="42"/>
                    <a:pt x="80" y="42"/>
                    <a:pt x="80" y="42"/>
                  </a:cubicBezTo>
                  <a:cubicBezTo>
                    <a:pt x="79"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a:extLst>
                <a:ext uri="{FF2B5EF4-FFF2-40B4-BE49-F238E27FC236}">
                  <a16:creationId xmlns:a16="http://schemas.microsoft.com/office/drawing/2014/main" id="{5D20B3E1-A129-4AC8-9DD6-9B37DAD28953}"/>
                </a:ext>
              </a:extLst>
            </p:cNvPr>
            <p:cNvSpPr>
              <a:spLocks/>
            </p:cNvSpPr>
            <p:nvPr userDrawn="1"/>
          </p:nvSpPr>
          <p:spPr bwMode="auto">
            <a:xfrm>
              <a:off x="4070" y="2017"/>
              <a:ext cx="146" cy="196"/>
            </a:xfrm>
            <a:custGeom>
              <a:avLst/>
              <a:gdLst>
                <a:gd name="T0" fmla="*/ 0 w 113"/>
                <a:gd name="T1" fmla="*/ 111 h 151"/>
                <a:gd name="T2" fmla="*/ 4 w 113"/>
                <a:gd name="T3" fmla="*/ 111 h 151"/>
                <a:gd name="T4" fmla="*/ 60 w 113"/>
                <a:gd name="T5" fmla="*/ 135 h 151"/>
                <a:gd name="T6" fmla="*/ 96 w 113"/>
                <a:gd name="T7" fmla="*/ 111 h 151"/>
                <a:gd name="T8" fmla="*/ 56 w 113"/>
                <a:gd name="T9" fmla="*/ 84 h 151"/>
                <a:gd name="T10" fmla="*/ 2 w 113"/>
                <a:gd name="T11" fmla="*/ 41 h 151"/>
                <a:gd name="T12" fmla="*/ 59 w 113"/>
                <a:gd name="T13" fmla="*/ 0 h 151"/>
                <a:gd name="T14" fmla="*/ 108 w 113"/>
                <a:gd name="T15" fmla="*/ 16 h 151"/>
                <a:gd name="T16" fmla="*/ 108 w 113"/>
                <a:gd name="T17" fmla="*/ 32 h 151"/>
                <a:gd name="T18" fmla="*/ 103 w 113"/>
                <a:gd name="T19" fmla="*/ 32 h 151"/>
                <a:gd name="T20" fmla="*/ 55 w 113"/>
                <a:gd name="T21" fmla="*/ 15 h 151"/>
                <a:gd name="T22" fmla="*/ 19 w 113"/>
                <a:gd name="T23" fmla="*/ 41 h 151"/>
                <a:gd name="T24" fmla="*/ 58 w 113"/>
                <a:gd name="T25" fmla="*/ 68 h 151"/>
                <a:gd name="T26" fmla="*/ 113 w 113"/>
                <a:gd name="T27" fmla="*/ 111 h 151"/>
                <a:gd name="T28" fmla="*/ 60 w 113"/>
                <a:gd name="T29" fmla="*/ 151 h 151"/>
                <a:gd name="T30" fmla="*/ 0 w 113"/>
                <a:gd name="T31" fmla="*/ 131 h 151"/>
                <a:gd name="T32" fmla="*/ 0 w 113"/>
                <a:gd name="T33" fmla="*/ 11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51">
                  <a:moveTo>
                    <a:pt x="0" y="111"/>
                  </a:moveTo>
                  <a:cubicBezTo>
                    <a:pt x="4" y="111"/>
                    <a:pt x="4" y="111"/>
                    <a:pt x="4" y="111"/>
                  </a:cubicBezTo>
                  <a:cubicBezTo>
                    <a:pt x="18" y="125"/>
                    <a:pt x="41" y="135"/>
                    <a:pt x="60" y="135"/>
                  </a:cubicBezTo>
                  <a:cubicBezTo>
                    <a:pt x="84" y="135"/>
                    <a:pt x="96" y="122"/>
                    <a:pt x="96" y="111"/>
                  </a:cubicBezTo>
                  <a:cubicBezTo>
                    <a:pt x="96" y="93"/>
                    <a:pt x="76" y="88"/>
                    <a:pt x="56" y="84"/>
                  </a:cubicBezTo>
                  <a:cubicBezTo>
                    <a:pt x="31" y="78"/>
                    <a:pt x="2" y="72"/>
                    <a:pt x="2" y="41"/>
                  </a:cubicBezTo>
                  <a:cubicBezTo>
                    <a:pt x="2" y="18"/>
                    <a:pt x="23" y="0"/>
                    <a:pt x="59" y="0"/>
                  </a:cubicBezTo>
                  <a:cubicBezTo>
                    <a:pt x="80" y="0"/>
                    <a:pt x="99" y="8"/>
                    <a:pt x="108" y="16"/>
                  </a:cubicBezTo>
                  <a:cubicBezTo>
                    <a:pt x="108" y="32"/>
                    <a:pt x="108" y="32"/>
                    <a:pt x="108" y="32"/>
                  </a:cubicBezTo>
                  <a:cubicBezTo>
                    <a:pt x="103" y="32"/>
                    <a:pt x="103" y="32"/>
                    <a:pt x="103" y="32"/>
                  </a:cubicBezTo>
                  <a:cubicBezTo>
                    <a:pt x="93" y="23"/>
                    <a:pt x="76" y="15"/>
                    <a:pt x="55" y="15"/>
                  </a:cubicBezTo>
                  <a:cubicBezTo>
                    <a:pt x="33" y="15"/>
                    <a:pt x="19" y="27"/>
                    <a:pt x="19" y="41"/>
                  </a:cubicBezTo>
                  <a:cubicBezTo>
                    <a:pt x="19" y="58"/>
                    <a:pt x="39" y="63"/>
                    <a:pt x="58" y="68"/>
                  </a:cubicBezTo>
                  <a:cubicBezTo>
                    <a:pt x="83" y="74"/>
                    <a:pt x="113" y="79"/>
                    <a:pt x="113" y="111"/>
                  </a:cubicBezTo>
                  <a:cubicBezTo>
                    <a:pt x="113" y="133"/>
                    <a:pt x="94" y="151"/>
                    <a:pt x="60" y="151"/>
                  </a:cubicBezTo>
                  <a:cubicBezTo>
                    <a:pt x="36" y="151"/>
                    <a:pt x="18" y="145"/>
                    <a:pt x="0" y="131"/>
                  </a:cubicBezTo>
                  <a:lnTo>
                    <a:pt x="0" y="11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a:extLst>
                <a:ext uri="{FF2B5EF4-FFF2-40B4-BE49-F238E27FC236}">
                  <a16:creationId xmlns:a16="http://schemas.microsoft.com/office/drawing/2014/main" id="{1FAB7834-B4E8-477A-B849-8C510A59830A}"/>
                </a:ext>
              </a:extLst>
            </p:cNvPr>
            <p:cNvSpPr>
              <a:spLocks noEditPoints="1"/>
            </p:cNvSpPr>
            <p:nvPr userDrawn="1"/>
          </p:nvSpPr>
          <p:spPr bwMode="auto">
            <a:xfrm>
              <a:off x="4243" y="2016"/>
              <a:ext cx="20" cy="193"/>
            </a:xfrm>
            <a:custGeom>
              <a:avLst/>
              <a:gdLst>
                <a:gd name="T0" fmla="*/ 0 w 20"/>
                <a:gd name="T1" fmla="*/ 27 h 193"/>
                <a:gd name="T2" fmla="*/ 0 w 20"/>
                <a:gd name="T3" fmla="*/ 0 h 193"/>
                <a:gd name="T4" fmla="*/ 20 w 20"/>
                <a:gd name="T5" fmla="*/ 0 h 193"/>
                <a:gd name="T6" fmla="*/ 20 w 20"/>
                <a:gd name="T7" fmla="*/ 27 h 193"/>
                <a:gd name="T8" fmla="*/ 0 w 20"/>
                <a:gd name="T9" fmla="*/ 27 h 193"/>
                <a:gd name="T10" fmla="*/ 0 w 20"/>
                <a:gd name="T11" fmla="*/ 193 h 193"/>
                <a:gd name="T12" fmla="*/ 0 w 20"/>
                <a:gd name="T13" fmla="*/ 60 h 193"/>
                <a:gd name="T14" fmla="*/ 20 w 20"/>
                <a:gd name="T15" fmla="*/ 60 h 193"/>
                <a:gd name="T16" fmla="*/ 20 w 20"/>
                <a:gd name="T17" fmla="*/ 193 h 193"/>
                <a:gd name="T18" fmla="*/ 0 w 20"/>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3">
                  <a:moveTo>
                    <a:pt x="0" y="27"/>
                  </a:moveTo>
                  <a:lnTo>
                    <a:pt x="0" y="0"/>
                  </a:lnTo>
                  <a:lnTo>
                    <a:pt x="20" y="0"/>
                  </a:lnTo>
                  <a:lnTo>
                    <a:pt x="20" y="27"/>
                  </a:lnTo>
                  <a:lnTo>
                    <a:pt x="0" y="27"/>
                  </a:lnTo>
                  <a:close/>
                  <a:moveTo>
                    <a:pt x="0" y="193"/>
                  </a:moveTo>
                  <a:lnTo>
                    <a:pt x="0" y="60"/>
                  </a:lnTo>
                  <a:lnTo>
                    <a:pt x="20" y="60"/>
                  </a:lnTo>
                  <a:lnTo>
                    <a:pt x="20"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a:extLst>
                <a:ext uri="{FF2B5EF4-FFF2-40B4-BE49-F238E27FC236}">
                  <a16:creationId xmlns:a16="http://schemas.microsoft.com/office/drawing/2014/main" id="{B1AB88B9-607C-498C-A3AA-DA2CB0851A64}"/>
                </a:ext>
              </a:extLst>
            </p:cNvPr>
            <p:cNvSpPr>
              <a:spLocks/>
            </p:cNvSpPr>
            <p:nvPr userDrawn="1"/>
          </p:nvSpPr>
          <p:spPr bwMode="auto">
            <a:xfrm>
              <a:off x="4301" y="2013"/>
              <a:ext cx="116" cy="196"/>
            </a:xfrm>
            <a:custGeom>
              <a:avLst/>
              <a:gdLst>
                <a:gd name="T0" fmla="*/ 74 w 90"/>
                <a:gd name="T1" fmla="*/ 87 h 151"/>
                <a:gd name="T2" fmla="*/ 46 w 90"/>
                <a:gd name="T3" fmla="*/ 61 h 151"/>
                <a:gd name="T4" fmla="*/ 16 w 90"/>
                <a:gd name="T5" fmla="*/ 85 h 151"/>
                <a:gd name="T6" fmla="*/ 16 w 90"/>
                <a:gd name="T7" fmla="*/ 151 h 151"/>
                <a:gd name="T8" fmla="*/ 0 w 90"/>
                <a:gd name="T9" fmla="*/ 151 h 151"/>
                <a:gd name="T10" fmla="*/ 0 w 90"/>
                <a:gd name="T11" fmla="*/ 0 h 151"/>
                <a:gd name="T12" fmla="*/ 16 w 90"/>
                <a:gd name="T13" fmla="*/ 0 h 151"/>
                <a:gd name="T14" fmla="*/ 16 w 90"/>
                <a:gd name="T15" fmla="*/ 66 h 151"/>
                <a:gd name="T16" fmla="*/ 18 w 90"/>
                <a:gd name="T17" fmla="*/ 66 h 151"/>
                <a:gd name="T18" fmla="*/ 51 w 90"/>
                <a:gd name="T19" fmla="*/ 47 h 151"/>
                <a:gd name="T20" fmla="*/ 90 w 90"/>
                <a:gd name="T21" fmla="*/ 85 h 151"/>
                <a:gd name="T22" fmla="*/ 90 w 90"/>
                <a:gd name="T23" fmla="*/ 151 h 151"/>
                <a:gd name="T24" fmla="*/ 74 w 90"/>
                <a:gd name="T25" fmla="*/ 151 h 151"/>
                <a:gd name="T26" fmla="*/ 74 w 90"/>
                <a:gd name="T27"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51">
                  <a:moveTo>
                    <a:pt x="74" y="87"/>
                  </a:moveTo>
                  <a:cubicBezTo>
                    <a:pt x="74" y="70"/>
                    <a:pt x="62" y="61"/>
                    <a:pt x="46" y="61"/>
                  </a:cubicBezTo>
                  <a:cubicBezTo>
                    <a:pt x="34" y="61"/>
                    <a:pt x="17" y="70"/>
                    <a:pt x="16" y="85"/>
                  </a:cubicBezTo>
                  <a:cubicBezTo>
                    <a:pt x="16" y="151"/>
                    <a:pt x="16" y="151"/>
                    <a:pt x="16" y="151"/>
                  </a:cubicBezTo>
                  <a:cubicBezTo>
                    <a:pt x="0" y="151"/>
                    <a:pt x="0" y="151"/>
                    <a:pt x="0" y="151"/>
                  </a:cubicBezTo>
                  <a:cubicBezTo>
                    <a:pt x="0" y="0"/>
                    <a:pt x="0" y="0"/>
                    <a:pt x="0" y="0"/>
                  </a:cubicBezTo>
                  <a:cubicBezTo>
                    <a:pt x="16" y="0"/>
                    <a:pt x="16" y="0"/>
                    <a:pt x="16" y="0"/>
                  </a:cubicBezTo>
                  <a:cubicBezTo>
                    <a:pt x="16" y="66"/>
                    <a:pt x="16" y="66"/>
                    <a:pt x="16" y="66"/>
                  </a:cubicBezTo>
                  <a:cubicBezTo>
                    <a:pt x="18" y="66"/>
                    <a:pt x="18" y="66"/>
                    <a:pt x="18" y="66"/>
                  </a:cubicBezTo>
                  <a:cubicBezTo>
                    <a:pt x="24" y="52"/>
                    <a:pt x="37" y="47"/>
                    <a:pt x="51" y="47"/>
                  </a:cubicBezTo>
                  <a:cubicBezTo>
                    <a:pt x="74" y="47"/>
                    <a:pt x="90" y="58"/>
                    <a:pt x="90" y="85"/>
                  </a:cubicBezTo>
                  <a:cubicBezTo>
                    <a:pt x="90" y="151"/>
                    <a:pt x="90" y="151"/>
                    <a:pt x="90" y="151"/>
                  </a:cubicBezTo>
                  <a:cubicBezTo>
                    <a:pt x="74" y="151"/>
                    <a:pt x="74" y="151"/>
                    <a:pt x="74" y="151"/>
                  </a:cubicBezTo>
                  <a:lnTo>
                    <a:pt x="74" y="87"/>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a:extLst>
                <a:ext uri="{FF2B5EF4-FFF2-40B4-BE49-F238E27FC236}">
                  <a16:creationId xmlns:a16="http://schemas.microsoft.com/office/drawing/2014/main" id="{54F71C9C-0ECE-4FD2-9AF3-4986955004C3}"/>
                </a:ext>
              </a:extLst>
            </p:cNvPr>
            <p:cNvSpPr>
              <a:spLocks/>
            </p:cNvSpPr>
            <p:nvPr userDrawn="1"/>
          </p:nvSpPr>
          <p:spPr bwMode="auto">
            <a:xfrm>
              <a:off x="4433"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a:extLst>
                <a:ext uri="{FF2B5EF4-FFF2-40B4-BE49-F238E27FC236}">
                  <a16:creationId xmlns:a16="http://schemas.microsoft.com/office/drawing/2014/main" id="{A22B5C97-403E-43F2-98D3-B4920BE1AED7}"/>
                </a:ext>
              </a:extLst>
            </p:cNvPr>
            <p:cNvSpPr>
              <a:spLocks noEditPoints="1"/>
            </p:cNvSpPr>
            <p:nvPr userDrawn="1"/>
          </p:nvSpPr>
          <p:spPr bwMode="auto">
            <a:xfrm>
              <a:off x="4527" y="2073"/>
              <a:ext cx="114" cy="140"/>
            </a:xfrm>
            <a:custGeom>
              <a:avLst/>
              <a:gdLst>
                <a:gd name="T0" fmla="*/ 72 w 88"/>
                <a:gd name="T1" fmla="*/ 93 h 108"/>
                <a:gd name="T2" fmla="*/ 69 w 88"/>
                <a:gd name="T3" fmla="*/ 93 h 108"/>
                <a:gd name="T4" fmla="*/ 35 w 88"/>
                <a:gd name="T5" fmla="*/ 108 h 108"/>
                <a:gd name="T6" fmla="*/ 0 w 88"/>
                <a:gd name="T7" fmla="*/ 77 h 108"/>
                <a:gd name="T8" fmla="*/ 40 w 88"/>
                <a:gd name="T9" fmla="*/ 42 h 108"/>
                <a:gd name="T10" fmla="*/ 69 w 88"/>
                <a:gd name="T11" fmla="*/ 37 h 108"/>
                <a:gd name="T12" fmla="*/ 71 w 88"/>
                <a:gd name="T13" fmla="*/ 34 h 108"/>
                <a:gd name="T14" fmla="*/ 44 w 88"/>
                <a:gd name="T15" fmla="*/ 14 h 108"/>
                <a:gd name="T16" fmla="*/ 10 w 88"/>
                <a:gd name="T17" fmla="*/ 28 h 108"/>
                <a:gd name="T18" fmla="*/ 7 w 88"/>
                <a:gd name="T19" fmla="*/ 28 h 108"/>
                <a:gd name="T20" fmla="*/ 7 w 88"/>
                <a:gd name="T21" fmla="*/ 13 h 108"/>
                <a:gd name="T22" fmla="*/ 44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6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0" y="103"/>
                    <a:pt x="49" y="108"/>
                    <a:pt x="35" y="108"/>
                  </a:cubicBezTo>
                  <a:cubicBezTo>
                    <a:pt x="15" y="108"/>
                    <a:pt x="0" y="95"/>
                    <a:pt x="0" y="77"/>
                  </a:cubicBezTo>
                  <a:cubicBezTo>
                    <a:pt x="0" y="56"/>
                    <a:pt x="16" y="47"/>
                    <a:pt x="40" y="42"/>
                  </a:cubicBezTo>
                  <a:cubicBezTo>
                    <a:pt x="47" y="40"/>
                    <a:pt x="62" y="38"/>
                    <a:pt x="69" y="37"/>
                  </a:cubicBezTo>
                  <a:cubicBezTo>
                    <a:pt x="71" y="34"/>
                    <a:pt x="71" y="34"/>
                    <a:pt x="71" y="34"/>
                  </a:cubicBezTo>
                  <a:cubicBezTo>
                    <a:pt x="68" y="23"/>
                    <a:pt x="58" y="14"/>
                    <a:pt x="44" y="14"/>
                  </a:cubicBezTo>
                  <a:cubicBezTo>
                    <a:pt x="29" y="14"/>
                    <a:pt x="20" y="19"/>
                    <a:pt x="10" y="28"/>
                  </a:cubicBezTo>
                  <a:cubicBezTo>
                    <a:pt x="7" y="28"/>
                    <a:pt x="7" y="28"/>
                    <a:pt x="7" y="28"/>
                  </a:cubicBezTo>
                  <a:cubicBezTo>
                    <a:pt x="7" y="13"/>
                    <a:pt x="7" y="13"/>
                    <a:pt x="7" y="13"/>
                  </a:cubicBezTo>
                  <a:cubicBezTo>
                    <a:pt x="16" y="6"/>
                    <a:pt x="28" y="0"/>
                    <a:pt x="44"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6" y="65"/>
                    <a:pt x="16" y="77"/>
                  </a:cubicBezTo>
                  <a:cubicBezTo>
                    <a:pt x="16"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a:extLst>
                <a:ext uri="{FF2B5EF4-FFF2-40B4-BE49-F238E27FC236}">
                  <a16:creationId xmlns:a16="http://schemas.microsoft.com/office/drawing/2014/main" id="{5D503F32-FD1E-40FA-989C-84944D817E26}"/>
                </a:ext>
              </a:extLst>
            </p:cNvPr>
            <p:cNvSpPr>
              <a:spLocks/>
            </p:cNvSpPr>
            <p:nvPr userDrawn="1"/>
          </p:nvSpPr>
          <p:spPr bwMode="auto">
            <a:xfrm>
              <a:off x="4670" y="2073"/>
              <a:ext cx="102" cy="140"/>
            </a:xfrm>
            <a:custGeom>
              <a:avLst/>
              <a:gdLst>
                <a:gd name="T0" fmla="*/ 0 w 79"/>
                <a:gd name="T1" fmla="*/ 80 h 108"/>
                <a:gd name="T2" fmla="*/ 5 w 79"/>
                <a:gd name="T3" fmla="*/ 80 h 108"/>
                <a:gd name="T4" fmla="*/ 39 w 79"/>
                <a:gd name="T5" fmla="*/ 95 h 108"/>
                <a:gd name="T6" fmla="*/ 64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9" y="95"/>
                  </a:cubicBezTo>
                  <a:cubicBezTo>
                    <a:pt x="55" y="95"/>
                    <a:pt x="64" y="90"/>
                    <a:pt x="64" y="79"/>
                  </a:cubicBezTo>
                  <a:cubicBezTo>
                    <a:pt x="64" y="58"/>
                    <a:pt x="0" y="64"/>
                    <a:pt x="0" y="29"/>
                  </a:cubicBezTo>
                  <a:cubicBezTo>
                    <a:pt x="0" y="12"/>
                    <a:pt x="14" y="0"/>
                    <a:pt x="41" y="0"/>
                  </a:cubicBezTo>
                  <a:cubicBezTo>
                    <a:pt x="57" y="0"/>
                    <a:pt x="68" y="5"/>
                    <a:pt x="74" y="9"/>
                  </a:cubicBezTo>
                  <a:cubicBezTo>
                    <a:pt x="74" y="25"/>
                    <a:pt x="74" y="25"/>
                    <a:pt x="74" y="25"/>
                  </a:cubicBezTo>
                  <a:cubicBezTo>
                    <a:pt x="69" y="25"/>
                    <a:pt x="69" y="25"/>
                    <a:pt x="69" y="25"/>
                  </a:cubicBezTo>
                  <a:cubicBezTo>
                    <a:pt x="66"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a:extLst>
                <a:ext uri="{FF2B5EF4-FFF2-40B4-BE49-F238E27FC236}">
                  <a16:creationId xmlns:a16="http://schemas.microsoft.com/office/drawing/2014/main" id="{77C20FAF-871B-4AFF-B850-D0A60CFE022C}"/>
                </a:ext>
              </a:extLst>
            </p:cNvPr>
            <p:cNvSpPr>
              <a:spLocks/>
            </p:cNvSpPr>
            <p:nvPr userDrawn="1"/>
          </p:nvSpPr>
          <p:spPr bwMode="auto">
            <a:xfrm>
              <a:off x="4799" y="2076"/>
              <a:ext cx="119"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6 w 92"/>
                <a:gd name="T13" fmla="*/ 103 h 104"/>
                <a:gd name="T14" fmla="*/ 76 w 92"/>
                <a:gd name="T15" fmla="*/ 85 h 104"/>
                <a:gd name="T16" fmla="*/ 74 w 92"/>
                <a:gd name="T17" fmla="*/ 85 h 104"/>
                <a:gd name="T18" fmla="*/ 39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6" y="103"/>
                    <a:pt x="76" y="103"/>
                    <a:pt x="76" y="103"/>
                  </a:cubicBezTo>
                  <a:cubicBezTo>
                    <a:pt x="76" y="85"/>
                    <a:pt x="76" y="85"/>
                    <a:pt x="76" y="85"/>
                  </a:cubicBezTo>
                  <a:cubicBezTo>
                    <a:pt x="74" y="85"/>
                    <a:pt x="74" y="85"/>
                    <a:pt x="74" y="85"/>
                  </a:cubicBezTo>
                  <a:cubicBezTo>
                    <a:pt x="67" y="99"/>
                    <a:pt x="53" y="104"/>
                    <a:pt x="39"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a:extLst>
                <a:ext uri="{FF2B5EF4-FFF2-40B4-BE49-F238E27FC236}">
                  <a16:creationId xmlns:a16="http://schemas.microsoft.com/office/drawing/2014/main" id="{778B50C4-8657-488F-AFCC-3D97F4EDFEF7}"/>
                </a:ext>
              </a:extLst>
            </p:cNvPr>
            <p:cNvSpPr>
              <a:spLocks/>
            </p:cNvSpPr>
            <p:nvPr userDrawn="1"/>
          </p:nvSpPr>
          <p:spPr bwMode="auto">
            <a:xfrm>
              <a:off x="493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a:extLst>
                <a:ext uri="{FF2B5EF4-FFF2-40B4-BE49-F238E27FC236}">
                  <a16:creationId xmlns:a16="http://schemas.microsoft.com/office/drawing/2014/main" id="{B9580D3D-6D71-405F-950D-F7D481C29FAA}"/>
                </a:ext>
              </a:extLst>
            </p:cNvPr>
            <p:cNvSpPr>
              <a:spLocks/>
            </p:cNvSpPr>
            <p:nvPr userDrawn="1"/>
          </p:nvSpPr>
          <p:spPr bwMode="auto">
            <a:xfrm>
              <a:off x="5038"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9"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8" y="99"/>
                    <a:pt x="54" y="104"/>
                    <a:pt x="40" y="104"/>
                  </a:cubicBezTo>
                  <a:cubicBezTo>
                    <a:pt x="17"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a:extLst>
                <a:ext uri="{FF2B5EF4-FFF2-40B4-BE49-F238E27FC236}">
                  <a16:creationId xmlns:a16="http://schemas.microsoft.com/office/drawing/2014/main" id="{1EF407D6-2A8F-487A-9A96-16C28D0D1E1F}"/>
                </a:ext>
              </a:extLst>
            </p:cNvPr>
            <p:cNvSpPr>
              <a:spLocks/>
            </p:cNvSpPr>
            <p:nvPr userDrawn="1"/>
          </p:nvSpPr>
          <p:spPr bwMode="auto">
            <a:xfrm>
              <a:off x="5186" y="2073"/>
              <a:ext cx="103" cy="140"/>
            </a:xfrm>
            <a:custGeom>
              <a:avLst/>
              <a:gdLst>
                <a:gd name="T0" fmla="*/ 0 w 80"/>
                <a:gd name="T1" fmla="*/ 80 h 108"/>
                <a:gd name="T2" fmla="*/ 6 w 80"/>
                <a:gd name="T3" fmla="*/ 80 h 108"/>
                <a:gd name="T4" fmla="*/ 39 w 80"/>
                <a:gd name="T5" fmla="*/ 95 h 108"/>
                <a:gd name="T6" fmla="*/ 64 w 80"/>
                <a:gd name="T7" fmla="*/ 79 h 108"/>
                <a:gd name="T8" fmla="*/ 1 w 80"/>
                <a:gd name="T9" fmla="*/ 29 h 108"/>
                <a:gd name="T10" fmla="*/ 41 w 80"/>
                <a:gd name="T11" fmla="*/ 0 h 108"/>
                <a:gd name="T12" fmla="*/ 74 w 80"/>
                <a:gd name="T13" fmla="*/ 9 h 108"/>
                <a:gd name="T14" fmla="*/ 74 w 80"/>
                <a:gd name="T15" fmla="*/ 25 h 108"/>
                <a:gd name="T16" fmla="*/ 70 w 80"/>
                <a:gd name="T17" fmla="*/ 25 h 108"/>
                <a:gd name="T18" fmla="*/ 41 w 80"/>
                <a:gd name="T19" fmla="*/ 13 h 108"/>
                <a:gd name="T20" fmla="*/ 16 w 80"/>
                <a:gd name="T21" fmla="*/ 27 h 108"/>
                <a:gd name="T22" fmla="*/ 80 w 80"/>
                <a:gd name="T23" fmla="*/ 78 h 108"/>
                <a:gd name="T24" fmla="*/ 39 w 80"/>
                <a:gd name="T25" fmla="*/ 108 h 108"/>
                <a:gd name="T26" fmla="*/ 0 w 80"/>
                <a:gd name="T27" fmla="*/ 96 h 108"/>
                <a:gd name="T28" fmla="*/ 0 w 80"/>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8">
                  <a:moveTo>
                    <a:pt x="0" y="80"/>
                  </a:moveTo>
                  <a:cubicBezTo>
                    <a:pt x="6" y="80"/>
                    <a:pt x="6" y="80"/>
                    <a:pt x="6" y="80"/>
                  </a:cubicBezTo>
                  <a:cubicBezTo>
                    <a:pt x="11" y="88"/>
                    <a:pt x="26" y="95"/>
                    <a:pt x="39" y="95"/>
                  </a:cubicBezTo>
                  <a:cubicBezTo>
                    <a:pt x="55" y="95"/>
                    <a:pt x="64" y="90"/>
                    <a:pt x="64" y="79"/>
                  </a:cubicBezTo>
                  <a:cubicBezTo>
                    <a:pt x="64" y="58"/>
                    <a:pt x="1" y="64"/>
                    <a:pt x="1" y="29"/>
                  </a:cubicBezTo>
                  <a:cubicBezTo>
                    <a:pt x="1" y="12"/>
                    <a:pt x="14" y="0"/>
                    <a:pt x="41" y="0"/>
                  </a:cubicBezTo>
                  <a:cubicBezTo>
                    <a:pt x="57" y="0"/>
                    <a:pt x="68" y="5"/>
                    <a:pt x="74" y="9"/>
                  </a:cubicBezTo>
                  <a:cubicBezTo>
                    <a:pt x="74" y="25"/>
                    <a:pt x="74" y="25"/>
                    <a:pt x="74" y="25"/>
                  </a:cubicBezTo>
                  <a:cubicBezTo>
                    <a:pt x="70" y="25"/>
                    <a:pt x="70" y="25"/>
                    <a:pt x="70" y="25"/>
                  </a:cubicBezTo>
                  <a:cubicBezTo>
                    <a:pt x="66" y="21"/>
                    <a:pt x="56" y="13"/>
                    <a:pt x="41" y="13"/>
                  </a:cubicBezTo>
                  <a:cubicBezTo>
                    <a:pt x="24" y="13"/>
                    <a:pt x="16" y="19"/>
                    <a:pt x="16" y="27"/>
                  </a:cubicBezTo>
                  <a:cubicBezTo>
                    <a:pt x="16" y="52"/>
                    <a:pt x="80" y="42"/>
                    <a:pt x="80" y="78"/>
                  </a:cubicBezTo>
                  <a:cubicBezTo>
                    <a:pt x="80" y="96"/>
                    <a:pt x="68" y="108"/>
                    <a:pt x="39"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a:extLst>
                <a:ext uri="{FF2B5EF4-FFF2-40B4-BE49-F238E27FC236}">
                  <a16:creationId xmlns:a16="http://schemas.microsoft.com/office/drawing/2014/main" id="{3EEA5282-5D17-45B1-B32F-E14845F40605}"/>
                </a:ext>
              </a:extLst>
            </p:cNvPr>
            <p:cNvSpPr>
              <a:spLocks noEditPoints="1"/>
            </p:cNvSpPr>
            <p:nvPr userDrawn="1"/>
          </p:nvSpPr>
          <p:spPr bwMode="auto">
            <a:xfrm>
              <a:off x="1" y="2017"/>
              <a:ext cx="938" cy="292"/>
            </a:xfrm>
            <a:custGeom>
              <a:avLst/>
              <a:gdLst>
                <a:gd name="T0" fmla="*/ 638 w 728"/>
                <a:gd name="T1" fmla="*/ 215 h 225"/>
                <a:gd name="T2" fmla="*/ 636 w 728"/>
                <a:gd name="T3" fmla="*/ 192 h 225"/>
                <a:gd name="T4" fmla="*/ 148 w 728"/>
                <a:gd name="T5" fmla="*/ 120 h 225"/>
                <a:gd name="T6" fmla="*/ 213 w 728"/>
                <a:gd name="T7" fmla="*/ 119 h 225"/>
                <a:gd name="T8" fmla="*/ 202 w 728"/>
                <a:gd name="T9" fmla="*/ 105 h 225"/>
                <a:gd name="T10" fmla="*/ 180 w 728"/>
                <a:gd name="T11" fmla="*/ 127 h 225"/>
                <a:gd name="T12" fmla="*/ 194 w 728"/>
                <a:gd name="T13" fmla="*/ 138 h 225"/>
                <a:gd name="T14" fmla="*/ 648 w 728"/>
                <a:gd name="T15" fmla="*/ 204 h 225"/>
                <a:gd name="T16" fmla="*/ 584 w 728"/>
                <a:gd name="T17" fmla="*/ 200 h 225"/>
                <a:gd name="T18" fmla="*/ 580 w 728"/>
                <a:gd name="T19" fmla="*/ 215 h 225"/>
                <a:gd name="T20" fmla="*/ 13 w 728"/>
                <a:gd name="T21" fmla="*/ 185 h 225"/>
                <a:gd name="T22" fmla="*/ 41 w 728"/>
                <a:gd name="T23" fmla="*/ 108 h 225"/>
                <a:gd name="T24" fmla="*/ 32 w 728"/>
                <a:gd name="T25" fmla="*/ 127 h 225"/>
                <a:gd name="T26" fmla="*/ 56 w 728"/>
                <a:gd name="T27" fmla="*/ 73 h 225"/>
                <a:gd name="T28" fmla="*/ 27 w 728"/>
                <a:gd name="T29" fmla="*/ 91 h 225"/>
                <a:gd name="T30" fmla="*/ 674 w 728"/>
                <a:gd name="T31" fmla="*/ 0 h 225"/>
                <a:gd name="T32" fmla="*/ 675 w 728"/>
                <a:gd name="T33" fmla="*/ 150 h 225"/>
                <a:gd name="T34" fmla="*/ 724 w 728"/>
                <a:gd name="T35" fmla="*/ 200 h 225"/>
                <a:gd name="T36" fmla="*/ 728 w 728"/>
                <a:gd name="T37" fmla="*/ 201 h 225"/>
                <a:gd name="T38" fmla="*/ 724 w 728"/>
                <a:gd name="T39" fmla="*/ 208 h 225"/>
                <a:gd name="T40" fmla="*/ 183 w 728"/>
                <a:gd name="T41" fmla="*/ 85 h 225"/>
                <a:gd name="T42" fmla="*/ 169 w 728"/>
                <a:gd name="T43" fmla="*/ 75 h 225"/>
                <a:gd name="T44" fmla="*/ 677 w 728"/>
                <a:gd name="T45" fmla="*/ 215 h 225"/>
                <a:gd name="T46" fmla="*/ 501 w 728"/>
                <a:gd name="T47" fmla="*/ 196 h 225"/>
                <a:gd name="T48" fmla="*/ 509 w 728"/>
                <a:gd name="T49" fmla="*/ 195 h 225"/>
                <a:gd name="T50" fmla="*/ 513 w 728"/>
                <a:gd name="T51" fmla="*/ 215 h 225"/>
                <a:gd name="T52" fmla="*/ 606 w 728"/>
                <a:gd name="T53" fmla="*/ 147 h 225"/>
                <a:gd name="T54" fmla="*/ 540 w 728"/>
                <a:gd name="T55" fmla="*/ 23 h 225"/>
                <a:gd name="T56" fmla="*/ 469 w 728"/>
                <a:gd name="T57" fmla="*/ 225 h 225"/>
                <a:gd name="T58" fmla="*/ 473 w 728"/>
                <a:gd name="T59" fmla="*/ 208 h 225"/>
                <a:gd name="T60" fmla="*/ 513 w 728"/>
                <a:gd name="T61" fmla="*/ 181 h 225"/>
                <a:gd name="T62" fmla="*/ 564 w 728"/>
                <a:gd name="T63" fmla="*/ 210 h 225"/>
                <a:gd name="T64" fmla="*/ 548 w 728"/>
                <a:gd name="T65" fmla="*/ 201 h 225"/>
                <a:gd name="T66" fmla="*/ 523 w 728"/>
                <a:gd name="T67" fmla="*/ 198 h 225"/>
                <a:gd name="T68" fmla="*/ 526 w 728"/>
                <a:gd name="T69" fmla="*/ 198 h 225"/>
                <a:gd name="T70" fmla="*/ 363 w 728"/>
                <a:gd name="T71" fmla="*/ 197 h 225"/>
                <a:gd name="T72" fmla="*/ 456 w 728"/>
                <a:gd name="T73" fmla="*/ 192 h 225"/>
                <a:gd name="T74" fmla="*/ 462 w 728"/>
                <a:gd name="T75" fmla="*/ 192 h 225"/>
                <a:gd name="T76" fmla="*/ 101 w 728"/>
                <a:gd name="T77" fmla="*/ 131 h 225"/>
                <a:gd name="T78" fmla="*/ 209 w 728"/>
                <a:gd name="T79" fmla="*/ 222 h 225"/>
                <a:gd name="T80" fmla="*/ 227 w 728"/>
                <a:gd name="T81" fmla="*/ 46 h 225"/>
                <a:gd name="T82" fmla="*/ 217 w 728"/>
                <a:gd name="T83" fmla="*/ 60 h 225"/>
                <a:gd name="T84" fmla="*/ 204 w 728"/>
                <a:gd name="T85" fmla="*/ 33 h 225"/>
                <a:gd name="T86" fmla="*/ 158 w 728"/>
                <a:gd name="T87" fmla="*/ 77 h 225"/>
                <a:gd name="T88" fmla="*/ 136 w 728"/>
                <a:gd name="T89" fmla="*/ 71 h 225"/>
                <a:gd name="T90" fmla="*/ 134 w 728"/>
                <a:gd name="T91" fmla="*/ 167 h 225"/>
                <a:gd name="T92" fmla="*/ 146 w 728"/>
                <a:gd name="T93" fmla="*/ 152 h 225"/>
                <a:gd name="T94" fmla="*/ 107 w 728"/>
                <a:gd name="T95" fmla="*/ 85 h 225"/>
                <a:gd name="T96" fmla="*/ 152 w 728"/>
                <a:gd name="T97" fmla="*/ 130 h 225"/>
                <a:gd name="T98" fmla="*/ 158 w 728"/>
                <a:gd name="T99" fmla="*/ 178 h 225"/>
                <a:gd name="T100" fmla="*/ 242 w 728"/>
                <a:gd name="T101" fmla="*/ 156 h 225"/>
                <a:gd name="T102" fmla="*/ 229 w 728"/>
                <a:gd name="T103" fmla="*/ 141 h 225"/>
                <a:gd name="T104" fmla="*/ 255 w 728"/>
                <a:gd name="T105" fmla="*/ 125 h 225"/>
                <a:gd name="T106" fmla="*/ 209 w 728"/>
                <a:gd name="T107" fmla="*/ 84 h 225"/>
                <a:gd name="T108" fmla="*/ 376 w 728"/>
                <a:gd name="T109" fmla="*/ 66 h 225"/>
                <a:gd name="T110" fmla="*/ 399 w 728"/>
                <a:gd name="T111" fmla="*/ 192 h 225"/>
                <a:gd name="T112" fmla="*/ 397 w 728"/>
                <a:gd name="T113" fmla="*/ 195 h 225"/>
                <a:gd name="T114" fmla="*/ 426 w 728"/>
                <a:gd name="T115" fmla="*/ 203 h 225"/>
                <a:gd name="T116" fmla="*/ 430 w 728"/>
                <a:gd name="T117" fmla="*/ 204 h 225"/>
                <a:gd name="T118" fmla="*/ 624 w 728"/>
                <a:gd name="T119" fmla="*/ 197 h 225"/>
                <a:gd name="T120" fmla="*/ 608 w 728"/>
                <a:gd name="T121" fmla="*/ 210 h 225"/>
                <a:gd name="T122" fmla="*/ 411 w 728"/>
                <a:gd name="T123" fmla="*/ 192 h 225"/>
                <a:gd name="T124" fmla="*/ 418 w 728"/>
                <a:gd name="T125" fmla="*/ 2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8" h="225">
                  <a:moveTo>
                    <a:pt x="636" y="184"/>
                  </a:moveTo>
                  <a:cubicBezTo>
                    <a:pt x="632" y="184"/>
                    <a:pt x="632" y="184"/>
                    <a:pt x="632" y="184"/>
                  </a:cubicBezTo>
                  <a:cubicBezTo>
                    <a:pt x="632" y="192"/>
                    <a:pt x="632" y="192"/>
                    <a:pt x="632" y="192"/>
                  </a:cubicBezTo>
                  <a:cubicBezTo>
                    <a:pt x="628" y="192"/>
                    <a:pt x="628" y="192"/>
                    <a:pt x="628" y="192"/>
                  </a:cubicBezTo>
                  <a:cubicBezTo>
                    <a:pt x="628" y="195"/>
                    <a:pt x="628" y="195"/>
                    <a:pt x="628" y="195"/>
                  </a:cubicBezTo>
                  <a:cubicBezTo>
                    <a:pt x="632" y="195"/>
                    <a:pt x="632" y="195"/>
                    <a:pt x="632" y="195"/>
                  </a:cubicBezTo>
                  <a:cubicBezTo>
                    <a:pt x="632" y="208"/>
                    <a:pt x="632" y="208"/>
                    <a:pt x="632" y="208"/>
                  </a:cubicBezTo>
                  <a:cubicBezTo>
                    <a:pt x="632" y="214"/>
                    <a:pt x="634" y="215"/>
                    <a:pt x="638" y="215"/>
                  </a:cubicBezTo>
                  <a:cubicBezTo>
                    <a:pt x="641" y="215"/>
                    <a:pt x="641" y="215"/>
                    <a:pt x="641" y="215"/>
                  </a:cubicBezTo>
                  <a:cubicBezTo>
                    <a:pt x="641" y="212"/>
                    <a:pt x="641" y="212"/>
                    <a:pt x="641" y="212"/>
                  </a:cubicBezTo>
                  <a:cubicBezTo>
                    <a:pt x="639" y="212"/>
                    <a:pt x="639" y="212"/>
                    <a:pt x="639" y="212"/>
                  </a:cubicBezTo>
                  <a:cubicBezTo>
                    <a:pt x="637" y="212"/>
                    <a:pt x="636" y="212"/>
                    <a:pt x="636" y="209"/>
                  </a:cubicBezTo>
                  <a:cubicBezTo>
                    <a:pt x="636" y="195"/>
                    <a:pt x="636" y="195"/>
                    <a:pt x="636" y="195"/>
                  </a:cubicBezTo>
                  <a:cubicBezTo>
                    <a:pt x="641" y="195"/>
                    <a:pt x="641" y="195"/>
                    <a:pt x="641" y="195"/>
                  </a:cubicBezTo>
                  <a:cubicBezTo>
                    <a:pt x="641" y="192"/>
                    <a:pt x="641" y="192"/>
                    <a:pt x="641" y="192"/>
                  </a:cubicBezTo>
                  <a:cubicBezTo>
                    <a:pt x="636" y="192"/>
                    <a:pt x="636" y="192"/>
                    <a:pt x="636" y="192"/>
                  </a:cubicBezTo>
                  <a:lnTo>
                    <a:pt x="636" y="184"/>
                  </a:lnTo>
                  <a:close/>
                  <a:moveTo>
                    <a:pt x="150" y="94"/>
                  </a:moveTo>
                  <a:cubicBezTo>
                    <a:pt x="149" y="93"/>
                    <a:pt x="147" y="93"/>
                    <a:pt x="146" y="94"/>
                  </a:cubicBezTo>
                  <a:cubicBezTo>
                    <a:pt x="136" y="105"/>
                    <a:pt x="136" y="105"/>
                    <a:pt x="136" y="105"/>
                  </a:cubicBezTo>
                  <a:cubicBezTo>
                    <a:pt x="136" y="105"/>
                    <a:pt x="135" y="106"/>
                    <a:pt x="135" y="107"/>
                  </a:cubicBezTo>
                  <a:cubicBezTo>
                    <a:pt x="135" y="107"/>
                    <a:pt x="136" y="108"/>
                    <a:pt x="136" y="108"/>
                  </a:cubicBezTo>
                  <a:cubicBezTo>
                    <a:pt x="146" y="119"/>
                    <a:pt x="146" y="119"/>
                    <a:pt x="146" y="119"/>
                  </a:cubicBezTo>
                  <a:cubicBezTo>
                    <a:pt x="147" y="119"/>
                    <a:pt x="148" y="120"/>
                    <a:pt x="148" y="120"/>
                  </a:cubicBezTo>
                  <a:cubicBezTo>
                    <a:pt x="149" y="120"/>
                    <a:pt x="150" y="119"/>
                    <a:pt x="150" y="119"/>
                  </a:cubicBezTo>
                  <a:cubicBezTo>
                    <a:pt x="161" y="108"/>
                    <a:pt x="161" y="108"/>
                    <a:pt x="161" y="108"/>
                  </a:cubicBezTo>
                  <a:cubicBezTo>
                    <a:pt x="161" y="108"/>
                    <a:pt x="161" y="107"/>
                    <a:pt x="161" y="107"/>
                  </a:cubicBezTo>
                  <a:cubicBezTo>
                    <a:pt x="161" y="106"/>
                    <a:pt x="161" y="105"/>
                    <a:pt x="161" y="105"/>
                  </a:cubicBezTo>
                  <a:lnTo>
                    <a:pt x="150" y="94"/>
                  </a:lnTo>
                  <a:close/>
                  <a:moveTo>
                    <a:pt x="202" y="107"/>
                  </a:moveTo>
                  <a:cubicBezTo>
                    <a:pt x="202" y="107"/>
                    <a:pt x="202" y="108"/>
                    <a:pt x="202" y="108"/>
                  </a:cubicBezTo>
                  <a:cubicBezTo>
                    <a:pt x="213" y="119"/>
                    <a:pt x="213" y="119"/>
                    <a:pt x="213" y="119"/>
                  </a:cubicBezTo>
                  <a:cubicBezTo>
                    <a:pt x="213" y="119"/>
                    <a:pt x="214" y="120"/>
                    <a:pt x="215" y="120"/>
                  </a:cubicBezTo>
                  <a:cubicBezTo>
                    <a:pt x="215" y="120"/>
                    <a:pt x="216" y="119"/>
                    <a:pt x="217" y="119"/>
                  </a:cubicBezTo>
                  <a:cubicBezTo>
                    <a:pt x="227" y="108"/>
                    <a:pt x="227" y="108"/>
                    <a:pt x="227" y="108"/>
                  </a:cubicBezTo>
                  <a:cubicBezTo>
                    <a:pt x="228" y="107"/>
                    <a:pt x="228" y="106"/>
                    <a:pt x="227" y="105"/>
                  </a:cubicBezTo>
                  <a:cubicBezTo>
                    <a:pt x="217" y="94"/>
                    <a:pt x="217" y="94"/>
                    <a:pt x="217" y="94"/>
                  </a:cubicBezTo>
                  <a:cubicBezTo>
                    <a:pt x="216" y="94"/>
                    <a:pt x="215" y="93"/>
                    <a:pt x="215" y="93"/>
                  </a:cubicBezTo>
                  <a:cubicBezTo>
                    <a:pt x="214" y="93"/>
                    <a:pt x="213" y="94"/>
                    <a:pt x="213" y="94"/>
                  </a:cubicBezTo>
                  <a:cubicBezTo>
                    <a:pt x="202" y="105"/>
                    <a:pt x="202" y="105"/>
                    <a:pt x="202" y="105"/>
                  </a:cubicBezTo>
                  <a:cubicBezTo>
                    <a:pt x="202" y="105"/>
                    <a:pt x="202" y="106"/>
                    <a:pt x="202" y="107"/>
                  </a:cubicBezTo>
                  <a:close/>
                  <a:moveTo>
                    <a:pt x="700" y="215"/>
                  </a:moveTo>
                  <a:cubicBezTo>
                    <a:pt x="704" y="215"/>
                    <a:pt x="704" y="215"/>
                    <a:pt x="704" y="215"/>
                  </a:cubicBezTo>
                  <a:cubicBezTo>
                    <a:pt x="704" y="192"/>
                    <a:pt x="704" y="192"/>
                    <a:pt x="704" y="192"/>
                  </a:cubicBezTo>
                  <a:cubicBezTo>
                    <a:pt x="700" y="192"/>
                    <a:pt x="700" y="192"/>
                    <a:pt x="700" y="192"/>
                  </a:cubicBezTo>
                  <a:lnTo>
                    <a:pt x="700" y="215"/>
                  </a:lnTo>
                  <a:close/>
                  <a:moveTo>
                    <a:pt x="183" y="127"/>
                  </a:moveTo>
                  <a:cubicBezTo>
                    <a:pt x="182" y="126"/>
                    <a:pt x="181" y="126"/>
                    <a:pt x="180" y="127"/>
                  </a:cubicBezTo>
                  <a:cubicBezTo>
                    <a:pt x="169" y="138"/>
                    <a:pt x="169" y="138"/>
                    <a:pt x="169" y="138"/>
                  </a:cubicBezTo>
                  <a:cubicBezTo>
                    <a:pt x="169" y="138"/>
                    <a:pt x="168" y="139"/>
                    <a:pt x="168" y="140"/>
                  </a:cubicBezTo>
                  <a:cubicBezTo>
                    <a:pt x="168" y="140"/>
                    <a:pt x="169" y="141"/>
                    <a:pt x="169" y="141"/>
                  </a:cubicBezTo>
                  <a:cubicBezTo>
                    <a:pt x="180" y="152"/>
                    <a:pt x="180" y="152"/>
                    <a:pt x="180" y="152"/>
                  </a:cubicBezTo>
                  <a:cubicBezTo>
                    <a:pt x="180" y="152"/>
                    <a:pt x="181" y="153"/>
                    <a:pt x="182" y="153"/>
                  </a:cubicBezTo>
                  <a:cubicBezTo>
                    <a:pt x="182" y="153"/>
                    <a:pt x="183" y="152"/>
                    <a:pt x="183" y="152"/>
                  </a:cubicBezTo>
                  <a:cubicBezTo>
                    <a:pt x="194" y="141"/>
                    <a:pt x="194" y="141"/>
                    <a:pt x="194" y="141"/>
                  </a:cubicBezTo>
                  <a:cubicBezTo>
                    <a:pt x="195" y="140"/>
                    <a:pt x="195" y="139"/>
                    <a:pt x="194" y="138"/>
                  </a:cubicBezTo>
                  <a:lnTo>
                    <a:pt x="183" y="127"/>
                  </a:lnTo>
                  <a:close/>
                  <a:moveTo>
                    <a:pt x="656" y="191"/>
                  </a:moveTo>
                  <a:cubicBezTo>
                    <a:pt x="649" y="191"/>
                    <a:pt x="644" y="196"/>
                    <a:pt x="644" y="204"/>
                  </a:cubicBezTo>
                  <a:cubicBezTo>
                    <a:pt x="644" y="211"/>
                    <a:pt x="649" y="216"/>
                    <a:pt x="656" y="216"/>
                  </a:cubicBezTo>
                  <a:cubicBezTo>
                    <a:pt x="663" y="216"/>
                    <a:pt x="668" y="211"/>
                    <a:pt x="668" y="204"/>
                  </a:cubicBezTo>
                  <a:cubicBezTo>
                    <a:pt x="668" y="196"/>
                    <a:pt x="663" y="191"/>
                    <a:pt x="656" y="191"/>
                  </a:cubicBezTo>
                  <a:close/>
                  <a:moveTo>
                    <a:pt x="656" y="213"/>
                  </a:moveTo>
                  <a:cubicBezTo>
                    <a:pt x="651" y="213"/>
                    <a:pt x="648" y="209"/>
                    <a:pt x="648" y="204"/>
                  </a:cubicBezTo>
                  <a:cubicBezTo>
                    <a:pt x="648" y="198"/>
                    <a:pt x="651" y="194"/>
                    <a:pt x="656" y="194"/>
                  </a:cubicBezTo>
                  <a:cubicBezTo>
                    <a:pt x="660" y="194"/>
                    <a:pt x="664" y="198"/>
                    <a:pt x="664" y="204"/>
                  </a:cubicBezTo>
                  <a:cubicBezTo>
                    <a:pt x="664" y="209"/>
                    <a:pt x="660" y="213"/>
                    <a:pt x="656" y="213"/>
                  </a:cubicBezTo>
                  <a:close/>
                  <a:moveTo>
                    <a:pt x="580" y="215"/>
                  </a:moveTo>
                  <a:cubicBezTo>
                    <a:pt x="603" y="215"/>
                    <a:pt x="603" y="215"/>
                    <a:pt x="603" y="215"/>
                  </a:cubicBezTo>
                  <a:cubicBezTo>
                    <a:pt x="603" y="212"/>
                    <a:pt x="603" y="212"/>
                    <a:pt x="603" y="212"/>
                  </a:cubicBezTo>
                  <a:cubicBezTo>
                    <a:pt x="584" y="212"/>
                    <a:pt x="584" y="212"/>
                    <a:pt x="584" y="212"/>
                  </a:cubicBezTo>
                  <a:cubicBezTo>
                    <a:pt x="584" y="200"/>
                    <a:pt x="584" y="200"/>
                    <a:pt x="584" y="200"/>
                  </a:cubicBezTo>
                  <a:cubicBezTo>
                    <a:pt x="601" y="200"/>
                    <a:pt x="601" y="200"/>
                    <a:pt x="601" y="200"/>
                  </a:cubicBezTo>
                  <a:cubicBezTo>
                    <a:pt x="601" y="197"/>
                    <a:pt x="601" y="197"/>
                    <a:pt x="601" y="197"/>
                  </a:cubicBezTo>
                  <a:cubicBezTo>
                    <a:pt x="584" y="197"/>
                    <a:pt x="584" y="197"/>
                    <a:pt x="584" y="197"/>
                  </a:cubicBezTo>
                  <a:cubicBezTo>
                    <a:pt x="584" y="185"/>
                    <a:pt x="584" y="185"/>
                    <a:pt x="584" y="185"/>
                  </a:cubicBezTo>
                  <a:cubicBezTo>
                    <a:pt x="603" y="185"/>
                    <a:pt x="603" y="185"/>
                    <a:pt x="603" y="185"/>
                  </a:cubicBezTo>
                  <a:cubicBezTo>
                    <a:pt x="603" y="182"/>
                    <a:pt x="603" y="182"/>
                    <a:pt x="603" y="182"/>
                  </a:cubicBezTo>
                  <a:cubicBezTo>
                    <a:pt x="580" y="182"/>
                    <a:pt x="580" y="182"/>
                    <a:pt x="580" y="182"/>
                  </a:cubicBezTo>
                  <a:lnTo>
                    <a:pt x="580" y="215"/>
                  </a:lnTo>
                  <a:close/>
                  <a:moveTo>
                    <a:pt x="41" y="108"/>
                  </a:moveTo>
                  <a:cubicBezTo>
                    <a:pt x="37" y="105"/>
                    <a:pt x="31" y="105"/>
                    <a:pt x="27" y="108"/>
                  </a:cubicBezTo>
                  <a:cubicBezTo>
                    <a:pt x="3" y="133"/>
                    <a:pt x="3" y="133"/>
                    <a:pt x="3" y="133"/>
                  </a:cubicBezTo>
                  <a:cubicBezTo>
                    <a:pt x="1" y="135"/>
                    <a:pt x="0" y="137"/>
                    <a:pt x="0" y="140"/>
                  </a:cubicBezTo>
                  <a:cubicBezTo>
                    <a:pt x="0" y="142"/>
                    <a:pt x="1" y="145"/>
                    <a:pt x="3" y="147"/>
                  </a:cubicBezTo>
                  <a:cubicBezTo>
                    <a:pt x="20" y="164"/>
                    <a:pt x="20" y="164"/>
                    <a:pt x="20" y="164"/>
                  </a:cubicBezTo>
                  <a:cubicBezTo>
                    <a:pt x="13" y="171"/>
                    <a:pt x="13" y="171"/>
                    <a:pt x="13" y="171"/>
                  </a:cubicBezTo>
                  <a:cubicBezTo>
                    <a:pt x="10" y="175"/>
                    <a:pt x="10" y="181"/>
                    <a:pt x="13" y="185"/>
                  </a:cubicBezTo>
                  <a:cubicBezTo>
                    <a:pt x="15" y="187"/>
                    <a:pt x="18" y="188"/>
                    <a:pt x="21" y="188"/>
                  </a:cubicBezTo>
                  <a:cubicBezTo>
                    <a:pt x="23" y="188"/>
                    <a:pt x="26" y="187"/>
                    <a:pt x="28" y="185"/>
                  </a:cubicBezTo>
                  <a:cubicBezTo>
                    <a:pt x="41" y="171"/>
                    <a:pt x="41" y="171"/>
                    <a:pt x="41" y="171"/>
                  </a:cubicBezTo>
                  <a:cubicBezTo>
                    <a:pt x="41" y="171"/>
                    <a:pt x="41" y="171"/>
                    <a:pt x="41" y="171"/>
                  </a:cubicBezTo>
                  <a:cubicBezTo>
                    <a:pt x="66" y="147"/>
                    <a:pt x="66" y="147"/>
                    <a:pt x="66" y="147"/>
                  </a:cubicBezTo>
                  <a:cubicBezTo>
                    <a:pt x="67" y="145"/>
                    <a:pt x="68" y="142"/>
                    <a:pt x="68" y="140"/>
                  </a:cubicBezTo>
                  <a:cubicBezTo>
                    <a:pt x="68" y="137"/>
                    <a:pt x="67" y="135"/>
                    <a:pt x="66" y="133"/>
                  </a:cubicBezTo>
                  <a:lnTo>
                    <a:pt x="41" y="108"/>
                  </a:lnTo>
                  <a:close/>
                  <a:moveTo>
                    <a:pt x="47" y="141"/>
                  </a:moveTo>
                  <a:cubicBezTo>
                    <a:pt x="36" y="152"/>
                    <a:pt x="36" y="152"/>
                    <a:pt x="36" y="152"/>
                  </a:cubicBezTo>
                  <a:cubicBezTo>
                    <a:pt x="36" y="152"/>
                    <a:pt x="35" y="152"/>
                    <a:pt x="34" y="152"/>
                  </a:cubicBezTo>
                  <a:cubicBezTo>
                    <a:pt x="34" y="152"/>
                    <a:pt x="33" y="152"/>
                    <a:pt x="32" y="152"/>
                  </a:cubicBezTo>
                  <a:cubicBezTo>
                    <a:pt x="22" y="141"/>
                    <a:pt x="22" y="141"/>
                    <a:pt x="22" y="141"/>
                  </a:cubicBezTo>
                  <a:cubicBezTo>
                    <a:pt x="21" y="141"/>
                    <a:pt x="21" y="140"/>
                    <a:pt x="21" y="139"/>
                  </a:cubicBezTo>
                  <a:cubicBezTo>
                    <a:pt x="21" y="139"/>
                    <a:pt x="21" y="138"/>
                    <a:pt x="22" y="137"/>
                  </a:cubicBezTo>
                  <a:cubicBezTo>
                    <a:pt x="32" y="127"/>
                    <a:pt x="32" y="127"/>
                    <a:pt x="32" y="127"/>
                  </a:cubicBezTo>
                  <a:cubicBezTo>
                    <a:pt x="33" y="126"/>
                    <a:pt x="35" y="126"/>
                    <a:pt x="36" y="127"/>
                  </a:cubicBezTo>
                  <a:cubicBezTo>
                    <a:pt x="47" y="137"/>
                    <a:pt x="47" y="137"/>
                    <a:pt x="47" y="137"/>
                  </a:cubicBezTo>
                  <a:cubicBezTo>
                    <a:pt x="48" y="139"/>
                    <a:pt x="48" y="140"/>
                    <a:pt x="47" y="141"/>
                  </a:cubicBezTo>
                  <a:close/>
                  <a:moveTo>
                    <a:pt x="27" y="91"/>
                  </a:moveTo>
                  <a:cubicBezTo>
                    <a:pt x="29" y="93"/>
                    <a:pt x="32" y="94"/>
                    <a:pt x="34" y="94"/>
                  </a:cubicBezTo>
                  <a:cubicBezTo>
                    <a:pt x="37" y="94"/>
                    <a:pt x="39" y="93"/>
                    <a:pt x="41" y="91"/>
                  </a:cubicBezTo>
                  <a:cubicBezTo>
                    <a:pt x="53" y="80"/>
                    <a:pt x="53" y="80"/>
                    <a:pt x="53" y="80"/>
                  </a:cubicBezTo>
                  <a:cubicBezTo>
                    <a:pt x="55" y="78"/>
                    <a:pt x="56" y="75"/>
                    <a:pt x="56" y="73"/>
                  </a:cubicBezTo>
                  <a:cubicBezTo>
                    <a:pt x="56" y="70"/>
                    <a:pt x="55" y="68"/>
                    <a:pt x="53" y="66"/>
                  </a:cubicBezTo>
                  <a:cubicBezTo>
                    <a:pt x="41" y="54"/>
                    <a:pt x="41" y="54"/>
                    <a:pt x="41" y="54"/>
                  </a:cubicBezTo>
                  <a:cubicBezTo>
                    <a:pt x="39" y="52"/>
                    <a:pt x="37" y="51"/>
                    <a:pt x="34" y="51"/>
                  </a:cubicBezTo>
                  <a:cubicBezTo>
                    <a:pt x="32" y="51"/>
                    <a:pt x="29" y="52"/>
                    <a:pt x="27" y="54"/>
                  </a:cubicBezTo>
                  <a:cubicBezTo>
                    <a:pt x="16" y="66"/>
                    <a:pt x="16" y="66"/>
                    <a:pt x="16" y="66"/>
                  </a:cubicBezTo>
                  <a:cubicBezTo>
                    <a:pt x="14" y="68"/>
                    <a:pt x="13" y="70"/>
                    <a:pt x="13" y="73"/>
                  </a:cubicBezTo>
                  <a:cubicBezTo>
                    <a:pt x="13" y="75"/>
                    <a:pt x="14" y="78"/>
                    <a:pt x="16" y="80"/>
                  </a:cubicBezTo>
                  <a:lnTo>
                    <a:pt x="27" y="91"/>
                  </a:lnTo>
                  <a:close/>
                  <a:moveTo>
                    <a:pt x="728" y="111"/>
                  </a:moveTo>
                  <a:cubicBezTo>
                    <a:pt x="728" y="79"/>
                    <a:pt x="698" y="73"/>
                    <a:pt x="674" y="67"/>
                  </a:cubicBezTo>
                  <a:cubicBezTo>
                    <a:pt x="654" y="62"/>
                    <a:pt x="635" y="58"/>
                    <a:pt x="635" y="41"/>
                  </a:cubicBezTo>
                  <a:cubicBezTo>
                    <a:pt x="635" y="27"/>
                    <a:pt x="648" y="15"/>
                    <a:pt x="670" y="15"/>
                  </a:cubicBezTo>
                  <a:cubicBezTo>
                    <a:pt x="691" y="15"/>
                    <a:pt x="708" y="23"/>
                    <a:pt x="718" y="32"/>
                  </a:cubicBezTo>
                  <a:cubicBezTo>
                    <a:pt x="723" y="32"/>
                    <a:pt x="723" y="32"/>
                    <a:pt x="723" y="32"/>
                  </a:cubicBezTo>
                  <a:cubicBezTo>
                    <a:pt x="723" y="16"/>
                    <a:pt x="723" y="16"/>
                    <a:pt x="723" y="16"/>
                  </a:cubicBezTo>
                  <a:cubicBezTo>
                    <a:pt x="714" y="8"/>
                    <a:pt x="695" y="0"/>
                    <a:pt x="674" y="0"/>
                  </a:cubicBezTo>
                  <a:cubicBezTo>
                    <a:pt x="638" y="0"/>
                    <a:pt x="617" y="18"/>
                    <a:pt x="617" y="41"/>
                  </a:cubicBezTo>
                  <a:cubicBezTo>
                    <a:pt x="617" y="72"/>
                    <a:pt x="647" y="77"/>
                    <a:pt x="672" y="83"/>
                  </a:cubicBezTo>
                  <a:cubicBezTo>
                    <a:pt x="691" y="88"/>
                    <a:pt x="711" y="93"/>
                    <a:pt x="711" y="111"/>
                  </a:cubicBezTo>
                  <a:cubicBezTo>
                    <a:pt x="711" y="121"/>
                    <a:pt x="699" y="134"/>
                    <a:pt x="675" y="134"/>
                  </a:cubicBezTo>
                  <a:cubicBezTo>
                    <a:pt x="657" y="134"/>
                    <a:pt x="633" y="124"/>
                    <a:pt x="620" y="110"/>
                  </a:cubicBezTo>
                  <a:cubicBezTo>
                    <a:pt x="615" y="110"/>
                    <a:pt x="615" y="110"/>
                    <a:pt x="615" y="110"/>
                  </a:cubicBezTo>
                  <a:cubicBezTo>
                    <a:pt x="615" y="130"/>
                    <a:pt x="615" y="130"/>
                    <a:pt x="615" y="130"/>
                  </a:cubicBezTo>
                  <a:cubicBezTo>
                    <a:pt x="633" y="144"/>
                    <a:pt x="652" y="150"/>
                    <a:pt x="675" y="150"/>
                  </a:cubicBezTo>
                  <a:cubicBezTo>
                    <a:pt x="709" y="150"/>
                    <a:pt x="728" y="132"/>
                    <a:pt x="728" y="111"/>
                  </a:cubicBezTo>
                  <a:close/>
                  <a:moveTo>
                    <a:pt x="718" y="191"/>
                  </a:moveTo>
                  <a:cubicBezTo>
                    <a:pt x="714" y="191"/>
                    <a:pt x="712" y="193"/>
                    <a:pt x="710" y="194"/>
                  </a:cubicBezTo>
                  <a:cubicBezTo>
                    <a:pt x="710" y="198"/>
                    <a:pt x="710" y="198"/>
                    <a:pt x="710" y="198"/>
                  </a:cubicBezTo>
                  <a:cubicBezTo>
                    <a:pt x="710" y="198"/>
                    <a:pt x="710" y="198"/>
                    <a:pt x="710" y="198"/>
                  </a:cubicBezTo>
                  <a:cubicBezTo>
                    <a:pt x="713" y="196"/>
                    <a:pt x="715" y="195"/>
                    <a:pt x="718" y="195"/>
                  </a:cubicBezTo>
                  <a:cubicBezTo>
                    <a:pt x="721" y="195"/>
                    <a:pt x="723" y="197"/>
                    <a:pt x="724" y="199"/>
                  </a:cubicBezTo>
                  <a:cubicBezTo>
                    <a:pt x="724" y="200"/>
                    <a:pt x="724" y="200"/>
                    <a:pt x="724" y="200"/>
                  </a:cubicBezTo>
                  <a:cubicBezTo>
                    <a:pt x="722" y="200"/>
                    <a:pt x="719" y="201"/>
                    <a:pt x="717" y="201"/>
                  </a:cubicBezTo>
                  <a:cubicBezTo>
                    <a:pt x="712" y="202"/>
                    <a:pt x="708" y="204"/>
                    <a:pt x="708" y="209"/>
                  </a:cubicBezTo>
                  <a:cubicBezTo>
                    <a:pt x="708" y="213"/>
                    <a:pt x="711" y="216"/>
                    <a:pt x="716" y="216"/>
                  </a:cubicBezTo>
                  <a:cubicBezTo>
                    <a:pt x="719" y="216"/>
                    <a:pt x="722" y="215"/>
                    <a:pt x="724" y="212"/>
                  </a:cubicBezTo>
                  <a:cubicBezTo>
                    <a:pt x="724" y="212"/>
                    <a:pt x="724" y="212"/>
                    <a:pt x="724" y="212"/>
                  </a:cubicBezTo>
                  <a:cubicBezTo>
                    <a:pt x="724" y="215"/>
                    <a:pt x="724" y="215"/>
                    <a:pt x="724" y="215"/>
                  </a:cubicBezTo>
                  <a:cubicBezTo>
                    <a:pt x="728" y="215"/>
                    <a:pt x="728" y="215"/>
                    <a:pt x="728" y="215"/>
                  </a:cubicBezTo>
                  <a:cubicBezTo>
                    <a:pt x="728" y="210"/>
                    <a:pt x="728" y="206"/>
                    <a:pt x="728" y="201"/>
                  </a:cubicBezTo>
                  <a:cubicBezTo>
                    <a:pt x="728" y="195"/>
                    <a:pt x="724" y="191"/>
                    <a:pt x="718" y="191"/>
                  </a:cubicBezTo>
                  <a:close/>
                  <a:moveTo>
                    <a:pt x="724" y="208"/>
                  </a:moveTo>
                  <a:cubicBezTo>
                    <a:pt x="724" y="208"/>
                    <a:pt x="724" y="208"/>
                    <a:pt x="724" y="208"/>
                  </a:cubicBezTo>
                  <a:cubicBezTo>
                    <a:pt x="724" y="211"/>
                    <a:pt x="720" y="213"/>
                    <a:pt x="718" y="213"/>
                  </a:cubicBezTo>
                  <a:cubicBezTo>
                    <a:pt x="714" y="213"/>
                    <a:pt x="712" y="211"/>
                    <a:pt x="712" y="209"/>
                  </a:cubicBezTo>
                  <a:cubicBezTo>
                    <a:pt x="712" y="206"/>
                    <a:pt x="714" y="205"/>
                    <a:pt x="718" y="204"/>
                  </a:cubicBezTo>
                  <a:cubicBezTo>
                    <a:pt x="720" y="204"/>
                    <a:pt x="722" y="203"/>
                    <a:pt x="724" y="203"/>
                  </a:cubicBezTo>
                  <a:lnTo>
                    <a:pt x="724" y="208"/>
                  </a:lnTo>
                  <a:close/>
                  <a:moveTo>
                    <a:pt x="700" y="186"/>
                  </a:moveTo>
                  <a:cubicBezTo>
                    <a:pt x="704" y="186"/>
                    <a:pt x="704" y="186"/>
                    <a:pt x="704" y="186"/>
                  </a:cubicBezTo>
                  <a:cubicBezTo>
                    <a:pt x="704" y="181"/>
                    <a:pt x="704" y="181"/>
                    <a:pt x="704" y="181"/>
                  </a:cubicBezTo>
                  <a:cubicBezTo>
                    <a:pt x="700" y="181"/>
                    <a:pt x="700" y="181"/>
                    <a:pt x="700" y="181"/>
                  </a:cubicBezTo>
                  <a:lnTo>
                    <a:pt x="700" y="186"/>
                  </a:lnTo>
                  <a:close/>
                  <a:moveTo>
                    <a:pt x="180" y="85"/>
                  </a:moveTo>
                  <a:cubicBezTo>
                    <a:pt x="180" y="86"/>
                    <a:pt x="181" y="86"/>
                    <a:pt x="182" y="86"/>
                  </a:cubicBezTo>
                  <a:cubicBezTo>
                    <a:pt x="182" y="86"/>
                    <a:pt x="183" y="86"/>
                    <a:pt x="183" y="85"/>
                  </a:cubicBezTo>
                  <a:cubicBezTo>
                    <a:pt x="194" y="75"/>
                    <a:pt x="194" y="75"/>
                    <a:pt x="194" y="75"/>
                  </a:cubicBezTo>
                  <a:cubicBezTo>
                    <a:pt x="195" y="74"/>
                    <a:pt x="195" y="72"/>
                    <a:pt x="194" y="71"/>
                  </a:cubicBezTo>
                  <a:cubicBezTo>
                    <a:pt x="183" y="61"/>
                    <a:pt x="183" y="61"/>
                    <a:pt x="183" y="61"/>
                  </a:cubicBezTo>
                  <a:cubicBezTo>
                    <a:pt x="183" y="60"/>
                    <a:pt x="182" y="60"/>
                    <a:pt x="182" y="60"/>
                  </a:cubicBezTo>
                  <a:cubicBezTo>
                    <a:pt x="181" y="60"/>
                    <a:pt x="180" y="60"/>
                    <a:pt x="180" y="61"/>
                  </a:cubicBezTo>
                  <a:cubicBezTo>
                    <a:pt x="169" y="71"/>
                    <a:pt x="169" y="71"/>
                    <a:pt x="169" y="71"/>
                  </a:cubicBezTo>
                  <a:cubicBezTo>
                    <a:pt x="169" y="72"/>
                    <a:pt x="168" y="72"/>
                    <a:pt x="168" y="73"/>
                  </a:cubicBezTo>
                  <a:cubicBezTo>
                    <a:pt x="168" y="74"/>
                    <a:pt x="169" y="75"/>
                    <a:pt x="169" y="75"/>
                  </a:cubicBezTo>
                  <a:lnTo>
                    <a:pt x="180" y="85"/>
                  </a:lnTo>
                  <a:close/>
                  <a:moveTo>
                    <a:pt x="685" y="192"/>
                  </a:moveTo>
                  <a:cubicBezTo>
                    <a:pt x="682" y="192"/>
                    <a:pt x="678" y="193"/>
                    <a:pt x="677" y="196"/>
                  </a:cubicBezTo>
                  <a:cubicBezTo>
                    <a:pt x="676" y="196"/>
                    <a:pt x="676" y="196"/>
                    <a:pt x="676" y="196"/>
                  </a:cubicBezTo>
                  <a:cubicBezTo>
                    <a:pt x="676" y="192"/>
                    <a:pt x="676" y="192"/>
                    <a:pt x="676" y="192"/>
                  </a:cubicBezTo>
                  <a:cubicBezTo>
                    <a:pt x="673" y="192"/>
                    <a:pt x="673" y="192"/>
                    <a:pt x="673" y="192"/>
                  </a:cubicBezTo>
                  <a:cubicBezTo>
                    <a:pt x="673" y="215"/>
                    <a:pt x="673" y="215"/>
                    <a:pt x="673" y="215"/>
                  </a:cubicBezTo>
                  <a:cubicBezTo>
                    <a:pt x="677" y="215"/>
                    <a:pt x="677" y="215"/>
                    <a:pt x="677" y="215"/>
                  </a:cubicBezTo>
                  <a:cubicBezTo>
                    <a:pt x="677" y="200"/>
                    <a:pt x="677" y="200"/>
                    <a:pt x="677" y="200"/>
                  </a:cubicBezTo>
                  <a:cubicBezTo>
                    <a:pt x="677" y="197"/>
                    <a:pt x="681" y="195"/>
                    <a:pt x="684" y="195"/>
                  </a:cubicBezTo>
                  <a:cubicBezTo>
                    <a:pt x="687" y="195"/>
                    <a:pt x="690" y="197"/>
                    <a:pt x="690" y="201"/>
                  </a:cubicBezTo>
                  <a:cubicBezTo>
                    <a:pt x="690" y="215"/>
                    <a:pt x="690" y="215"/>
                    <a:pt x="690" y="215"/>
                  </a:cubicBezTo>
                  <a:cubicBezTo>
                    <a:pt x="694" y="215"/>
                    <a:pt x="694" y="215"/>
                    <a:pt x="694" y="215"/>
                  </a:cubicBezTo>
                  <a:cubicBezTo>
                    <a:pt x="694" y="200"/>
                    <a:pt x="694" y="200"/>
                    <a:pt x="694" y="200"/>
                  </a:cubicBezTo>
                  <a:cubicBezTo>
                    <a:pt x="694" y="194"/>
                    <a:pt x="690" y="192"/>
                    <a:pt x="685" y="192"/>
                  </a:cubicBezTo>
                  <a:close/>
                  <a:moveTo>
                    <a:pt x="501" y="196"/>
                  </a:moveTo>
                  <a:cubicBezTo>
                    <a:pt x="500" y="196"/>
                    <a:pt x="500" y="196"/>
                    <a:pt x="500" y="196"/>
                  </a:cubicBezTo>
                  <a:cubicBezTo>
                    <a:pt x="500" y="192"/>
                    <a:pt x="500" y="192"/>
                    <a:pt x="500" y="192"/>
                  </a:cubicBezTo>
                  <a:cubicBezTo>
                    <a:pt x="496" y="192"/>
                    <a:pt x="496" y="192"/>
                    <a:pt x="496" y="192"/>
                  </a:cubicBezTo>
                  <a:cubicBezTo>
                    <a:pt x="496" y="215"/>
                    <a:pt x="496" y="215"/>
                    <a:pt x="496" y="215"/>
                  </a:cubicBezTo>
                  <a:cubicBezTo>
                    <a:pt x="500" y="215"/>
                    <a:pt x="500" y="215"/>
                    <a:pt x="500" y="215"/>
                  </a:cubicBezTo>
                  <a:cubicBezTo>
                    <a:pt x="500" y="202"/>
                    <a:pt x="500" y="202"/>
                    <a:pt x="500" y="202"/>
                  </a:cubicBezTo>
                  <a:cubicBezTo>
                    <a:pt x="501" y="198"/>
                    <a:pt x="503" y="195"/>
                    <a:pt x="506" y="195"/>
                  </a:cubicBezTo>
                  <a:cubicBezTo>
                    <a:pt x="509" y="195"/>
                    <a:pt x="509" y="195"/>
                    <a:pt x="509" y="195"/>
                  </a:cubicBezTo>
                  <a:cubicBezTo>
                    <a:pt x="509" y="192"/>
                    <a:pt x="509" y="192"/>
                    <a:pt x="509" y="192"/>
                  </a:cubicBezTo>
                  <a:cubicBezTo>
                    <a:pt x="506" y="192"/>
                    <a:pt x="506" y="192"/>
                    <a:pt x="506" y="192"/>
                  </a:cubicBezTo>
                  <a:cubicBezTo>
                    <a:pt x="503" y="192"/>
                    <a:pt x="501" y="193"/>
                    <a:pt x="501" y="196"/>
                  </a:cubicBezTo>
                  <a:close/>
                  <a:moveTo>
                    <a:pt x="513" y="215"/>
                  </a:moveTo>
                  <a:cubicBezTo>
                    <a:pt x="517" y="215"/>
                    <a:pt x="517" y="215"/>
                    <a:pt x="517" y="215"/>
                  </a:cubicBezTo>
                  <a:cubicBezTo>
                    <a:pt x="517" y="192"/>
                    <a:pt x="517" y="192"/>
                    <a:pt x="517" y="192"/>
                  </a:cubicBezTo>
                  <a:cubicBezTo>
                    <a:pt x="513" y="192"/>
                    <a:pt x="513" y="192"/>
                    <a:pt x="513" y="192"/>
                  </a:cubicBezTo>
                  <a:lnTo>
                    <a:pt x="513" y="215"/>
                  </a:lnTo>
                  <a:close/>
                  <a:moveTo>
                    <a:pt x="525" y="2"/>
                  </a:moveTo>
                  <a:cubicBezTo>
                    <a:pt x="472" y="142"/>
                    <a:pt x="472" y="142"/>
                    <a:pt x="472" y="142"/>
                  </a:cubicBezTo>
                  <a:cubicBezTo>
                    <a:pt x="472" y="147"/>
                    <a:pt x="472" y="147"/>
                    <a:pt x="472" y="147"/>
                  </a:cubicBezTo>
                  <a:cubicBezTo>
                    <a:pt x="487" y="147"/>
                    <a:pt x="487" y="147"/>
                    <a:pt x="487" y="147"/>
                  </a:cubicBezTo>
                  <a:cubicBezTo>
                    <a:pt x="506" y="95"/>
                    <a:pt x="506" y="95"/>
                    <a:pt x="506" y="95"/>
                  </a:cubicBezTo>
                  <a:cubicBezTo>
                    <a:pt x="569" y="95"/>
                    <a:pt x="569" y="95"/>
                    <a:pt x="569" y="95"/>
                  </a:cubicBezTo>
                  <a:cubicBezTo>
                    <a:pt x="589" y="147"/>
                    <a:pt x="589" y="147"/>
                    <a:pt x="589" y="147"/>
                  </a:cubicBezTo>
                  <a:cubicBezTo>
                    <a:pt x="606" y="147"/>
                    <a:pt x="606" y="147"/>
                    <a:pt x="606" y="147"/>
                  </a:cubicBezTo>
                  <a:cubicBezTo>
                    <a:pt x="606" y="142"/>
                    <a:pt x="606" y="142"/>
                    <a:pt x="606" y="142"/>
                  </a:cubicBezTo>
                  <a:cubicBezTo>
                    <a:pt x="551" y="2"/>
                    <a:pt x="551" y="2"/>
                    <a:pt x="551" y="2"/>
                  </a:cubicBezTo>
                  <a:lnTo>
                    <a:pt x="525" y="2"/>
                  </a:lnTo>
                  <a:close/>
                  <a:moveTo>
                    <a:pt x="512" y="81"/>
                  </a:moveTo>
                  <a:cubicBezTo>
                    <a:pt x="534" y="23"/>
                    <a:pt x="534" y="23"/>
                    <a:pt x="534" y="23"/>
                  </a:cubicBezTo>
                  <a:cubicBezTo>
                    <a:pt x="537" y="14"/>
                    <a:pt x="537" y="14"/>
                    <a:pt x="537" y="14"/>
                  </a:cubicBezTo>
                  <a:cubicBezTo>
                    <a:pt x="537" y="14"/>
                    <a:pt x="537" y="14"/>
                    <a:pt x="537" y="14"/>
                  </a:cubicBezTo>
                  <a:cubicBezTo>
                    <a:pt x="540" y="23"/>
                    <a:pt x="540" y="23"/>
                    <a:pt x="540" y="23"/>
                  </a:cubicBezTo>
                  <a:cubicBezTo>
                    <a:pt x="563" y="81"/>
                    <a:pt x="563" y="81"/>
                    <a:pt x="563" y="81"/>
                  </a:cubicBezTo>
                  <a:lnTo>
                    <a:pt x="512" y="81"/>
                  </a:lnTo>
                  <a:close/>
                  <a:moveTo>
                    <a:pt x="480" y="191"/>
                  </a:moveTo>
                  <a:cubicBezTo>
                    <a:pt x="477" y="191"/>
                    <a:pt x="474" y="193"/>
                    <a:pt x="473" y="195"/>
                  </a:cubicBezTo>
                  <a:cubicBezTo>
                    <a:pt x="473" y="195"/>
                    <a:pt x="473" y="195"/>
                    <a:pt x="473" y="195"/>
                  </a:cubicBezTo>
                  <a:cubicBezTo>
                    <a:pt x="473" y="192"/>
                    <a:pt x="473" y="192"/>
                    <a:pt x="473" y="192"/>
                  </a:cubicBezTo>
                  <a:cubicBezTo>
                    <a:pt x="469" y="192"/>
                    <a:pt x="469" y="192"/>
                    <a:pt x="469" y="192"/>
                  </a:cubicBezTo>
                  <a:cubicBezTo>
                    <a:pt x="469" y="225"/>
                    <a:pt x="469" y="225"/>
                    <a:pt x="469" y="225"/>
                  </a:cubicBezTo>
                  <a:cubicBezTo>
                    <a:pt x="473" y="225"/>
                    <a:pt x="473" y="225"/>
                    <a:pt x="473" y="225"/>
                  </a:cubicBezTo>
                  <a:cubicBezTo>
                    <a:pt x="473" y="212"/>
                    <a:pt x="473" y="212"/>
                    <a:pt x="473" y="212"/>
                  </a:cubicBezTo>
                  <a:cubicBezTo>
                    <a:pt x="473" y="212"/>
                    <a:pt x="473" y="212"/>
                    <a:pt x="473" y="212"/>
                  </a:cubicBezTo>
                  <a:cubicBezTo>
                    <a:pt x="474" y="214"/>
                    <a:pt x="477" y="216"/>
                    <a:pt x="480" y="216"/>
                  </a:cubicBezTo>
                  <a:cubicBezTo>
                    <a:pt x="486" y="216"/>
                    <a:pt x="491" y="211"/>
                    <a:pt x="491" y="203"/>
                  </a:cubicBezTo>
                  <a:cubicBezTo>
                    <a:pt x="491" y="196"/>
                    <a:pt x="487" y="191"/>
                    <a:pt x="480" y="191"/>
                  </a:cubicBezTo>
                  <a:close/>
                  <a:moveTo>
                    <a:pt x="479" y="212"/>
                  </a:moveTo>
                  <a:cubicBezTo>
                    <a:pt x="476" y="212"/>
                    <a:pt x="473" y="211"/>
                    <a:pt x="473" y="208"/>
                  </a:cubicBezTo>
                  <a:cubicBezTo>
                    <a:pt x="473" y="201"/>
                    <a:pt x="473" y="201"/>
                    <a:pt x="473" y="201"/>
                  </a:cubicBezTo>
                  <a:cubicBezTo>
                    <a:pt x="473" y="197"/>
                    <a:pt x="476" y="195"/>
                    <a:pt x="479" y="195"/>
                  </a:cubicBezTo>
                  <a:cubicBezTo>
                    <a:pt x="484" y="195"/>
                    <a:pt x="488" y="198"/>
                    <a:pt x="488" y="203"/>
                  </a:cubicBezTo>
                  <a:cubicBezTo>
                    <a:pt x="488" y="209"/>
                    <a:pt x="484" y="212"/>
                    <a:pt x="479" y="212"/>
                  </a:cubicBezTo>
                  <a:close/>
                  <a:moveTo>
                    <a:pt x="513" y="186"/>
                  </a:moveTo>
                  <a:cubicBezTo>
                    <a:pt x="517" y="186"/>
                    <a:pt x="517" y="186"/>
                    <a:pt x="517" y="186"/>
                  </a:cubicBezTo>
                  <a:cubicBezTo>
                    <a:pt x="517" y="181"/>
                    <a:pt x="517" y="181"/>
                    <a:pt x="517" y="181"/>
                  </a:cubicBezTo>
                  <a:cubicBezTo>
                    <a:pt x="513" y="181"/>
                    <a:pt x="513" y="181"/>
                    <a:pt x="513" y="181"/>
                  </a:cubicBezTo>
                  <a:lnTo>
                    <a:pt x="513" y="186"/>
                  </a:lnTo>
                  <a:close/>
                  <a:moveTo>
                    <a:pt x="566" y="204"/>
                  </a:moveTo>
                  <a:cubicBezTo>
                    <a:pt x="566" y="197"/>
                    <a:pt x="563" y="191"/>
                    <a:pt x="555" y="191"/>
                  </a:cubicBezTo>
                  <a:cubicBezTo>
                    <a:pt x="548" y="191"/>
                    <a:pt x="544" y="197"/>
                    <a:pt x="544" y="203"/>
                  </a:cubicBezTo>
                  <a:cubicBezTo>
                    <a:pt x="544" y="212"/>
                    <a:pt x="549" y="216"/>
                    <a:pt x="557" y="216"/>
                  </a:cubicBezTo>
                  <a:cubicBezTo>
                    <a:pt x="559" y="216"/>
                    <a:pt x="563" y="215"/>
                    <a:pt x="565" y="213"/>
                  </a:cubicBezTo>
                  <a:cubicBezTo>
                    <a:pt x="565" y="210"/>
                    <a:pt x="565" y="210"/>
                    <a:pt x="565" y="210"/>
                  </a:cubicBezTo>
                  <a:cubicBezTo>
                    <a:pt x="564" y="210"/>
                    <a:pt x="564" y="210"/>
                    <a:pt x="564" y="210"/>
                  </a:cubicBezTo>
                  <a:cubicBezTo>
                    <a:pt x="562" y="212"/>
                    <a:pt x="559" y="213"/>
                    <a:pt x="557" y="213"/>
                  </a:cubicBezTo>
                  <a:cubicBezTo>
                    <a:pt x="552" y="213"/>
                    <a:pt x="550" y="211"/>
                    <a:pt x="549" y="208"/>
                  </a:cubicBezTo>
                  <a:cubicBezTo>
                    <a:pt x="548" y="207"/>
                    <a:pt x="548" y="206"/>
                    <a:pt x="548" y="204"/>
                  </a:cubicBezTo>
                  <a:cubicBezTo>
                    <a:pt x="548" y="204"/>
                    <a:pt x="548" y="204"/>
                    <a:pt x="548" y="204"/>
                  </a:cubicBezTo>
                  <a:lnTo>
                    <a:pt x="566" y="204"/>
                  </a:lnTo>
                  <a:close/>
                  <a:moveTo>
                    <a:pt x="555" y="194"/>
                  </a:moveTo>
                  <a:cubicBezTo>
                    <a:pt x="559" y="194"/>
                    <a:pt x="562" y="197"/>
                    <a:pt x="562" y="201"/>
                  </a:cubicBezTo>
                  <a:cubicBezTo>
                    <a:pt x="548" y="201"/>
                    <a:pt x="548" y="201"/>
                    <a:pt x="548" y="201"/>
                  </a:cubicBezTo>
                  <a:cubicBezTo>
                    <a:pt x="549" y="197"/>
                    <a:pt x="551" y="194"/>
                    <a:pt x="555" y="194"/>
                  </a:cubicBezTo>
                  <a:close/>
                  <a:moveTo>
                    <a:pt x="526" y="198"/>
                  </a:moveTo>
                  <a:cubicBezTo>
                    <a:pt x="526" y="196"/>
                    <a:pt x="528" y="194"/>
                    <a:pt x="532" y="194"/>
                  </a:cubicBezTo>
                  <a:cubicBezTo>
                    <a:pt x="536" y="194"/>
                    <a:pt x="538" y="196"/>
                    <a:pt x="539" y="197"/>
                  </a:cubicBezTo>
                  <a:cubicBezTo>
                    <a:pt x="540" y="197"/>
                    <a:pt x="540" y="197"/>
                    <a:pt x="540" y="197"/>
                  </a:cubicBezTo>
                  <a:cubicBezTo>
                    <a:pt x="540" y="193"/>
                    <a:pt x="540" y="193"/>
                    <a:pt x="540" y="193"/>
                  </a:cubicBezTo>
                  <a:cubicBezTo>
                    <a:pt x="538" y="193"/>
                    <a:pt x="536" y="192"/>
                    <a:pt x="532" y="192"/>
                  </a:cubicBezTo>
                  <a:cubicBezTo>
                    <a:pt x="526" y="192"/>
                    <a:pt x="523" y="194"/>
                    <a:pt x="523" y="198"/>
                  </a:cubicBezTo>
                  <a:cubicBezTo>
                    <a:pt x="523" y="206"/>
                    <a:pt x="537" y="204"/>
                    <a:pt x="537" y="209"/>
                  </a:cubicBezTo>
                  <a:cubicBezTo>
                    <a:pt x="537" y="212"/>
                    <a:pt x="535" y="213"/>
                    <a:pt x="532" y="213"/>
                  </a:cubicBezTo>
                  <a:cubicBezTo>
                    <a:pt x="529" y="213"/>
                    <a:pt x="525" y="211"/>
                    <a:pt x="524" y="210"/>
                  </a:cubicBezTo>
                  <a:cubicBezTo>
                    <a:pt x="523" y="210"/>
                    <a:pt x="523" y="210"/>
                    <a:pt x="523" y="210"/>
                  </a:cubicBezTo>
                  <a:cubicBezTo>
                    <a:pt x="523" y="213"/>
                    <a:pt x="523" y="213"/>
                    <a:pt x="523" y="213"/>
                  </a:cubicBezTo>
                  <a:cubicBezTo>
                    <a:pt x="525" y="215"/>
                    <a:pt x="528" y="216"/>
                    <a:pt x="531" y="216"/>
                  </a:cubicBezTo>
                  <a:cubicBezTo>
                    <a:pt x="538" y="216"/>
                    <a:pt x="541" y="213"/>
                    <a:pt x="541" y="209"/>
                  </a:cubicBezTo>
                  <a:cubicBezTo>
                    <a:pt x="541" y="201"/>
                    <a:pt x="526" y="203"/>
                    <a:pt x="526" y="198"/>
                  </a:cubicBezTo>
                  <a:close/>
                  <a:moveTo>
                    <a:pt x="359" y="215"/>
                  </a:moveTo>
                  <a:cubicBezTo>
                    <a:pt x="382" y="215"/>
                    <a:pt x="382" y="215"/>
                    <a:pt x="382" y="215"/>
                  </a:cubicBezTo>
                  <a:cubicBezTo>
                    <a:pt x="382" y="212"/>
                    <a:pt x="382" y="212"/>
                    <a:pt x="382" y="212"/>
                  </a:cubicBezTo>
                  <a:cubicBezTo>
                    <a:pt x="363" y="212"/>
                    <a:pt x="363" y="212"/>
                    <a:pt x="363" y="212"/>
                  </a:cubicBezTo>
                  <a:cubicBezTo>
                    <a:pt x="363" y="200"/>
                    <a:pt x="363" y="200"/>
                    <a:pt x="363" y="200"/>
                  </a:cubicBezTo>
                  <a:cubicBezTo>
                    <a:pt x="381" y="200"/>
                    <a:pt x="381" y="200"/>
                    <a:pt x="381" y="200"/>
                  </a:cubicBezTo>
                  <a:cubicBezTo>
                    <a:pt x="381" y="197"/>
                    <a:pt x="381" y="197"/>
                    <a:pt x="381" y="197"/>
                  </a:cubicBezTo>
                  <a:cubicBezTo>
                    <a:pt x="363" y="197"/>
                    <a:pt x="363" y="197"/>
                    <a:pt x="363" y="197"/>
                  </a:cubicBezTo>
                  <a:cubicBezTo>
                    <a:pt x="363" y="185"/>
                    <a:pt x="363" y="185"/>
                    <a:pt x="363" y="185"/>
                  </a:cubicBezTo>
                  <a:cubicBezTo>
                    <a:pt x="382" y="185"/>
                    <a:pt x="382" y="185"/>
                    <a:pt x="382" y="185"/>
                  </a:cubicBezTo>
                  <a:cubicBezTo>
                    <a:pt x="382" y="182"/>
                    <a:pt x="382" y="182"/>
                    <a:pt x="382" y="182"/>
                  </a:cubicBezTo>
                  <a:cubicBezTo>
                    <a:pt x="359" y="182"/>
                    <a:pt x="359" y="182"/>
                    <a:pt x="359" y="182"/>
                  </a:cubicBezTo>
                  <a:lnTo>
                    <a:pt x="359" y="215"/>
                  </a:lnTo>
                  <a:close/>
                  <a:moveTo>
                    <a:pt x="457" y="196"/>
                  </a:moveTo>
                  <a:cubicBezTo>
                    <a:pt x="456" y="196"/>
                    <a:pt x="456" y="196"/>
                    <a:pt x="456" y="196"/>
                  </a:cubicBezTo>
                  <a:cubicBezTo>
                    <a:pt x="456" y="192"/>
                    <a:pt x="456" y="192"/>
                    <a:pt x="456" y="192"/>
                  </a:cubicBezTo>
                  <a:cubicBezTo>
                    <a:pt x="453" y="192"/>
                    <a:pt x="453" y="192"/>
                    <a:pt x="453" y="192"/>
                  </a:cubicBezTo>
                  <a:cubicBezTo>
                    <a:pt x="453" y="215"/>
                    <a:pt x="453" y="215"/>
                    <a:pt x="453" y="215"/>
                  </a:cubicBezTo>
                  <a:cubicBezTo>
                    <a:pt x="457" y="215"/>
                    <a:pt x="457" y="215"/>
                    <a:pt x="457" y="215"/>
                  </a:cubicBezTo>
                  <a:cubicBezTo>
                    <a:pt x="457" y="202"/>
                    <a:pt x="457" y="202"/>
                    <a:pt x="457" y="202"/>
                  </a:cubicBezTo>
                  <a:cubicBezTo>
                    <a:pt x="457" y="198"/>
                    <a:pt x="459" y="195"/>
                    <a:pt x="462" y="195"/>
                  </a:cubicBezTo>
                  <a:cubicBezTo>
                    <a:pt x="465" y="195"/>
                    <a:pt x="465" y="195"/>
                    <a:pt x="465" y="195"/>
                  </a:cubicBezTo>
                  <a:cubicBezTo>
                    <a:pt x="465" y="192"/>
                    <a:pt x="465" y="192"/>
                    <a:pt x="465" y="192"/>
                  </a:cubicBezTo>
                  <a:cubicBezTo>
                    <a:pt x="462" y="192"/>
                    <a:pt x="462" y="192"/>
                    <a:pt x="462" y="192"/>
                  </a:cubicBezTo>
                  <a:cubicBezTo>
                    <a:pt x="459" y="192"/>
                    <a:pt x="458" y="193"/>
                    <a:pt x="457" y="196"/>
                  </a:cubicBezTo>
                  <a:close/>
                  <a:moveTo>
                    <a:pt x="302" y="8"/>
                  </a:moveTo>
                  <a:cubicBezTo>
                    <a:pt x="301" y="4"/>
                    <a:pt x="297" y="2"/>
                    <a:pt x="293" y="2"/>
                  </a:cubicBezTo>
                  <a:cubicBezTo>
                    <a:pt x="164" y="2"/>
                    <a:pt x="164" y="2"/>
                    <a:pt x="164" y="2"/>
                  </a:cubicBezTo>
                  <a:cubicBezTo>
                    <a:pt x="161" y="2"/>
                    <a:pt x="159" y="3"/>
                    <a:pt x="157" y="5"/>
                  </a:cubicBezTo>
                  <a:cubicBezTo>
                    <a:pt x="73" y="89"/>
                    <a:pt x="73" y="89"/>
                    <a:pt x="73" y="89"/>
                  </a:cubicBezTo>
                  <a:cubicBezTo>
                    <a:pt x="69" y="92"/>
                    <a:pt x="69" y="99"/>
                    <a:pt x="73" y="103"/>
                  </a:cubicBezTo>
                  <a:cubicBezTo>
                    <a:pt x="101" y="131"/>
                    <a:pt x="101" y="131"/>
                    <a:pt x="101" y="131"/>
                  </a:cubicBezTo>
                  <a:cubicBezTo>
                    <a:pt x="89" y="143"/>
                    <a:pt x="89" y="143"/>
                    <a:pt x="89" y="143"/>
                  </a:cubicBezTo>
                  <a:cubicBezTo>
                    <a:pt x="85" y="147"/>
                    <a:pt x="85" y="153"/>
                    <a:pt x="89" y="157"/>
                  </a:cubicBezTo>
                  <a:cubicBezTo>
                    <a:pt x="131" y="199"/>
                    <a:pt x="131" y="199"/>
                    <a:pt x="131" y="199"/>
                  </a:cubicBezTo>
                  <a:cubicBezTo>
                    <a:pt x="135" y="203"/>
                    <a:pt x="141" y="203"/>
                    <a:pt x="145" y="199"/>
                  </a:cubicBezTo>
                  <a:cubicBezTo>
                    <a:pt x="158" y="186"/>
                    <a:pt x="158" y="186"/>
                    <a:pt x="158" y="186"/>
                  </a:cubicBezTo>
                  <a:cubicBezTo>
                    <a:pt x="195" y="222"/>
                    <a:pt x="195" y="222"/>
                    <a:pt x="195" y="222"/>
                  </a:cubicBezTo>
                  <a:cubicBezTo>
                    <a:pt x="197" y="224"/>
                    <a:pt x="199" y="225"/>
                    <a:pt x="202" y="225"/>
                  </a:cubicBezTo>
                  <a:cubicBezTo>
                    <a:pt x="204" y="225"/>
                    <a:pt x="207" y="224"/>
                    <a:pt x="209" y="222"/>
                  </a:cubicBezTo>
                  <a:cubicBezTo>
                    <a:pt x="298" y="133"/>
                    <a:pt x="298" y="133"/>
                    <a:pt x="298" y="133"/>
                  </a:cubicBezTo>
                  <a:cubicBezTo>
                    <a:pt x="300" y="131"/>
                    <a:pt x="301" y="128"/>
                    <a:pt x="301" y="126"/>
                  </a:cubicBezTo>
                  <a:cubicBezTo>
                    <a:pt x="301" y="123"/>
                    <a:pt x="300" y="120"/>
                    <a:pt x="298" y="119"/>
                  </a:cubicBezTo>
                  <a:cubicBezTo>
                    <a:pt x="249" y="69"/>
                    <a:pt x="249" y="69"/>
                    <a:pt x="249" y="69"/>
                  </a:cubicBezTo>
                  <a:cubicBezTo>
                    <a:pt x="300" y="19"/>
                    <a:pt x="300" y="19"/>
                    <a:pt x="300" y="19"/>
                  </a:cubicBezTo>
                  <a:cubicBezTo>
                    <a:pt x="303" y="16"/>
                    <a:pt x="304" y="12"/>
                    <a:pt x="302" y="8"/>
                  </a:cubicBezTo>
                  <a:close/>
                  <a:moveTo>
                    <a:pt x="217" y="57"/>
                  </a:moveTo>
                  <a:cubicBezTo>
                    <a:pt x="227" y="46"/>
                    <a:pt x="227" y="46"/>
                    <a:pt x="227" y="46"/>
                  </a:cubicBezTo>
                  <a:cubicBezTo>
                    <a:pt x="228" y="46"/>
                    <a:pt x="229" y="45"/>
                    <a:pt x="229" y="45"/>
                  </a:cubicBezTo>
                  <a:cubicBezTo>
                    <a:pt x="230" y="45"/>
                    <a:pt x="231" y="46"/>
                    <a:pt x="231" y="46"/>
                  </a:cubicBezTo>
                  <a:cubicBezTo>
                    <a:pt x="242" y="57"/>
                    <a:pt x="242" y="57"/>
                    <a:pt x="242" y="57"/>
                  </a:cubicBezTo>
                  <a:cubicBezTo>
                    <a:pt x="243" y="58"/>
                    <a:pt x="243" y="59"/>
                    <a:pt x="242" y="60"/>
                  </a:cubicBezTo>
                  <a:cubicBezTo>
                    <a:pt x="231" y="71"/>
                    <a:pt x="231" y="71"/>
                    <a:pt x="231" y="71"/>
                  </a:cubicBezTo>
                  <a:cubicBezTo>
                    <a:pt x="231" y="71"/>
                    <a:pt x="230" y="72"/>
                    <a:pt x="229" y="72"/>
                  </a:cubicBezTo>
                  <a:cubicBezTo>
                    <a:pt x="229" y="72"/>
                    <a:pt x="228" y="71"/>
                    <a:pt x="227" y="71"/>
                  </a:cubicBezTo>
                  <a:cubicBezTo>
                    <a:pt x="217" y="60"/>
                    <a:pt x="217" y="60"/>
                    <a:pt x="217" y="60"/>
                  </a:cubicBezTo>
                  <a:cubicBezTo>
                    <a:pt x="216" y="60"/>
                    <a:pt x="216" y="59"/>
                    <a:pt x="216" y="59"/>
                  </a:cubicBezTo>
                  <a:cubicBezTo>
                    <a:pt x="216" y="58"/>
                    <a:pt x="216" y="57"/>
                    <a:pt x="217" y="57"/>
                  </a:cubicBezTo>
                  <a:close/>
                  <a:moveTo>
                    <a:pt x="158" y="35"/>
                  </a:moveTo>
                  <a:cubicBezTo>
                    <a:pt x="158" y="34"/>
                    <a:pt x="158" y="33"/>
                    <a:pt x="160" y="33"/>
                  </a:cubicBezTo>
                  <a:cubicBezTo>
                    <a:pt x="161" y="32"/>
                    <a:pt x="162" y="32"/>
                    <a:pt x="163" y="33"/>
                  </a:cubicBezTo>
                  <a:cubicBezTo>
                    <a:pt x="182" y="52"/>
                    <a:pt x="182" y="52"/>
                    <a:pt x="182" y="52"/>
                  </a:cubicBezTo>
                  <a:cubicBezTo>
                    <a:pt x="200" y="33"/>
                    <a:pt x="200" y="33"/>
                    <a:pt x="200" y="33"/>
                  </a:cubicBezTo>
                  <a:cubicBezTo>
                    <a:pt x="201" y="32"/>
                    <a:pt x="202" y="32"/>
                    <a:pt x="204" y="33"/>
                  </a:cubicBezTo>
                  <a:cubicBezTo>
                    <a:pt x="205" y="33"/>
                    <a:pt x="205" y="34"/>
                    <a:pt x="205" y="35"/>
                  </a:cubicBezTo>
                  <a:cubicBezTo>
                    <a:pt x="205" y="77"/>
                    <a:pt x="205" y="77"/>
                    <a:pt x="205" y="77"/>
                  </a:cubicBezTo>
                  <a:cubicBezTo>
                    <a:pt x="205" y="78"/>
                    <a:pt x="205" y="79"/>
                    <a:pt x="204" y="79"/>
                  </a:cubicBezTo>
                  <a:cubicBezTo>
                    <a:pt x="184" y="100"/>
                    <a:pt x="184" y="100"/>
                    <a:pt x="184" y="100"/>
                  </a:cubicBezTo>
                  <a:cubicBezTo>
                    <a:pt x="183" y="101"/>
                    <a:pt x="182" y="101"/>
                    <a:pt x="182" y="101"/>
                  </a:cubicBezTo>
                  <a:cubicBezTo>
                    <a:pt x="181" y="101"/>
                    <a:pt x="180" y="101"/>
                    <a:pt x="179" y="100"/>
                  </a:cubicBezTo>
                  <a:cubicBezTo>
                    <a:pt x="159" y="79"/>
                    <a:pt x="159" y="79"/>
                    <a:pt x="159" y="79"/>
                  </a:cubicBezTo>
                  <a:cubicBezTo>
                    <a:pt x="158" y="79"/>
                    <a:pt x="158" y="78"/>
                    <a:pt x="158" y="77"/>
                  </a:cubicBezTo>
                  <a:lnTo>
                    <a:pt x="158" y="35"/>
                  </a:lnTo>
                  <a:close/>
                  <a:moveTo>
                    <a:pt x="121" y="57"/>
                  </a:moveTo>
                  <a:cubicBezTo>
                    <a:pt x="132" y="46"/>
                    <a:pt x="132" y="46"/>
                    <a:pt x="132" y="46"/>
                  </a:cubicBezTo>
                  <a:cubicBezTo>
                    <a:pt x="132" y="46"/>
                    <a:pt x="133" y="45"/>
                    <a:pt x="134" y="45"/>
                  </a:cubicBezTo>
                  <a:cubicBezTo>
                    <a:pt x="134" y="45"/>
                    <a:pt x="135" y="46"/>
                    <a:pt x="136" y="46"/>
                  </a:cubicBezTo>
                  <a:cubicBezTo>
                    <a:pt x="146" y="57"/>
                    <a:pt x="146" y="57"/>
                    <a:pt x="146" y="57"/>
                  </a:cubicBezTo>
                  <a:cubicBezTo>
                    <a:pt x="147" y="58"/>
                    <a:pt x="147" y="59"/>
                    <a:pt x="146" y="60"/>
                  </a:cubicBezTo>
                  <a:cubicBezTo>
                    <a:pt x="136" y="71"/>
                    <a:pt x="136" y="71"/>
                    <a:pt x="136" y="71"/>
                  </a:cubicBezTo>
                  <a:cubicBezTo>
                    <a:pt x="135" y="71"/>
                    <a:pt x="134" y="72"/>
                    <a:pt x="134" y="72"/>
                  </a:cubicBezTo>
                  <a:cubicBezTo>
                    <a:pt x="133" y="72"/>
                    <a:pt x="132" y="71"/>
                    <a:pt x="132" y="71"/>
                  </a:cubicBezTo>
                  <a:cubicBezTo>
                    <a:pt x="121" y="60"/>
                    <a:pt x="121" y="60"/>
                    <a:pt x="121" y="60"/>
                  </a:cubicBezTo>
                  <a:cubicBezTo>
                    <a:pt x="121" y="60"/>
                    <a:pt x="121" y="59"/>
                    <a:pt x="121" y="59"/>
                  </a:cubicBezTo>
                  <a:cubicBezTo>
                    <a:pt x="121" y="58"/>
                    <a:pt x="121" y="57"/>
                    <a:pt x="121" y="57"/>
                  </a:cubicBezTo>
                  <a:close/>
                  <a:moveTo>
                    <a:pt x="146" y="156"/>
                  </a:moveTo>
                  <a:cubicBezTo>
                    <a:pt x="136" y="166"/>
                    <a:pt x="136" y="166"/>
                    <a:pt x="136" y="166"/>
                  </a:cubicBezTo>
                  <a:cubicBezTo>
                    <a:pt x="135" y="167"/>
                    <a:pt x="134" y="167"/>
                    <a:pt x="134" y="167"/>
                  </a:cubicBezTo>
                  <a:cubicBezTo>
                    <a:pt x="133" y="167"/>
                    <a:pt x="132" y="167"/>
                    <a:pt x="132" y="166"/>
                  </a:cubicBezTo>
                  <a:cubicBezTo>
                    <a:pt x="121" y="156"/>
                    <a:pt x="121" y="156"/>
                    <a:pt x="121" y="156"/>
                  </a:cubicBezTo>
                  <a:cubicBezTo>
                    <a:pt x="121" y="155"/>
                    <a:pt x="121" y="155"/>
                    <a:pt x="121" y="154"/>
                  </a:cubicBezTo>
                  <a:cubicBezTo>
                    <a:pt x="121" y="153"/>
                    <a:pt x="121" y="153"/>
                    <a:pt x="121" y="152"/>
                  </a:cubicBezTo>
                  <a:cubicBezTo>
                    <a:pt x="132" y="142"/>
                    <a:pt x="132" y="142"/>
                    <a:pt x="132" y="142"/>
                  </a:cubicBezTo>
                  <a:cubicBezTo>
                    <a:pt x="132" y="141"/>
                    <a:pt x="133" y="141"/>
                    <a:pt x="134" y="141"/>
                  </a:cubicBezTo>
                  <a:cubicBezTo>
                    <a:pt x="134" y="141"/>
                    <a:pt x="135" y="141"/>
                    <a:pt x="136" y="142"/>
                  </a:cubicBezTo>
                  <a:cubicBezTo>
                    <a:pt x="146" y="152"/>
                    <a:pt x="146" y="152"/>
                    <a:pt x="146" y="152"/>
                  </a:cubicBezTo>
                  <a:cubicBezTo>
                    <a:pt x="147" y="153"/>
                    <a:pt x="147" y="155"/>
                    <a:pt x="146" y="156"/>
                  </a:cubicBezTo>
                  <a:close/>
                  <a:moveTo>
                    <a:pt x="152" y="130"/>
                  </a:moveTo>
                  <a:cubicBezTo>
                    <a:pt x="110" y="130"/>
                    <a:pt x="110" y="130"/>
                    <a:pt x="110" y="130"/>
                  </a:cubicBezTo>
                  <a:cubicBezTo>
                    <a:pt x="109" y="130"/>
                    <a:pt x="108" y="130"/>
                    <a:pt x="107" y="129"/>
                  </a:cubicBezTo>
                  <a:cubicBezTo>
                    <a:pt x="107" y="127"/>
                    <a:pt x="107" y="126"/>
                    <a:pt x="108" y="125"/>
                  </a:cubicBezTo>
                  <a:cubicBezTo>
                    <a:pt x="127" y="107"/>
                    <a:pt x="127" y="107"/>
                    <a:pt x="127" y="107"/>
                  </a:cubicBezTo>
                  <a:cubicBezTo>
                    <a:pt x="108" y="88"/>
                    <a:pt x="108" y="88"/>
                    <a:pt x="108" y="88"/>
                  </a:cubicBezTo>
                  <a:cubicBezTo>
                    <a:pt x="107" y="87"/>
                    <a:pt x="107" y="86"/>
                    <a:pt x="107" y="85"/>
                  </a:cubicBezTo>
                  <a:cubicBezTo>
                    <a:pt x="108" y="83"/>
                    <a:pt x="109" y="83"/>
                    <a:pt x="110" y="83"/>
                  </a:cubicBezTo>
                  <a:cubicBezTo>
                    <a:pt x="152" y="83"/>
                    <a:pt x="152" y="83"/>
                    <a:pt x="152" y="83"/>
                  </a:cubicBezTo>
                  <a:cubicBezTo>
                    <a:pt x="153" y="83"/>
                    <a:pt x="153" y="83"/>
                    <a:pt x="154" y="84"/>
                  </a:cubicBezTo>
                  <a:cubicBezTo>
                    <a:pt x="175" y="104"/>
                    <a:pt x="175" y="104"/>
                    <a:pt x="175" y="104"/>
                  </a:cubicBezTo>
                  <a:cubicBezTo>
                    <a:pt x="175" y="105"/>
                    <a:pt x="176" y="106"/>
                    <a:pt x="176" y="107"/>
                  </a:cubicBezTo>
                  <a:cubicBezTo>
                    <a:pt x="176" y="107"/>
                    <a:pt x="175" y="108"/>
                    <a:pt x="175" y="109"/>
                  </a:cubicBezTo>
                  <a:cubicBezTo>
                    <a:pt x="154" y="130"/>
                    <a:pt x="154" y="130"/>
                    <a:pt x="154" y="130"/>
                  </a:cubicBezTo>
                  <a:cubicBezTo>
                    <a:pt x="153" y="130"/>
                    <a:pt x="153" y="130"/>
                    <a:pt x="152" y="130"/>
                  </a:cubicBezTo>
                  <a:close/>
                  <a:moveTo>
                    <a:pt x="205" y="178"/>
                  </a:moveTo>
                  <a:cubicBezTo>
                    <a:pt x="205" y="179"/>
                    <a:pt x="205" y="180"/>
                    <a:pt x="204" y="181"/>
                  </a:cubicBezTo>
                  <a:cubicBezTo>
                    <a:pt x="203" y="181"/>
                    <a:pt x="203" y="181"/>
                    <a:pt x="202" y="181"/>
                  </a:cubicBezTo>
                  <a:cubicBezTo>
                    <a:pt x="202" y="181"/>
                    <a:pt x="201" y="181"/>
                    <a:pt x="200" y="180"/>
                  </a:cubicBezTo>
                  <a:cubicBezTo>
                    <a:pt x="182" y="161"/>
                    <a:pt x="182" y="161"/>
                    <a:pt x="182" y="161"/>
                  </a:cubicBezTo>
                  <a:cubicBezTo>
                    <a:pt x="163" y="180"/>
                    <a:pt x="163" y="180"/>
                    <a:pt x="163" y="180"/>
                  </a:cubicBezTo>
                  <a:cubicBezTo>
                    <a:pt x="162" y="181"/>
                    <a:pt x="161" y="181"/>
                    <a:pt x="160" y="181"/>
                  </a:cubicBezTo>
                  <a:cubicBezTo>
                    <a:pt x="158" y="180"/>
                    <a:pt x="158" y="179"/>
                    <a:pt x="158" y="178"/>
                  </a:cubicBezTo>
                  <a:cubicBezTo>
                    <a:pt x="158" y="136"/>
                    <a:pt x="158" y="136"/>
                    <a:pt x="158" y="136"/>
                  </a:cubicBezTo>
                  <a:cubicBezTo>
                    <a:pt x="158" y="136"/>
                    <a:pt x="158" y="135"/>
                    <a:pt x="159" y="134"/>
                  </a:cubicBezTo>
                  <a:cubicBezTo>
                    <a:pt x="179" y="113"/>
                    <a:pt x="179" y="113"/>
                    <a:pt x="179" y="113"/>
                  </a:cubicBezTo>
                  <a:cubicBezTo>
                    <a:pt x="181" y="112"/>
                    <a:pt x="182" y="112"/>
                    <a:pt x="184" y="113"/>
                  </a:cubicBezTo>
                  <a:cubicBezTo>
                    <a:pt x="204" y="134"/>
                    <a:pt x="204" y="134"/>
                    <a:pt x="204" y="134"/>
                  </a:cubicBezTo>
                  <a:cubicBezTo>
                    <a:pt x="205" y="135"/>
                    <a:pt x="205" y="136"/>
                    <a:pt x="205" y="136"/>
                  </a:cubicBezTo>
                  <a:lnTo>
                    <a:pt x="205" y="178"/>
                  </a:lnTo>
                  <a:close/>
                  <a:moveTo>
                    <a:pt x="242" y="156"/>
                  </a:moveTo>
                  <a:cubicBezTo>
                    <a:pt x="231" y="166"/>
                    <a:pt x="231" y="166"/>
                    <a:pt x="231" y="166"/>
                  </a:cubicBezTo>
                  <a:cubicBezTo>
                    <a:pt x="231" y="167"/>
                    <a:pt x="230" y="167"/>
                    <a:pt x="229" y="167"/>
                  </a:cubicBezTo>
                  <a:cubicBezTo>
                    <a:pt x="229" y="167"/>
                    <a:pt x="228" y="167"/>
                    <a:pt x="227" y="166"/>
                  </a:cubicBezTo>
                  <a:cubicBezTo>
                    <a:pt x="217" y="156"/>
                    <a:pt x="217" y="156"/>
                    <a:pt x="217" y="156"/>
                  </a:cubicBezTo>
                  <a:cubicBezTo>
                    <a:pt x="216" y="155"/>
                    <a:pt x="216" y="155"/>
                    <a:pt x="216" y="154"/>
                  </a:cubicBezTo>
                  <a:cubicBezTo>
                    <a:pt x="216" y="153"/>
                    <a:pt x="216" y="153"/>
                    <a:pt x="217" y="152"/>
                  </a:cubicBezTo>
                  <a:cubicBezTo>
                    <a:pt x="227" y="142"/>
                    <a:pt x="227" y="142"/>
                    <a:pt x="227" y="142"/>
                  </a:cubicBezTo>
                  <a:cubicBezTo>
                    <a:pt x="228" y="141"/>
                    <a:pt x="229" y="141"/>
                    <a:pt x="229" y="141"/>
                  </a:cubicBezTo>
                  <a:cubicBezTo>
                    <a:pt x="230" y="141"/>
                    <a:pt x="231" y="141"/>
                    <a:pt x="231" y="142"/>
                  </a:cubicBezTo>
                  <a:cubicBezTo>
                    <a:pt x="242" y="152"/>
                    <a:pt x="242" y="152"/>
                    <a:pt x="242" y="152"/>
                  </a:cubicBezTo>
                  <a:cubicBezTo>
                    <a:pt x="243" y="153"/>
                    <a:pt x="243" y="155"/>
                    <a:pt x="242" y="156"/>
                  </a:cubicBezTo>
                  <a:close/>
                  <a:moveTo>
                    <a:pt x="253" y="83"/>
                  </a:moveTo>
                  <a:cubicBezTo>
                    <a:pt x="254" y="83"/>
                    <a:pt x="255" y="83"/>
                    <a:pt x="256" y="85"/>
                  </a:cubicBezTo>
                  <a:cubicBezTo>
                    <a:pt x="256" y="86"/>
                    <a:pt x="256" y="87"/>
                    <a:pt x="255" y="88"/>
                  </a:cubicBezTo>
                  <a:cubicBezTo>
                    <a:pt x="236" y="107"/>
                    <a:pt x="236" y="107"/>
                    <a:pt x="236" y="107"/>
                  </a:cubicBezTo>
                  <a:cubicBezTo>
                    <a:pt x="255" y="125"/>
                    <a:pt x="255" y="125"/>
                    <a:pt x="255" y="125"/>
                  </a:cubicBezTo>
                  <a:cubicBezTo>
                    <a:pt x="256" y="126"/>
                    <a:pt x="256" y="127"/>
                    <a:pt x="256" y="129"/>
                  </a:cubicBezTo>
                  <a:cubicBezTo>
                    <a:pt x="255" y="130"/>
                    <a:pt x="254" y="130"/>
                    <a:pt x="253" y="130"/>
                  </a:cubicBezTo>
                  <a:cubicBezTo>
                    <a:pt x="211" y="130"/>
                    <a:pt x="211" y="130"/>
                    <a:pt x="211" y="130"/>
                  </a:cubicBezTo>
                  <a:cubicBezTo>
                    <a:pt x="210" y="130"/>
                    <a:pt x="210" y="130"/>
                    <a:pt x="209" y="130"/>
                  </a:cubicBezTo>
                  <a:cubicBezTo>
                    <a:pt x="188" y="109"/>
                    <a:pt x="188" y="109"/>
                    <a:pt x="188" y="109"/>
                  </a:cubicBezTo>
                  <a:cubicBezTo>
                    <a:pt x="188" y="108"/>
                    <a:pt x="187" y="107"/>
                    <a:pt x="187" y="107"/>
                  </a:cubicBezTo>
                  <a:cubicBezTo>
                    <a:pt x="187" y="106"/>
                    <a:pt x="188" y="105"/>
                    <a:pt x="188" y="104"/>
                  </a:cubicBezTo>
                  <a:cubicBezTo>
                    <a:pt x="209" y="84"/>
                    <a:pt x="209" y="84"/>
                    <a:pt x="209" y="84"/>
                  </a:cubicBezTo>
                  <a:cubicBezTo>
                    <a:pt x="210" y="83"/>
                    <a:pt x="210" y="83"/>
                    <a:pt x="211" y="83"/>
                  </a:cubicBezTo>
                  <a:lnTo>
                    <a:pt x="253" y="83"/>
                  </a:lnTo>
                  <a:close/>
                  <a:moveTo>
                    <a:pt x="458" y="132"/>
                  </a:moveTo>
                  <a:cubicBezTo>
                    <a:pt x="376" y="132"/>
                    <a:pt x="376" y="132"/>
                    <a:pt x="376" y="132"/>
                  </a:cubicBezTo>
                  <a:cubicBezTo>
                    <a:pt x="376" y="80"/>
                    <a:pt x="376" y="80"/>
                    <a:pt x="376" y="80"/>
                  </a:cubicBezTo>
                  <a:cubicBezTo>
                    <a:pt x="452" y="80"/>
                    <a:pt x="452" y="80"/>
                    <a:pt x="452" y="80"/>
                  </a:cubicBezTo>
                  <a:cubicBezTo>
                    <a:pt x="452" y="66"/>
                    <a:pt x="452" y="66"/>
                    <a:pt x="452" y="66"/>
                  </a:cubicBezTo>
                  <a:cubicBezTo>
                    <a:pt x="376" y="66"/>
                    <a:pt x="376" y="66"/>
                    <a:pt x="376" y="66"/>
                  </a:cubicBezTo>
                  <a:cubicBezTo>
                    <a:pt x="376" y="17"/>
                    <a:pt x="376" y="17"/>
                    <a:pt x="376" y="17"/>
                  </a:cubicBezTo>
                  <a:cubicBezTo>
                    <a:pt x="458" y="17"/>
                    <a:pt x="458" y="17"/>
                    <a:pt x="458" y="17"/>
                  </a:cubicBezTo>
                  <a:cubicBezTo>
                    <a:pt x="458" y="2"/>
                    <a:pt x="458" y="2"/>
                    <a:pt x="458" y="2"/>
                  </a:cubicBezTo>
                  <a:cubicBezTo>
                    <a:pt x="359" y="2"/>
                    <a:pt x="359" y="2"/>
                    <a:pt x="359" y="2"/>
                  </a:cubicBezTo>
                  <a:cubicBezTo>
                    <a:pt x="359" y="147"/>
                    <a:pt x="359" y="147"/>
                    <a:pt x="359" y="147"/>
                  </a:cubicBezTo>
                  <a:cubicBezTo>
                    <a:pt x="458" y="147"/>
                    <a:pt x="458" y="147"/>
                    <a:pt x="458" y="147"/>
                  </a:cubicBezTo>
                  <a:lnTo>
                    <a:pt x="458" y="132"/>
                  </a:lnTo>
                  <a:close/>
                  <a:moveTo>
                    <a:pt x="399" y="192"/>
                  </a:moveTo>
                  <a:cubicBezTo>
                    <a:pt x="395" y="192"/>
                    <a:pt x="392" y="193"/>
                    <a:pt x="391" y="196"/>
                  </a:cubicBezTo>
                  <a:cubicBezTo>
                    <a:pt x="390" y="196"/>
                    <a:pt x="390" y="196"/>
                    <a:pt x="390" y="196"/>
                  </a:cubicBezTo>
                  <a:cubicBezTo>
                    <a:pt x="390" y="192"/>
                    <a:pt x="390" y="192"/>
                    <a:pt x="390" y="192"/>
                  </a:cubicBezTo>
                  <a:cubicBezTo>
                    <a:pt x="387" y="192"/>
                    <a:pt x="387" y="192"/>
                    <a:pt x="387" y="192"/>
                  </a:cubicBezTo>
                  <a:cubicBezTo>
                    <a:pt x="387" y="215"/>
                    <a:pt x="387" y="215"/>
                    <a:pt x="387" y="215"/>
                  </a:cubicBezTo>
                  <a:cubicBezTo>
                    <a:pt x="390" y="215"/>
                    <a:pt x="390" y="215"/>
                    <a:pt x="390" y="215"/>
                  </a:cubicBezTo>
                  <a:cubicBezTo>
                    <a:pt x="390" y="200"/>
                    <a:pt x="390" y="200"/>
                    <a:pt x="390" y="200"/>
                  </a:cubicBezTo>
                  <a:cubicBezTo>
                    <a:pt x="391" y="197"/>
                    <a:pt x="395" y="195"/>
                    <a:pt x="397" y="195"/>
                  </a:cubicBezTo>
                  <a:cubicBezTo>
                    <a:pt x="401" y="195"/>
                    <a:pt x="404" y="197"/>
                    <a:pt x="404" y="201"/>
                  </a:cubicBezTo>
                  <a:cubicBezTo>
                    <a:pt x="404" y="215"/>
                    <a:pt x="404" y="215"/>
                    <a:pt x="404" y="215"/>
                  </a:cubicBezTo>
                  <a:cubicBezTo>
                    <a:pt x="408" y="215"/>
                    <a:pt x="408" y="215"/>
                    <a:pt x="408" y="215"/>
                  </a:cubicBezTo>
                  <a:cubicBezTo>
                    <a:pt x="408" y="200"/>
                    <a:pt x="408" y="200"/>
                    <a:pt x="408" y="200"/>
                  </a:cubicBezTo>
                  <a:cubicBezTo>
                    <a:pt x="408" y="194"/>
                    <a:pt x="404" y="192"/>
                    <a:pt x="399" y="192"/>
                  </a:cubicBezTo>
                  <a:close/>
                  <a:moveTo>
                    <a:pt x="448" y="204"/>
                  </a:moveTo>
                  <a:cubicBezTo>
                    <a:pt x="448" y="197"/>
                    <a:pt x="445" y="191"/>
                    <a:pt x="437" y="191"/>
                  </a:cubicBezTo>
                  <a:cubicBezTo>
                    <a:pt x="430" y="191"/>
                    <a:pt x="426" y="197"/>
                    <a:pt x="426" y="203"/>
                  </a:cubicBezTo>
                  <a:cubicBezTo>
                    <a:pt x="426" y="212"/>
                    <a:pt x="431" y="216"/>
                    <a:pt x="439" y="216"/>
                  </a:cubicBezTo>
                  <a:cubicBezTo>
                    <a:pt x="441" y="216"/>
                    <a:pt x="445" y="215"/>
                    <a:pt x="447" y="213"/>
                  </a:cubicBezTo>
                  <a:cubicBezTo>
                    <a:pt x="447" y="210"/>
                    <a:pt x="447" y="210"/>
                    <a:pt x="447" y="210"/>
                  </a:cubicBezTo>
                  <a:cubicBezTo>
                    <a:pt x="446" y="210"/>
                    <a:pt x="446" y="210"/>
                    <a:pt x="446" y="210"/>
                  </a:cubicBezTo>
                  <a:cubicBezTo>
                    <a:pt x="444" y="212"/>
                    <a:pt x="441" y="213"/>
                    <a:pt x="439" y="213"/>
                  </a:cubicBezTo>
                  <a:cubicBezTo>
                    <a:pt x="435" y="213"/>
                    <a:pt x="432" y="211"/>
                    <a:pt x="431" y="208"/>
                  </a:cubicBezTo>
                  <a:cubicBezTo>
                    <a:pt x="430" y="207"/>
                    <a:pt x="430" y="206"/>
                    <a:pt x="430" y="204"/>
                  </a:cubicBezTo>
                  <a:cubicBezTo>
                    <a:pt x="430" y="204"/>
                    <a:pt x="430" y="204"/>
                    <a:pt x="430" y="204"/>
                  </a:cubicBezTo>
                  <a:lnTo>
                    <a:pt x="448" y="204"/>
                  </a:lnTo>
                  <a:close/>
                  <a:moveTo>
                    <a:pt x="437" y="194"/>
                  </a:moveTo>
                  <a:cubicBezTo>
                    <a:pt x="442" y="194"/>
                    <a:pt x="444" y="197"/>
                    <a:pt x="444" y="201"/>
                  </a:cubicBezTo>
                  <a:cubicBezTo>
                    <a:pt x="430" y="201"/>
                    <a:pt x="430" y="201"/>
                    <a:pt x="430" y="201"/>
                  </a:cubicBezTo>
                  <a:cubicBezTo>
                    <a:pt x="431" y="197"/>
                    <a:pt x="433" y="194"/>
                    <a:pt x="437" y="194"/>
                  </a:cubicBezTo>
                  <a:close/>
                  <a:moveTo>
                    <a:pt x="612" y="198"/>
                  </a:moveTo>
                  <a:cubicBezTo>
                    <a:pt x="612" y="196"/>
                    <a:pt x="614" y="194"/>
                    <a:pt x="617" y="194"/>
                  </a:cubicBezTo>
                  <a:cubicBezTo>
                    <a:pt x="621" y="194"/>
                    <a:pt x="623" y="196"/>
                    <a:pt x="624" y="197"/>
                  </a:cubicBezTo>
                  <a:cubicBezTo>
                    <a:pt x="625" y="197"/>
                    <a:pt x="625" y="197"/>
                    <a:pt x="625" y="197"/>
                  </a:cubicBezTo>
                  <a:cubicBezTo>
                    <a:pt x="625" y="193"/>
                    <a:pt x="625" y="193"/>
                    <a:pt x="625" y="193"/>
                  </a:cubicBezTo>
                  <a:cubicBezTo>
                    <a:pt x="624" y="193"/>
                    <a:pt x="621" y="192"/>
                    <a:pt x="617" y="192"/>
                  </a:cubicBezTo>
                  <a:cubicBezTo>
                    <a:pt x="611" y="192"/>
                    <a:pt x="608" y="194"/>
                    <a:pt x="608" y="198"/>
                  </a:cubicBezTo>
                  <a:cubicBezTo>
                    <a:pt x="608" y="206"/>
                    <a:pt x="622" y="204"/>
                    <a:pt x="622" y="209"/>
                  </a:cubicBezTo>
                  <a:cubicBezTo>
                    <a:pt x="622" y="212"/>
                    <a:pt x="621" y="213"/>
                    <a:pt x="617" y="213"/>
                  </a:cubicBezTo>
                  <a:cubicBezTo>
                    <a:pt x="614" y="213"/>
                    <a:pt x="611" y="211"/>
                    <a:pt x="609" y="210"/>
                  </a:cubicBezTo>
                  <a:cubicBezTo>
                    <a:pt x="608" y="210"/>
                    <a:pt x="608" y="210"/>
                    <a:pt x="608" y="210"/>
                  </a:cubicBezTo>
                  <a:cubicBezTo>
                    <a:pt x="608" y="213"/>
                    <a:pt x="608" y="213"/>
                    <a:pt x="608" y="213"/>
                  </a:cubicBezTo>
                  <a:cubicBezTo>
                    <a:pt x="610" y="215"/>
                    <a:pt x="613" y="216"/>
                    <a:pt x="617" y="216"/>
                  </a:cubicBezTo>
                  <a:cubicBezTo>
                    <a:pt x="623" y="216"/>
                    <a:pt x="626" y="213"/>
                    <a:pt x="626" y="209"/>
                  </a:cubicBezTo>
                  <a:cubicBezTo>
                    <a:pt x="626" y="201"/>
                    <a:pt x="612" y="203"/>
                    <a:pt x="612" y="198"/>
                  </a:cubicBezTo>
                  <a:close/>
                  <a:moveTo>
                    <a:pt x="418" y="184"/>
                  </a:moveTo>
                  <a:cubicBezTo>
                    <a:pt x="415" y="184"/>
                    <a:pt x="415" y="184"/>
                    <a:pt x="415" y="184"/>
                  </a:cubicBezTo>
                  <a:cubicBezTo>
                    <a:pt x="415" y="192"/>
                    <a:pt x="415" y="192"/>
                    <a:pt x="415" y="192"/>
                  </a:cubicBezTo>
                  <a:cubicBezTo>
                    <a:pt x="411" y="192"/>
                    <a:pt x="411" y="192"/>
                    <a:pt x="411" y="192"/>
                  </a:cubicBezTo>
                  <a:cubicBezTo>
                    <a:pt x="411" y="195"/>
                    <a:pt x="411" y="195"/>
                    <a:pt x="411" y="195"/>
                  </a:cubicBezTo>
                  <a:cubicBezTo>
                    <a:pt x="415" y="195"/>
                    <a:pt x="415" y="195"/>
                    <a:pt x="415" y="195"/>
                  </a:cubicBezTo>
                  <a:cubicBezTo>
                    <a:pt x="414" y="208"/>
                    <a:pt x="414" y="208"/>
                    <a:pt x="414" y="208"/>
                  </a:cubicBezTo>
                  <a:cubicBezTo>
                    <a:pt x="414" y="214"/>
                    <a:pt x="416" y="215"/>
                    <a:pt x="420" y="215"/>
                  </a:cubicBezTo>
                  <a:cubicBezTo>
                    <a:pt x="423" y="215"/>
                    <a:pt x="423" y="215"/>
                    <a:pt x="423" y="215"/>
                  </a:cubicBezTo>
                  <a:cubicBezTo>
                    <a:pt x="423" y="212"/>
                    <a:pt x="423" y="212"/>
                    <a:pt x="423" y="212"/>
                  </a:cubicBezTo>
                  <a:cubicBezTo>
                    <a:pt x="421" y="212"/>
                    <a:pt x="421" y="212"/>
                    <a:pt x="421" y="212"/>
                  </a:cubicBezTo>
                  <a:cubicBezTo>
                    <a:pt x="419" y="212"/>
                    <a:pt x="418" y="212"/>
                    <a:pt x="418" y="209"/>
                  </a:cubicBezTo>
                  <a:cubicBezTo>
                    <a:pt x="418" y="195"/>
                    <a:pt x="418" y="195"/>
                    <a:pt x="418" y="195"/>
                  </a:cubicBezTo>
                  <a:cubicBezTo>
                    <a:pt x="424" y="195"/>
                    <a:pt x="424" y="195"/>
                    <a:pt x="424" y="195"/>
                  </a:cubicBezTo>
                  <a:cubicBezTo>
                    <a:pt x="424" y="192"/>
                    <a:pt x="424" y="192"/>
                    <a:pt x="424" y="192"/>
                  </a:cubicBezTo>
                  <a:cubicBezTo>
                    <a:pt x="418" y="192"/>
                    <a:pt x="418" y="192"/>
                    <a:pt x="418" y="192"/>
                  </a:cubicBezTo>
                  <a:lnTo>
                    <a:pt x="418" y="18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7">
              <a:extLst>
                <a:ext uri="{FF2B5EF4-FFF2-40B4-BE49-F238E27FC236}">
                  <a16:creationId xmlns:a16="http://schemas.microsoft.com/office/drawing/2014/main" id="{9CC0EBAA-4462-4BA4-BBB4-6E70013426BD}"/>
                </a:ext>
              </a:extLst>
            </p:cNvPr>
            <p:cNvSpPr>
              <a:spLocks/>
            </p:cNvSpPr>
            <p:nvPr userDrawn="1"/>
          </p:nvSpPr>
          <p:spPr bwMode="auto">
            <a:xfrm>
              <a:off x="5568"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0 w 129"/>
                <a:gd name="T13" fmla="*/ 83 h 189"/>
                <a:gd name="T14" fmla="*/ 120 w 129"/>
                <a:gd name="T15" fmla="*/ 102 h 189"/>
                <a:gd name="T16" fmla="*/ 22 w 129"/>
                <a:gd name="T17" fmla="*/ 102 h 189"/>
                <a:gd name="T18" fmla="*/ 22 w 129"/>
                <a:gd name="T19" fmla="*/ 170 h 189"/>
                <a:gd name="T20" fmla="*/ 128 w 129"/>
                <a:gd name="T21" fmla="*/ 170 h 189"/>
                <a:gd name="T22" fmla="*/ 128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0" y="83"/>
                  </a:lnTo>
                  <a:lnTo>
                    <a:pt x="120" y="102"/>
                  </a:lnTo>
                  <a:lnTo>
                    <a:pt x="22" y="102"/>
                  </a:lnTo>
                  <a:lnTo>
                    <a:pt x="22" y="170"/>
                  </a:lnTo>
                  <a:lnTo>
                    <a:pt x="128" y="170"/>
                  </a:lnTo>
                  <a:lnTo>
                    <a:pt x="128"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8">
              <a:extLst>
                <a:ext uri="{FF2B5EF4-FFF2-40B4-BE49-F238E27FC236}">
                  <a16:creationId xmlns:a16="http://schemas.microsoft.com/office/drawing/2014/main" id="{8ED7C7B8-1058-464F-839A-F29AA6A60201}"/>
                </a:ext>
              </a:extLst>
            </p:cNvPr>
            <p:cNvSpPr>
              <a:spLocks/>
            </p:cNvSpPr>
            <p:nvPr userDrawn="1"/>
          </p:nvSpPr>
          <p:spPr bwMode="auto">
            <a:xfrm>
              <a:off x="5726" y="2074"/>
              <a:ext cx="118"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4"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6"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9">
              <a:extLst>
                <a:ext uri="{FF2B5EF4-FFF2-40B4-BE49-F238E27FC236}">
                  <a16:creationId xmlns:a16="http://schemas.microsoft.com/office/drawing/2014/main" id="{DFEC83F7-B8C7-4C92-B10E-20198667459A}"/>
                </a:ext>
              </a:extLst>
            </p:cNvPr>
            <p:cNvSpPr>
              <a:spLocks/>
            </p:cNvSpPr>
            <p:nvPr userDrawn="1"/>
          </p:nvSpPr>
          <p:spPr bwMode="auto">
            <a:xfrm>
              <a:off x="5860" y="2030"/>
              <a:ext cx="73"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7 w 57"/>
                <a:gd name="T21" fmla="*/ 48 h 138"/>
                <a:gd name="T22" fmla="*/ 0 w 57"/>
                <a:gd name="T23" fmla="*/ 48 h 138"/>
                <a:gd name="T24" fmla="*/ 0 w 57"/>
                <a:gd name="T25" fmla="*/ 35 h 138"/>
                <a:gd name="T26" fmla="*/ 17 w 57"/>
                <a:gd name="T27" fmla="*/ 35 h 138"/>
                <a:gd name="T28" fmla="*/ 17 w 57"/>
                <a:gd name="T29" fmla="*/ 0 h 138"/>
                <a:gd name="T30" fmla="*/ 33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2"/>
                    <a:pt x="16" y="108"/>
                  </a:cubicBezTo>
                  <a:cubicBezTo>
                    <a:pt x="17" y="48"/>
                    <a:pt x="17" y="48"/>
                    <a:pt x="17" y="48"/>
                  </a:cubicBezTo>
                  <a:cubicBezTo>
                    <a:pt x="0" y="48"/>
                    <a:pt x="0" y="48"/>
                    <a:pt x="0" y="48"/>
                  </a:cubicBezTo>
                  <a:cubicBezTo>
                    <a:pt x="0" y="35"/>
                    <a:pt x="0" y="35"/>
                    <a:pt x="0" y="35"/>
                  </a:cubicBezTo>
                  <a:cubicBezTo>
                    <a:pt x="17" y="35"/>
                    <a:pt x="17" y="35"/>
                    <a:pt x="17" y="35"/>
                  </a:cubicBezTo>
                  <a:cubicBezTo>
                    <a:pt x="17" y="0"/>
                    <a:pt x="17" y="0"/>
                    <a:pt x="17" y="0"/>
                  </a:cubicBezTo>
                  <a:cubicBezTo>
                    <a:pt x="33" y="0"/>
                    <a:pt x="33" y="0"/>
                    <a:pt x="33"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0">
              <a:extLst>
                <a:ext uri="{FF2B5EF4-FFF2-40B4-BE49-F238E27FC236}">
                  <a16:creationId xmlns:a16="http://schemas.microsoft.com/office/drawing/2014/main" id="{C3EC221D-5260-45D7-B6E8-7DB0B679F3C9}"/>
                </a:ext>
              </a:extLst>
            </p:cNvPr>
            <p:cNvSpPr>
              <a:spLocks noEditPoints="1"/>
            </p:cNvSpPr>
            <p:nvPr userDrawn="1"/>
          </p:nvSpPr>
          <p:spPr bwMode="auto">
            <a:xfrm>
              <a:off x="5952" y="2073"/>
              <a:ext cx="127" cy="140"/>
            </a:xfrm>
            <a:custGeom>
              <a:avLst/>
              <a:gdLst>
                <a:gd name="T0" fmla="*/ 17 w 98"/>
                <a:gd name="T1" fmla="*/ 55 h 108"/>
                <a:gd name="T2" fmla="*/ 17 w 98"/>
                <a:gd name="T3" fmla="*/ 56 h 108"/>
                <a:gd name="T4" fmla="*/ 19 w 98"/>
                <a:gd name="T5" fmla="*/ 72 h 108"/>
                <a:gd name="T6" fmla="*/ 55 w 98"/>
                <a:gd name="T7" fmla="*/ 94 h 108"/>
                <a:gd name="T8" fmla="*/ 89 w 98"/>
                <a:gd name="T9" fmla="*/ 83 h 108"/>
                <a:gd name="T10" fmla="*/ 93 w 98"/>
                <a:gd name="T11" fmla="*/ 83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4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3"/>
                    <a:pt x="17" y="68"/>
                    <a:pt x="19" y="72"/>
                  </a:cubicBezTo>
                  <a:cubicBezTo>
                    <a:pt x="25" y="86"/>
                    <a:pt x="37" y="94"/>
                    <a:pt x="55" y="94"/>
                  </a:cubicBezTo>
                  <a:cubicBezTo>
                    <a:pt x="66" y="94"/>
                    <a:pt x="79" y="90"/>
                    <a:pt x="89" y="83"/>
                  </a:cubicBezTo>
                  <a:cubicBezTo>
                    <a:pt x="93" y="83"/>
                    <a:pt x="93" y="83"/>
                    <a:pt x="93" y="83"/>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4"/>
                    <a:pt x="49" y="14"/>
                  </a:cubicBezTo>
                  <a:cubicBezTo>
                    <a:pt x="30" y="14"/>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1">
              <a:extLst>
                <a:ext uri="{FF2B5EF4-FFF2-40B4-BE49-F238E27FC236}">
                  <a16:creationId xmlns:a16="http://schemas.microsoft.com/office/drawing/2014/main" id="{432F7083-247C-4CE8-87C5-1C6450AA927E}"/>
                </a:ext>
              </a:extLst>
            </p:cNvPr>
            <p:cNvSpPr>
              <a:spLocks/>
            </p:cNvSpPr>
            <p:nvPr userDrawn="1"/>
          </p:nvSpPr>
          <p:spPr bwMode="auto">
            <a:xfrm>
              <a:off x="6106"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2">
              <a:extLst>
                <a:ext uri="{FF2B5EF4-FFF2-40B4-BE49-F238E27FC236}">
                  <a16:creationId xmlns:a16="http://schemas.microsoft.com/office/drawing/2014/main" id="{7A79E9E5-509F-446A-B9C8-35DD331940EA}"/>
                </a:ext>
              </a:extLst>
            </p:cNvPr>
            <p:cNvSpPr>
              <a:spLocks noEditPoints="1"/>
            </p:cNvSpPr>
            <p:nvPr userDrawn="1"/>
          </p:nvSpPr>
          <p:spPr bwMode="auto">
            <a:xfrm>
              <a:off x="6200" y="2073"/>
              <a:ext cx="129" cy="193"/>
            </a:xfrm>
            <a:custGeom>
              <a:avLst/>
              <a:gdLst>
                <a:gd name="T0" fmla="*/ 0 w 100"/>
                <a:gd name="T1" fmla="*/ 2 h 149"/>
                <a:gd name="T2" fmla="*/ 17 w 100"/>
                <a:gd name="T3" fmla="*/ 2 h 149"/>
                <a:gd name="T4" fmla="*/ 17 w 100"/>
                <a:gd name="T5" fmla="*/ 15 h 149"/>
                <a:gd name="T6" fmla="*/ 19 w 100"/>
                <a:gd name="T7" fmla="*/ 15 h 149"/>
                <a:gd name="T8" fmla="*/ 50 w 100"/>
                <a:gd name="T9" fmla="*/ 0 h 149"/>
                <a:gd name="T10" fmla="*/ 100 w 100"/>
                <a:gd name="T11" fmla="*/ 52 h 149"/>
                <a:gd name="T12" fmla="*/ 49 w 100"/>
                <a:gd name="T13" fmla="*/ 107 h 149"/>
                <a:gd name="T14" fmla="*/ 19 w 100"/>
                <a:gd name="T15" fmla="*/ 90 h 149"/>
                <a:gd name="T16" fmla="*/ 17 w 100"/>
                <a:gd name="T17" fmla="*/ 90 h 149"/>
                <a:gd name="T18" fmla="*/ 17 w 100"/>
                <a:gd name="T19" fmla="*/ 149 h 149"/>
                <a:gd name="T20" fmla="*/ 0 w 100"/>
                <a:gd name="T21" fmla="*/ 149 h 149"/>
                <a:gd name="T22" fmla="*/ 0 w 100"/>
                <a:gd name="T23" fmla="*/ 2 h 149"/>
                <a:gd name="T24" fmla="*/ 17 w 100"/>
                <a:gd name="T25" fmla="*/ 42 h 149"/>
                <a:gd name="T26" fmla="*/ 17 w 100"/>
                <a:gd name="T27" fmla="*/ 72 h 149"/>
                <a:gd name="T28" fmla="*/ 46 w 100"/>
                <a:gd name="T29" fmla="*/ 93 h 149"/>
                <a:gd name="T30" fmla="*/ 83 w 100"/>
                <a:gd name="T31" fmla="*/ 52 h 149"/>
                <a:gd name="T32" fmla="*/ 47 w 100"/>
                <a:gd name="T33" fmla="*/ 14 h 149"/>
                <a:gd name="T34" fmla="*/ 17 w 100"/>
                <a:gd name="T35"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9">
                  <a:moveTo>
                    <a:pt x="0" y="2"/>
                  </a:moveTo>
                  <a:cubicBezTo>
                    <a:pt x="17" y="2"/>
                    <a:pt x="17" y="2"/>
                    <a:pt x="17" y="2"/>
                  </a:cubicBezTo>
                  <a:cubicBezTo>
                    <a:pt x="17" y="15"/>
                    <a:pt x="17" y="15"/>
                    <a:pt x="17" y="15"/>
                  </a:cubicBezTo>
                  <a:cubicBezTo>
                    <a:pt x="19" y="15"/>
                    <a:pt x="19" y="15"/>
                    <a:pt x="19" y="15"/>
                  </a:cubicBezTo>
                  <a:cubicBezTo>
                    <a:pt x="24" y="6"/>
                    <a:pt x="36" y="0"/>
                    <a:pt x="50" y="0"/>
                  </a:cubicBezTo>
                  <a:cubicBezTo>
                    <a:pt x="80" y="0"/>
                    <a:pt x="100" y="21"/>
                    <a:pt x="100" y="52"/>
                  </a:cubicBezTo>
                  <a:cubicBezTo>
                    <a:pt x="100" y="85"/>
                    <a:pt x="77" y="107"/>
                    <a:pt x="49" y="107"/>
                  </a:cubicBezTo>
                  <a:cubicBezTo>
                    <a:pt x="38" y="107"/>
                    <a:pt x="24" y="101"/>
                    <a:pt x="19" y="90"/>
                  </a:cubicBezTo>
                  <a:cubicBezTo>
                    <a:pt x="17" y="90"/>
                    <a:pt x="17" y="90"/>
                    <a:pt x="17" y="90"/>
                  </a:cubicBezTo>
                  <a:cubicBezTo>
                    <a:pt x="17" y="149"/>
                    <a:pt x="17" y="149"/>
                    <a:pt x="17" y="149"/>
                  </a:cubicBezTo>
                  <a:cubicBezTo>
                    <a:pt x="0" y="149"/>
                    <a:pt x="0" y="149"/>
                    <a:pt x="0" y="149"/>
                  </a:cubicBezTo>
                  <a:lnTo>
                    <a:pt x="0" y="2"/>
                  </a:lnTo>
                  <a:close/>
                  <a:moveTo>
                    <a:pt x="17" y="42"/>
                  </a:moveTo>
                  <a:cubicBezTo>
                    <a:pt x="17" y="72"/>
                    <a:pt x="17" y="72"/>
                    <a:pt x="17" y="72"/>
                  </a:cubicBezTo>
                  <a:cubicBezTo>
                    <a:pt x="17" y="85"/>
                    <a:pt x="32" y="93"/>
                    <a:pt x="46" y="93"/>
                  </a:cubicBezTo>
                  <a:cubicBezTo>
                    <a:pt x="66" y="93"/>
                    <a:pt x="83" y="80"/>
                    <a:pt x="83" y="52"/>
                  </a:cubicBezTo>
                  <a:cubicBezTo>
                    <a:pt x="83" y="28"/>
                    <a:pt x="67" y="14"/>
                    <a:pt x="47" y="14"/>
                  </a:cubicBezTo>
                  <a:cubicBezTo>
                    <a:pt x="32" y="14"/>
                    <a:pt x="17" y="26"/>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3">
              <a:extLst>
                <a:ext uri="{FF2B5EF4-FFF2-40B4-BE49-F238E27FC236}">
                  <a16:creationId xmlns:a16="http://schemas.microsoft.com/office/drawing/2014/main" id="{3820FDF0-F2AF-4F73-845B-31E72CF1AA90}"/>
                </a:ext>
              </a:extLst>
            </p:cNvPr>
            <p:cNvSpPr>
              <a:spLocks/>
            </p:cNvSpPr>
            <p:nvPr userDrawn="1"/>
          </p:nvSpPr>
          <p:spPr bwMode="auto">
            <a:xfrm>
              <a:off x="6357"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4">
              <a:extLst>
                <a:ext uri="{FF2B5EF4-FFF2-40B4-BE49-F238E27FC236}">
                  <a16:creationId xmlns:a16="http://schemas.microsoft.com/office/drawing/2014/main" id="{C09EB035-E4AB-473C-94A8-E26C680089C8}"/>
                </a:ext>
              </a:extLst>
            </p:cNvPr>
            <p:cNvSpPr>
              <a:spLocks noEditPoints="1"/>
            </p:cNvSpPr>
            <p:nvPr userDrawn="1"/>
          </p:nvSpPr>
          <p:spPr bwMode="auto">
            <a:xfrm>
              <a:off x="6451"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5">
              <a:extLst>
                <a:ext uri="{FF2B5EF4-FFF2-40B4-BE49-F238E27FC236}">
                  <a16:creationId xmlns:a16="http://schemas.microsoft.com/office/drawing/2014/main" id="{3B8A0157-275E-40F2-954B-67B3E82E6E35}"/>
                </a:ext>
              </a:extLst>
            </p:cNvPr>
            <p:cNvSpPr>
              <a:spLocks/>
            </p:cNvSpPr>
            <p:nvPr userDrawn="1"/>
          </p:nvSpPr>
          <p:spPr bwMode="auto">
            <a:xfrm>
              <a:off x="6501" y="2074"/>
              <a:ext cx="103" cy="139"/>
            </a:xfrm>
            <a:custGeom>
              <a:avLst/>
              <a:gdLst>
                <a:gd name="T0" fmla="*/ 0 w 80"/>
                <a:gd name="T1" fmla="*/ 79 h 107"/>
                <a:gd name="T2" fmla="*/ 6 w 80"/>
                <a:gd name="T3" fmla="*/ 79 h 107"/>
                <a:gd name="T4" fmla="*/ 39 w 80"/>
                <a:gd name="T5" fmla="*/ 94 h 107"/>
                <a:gd name="T6" fmla="*/ 64 w 80"/>
                <a:gd name="T7" fmla="*/ 78 h 107"/>
                <a:gd name="T8" fmla="*/ 1 w 80"/>
                <a:gd name="T9" fmla="*/ 29 h 107"/>
                <a:gd name="T10" fmla="*/ 42 w 80"/>
                <a:gd name="T11" fmla="*/ 0 h 107"/>
                <a:gd name="T12" fmla="*/ 74 w 80"/>
                <a:gd name="T13" fmla="*/ 8 h 107"/>
                <a:gd name="T14" fmla="*/ 74 w 80"/>
                <a:gd name="T15" fmla="*/ 24 h 107"/>
                <a:gd name="T16" fmla="*/ 70 w 80"/>
                <a:gd name="T17" fmla="*/ 24 h 107"/>
                <a:gd name="T18" fmla="*/ 42 w 80"/>
                <a:gd name="T19" fmla="*/ 12 h 107"/>
                <a:gd name="T20" fmla="*/ 17 w 80"/>
                <a:gd name="T21" fmla="*/ 26 h 107"/>
                <a:gd name="T22" fmla="*/ 80 w 80"/>
                <a:gd name="T23" fmla="*/ 77 h 107"/>
                <a:gd name="T24" fmla="*/ 39 w 80"/>
                <a:gd name="T25" fmla="*/ 107 h 107"/>
                <a:gd name="T26" fmla="*/ 0 w 80"/>
                <a:gd name="T27" fmla="*/ 95 h 107"/>
                <a:gd name="T28" fmla="*/ 0 w 80"/>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7">
                  <a:moveTo>
                    <a:pt x="0" y="79"/>
                  </a:moveTo>
                  <a:cubicBezTo>
                    <a:pt x="6" y="79"/>
                    <a:pt x="6" y="79"/>
                    <a:pt x="6" y="79"/>
                  </a:cubicBezTo>
                  <a:cubicBezTo>
                    <a:pt x="11" y="87"/>
                    <a:pt x="26" y="94"/>
                    <a:pt x="39" y="94"/>
                  </a:cubicBezTo>
                  <a:cubicBezTo>
                    <a:pt x="55" y="94"/>
                    <a:pt x="64" y="89"/>
                    <a:pt x="64" y="78"/>
                  </a:cubicBezTo>
                  <a:cubicBezTo>
                    <a:pt x="64" y="57"/>
                    <a:pt x="1" y="64"/>
                    <a:pt x="1" y="29"/>
                  </a:cubicBezTo>
                  <a:cubicBezTo>
                    <a:pt x="1" y="11"/>
                    <a:pt x="14" y="0"/>
                    <a:pt x="42" y="0"/>
                  </a:cubicBezTo>
                  <a:cubicBezTo>
                    <a:pt x="57" y="0"/>
                    <a:pt x="69" y="4"/>
                    <a:pt x="74" y="8"/>
                  </a:cubicBezTo>
                  <a:cubicBezTo>
                    <a:pt x="74" y="24"/>
                    <a:pt x="74" y="24"/>
                    <a:pt x="74" y="24"/>
                  </a:cubicBezTo>
                  <a:cubicBezTo>
                    <a:pt x="70" y="24"/>
                    <a:pt x="70" y="24"/>
                    <a:pt x="70" y="24"/>
                  </a:cubicBezTo>
                  <a:cubicBezTo>
                    <a:pt x="66" y="20"/>
                    <a:pt x="56" y="12"/>
                    <a:pt x="42" y="12"/>
                  </a:cubicBezTo>
                  <a:cubicBezTo>
                    <a:pt x="24" y="12"/>
                    <a:pt x="17" y="18"/>
                    <a:pt x="17" y="26"/>
                  </a:cubicBezTo>
                  <a:cubicBezTo>
                    <a:pt x="17" y="51"/>
                    <a:pt x="80" y="41"/>
                    <a:pt x="80" y="77"/>
                  </a:cubicBezTo>
                  <a:cubicBezTo>
                    <a:pt x="80" y="96"/>
                    <a:pt x="68" y="107"/>
                    <a:pt x="39" y="107"/>
                  </a:cubicBezTo>
                  <a:cubicBezTo>
                    <a:pt x="23" y="107"/>
                    <a:pt x="10"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6">
              <a:extLst>
                <a:ext uri="{FF2B5EF4-FFF2-40B4-BE49-F238E27FC236}">
                  <a16:creationId xmlns:a16="http://schemas.microsoft.com/office/drawing/2014/main" id="{33E1AA8F-8CE9-4FF5-8092-B15B348F3A9A}"/>
                </a:ext>
              </a:extLst>
            </p:cNvPr>
            <p:cNvSpPr>
              <a:spLocks noEditPoints="1"/>
            </p:cNvSpPr>
            <p:nvPr userDrawn="1"/>
          </p:nvSpPr>
          <p:spPr bwMode="auto">
            <a:xfrm>
              <a:off x="6621" y="2073"/>
              <a:ext cx="125" cy="140"/>
            </a:xfrm>
            <a:custGeom>
              <a:avLst/>
              <a:gdLst>
                <a:gd name="T0" fmla="*/ 16 w 97"/>
                <a:gd name="T1" fmla="*/ 55 h 108"/>
                <a:gd name="T2" fmla="*/ 16 w 97"/>
                <a:gd name="T3" fmla="*/ 56 h 108"/>
                <a:gd name="T4" fmla="*/ 19 w 97"/>
                <a:gd name="T5" fmla="*/ 72 h 108"/>
                <a:gd name="T6" fmla="*/ 55 w 97"/>
                <a:gd name="T7" fmla="*/ 94 h 108"/>
                <a:gd name="T8" fmla="*/ 88 w 97"/>
                <a:gd name="T9" fmla="*/ 83 h 108"/>
                <a:gd name="T10" fmla="*/ 92 w 97"/>
                <a:gd name="T11" fmla="*/ 83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4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3"/>
                    <a:pt x="17" y="68"/>
                    <a:pt x="19" y="72"/>
                  </a:cubicBezTo>
                  <a:cubicBezTo>
                    <a:pt x="25" y="86"/>
                    <a:pt x="36" y="94"/>
                    <a:pt x="55" y="94"/>
                  </a:cubicBezTo>
                  <a:cubicBezTo>
                    <a:pt x="65" y="94"/>
                    <a:pt x="78" y="90"/>
                    <a:pt x="88" y="83"/>
                  </a:cubicBezTo>
                  <a:cubicBezTo>
                    <a:pt x="92" y="83"/>
                    <a:pt x="92" y="83"/>
                    <a:pt x="92" y="83"/>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4"/>
                    <a:pt x="49" y="14"/>
                  </a:cubicBezTo>
                  <a:cubicBezTo>
                    <a:pt x="30" y="14"/>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47">
              <a:extLst>
                <a:ext uri="{FF2B5EF4-FFF2-40B4-BE49-F238E27FC236}">
                  <a16:creationId xmlns:a16="http://schemas.microsoft.com/office/drawing/2014/main" id="{E123D8AE-EFEE-466B-A7FD-87B937AF1DFE}"/>
                </a:ext>
              </a:extLst>
            </p:cNvPr>
            <p:cNvSpPr>
              <a:spLocks/>
            </p:cNvSpPr>
            <p:nvPr userDrawn="1"/>
          </p:nvSpPr>
          <p:spPr bwMode="auto">
            <a:xfrm>
              <a:off x="6841"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48">
              <a:extLst>
                <a:ext uri="{FF2B5EF4-FFF2-40B4-BE49-F238E27FC236}">
                  <a16:creationId xmlns:a16="http://schemas.microsoft.com/office/drawing/2014/main" id="{E64432E5-352D-4161-923E-2D9B1EE6DAD7}"/>
                </a:ext>
              </a:extLst>
            </p:cNvPr>
            <p:cNvSpPr>
              <a:spLocks/>
            </p:cNvSpPr>
            <p:nvPr userDrawn="1"/>
          </p:nvSpPr>
          <p:spPr bwMode="auto">
            <a:xfrm>
              <a:off x="6995" y="2074"/>
              <a:ext cx="101" cy="139"/>
            </a:xfrm>
            <a:custGeom>
              <a:avLst/>
              <a:gdLst>
                <a:gd name="T0" fmla="*/ 0 w 79"/>
                <a:gd name="T1" fmla="*/ 79 h 107"/>
                <a:gd name="T2" fmla="*/ 5 w 79"/>
                <a:gd name="T3" fmla="*/ 79 h 107"/>
                <a:gd name="T4" fmla="*/ 38 w 79"/>
                <a:gd name="T5" fmla="*/ 94 h 107"/>
                <a:gd name="T6" fmla="*/ 63 w 79"/>
                <a:gd name="T7" fmla="*/ 78 h 107"/>
                <a:gd name="T8" fmla="*/ 0 w 79"/>
                <a:gd name="T9" fmla="*/ 29 h 107"/>
                <a:gd name="T10" fmla="*/ 41 w 79"/>
                <a:gd name="T11" fmla="*/ 0 h 107"/>
                <a:gd name="T12" fmla="*/ 74 w 79"/>
                <a:gd name="T13" fmla="*/ 8 h 107"/>
                <a:gd name="T14" fmla="*/ 74 w 79"/>
                <a:gd name="T15" fmla="*/ 24 h 107"/>
                <a:gd name="T16" fmla="*/ 69 w 79"/>
                <a:gd name="T17" fmla="*/ 24 h 107"/>
                <a:gd name="T18" fmla="*/ 41 w 79"/>
                <a:gd name="T19" fmla="*/ 12 h 107"/>
                <a:gd name="T20" fmla="*/ 16 w 79"/>
                <a:gd name="T21" fmla="*/ 26 h 107"/>
                <a:gd name="T22" fmla="*/ 79 w 79"/>
                <a:gd name="T23" fmla="*/ 77 h 107"/>
                <a:gd name="T24" fmla="*/ 38 w 79"/>
                <a:gd name="T25" fmla="*/ 107 h 107"/>
                <a:gd name="T26" fmla="*/ 0 w 79"/>
                <a:gd name="T27" fmla="*/ 95 h 107"/>
                <a:gd name="T28" fmla="*/ 0 w 79"/>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7">
                  <a:moveTo>
                    <a:pt x="0" y="79"/>
                  </a:moveTo>
                  <a:cubicBezTo>
                    <a:pt x="5" y="79"/>
                    <a:pt x="5" y="79"/>
                    <a:pt x="5" y="79"/>
                  </a:cubicBezTo>
                  <a:cubicBezTo>
                    <a:pt x="11" y="87"/>
                    <a:pt x="25" y="94"/>
                    <a:pt x="38" y="94"/>
                  </a:cubicBezTo>
                  <a:cubicBezTo>
                    <a:pt x="55" y="94"/>
                    <a:pt x="63" y="89"/>
                    <a:pt x="63" y="78"/>
                  </a:cubicBezTo>
                  <a:cubicBezTo>
                    <a:pt x="63" y="57"/>
                    <a:pt x="0" y="64"/>
                    <a:pt x="0" y="29"/>
                  </a:cubicBezTo>
                  <a:cubicBezTo>
                    <a:pt x="0" y="11"/>
                    <a:pt x="13" y="0"/>
                    <a:pt x="41" y="0"/>
                  </a:cubicBezTo>
                  <a:cubicBezTo>
                    <a:pt x="57" y="0"/>
                    <a:pt x="68" y="4"/>
                    <a:pt x="74" y="8"/>
                  </a:cubicBezTo>
                  <a:cubicBezTo>
                    <a:pt x="74" y="24"/>
                    <a:pt x="74" y="24"/>
                    <a:pt x="74" y="24"/>
                  </a:cubicBezTo>
                  <a:cubicBezTo>
                    <a:pt x="69" y="24"/>
                    <a:pt x="69" y="24"/>
                    <a:pt x="69" y="24"/>
                  </a:cubicBezTo>
                  <a:cubicBezTo>
                    <a:pt x="65" y="20"/>
                    <a:pt x="56" y="12"/>
                    <a:pt x="41" y="12"/>
                  </a:cubicBezTo>
                  <a:cubicBezTo>
                    <a:pt x="24" y="12"/>
                    <a:pt x="16" y="18"/>
                    <a:pt x="16" y="26"/>
                  </a:cubicBezTo>
                  <a:cubicBezTo>
                    <a:pt x="16" y="51"/>
                    <a:pt x="79" y="41"/>
                    <a:pt x="79" y="77"/>
                  </a:cubicBezTo>
                  <a:cubicBezTo>
                    <a:pt x="79" y="96"/>
                    <a:pt x="67" y="107"/>
                    <a:pt x="38" y="107"/>
                  </a:cubicBezTo>
                  <a:cubicBezTo>
                    <a:pt x="23" y="107"/>
                    <a:pt x="9"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9">
              <a:extLst>
                <a:ext uri="{FF2B5EF4-FFF2-40B4-BE49-F238E27FC236}">
                  <a16:creationId xmlns:a16="http://schemas.microsoft.com/office/drawing/2014/main" id="{EFFAA58B-142C-4687-9EA9-D415C7AD049E}"/>
                </a:ext>
              </a:extLst>
            </p:cNvPr>
            <p:cNvSpPr>
              <a:spLocks/>
            </p:cNvSpPr>
            <p:nvPr userDrawn="1"/>
          </p:nvSpPr>
          <p:spPr bwMode="auto">
            <a:xfrm>
              <a:off x="71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2"/>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0">
              <a:extLst>
                <a:ext uri="{FF2B5EF4-FFF2-40B4-BE49-F238E27FC236}">
                  <a16:creationId xmlns:a16="http://schemas.microsoft.com/office/drawing/2014/main" id="{51A632A4-7B03-4198-B7E1-8EED66CB61E6}"/>
                </a:ext>
              </a:extLst>
            </p:cNvPr>
            <p:cNvSpPr>
              <a:spLocks noEditPoints="1"/>
            </p:cNvSpPr>
            <p:nvPr userDrawn="1"/>
          </p:nvSpPr>
          <p:spPr bwMode="auto">
            <a:xfrm>
              <a:off x="7203" y="2073"/>
              <a:ext cx="134" cy="140"/>
            </a:xfrm>
            <a:custGeom>
              <a:avLst/>
              <a:gdLst>
                <a:gd name="T0" fmla="*/ 51 w 104"/>
                <a:gd name="T1" fmla="*/ 0 h 108"/>
                <a:gd name="T2" fmla="*/ 104 w 104"/>
                <a:gd name="T3" fmla="*/ 53 h 108"/>
                <a:gd name="T4" fmla="*/ 51 w 104"/>
                <a:gd name="T5" fmla="*/ 108 h 108"/>
                <a:gd name="T6" fmla="*/ 0 w 104"/>
                <a:gd name="T7" fmla="*/ 54 h 108"/>
                <a:gd name="T8" fmla="*/ 51 w 104"/>
                <a:gd name="T9" fmla="*/ 0 h 108"/>
                <a:gd name="T10" fmla="*/ 51 w 104"/>
                <a:gd name="T11" fmla="*/ 94 h 108"/>
                <a:gd name="T12" fmla="*/ 87 w 104"/>
                <a:gd name="T13" fmla="*/ 54 h 108"/>
                <a:gd name="T14" fmla="*/ 51 w 104"/>
                <a:gd name="T15" fmla="*/ 13 h 108"/>
                <a:gd name="T16" fmla="*/ 16 w 104"/>
                <a:gd name="T17" fmla="*/ 54 h 108"/>
                <a:gd name="T18" fmla="*/ 51 w 104"/>
                <a:gd name="T19"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8">
                  <a:moveTo>
                    <a:pt x="51" y="0"/>
                  </a:moveTo>
                  <a:cubicBezTo>
                    <a:pt x="83" y="0"/>
                    <a:pt x="104" y="21"/>
                    <a:pt x="104" y="53"/>
                  </a:cubicBezTo>
                  <a:cubicBezTo>
                    <a:pt x="104" y="87"/>
                    <a:pt x="84" y="108"/>
                    <a:pt x="51" y="108"/>
                  </a:cubicBezTo>
                  <a:cubicBezTo>
                    <a:pt x="20" y="108"/>
                    <a:pt x="0" y="86"/>
                    <a:pt x="0" y="54"/>
                  </a:cubicBezTo>
                  <a:cubicBezTo>
                    <a:pt x="0" y="21"/>
                    <a:pt x="20" y="0"/>
                    <a:pt x="51" y="0"/>
                  </a:cubicBezTo>
                  <a:close/>
                  <a:moveTo>
                    <a:pt x="51" y="94"/>
                  </a:moveTo>
                  <a:cubicBezTo>
                    <a:pt x="71" y="94"/>
                    <a:pt x="87" y="79"/>
                    <a:pt x="87" y="54"/>
                  </a:cubicBezTo>
                  <a:cubicBezTo>
                    <a:pt x="87" y="28"/>
                    <a:pt x="72" y="13"/>
                    <a:pt x="51" y="13"/>
                  </a:cubicBezTo>
                  <a:cubicBezTo>
                    <a:pt x="33" y="13"/>
                    <a:pt x="16" y="28"/>
                    <a:pt x="16" y="54"/>
                  </a:cubicBezTo>
                  <a:cubicBezTo>
                    <a:pt x="16" y="79"/>
                    <a:pt x="33" y="94"/>
                    <a:pt x="51" y="94"/>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1">
              <a:extLst>
                <a:ext uri="{FF2B5EF4-FFF2-40B4-BE49-F238E27FC236}">
                  <a16:creationId xmlns:a16="http://schemas.microsoft.com/office/drawing/2014/main" id="{9EABEF5A-0E88-4105-A1B4-D581754CB459}"/>
                </a:ext>
              </a:extLst>
            </p:cNvPr>
            <p:cNvSpPr>
              <a:spLocks/>
            </p:cNvSpPr>
            <p:nvPr userDrawn="1"/>
          </p:nvSpPr>
          <p:spPr bwMode="auto">
            <a:xfrm>
              <a:off x="7364" y="2074"/>
              <a:ext cx="119"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3"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5"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2">
              <a:extLst>
                <a:ext uri="{FF2B5EF4-FFF2-40B4-BE49-F238E27FC236}">
                  <a16:creationId xmlns:a16="http://schemas.microsoft.com/office/drawing/2014/main" id="{060576C3-4819-451F-86D6-2C98B4DCE8FF}"/>
                </a:ext>
              </a:extLst>
            </p:cNvPr>
            <p:cNvSpPr>
              <a:spLocks noEditPoints="1"/>
            </p:cNvSpPr>
            <p:nvPr userDrawn="1"/>
          </p:nvSpPr>
          <p:spPr bwMode="auto">
            <a:xfrm>
              <a:off x="7516"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3">
              <a:extLst>
                <a:ext uri="{FF2B5EF4-FFF2-40B4-BE49-F238E27FC236}">
                  <a16:creationId xmlns:a16="http://schemas.microsoft.com/office/drawing/2014/main" id="{4F9C60B8-8AF1-4D7D-9D81-3B6C6FCE748F}"/>
                </a:ext>
              </a:extLst>
            </p:cNvPr>
            <p:cNvSpPr>
              <a:spLocks noEditPoints="1"/>
            </p:cNvSpPr>
            <p:nvPr userDrawn="1"/>
          </p:nvSpPr>
          <p:spPr bwMode="auto">
            <a:xfrm>
              <a:off x="7565" y="2073"/>
              <a:ext cx="114"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5 h 108"/>
                <a:gd name="T16" fmla="*/ 11 w 88"/>
                <a:gd name="T17" fmla="*/ 28 h 108"/>
                <a:gd name="T18" fmla="*/ 8 w 88"/>
                <a:gd name="T19" fmla="*/ 28 h 108"/>
                <a:gd name="T20" fmla="*/ 8 w 88"/>
                <a:gd name="T21" fmla="*/ 14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6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50" y="108"/>
                    <a:pt x="36" y="108"/>
                  </a:cubicBezTo>
                  <a:cubicBezTo>
                    <a:pt x="15" y="108"/>
                    <a:pt x="0" y="95"/>
                    <a:pt x="0" y="77"/>
                  </a:cubicBezTo>
                  <a:cubicBezTo>
                    <a:pt x="0" y="56"/>
                    <a:pt x="16" y="48"/>
                    <a:pt x="40" y="42"/>
                  </a:cubicBezTo>
                  <a:cubicBezTo>
                    <a:pt x="47" y="40"/>
                    <a:pt x="63" y="38"/>
                    <a:pt x="70" y="37"/>
                  </a:cubicBezTo>
                  <a:cubicBezTo>
                    <a:pt x="71" y="34"/>
                    <a:pt x="71" y="34"/>
                    <a:pt x="71" y="34"/>
                  </a:cubicBezTo>
                  <a:cubicBezTo>
                    <a:pt x="68" y="23"/>
                    <a:pt x="58" y="15"/>
                    <a:pt x="44" y="15"/>
                  </a:cubicBezTo>
                  <a:cubicBezTo>
                    <a:pt x="29" y="15"/>
                    <a:pt x="20" y="19"/>
                    <a:pt x="11" y="28"/>
                  </a:cubicBezTo>
                  <a:cubicBezTo>
                    <a:pt x="8" y="28"/>
                    <a:pt x="8" y="28"/>
                    <a:pt x="8" y="28"/>
                  </a:cubicBezTo>
                  <a:cubicBezTo>
                    <a:pt x="8" y="14"/>
                    <a:pt x="8" y="14"/>
                    <a:pt x="8" y="14"/>
                  </a:cubicBezTo>
                  <a:cubicBezTo>
                    <a:pt x="17"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4" y="53"/>
                    <a:pt x="51" y="55"/>
                    <a:pt x="46"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4654488"/>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_Gray_Full_Half-Image">
    <p:bg>
      <p:bgPr>
        <a:solidFill>
          <a:srgbClr val="F0F1F2"/>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7" y="658801"/>
            <a:ext cx="5111750" cy="974638"/>
          </a:xfrm>
        </p:spPr>
        <p:txBody>
          <a:bodyPr/>
          <a:lstStyle>
            <a:lvl1pPr>
              <a:defRPr>
                <a:solidFill>
                  <a:srgbClr val="0000F0"/>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1633439"/>
            <a:ext cx="5111750" cy="1795561"/>
          </a:xfrm>
        </p:spPr>
        <p:txBody>
          <a:bodyPr bIns="0" anchor="t" anchorCtr="0"/>
          <a:lstStyle>
            <a:lvl1pPr marL="0" indent="0">
              <a:spcBef>
                <a:spcPts val="200"/>
              </a:spcBef>
              <a:buNone/>
              <a:defRPr sz="2200">
                <a:solidFill>
                  <a:srgbClr val="0000F0"/>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8" y="3994150"/>
            <a:ext cx="5111750" cy="2243138"/>
          </a:xfrm>
        </p:spPr>
        <p:txBody>
          <a:bodyPr wrap="square" bIns="0"/>
          <a:lstStyle>
            <a:lvl1pPr>
              <a:buClr>
                <a:srgbClr val="0000F0"/>
              </a:buClr>
              <a:defRPr>
                <a:solidFill>
                  <a:srgbClr val="0000F0"/>
                </a:solidFill>
              </a:defRPr>
            </a:lvl1pPr>
            <a:lvl2pPr>
              <a:buClr>
                <a:srgbClr val="0000F0"/>
              </a:buClr>
              <a:defRPr>
                <a:solidFill>
                  <a:srgbClr val="0000F0"/>
                </a:solidFill>
              </a:defRPr>
            </a:lvl2pPr>
            <a:lvl3pPr>
              <a:buClr>
                <a:srgbClr val="0000F0"/>
              </a:buClr>
              <a:defRPr>
                <a:solidFill>
                  <a:srgbClr val="0000F0"/>
                </a:solidFill>
              </a:defRPr>
            </a:lvl3pPr>
            <a:lvl4pPr>
              <a:buClr>
                <a:srgbClr val="0000F0"/>
              </a:buClr>
              <a:defRPr>
                <a:solidFill>
                  <a:srgbClr val="0000F0"/>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8" name="Text Placeholder 7">
            <a:extLst>
              <a:ext uri="{FF2B5EF4-FFF2-40B4-BE49-F238E27FC236}">
                <a16:creationId xmlns:a16="http://schemas.microsoft.com/office/drawing/2014/main" id="{C222BE6A-BF46-417C-8758-C28B140D579B}"/>
              </a:ext>
            </a:extLst>
          </p:cNvPr>
          <p:cNvSpPr>
            <a:spLocks noGrp="1"/>
          </p:cNvSpPr>
          <p:nvPr>
            <p:ph type="body" sz="quarter" idx="14"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grpSp>
        <p:nvGrpSpPr>
          <p:cNvPr id="29" name="Group 28">
            <a:extLst>
              <a:ext uri="{FF2B5EF4-FFF2-40B4-BE49-F238E27FC236}">
                <a16:creationId xmlns:a16="http://schemas.microsoft.com/office/drawing/2014/main" id="{BD991A1B-BB6F-4F6B-B081-275467788C5C}"/>
              </a:ext>
            </a:extLst>
          </p:cNvPr>
          <p:cNvGrpSpPr>
            <a:grpSpLocks noChangeAspect="1"/>
          </p:cNvGrpSpPr>
          <p:nvPr userDrawn="1"/>
        </p:nvGrpSpPr>
        <p:grpSpPr bwMode="auto">
          <a:xfrm>
            <a:off x="7913089" y="6466809"/>
            <a:ext cx="4015386" cy="154800"/>
            <a:chOff x="1" y="2013"/>
            <a:chExt cx="7678" cy="296"/>
          </a:xfrm>
        </p:grpSpPr>
        <p:sp>
          <p:nvSpPr>
            <p:cNvPr id="30" name="Freeform 5">
              <a:extLst>
                <a:ext uri="{FF2B5EF4-FFF2-40B4-BE49-F238E27FC236}">
                  <a16:creationId xmlns:a16="http://schemas.microsoft.com/office/drawing/2014/main" id="{CB267CDF-BC30-45EF-9659-07388AE651DB}"/>
                </a:ext>
              </a:extLst>
            </p:cNvPr>
            <p:cNvSpPr>
              <a:spLocks/>
            </p:cNvSpPr>
            <p:nvPr userDrawn="1"/>
          </p:nvSpPr>
          <p:spPr bwMode="auto">
            <a:xfrm>
              <a:off x="1184"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6">
              <a:extLst>
                <a:ext uri="{FF2B5EF4-FFF2-40B4-BE49-F238E27FC236}">
                  <a16:creationId xmlns:a16="http://schemas.microsoft.com/office/drawing/2014/main" id="{7E5BBDE1-ED5C-42DB-90CA-12D58BA6DD6D}"/>
                </a:ext>
              </a:extLst>
            </p:cNvPr>
            <p:cNvSpPr>
              <a:spLocks/>
            </p:cNvSpPr>
            <p:nvPr userDrawn="1"/>
          </p:nvSpPr>
          <p:spPr bwMode="auto">
            <a:xfrm>
              <a:off x="132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
              <a:extLst>
                <a:ext uri="{FF2B5EF4-FFF2-40B4-BE49-F238E27FC236}">
                  <a16:creationId xmlns:a16="http://schemas.microsoft.com/office/drawing/2014/main" id="{B3B27194-030B-417F-8BEB-BD7C87DF197B}"/>
                </a:ext>
              </a:extLst>
            </p:cNvPr>
            <p:cNvSpPr>
              <a:spLocks/>
            </p:cNvSpPr>
            <p:nvPr userDrawn="1"/>
          </p:nvSpPr>
          <p:spPr bwMode="auto">
            <a:xfrm>
              <a:off x="14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
              <a:extLst>
                <a:ext uri="{FF2B5EF4-FFF2-40B4-BE49-F238E27FC236}">
                  <a16:creationId xmlns:a16="http://schemas.microsoft.com/office/drawing/2014/main" id="{D1E084E4-3B9E-4C88-9D0A-22D7F5E0BEC7}"/>
                </a:ext>
              </a:extLst>
            </p:cNvPr>
            <p:cNvSpPr>
              <a:spLocks noEditPoints="1"/>
            </p:cNvSpPr>
            <p:nvPr userDrawn="1"/>
          </p:nvSpPr>
          <p:spPr bwMode="auto">
            <a:xfrm>
              <a:off x="1504" y="2073"/>
              <a:ext cx="124"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4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8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5" y="108"/>
                    <a:pt x="54"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8" y="13"/>
                  </a:cubicBezTo>
                  <a:cubicBezTo>
                    <a:pt x="29"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9">
              <a:extLst>
                <a:ext uri="{FF2B5EF4-FFF2-40B4-BE49-F238E27FC236}">
                  <a16:creationId xmlns:a16="http://schemas.microsoft.com/office/drawing/2014/main" id="{7A14C07C-DB92-4CA5-A2FB-3A71E01F1442}"/>
                </a:ext>
              </a:extLst>
            </p:cNvPr>
            <p:cNvSpPr>
              <a:spLocks/>
            </p:cNvSpPr>
            <p:nvPr userDrawn="1"/>
          </p:nvSpPr>
          <p:spPr bwMode="auto">
            <a:xfrm>
              <a:off x="1638" y="2076"/>
              <a:ext cx="134" cy="133"/>
            </a:xfrm>
            <a:custGeom>
              <a:avLst/>
              <a:gdLst>
                <a:gd name="T0" fmla="*/ 134 w 134"/>
                <a:gd name="T1" fmla="*/ 0 h 133"/>
                <a:gd name="T2" fmla="*/ 134 w 134"/>
                <a:gd name="T3" fmla="*/ 6 h 133"/>
                <a:gd name="T4" fmla="*/ 79 w 134"/>
                <a:gd name="T5" fmla="*/ 133 h 133"/>
                <a:gd name="T6" fmla="*/ 54 w 134"/>
                <a:gd name="T7" fmla="*/ 133 h 133"/>
                <a:gd name="T8" fmla="*/ 0 w 134"/>
                <a:gd name="T9" fmla="*/ 6 h 133"/>
                <a:gd name="T10" fmla="*/ 0 w 134"/>
                <a:gd name="T11" fmla="*/ 0 h 133"/>
                <a:gd name="T12" fmla="*/ 20 w 134"/>
                <a:gd name="T13" fmla="*/ 0 h 133"/>
                <a:gd name="T14" fmla="*/ 60 w 134"/>
                <a:gd name="T15" fmla="*/ 100 h 133"/>
                <a:gd name="T16" fmla="*/ 64 w 134"/>
                <a:gd name="T17" fmla="*/ 114 h 133"/>
                <a:gd name="T18" fmla="*/ 68 w 134"/>
                <a:gd name="T19" fmla="*/ 114 h 133"/>
                <a:gd name="T20" fmla="*/ 73 w 134"/>
                <a:gd name="T21" fmla="*/ 101 h 133"/>
                <a:gd name="T22" fmla="*/ 113 w 134"/>
                <a:gd name="T23" fmla="*/ 0 h 133"/>
                <a:gd name="T24" fmla="*/ 134 w 134"/>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3">
                  <a:moveTo>
                    <a:pt x="134" y="0"/>
                  </a:moveTo>
                  <a:lnTo>
                    <a:pt x="134" y="6"/>
                  </a:lnTo>
                  <a:lnTo>
                    <a:pt x="79" y="133"/>
                  </a:lnTo>
                  <a:lnTo>
                    <a:pt x="54" y="133"/>
                  </a:lnTo>
                  <a:lnTo>
                    <a:pt x="0" y="6"/>
                  </a:lnTo>
                  <a:lnTo>
                    <a:pt x="0" y="0"/>
                  </a:lnTo>
                  <a:lnTo>
                    <a:pt x="20" y="0"/>
                  </a:lnTo>
                  <a:lnTo>
                    <a:pt x="60" y="100"/>
                  </a:lnTo>
                  <a:lnTo>
                    <a:pt x="64" y="114"/>
                  </a:lnTo>
                  <a:lnTo>
                    <a:pt x="68" y="114"/>
                  </a:lnTo>
                  <a:lnTo>
                    <a:pt x="73" y="101"/>
                  </a:lnTo>
                  <a:lnTo>
                    <a:pt x="113" y="0"/>
                  </a:lnTo>
                  <a:lnTo>
                    <a:pt x="134" y="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0">
              <a:extLst>
                <a:ext uri="{FF2B5EF4-FFF2-40B4-BE49-F238E27FC236}">
                  <a16:creationId xmlns:a16="http://schemas.microsoft.com/office/drawing/2014/main" id="{E17EA38F-A336-4C80-B20D-BD022E1103B5}"/>
                </a:ext>
              </a:extLst>
            </p:cNvPr>
            <p:cNvSpPr>
              <a:spLocks noEditPoints="1"/>
            </p:cNvSpPr>
            <p:nvPr userDrawn="1"/>
          </p:nvSpPr>
          <p:spPr bwMode="auto">
            <a:xfrm>
              <a:off x="1781" y="2017"/>
              <a:ext cx="134" cy="196"/>
            </a:xfrm>
            <a:custGeom>
              <a:avLst/>
              <a:gdLst>
                <a:gd name="T0" fmla="*/ 52 w 104"/>
                <a:gd name="T1" fmla="*/ 43 h 151"/>
                <a:gd name="T2" fmla="*/ 104 w 104"/>
                <a:gd name="T3" fmla="*/ 96 h 151"/>
                <a:gd name="T4" fmla="*/ 52 w 104"/>
                <a:gd name="T5" fmla="*/ 151 h 151"/>
                <a:gd name="T6" fmla="*/ 0 w 104"/>
                <a:gd name="T7" fmla="*/ 97 h 151"/>
                <a:gd name="T8" fmla="*/ 52 w 104"/>
                <a:gd name="T9" fmla="*/ 43 h 151"/>
                <a:gd name="T10" fmla="*/ 52 w 104"/>
                <a:gd name="T11" fmla="*/ 137 h 151"/>
                <a:gd name="T12" fmla="*/ 87 w 104"/>
                <a:gd name="T13" fmla="*/ 97 h 151"/>
                <a:gd name="T14" fmla="*/ 52 w 104"/>
                <a:gd name="T15" fmla="*/ 56 h 151"/>
                <a:gd name="T16" fmla="*/ 17 w 104"/>
                <a:gd name="T17" fmla="*/ 97 h 151"/>
                <a:gd name="T18" fmla="*/ 52 w 104"/>
                <a:gd name="T19" fmla="*/ 137 h 151"/>
                <a:gd name="T20" fmla="*/ 67 w 104"/>
                <a:gd name="T21" fmla="*/ 10 h 151"/>
                <a:gd name="T22" fmla="*/ 75 w 104"/>
                <a:gd name="T23" fmla="*/ 2 h 151"/>
                <a:gd name="T24" fmla="*/ 86 w 104"/>
                <a:gd name="T25" fmla="*/ 5 h 151"/>
                <a:gd name="T26" fmla="*/ 66 w 104"/>
                <a:gd name="T27" fmla="*/ 22 h 151"/>
                <a:gd name="T28" fmla="*/ 38 w 104"/>
                <a:gd name="T29" fmla="*/ 12 h 151"/>
                <a:gd name="T30" fmla="*/ 28 w 104"/>
                <a:gd name="T31" fmla="*/ 20 h 151"/>
                <a:gd name="T32" fmla="*/ 18 w 104"/>
                <a:gd name="T33" fmla="*/ 15 h 151"/>
                <a:gd name="T34" fmla="*/ 39 w 104"/>
                <a:gd name="T35" fmla="*/ 0 h 151"/>
                <a:gd name="T36" fmla="*/ 67 w 104"/>
                <a:gd name="T37" fmla="*/ 1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51">
                  <a:moveTo>
                    <a:pt x="52" y="43"/>
                  </a:moveTo>
                  <a:cubicBezTo>
                    <a:pt x="83" y="43"/>
                    <a:pt x="104" y="64"/>
                    <a:pt x="104" y="96"/>
                  </a:cubicBezTo>
                  <a:cubicBezTo>
                    <a:pt x="104" y="130"/>
                    <a:pt x="84" y="151"/>
                    <a:pt x="52" y="151"/>
                  </a:cubicBezTo>
                  <a:cubicBezTo>
                    <a:pt x="20" y="151"/>
                    <a:pt x="0" y="129"/>
                    <a:pt x="0" y="97"/>
                  </a:cubicBezTo>
                  <a:cubicBezTo>
                    <a:pt x="0" y="64"/>
                    <a:pt x="21" y="43"/>
                    <a:pt x="52" y="43"/>
                  </a:cubicBezTo>
                  <a:close/>
                  <a:moveTo>
                    <a:pt x="52" y="137"/>
                  </a:moveTo>
                  <a:cubicBezTo>
                    <a:pt x="72" y="137"/>
                    <a:pt x="87" y="122"/>
                    <a:pt x="87" y="97"/>
                  </a:cubicBezTo>
                  <a:cubicBezTo>
                    <a:pt x="87" y="71"/>
                    <a:pt x="72" y="56"/>
                    <a:pt x="52" y="56"/>
                  </a:cubicBezTo>
                  <a:cubicBezTo>
                    <a:pt x="33" y="56"/>
                    <a:pt x="17" y="71"/>
                    <a:pt x="17" y="97"/>
                  </a:cubicBezTo>
                  <a:cubicBezTo>
                    <a:pt x="17" y="122"/>
                    <a:pt x="33" y="137"/>
                    <a:pt x="52" y="137"/>
                  </a:cubicBezTo>
                  <a:close/>
                  <a:moveTo>
                    <a:pt x="67" y="10"/>
                  </a:moveTo>
                  <a:cubicBezTo>
                    <a:pt x="70" y="10"/>
                    <a:pt x="74" y="7"/>
                    <a:pt x="75" y="2"/>
                  </a:cubicBezTo>
                  <a:cubicBezTo>
                    <a:pt x="86" y="5"/>
                    <a:pt x="86" y="5"/>
                    <a:pt x="86" y="5"/>
                  </a:cubicBezTo>
                  <a:cubicBezTo>
                    <a:pt x="83" y="16"/>
                    <a:pt x="76" y="22"/>
                    <a:pt x="66" y="22"/>
                  </a:cubicBezTo>
                  <a:cubicBezTo>
                    <a:pt x="51" y="22"/>
                    <a:pt x="47" y="12"/>
                    <a:pt x="38" y="12"/>
                  </a:cubicBezTo>
                  <a:cubicBezTo>
                    <a:pt x="35" y="12"/>
                    <a:pt x="30" y="12"/>
                    <a:pt x="28" y="20"/>
                  </a:cubicBezTo>
                  <a:cubicBezTo>
                    <a:pt x="18" y="15"/>
                    <a:pt x="18" y="15"/>
                    <a:pt x="18" y="15"/>
                  </a:cubicBezTo>
                  <a:cubicBezTo>
                    <a:pt x="22" y="3"/>
                    <a:pt x="30" y="0"/>
                    <a:pt x="39" y="0"/>
                  </a:cubicBezTo>
                  <a:cubicBezTo>
                    <a:pt x="52" y="0"/>
                    <a:pt x="56" y="10"/>
                    <a:pt x="67" y="10"/>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1">
              <a:extLst>
                <a:ext uri="{FF2B5EF4-FFF2-40B4-BE49-F238E27FC236}">
                  <a16:creationId xmlns:a16="http://schemas.microsoft.com/office/drawing/2014/main" id="{679D7FEB-164D-4542-9D25-E0AA9E97AAF4}"/>
                </a:ext>
              </a:extLst>
            </p:cNvPr>
            <p:cNvSpPr>
              <a:spLocks/>
            </p:cNvSpPr>
            <p:nvPr userDrawn="1"/>
          </p:nvSpPr>
          <p:spPr bwMode="auto">
            <a:xfrm>
              <a:off x="1929" y="2030"/>
              <a:ext cx="72" cy="179"/>
            </a:xfrm>
            <a:custGeom>
              <a:avLst/>
              <a:gdLst>
                <a:gd name="T0" fmla="*/ 32 w 56"/>
                <a:gd name="T1" fmla="*/ 35 h 138"/>
                <a:gd name="T2" fmla="*/ 56 w 56"/>
                <a:gd name="T3" fmla="*/ 35 h 138"/>
                <a:gd name="T4" fmla="*/ 56 w 56"/>
                <a:gd name="T5" fmla="*/ 48 h 138"/>
                <a:gd name="T6" fmla="*/ 32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2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2" y="35"/>
                  </a:moveTo>
                  <a:cubicBezTo>
                    <a:pt x="56" y="35"/>
                    <a:pt x="56" y="35"/>
                    <a:pt x="56" y="35"/>
                  </a:cubicBezTo>
                  <a:cubicBezTo>
                    <a:pt x="56" y="48"/>
                    <a:pt x="56" y="48"/>
                    <a:pt x="56" y="48"/>
                  </a:cubicBezTo>
                  <a:cubicBezTo>
                    <a:pt x="32" y="48"/>
                    <a:pt x="32" y="48"/>
                    <a:pt x="32"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12">
              <a:extLst>
                <a:ext uri="{FF2B5EF4-FFF2-40B4-BE49-F238E27FC236}">
                  <a16:creationId xmlns:a16="http://schemas.microsoft.com/office/drawing/2014/main" id="{A04A0F73-50B4-48DC-85F9-944899B94C66}"/>
                </a:ext>
              </a:extLst>
            </p:cNvPr>
            <p:cNvSpPr>
              <a:spLocks noChangeArrowheads="1"/>
            </p:cNvSpPr>
            <p:nvPr userDrawn="1"/>
          </p:nvSpPr>
          <p:spPr bwMode="auto">
            <a:xfrm>
              <a:off x="2030" y="2013"/>
              <a:ext cx="21" cy="196"/>
            </a:xfrm>
            <a:prstGeom prst="rect">
              <a:avLst/>
            </a:prstGeom>
            <a:solidFill>
              <a:srgbClr val="A7A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3">
              <a:extLst>
                <a:ext uri="{FF2B5EF4-FFF2-40B4-BE49-F238E27FC236}">
                  <a16:creationId xmlns:a16="http://schemas.microsoft.com/office/drawing/2014/main" id="{7244312A-E2EC-422E-B274-349E9DB7CB52}"/>
                </a:ext>
              </a:extLst>
            </p:cNvPr>
            <p:cNvSpPr>
              <a:spLocks/>
            </p:cNvSpPr>
            <p:nvPr userDrawn="1"/>
          </p:nvSpPr>
          <p:spPr bwMode="auto">
            <a:xfrm>
              <a:off x="2086"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7" y="99"/>
                    <a:pt x="53" y="104"/>
                    <a:pt x="40"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4">
              <a:extLst>
                <a:ext uri="{FF2B5EF4-FFF2-40B4-BE49-F238E27FC236}">
                  <a16:creationId xmlns:a16="http://schemas.microsoft.com/office/drawing/2014/main" id="{D623BDBF-6BD5-49CC-8DE7-D69D7463011D}"/>
                </a:ext>
              </a:extLst>
            </p:cNvPr>
            <p:cNvSpPr>
              <a:spLocks/>
            </p:cNvSpPr>
            <p:nvPr userDrawn="1"/>
          </p:nvSpPr>
          <p:spPr bwMode="auto">
            <a:xfrm>
              <a:off x="2234"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5">
              <a:extLst>
                <a:ext uri="{FF2B5EF4-FFF2-40B4-BE49-F238E27FC236}">
                  <a16:creationId xmlns:a16="http://schemas.microsoft.com/office/drawing/2014/main" id="{ECF174C9-5165-42EA-9DB3-8D814190EE0D}"/>
                </a:ext>
              </a:extLst>
            </p:cNvPr>
            <p:cNvSpPr>
              <a:spLocks noEditPoints="1"/>
            </p:cNvSpPr>
            <p:nvPr userDrawn="1"/>
          </p:nvSpPr>
          <p:spPr bwMode="auto">
            <a:xfrm>
              <a:off x="2353" y="2073"/>
              <a:ext cx="126" cy="140"/>
            </a:xfrm>
            <a:custGeom>
              <a:avLst/>
              <a:gdLst>
                <a:gd name="T0" fmla="*/ 17 w 98"/>
                <a:gd name="T1" fmla="*/ 55 h 108"/>
                <a:gd name="T2" fmla="*/ 17 w 98"/>
                <a:gd name="T3" fmla="*/ 56 h 108"/>
                <a:gd name="T4" fmla="*/ 19 w 98"/>
                <a:gd name="T5" fmla="*/ 72 h 108"/>
                <a:gd name="T6" fmla="*/ 55 w 98"/>
                <a:gd name="T7" fmla="*/ 94 h 108"/>
                <a:gd name="T8" fmla="*/ 89 w 98"/>
                <a:gd name="T9" fmla="*/ 82 h 108"/>
                <a:gd name="T10" fmla="*/ 93 w 98"/>
                <a:gd name="T11" fmla="*/ 82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3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2"/>
                    <a:pt x="17" y="68"/>
                    <a:pt x="19" y="72"/>
                  </a:cubicBezTo>
                  <a:cubicBezTo>
                    <a:pt x="25" y="86"/>
                    <a:pt x="37" y="94"/>
                    <a:pt x="55" y="94"/>
                  </a:cubicBezTo>
                  <a:cubicBezTo>
                    <a:pt x="66" y="94"/>
                    <a:pt x="79" y="90"/>
                    <a:pt x="89" y="82"/>
                  </a:cubicBezTo>
                  <a:cubicBezTo>
                    <a:pt x="93" y="82"/>
                    <a:pt x="93" y="82"/>
                    <a:pt x="93" y="82"/>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3"/>
                    <a:pt x="49" y="13"/>
                  </a:cubicBezTo>
                  <a:cubicBezTo>
                    <a:pt x="30" y="13"/>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6">
              <a:extLst>
                <a:ext uri="{FF2B5EF4-FFF2-40B4-BE49-F238E27FC236}">
                  <a16:creationId xmlns:a16="http://schemas.microsoft.com/office/drawing/2014/main" id="{7231B438-65ED-4B23-B2B7-DCBAF5CD2FD7}"/>
                </a:ext>
              </a:extLst>
            </p:cNvPr>
            <p:cNvSpPr>
              <a:spLocks noEditPoints="1"/>
            </p:cNvSpPr>
            <p:nvPr userDrawn="1"/>
          </p:nvSpPr>
          <p:spPr bwMode="auto">
            <a:xfrm>
              <a:off x="2561" y="2020"/>
              <a:ext cx="174" cy="189"/>
            </a:xfrm>
            <a:custGeom>
              <a:avLst/>
              <a:gdLst>
                <a:gd name="T0" fmla="*/ 70 w 174"/>
                <a:gd name="T1" fmla="*/ 0 h 189"/>
                <a:gd name="T2" fmla="*/ 105 w 174"/>
                <a:gd name="T3" fmla="*/ 0 h 189"/>
                <a:gd name="T4" fmla="*/ 174 w 174"/>
                <a:gd name="T5" fmla="*/ 183 h 189"/>
                <a:gd name="T6" fmla="*/ 174 w 174"/>
                <a:gd name="T7" fmla="*/ 189 h 189"/>
                <a:gd name="T8" fmla="*/ 152 w 174"/>
                <a:gd name="T9" fmla="*/ 189 h 189"/>
                <a:gd name="T10" fmla="*/ 127 w 174"/>
                <a:gd name="T11" fmla="*/ 122 h 189"/>
                <a:gd name="T12" fmla="*/ 45 w 174"/>
                <a:gd name="T13" fmla="*/ 122 h 189"/>
                <a:gd name="T14" fmla="*/ 21 w 174"/>
                <a:gd name="T15" fmla="*/ 189 h 189"/>
                <a:gd name="T16" fmla="*/ 0 w 174"/>
                <a:gd name="T17" fmla="*/ 189 h 189"/>
                <a:gd name="T18" fmla="*/ 0 w 174"/>
                <a:gd name="T19" fmla="*/ 183 h 189"/>
                <a:gd name="T20" fmla="*/ 70 w 174"/>
                <a:gd name="T21" fmla="*/ 0 h 189"/>
                <a:gd name="T22" fmla="*/ 53 w 174"/>
                <a:gd name="T23" fmla="*/ 102 h 189"/>
                <a:gd name="T24" fmla="*/ 119 w 174"/>
                <a:gd name="T25" fmla="*/ 102 h 189"/>
                <a:gd name="T26" fmla="*/ 90 w 174"/>
                <a:gd name="T27" fmla="*/ 27 h 189"/>
                <a:gd name="T28" fmla="*/ 87 w 174"/>
                <a:gd name="T29" fmla="*/ 15 h 189"/>
                <a:gd name="T30" fmla="*/ 85 w 174"/>
                <a:gd name="T31" fmla="*/ 15 h 189"/>
                <a:gd name="T32" fmla="*/ 81 w 174"/>
                <a:gd name="T33" fmla="*/ 27 h 189"/>
                <a:gd name="T34" fmla="*/ 53 w 174"/>
                <a:gd name="T35"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89">
                  <a:moveTo>
                    <a:pt x="70" y="0"/>
                  </a:moveTo>
                  <a:lnTo>
                    <a:pt x="105" y="0"/>
                  </a:lnTo>
                  <a:lnTo>
                    <a:pt x="174" y="183"/>
                  </a:lnTo>
                  <a:lnTo>
                    <a:pt x="174" y="189"/>
                  </a:lnTo>
                  <a:lnTo>
                    <a:pt x="152" y="189"/>
                  </a:lnTo>
                  <a:lnTo>
                    <a:pt x="127" y="122"/>
                  </a:lnTo>
                  <a:lnTo>
                    <a:pt x="45" y="122"/>
                  </a:lnTo>
                  <a:lnTo>
                    <a:pt x="21" y="189"/>
                  </a:lnTo>
                  <a:lnTo>
                    <a:pt x="0" y="189"/>
                  </a:lnTo>
                  <a:lnTo>
                    <a:pt x="0" y="183"/>
                  </a:lnTo>
                  <a:lnTo>
                    <a:pt x="70" y="0"/>
                  </a:lnTo>
                  <a:close/>
                  <a:moveTo>
                    <a:pt x="53" y="102"/>
                  </a:moveTo>
                  <a:lnTo>
                    <a:pt x="119" y="102"/>
                  </a:lnTo>
                  <a:lnTo>
                    <a:pt x="90" y="27"/>
                  </a:lnTo>
                  <a:lnTo>
                    <a:pt x="87" y="15"/>
                  </a:lnTo>
                  <a:lnTo>
                    <a:pt x="85" y="15"/>
                  </a:lnTo>
                  <a:lnTo>
                    <a:pt x="81" y="27"/>
                  </a:lnTo>
                  <a:lnTo>
                    <a:pt x="53" y="102"/>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7">
              <a:extLst>
                <a:ext uri="{FF2B5EF4-FFF2-40B4-BE49-F238E27FC236}">
                  <a16:creationId xmlns:a16="http://schemas.microsoft.com/office/drawing/2014/main" id="{37F07FDD-930F-4B37-B3B0-AE1404B298AB}"/>
                </a:ext>
              </a:extLst>
            </p:cNvPr>
            <p:cNvSpPr>
              <a:spLocks/>
            </p:cNvSpPr>
            <p:nvPr userDrawn="1"/>
          </p:nvSpPr>
          <p:spPr bwMode="auto">
            <a:xfrm>
              <a:off x="2761" y="2074"/>
              <a:ext cx="72" cy="135"/>
            </a:xfrm>
            <a:custGeom>
              <a:avLst/>
              <a:gdLst>
                <a:gd name="T0" fmla="*/ 0 w 56"/>
                <a:gd name="T1" fmla="*/ 1 h 104"/>
                <a:gd name="T2" fmla="*/ 17 w 56"/>
                <a:gd name="T3" fmla="*/ 1 h 104"/>
                <a:gd name="T4" fmla="*/ 17 w 56"/>
                <a:gd name="T5" fmla="*/ 19 h 104"/>
                <a:gd name="T6" fmla="*/ 20 w 56"/>
                <a:gd name="T7" fmla="*/ 19 h 104"/>
                <a:gd name="T8" fmla="*/ 42 w 56"/>
                <a:gd name="T9" fmla="*/ 0 h 104"/>
                <a:gd name="T10" fmla="*/ 56 w 56"/>
                <a:gd name="T11" fmla="*/ 0 h 104"/>
                <a:gd name="T12" fmla="*/ 56 w 56"/>
                <a:gd name="T13" fmla="*/ 15 h 104"/>
                <a:gd name="T14" fmla="*/ 42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7" y="1"/>
                    <a:pt x="17" y="1"/>
                    <a:pt x="17" y="1"/>
                  </a:cubicBezTo>
                  <a:cubicBezTo>
                    <a:pt x="17" y="19"/>
                    <a:pt x="17" y="19"/>
                    <a:pt x="17" y="19"/>
                  </a:cubicBezTo>
                  <a:cubicBezTo>
                    <a:pt x="20" y="19"/>
                    <a:pt x="20" y="19"/>
                    <a:pt x="20" y="19"/>
                  </a:cubicBezTo>
                  <a:cubicBezTo>
                    <a:pt x="22" y="7"/>
                    <a:pt x="30" y="0"/>
                    <a:pt x="42" y="0"/>
                  </a:cubicBezTo>
                  <a:cubicBezTo>
                    <a:pt x="56" y="0"/>
                    <a:pt x="56" y="0"/>
                    <a:pt x="56" y="0"/>
                  </a:cubicBezTo>
                  <a:cubicBezTo>
                    <a:pt x="56" y="15"/>
                    <a:pt x="56" y="15"/>
                    <a:pt x="56" y="15"/>
                  </a:cubicBezTo>
                  <a:cubicBezTo>
                    <a:pt x="42" y="15"/>
                    <a:pt x="42" y="15"/>
                    <a:pt x="42" y="15"/>
                  </a:cubicBezTo>
                  <a:cubicBezTo>
                    <a:pt x="30" y="15"/>
                    <a:pt x="19"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8">
              <a:extLst>
                <a:ext uri="{FF2B5EF4-FFF2-40B4-BE49-F238E27FC236}">
                  <a16:creationId xmlns:a16="http://schemas.microsoft.com/office/drawing/2014/main" id="{EA6B1B98-C2B3-44B0-ADA3-F6DB12CBBA73}"/>
                </a:ext>
              </a:extLst>
            </p:cNvPr>
            <p:cNvSpPr>
              <a:spLocks noEditPoints="1"/>
            </p:cNvSpPr>
            <p:nvPr userDrawn="1"/>
          </p:nvSpPr>
          <p:spPr bwMode="auto">
            <a:xfrm>
              <a:off x="2840" y="2073"/>
              <a:ext cx="125"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9">
              <a:extLst>
                <a:ext uri="{FF2B5EF4-FFF2-40B4-BE49-F238E27FC236}">
                  <a16:creationId xmlns:a16="http://schemas.microsoft.com/office/drawing/2014/main" id="{EE1A1717-DE3D-47D2-A379-62090D1E9196}"/>
                </a:ext>
              </a:extLst>
            </p:cNvPr>
            <p:cNvSpPr>
              <a:spLocks/>
            </p:cNvSpPr>
            <p:nvPr userDrawn="1"/>
          </p:nvSpPr>
          <p:spPr bwMode="auto">
            <a:xfrm>
              <a:off x="2992" y="2074"/>
              <a:ext cx="117" cy="135"/>
            </a:xfrm>
            <a:custGeom>
              <a:avLst/>
              <a:gdLst>
                <a:gd name="T0" fmla="*/ 75 w 91"/>
                <a:gd name="T1" fmla="*/ 40 h 104"/>
                <a:gd name="T2" fmla="*/ 46 w 91"/>
                <a:gd name="T3" fmla="*/ 14 h 104"/>
                <a:gd name="T4" fmla="*/ 16 w 91"/>
                <a:gd name="T5" fmla="*/ 38 h 104"/>
                <a:gd name="T6" fmla="*/ 16 w 91"/>
                <a:gd name="T7" fmla="*/ 104 h 104"/>
                <a:gd name="T8" fmla="*/ 0 w 91"/>
                <a:gd name="T9" fmla="*/ 104 h 104"/>
                <a:gd name="T10" fmla="*/ 0 w 91"/>
                <a:gd name="T11" fmla="*/ 1 h 104"/>
                <a:gd name="T12" fmla="*/ 15 w 91"/>
                <a:gd name="T13" fmla="*/ 1 h 104"/>
                <a:gd name="T14" fmla="*/ 15 w 91"/>
                <a:gd name="T15" fmla="*/ 19 h 104"/>
                <a:gd name="T16" fmla="*/ 18 w 91"/>
                <a:gd name="T17" fmla="*/ 19 h 104"/>
                <a:gd name="T18" fmla="*/ 52 w 91"/>
                <a:gd name="T19" fmla="*/ 0 h 104"/>
                <a:gd name="T20" fmla="*/ 91 w 91"/>
                <a:gd name="T21" fmla="*/ 38 h 104"/>
                <a:gd name="T22" fmla="*/ 91 w 91"/>
                <a:gd name="T23" fmla="*/ 104 h 104"/>
                <a:gd name="T24" fmla="*/ 75 w 91"/>
                <a:gd name="T25" fmla="*/ 104 h 104"/>
                <a:gd name="T26" fmla="*/ 75 w 91"/>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04">
                  <a:moveTo>
                    <a:pt x="75" y="40"/>
                  </a:moveTo>
                  <a:cubicBezTo>
                    <a:pt x="75" y="23"/>
                    <a:pt x="63" y="14"/>
                    <a:pt x="46" y="14"/>
                  </a:cubicBezTo>
                  <a:cubicBezTo>
                    <a:pt x="34" y="14"/>
                    <a:pt x="16"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8" y="0"/>
                    <a:pt x="52" y="0"/>
                  </a:cubicBezTo>
                  <a:cubicBezTo>
                    <a:pt x="75" y="0"/>
                    <a:pt x="91" y="11"/>
                    <a:pt x="91" y="38"/>
                  </a:cubicBezTo>
                  <a:cubicBezTo>
                    <a:pt x="91" y="104"/>
                    <a:pt x="91" y="104"/>
                    <a:pt x="91" y="104"/>
                  </a:cubicBezTo>
                  <a:cubicBezTo>
                    <a:pt x="75" y="104"/>
                    <a:pt x="75" y="104"/>
                    <a:pt x="75" y="104"/>
                  </a:cubicBezTo>
                  <a:lnTo>
                    <a:pt x="75"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0">
              <a:extLst>
                <a:ext uri="{FF2B5EF4-FFF2-40B4-BE49-F238E27FC236}">
                  <a16:creationId xmlns:a16="http://schemas.microsoft.com/office/drawing/2014/main" id="{AE7CCBAF-C437-4A5C-8C97-3AF4D3A47778}"/>
                </a:ext>
              </a:extLst>
            </p:cNvPr>
            <p:cNvSpPr>
              <a:spLocks noEditPoints="1"/>
            </p:cNvSpPr>
            <p:nvPr userDrawn="1"/>
          </p:nvSpPr>
          <p:spPr bwMode="auto">
            <a:xfrm>
              <a:off x="3136" y="2015"/>
              <a:ext cx="129" cy="197"/>
            </a:xfrm>
            <a:custGeom>
              <a:avLst/>
              <a:gdLst>
                <a:gd name="T0" fmla="*/ 100 w 100"/>
                <a:gd name="T1" fmla="*/ 0 h 152"/>
                <a:gd name="T2" fmla="*/ 100 w 100"/>
                <a:gd name="T3" fmla="*/ 150 h 152"/>
                <a:gd name="T4" fmla="*/ 83 w 100"/>
                <a:gd name="T5" fmla="*/ 150 h 152"/>
                <a:gd name="T6" fmla="*/ 83 w 100"/>
                <a:gd name="T7" fmla="*/ 137 h 152"/>
                <a:gd name="T8" fmla="*/ 80 w 100"/>
                <a:gd name="T9" fmla="*/ 137 h 152"/>
                <a:gd name="T10" fmla="*/ 49 w 100"/>
                <a:gd name="T11" fmla="*/ 152 h 152"/>
                <a:gd name="T12" fmla="*/ 0 w 100"/>
                <a:gd name="T13" fmla="*/ 100 h 152"/>
                <a:gd name="T14" fmla="*/ 52 w 100"/>
                <a:gd name="T15" fmla="*/ 45 h 152"/>
                <a:gd name="T16" fmla="*/ 83 w 100"/>
                <a:gd name="T17" fmla="*/ 61 h 152"/>
                <a:gd name="T18" fmla="*/ 83 w 100"/>
                <a:gd name="T19" fmla="*/ 0 h 152"/>
                <a:gd name="T20" fmla="*/ 100 w 100"/>
                <a:gd name="T21" fmla="*/ 0 h 152"/>
                <a:gd name="T22" fmla="*/ 83 w 100"/>
                <a:gd name="T23" fmla="*/ 109 h 152"/>
                <a:gd name="T24" fmla="*/ 83 w 100"/>
                <a:gd name="T25" fmla="*/ 81 h 152"/>
                <a:gd name="T26" fmla="*/ 54 w 100"/>
                <a:gd name="T27" fmla="*/ 59 h 152"/>
                <a:gd name="T28" fmla="*/ 17 w 100"/>
                <a:gd name="T29" fmla="*/ 99 h 152"/>
                <a:gd name="T30" fmla="*/ 54 w 100"/>
                <a:gd name="T31" fmla="*/ 138 h 152"/>
                <a:gd name="T32" fmla="*/ 83 w 100"/>
                <a:gd name="T33" fmla="*/ 10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52">
                  <a:moveTo>
                    <a:pt x="100" y="0"/>
                  </a:moveTo>
                  <a:cubicBezTo>
                    <a:pt x="100" y="150"/>
                    <a:pt x="100" y="150"/>
                    <a:pt x="100" y="150"/>
                  </a:cubicBezTo>
                  <a:cubicBezTo>
                    <a:pt x="83" y="150"/>
                    <a:pt x="83" y="150"/>
                    <a:pt x="83" y="150"/>
                  </a:cubicBezTo>
                  <a:cubicBezTo>
                    <a:pt x="83" y="137"/>
                    <a:pt x="83" y="137"/>
                    <a:pt x="83" y="137"/>
                  </a:cubicBezTo>
                  <a:cubicBezTo>
                    <a:pt x="80" y="137"/>
                    <a:pt x="80" y="137"/>
                    <a:pt x="80" y="137"/>
                  </a:cubicBezTo>
                  <a:cubicBezTo>
                    <a:pt x="72" y="147"/>
                    <a:pt x="62" y="152"/>
                    <a:pt x="49" y="152"/>
                  </a:cubicBezTo>
                  <a:cubicBezTo>
                    <a:pt x="21" y="152"/>
                    <a:pt x="0" y="131"/>
                    <a:pt x="0" y="100"/>
                  </a:cubicBezTo>
                  <a:cubicBezTo>
                    <a:pt x="0" y="66"/>
                    <a:pt x="24" y="45"/>
                    <a:pt x="52" y="45"/>
                  </a:cubicBezTo>
                  <a:cubicBezTo>
                    <a:pt x="64" y="45"/>
                    <a:pt x="80" y="51"/>
                    <a:pt x="83" y="61"/>
                  </a:cubicBezTo>
                  <a:cubicBezTo>
                    <a:pt x="83" y="0"/>
                    <a:pt x="83" y="0"/>
                    <a:pt x="83" y="0"/>
                  </a:cubicBezTo>
                  <a:lnTo>
                    <a:pt x="100" y="0"/>
                  </a:lnTo>
                  <a:close/>
                  <a:moveTo>
                    <a:pt x="83" y="109"/>
                  </a:moveTo>
                  <a:cubicBezTo>
                    <a:pt x="83" y="81"/>
                    <a:pt x="83" y="81"/>
                    <a:pt x="83" y="81"/>
                  </a:cubicBezTo>
                  <a:cubicBezTo>
                    <a:pt x="83" y="67"/>
                    <a:pt x="70" y="59"/>
                    <a:pt x="54" y="59"/>
                  </a:cubicBezTo>
                  <a:cubicBezTo>
                    <a:pt x="36" y="59"/>
                    <a:pt x="17" y="72"/>
                    <a:pt x="17" y="99"/>
                  </a:cubicBezTo>
                  <a:cubicBezTo>
                    <a:pt x="17" y="124"/>
                    <a:pt x="35" y="138"/>
                    <a:pt x="54" y="138"/>
                  </a:cubicBezTo>
                  <a:cubicBezTo>
                    <a:pt x="69" y="138"/>
                    <a:pt x="83" y="125"/>
                    <a:pt x="83" y="109"/>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1">
              <a:extLst>
                <a:ext uri="{FF2B5EF4-FFF2-40B4-BE49-F238E27FC236}">
                  <a16:creationId xmlns:a16="http://schemas.microsoft.com/office/drawing/2014/main" id="{A23CCF96-BC1A-4921-B986-12114A3A229F}"/>
                </a:ext>
              </a:extLst>
            </p:cNvPr>
            <p:cNvSpPr>
              <a:spLocks noEditPoints="1"/>
            </p:cNvSpPr>
            <p:nvPr userDrawn="1"/>
          </p:nvSpPr>
          <p:spPr bwMode="auto">
            <a:xfrm>
              <a:off x="3293" y="2073"/>
              <a:ext cx="113"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4 h 108"/>
                <a:gd name="T16" fmla="*/ 11 w 88"/>
                <a:gd name="T17" fmla="*/ 28 h 108"/>
                <a:gd name="T18" fmla="*/ 8 w 88"/>
                <a:gd name="T19" fmla="*/ 28 h 108"/>
                <a:gd name="T20" fmla="*/ 8 w 88"/>
                <a:gd name="T21" fmla="*/ 13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49" y="108"/>
                    <a:pt x="36" y="108"/>
                  </a:cubicBezTo>
                  <a:cubicBezTo>
                    <a:pt x="15" y="108"/>
                    <a:pt x="0" y="95"/>
                    <a:pt x="0" y="77"/>
                  </a:cubicBezTo>
                  <a:cubicBezTo>
                    <a:pt x="0" y="56"/>
                    <a:pt x="16" y="47"/>
                    <a:pt x="40" y="42"/>
                  </a:cubicBezTo>
                  <a:cubicBezTo>
                    <a:pt x="47" y="40"/>
                    <a:pt x="62" y="38"/>
                    <a:pt x="70" y="37"/>
                  </a:cubicBezTo>
                  <a:cubicBezTo>
                    <a:pt x="71" y="34"/>
                    <a:pt x="71" y="34"/>
                    <a:pt x="71" y="34"/>
                  </a:cubicBezTo>
                  <a:cubicBezTo>
                    <a:pt x="68" y="23"/>
                    <a:pt x="58" y="14"/>
                    <a:pt x="44" y="14"/>
                  </a:cubicBezTo>
                  <a:cubicBezTo>
                    <a:pt x="29" y="14"/>
                    <a:pt x="20" y="19"/>
                    <a:pt x="11" y="28"/>
                  </a:cubicBezTo>
                  <a:cubicBezTo>
                    <a:pt x="8" y="28"/>
                    <a:pt x="8" y="28"/>
                    <a:pt x="8" y="28"/>
                  </a:cubicBezTo>
                  <a:cubicBezTo>
                    <a:pt x="8" y="13"/>
                    <a:pt x="8" y="13"/>
                    <a:pt x="8" y="13"/>
                  </a:cubicBezTo>
                  <a:cubicBezTo>
                    <a:pt x="16"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2">
              <a:extLst>
                <a:ext uri="{FF2B5EF4-FFF2-40B4-BE49-F238E27FC236}">
                  <a16:creationId xmlns:a16="http://schemas.microsoft.com/office/drawing/2014/main" id="{0E955EAF-6319-44B6-8056-1FEF17404783}"/>
                </a:ext>
              </a:extLst>
            </p:cNvPr>
            <p:cNvSpPr>
              <a:spLocks/>
            </p:cNvSpPr>
            <p:nvPr userDrawn="1"/>
          </p:nvSpPr>
          <p:spPr bwMode="auto">
            <a:xfrm>
              <a:off x="3441" y="2074"/>
              <a:ext cx="213" cy="135"/>
            </a:xfrm>
            <a:custGeom>
              <a:avLst/>
              <a:gdLst>
                <a:gd name="T0" fmla="*/ 75 w 165"/>
                <a:gd name="T1" fmla="*/ 38 h 104"/>
                <a:gd name="T2" fmla="*/ 46 w 165"/>
                <a:gd name="T3" fmla="*/ 14 h 104"/>
                <a:gd name="T4" fmla="*/ 16 w 165"/>
                <a:gd name="T5" fmla="*/ 38 h 104"/>
                <a:gd name="T6" fmla="*/ 16 w 165"/>
                <a:gd name="T7" fmla="*/ 104 h 104"/>
                <a:gd name="T8" fmla="*/ 0 w 165"/>
                <a:gd name="T9" fmla="*/ 104 h 104"/>
                <a:gd name="T10" fmla="*/ 0 w 165"/>
                <a:gd name="T11" fmla="*/ 1 h 104"/>
                <a:gd name="T12" fmla="*/ 16 w 165"/>
                <a:gd name="T13" fmla="*/ 1 h 104"/>
                <a:gd name="T14" fmla="*/ 16 w 165"/>
                <a:gd name="T15" fmla="*/ 19 h 104"/>
                <a:gd name="T16" fmla="*/ 18 w 165"/>
                <a:gd name="T17" fmla="*/ 19 h 104"/>
                <a:gd name="T18" fmla="*/ 51 w 165"/>
                <a:gd name="T19" fmla="*/ 0 h 104"/>
                <a:gd name="T20" fmla="*/ 86 w 165"/>
                <a:gd name="T21" fmla="*/ 21 h 104"/>
                <a:gd name="T22" fmla="*/ 89 w 165"/>
                <a:gd name="T23" fmla="*/ 21 h 104"/>
                <a:gd name="T24" fmla="*/ 125 w 165"/>
                <a:gd name="T25" fmla="*/ 0 h 104"/>
                <a:gd name="T26" fmla="*/ 165 w 165"/>
                <a:gd name="T27" fmla="*/ 37 h 104"/>
                <a:gd name="T28" fmla="*/ 165 w 165"/>
                <a:gd name="T29" fmla="*/ 104 h 104"/>
                <a:gd name="T30" fmla="*/ 149 w 165"/>
                <a:gd name="T31" fmla="*/ 104 h 104"/>
                <a:gd name="T32" fmla="*/ 149 w 165"/>
                <a:gd name="T33" fmla="*/ 38 h 104"/>
                <a:gd name="T34" fmla="*/ 121 w 165"/>
                <a:gd name="T35" fmla="*/ 14 h 104"/>
                <a:gd name="T36" fmla="*/ 91 w 165"/>
                <a:gd name="T37" fmla="*/ 39 h 104"/>
                <a:gd name="T38" fmla="*/ 91 w 165"/>
                <a:gd name="T39" fmla="*/ 104 h 104"/>
                <a:gd name="T40" fmla="*/ 75 w 165"/>
                <a:gd name="T41" fmla="*/ 104 h 104"/>
                <a:gd name="T42" fmla="*/ 75 w 165"/>
                <a:gd name="T43" fmla="*/ 3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04">
                  <a:moveTo>
                    <a:pt x="75" y="38"/>
                  </a:moveTo>
                  <a:cubicBezTo>
                    <a:pt x="75" y="23"/>
                    <a:pt x="63" y="14"/>
                    <a:pt x="46" y="14"/>
                  </a:cubicBezTo>
                  <a:cubicBezTo>
                    <a:pt x="35" y="14"/>
                    <a:pt x="17" y="23"/>
                    <a:pt x="16" y="38"/>
                  </a:cubicBezTo>
                  <a:cubicBezTo>
                    <a:pt x="16" y="104"/>
                    <a:pt x="16" y="104"/>
                    <a:pt x="16" y="104"/>
                  </a:cubicBezTo>
                  <a:cubicBezTo>
                    <a:pt x="0" y="104"/>
                    <a:pt x="0" y="104"/>
                    <a:pt x="0" y="104"/>
                  </a:cubicBezTo>
                  <a:cubicBezTo>
                    <a:pt x="0" y="1"/>
                    <a:pt x="0" y="1"/>
                    <a:pt x="0" y="1"/>
                  </a:cubicBezTo>
                  <a:cubicBezTo>
                    <a:pt x="16" y="1"/>
                    <a:pt x="16" y="1"/>
                    <a:pt x="16" y="1"/>
                  </a:cubicBezTo>
                  <a:cubicBezTo>
                    <a:pt x="16" y="19"/>
                    <a:pt x="16" y="19"/>
                    <a:pt x="16" y="19"/>
                  </a:cubicBezTo>
                  <a:cubicBezTo>
                    <a:pt x="18" y="19"/>
                    <a:pt x="18" y="19"/>
                    <a:pt x="18" y="19"/>
                  </a:cubicBezTo>
                  <a:cubicBezTo>
                    <a:pt x="25" y="5"/>
                    <a:pt x="39" y="0"/>
                    <a:pt x="51" y="0"/>
                  </a:cubicBezTo>
                  <a:cubicBezTo>
                    <a:pt x="72" y="0"/>
                    <a:pt x="82" y="9"/>
                    <a:pt x="86" y="21"/>
                  </a:cubicBezTo>
                  <a:cubicBezTo>
                    <a:pt x="89" y="21"/>
                    <a:pt x="89" y="21"/>
                    <a:pt x="89" y="21"/>
                  </a:cubicBezTo>
                  <a:cubicBezTo>
                    <a:pt x="95" y="7"/>
                    <a:pt x="112" y="0"/>
                    <a:pt x="125" y="0"/>
                  </a:cubicBezTo>
                  <a:cubicBezTo>
                    <a:pt x="149" y="0"/>
                    <a:pt x="165" y="11"/>
                    <a:pt x="165" y="37"/>
                  </a:cubicBezTo>
                  <a:cubicBezTo>
                    <a:pt x="165" y="104"/>
                    <a:pt x="165" y="104"/>
                    <a:pt x="165" y="104"/>
                  </a:cubicBezTo>
                  <a:cubicBezTo>
                    <a:pt x="149" y="104"/>
                    <a:pt x="149" y="104"/>
                    <a:pt x="149" y="104"/>
                  </a:cubicBezTo>
                  <a:cubicBezTo>
                    <a:pt x="149" y="38"/>
                    <a:pt x="149" y="38"/>
                    <a:pt x="149" y="38"/>
                  </a:cubicBezTo>
                  <a:cubicBezTo>
                    <a:pt x="149" y="23"/>
                    <a:pt x="137" y="14"/>
                    <a:pt x="121" y="14"/>
                  </a:cubicBezTo>
                  <a:cubicBezTo>
                    <a:pt x="110" y="14"/>
                    <a:pt x="91" y="24"/>
                    <a:pt x="91" y="39"/>
                  </a:cubicBezTo>
                  <a:cubicBezTo>
                    <a:pt x="91" y="104"/>
                    <a:pt x="91" y="104"/>
                    <a:pt x="91" y="104"/>
                  </a:cubicBezTo>
                  <a:cubicBezTo>
                    <a:pt x="75" y="104"/>
                    <a:pt x="75" y="104"/>
                    <a:pt x="75" y="104"/>
                  </a:cubicBezTo>
                  <a:lnTo>
                    <a:pt x="75" y="38"/>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3">
              <a:extLst>
                <a:ext uri="{FF2B5EF4-FFF2-40B4-BE49-F238E27FC236}">
                  <a16:creationId xmlns:a16="http://schemas.microsoft.com/office/drawing/2014/main" id="{7A91CD62-3059-4181-B676-5239D47C8813}"/>
                </a:ext>
              </a:extLst>
            </p:cNvPr>
            <p:cNvSpPr>
              <a:spLocks noEditPoints="1"/>
            </p:cNvSpPr>
            <p:nvPr userDrawn="1"/>
          </p:nvSpPr>
          <p:spPr bwMode="auto">
            <a:xfrm>
              <a:off x="3687" y="2016"/>
              <a:ext cx="22" cy="193"/>
            </a:xfrm>
            <a:custGeom>
              <a:avLst/>
              <a:gdLst>
                <a:gd name="T0" fmla="*/ 0 w 22"/>
                <a:gd name="T1" fmla="*/ 27 h 193"/>
                <a:gd name="T2" fmla="*/ 0 w 22"/>
                <a:gd name="T3" fmla="*/ 0 h 193"/>
                <a:gd name="T4" fmla="*/ 22 w 22"/>
                <a:gd name="T5" fmla="*/ 0 h 193"/>
                <a:gd name="T6" fmla="*/ 22 w 22"/>
                <a:gd name="T7" fmla="*/ 27 h 193"/>
                <a:gd name="T8" fmla="*/ 0 w 22"/>
                <a:gd name="T9" fmla="*/ 27 h 193"/>
                <a:gd name="T10" fmla="*/ 0 w 22"/>
                <a:gd name="T11" fmla="*/ 193 h 193"/>
                <a:gd name="T12" fmla="*/ 0 w 22"/>
                <a:gd name="T13" fmla="*/ 60 h 193"/>
                <a:gd name="T14" fmla="*/ 22 w 22"/>
                <a:gd name="T15" fmla="*/ 60 h 193"/>
                <a:gd name="T16" fmla="*/ 22 w 22"/>
                <a:gd name="T17" fmla="*/ 193 h 193"/>
                <a:gd name="T18" fmla="*/ 0 w 22"/>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93">
                  <a:moveTo>
                    <a:pt x="0" y="27"/>
                  </a:moveTo>
                  <a:lnTo>
                    <a:pt x="0" y="0"/>
                  </a:lnTo>
                  <a:lnTo>
                    <a:pt x="22" y="0"/>
                  </a:lnTo>
                  <a:lnTo>
                    <a:pt x="22" y="27"/>
                  </a:lnTo>
                  <a:lnTo>
                    <a:pt x="0" y="27"/>
                  </a:lnTo>
                  <a:close/>
                  <a:moveTo>
                    <a:pt x="0" y="193"/>
                  </a:moveTo>
                  <a:lnTo>
                    <a:pt x="0" y="60"/>
                  </a:lnTo>
                  <a:lnTo>
                    <a:pt x="22" y="60"/>
                  </a:lnTo>
                  <a:lnTo>
                    <a:pt x="22"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4">
              <a:extLst>
                <a:ext uri="{FF2B5EF4-FFF2-40B4-BE49-F238E27FC236}">
                  <a16:creationId xmlns:a16="http://schemas.microsoft.com/office/drawing/2014/main" id="{AC8CC0B4-F492-4CDE-A631-413076935579}"/>
                </a:ext>
              </a:extLst>
            </p:cNvPr>
            <p:cNvSpPr>
              <a:spLocks/>
            </p:cNvSpPr>
            <p:nvPr userDrawn="1"/>
          </p:nvSpPr>
          <p:spPr bwMode="auto">
            <a:xfrm>
              <a:off x="3739"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5"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9"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5">
              <a:extLst>
                <a:ext uri="{FF2B5EF4-FFF2-40B4-BE49-F238E27FC236}">
                  <a16:creationId xmlns:a16="http://schemas.microsoft.com/office/drawing/2014/main" id="{549FCA84-7EB4-4F51-B9F5-5B626D047A78}"/>
                </a:ext>
              </a:extLst>
            </p:cNvPr>
            <p:cNvSpPr>
              <a:spLocks noEditPoints="1"/>
            </p:cNvSpPr>
            <p:nvPr userDrawn="1"/>
          </p:nvSpPr>
          <p:spPr bwMode="auto">
            <a:xfrm>
              <a:off x="3857" y="2073"/>
              <a:ext cx="125" cy="140"/>
            </a:xfrm>
            <a:custGeom>
              <a:avLst/>
              <a:gdLst>
                <a:gd name="T0" fmla="*/ 16 w 97"/>
                <a:gd name="T1" fmla="*/ 55 h 108"/>
                <a:gd name="T2" fmla="*/ 16 w 97"/>
                <a:gd name="T3" fmla="*/ 56 h 108"/>
                <a:gd name="T4" fmla="*/ 19 w 97"/>
                <a:gd name="T5" fmla="*/ 72 h 108"/>
                <a:gd name="T6" fmla="*/ 55 w 97"/>
                <a:gd name="T7" fmla="*/ 94 h 108"/>
                <a:gd name="T8" fmla="*/ 89 w 97"/>
                <a:gd name="T9" fmla="*/ 82 h 108"/>
                <a:gd name="T10" fmla="*/ 92 w 97"/>
                <a:gd name="T11" fmla="*/ 82 h 108"/>
                <a:gd name="T12" fmla="*/ 92 w 97"/>
                <a:gd name="T13" fmla="*/ 95 h 108"/>
                <a:gd name="T14" fmla="*/ 55 w 97"/>
                <a:gd name="T15" fmla="*/ 108 h 108"/>
                <a:gd name="T16" fmla="*/ 0 w 97"/>
                <a:gd name="T17" fmla="*/ 53 h 108"/>
                <a:gd name="T18" fmla="*/ 49 w 97"/>
                <a:gd name="T19" fmla="*/ 0 h 108"/>
                <a:gd name="T20" fmla="*/ 97 w 97"/>
                <a:gd name="T21" fmla="*/ 55 h 108"/>
                <a:gd name="T22" fmla="*/ 16 w 97"/>
                <a:gd name="T23" fmla="*/ 55 h 108"/>
                <a:gd name="T24" fmla="*/ 17 w 97"/>
                <a:gd name="T25" fmla="*/ 42 h 108"/>
                <a:gd name="T26" fmla="*/ 80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7" y="94"/>
                    <a:pt x="55" y="94"/>
                  </a:cubicBezTo>
                  <a:cubicBezTo>
                    <a:pt x="65" y="94"/>
                    <a:pt x="78" y="90"/>
                    <a:pt x="89" y="82"/>
                  </a:cubicBezTo>
                  <a:cubicBezTo>
                    <a:pt x="92" y="82"/>
                    <a:pt x="92" y="82"/>
                    <a:pt x="92" y="82"/>
                  </a:cubicBezTo>
                  <a:cubicBezTo>
                    <a:pt x="92" y="95"/>
                    <a:pt x="92" y="95"/>
                    <a:pt x="92" y="95"/>
                  </a:cubicBezTo>
                  <a:cubicBezTo>
                    <a:pt x="82" y="105"/>
                    <a:pt x="66" y="108"/>
                    <a:pt x="55" y="108"/>
                  </a:cubicBezTo>
                  <a:cubicBezTo>
                    <a:pt x="20" y="108"/>
                    <a:pt x="0" y="90"/>
                    <a:pt x="0" y="53"/>
                  </a:cubicBezTo>
                  <a:cubicBezTo>
                    <a:pt x="0" y="24"/>
                    <a:pt x="18" y="0"/>
                    <a:pt x="49" y="0"/>
                  </a:cubicBezTo>
                  <a:cubicBezTo>
                    <a:pt x="84" y="0"/>
                    <a:pt x="96" y="24"/>
                    <a:pt x="97" y="55"/>
                  </a:cubicBezTo>
                  <a:lnTo>
                    <a:pt x="16" y="55"/>
                  </a:lnTo>
                  <a:close/>
                  <a:moveTo>
                    <a:pt x="17" y="42"/>
                  </a:moveTo>
                  <a:cubicBezTo>
                    <a:pt x="80" y="42"/>
                    <a:pt x="80" y="42"/>
                    <a:pt x="80" y="42"/>
                  </a:cubicBezTo>
                  <a:cubicBezTo>
                    <a:pt x="79"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6">
              <a:extLst>
                <a:ext uri="{FF2B5EF4-FFF2-40B4-BE49-F238E27FC236}">
                  <a16:creationId xmlns:a16="http://schemas.microsoft.com/office/drawing/2014/main" id="{12E29F89-9C2D-4DD3-87A7-2AC41B8927B0}"/>
                </a:ext>
              </a:extLst>
            </p:cNvPr>
            <p:cNvSpPr>
              <a:spLocks/>
            </p:cNvSpPr>
            <p:nvPr userDrawn="1"/>
          </p:nvSpPr>
          <p:spPr bwMode="auto">
            <a:xfrm>
              <a:off x="4070" y="2017"/>
              <a:ext cx="146" cy="196"/>
            </a:xfrm>
            <a:custGeom>
              <a:avLst/>
              <a:gdLst>
                <a:gd name="T0" fmla="*/ 0 w 113"/>
                <a:gd name="T1" fmla="*/ 111 h 151"/>
                <a:gd name="T2" fmla="*/ 4 w 113"/>
                <a:gd name="T3" fmla="*/ 111 h 151"/>
                <a:gd name="T4" fmla="*/ 60 w 113"/>
                <a:gd name="T5" fmla="*/ 135 h 151"/>
                <a:gd name="T6" fmla="*/ 96 w 113"/>
                <a:gd name="T7" fmla="*/ 111 h 151"/>
                <a:gd name="T8" fmla="*/ 56 w 113"/>
                <a:gd name="T9" fmla="*/ 84 h 151"/>
                <a:gd name="T10" fmla="*/ 2 w 113"/>
                <a:gd name="T11" fmla="*/ 41 h 151"/>
                <a:gd name="T12" fmla="*/ 59 w 113"/>
                <a:gd name="T13" fmla="*/ 0 h 151"/>
                <a:gd name="T14" fmla="*/ 108 w 113"/>
                <a:gd name="T15" fmla="*/ 16 h 151"/>
                <a:gd name="T16" fmla="*/ 108 w 113"/>
                <a:gd name="T17" fmla="*/ 32 h 151"/>
                <a:gd name="T18" fmla="*/ 103 w 113"/>
                <a:gd name="T19" fmla="*/ 32 h 151"/>
                <a:gd name="T20" fmla="*/ 55 w 113"/>
                <a:gd name="T21" fmla="*/ 15 h 151"/>
                <a:gd name="T22" fmla="*/ 19 w 113"/>
                <a:gd name="T23" fmla="*/ 41 h 151"/>
                <a:gd name="T24" fmla="*/ 58 w 113"/>
                <a:gd name="T25" fmla="*/ 68 h 151"/>
                <a:gd name="T26" fmla="*/ 113 w 113"/>
                <a:gd name="T27" fmla="*/ 111 h 151"/>
                <a:gd name="T28" fmla="*/ 60 w 113"/>
                <a:gd name="T29" fmla="*/ 151 h 151"/>
                <a:gd name="T30" fmla="*/ 0 w 113"/>
                <a:gd name="T31" fmla="*/ 131 h 151"/>
                <a:gd name="T32" fmla="*/ 0 w 113"/>
                <a:gd name="T33" fmla="*/ 11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51">
                  <a:moveTo>
                    <a:pt x="0" y="111"/>
                  </a:moveTo>
                  <a:cubicBezTo>
                    <a:pt x="4" y="111"/>
                    <a:pt x="4" y="111"/>
                    <a:pt x="4" y="111"/>
                  </a:cubicBezTo>
                  <a:cubicBezTo>
                    <a:pt x="18" y="125"/>
                    <a:pt x="41" y="135"/>
                    <a:pt x="60" y="135"/>
                  </a:cubicBezTo>
                  <a:cubicBezTo>
                    <a:pt x="84" y="135"/>
                    <a:pt x="96" y="122"/>
                    <a:pt x="96" y="111"/>
                  </a:cubicBezTo>
                  <a:cubicBezTo>
                    <a:pt x="96" y="93"/>
                    <a:pt x="76" y="88"/>
                    <a:pt x="56" y="84"/>
                  </a:cubicBezTo>
                  <a:cubicBezTo>
                    <a:pt x="31" y="78"/>
                    <a:pt x="2" y="72"/>
                    <a:pt x="2" y="41"/>
                  </a:cubicBezTo>
                  <a:cubicBezTo>
                    <a:pt x="2" y="18"/>
                    <a:pt x="23" y="0"/>
                    <a:pt x="59" y="0"/>
                  </a:cubicBezTo>
                  <a:cubicBezTo>
                    <a:pt x="80" y="0"/>
                    <a:pt x="99" y="8"/>
                    <a:pt x="108" y="16"/>
                  </a:cubicBezTo>
                  <a:cubicBezTo>
                    <a:pt x="108" y="32"/>
                    <a:pt x="108" y="32"/>
                    <a:pt x="108" y="32"/>
                  </a:cubicBezTo>
                  <a:cubicBezTo>
                    <a:pt x="103" y="32"/>
                    <a:pt x="103" y="32"/>
                    <a:pt x="103" y="32"/>
                  </a:cubicBezTo>
                  <a:cubicBezTo>
                    <a:pt x="93" y="23"/>
                    <a:pt x="76" y="15"/>
                    <a:pt x="55" y="15"/>
                  </a:cubicBezTo>
                  <a:cubicBezTo>
                    <a:pt x="33" y="15"/>
                    <a:pt x="19" y="27"/>
                    <a:pt x="19" y="41"/>
                  </a:cubicBezTo>
                  <a:cubicBezTo>
                    <a:pt x="19" y="58"/>
                    <a:pt x="39" y="63"/>
                    <a:pt x="58" y="68"/>
                  </a:cubicBezTo>
                  <a:cubicBezTo>
                    <a:pt x="83" y="74"/>
                    <a:pt x="113" y="79"/>
                    <a:pt x="113" y="111"/>
                  </a:cubicBezTo>
                  <a:cubicBezTo>
                    <a:pt x="113" y="133"/>
                    <a:pt x="94" y="151"/>
                    <a:pt x="60" y="151"/>
                  </a:cubicBezTo>
                  <a:cubicBezTo>
                    <a:pt x="36" y="151"/>
                    <a:pt x="18" y="145"/>
                    <a:pt x="0" y="131"/>
                  </a:cubicBezTo>
                  <a:lnTo>
                    <a:pt x="0" y="11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7">
              <a:extLst>
                <a:ext uri="{FF2B5EF4-FFF2-40B4-BE49-F238E27FC236}">
                  <a16:creationId xmlns:a16="http://schemas.microsoft.com/office/drawing/2014/main" id="{9134C4B6-FD9D-4EF6-B447-892297B2E125}"/>
                </a:ext>
              </a:extLst>
            </p:cNvPr>
            <p:cNvSpPr>
              <a:spLocks noEditPoints="1"/>
            </p:cNvSpPr>
            <p:nvPr userDrawn="1"/>
          </p:nvSpPr>
          <p:spPr bwMode="auto">
            <a:xfrm>
              <a:off x="4243" y="2016"/>
              <a:ext cx="20" cy="193"/>
            </a:xfrm>
            <a:custGeom>
              <a:avLst/>
              <a:gdLst>
                <a:gd name="T0" fmla="*/ 0 w 20"/>
                <a:gd name="T1" fmla="*/ 27 h 193"/>
                <a:gd name="T2" fmla="*/ 0 w 20"/>
                <a:gd name="T3" fmla="*/ 0 h 193"/>
                <a:gd name="T4" fmla="*/ 20 w 20"/>
                <a:gd name="T5" fmla="*/ 0 h 193"/>
                <a:gd name="T6" fmla="*/ 20 w 20"/>
                <a:gd name="T7" fmla="*/ 27 h 193"/>
                <a:gd name="T8" fmla="*/ 0 w 20"/>
                <a:gd name="T9" fmla="*/ 27 h 193"/>
                <a:gd name="T10" fmla="*/ 0 w 20"/>
                <a:gd name="T11" fmla="*/ 193 h 193"/>
                <a:gd name="T12" fmla="*/ 0 w 20"/>
                <a:gd name="T13" fmla="*/ 60 h 193"/>
                <a:gd name="T14" fmla="*/ 20 w 20"/>
                <a:gd name="T15" fmla="*/ 60 h 193"/>
                <a:gd name="T16" fmla="*/ 20 w 20"/>
                <a:gd name="T17" fmla="*/ 193 h 193"/>
                <a:gd name="T18" fmla="*/ 0 w 20"/>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3">
                  <a:moveTo>
                    <a:pt x="0" y="27"/>
                  </a:moveTo>
                  <a:lnTo>
                    <a:pt x="0" y="0"/>
                  </a:lnTo>
                  <a:lnTo>
                    <a:pt x="20" y="0"/>
                  </a:lnTo>
                  <a:lnTo>
                    <a:pt x="20" y="27"/>
                  </a:lnTo>
                  <a:lnTo>
                    <a:pt x="0" y="27"/>
                  </a:lnTo>
                  <a:close/>
                  <a:moveTo>
                    <a:pt x="0" y="193"/>
                  </a:moveTo>
                  <a:lnTo>
                    <a:pt x="0" y="60"/>
                  </a:lnTo>
                  <a:lnTo>
                    <a:pt x="20" y="60"/>
                  </a:lnTo>
                  <a:lnTo>
                    <a:pt x="20"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8">
              <a:extLst>
                <a:ext uri="{FF2B5EF4-FFF2-40B4-BE49-F238E27FC236}">
                  <a16:creationId xmlns:a16="http://schemas.microsoft.com/office/drawing/2014/main" id="{3CC8C7C9-EF04-4439-AF0E-122313D77857}"/>
                </a:ext>
              </a:extLst>
            </p:cNvPr>
            <p:cNvSpPr>
              <a:spLocks/>
            </p:cNvSpPr>
            <p:nvPr userDrawn="1"/>
          </p:nvSpPr>
          <p:spPr bwMode="auto">
            <a:xfrm>
              <a:off x="4301" y="2013"/>
              <a:ext cx="116" cy="196"/>
            </a:xfrm>
            <a:custGeom>
              <a:avLst/>
              <a:gdLst>
                <a:gd name="T0" fmla="*/ 74 w 90"/>
                <a:gd name="T1" fmla="*/ 87 h 151"/>
                <a:gd name="T2" fmla="*/ 46 w 90"/>
                <a:gd name="T3" fmla="*/ 61 h 151"/>
                <a:gd name="T4" fmla="*/ 16 w 90"/>
                <a:gd name="T5" fmla="*/ 85 h 151"/>
                <a:gd name="T6" fmla="*/ 16 w 90"/>
                <a:gd name="T7" fmla="*/ 151 h 151"/>
                <a:gd name="T8" fmla="*/ 0 w 90"/>
                <a:gd name="T9" fmla="*/ 151 h 151"/>
                <a:gd name="T10" fmla="*/ 0 w 90"/>
                <a:gd name="T11" fmla="*/ 0 h 151"/>
                <a:gd name="T12" fmla="*/ 16 w 90"/>
                <a:gd name="T13" fmla="*/ 0 h 151"/>
                <a:gd name="T14" fmla="*/ 16 w 90"/>
                <a:gd name="T15" fmla="*/ 66 h 151"/>
                <a:gd name="T16" fmla="*/ 18 w 90"/>
                <a:gd name="T17" fmla="*/ 66 h 151"/>
                <a:gd name="T18" fmla="*/ 51 w 90"/>
                <a:gd name="T19" fmla="*/ 47 h 151"/>
                <a:gd name="T20" fmla="*/ 90 w 90"/>
                <a:gd name="T21" fmla="*/ 85 h 151"/>
                <a:gd name="T22" fmla="*/ 90 w 90"/>
                <a:gd name="T23" fmla="*/ 151 h 151"/>
                <a:gd name="T24" fmla="*/ 74 w 90"/>
                <a:gd name="T25" fmla="*/ 151 h 151"/>
                <a:gd name="T26" fmla="*/ 74 w 90"/>
                <a:gd name="T27"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51">
                  <a:moveTo>
                    <a:pt x="74" y="87"/>
                  </a:moveTo>
                  <a:cubicBezTo>
                    <a:pt x="74" y="70"/>
                    <a:pt x="62" y="61"/>
                    <a:pt x="46" y="61"/>
                  </a:cubicBezTo>
                  <a:cubicBezTo>
                    <a:pt x="34" y="61"/>
                    <a:pt x="17" y="70"/>
                    <a:pt x="16" y="85"/>
                  </a:cubicBezTo>
                  <a:cubicBezTo>
                    <a:pt x="16" y="151"/>
                    <a:pt x="16" y="151"/>
                    <a:pt x="16" y="151"/>
                  </a:cubicBezTo>
                  <a:cubicBezTo>
                    <a:pt x="0" y="151"/>
                    <a:pt x="0" y="151"/>
                    <a:pt x="0" y="151"/>
                  </a:cubicBezTo>
                  <a:cubicBezTo>
                    <a:pt x="0" y="0"/>
                    <a:pt x="0" y="0"/>
                    <a:pt x="0" y="0"/>
                  </a:cubicBezTo>
                  <a:cubicBezTo>
                    <a:pt x="16" y="0"/>
                    <a:pt x="16" y="0"/>
                    <a:pt x="16" y="0"/>
                  </a:cubicBezTo>
                  <a:cubicBezTo>
                    <a:pt x="16" y="66"/>
                    <a:pt x="16" y="66"/>
                    <a:pt x="16" y="66"/>
                  </a:cubicBezTo>
                  <a:cubicBezTo>
                    <a:pt x="18" y="66"/>
                    <a:pt x="18" y="66"/>
                    <a:pt x="18" y="66"/>
                  </a:cubicBezTo>
                  <a:cubicBezTo>
                    <a:pt x="24" y="52"/>
                    <a:pt x="37" y="47"/>
                    <a:pt x="51" y="47"/>
                  </a:cubicBezTo>
                  <a:cubicBezTo>
                    <a:pt x="74" y="47"/>
                    <a:pt x="90" y="58"/>
                    <a:pt x="90" y="85"/>
                  </a:cubicBezTo>
                  <a:cubicBezTo>
                    <a:pt x="90" y="151"/>
                    <a:pt x="90" y="151"/>
                    <a:pt x="90" y="151"/>
                  </a:cubicBezTo>
                  <a:cubicBezTo>
                    <a:pt x="74" y="151"/>
                    <a:pt x="74" y="151"/>
                    <a:pt x="74" y="151"/>
                  </a:cubicBezTo>
                  <a:lnTo>
                    <a:pt x="74" y="87"/>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9">
              <a:extLst>
                <a:ext uri="{FF2B5EF4-FFF2-40B4-BE49-F238E27FC236}">
                  <a16:creationId xmlns:a16="http://schemas.microsoft.com/office/drawing/2014/main" id="{3DD1F285-E965-49B2-93DE-F3E88FE61BA7}"/>
                </a:ext>
              </a:extLst>
            </p:cNvPr>
            <p:cNvSpPr>
              <a:spLocks/>
            </p:cNvSpPr>
            <p:nvPr userDrawn="1"/>
          </p:nvSpPr>
          <p:spPr bwMode="auto">
            <a:xfrm>
              <a:off x="4433"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0">
              <a:extLst>
                <a:ext uri="{FF2B5EF4-FFF2-40B4-BE49-F238E27FC236}">
                  <a16:creationId xmlns:a16="http://schemas.microsoft.com/office/drawing/2014/main" id="{2F2E2886-9A1A-441C-B959-B6DAFBFFD0CB}"/>
                </a:ext>
              </a:extLst>
            </p:cNvPr>
            <p:cNvSpPr>
              <a:spLocks noEditPoints="1"/>
            </p:cNvSpPr>
            <p:nvPr userDrawn="1"/>
          </p:nvSpPr>
          <p:spPr bwMode="auto">
            <a:xfrm>
              <a:off x="4527" y="2073"/>
              <a:ext cx="114" cy="140"/>
            </a:xfrm>
            <a:custGeom>
              <a:avLst/>
              <a:gdLst>
                <a:gd name="T0" fmla="*/ 72 w 88"/>
                <a:gd name="T1" fmla="*/ 93 h 108"/>
                <a:gd name="T2" fmla="*/ 69 w 88"/>
                <a:gd name="T3" fmla="*/ 93 h 108"/>
                <a:gd name="T4" fmla="*/ 35 w 88"/>
                <a:gd name="T5" fmla="*/ 108 h 108"/>
                <a:gd name="T6" fmla="*/ 0 w 88"/>
                <a:gd name="T7" fmla="*/ 77 h 108"/>
                <a:gd name="T8" fmla="*/ 40 w 88"/>
                <a:gd name="T9" fmla="*/ 42 h 108"/>
                <a:gd name="T10" fmla="*/ 69 w 88"/>
                <a:gd name="T11" fmla="*/ 37 h 108"/>
                <a:gd name="T12" fmla="*/ 71 w 88"/>
                <a:gd name="T13" fmla="*/ 34 h 108"/>
                <a:gd name="T14" fmla="*/ 44 w 88"/>
                <a:gd name="T15" fmla="*/ 14 h 108"/>
                <a:gd name="T16" fmla="*/ 10 w 88"/>
                <a:gd name="T17" fmla="*/ 28 h 108"/>
                <a:gd name="T18" fmla="*/ 7 w 88"/>
                <a:gd name="T19" fmla="*/ 28 h 108"/>
                <a:gd name="T20" fmla="*/ 7 w 88"/>
                <a:gd name="T21" fmla="*/ 13 h 108"/>
                <a:gd name="T22" fmla="*/ 44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6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0" y="103"/>
                    <a:pt x="49" y="108"/>
                    <a:pt x="35" y="108"/>
                  </a:cubicBezTo>
                  <a:cubicBezTo>
                    <a:pt x="15" y="108"/>
                    <a:pt x="0" y="95"/>
                    <a:pt x="0" y="77"/>
                  </a:cubicBezTo>
                  <a:cubicBezTo>
                    <a:pt x="0" y="56"/>
                    <a:pt x="16" y="47"/>
                    <a:pt x="40" y="42"/>
                  </a:cubicBezTo>
                  <a:cubicBezTo>
                    <a:pt x="47" y="40"/>
                    <a:pt x="62" y="38"/>
                    <a:pt x="69" y="37"/>
                  </a:cubicBezTo>
                  <a:cubicBezTo>
                    <a:pt x="71" y="34"/>
                    <a:pt x="71" y="34"/>
                    <a:pt x="71" y="34"/>
                  </a:cubicBezTo>
                  <a:cubicBezTo>
                    <a:pt x="68" y="23"/>
                    <a:pt x="58" y="14"/>
                    <a:pt x="44" y="14"/>
                  </a:cubicBezTo>
                  <a:cubicBezTo>
                    <a:pt x="29" y="14"/>
                    <a:pt x="20" y="19"/>
                    <a:pt x="10" y="28"/>
                  </a:cubicBezTo>
                  <a:cubicBezTo>
                    <a:pt x="7" y="28"/>
                    <a:pt x="7" y="28"/>
                    <a:pt x="7" y="28"/>
                  </a:cubicBezTo>
                  <a:cubicBezTo>
                    <a:pt x="7" y="13"/>
                    <a:pt x="7" y="13"/>
                    <a:pt x="7" y="13"/>
                  </a:cubicBezTo>
                  <a:cubicBezTo>
                    <a:pt x="16" y="6"/>
                    <a:pt x="28" y="0"/>
                    <a:pt x="44"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6" y="65"/>
                    <a:pt x="16" y="77"/>
                  </a:cubicBezTo>
                  <a:cubicBezTo>
                    <a:pt x="16"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1">
              <a:extLst>
                <a:ext uri="{FF2B5EF4-FFF2-40B4-BE49-F238E27FC236}">
                  <a16:creationId xmlns:a16="http://schemas.microsoft.com/office/drawing/2014/main" id="{2D982B97-81E4-4AB5-B689-8A247A73E136}"/>
                </a:ext>
              </a:extLst>
            </p:cNvPr>
            <p:cNvSpPr>
              <a:spLocks/>
            </p:cNvSpPr>
            <p:nvPr userDrawn="1"/>
          </p:nvSpPr>
          <p:spPr bwMode="auto">
            <a:xfrm>
              <a:off x="4670" y="2073"/>
              <a:ext cx="102" cy="140"/>
            </a:xfrm>
            <a:custGeom>
              <a:avLst/>
              <a:gdLst>
                <a:gd name="T0" fmla="*/ 0 w 79"/>
                <a:gd name="T1" fmla="*/ 80 h 108"/>
                <a:gd name="T2" fmla="*/ 5 w 79"/>
                <a:gd name="T3" fmla="*/ 80 h 108"/>
                <a:gd name="T4" fmla="*/ 39 w 79"/>
                <a:gd name="T5" fmla="*/ 95 h 108"/>
                <a:gd name="T6" fmla="*/ 64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9" y="95"/>
                  </a:cubicBezTo>
                  <a:cubicBezTo>
                    <a:pt x="55" y="95"/>
                    <a:pt x="64" y="90"/>
                    <a:pt x="64" y="79"/>
                  </a:cubicBezTo>
                  <a:cubicBezTo>
                    <a:pt x="64" y="58"/>
                    <a:pt x="0" y="64"/>
                    <a:pt x="0" y="29"/>
                  </a:cubicBezTo>
                  <a:cubicBezTo>
                    <a:pt x="0" y="12"/>
                    <a:pt x="14" y="0"/>
                    <a:pt x="41" y="0"/>
                  </a:cubicBezTo>
                  <a:cubicBezTo>
                    <a:pt x="57" y="0"/>
                    <a:pt x="68" y="5"/>
                    <a:pt x="74" y="9"/>
                  </a:cubicBezTo>
                  <a:cubicBezTo>
                    <a:pt x="74" y="25"/>
                    <a:pt x="74" y="25"/>
                    <a:pt x="74" y="25"/>
                  </a:cubicBezTo>
                  <a:cubicBezTo>
                    <a:pt x="69" y="25"/>
                    <a:pt x="69" y="25"/>
                    <a:pt x="69" y="25"/>
                  </a:cubicBezTo>
                  <a:cubicBezTo>
                    <a:pt x="66"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2">
              <a:extLst>
                <a:ext uri="{FF2B5EF4-FFF2-40B4-BE49-F238E27FC236}">
                  <a16:creationId xmlns:a16="http://schemas.microsoft.com/office/drawing/2014/main" id="{BD9F35F1-385E-427E-8E4B-79AA809B569D}"/>
                </a:ext>
              </a:extLst>
            </p:cNvPr>
            <p:cNvSpPr>
              <a:spLocks/>
            </p:cNvSpPr>
            <p:nvPr userDrawn="1"/>
          </p:nvSpPr>
          <p:spPr bwMode="auto">
            <a:xfrm>
              <a:off x="4799" y="2076"/>
              <a:ext cx="119"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6 w 92"/>
                <a:gd name="T13" fmla="*/ 103 h 104"/>
                <a:gd name="T14" fmla="*/ 76 w 92"/>
                <a:gd name="T15" fmla="*/ 85 h 104"/>
                <a:gd name="T16" fmla="*/ 74 w 92"/>
                <a:gd name="T17" fmla="*/ 85 h 104"/>
                <a:gd name="T18" fmla="*/ 39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6" y="103"/>
                    <a:pt x="76" y="103"/>
                    <a:pt x="76" y="103"/>
                  </a:cubicBezTo>
                  <a:cubicBezTo>
                    <a:pt x="76" y="85"/>
                    <a:pt x="76" y="85"/>
                    <a:pt x="76" y="85"/>
                  </a:cubicBezTo>
                  <a:cubicBezTo>
                    <a:pt x="74" y="85"/>
                    <a:pt x="74" y="85"/>
                    <a:pt x="74" y="85"/>
                  </a:cubicBezTo>
                  <a:cubicBezTo>
                    <a:pt x="67" y="99"/>
                    <a:pt x="53" y="104"/>
                    <a:pt x="39"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3">
              <a:extLst>
                <a:ext uri="{FF2B5EF4-FFF2-40B4-BE49-F238E27FC236}">
                  <a16:creationId xmlns:a16="http://schemas.microsoft.com/office/drawing/2014/main" id="{D324DD3B-F1A9-40F0-97F8-FAFE1E47FA55}"/>
                </a:ext>
              </a:extLst>
            </p:cNvPr>
            <p:cNvSpPr>
              <a:spLocks/>
            </p:cNvSpPr>
            <p:nvPr userDrawn="1"/>
          </p:nvSpPr>
          <p:spPr bwMode="auto">
            <a:xfrm>
              <a:off x="493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4">
              <a:extLst>
                <a:ext uri="{FF2B5EF4-FFF2-40B4-BE49-F238E27FC236}">
                  <a16:creationId xmlns:a16="http://schemas.microsoft.com/office/drawing/2014/main" id="{79983B22-8F11-4786-AE29-9CB82E880ED6}"/>
                </a:ext>
              </a:extLst>
            </p:cNvPr>
            <p:cNvSpPr>
              <a:spLocks/>
            </p:cNvSpPr>
            <p:nvPr userDrawn="1"/>
          </p:nvSpPr>
          <p:spPr bwMode="auto">
            <a:xfrm>
              <a:off x="5038"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9"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8" y="99"/>
                    <a:pt x="54" y="104"/>
                    <a:pt x="40" y="104"/>
                  </a:cubicBezTo>
                  <a:cubicBezTo>
                    <a:pt x="17"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5">
              <a:extLst>
                <a:ext uri="{FF2B5EF4-FFF2-40B4-BE49-F238E27FC236}">
                  <a16:creationId xmlns:a16="http://schemas.microsoft.com/office/drawing/2014/main" id="{53469CA8-9BB1-4775-83F9-5EFBF6391D06}"/>
                </a:ext>
              </a:extLst>
            </p:cNvPr>
            <p:cNvSpPr>
              <a:spLocks/>
            </p:cNvSpPr>
            <p:nvPr userDrawn="1"/>
          </p:nvSpPr>
          <p:spPr bwMode="auto">
            <a:xfrm>
              <a:off x="5186" y="2073"/>
              <a:ext cx="103" cy="140"/>
            </a:xfrm>
            <a:custGeom>
              <a:avLst/>
              <a:gdLst>
                <a:gd name="T0" fmla="*/ 0 w 80"/>
                <a:gd name="T1" fmla="*/ 80 h 108"/>
                <a:gd name="T2" fmla="*/ 6 w 80"/>
                <a:gd name="T3" fmla="*/ 80 h 108"/>
                <a:gd name="T4" fmla="*/ 39 w 80"/>
                <a:gd name="T5" fmla="*/ 95 h 108"/>
                <a:gd name="T6" fmla="*/ 64 w 80"/>
                <a:gd name="T7" fmla="*/ 79 h 108"/>
                <a:gd name="T8" fmla="*/ 1 w 80"/>
                <a:gd name="T9" fmla="*/ 29 h 108"/>
                <a:gd name="T10" fmla="*/ 41 w 80"/>
                <a:gd name="T11" fmla="*/ 0 h 108"/>
                <a:gd name="T12" fmla="*/ 74 w 80"/>
                <a:gd name="T13" fmla="*/ 9 h 108"/>
                <a:gd name="T14" fmla="*/ 74 w 80"/>
                <a:gd name="T15" fmla="*/ 25 h 108"/>
                <a:gd name="T16" fmla="*/ 70 w 80"/>
                <a:gd name="T17" fmla="*/ 25 h 108"/>
                <a:gd name="T18" fmla="*/ 41 w 80"/>
                <a:gd name="T19" fmla="*/ 13 h 108"/>
                <a:gd name="T20" fmla="*/ 16 w 80"/>
                <a:gd name="T21" fmla="*/ 27 h 108"/>
                <a:gd name="T22" fmla="*/ 80 w 80"/>
                <a:gd name="T23" fmla="*/ 78 h 108"/>
                <a:gd name="T24" fmla="*/ 39 w 80"/>
                <a:gd name="T25" fmla="*/ 108 h 108"/>
                <a:gd name="T26" fmla="*/ 0 w 80"/>
                <a:gd name="T27" fmla="*/ 96 h 108"/>
                <a:gd name="T28" fmla="*/ 0 w 80"/>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8">
                  <a:moveTo>
                    <a:pt x="0" y="80"/>
                  </a:moveTo>
                  <a:cubicBezTo>
                    <a:pt x="6" y="80"/>
                    <a:pt x="6" y="80"/>
                    <a:pt x="6" y="80"/>
                  </a:cubicBezTo>
                  <a:cubicBezTo>
                    <a:pt x="11" y="88"/>
                    <a:pt x="26" y="95"/>
                    <a:pt x="39" y="95"/>
                  </a:cubicBezTo>
                  <a:cubicBezTo>
                    <a:pt x="55" y="95"/>
                    <a:pt x="64" y="90"/>
                    <a:pt x="64" y="79"/>
                  </a:cubicBezTo>
                  <a:cubicBezTo>
                    <a:pt x="64" y="58"/>
                    <a:pt x="1" y="64"/>
                    <a:pt x="1" y="29"/>
                  </a:cubicBezTo>
                  <a:cubicBezTo>
                    <a:pt x="1" y="12"/>
                    <a:pt x="14" y="0"/>
                    <a:pt x="41" y="0"/>
                  </a:cubicBezTo>
                  <a:cubicBezTo>
                    <a:pt x="57" y="0"/>
                    <a:pt x="68" y="5"/>
                    <a:pt x="74" y="9"/>
                  </a:cubicBezTo>
                  <a:cubicBezTo>
                    <a:pt x="74" y="25"/>
                    <a:pt x="74" y="25"/>
                    <a:pt x="74" y="25"/>
                  </a:cubicBezTo>
                  <a:cubicBezTo>
                    <a:pt x="70" y="25"/>
                    <a:pt x="70" y="25"/>
                    <a:pt x="70" y="25"/>
                  </a:cubicBezTo>
                  <a:cubicBezTo>
                    <a:pt x="66" y="21"/>
                    <a:pt x="56" y="13"/>
                    <a:pt x="41" y="13"/>
                  </a:cubicBezTo>
                  <a:cubicBezTo>
                    <a:pt x="24" y="13"/>
                    <a:pt x="16" y="19"/>
                    <a:pt x="16" y="27"/>
                  </a:cubicBezTo>
                  <a:cubicBezTo>
                    <a:pt x="16" y="52"/>
                    <a:pt x="80" y="42"/>
                    <a:pt x="80" y="78"/>
                  </a:cubicBezTo>
                  <a:cubicBezTo>
                    <a:pt x="80" y="96"/>
                    <a:pt x="68" y="108"/>
                    <a:pt x="39"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6">
              <a:extLst>
                <a:ext uri="{FF2B5EF4-FFF2-40B4-BE49-F238E27FC236}">
                  <a16:creationId xmlns:a16="http://schemas.microsoft.com/office/drawing/2014/main" id="{2140D9ED-9499-401A-91E9-83C51321B322}"/>
                </a:ext>
              </a:extLst>
            </p:cNvPr>
            <p:cNvSpPr>
              <a:spLocks noEditPoints="1"/>
            </p:cNvSpPr>
            <p:nvPr userDrawn="1"/>
          </p:nvSpPr>
          <p:spPr bwMode="auto">
            <a:xfrm>
              <a:off x="1" y="2017"/>
              <a:ext cx="938" cy="292"/>
            </a:xfrm>
            <a:custGeom>
              <a:avLst/>
              <a:gdLst>
                <a:gd name="T0" fmla="*/ 638 w 728"/>
                <a:gd name="T1" fmla="*/ 215 h 225"/>
                <a:gd name="T2" fmla="*/ 636 w 728"/>
                <a:gd name="T3" fmla="*/ 192 h 225"/>
                <a:gd name="T4" fmla="*/ 148 w 728"/>
                <a:gd name="T5" fmla="*/ 120 h 225"/>
                <a:gd name="T6" fmla="*/ 213 w 728"/>
                <a:gd name="T7" fmla="*/ 119 h 225"/>
                <a:gd name="T8" fmla="*/ 202 w 728"/>
                <a:gd name="T9" fmla="*/ 105 h 225"/>
                <a:gd name="T10" fmla="*/ 180 w 728"/>
                <a:gd name="T11" fmla="*/ 127 h 225"/>
                <a:gd name="T12" fmla="*/ 194 w 728"/>
                <a:gd name="T13" fmla="*/ 138 h 225"/>
                <a:gd name="T14" fmla="*/ 648 w 728"/>
                <a:gd name="T15" fmla="*/ 204 h 225"/>
                <a:gd name="T16" fmla="*/ 584 w 728"/>
                <a:gd name="T17" fmla="*/ 200 h 225"/>
                <a:gd name="T18" fmla="*/ 580 w 728"/>
                <a:gd name="T19" fmla="*/ 215 h 225"/>
                <a:gd name="T20" fmla="*/ 13 w 728"/>
                <a:gd name="T21" fmla="*/ 185 h 225"/>
                <a:gd name="T22" fmla="*/ 41 w 728"/>
                <a:gd name="T23" fmla="*/ 108 h 225"/>
                <a:gd name="T24" fmla="*/ 32 w 728"/>
                <a:gd name="T25" fmla="*/ 127 h 225"/>
                <a:gd name="T26" fmla="*/ 56 w 728"/>
                <a:gd name="T27" fmla="*/ 73 h 225"/>
                <a:gd name="T28" fmla="*/ 27 w 728"/>
                <a:gd name="T29" fmla="*/ 91 h 225"/>
                <a:gd name="T30" fmla="*/ 674 w 728"/>
                <a:gd name="T31" fmla="*/ 0 h 225"/>
                <a:gd name="T32" fmla="*/ 675 w 728"/>
                <a:gd name="T33" fmla="*/ 150 h 225"/>
                <a:gd name="T34" fmla="*/ 724 w 728"/>
                <a:gd name="T35" fmla="*/ 200 h 225"/>
                <a:gd name="T36" fmla="*/ 728 w 728"/>
                <a:gd name="T37" fmla="*/ 201 h 225"/>
                <a:gd name="T38" fmla="*/ 724 w 728"/>
                <a:gd name="T39" fmla="*/ 208 h 225"/>
                <a:gd name="T40" fmla="*/ 183 w 728"/>
                <a:gd name="T41" fmla="*/ 85 h 225"/>
                <a:gd name="T42" fmla="*/ 169 w 728"/>
                <a:gd name="T43" fmla="*/ 75 h 225"/>
                <a:gd name="T44" fmla="*/ 677 w 728"/>
                <a:gd name="T45" fmla="*/ 215 h 225"/>
                <a:gd name="T46" fmla="*/ 501 w 728"/>
                <a:gd name="T47" fmla="*/ 196 h 225"/>
                <a:gd name="T48" fmla="*/ 509 w 728"/>
                <a:gd name="T49" fmla="*/ 195 h 225"/>
                <a:gd name="T50" fmla="*/ 513 w 728"/>
                <a:gd name="T51" fmla="*/ 215 h 225"/>
                <a:gd name="T52" fmla="*/ 606 w 728"/>
                <a:gd name="T53" fmla="*/ 147 h 225"/>
                <a:gd name="T54" fmla="*/ 540 w 728"/>
                <a:gd name="T55" fmla="*/ 23 h 225"/>
                <a:gd name="T56" fmla="*/ 469 w 728"/>
                <a:gd name="T57" fmla="*/ 225 h 225"/>
                <a:gd name="T58" fmla="*/ 473 w 728"/>
                <a:gd name="T59" fmla="*/ 208 h 225"/>
                <a:gd name="T60" fmla="*/ 513 w 728"/>
                <a:gd name="T61" fmla="*/ 181 h 225"/>
                <a:gd name="T62" fmla="*/ 564 w 728"/>
                <a:gd name="T63" fmla="*/ 210 h 225"/>
                <a:gd name="T64" fmla="*/ 548 w 728"/>
                <a:gd name="T65" fmla="*/ 201 h 225"/>
                <a:gd name="T66" fmla="*/ 523 w 728"/>
                <a:gd name="T67" fmla="*/ 198 h 225"/>
                <a:gd name="T68" fmla="*/ 526 w 728"/>
                <a:gd name="T69" fmla="*/ 198 h 225"/>
                <a:gd name="T70" fmla="*/ 363 w 728"/>
                <a:gd name="T71" fmla="*/ 197 h 225"/>
                <a:gd name="T72" fmla="*/ 456 w 728"/>
                <a:gd name="T73" fmla="*/ 192 h 225"/>
                <a:gd name="T74" fmla="*/ 462 w 728"/>
                <a:gd name="T75" fmla="*/ 192 h 225"/>
                <a:gd name="T76" fmla="*/ 101 w 728"/>
                <a:gd name="T77" fmla="*/ 131 h 225"/>
                <a:gd name="T78" fmla="*/ 209 w 728"/>
                <a:gd name="T79" fmla="*/ 222 h 225"/>
                <a:gd name="T80" fmla="*/ 227 w 728"/>
                <a:gd name="T81" fmla="*/ 46 h 225"/>
                <a:gd name="T82" fmla="*/ 217 w 728"/>
                <a:gd name="T83" fmla="*/ 60 h 225"/>
                <a:gd name="T84" fmla="*/ 204 w 728"/>
                <a:gd name="T85" fmla="*/ 33 h 225"/>
                <a:gd name="T86" fmla="*/ 158 w 728"/>
                <a:gd name="T87" fmla="*/ 77 h 225"/>
                <a:gd name="T88" fmla="*/ 136 w 728"/>
                <a:gd name="T89" fmla="*/ 71 h 225"/>
                <a:gd name="T90" fmla="*/ 134 w 728"/>
                <a:gd name="T91" fmla="*/ 167 h 225"/>
                <a:gd name="T92" fmla="*/ 146 w 728"/>
                <a:gd name="T93" fmla="*/ 152 h 225"/>
                <a:gd name="T94" fmla="*/ 107 w 728"/>
                <a:gd name="T95" fmla="*/ 85 h 225"/>
                <a:gd name="T96" fmla="*/ 152 w 728"/>
                <a:gd name="T97" fmla="*/ 130 h 225"/>
                <a:gd name="T98" fmla="*/ 158 w 728"/>
                <a:gd name="T99" fmla="*/ 178 h 225"/>
                <a:gd name="T100" fmla="*/ 242 w 728"/>
                <a:gd name="T101" fmla="*/ 156 h 225"/>
                <a:gd name="T102" fmla="*/ 229 w 728"/>
                <a:gd name="T103" fmla="*/ 141 h 225"/>
                <a:gd name="T104" fmla="*/ 255 w 728"/>
                <a:gd name="T105" fmla="*/ 125 h 225"/>
                <a:gd name="T106" fmla="*/ 209 w 728"/>
                <a:gd name="T107" fmla="*/ 84 h 225"/>
                <a:gd name="T108" fmla="*/ 376 w 728"/>
                <a:gd name="T109" fmla="*/ 66 h 225"/>
                <a:gd name="T110" fmla="*/ 399 w 728"/>
                <a:gd name="T111" fmla="*/ 192 h 225"/>
                <a:gd name="T112" fmla="*/ 397 w 728"/>
                <a:gd name="T113" fmla="*/ 195 h 225"/>
                <a:gd name="T114" fmla="*/ 426 w 728"/>
                <a:gd name="T115" fmla="*/ 203 h 225"/>
                <a:gd name="T116" fmla="*/ 430 w 728"/>
                <a:gd name="T117" fmla="*/ 204 h 225"/>
                <a:gd name="T118" fmla="*/ 624 w 728"/>
                <a:gd name="T119" fmla="*/ 197 h 225"/>
                <a:gd name="T120" fmla="*/ 608 w 728"/>
                <a:gd name="T121" fmla="*/ 210 h 225"/>
                <a:gd name="T122" fmla="*/ 411 w 728"/>
                <a:gd name="T123" fmla="*/ 192 h 225"/>
                <a:gd name="T124" fmla="*/ 418 w 728"/>
                <a:gd name="T125" fmla="*/ 2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8" h="225">
                  <a:moveTo>
                    <a:pt x="636" y="184"/>
                  </a:moveTo>
                  <a:cubicBezTo>
                    <a:pt x="632" y="184"/>
                    <a:pt x="632" y="184"/>
                    <a:pt x="632" y="184"/>
                  </a:cubicBezTo>
                  <a:cubicBezTo>
                    <a:pt x="632" y="192"/>
                    <a:pt x="632" y="192"/>
                    <a:pt x="632" y="192"/>
                  </a:cubicBezTo>
                  <a:cubicBezTo>
                    <a:pt x="628" y="192"/>
                    <a:pt x="628" y="192"/>
                    <a:pt x="628" y="192"/>
                  </a:cubicBezTo>
                  <a:cubicBezTo>
                    <a:pt x="628" y="195"/>
                    <a:pt x="628" y="195"/>
                    <a:pt x="628" y="195"/>
                  </a:cubicBezTo>
                  <a:cubicBezTo>
                    <a:pt x="632" y="195"/>
                    <a:pt x="632" y="195"/>
                    <a:pt x="632" y="195"/>
                  </a:cubicBezTo>
                  <a:cubicBezTo>
                    <a:pt x="632" y="208"/>
                    <a:pt x="632" y="208"/>
                    <a:pt x="632" y="208"/>
                  </a:cubicBezTo>
                  <a:cubicBezTo>
                    <a:pt x="632" y="214"/>
                    <a:pt x="634" y="215"/>
                    <a:pt x="638" y="215"/>
                  </a:cubicBezTo>
                  <a:cubicBezTo>
                    <a:pt x="641" y="215"/>
                    <a:pt x="641" y="215"/>
                    <a:pt x="641" y="215"/>
                  </a:cubicBezTo>
                  <a:cubicBezTo>
                    <a:pt x="641" y="212"/>
                    <a:pt x="641" y="212"/>
                    <a:pt x="641" y="212"/>
                  </a:cubicBezTo>
                  <a:cubicBezTo>
                    <a:pt x="639" y="212"/>
                    <a:pt x="639" y="212"/>
                    <a:pt x="639" y="212"/>
                  </a:cubicBezTo>
                  <a:cubicBezTo>
                    <a:pt x="637" y="212"/>
                    <a:pt x="636" y="212"/>
                    <a:pt x="636" y="209"/>
                  </a:cubicBezTo>
                  <a:cubicBezTo>
                    <a:pt x="636" y="195"/>
                    <a:pt x="636" y="195"/>
                    <a:pt x="636" y="195"/>
                  </a:cubicBezTo>
                  <a:cubicBezTo>
                    <a:pt x="641" y="195"/>
                    <a:pt x="641" y="195"/>
                    <a:pt x="641" y="195"/>
                  </a:cubicBezTo>
                  <a:cubicBezTo>
                    <a:pt x="641" y="192"/>
                    <a:pt x="641" y="192"/>
                    <a:pt x="641" y="192"/>
                  </a:cubicBezTo>
                  <a:cubicBezTo>
                    <a:pt x="636" y="192"/>
                    <a:pt x="636" y="192"/>
                    <a:pt x="636" y="192"/>
                  </a:cubicBezTo>
                  <a:lnTo>
                    <a:pt x="636" y="184"/>
                  </a:lnTo>
                  <a:close/>
                  <a:moveTo>
                    <a:pt x="150" y="94"/>
                  </a:moveTo>
                  <a:cubicBezTo>
                    <a:pt x="149" y="93"/>
                    <a:pt x="147" y="93"/>
                    <a:pt x="146" y="94"/>
                  </a:cubicBezTo>
                  <a:cubicBezTo>
                    <a:pt x="136" y="105"/>
                    <a:pt x="136" y="105"/>
                    <a:pt x="136" y="105"/>
                  </a:cubicBezTo>
                  <a:cubicBezTo>
                    <a:pt x="136" y="105"/>
                    <a:pt x="135" y="106"/>
                    <a:pt x="135" y="107"/>
                  </a:cubicBezTo>
                  <a:cubicBezTo>
                    <a:pt x="135" y="107"/>
                    <a:pt x="136" y="108"/>
                    <a:pt x="136" y="108"/>
                  </a:cubicBezTo>
                  <a:cubicBezTo>
                    <a:pt x="146" y="119"/>
                    <a:pt x="146" y="119"/>
                    <a:pt x="146" y="119"/>
                  </a:cubicBezTo>
                  <a:cubicBezTo>
                    <a:pt x="147" y="119"/>
                    <a:pt x="148" y="120"/>
                    <a:pt x="148" y="120"/>
                  </a:cubicBezTo>
                  <a:cubicBezTo>
                    <a:pt x="149" y="120"/>
                    <a:pt x="150" y="119"/>
                    <a:pt x="150" y="119"/>
                  </a:cubicBezTo>
                  <a:cubicBezTo>
                    <a:pt x="161" y="108"/>
                    <a:pt x="161" y="108"/>
                    <a:pt x="161" y="108"/>
                  </a:cubicBezTo>
                  <a:cubicBezTo>
                    <a:pt x="161" y="108"/>
                    <a:pt x="161" y="107"/>
                    <a:pt x="161" y="107"/>
                  </a:cubicBezTo>
                  <a:cubicBezTo>
                    <a:pt x="161" y="106"/>
                    <a:pt x="161" y="105"/>
                    <a:pt x="161" y="105"/>
                  </a:cubicBezTo>
                  <a:lnTo>
                    <a:pt x="150" y="94"/>
                  </a:lnTo>
                  <a:close/>
                  <a:moveTo>
                    <a:pt x="202" y="107"/>
                  </a:moveTo>
                  <a:cubicBezTo>
                    <a:pt x="202" y="107"/>
                    <a:pt x="202" y="108"/>
                    <a:pt x="202" y="108"/>
                  </a:cubicBezTo>
                  <a:cubicBezTo>
                    <a:pt x="213" y="119"/>
                    <a:pt x="213" y="119"/>
                    <a:pt x="213" y="119"/>
                  </a:cubicBezTo>
                  <a:cubicBezTo>
                    <a:pt x="213" y="119"/>
                    <a:pt x="214" y="120"/>
                    <a:pt x="215" y="120"/>
                  </a:cubicBezTo>
                  <a:cubicBezTo>
                    <a:pt x="215" y="120"/>
                    <a:pt x="216" y="119"/>
                    <a:pt x="217" y="119"/>
                  </a:cubicBezTo>
                  <a:cubicBezTo>
                    <a:pt x="227" y="108"/>
                    <a:pt x="227" y="108"/>
                    <a:pt x="227" y="108"/>
                  </a:cubicBezTo>
                  <a:cubicBezTo>
                    <a:pt x="228" y="107"/>
                    <a:pt x="228" y="106"/>
                    <a:pt x="227" y="105"/>
                  </a:cubicBezTo>
                  <a:cubicBezTo>
                    <a:pt x="217" y="94"/>
                    <a:pt x="217" y="94"/>
                    <a:pt x="217" y="94"/>
                  </a:cubicBezTo>
                  <a:cubicBezTo>
                    <a:pt x="216" y="94"/>
                    <a:pt x="215" y="93"/>
                    <a:pt x="215" y="93"/>
                  </a:cubicBezTo>
                  <a:cubicBezTo>
                    <a:pt x="214" y="93"/>
                    <a:pt x="213" y="94"/>
                    <a:pt x="213" y="94"/>
                  </a:cubicBezTo>
                  <a:cubicBezTo>
                    <a:pt x="202" y="105"/>
                    <a:pt x="202" y="105"/>
                    <a:pt x="202" y="105"/>
                  </a:cubicBezTo>
                  <a:cubicBezTo>
                    <a:pt x="202" y="105"/>
                    <a:pt x="202" y="106"/>
                    <a:pt x="202" y="107"/>
                  </a:cubicBezTo>
                  <a:close/>
                  <a:moveTo>
                    <a:pt x="700" y="215"/>
                  </a:moveTo>
                  <a:cubicBezTo>
                    <a:pt x="704" y="215"/>
                    <a:pt x="704" y="215"/>
                    <a:pt x="704" y="215"/>
                  </a:cubicBezTo>
                  <a:cubicBezTo>
                    <a:pt x="704" y="192"/>
                    <a:pt x="704" y="192"/>
                    <a:pt x="704" y="192"/>
                  </a:cubicBezTo>
                  <a:cubicBezTo>
                    <a:pt x="700" y="192"/>
                    <a:pt x="700" y="192"/>
                    <a:pt x="700" y="192"/>
                  </a:cubicBezTo>
                  <a:lnTo>
                    <a:pt x="700" y="215"/>
                  </a:lnTo>
                  <a:close/>
                  <a:moveTo>
                    <a:pt x="183" y="127"/>
                  </a:moveTo>
                  <a:cubicBezTo>
                    <a:pt x="182" y="126"/>
                    <a:pt x="181" y="126"/>
                    <a:pt x="180" y="127"/>
                  </a:cubicBezTo>
                  <a:cubicBezTo>
                    <a:pt x="169" y="138"/>
                    <a:pt x="169" y="138"/>
                    <a:pt x="169" y="138"/>
                  </a:cubicBezTo>
                  <a:cubicBezTo>
                    <a:pt x="169" y="138"/>
                    <a:pt x="168" y="139"/>
                    <a:pt x="168" y="140"/>
                  </a:cubicBezTo>
                  <a:cubicBezTo>
                    <a:pt x="168" y="140"/>
                    <a:pt x="169" y="141"/>
                    <a:pt x="169" y="141"/>
                  </a:cubicBezTo>
                  <a:cubicBezTo>
                    <a:pt x="180" y="152"/>
                    <a:pt x="180" y="152"/>
                    <a:pt x="180" y="152"/>
                  </a:cubicBezTo>
                  <a:cubicBezTo>
                    <a:pt x="180" y="152"/>
                    <a:pt x="181" y="153"/>
                    <a:pt x="182" y="153"/>
                  </a:cubicBezTo>
                  <a:cubicBezTo>
                    <a:pt x="182" y="153"/>
                    <a:pt x="183" y="152"/>
                    <a:pt x="183" y="152"/>
                  </a:cubicBezTo>
                  <a:cubicBezTo>
                    <a:pt x="194" y="141"/>
                    <a:pt x="194" y="141"/>
                    <a:pt x="194" y="141"/>
                  </a:cubicBezTo>
                  <a:cubicBezTo>
                    <a:pt x="195" y="140"/>
                    <a:pt x="195" y="139"/>
                    <a:pt x="194" y="138"/>
                  </a:cubicBezTo>
                  <a:lnTo>
                    <a:pt x="183" y="127"/>
                  </a:lnTo>
                  <a:close/>
                  <a:moveTo>
                    <a:pt x="656" y="191"/>
                  </a:moveTo>
                  <a:cubicBezTo>
                    <a:pt x="649" y="191"/>
                    <a:pt x="644" y="196"/>
                    <a:pt x="644" y="204"/>
                  </a:cubicBezTo>
                  <a:cubicBezTo>
                    <a:pt x="644" y="211"/>
                    <a:pt x="649" y="216"/>
                    <a:pt x="656" y="216"/>
                  </a:cubicBezTo>
                  <a:cubicBezTo>
                    <a:pt x="663" y="216"/>
                    <a:pt x="668" y="211"/>
                    <a:pt x="668" y="204"/>
                  </a:cubicBezTo>
                  <a:cubicBezTo>
                    <a:pt x="668" y="196"/>
                    <a:pt x="663" y="191"/>
                    <a:pt x="656" y="191"/>
                  </a:cubicBezTo>
                  <a:close/>
                  <a:moveTo>
                    <a:pt x="656" y="213"/>
                  </a:moveTo>
                  <a:cubicBezTo>
                    <a:pt x="651" y="213"/>
                    <a:pt x="648" y="209"/>
                    <a:pt x="648" y="204"/>
                  </a:cubicBezTo>
                  <a:cubicBezTo>
                    <a:pt x="648" y="198"/>
                    <a:pt x="651" y="194"/>
                    <a:pt x="656" y="194"/>
                  </a:cubicBezTo>
                  <a:cubicBezTo>
                    <a:pt x="660" y="194"/>
                    <a:pt x="664" y="198"/>
                    <a:pt x="664" y="204"/>
                  </a:cubicBezTo>
                  <a:cubicBezTo>
                    <a:pt x="664" y="209"/>
                    <a:pt x="660" y="213"/>
                    <a:pt x="656" y="213"/>
                  </a:cubicBezTo>
                  <a:close/>
                  <a:moveTo>
                    <a:pt x="580" y="215"/>
                  </a:moveTo>
                  <a:cubicBezTo>
                    <a:pt x="603" y="215"/>
                    <a:pt x="603" y="215"/>
                    <a:pt x="603" y="215"/>
                  </a:cubicBezTo>
                  <a:cubicBezTo>
                    <a:pt x="603" y="212"/>
                    <a:pt x="603" y="212"/>
                    <a:pt x="603" y="212"/>
                  </a:cubicBezTo>
                  <a:cubicBezTo>
                    <a:pt x="584" y="212"/>
                    <a:pt x="584" y="212"/>
                    <a:pt x="584" y="212"/>
                  </a:cubicBezTo>
                  <a:cubicBezTo>
                    <a:pt x="584" y="200"/>
                    <a:pt x="584" y="200"/>
                    <a:pt x="584" y="200"/>
                  </a:cubicBezTo>
                  <a:cubicBezTo>
                    <a:pt x="601" y="200"/>
                    <a:pt x="601" y="200"/>
                    <a:pt x="601" y="200"/>
                  </a:cubicBezTo>
                  <a:cubicBezTo>
                    <a:pt x="601" y="197"/>
                    <a:pt x="601" y="197"/>
                    <a:pt x="601" y="197"/>
                  </a:cubicBezTo>
                  <a:cubicBezTo>
                    <a:pt x="584" y="197"/>
                    <a:pt x="584" y="197"/>
                    <a:pt x="584" y="197"/>
                  </a:cubicBezTo>
                  <a:cubicBezTo>
                    <a:pt x="584" y="185"/>
                    <a:pt x="584" y="185"/>
                    <a:pt x="584" y="185"/>
                  </a:cubicBezTo>
                  <a:cubicBezTo>
                    <a:pt x="603" y="185"/>
                    <a:pt x="603" y="185"/>
                    <a:pt x="603" y="185"/>
                  </a:cubicBezTo>
                  <a:cubicBezTo>
                    <a:pt x="603" y="182"/>
                    <a:pt x="603" y="182"/>
                    <a:pt x="603" y="182"/>
                  </a:cubicBezTo>
                  <a:cubicBezTo>
                    <a:pt x="580" y="182"/>
                    <a:pt x="580" y="182"/>
                    <a:pt x="580" y="182"/>
                  </a:cubicBezTo>
                  <a:lnTo>
                    <a:pt x="580" y="215"/>
                  </a:lnTo>
                  <a:close/>
                  <a:moveTo>
                    <a:pt x="41" y="108"/>
                  </a:moveTo>
                  <a:cubicBezTo>
                    <a:pt x="37" y="105"/>
                    <a:pt x="31" y="105"/>
                    <a:pt x="27" y="108"/>
                  </a:cubicBezTo>
                  <a:cubicBezTo>
                    <a:pt x="3" y="133"/>
                    <a:pt x="3" y="133"/>
                    <a:pt x="3" y="133"/>
                  </a:cubicBezTo>
                  <a:cubicBezTo>
                    <a:pt x="1" y="135"/>
                    <a:pt x="0" y="137"/>
                    <a:pt x="0" y="140"/>
                  </a:cubicBezTo>
                  <a:cubicBezTo>
                    <a:pt x="0" y="142"/>
                    <a:pt x="1" y="145"/>
                    <a:pt x="3" y="147"/>
                  </a:cubicBezTo>
                  <a:cubicBezTo>
                    <a:pt x="20" y="164"/>
                    <a:pt x="20" y="164"/>
                    <a:pt x="20" y="164"/>
                  </a:cubicBezTo>
                  <a:cubicBezTo>
                    <a:pt x="13" y="171"/>
                    <a:pt x="13" y="171"/>
                    <a:pt x="13" y="171"/>
                  </a:cubicBezTo>
                  <a:cubicBezTo>
                    <a:pt x="10" y="175"/>
                    <a:pt x="10" y="181"/>
                    <a:pt x="13" y="185"/>
                  </a:cubicBezTo>
                  <a:cubicBezTo>
                    <a:pt x="15" y="187"/>
                    <a:pt x="18" y="188"/>
                    <a:pt x="21" y="188"/>
                  </a:cubicBezTo>
                  <a:cubicBezTo>
                    <a:pt x="23" y="188"/>
                    <a:pt x="26" y="187"/>
                    <a:pt x="28" y="185"/>
                  </a:cubicBezTo>
                  <a:cubicBezTo>
                    <a:pt x="41" y="171"/>
                    <a:pt x="41" y="171"/>
                    <a:pt x="41" y="171"/>
                  </a:cubicBezTo>
                  <a:cubicBezTo>
                    <a:pt x="41" y="171"/>
                    <a:pt x="41" y="171"/>
                    <a:pt x="41" y="171"/>
                  </a:cubicBezTo>
                  <a:cubicBezTo>
                    <a:pt x="66" y="147"/>
                    <a:pt x="66" y="147"/>
                    <a:pt x="66" y="147"/>
                  </a:cubicBezTo>
                  <a:cubicBezTo>
                    <a:pt x="67" y="145"/>
                    <a:pt x="68" y="142"/>
                    <a:pt x="68" y="140"/>
                  </a:cubicBezTo>
                  <a:cubicBezTo>
                    <a:pt x="68" y="137"/>
                    <a:pt x="67" y="135"/>
                    <a:pt x="66" y="133"/>
                  </a:cubicBezTo>
                  <a:lnTo>
                    <a:pt x="41" y="108"/>
                  </a:lnTo>
                  <a:close/>
                  <a:moveTo>
                    <a:pt x="47" y="141"/>
                  </a:moveTo>
                  <a:cubicBezTo>
                    <a:pt x="36" y="152"/>
                    <a:pt x="36" y="152"/>
                    <a:pt x="36" y="152"/>
                  </a:cubicBezTo>
                  <a:cubicBezTo>
                    <a:pt x="36" y="152"/>
                    <a:pt x="35" y="152"/>
                    <a:pt x="34" y="152"/>
                  </a:cubicBezTo>
                  <a:cubicBezTo>
                    <a:pt x="34" y="152"/>
                    <a:pt x="33" y="152"/>
                    <a:pt x="32" y="152"/>
                  </a:cubicBezTo>
                  <a:cubicBezTo>
                    <a:pt x="22" y="141"/>
                    <a:pt x="22" y="141"/>
                    <a:pt x="22" y="141"/>
                  </a:cubicBezTo>
                  <a:cubicBezTo>
                    <a:pt x="21" y="141"/>
                    <a:pt x="21" y="140"/>
                    <a:pt x="21" y="139"/>
                  </a:cubicBezTo>
                  <a:cubicBezTo>
                    <a:pt x="21" y="139"/>
                    <a:pt x="21" y="138"/>
                    <a:pt x="22" y="137"/>
                  </a:cubicBezTo>
                  <a:cubicBezTo>
                    <a:pt x="32" y="127"/>
                    <a:pt x="32" y="127"/>
                    <a:pt x="32" y="127"/>
                  </a:cubicBezTo>
                  <a:cubicBezTo>
                    <a:pt x="33" y="126"/>
                    <a:pt x="35" y="126"/>
                    <a:pt x="36" y="127"/>
                  </a:cubicBezTo>
                  <a:cubicBezTo>
                    <a:pt x="47" y="137"/>
                    <a:pt x="47" y="137"/>
                    <a:pt x="47" y="137"/>
                  </a:cubicBezTo>
                  <a:cubicBezTo>
                    <a:pt x="48" y="139"/>
                    <a:pt x="48" y="140"/>
                    <a:pt x="47" y="141"/>
                  </a:cubicBezTo>
                  <a:close/>
                  <a:moveTo>
                    <a:pt x="27" y="91"/>
                  </a:moveTo>
                  <a:cubicBezTo>
                    <a:pt x="29" y="93"/>
                    <a:pt x="32" y="94"/>
                    <a:pt x="34" y="94"/>
                  </a:cubicBezTo>
                  <a:cubicBezTo>
                    <a:pt x="37" y="94"/>
                    <a:pt x="39" y="93"/>
                    <a:pt x="41" y="91"/>
                  </a:cubicBezTo>
                  <a:cubicBezTo>
                    <a:pt x="53" y="80"/>
                    <a:pt x="53" y="80"/>
                    <a:pt x="53" y="80"/>
                  </a:cubicBezTo>
                  <a:cubicBezTo>
                    <a:pt x="55" y="78"/>
                    <a:pt x="56" y="75"/>
                    <a:pt x="56" y="73"/>
                  </a:cubicBezTo>
                  <a:cubicBezTo>
                    <a:pt x="56" y="70"/>
                    <a:pt x="55" y="68"/>
                    <a:pt x="53" y="66"/>
                  </a:cubicBezTo>
                  <a:cubicBezTo>
                    <a:pt x="41" y="54"/>
                    <a:pt x="41" y="54"/>
                    <a:pt x="41" y="54"/>
                  </a:cubicBezTo>
                  <a:cubicBezTo>
                    <a:pt x="39" y="52"/>
                    <a:pt x="37" y="51"/>
                    <a:pt x="34" y="51"/>
                  </a:cubicBezTo>
                  <a:cubicBezTo>
                    <a:pt x="32" y="51"/>
                    <a:pt x="29" y="52"/>
                    <a:pt x="27" y="54"/>
                  </a:cubicBezTo>
                  <a:cubicBezTo>
                    <a:pt x="16" y="66"/>
                    <a:pt x="16" y="66"/>
                    <a:pt x="16" y="66"/>
                  </a:cubicBezTo>
                  <a:cubicBezTo>
                    <a:pt x="14" y="68"/>
                    <a:pt x="13" y="70"/>
                    <a:pt x="13" y="73"/>
                  </a:cubicBezTo>
                  <a:cubicBezTo>
                    <a:pt x="13" y="75"/>
                    <a:pt x="14" y="78"/>
                    <a:pt x="16" y="80"/>
                  </a:cubicBezTo>
                  <a:lnTo>
                    <a:pt x="27" y="91"/>
                  </a:lnTo>
                  <a:close/>
                  <a:moveTo>
                    <a:pt x="728" y="111"/>
                  </a:moveTo>
                  <a:cubicBezTo>
                    <a:pt x="728" y="79"/>
                    <a:pt x="698" y="73"/>
                    <a:pt x="674" y="67"/>
                  </a:cubicBezTo>
                  <a:cubicBezTo>
                    <a:pt x="654" y="62"/>
                    <a:pt x="635" y="58"/>
                    <a:pt x="635" y="41"/>
                  </a:cubicBezTo>
                  <a:cubicBezTo>
                    <a:pt x="635" y="27"/>
                    <a:pt x="648" y="15"/>
                    <a:pt x="670" y="15"/>
                  </a:cubicBezTo>
                  <a:cubicBezTo>
                    <a:pt x="691" y="15"/>
                    <a:pt x="708" y="23"/>
                    <a:pt x="718" y="32"/>
                  </a:cubicBezTo>
                  <a:cubicBezTo>
                    <a:pt x="723" y="32"/>
                    <a:pt x="723" y="32"/>
                    <a:pt x="723" y="32"/>
                  </a:cubicBezTo>
                  <a:cubicBezTo>
                    <a:pt x="723" y="16"/>
                    <a:pt x="723" y="16"/>
                    <a:pt x="723" y="16"/>
                  </a:cubicBezTo>
                  <a:cubicBezTo>
                    <a:pt x="714" y="8"/>
                    <a:pt x="695" y="0"/>
                    <a:pt x="674" y="0"/>
                  </a:cubicBezTo>
                  <a:cubicBezTo>
                    <a:pt x="638" y="0"/>
                    <a:pt x="617" y="18"/>
                    <a:pt x="617" y="41"/>
                  </a:cubicBezTo>
                  <a:cubicBezTo>
                    <a:pt x="617" y="72"/>
                    <a:pt x="647" y="77"/>
                    <a:pt x="672" y="83"/>
                  </a:cubicBezTo>
                  <a:cubicBezTo>
                    <a:pt x="691" y="88"/>
                    <a:pt x="711" y="93"/>
                    <a:pt x="711" y="111"/>
                  </a:cubicBezTo>
                  <a:cubicBezTo>
                    <a:pt x="711" y="121"/>
                    <a:pt x="699" y="134"/>
                    <a:pt x="675" y="134"/>
                  </a:cubicBezTo>
                  <a:cubicBezTo>
                    <a:pt x="657" y="134"/>
                    <a:pt x="633" y="124"/>
                    <a:pt x="620" y="110"/>
                  </a:cubicBezTo>
                  <a:cubicBezTo>
                    <a:pt x="615" y="110"/>
                    <a:pt x="615" y="110"/>
                    <a:pt x="615" y="110"/>
                  </a:cubicBezTo>
                  <a:cubicBezTo>
                    <a:pt x="615" y="130"/>
                    <a:pt x="615" y="130"/>
                    <a:pt x="615" y="130"/>
                  </a:cubicBezTo>
                  <a:cubicBezTo>
                    <a:pt x="633" y="144"/>
                    <a:pt x="652" y="150"/>
                    <a:pt x="675" y="150"/>
                  </a:cubicBezTo>
                  <a:cubicBezTo>
                    <a:pt x="709" y="150"/>
                    <a:pt x="728" y="132"/>
                    <a:pt x="728" y="111"/>
                  </a:cubicBezTo>
                  <a:close/>
                  <a:moveTo>
                    <a:pt x="718" y="191"/>
                  </a:moveTo>
                  <a:cubicBezTo>
                    <a:pt x="714" y="191"/>
                    <a:pt x="712" y="193"/>
                    <a:pt x="710" y="194"/>
                  </a:cubicBezTo>
                  <a:cubicBezTo>
                    <a:pt x="710" y="198"/>
                    <a:pt x="710" y="198"/>
                    <a:pt x="710" y="198"/>
                  </a:cubicBezTo>
                  <a:cubicBezTo>
                    <a:pt x="710" y="198"/>
                    <a:pt x="710" y="198"/>
                    <a:pt x="710" y="198"/>
                  </a:cubicBezTo>
                  <a:cubicBezTo>
                    <a:pt x="713" y="196"/>
                    <a:pt x="715" y="195"/>
                    <a:pt x="718" y="195"/>
                  </a:cubicBezTo>
                  <a:cubicBezTo>
                    <a:pt x="721" y="195"/>
                    <a:pt x="723" y="197"/>
                    <a:pt x="724" y="199"/>
                  </a:cubicBezTo>
                  <a:cubicBezTo>
                    <a:pt x="724" y="200"/>
                    <a:pt x="724" y="200"/>
                    <a:pt x="724" y="200"/>
                  </a:cubicBezTo>
                  <a:cubicBezTo>
                    <a:pt x="722" y="200"/>
                    <a:pt x="719" y="201"/>
                    <a:pt x="717" y="201"/>
                  </a:cubicBezTo>
                  <a:cubicBezTo>
                    <a:pt x="712" y="202"/>
                    <a:pt x="708" y="204"/>
                    <a:pt x="708" y="209"/>
                  </a:cubicBezTo>
                  <a:cubicBezTo>
                    <a:pt x="708" y="213"/>
                    <a:pt x="711" y="216"/>
                    <a:pt x="716" y="216"/>
                  </a:cubicBezTo>
                  <a:cubicBezTo>
                    <a:pt x="719" y="216"/>
                    <a:pt x="722" y="215"/>
                    <a:pt x="724" y="212"/>
                  </a:cubicBezTo>
                  <a:cubicBezTo>
                    <a:pt x="724" y="212"/>
                    <a:pt x="724" y="212"/>
                    <a:pt x="724" y="212"/>
                  </a:cubicBezTo>
                  <a:cubicBezTo>
                    <a:pt x="724" y="215"/>
                    <a:pt x="724" y="215"/>
                    <a:pt x="724" y="215"/>
                  </a:cubicBezTo>
                  <a:cubicBezTo>
                    <a:pt x="728" y="215"/>
                    <a:pt x="728" y="215"/>
                    <a:pt x="728" y="215"/>
                  </a:cubicBezTo>
                  <a:cubicBezTo>
                    <a:pt x="728" y="210"/>
                    <a:pt x="728" y="206"/>
                    <a:pt x="728" y="201"/>
                  </a:cubicBezTo>
                  <a:cubicBezTo>
                    <a:pt x="728" y="195"/>
                    <a:pt x="724" y="191"/>
                    <a:pt x="718" y="191"/>
                  </a:cubicBezTo>
                  <a:close/>
                  <a:moveTo>
                    <a:pt x="724" y="208"/>
                  </a:moveTo>
                  <a:cubicBezTo>
                    <a:pt x="724" y="208"/>
                    <a:pt x="724" y="208"/>
                    <a:pt x="724" y="208"/>
                  </a:cubicBezTo>
                  <a:cubicBezTo>
                    <a:pt x="724" y="211"/>
                    <a:pt x="720" y="213"/>
                    <a:pt x="718" y="213"/>
                  </a:cubicBezTo>
                  <a:cubicBezTo>
                    <a:pt x="714" y="213"/>
                    <a:pt x="712" y="211"/>
                    <a:pt x="712" y="209"/>
                  </a:cubicBezTo>
                  <a:cubicBezTo>
                    <a:pt x="712" y="206"/>
                    <a:pt x="714" y="205"/>
                    <a:pt x="718" y="204"/>
                  </a:cubicBezTo>
                  <a:cubicBezTo>
                    <a:pt x="720" y="204"/>
                    <a:pt x="722" y="203"/>
                    <a:pt x="724" y="203"/>
                  </a:cubicBezTo>
                  <a:lnTo>
                    <a:pt x="724" y="208"/>
                  </a:lnTo>
                  <a:close/>
                  <a:moveTo>
                    <a:pt x="700" y="186"/>
                  </a:moveTo>
                  <a:cubicBezTo>
                    <a:pt x="704" y="186"/>
                    <a:pt x="704" y="186"/>
                    <a:pt x="704" y="186"/>
                  </a:cubicBezTo>
                  <a:cubicBezTo>
                    <a:pt x="704" y="181"/>
                    <a:pt x="704" y="181"/>
                    <a:pt x="704" y="181"/>
                  </a:cubicBezTo>
                  <a:cubicBezTo>
                    <a:pt x="700" y="181"/>
                    <a:pt x="700" y="181"/>
                    <a:pt x="700" y="181"/>
                  </a:cubicBezTo>
                  <a:lnTo>
                    <a:pt x="700" y="186"/>
                  </a:lnTo>
                  <a:close/>
                  <a:moveTo>
                    <a:pt x="180" y="85"/>
                  </a:moveTo>
                  <a:cubicBezTo>
                    <a:pt x="180" y="86"/>
                    <a:pt x="181" y="86"/>
                    <a:pt x="182" y="86"/>
                  </a:cubicBezTo>
                  <a:cubicBezTo>
                    <a:pt x="182" y="86"/>
                    <a:pt x="183" y="86"/>
                    <a:pt x="183" y="85"/>
                  </a:cubicBezTo>
                  <a:cubicBezTo>
                    <a:pt x="194" y="75"/>
                    <a:pt x="194" y="75"/>
                    <a:pt x="194" y="75"/>
                  </a:cubicBezTo>
                  <a:cubicBezTo>
                    <a:pt x="195" y="74"/>
                    <a:pt x="195" y="72"/>
                    <a:pt x="194" y="71"/>
                  </a:cubicBezTo>
                  <a:cubicBezTo>
                    <a:pt x="183" y="61"/>
                    <a:pt x="183" y="61"/>
                    <a:pt x="183" y="61"/>
                  </a:cubicBezTo>
                  <a:cubicBezTo>
                    <a:pt x="183" y="60"/>
                    <a:pt x="182" y="60"/>
                    <a:pt x="182" y="60"/>
                  </a:cubicBezTo>
                  <a:cubicBezTo>
                    <a:pt x="181" y="60"/>
                    <a:pt x="180" y="60"/>
                    <a:pt x="180" y="61"/>
                  </a:cubicBezTo>
                  <a:cubicBezTo>
                    <a:pt x="169" y="71"/>
                    <a:pt x="169" y="71"/>
                    <a:pt x="169" y="71"/>
                  </a:cubicBezTo>
                  <a:cubicBezTo>
                    <a:pt x="169" y="72"/>
                    <a:pt x="168" y="72"/>
                    <a:pt x="168" y="73"/>
                  </a:cubicBezTo>
                  <a:cubicBezTo>
                    <a:pt x="168" y="74"/>
                    <a:pt x="169" y="75"/>
                    <a:pt x="169" y="75"/>
                  </a:cubicBezTo>
                  <a:lnTo>
                    <a:pt x="180" y="85"/>
                  </a:lnTo>
                  <a:close/>
                  <a:moveTo>
                    <a:pt x="685" y="192"/>
                  </a:moveTo>
                  <a:cubicBezTo>
                    <a:pt x="682" y="192"/>
                    <a:pt x="678" y="193"/>
                    <a:pt x="677" y="196"/>
                  </a:cubicBezTo>
                  <a:cubicBezTo>
                    <a:pt x="676" y="196"/>
                    <a:pt x="676" y="196"/>
                    <a:pt x="676" y="196"/>
                  </a:cubicBezTo>
                  <a:cubicBezTo>
                    <a:pt x="676" y="192"/>
                    <a:pt x="676" y="192"/>
                    <a:pt x="676" y="192"/>
                  </a:cubicBezTo>
                  <a:cubicBezTo>
                    <a:pt x="673" y="192"/>
                    <a:pt x="673" y="192"/>
                    <a:pt x="673" y="192"/>
                  </a:cubicBezTo>
                  <a:cubicBezTo>
                    <a:pt x="673" y="215"/>
                    <a:pt x="673" y="215"/>
                    <a:pt x="673" y="215"/>
                  </a:cubicBezTo>
                  <a:cubicBezTo>
                    <a:pt x="677" y="215"/>
                    <a:pt x="677" y="215"/>
                    <a:pt x="677" y="215"/>
                  </a:cubicBezTo>
                  <a:cubicBezTo>
                    <a:pt x="677" y="200"/>
                    <a:pt x="677" y="200"/>
                    <a:pt x="677" y="200"/>
                  </a:cubicBezTo>
                  <a:cubicBezTo>
                    <a:pt x="677" y="197"/>
                    <a:pt x="681" y="195"/>
                    <a:pt x="684" y="195"/>
                  </a:cubicBezTo>
                  <a:cubicBezTo>
                    <a:pt x="687" y="195"/>
                    <a:pt x="690" y="197"/>
                    <a:pt x="690" y="201"/>
                  </a:cubicBezTo>
                  <a:cubicBezTo>
                    <a:pt x="690" y="215"/>
                    <a:pt x="690" y="215"/>
                    <a:pt x="690" y="215"/>
                  </a:cubicBezTo>
                  <a:cubicBezTo>
                    <a:pt x="694" y="215"/>
                    <a:pt x="694" y="215"/>
                    <a:pt x="694" y="215"/>
                  </a:cubicBezTo>
                  <a:cubicBezTo>
                    <a:pt x="694" y="200"/>
                    <a:pt x="694" y="200"/>
                    <a:pt x="694" y="200"/>
                  </a:cubicBezTo>
                  <a:cubicBezTo>
                    <a:pt x="694" y="194"/>
                    <a:pt x="690" y="192"/>
                    <a:pt x="685" y="192"/>
                  </a:cubicBezTo>
                  <a:close/>
                  <a:moveTo>
                    <a:pt x="501" y="196"/>
                  </a:moveTo>
                  <a:cubicBezTo>
                    <a:pt x="500" y="196"/>
                    <a:pt x="500" y="196"/>
                    <a:pt x="500" y="196"/>
                  </a:cubicBezTo>
                  <a:cubicBezTo>
                    <a:pt x="500" y="192"/>
                    <a:pt x="500" y="192"/>
                    <a:pt x="500" y="192"/>
                  </a:cubicBezTo>
                  <a:cubicBezTo>
                    <a:pt x="496" y="192"/>
                    <a:pt x="496" y="192"/>
                    <a:pt x="496" y="192"/>
                  </a:cubicBezTo>
                  <a:cubicBezTo>
                    <a:pt x="496" y="215"/>
                    <a:pt x="496" y="215"/>
                    <a:pt x="496" y="215"/>
                  </a:cubicBezTo>
                  <a:cubicBezTo>
                    <a:pt x="500" y="215"/>
                    <a:pt x="500" y="215"/>
                    <a:pt x="500" y="215"/>
                  </a:cubicBezTo>
                  <a:cubicBezTo>
                    <a:pt x="500" y="202"/>
                    <a:pt x="500" y="202"/>
                    <a:pt x="500" y="202"/>
                  </a:cubicBezTo>
                  <a:cubicBezTo>
                    <a:pt x="501" y="198"/>
                    <a:pt x="503" y="195"/>
                    <a:pt x="506" y="195"/>
                  </a:cubicBezTo>
                  <a:cubicBezTo>
                    <a:pt x="509" y="195"/>
                    <a:pt x="509" y="195"/>
                    <a:pt x="509" y="195"/>
                  </a:cubicBezTo>
                  <a:cubicBezTo>
                    <a:pt x="509" y="192"/>
                    <a:pt x="509" y="192"/>
                    <a:pt x="509" y="192"/>
                  </a:cubicBezTo>
                  <a:cubicBezTo>
                    <a:pt x="506" y="192"/>
                    <a:pt x="506" y="192"/>
                    <a:pt x="506" y="192"/>
                  </a:cubicBezTo>
                  <a:cubicBezTo>
                    <a:pt x="503" y="192"/>
                    <a:pt x="501" y="193"/>
                    <a:pt x="501" y="196"/>
                  </a:cubicBezTo>
                  <a:close/>
                  <a:moveTo>
                    <a:pt x="513" y="215"/>
                  </a:moveTo>
                  <a:cubicBezTo>
                    <a:pt x="517" y="215"/>
                    <a:pt x="517" y="215"/>
                    <a:pt x="517" y="215"/>
                  </a:cubicBezTo>
                  <a:cubicBezTo>
                    <a:pt x="517" y="192"/>
                    <a:pt x="517" y="192"/>
                    <a:pt x="517" y="192"/>
                  </a:cubicBezTo>
                  <a:cubicBezTo>
                    <a:pt x="513" y="192"/>
                    <a:pt x="513" y="192"/>
                    <a:pt x="513" y="192"/>
                  </a:cubicBezTo>
                  <a:lnTo>
                    <a:pt x="513" y="215"/>
                  </a:lnTo>
                  <a:close/>
                  <a:moveTo>
                    <a:pt x="525" y="2"/>
                  </a:moveTo>
                  <a:cubicBezTo>
                    <a:pt x="472" y="142"/>
                    <a:pt x="472" y="142"/>
                    <a:pt x="472" y="142"/>
                  </a:cubicBezTo>
                  <a:cubicBezTo>
                    <a:pt x="472" y="147"/>
                    <a:pt x="472" y="147"/>
                    <a:pt x="472" y="147"/>
                  </a:cubicBezTo>
                  <a:cubicBezTo>
                    <a:pt x="487" y="147"/>
                    <a:pt x="487" y="147"/>
                    <a:pt x="487" y="147"/>
                  </a:cubicBezTo>
                  <a:cubicBezTo>
                    <a:pt x="506" y="95"/>
                    <a:pt x="506" y="95"/>
                    <a:pt x="506" y="95"/>
                  </a:cubicBezTo>
                  <a:cubicBezTo>
                    <a:pt x="569" y="95"/>
                    <a:pt x="569" y="95"/>
                    <a:pt x="569" y="95"/>
                  </a:cubicBezTo>
                  <a:cubicBezTo>
                    <a:pt x="589" y="147"/>
                    <a:pt x="589" y="147"/>
                    <a:pt x="589" y="147"/>
                  </a:cubicBezTo>
                  <a:cubicBezTo>
                    <a:pt x="606" y="147"/>
                    <a:pt x="606" y="147"/>
                    <a:pt x="606" y="147"/>
                  </a:cubicBezTo>
                  <a:cubicBezTo>
                    <a:pt x="606" y="142"/>
                    <a:pt x="606" y="142"/>
                    <a:pt x="606" y="142"/>
                  </a:cubicBezTo>
                  <a:cubicBezTo>
                    <a:pt x="551" y="2"/>
                    <a:pt x="551" y="2"/>
                    <a:pt x="551" y="2"/>
                  </a:cubicBezTo>
                  <a:lnTo>
                    <a:pt x="525" y="2"/>
                  </a:lnTo>
                  <a:close/>
                  <a:moveTo>
                    <a:pt x="512" y="81"/>
                  </a:moveTo>
                  <a:cubicBezTo>
                    <a:pt x="534" y="23"/>
                    <a:pt x="534" y="23"/>
                    <a:pt x="534" y="23"/>
                  </a:cubicBezTo>
                  <a:cubicBezTo>
                    <a:pt x="537" y="14"/>
                    <a:pt x="537" y="14"/>
                    <a:pt x="537" y="14"/>
                  </a:cubicBezTo>
                  <a:cubicBezTo>
                    <a:pt x="537" y="14"/>
                    <a:pt x="537" y="14"/>
                    <a:pt x="537" y="14"/>
                  </a:cubicBezTo>
                  <a:cubicBezTo>
                    <a:pt x="540" y="23"/>
                    <a:pt x="540" y="23"/>
                    <a:pt x="540" y="23"/>
                  </a:cubicBezTo>
                  <a:cubicBezTo>
                    <a:pt x="563" y="81"/>
                    <a:pt x="563" y="81"/>
                    <a:pt x="563" y="81"/>
                  </a:cubicBezTo>
                  <a:lnTo>
                    <a:pt x="512" y="81"/>
                  </a:lnTo>
                  <a:close/>
                  <a:moveTo>
                    <a:pt x="480" y="191"/>
                  </a:moveTo>
                  <a:cubicBezTo>
                    <a:pt x="477" y="191"/>
                    <a:pt x="474" y="193"/>
                    <a:pt x="473" y="195"/>
                  </a:cubicBezTo>
                  <a:cubicBezTo>
                    <a:pt x="473" y="195"/>
                    <a:pt x="473" y="195"/>
                    <a:pt x="473" y="195"/>
                  </a:cubicBezTo>
                  <a:cubicBezTo>
                    <a:pt x="473" y="192"/>
                    <a:pt x="473" y="192"/>
                    <a:pt x="473" y="192"/>
                  </a:cubicBezTo>
                  <a:cubicBezTo>
                    <a:pt x="469" y="192"/>
                    <a:pt x="469" y="192"/>
                    <a:pt x="469" y="192"/>
                  </a:cubicBezTo>
                  <a:cubicBezTo>
                    <a:pt x="469" y="225"/>
                    <a:pt x="469" y="225"/>
                    <a:pt x="469" y="225"/>
                  </a:cubicBezTo>
                  <a:cubicBezTo>
                    <a:pt x="473" y="225"/>
                    <a:pt x="473" y="225"/>
                    <a:pt x="473" y="225"/>
                  </a:cubicBezTo>
                  <a:cubicBezTo>
                    <a:pt x="473" y="212"/>
                    <a:pt x="473" y="212"/>
                    <a:pt x="473" y="212"/>
                  </a:cubicBezTo>
                  <a:cubicBezTo>
                    <a:pt x="473" y="212"/>
                    <a:pt x="473" y="212"/>
                    <a:pt x="473" y="212"/>
                  </a:cubicBezTo>
                  <a:cubicBezTo>
                    <a:pt x="474" y="214"/>
                    <a:pt x="477" y="216"/>
                    <a:pt x="480" y="216"/>
                  </a:cubicBezTo>
                  <a:cubicBezTo>
                    <a:pt x="486" y="216"/>
                    <a:pt x="491" y="211"/>
                    <a:pt x="491" y="203"/>
                  </a:cubicBezTo>
                  <a:cubicBezTo>
                    <a:pt x="491" y="196"/>
                    <a:pt x="487" y="191"/>
                    <a:pt x="480" y="191"/>
                  </a:cubicBezTo>
                  <a:close/>
                  <a:moveTo>
                    <a:pt x="479" y="212"/>
                  </a:moveTo>
                  <a:cubicBezTo>
                    <a:pt x="476" y="212"/>
                    <a:pt x="473" y="211"/>
                    <a:pt x="473" y="208"/>
                  </a:cubicBezTo>
                  <a:cubicBezTo>
                    <a:pt x="473" y="201"/>
                    <a:pt x="473" y="201"/>
                    <a:pt x="473" y="201"/>
                  </a:cubicBezTo>
                  <a:cubicBezTo>
                    <a:pt x="473" y="197"/>
                    <a:pt x="476" y="195"/>
                    <a:pt x="479" y="195"/>
                  </a:cubicBezTo>
                  <a:cubicBezTo>
                    <a:pt x="484" y="195"/>
                    <a:pt x="488" y="198"/>
                    <a:pt x="488" y="203"/>
                  </a:cubicBezTo>
                  <a:cubicBezTo>
                    <a:pt x="488" y="209"/>
                    <a:pt x="484" y="212"/>
                    <a:pt x="479" y="212"/>
                  </a:cubicBezTo>
                  <a:close/>
                  <a:moveTo>
                    <a:pt x="513" y="186"/>
                  </a:moveTo>
                  <a:cubicBezTo>
                    <a:pt x="517" y="186"/>
                    <a:pt x="517" y="186"/>
                    <a:pt x="517" y="186"/>
                  </a:cubicBezTo>
                  <a:cubicBezTo>
                    <a:pt x="517" y="181"/>
                    <a:pt x="517" y="181"/>
                    <a:pt x="517" y="181"/>
                  </a:cubicBezTo>
                  <a:cubicBezTo>
                    <a:pt x="513" y="181"/>
                    <a:pt x="513" y="181"/>
                    <a:pt x="513" y="181"/>
                  </a:cubicBezTo>
                  <a:lnTo>
                    <a:pt x="513" y="186"/>
                  </a:lnTo>
                  <a:close/>
                  <a:moveTo>
                    <a:pt x="566" y="204"/>
                  </a:moveTo>
                  <a:cubicBezTo>
                    <a:pt x="566" y="197"/>
                    <a:pt x="563" y="191"/>
                    <a:pt x="555" y="191"/>
                  </a:cubicBezTo>
                  <a:cubicBezTo>
                    <a:pt x="548" y="191"/>
                    <a:pt x="544" y="197"/>
                    <a:pt x="544" y="203"/>
                  </a:cubicBezTo>
                  <a:cubicBezTo>
                    <a:pt x="544" y="212"/>
                    <a:pt x="549" y="216"/>
                    <a:pt x="557" y="216"/>
                  </a:cubicBezTo>
                  <a:cubicBezTo>
                    <a:pt x="559" y="216"/>
                    <a:pt x="563" y="215"/>
                    <a:pt x="565" y="213"/>
                  </a:cubicBezTo>
                  <a:cubicBezTo>
                    <a:pt x="565" y="210"/>
                    <a:pt x="565" y="210"/>
                    <a:pt x="565" y="210"/>
                  </a:cubicBezTo>
                  <a:cubicBezTo>
                    <a:pt x="564" y="210"/>
                    <a:pt x="564" y="210"/>
                    <a:pt x="564" y="210"/>
                  </a:cubicBezTo>
                  <a:cubicBezTo>
                    <a:pt x="562" y="212"/>
                    <a:pt x="559" y="213"/>
                    <a:pt x="557" y="213"/>
                  </a:cubicBezTo>
                  <a:cubicBezTo>
                    <a:pt x="552" y="213"/>
                    <a:pt x="550" y="211"/>
                    <a:pt x="549" y="208"/>
                  </a:cubicBezTo>
                  <a:cubicBezTo>
                    <a:pt x="548" y="207"/>
                    <a:pt x="548" y="206"/>
                    <a:pt x="548" y="204"/>
                  </a:cubicBezTo>
                  <a:cubicBezTo>
                    <a:pt x="548" y="204"/>
                    <a:pt x="548" y="204"/>
                    <a:pt x="548" y="204"/>
                  </a:cubicBezTo>
                  <a:lnTo>
                    <a:pt x="566" y="204"/>
                  </a:lnTo>
                  <a:close/>
                  <a:moveTo>
                    <a:pt x="555" y="194"/>
                  </a:moveTo>
                  <a:cubicBezTo>
                    <a:pt x="559" y="194"/>
                    <a:pt x="562" y="197"/>
                    <a:pt x="562" y="201"/>
                  </a:cubicBezTo>
                  <a:cubicBezTo>
                    <a:pt x="548" y="201"/>
                    <a:pt x="548" y="201"/>
                    <a:pt x="548" y="201"/>
                  </a:cubicBezTo>
                  <a:cubicBezTo>
                    <a:pt x="549" y="197"/>
                    <a:pt x="551" y="194"/>
                    <a:pt x="555" y="194"/>
                  </a:cubicBezTo>
                  <a:close/>
                  <a:moveTo>
                    <a:pt x="526" y="198"/>
                  </a:moveTo>
                  <a:cubicBezTo>
                    <a:pt x="526" y="196"/>
                    <a:pt x="528" y="194"/>
                    <a:pt x="532" y="194"/>
                  </a:cubicBezTo>
                  <a:cubicBezTo>
                    <a:pt x="536" y="194"/>
                    <a:pt x="538" y="196"/>
                    <a:pt x="539" y="197"/>
                  </a:cubicBezTo>
                  <a:cubicBezTo>
                    <a:pt x="540" y="197"/>
                    <a:pt x="540" y="197"/>
                    <a:pt x="540" y="197"/>
                  </a:cubicBezTo>
                  <a:cubicBezTo>
                    <a:pt x="540" y="193"/>
                    <a:pt x="540" y="193"/>
                    <a:pt x="540" y="193"/>
                  </a:cubicBezTo>
                  <a:cubicBezTo>
                    <a:pt x="538" y="193"/>
                    <a:pt x="536" y="192"/>
                    <a:pt x="532" y="192"/>
                  </a:cubicBezTo>
                  <a:cubicBezTo>
                    <a:pt x="526" y="192"/>
                    <a:pt x="523" y="194"/>
                    <a:pt x="523" y="198"/>
                  </a:cubicBezTo>
                  <a:cubicBezTo>
                    <a:pt x="523" y="206"/>
                    <a:pt x="537" y="204"/>
                    <a:pt x="537" y="209"/>
                  </a:cubicBezTo>
                  <a:cubicBezTo>
                    <a:pt x="537" y="212"/>
                    <a:pt x="535" y="213"/>
                    <a:pt x="532" y="213"/>
                  </a:cubicBezTo>
                  <a:cubicBezTo>
                    <a:pt x="529" y="213"/>
                    <a:pt x="525" y="211"/>
                    <a:pt x="524" y="210"/>
                  </a:cubicBezTo>
                  <a:cubicBezTo>
                    <a:pt x="523" y="210"/>
                    <a:pt x="523" y="210"/>
                    <a:pt x="523" y="210"/>
                  </a:cubicBezTo>
                  <a:cubicBezTo>
                    <a:pt x="523" y="213"/>
                    <a:pt x="523" y="213"/>
                    <a:pt x="523" y="213"/>
                  </a:cubicBezTo>
                  <a:cubicBezTo>
                    <a:pt x="525" y="215"/>
                    <a:pt x="528" y="216"/>
                    <a:pt x="531" y="216"/>
                  </a:cubicBezTo>
                  <a:cubicBezTo>
                    <a:pt x="538" y="216"/>
                    <a:pt x="541" y="213"/>
                    <a:pt x="541" y="209"/>
                  </a:cubicBezTo>
                  <a:cubicBezTo>
                    <a:pt x="541" y="201"/>
                    <a:pt x="526" y="203"/>
                    <a:pt x="526" y="198"/>
                  </a:cubicBezTo>
                  <a:close/>
                  <a:moveTo>
                    <a:pt x="359" y="215"/>
                  </a:moveTo>
                  <a:cubicBezTo>
                    <a:pt x="382" y="215"/>
                    <a:pt x="382" y="215"/>
                    <a:pt x="382" y="215"/>
                  </a:cubicBezTo>
                  <a:cubicBezTo>
                    <a:pt x="382" y="212"/>
                    <a:pt x="382" y="212"/>
                    <a:pt x="382" y="212"/>
                  </a:cubicBezTo>
                  <a:cubicBezTo>
                    <a:pt x="363" y="212"/>
                    <a:pt x="363" y="212"/>
                    <a:pt x="363" y="212"/>
                  </a:cubicBezTo>
                  <a:cubicBezTo>
                    <a:pt x="363" y="200"/>
                    <a:pt x="363" y="200"/>
                    <a:pt x="363" y="200"/>
                  </a:cubicBezTo>
                  <a:cubicBezTo>
                    <a:pt x="381" y="200"/>
                    <a:pt x="381" y="200"/>
                    <a:pt x="381" y="200"/>
                  </a:cubicBezTo>
                  <a:cubicBezTo>
                    <a:pt x="381" y="197"/>
                    <a:pt x="381" y="197"/>
                    <a:pt x="381" y="197"/>
                  </a:cubicBezTo>
                  <a:cubicBezTo>
                    <a:pt x="363" y="197"/>
                    <a:pt x="363" y="197"/>
                    <a:pt x="363" y="197"/>
                  </a:cubicBezTo>
                  <a:cubicBezTo>
                    <a:pt x="363" y="185"/>
                    <a:pt x="363" y="185"/>
                    <a:pt x="363" y="185"/>
                  </a:cubicBezTo>
                  <a:cubicBezTo>
                    <a:pt x="382" y="185"/>
                    <a:pt x="382" y="185"/>
                    <a:pt x="382" y="185"/>
                  </a:cubicBezTo>
                  <a:cubicBezTo>
                    <a:pt x="382" y="182"/>
                    <a:pt x="382" y="182"/>
                    <a:pt x="382" y="182"/>
                  </a:cubicBezTo>
                  <a:cubicBezTo>
                    <a:pt x="359" y="182"/>
                    <a:pt x="359" y="182"/>
                    <a:pt x="359" y="182"/>
                  </a:cubicBezTo>
                  <a:lnTo>
                    <a:pt x="359" y="215"/>
                  </a:lnTo>
                  <a:close/>
                  <a:moveTo>
                    <a:pt x="457" y="196"/>
                  </a:moveTo>
                  <a:cubicBezTo>
                    <a:pt x="456" y="196"/>
                    <a:pt x="456" y="196"/>
                    <a:pt x="456" y="196"/>
                  </a:cubicBezTo>
                  <a:cubicBezTo>
                    <a:pt x="456" y="192"/>
                    <a:pt x="456" y="192"/>
                    <a:pt x="456" y="192"/>
                  </a:cubicBezTo>
                  <a:cubicBezTo>
                    <a:pt x="453" y="192"/>
                    <a:pt x="453" y="192"/>
                    <a:pt x="453" y="192"/>
                  </a:cubicBezTo>
                  <a:cubicBezTo>
                    <a:pt x="453" y="215"/>
                    <a:pt x="453" y="215"/>
                    <a:pt x="453" y="215"/>
                  </a:cubicBezTo>
                  <a:cubicBezTo>
                    <a:pt x="457" y="215"/>
                    <a:pt x="457" y="215"/>
                    <a:pt x="457" y="215"/>
                  </a:cubicBezTo>
                  <a:cubicBezTo>
                    <a:pt x="457" y="202"/>
                    <a:pt x="457" y="202"/>
                    <a:pt x="457" y="202"/>
                  </a:cubicBezTo>
                  <a:cubicBezTo>
                    <a:pt x="457" y="198"/>
                    <a:pt x="459" y="195"/>
                    <a:pt x="462" y="195"/>
                  </a:cubicBezTo>
                  <a:cubicBezTo>
                    <a:pt x="465" y="195"/>
                    <a:pt x="465" y="195"/>
                    <a:pt x="465" y="195"/>
                  </a:cubicBezTo>
                  <a:cubicBezTo>
                    <a:pt x="465" y="192"/>
                    <a:pt x="465" y="192"/>
                    <a:pt x="465" y="192"/>
                  </a:cubicBezTo>
                  <a:cubicBezTo>
                    <a:pt x="462" y="192"/>
                    <a:pt x="462" y="192"/>
                    <a:pt x="462" y="192"/>
                  </a:cubicBezTo>
                  <a:cubicBezTo>
                    <a:pt x="459" y="192"/>
                    <a:pt x="458" y="193"/>
                    <a:pt x="457" y="196"/>
                  </a:cubicBezTo>
                  <a:close/>
                  <a:moveTo>
                    <a:pt x="302" y="8"/>
                  </a:moveTo>
                  <a:cubicBezTo>
                    <a:pt x="301" y="4"/>
                    <a:pt x="297" y="2"/>
                    <a:pt x="293" y="2"/>
                  </a:cubicBezTo>
                  <a:cubicBezTo>
                    <a:pt x="164" y="2"/>
                    <a:pt x="164" y="2"/>
                    <a:pt x="164" y="2"/>
                  </a:cubicBezTo>
                  <a:cubicBezTo>
                    <a:pt x="161" y="2"/>
                    <a:pt x="159" y="3"/>
                    <a:pt x="157" y="5"/>
                  </a:cubicBezTo>
                  <a:cubicBezTo>
                    <a:pt x="73" y="89"/>
                    <a:pt x="73" y="89"/>
                    <a:pt x="73" y="89"/>
                  </a:cubicBezTo>
                  <a:cubicBezTo>
                    <a:pt x="69" y="92"/>
                    <a:pt x="69" y="99"/>
                    <a:pt x="73" y="103"/>
                  </a:cubicBezTo>
                  <a:cubicBezTo>
                    <a:pt x="101" y="131"/>
                    <a:pt x="101" y="131"/>
                    <a:pt x="101" y="131"/>
                  </a:cubicBezTo>
                  <a:cubicBezTo>
                    <a:pt x="89" y="143"/>
                    <a:pt x="89" y="143"/>
                    <a:pt x="89" y="143"/>
                  </a:cubicBezTo>
                  <a:cubicBezTo>
                    <a:pt x="85" y="147"/>
                    <a:pt x="85" y="153"/>
                    <a:pt x="89" y="157"/>
                  </a:cubicBezTo>
                  <a:cubicBezTo>
                    <a:pt x="131" y="199"/>
                    <a:pt x="131" y="199"/>
                    <a:pt x="131" y="199"/>
                  </a:cubicBezTo>
                  <a:cubicBezTo>
                    <a:pt x="135" y="203"/>
                    <a:pt x="141" y="203"/>
                    <a:pt x="145" y="199"/>
                  </a:cubicBezTo>
                  <a:cubicBezTo>
                    <a:pt x="158" y="186"/>
                    <a:pt x="158" y="186"/>
                    <a:pt x="158" y="186"/>
                  </a:cubicBezTo>
                  <a:cubicBezTo>
                    <a:pt x="195" y="222"/>
                    <a:pt x="195" y="222"/>
                    <a:pt x="195" y="222"/>
                  </a:cubicBezTo>
                  <a:cubicBezTo>
                    <a:pt x="197" y="224"/>
                    <a:pt x="199" y="225"/>
                    <a:pt x="202" y="225"/>
                  </a:cubicBezTo>
                  <a:cubicBezTo>
                    <a:pt x="204" y="225"/>
                    <a:pt x="207" y="224"/>
                    <a:pt x="209" y="222"/>
                  </a:cubicBezTo>
                  <a:cubicBezTo>
                    <a:pt x="298" y="133"/>
                    <a:pt x="298" y="133"/>
                    <a:pt x="298" y="133"/>
                  </a:cubicBezTo>
                  <a:cubicBezTo>
                    <a:pt x="300" y="131"/>
                    <a:pt x="301" y="128"/>
                    <a:pt x="301" y="126"/>
                  </a:cubicBezTo>
                  <a:cubicBezTo>
                    <a:pt x="301" y="123"/>
                    <a:pt x="300" y="120"/>
                    <a:pt x="298" y="119"/>
                  </a:cubicBezTo>
                  <a:cubicBezTo>
                    <a:pt x="249" y="69"/>
                    <a:pt x="249" y="69"/>
                    <a:pt x="249" y="69"/>
                  </a:cubicBezTo>
                  <a:cubicBezTo>
                    <a:pt x="300" y="19"/>
                    <a:pt x="300" y="19"/>
                    <a:pt x="300" y="19"/>
                  </a:cubicBezTo>
                  <a:cubicBezTo>
                    <a:pt x="303" y="16"/>
                    <a:pt x="304" y="12"/>
                    <a:pt x="302" y="8"/>
                  </a:cubicBezTo>
                  <a:close/>
                  <a:moveTo>
                    <a:pt x="217" y="57"/>
                  </a:moveTo>
                  <a:cubicBezTo>
                    <a:pt x="227" y="46"/>
                    <a:pt x="227" y="46"/>
                    <a:pt x="227" y="46"/>
                  </a:cubicBezTo>
                  <a:cubicBezTo>
                    <a:pt x="228" y="46"/>
                    <a:pt x="229" y="45"/>
                    <a:pt x="229" y="45"/>
                  </a:cubicBezTo>
                  <a:cubicBezTo>
                    <a:pt x="230" y="45"/>
                    <a:pt x="231" y="46"/>
                    <a:pt x="231" y="46"/>
                  </a:cubicBezTo>
                  <a:cubicBezTo>
                    <a:pt x="242" y="57"/>
                    <a:pt x="242" y="57"/>
                    <a:pt x="242" y="57"/>
                  </a:cubicBezTo>
                  <a:cubicBezTo>
                    <a:pt x="243" y="58"/>
                    <a:pt x="243" y="59"/>
                    <a:pt x="242" y="60"/>
                  </a:cubicBezTo>
                  <a:cubicBezTo>
                    <a:pt x="231" y="71"/>
                    <a:pt x="231" y="71"/>
                    <a:pt x="231" y="71"/>
                  </a:cubicBezTo>
                  <a:cubicBezTo>
                    <a:pt x="231" y="71"/>
                    <a:pt x="230" y="72"/>
                    <a:pt x="229" y="72"/>
                  </a:cubicBezTo>
                  <a:cubicBezTo>
                    <a:pt x="229" y="72"/>
                    <a:pt x="228" y="71"/>
                    <a:pt x="227" y="71"/>
                  </a:cubicBezTo>
                  <a:cubicBezTo>
                    <a:pt x="217" y="60"/>
                    <a:pt x="217" y="60"/>
                    <a:pt x="217" y="60"/>
                  </a:cubicBezTo>
                  <a:cubicBezTo>
                    <a:pt x="216" y="60"/>
                    <a:pt x="216" y="59"/>
                    <a:pt x="216" y="59"/>
                  </a:cubicBezTo>
                  <a:cubicBezTo>
                    <a:pt x="216" y="58"/>
                    <a:pt x="216" y="57"/>
                    <a:pt x="217" y="57"/>
                  </a:cubicBezTo>
                  <a:close/>
                  <a:moveTo>
                    <a:pt x="158" y="35"/>
                  </a:moveTo>
                  <a:cubicBezTo>
                    <a:pt x="158" y="34"/>
                    <a:pt x="158" y="33"/>
                    <a:pt x="160" y="33"/>
                  </a:cubicBezTo>
                  <a:cubicBezTo>
                    <a:pt x="161" y="32"/>
                    <a:pt x="162" y="32"/>
                    <a:pt x="163" y="33"/>
                  </a:cubicBezTo>
                  <a:cubicBezTo>
                    <a:pt x="182" y="52"/>
                    <a:pt x="182" y="52"/>
                    <a:pt x="182" y="52"/>
                  </a:cubicBezTo>
                  <a:cubicBezTo>
                    <a:pt x="200" y="33"/>
                    <a:pt x="200" y="33"/>
                    <a:pt x="200" y="33"/>
                  </a:cubicBezTo>
                  <a:cubicBezTo>
                    <a:pt x="201" y="32"/>
                    <a:pt x="202" y="32"/>
                    <a:pt x="204" y="33"/>
                  </a:cubicBezTo>
                  <a:cubicBezTo>
                    <a:pt x="205" y="33"/>
                    <a:pt x="205" y="34"/>
                    <a:pt x="205" y="35"/>
                  </a:cubicBezTo>
                  <a:cubicBezTo>
                    <a:pt x="205" y="77"/>
                    <a:pt x="205" y="77"/>
                    <a:pt x="205" y="77"/>
                  </a:cubicBezTo>
                  <a:cubicBezTo>
                    <a:pt x="205" y="78"/>
                    <a:pt x="205" y="79"/>
                    <a:pt x="204" y="79"/>
                  </a:cubicBezTo>
                  <a:cubicBezTo>
                    <a:pt x="184" y="100"/>
                    <a:pt x="184" y="100"/>
                    <a:pt x="184" y="100"/>
                  </a:cubicBezTo>
                  <a:cubicBezTo>
                    <a:pt x="183" y="101"/>
                    <a:pt x="182" y="101"/>
                    <a:pt x="182" y="101"/>
                  </a:cubicBezTo>
                  <a:cubicBezTo>
                    <a:pt x="181" y="101"/>
                    <a:pt x="180" y="101"/>
                    <a:pt x="179" y="100"/>
                  </a:cubicBezTo>
                  <a:cubicBezTo>
                    <a:pt x="159" y="79"/>
                    <a:pt x="159" y="79"/>
                    <a:pt x="159" y="79"/>
                  </a:cubicBezTo>
                  <a:cubicBezTo>
                    <a:pt x="158" y="79"/>
                    <a:pt x="158" y="78"/>
                    <a:pt x="158" y="77"/>
                  </a:cubicBezTo>
                  <a:lnTo>
                    <a:pt x="158" y="35"/>
                  </a:lnTo>
                  <a:close/>
                  <a:moveTo>
                    <a:pt x="121" y="57"/>
                  </a:moveTo>
                  <a:cubicBezTo>
                    <a:pt x="132" y="46"/>
                    <a:pt x="132" y="46"/>
                    <a:pt x="132" y="46"/>
                  </a:cubicBezTo>
                  <a:cubicBezTo>
                    <a:pt x="132" y="46"/>
                    <a:pt x="133" y="45"/>
                    <a:pt x="134" y="45"/>
                  </a:cubicBezTo>
                  <a:cubicBezTo>
                    <a:pt x="134" y="45"/>
                    <a:pt x="135" y="46"/>
                    <a:pt x="136" y="46"/>
                  </a:cubicBezTo>
                  <a:cubicBezTo>
                    <a:pt x="146" y="57"/>
                    <a:pt x="146" y="57"/>
                    <a:pt x="146" y="57"/>
                  </a:cubicBezTo>
                  <a:cubicBezTo>
                    <a:pt x="147" y="58"/>
                    <a:pt x="147" y="59"/>
                    <a:pt x="146" y="60"/>
                  </a:cubicBezTo>
                  <a:cubicBezTo>
                    <a:pt x="136" y="71"/>
                    <a:pt x="136" y="71"/>
                    <a:pt x="136" y="71"/>
                  </a:cubicBezTo>
                  <a:cubicBezTo>
                    <a:pt x="135" y="71"/>
                    <a:pt x="134" y="72"/>
                    <a:pt x="134" y="72"/>
                  </a:cubicBezTo>
                  <a:cubicBezTo>
                    <a:pt x="133" y="72"/>
                    <a:pt x="132" y="71"/>
                    <a:pt x="132" y="71"/>
                  </a:cubicBezTo>
                  <a:cubicBezTo>
                    <a:pt x="121" y="60"/>
                    <a:pt x="121" y="60"/>
                    <a:pt x="121" y="60"/>
                  </a:cubicBezTo>
                  <a:cubicBezTo>
                    <a:pt x="121" y="60"/>
                    <a:pt x="121" y="59"/>
                    <a:pt x="121" y="59"/>
                  </a:cubicBezTo>
                  <a:cubicBezTo>
                    <a:pt x="121" y="58"/>
                    <a:pt x="121" y="57"/>
                    <a:pt x="121" y="57"/>
                  </a:cubicBezTo>
                  <a:close/>
                  <a:moveTo>
                    <a:pt x="146" y="156"/>
                  </a:moveTo>
                  <a:cubicBezTo>
                    <a:pt x="136" y="166"/>
                    <a:pt x="136" y="166"/>
                    <a:pt x="136" y="166"/>
                  </a:cubicBezTo>
                  <a:cubicBezTo>
                    <a:pt x="135" y="167"/>
                    <a:pt x="134" y="167"/>
                    <a:pt x="134" y="167"/>
                  </a:cubicBezTo>
                  <a:cubicBezTo>
                    <a:pt x="133" y="167"/>
                    <a:pt x="132" y="167"/>
                    <a:pt x="132" y="166"/>
                  </a:cubicBezTo>
                  <a:cubicBezTo>
                    <a:pt x="121" y="156"/>
                    <a:pt x="121" y="156"/>
                    <a:pt x="121" y="156"/>
                  </a:cubicBezTo>
                  <a:cubicBezTo>
                    <a:pt x="121" y="155"/>
                    <a:pt x="121" y="155"/>
                    <a:pt x="121" y="154"/>
                  </a:cubicBezTo>
                  <a:cubicBezTo>
                    <a:pt x="121" y="153"/>
                    <a:pt x="121" y="153"/>
                    <a:pt x="121" y="152"/>
                  </a:cubicBezTo>
                  <a:cubicBezTo>
                    <a:pt x="132" y="142"/>
                    <a:pt x="132" y="142"/>
                    <a:pt x="132" y="142"/>
                  </a:cubicBezTo>
                  <a:cubicBezTo>
                    <a:pt x="132" y="141"/>
                    <a:pt x="133" y="141"/>
                    <a:pt x="134" y="141"/>
                  </a:cubicBezTo>
                  <a:cubicBezTo>
                    <a:pt x="134" y="141"/>
                    <a:pt x="135" y="141"/>
                    <a:pt x="136" y="142"/>
                  </a:cubicBezTo>
                  <a:cubicBezTo>
                    <a:pt x="146" y="152"/>
                    <a:pt x="146" y="152"/>
                    <a:pt x="146" y="152"/>
                  </a:cubicBezTo>
                  <a:cubicBezTo>
                    <a:pt x="147" y="153"/>
                    <a:pt x="147" y="155"/>
                    <a:pt x="146" y="156"/>
                  </a:cubicBezTo>
                  <a:close/>
                  <a:moveTo>
                    <a:pt x="152" y="130"/>
                  </a:moveTo>
                  <a:cubicBezTo>
                    <a:pt x="110" y="130"/>
                    <a:pt x="110" y="130"/>
                    <a:pt x="110" y="130"/>
                  </a:cubicBezTo>
                  <a:cubicBezTo>
                    <a:pt x="109" y="130"/>
                    <a:pt x="108" y="130"/>
                    <a:pt x="107" y="129"/>
                  </a:cubicBezTo>
                  <a:cubicBezTo>
                    <a:pt x="107" y="127"/>
                    <a:pt x="107" y="126"/>
                    <a:pt x="108" y="125"/>
                  </a:cubicBezTo>
                  <a:cubicBezTo>
                    <a:pt x="127" y="107"/>
                    <a:pt x="127" y="107"/>
                    <a:pt x="127" y="107"/>
                  </a:cubicBezTo>
                  <a:cubicBezTo>
                    <a:pt x="108" y="88"/>
                    <a:pt x="108" y="88"/>
                    <a:pt x="108" y="88"/>
                  </a:cubicBezTo>
                  <a:cubicBezTo>
                    <a:pt x="107" y="87"/>
                    <a:pt x="107" y="86"/>
                    <a:pt x="107" y="85"/>
                  </a:cubicBezTo>
                  <a:cubicBezTo>
                    <a:pt x="108" y="83"/>
                    <a:pt x="109" y="83"/>
                    <a:pt x="110" y="83"/>
                  </a:cubicBezTo>
                  <a:cubicBezTo>
                    <a:pt x="152" y="83"/>
                    <a:pt x="152" y="83"/>
                    <a:pt x="152" y="83"/>
                  </a:cubicBezTo>
                  <a:cubicBezTo>
                    <a:pt x="153" y="83"/>
                    <a:pt x="153" y="83"/>
                    <a:pt x="154" y="84"/>
                  </a:cubicBezTo>
                  <a:cubicBezTo>
                    <a:pt x="175" y="104"/>
                    <a:pt x="175" y="104"/>
                    <a:pt x="175" y="104"/>
                  </a:cubicBezTo>
                  <a:cubicBezTo>
                    <a:pt x="175" y="105"/>
                    <a:pt x="176" y="106"/>
                    <a:pt x="176" y="107"/>
                  </a:cubicBezTo>
                  <a:cubicBezTo>
                    <a:pt x="176" y="107"/>
                    <a:pt x="175" y="108"/>
                    <a:pt x="175" y="109"/>
                  </a:cubicBezTo>
                  <a:cubicBezTo>
                    <a:pt x="154" y="130"/>
                    <a:pt x="154" y="130"/>
                    <a:pt x="154" y="130"/>
                  </a:cubicBezTo>
                  <a:cubicBezTo>
                    <a:pt x="153" y="130"/>
                    <a:pt x="153" y="130"/>
                    <a:pt x="152" y="130"/>
                  </a:cubicBezTo>
                  <a:close/>
                  <a:moveTo>
                    <a:pt x="205" y="178"/>
                  </a:moveTo>
                  <a:cubicBezTo>
                    <a:pt x="205" y="179"/>
                    <a:pt x="205" y="180"/>
                    <a:pt x="204" y="181"/>
                  </a:cubicBezTo>
                  <a:cubicBezTo>
                    <a:pt x="203" y="181"/>
                    <a:pt x="203" y="181"/>
                    <a:pt x="202" y="181"/>
                  </a:cubicBezTo>
                  <a:cubicBezTo>
                    <a:pt x="202" y="181"/>
                    <a:pt x="201" y="181"/>
                    <a:pt x="200" y="180"/>
                  </a:cubicBezTo>
                  <a:cubicBezTo>
                    <a:pt x="182" y="161"/>
                    <a:pt x="182" y="161"/>
                    <a:pt x="182" y="161"/>
                  </a:cubicBezTo>
                  <a:cubicBezTo>
                    <a:pt x="163" y="180"/>
                    <a:pt x="163" y="180"/>
                    <a:pt x="163" y="180"/>
                  </a:cubicBezTo>
                  <a:cubicBezTo>
                    <a:pt x="162" y="181"/>
                    <a:pt x="161" y="181"/>
                    <a:pt x="160" y="181"/>
                  </a:cubicBezTo>
                  <a:cubicBezTo>
                    <a:pt x="158" y="180"/>
                    <a:pt x="158" y="179"/>
                    <a:pt x="158" y="178"/>
                  </a:cubicBezTo>
                  <a:cubicBezTo>
                    <a:pt x="158" y="136"/>
                    <a:pt x="158" y="136"/>
                    <a:pt x="158" y="136"/>
                  </a:cubicBezTo>
                  <a:cubicBezTo>
                    <a:pt x="158" y="136"/>
                    <a:pt x="158" y="135"/>
                    <a:pt x="159" y="134"/>
                  </a:cubicBezTo>
                  <a:cubicBezTo>
                    <a:pt x="179" y="113"/>
                    <a:pt x="179" y="113"/>
                    <a:pt x="179" y="113"/>
                  </a:cubicBezTo>
                  <a:cubicBezTo>
                    <a:pt x="181" y="112"/>
                    <a:pt x="182" y="112"/>
                    <a:pt x="184" y="113"/>
                  </a:cubicBezTo>
                  <a:cubicBezTo>
                    <a:pt x="204" y="134"/>
                    <a:pt x="204" y="134"/>
                    <a:pt x="204" y="134"/>
                  </a:cubicBezTo>
                  <a:cubicBezTo>
                    <a:pt x="205" y="135"/>
                    <a:pt x="205" y="136"/>
                    <a:pt x="205" y="136"/>
                  </a:cubicBezTo>
                  <a:lnTo>
                    <a:pt x="205" y="178"/>
                  </a:lnTo>
                  <a:close/>
                  <a:moveTo>
                    <a:pt x="242" y="156"/>
                  </a:moveTo>
                  <a:cubicBezTo>
                    <a:pt x="231" y="166"/>
                    <a:pt x="231" y="166"/>
                    <a:pt x="231" y="166"/>
                  </a:cubicBezTo>
                  <a:cubicBezTo>
                    <a:pt x="231" y="167"/>
                    <a:pt x="230" y="167"/>
                    <a:pt x="229" y="167"/>
                  </a:cubicBezTo>
                  <a:cubicBezTo>
                    <a:pt x="229" y="167"/>
                    <a:pt x="228" y="167"/>
                    <a:pt x="227" y="166"/>
                  </a:cubicBezTo>
                  <a:cubicBezTo>
                    <a:pt x="217" y="156"/>
                    <a:pt x="217" y="156"/>
                    <a:pt x="217" y="156"/>
                  </a:cubicBezTo>
                  <a:cubicBezTo>
                    <a:pt x="216" y="155"/>
                    <a:pt x="216" y="155"/>
                    <a:pt x="216" y="154"/>
                  </a:cubicBezTo>
                  <a:cubicBezTo>
                    <a:pt x="216" y="153"/>
                    <a:pt x="216" y="153"/>
                    <a:pt x="217" y="152"/>
                  </a:cubicBezTo>
                  <a:cubicBezTo>
                    <a:pt x="227" y="142"/>
                    <a:pt x="227" y="142"/>
                    <a:pt x="227" y="142"/>
                  </a:cubicBezTo>
                  <a:cubicBezTo>
                    <a:pt x="228" y="141"/>
                    <a:pt x="229" y="141"/>
                    <a:pt x="229" y="141"/>
                  </a:cubicBezTo>
                  <a:cubicBezTo>
                    <a:pt x="230" y="141"/>
                    <a:pt x="231" y="141"/>
                    <a:pt x="231" y="142"/>
                  </a:cubicBezTo>
                  <a:cubicBezTo>
                    <a:pt x="242" y="152"/>
                    <a:pt x="242" y="152"/>
                    <a:pt x="242" y="152"/>
                  </a:cubicBezTo>
                  <a:cubicBezTo>
                    <a:pt x="243" y="153"/>
                    <a:pt x="243" y="155"/>
                    <a:pt x="242" y="156"/>
                  </a:cubicBezTo>
                  <a:close/>
                  <a:moveTo>
                    <a:pt x="253" y="83"/>
                  </a:moveTo>
                  <a:cubicBezTo>
                    <a:pt x="254" y="83"/>
                    <a:pt x="255" y="83"/>
                    <a:pt x="256" y="85"/>
                  </a:cubicBezTo>
                  <a:cubicBezTo>
                    <a:pt x="256" y="86"/>
                    <a:pt x="256" y="87"/>
                    <a:pt x="255" y="88"/>
                  </a:cubicBezTo>
                  <a:cubicBezTo>
                    <a:pt x="236" y="107"/>
                    <a:pt x="236" y="107"/>
                    <a:pt x="236" y="107"/>
                  </a:cubicBezTo>
                  <a:cubicBezTo>
                    <a:pt x="255" y="125"/>
                    <a:pt x="255" y="125"/>
                    <a:pt x="255" y="125"/>
                  </a:cubicBezTo>
                  <a:cubicBezTo>
                    <a:pt x="256" y="126"/>
                    <a:pt x="256" y="127"/>
                    <a:pt x="256" y="129"/>
                  </a:cubicBezTo>
                  <a:cubicBezTo>
                    <a:pt x="255" y="130"/>
                    <a:pt x="254" y="130"/>
                    <a:pt x="253" y="130"/>
                  </a:cubicBezTo>
                  <a:cubicBezTo>
                    <a:pt x="211" y="130"/>
                    <a:pt x="211" y="130"/>
                    <a:pt x="211" y="130"/>
                  </a:cubicBezTo>
                  <a:cubicBezTo>
                    <a:pt x="210" y="130"/>
                    <a:pt x="210" y="130"/>
                    <a:pt x="209" y="130"/>
                  </a:cubicBezTo>
                  <a:cubicBezTo>
                    <a:pt x="188" y="109"/>
                    <a:pt x="188" y="109"/>
                    <a:pt x="188" y="109"/>
                  </a:cubicBezTo>
                  <a:cubicBezTo>
                    <a:pt x="188" y="108"/>
                    <a:pt x="187" y="107"/>
                    <a:pt x="187" y="107"/>
                  </a:cubicBezTo>
                  <a:cubicBezTo>
                    <a:pt x="187" y="106"/>
                    <a:pt x="188" y="105"/>
                    <a:pt x="188" y="104"/>
                  </a:cubicBezTo>
                  <a:cubicBezTo>
                    <a:pt x="209" y="84"/>
                    <a:pt x="209" y="84"/>
                    <a:pt x="209" y="84"/>
                  </a:cubicBezTo>
                  <a:cubicBezTo>
                    <a:pt x="210" y="83"/>
                    <a:pt x="210" y="83"/>
                    <a:pt x="211" y="83"/>
                  </a:cubicBezTo>
                  <a:lnTo>
                    <a:pt x="253" y="83"/>
                  </a:lnTo>
                  <a:close/>
                  <a:moveTo>
                    <a:pt x="458" y="132"/>
                  </a:moveTo>
                  <a:cubicBezTo>
                    <a:pt x="376" y="132"/>
                    <a:pt x="376" y="132"/>
                    <a:pt x="376" y="132"/>
                  </a:cubicBezTo>
                  <a:cubicBezTo>
                    <a:pt x="376" y="80"/>
                    <a:pt x="376" y="80"/>
                    <a:pt x="376" y="80"/>
                  </a:cubicBezTo>
                  <a:cubicBezTo>
                    <a:pt x="452" y="80"/>
                    <a:pt x="452" y="80"/>
                    <a:pt x="452" y="80"/>
                  </a:cubicBezTo>
                  <a:cubicBezTo>
                    <a:pt x="452" y="66"/>
                    <a:pt x="452" y="66"/>
                    <a:pt x="452" y="66"/>
                  </a:cubicBezTo>
                  <a:cubicBezTo>
                    <a:pt x="376" y="66"/>
                    <a:pt x="376" y="66"/>
                    <a:pt x="376" y="66"/>
                  </a:cubicBezTo>
                  <a:cubicBezTo>
                    <a:pt x="376" y="17"/>
                    <a:pt x="376" y="17"/>
                    <a:pt x="376" y="17"/>
                  </a:cubicBezTo>
                  <a:cubicBezTo>
                    <a:pt x="458" y="17"/>
                    <a:pt x="458" y="17"/>
                    <a:pt x="458" y="17"/>
                  </a:cubicBezTo>
                  <a:cubicBezTo>
                    <a:pt x="458" y="2"/>
                    <a:pt x="458" y="2"/>
                    <a:pt x="458" y="2"/>
                  </a:cubicBezTo>
                  <a:cubicBezTo>
                    <a:pt x="359" y="2"/>
                    <a:pt x="359" y="2"/>
                    <a:pt x="359" y="2"/>
                  </a:cubicBezTo>
                  <a:cubicBezTo>
                    <a:pt x="359" y="147"/>
                    <a:pt x="359" y="147"/>
                    <a:pt x="359" y="147"/>
                  </a:cubicBezTo>
                  <a:cubicBezTo>
                    <a:pt x="458" y="147"/>
                    <a:pt x="458" y="147"/>
                    <a:pt x="458" y="147"/>
                  </a:cubicBezTo>
                  <a:lnTo>
                    <a:pt x="458" y="132"/>
                  </a:lnTo>
                  <a:close/>
                  <a:moveTo>
                    <a:pt x="399" y="192"/>
                  </a:moveTo>
                  <a:cubicBezTo>
                    <a:pt x="395" y="192"/>
                    <a:pt x="392" y="193"/>
                    <a:pt x="391" y="196"/>
                  </a:cubicBezTo>
                  <a:cubicBezTo>
                    <a:pt x="390" y="196"/>
                    <a:pt x="390" y="196"/>
                    <a:pt x="390" y="196"/>
                  </a:cubicBezTo>
                  <a:cubicBezTo>
                    <a:pt x="390" y="192"/>
                    <a:pt x="390" y="192"/>
                    <a:pt x="390" y="192"/>
                  </a:cubicBezTo>
                  <a:cubicBezTo>
                    <a:pt x="387" y="192"/>
                    <a:pt x="387" y="192"/>
                    <a:pt x="387" y="192"/>
                  </a:cubicBezTo>
                  <a:cubicBezTo>
                    <a:pt x="387" y="215"/>
                    <a:pt x="387" y="215"/>
                    <a:pt x="387" y="215"/>
                  </a:cubicBezTo>
                  <a:cubicBezTo>
                    <a:pt x="390" y="215"/>
                    <a:pt x="390" y="215"/>
                    <a:pt x="390" y="215"/>
                  </a:cubicBezTo>
                  <a:cubicBezTo>
                    <a:pt x="390" y="200"/>
                    <a:pt x="390" y="200"/>
                    <a:pt x="390" y="200"/>
                  </a:cubicBezTo>
                  <a:cubicBezTo>
                    <a:pt x="391" y="197"/>
                    <a:pt x="395" y="195"/>
                    <a:pt x="397" y="195"/>
                  </a:cubicBezTo>
                  <a:cubicBezTo>
                    <a:pt x="401" y="195"/>
                    <a:pt x="404" y="197"/>
                    <a:pt x="404" y="201"/>
                  </a:cubicBezTo>
                  <a:cubicBezTo>
                    <a:pt x="404" y="215"/>
                    <a:pt x="404" y="215"/>
                    <a:pt x="404" y="215"/>
                  </a:cubicBezTo>
                  <a:cubicBezTo>
                    <a:pt x="408" y="215"/>
                    <a:pt x="408" y="215"/>
                    <a:pt x="408" y="215"/>
                  </a:cubicBezTo>
                  <a:cubicBezTo>
                    <a:pt x="408" y="200"/>
                    <a:pt x="408" y="200"/>
                    <a:pt x="408" y="200"/>
                  </a:cubicBezTo>
                  <a:cubicBezTo>
                    <a:pt x="408" y="194"/>
                    <a:pt x="404" y="192"/>
                    <a:pt x="399" y="192"/>
                  </a:cubicBezTo>
                  <a:close/>
                  <a:moveTo>
                    <a:pt x="448" y="204"/>
                  </a:moveTo>
                  <a:cubicBezTo>
                    <a:pt x="448" y="197"/>
                    <a:pt x="445" y="191"/>
                    <a:pt x="437" y="191"/>
                  </a:cubicBezTo>
                  <a:cubicBezTo>
                    <a:pt x="430" y="191"/>
                    <a:pt x="426" y="197"/>
                    <a:pt x="426" y="203"/>
                  </a:cubicBezTo>
                  <a:cubicBezTo>
                    <a:pt x="426" y="212"/>
                    <a:pt x="431" y="216"/>
                    <a:pt x="439" y="216"/>
                  </a:cubicBezTo>
                  <a:cubicBezTo>
                    <a:pt x="441" y="216"/>
                    <a:pt x="445" y="215"/>
                    <a:pt x="447" y="213"/>
                  </a:cubicBezTo>
                  <a:cubicBezTo>
                    <a:pt x="447" y="210"/>
                    <a:pt x="447" y="210"/>
                    <a:pt x="447" y="210"/>
                  </a:cubicBezTo>
                  <a:cubicBezTo>
                    <a:pt x="446" y="210"/>
                    <a:pt x="446" y="210"/>
                    <a:pt x="446" y="210"/>
                  </a:cubicBezTo>
                  <a:cubicBezTo>
                    <a:pt x="444" y="212"/>
                    <a:pt x="441" y="213"/>
                    <a:pt x="439" y="213"/>
                  </a:cubicBezTo>
                  <a:cubicBezTo>
                    <a:pt x="435" y="213"/>
                    <a:pt x="432" y="211"/>
                    <a:pt x="431" y="208"/>
                  </a:cubicBezTo>
                  <a:cubicBezTo>
                    <a:pt x="430" y="207"/>
                    <a:pt x="430" y="206"/>
                    <a:pt x="430" y="204"/>
                  </a:cubicBezTo>
                  <a:cubicBezTo>
                    <a:pt x="430" y="204"/>
                    <a:pt x="430" y="204"/>
                    <a:pt x="430" y="204"/>
                  </a:cubicBezTo>
                  <a:lnTo>
                    <a:pt x="448" y="204"/>
                  </a:lnTo>
                  <a:close/>
                  <a:moveTo>
                    <a:pt x="437" y="194"/>
                  </a:moveTo>
                  <a:cubicBezTo>
                    <a:pt x="442" y="194"/>
                    <a:pt x="444" y="197"/>
                    <a:pt x="444" y="201"/>
                  </a:cubicBezTo>
                  <a:cubicBezTo>
                    <a:pt x="430" y="201"/>
                    <a:pt x="430" y="201"/>
                    <a:pt x="430" y="201"/>
                  </a:cubicBezTo>
                  <a:cubicBezTo>
                    <a:pt x="431" y="197"/>
                    <a:pt x="433" y="194"/>
                    <a:pt x="437" y="194"/>
                  </a:cubicBezTo>
                  <a:close/>
                  <a:moveTo>
                    <a:pt x="612" y="198"/>
                  </a:moveTo>
                  <a:cubicBezTo>
                    <a:pt x="612" y="196"/>
                    <a:pt x="614" y="194"/>
                    <a:pt x="617" y="194"/>
                  </a:cubicBezTo>
                  <a:cubicBezTo>
                    <a:pt x="621" y="194"/>
                    <a:pt x="623" y="196"/>
                    <a:pt x="624" y="197"/>
                  </a:cubicBezTo>
                  <a:cubicBezTo>
                    <a:pt x="625" y="197"/>
                    <a:pt x="625" y="197"/>
                    <a:pt x="625" y="197"/>
                  </a:cubicBezTo>
                  <a:cubicBezTo>
                    <a:pt x="625" y="193"/>
                    <a:pt x="625" y="193"/>
                    <a:pt x="625" y="193"/>
                  </a:cubicBezTo>
                  <a:cubicBezTo>
                    <a:pt x="624" y="193"/>
                    <a:pt x="621" y="192"/>
                    <a:pt x="617" y="192"/>
                  </a:cubicBezTo>
                  <a:cubicBezTo>
                    <a:pt x="611" y="192"/>
                    <a:pt x="608" y="194"/>
                    <a:pt x="608" y="198"/>
                  </a:cubicBezTo>
                  <a:cubicBezTo>
                    <a:pt x="608" y="206"/>
                    <a:pt x="622" y="204"/>
                    <a:pt x="622" y="209"/>
                  </a:cubicBezTo>
                  <a:cubicBezTo>
                    <a:pt x="622" y="212"/>
                    <a:pt x="621" y="213"/>
                    <a:pt x="617" y="213"/>
                  </a:cubicBezTo>
                  <a:cubicBezTo>
                    <a:pt x="614" y="213"/>
                    <a:pt x="611" y="211"/>
                    <a:pt x="609" y="210"/>
                  </a:cubicBezTo>
                  <a:cubicBezTo>
                    <a:pt x="608" y="210"/>
                    <a:pt x="608" y="210"/>
                    <a:pt x="608" y="210"/>
                  </a:cubicBezTo>
                  <a:cubicBezTo>
                    <a:pt x="608" y="213"/>
                    <a:pt x="608" y="213"/>
                    <a:pt x="608" y="213"/>
                  </a:cubicBezTo>
                  <a:cubicBezTo>
                    <a:pt x="610" y="215"/>
                    <a:pt x="613" y="216"/>
                    <a:pt x="617" y="216"/>
                  </a:cubicBezTo>
                  <a:cubicBezTo>
                    <a:pt x="623" y="216"/>
                    <a:pt x="626" y="213"/>
                    <a:pt x="626" y="209"/>
                  </a:cubicBezTo>
                  <a:cubicBezTo>
                    <a:pt x="626" y="201"/>
                    <a:pt x="612" y="203"/>
                    <a:pt x="612" y="198"/>
                  </a:cubicBezTo>
                  <a:close/>
                  <a:moveTo>
                    <a:pt x="418" y="184"/>
                  </a:moveTo>
                  <a:cubicBezTo>
                    <a:pt x="415" y="184"/>
                    <a:pt x="415" y="184"/>
                    <a:pt x="415" y="184"/>
                  </a:cubicBezTo>
                  <a:cubicBezTo>
                    <a:pt x="415" y="192"/>
                    <a:pt x="415" y="192"/>
                    <a:pt x="415" y="192"/>
                  </a:cubicBezTo>
                  <a:cubicBezTo>
                    <a:pt x="411" y="192"/>
                    <a:pt x="411" y="192"/>
                    <a:pt x="411" y="192"/>
                  </a:cubicBezTo>
                  <a:cubicBezTo>
                    <a:pt x="411" y="195"/>
                    <a:pt x="411" y="195"/>
                    <a:pt x="411" y="195"/>
                  </a:cubicBezTo>
                  <a:cubicBezTo>
                    <a:pt x="415" y="195"/>
                    <a:pt x="415" y="195"/>
                    <a:pt x="415" y="195"/>
                  </a:cubicBezTo>
                  <a:cubicBezTo>
                    <a:pt x="414" y="208"/>
                    <a:pt x="414" y="208"/>
                    <a:pt x="414" y="208"/>
                  </a:cubicBezTo>
                  <a:cubicBezTo>
                    <a:pt x="414" y="214"/>
                    <a:pt x="416" y="215"/>
                    <a:pt x="420" y="215"/>
                  </a:cubicBezTo>
                  <a:cubicBezTo>
                    <a:pt x="423" y="215"/>
                    <a:pt x="423" y="215"/>
                    <a:pt x="423" y="215"/>
                  </a:cubicBezTo>
                  <a:cubicBezTo>
                    <a:pt x="423" y="212"/>
                    <a:pt x="423" y="212"/>
                    <a:pt x="423" y="212"/>
                  </a:cubicBezTo>
                  <a:cubicBezTo>
                    <a:pt x="421" y="212"/>
                    <a:pt x="421" y="212"/>
                    <a:pt x="421" y="212"/>
                  </a:cubicBezTo>
                  <a:cubicBezTo>
                    <a:pt x="419" y="212"/>
                    <a:pt x="418" y="212"/>
                    <a:pt x="418" y="209"/>
                  </a:cubicBezTo>
                  <a:cubicBezTo>
                    <a:pt x="418" y="195"/>
                    <a:pt x="418" y="195"/>
                    <a:pt x="418" y="195"/>
                  </a:cubicBezTo>
                  <a:cubicBezTo>
                    <a:pt x="424" y="195"/>
                    <a:pt x="424" y="195"/>
                    <a:pt x="424" y="195"/>
                  </a:cubicBezTo>
                  <a:cubicBezTo>
                    <a:pt x="424" y="192"/>
                    <a:pt x="424" y="192"/>
                    <a:pt x="424" y="192"/>
                  </a:cubicBezTo>
                  <a:cubicBezTo>
                    <a:pt x="418" y="192"/>
                    <a:pt x="418" y="192"/>
                    <a:pt x="418" y="192"/>
                  </a:cubicBezTo>
                  <a:lnTo>
                    <a:pt x="418" y="18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7">
              <a:extLst>
                <a:ext uri="{FF2B5EF4-FFF2-40B4-BE49-F238E27FC236}">
                  <a16:creationId xmlns:a16="http://schemas.microsoft.com/office/drawing/2014/main" id="{61D4D38A-08EE-4AB7-81C3-42AF2736451F}"/>
                </a:ext>
              </a:extLst>
            </p:cNvPr>
            <p:cNvSpPr>
              <a:spLocks/>
            </p:cNvSpPr>
            <p:nvPr userDrawn="1"/>
          </p:nvSpPr>
          <p:spPr bwMode="auto">
            <a:xfrm>
              <a:off x="5568"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0 w 129"/>
                <a:gd name="T13" fmla="*/ 83 h 189"/>
                <a:gd name="T14" fmla="*/ 120 w 129"/>
                <a:gd name="T15" fmla="*/ 102 h 189"/>
                <a:gd name="T16" fmla="*/ 22 w 129"/>
                <a:gd name="T17" fmla="*/ 102 h 189"/>
                <a:gd name="T18" fmla="*/ 22 w 129"/>
                <a:gd name="T19" fmla="*/ 170 h 189"/>
                <a:gd name="T20" fmla="*/ 128 w 129"/>
                <a:gd name="T21" fmla="*/ 170 h 189"/>
                <a:gd name="T22" fmla="*/ 128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0" y="83"/>
                  </a:lnTo>
                  <a:lnTo>
                    <a:pt x="120" y="102"/>
                  </a:lnTo>
                  <a:lnTo>
                    <a:pt x="22" y="102"/>
                  </a:lnTo>
                  <a:lnTo>
                    <a:pt x="22" y="170"/>
                  </a:lnTo>
                  <a:lnTo>
                    <a:pt x="128" y="170"/>
                  </a:lnTo>
                  <a:lnTo>
                    <a:pt x="128"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8">
              <a:extLst>
                <a:ext uri="{FF2B5EF4-FFF2-40B4-BE49-F238E27FC236}">
                  <a16:creationId xmlns:a16="http://schemas.microsoft.com/office/drawing/2014/main" id="{C0998B87-742B-4A1A-9CEE-D99767195B0D}"/>
                </a:ext>
              </a:extLst>
            </p:cNvPr>
            <p:cNvSpPr>
              <a:spLocks/>
            </p:cNvSpPr>
            <p:nvPr userDrawn="1"/>
          </p:nvSpPr>
          <p:spPr bwMode="auto">
            <a:xfrm>
              <a:off x="5726" y="2074"/>
              <a:ext cx="118"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4"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6"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9">
              <a:extLst>
                <a:ext uri="{FF2B5EF4-FFF2-40B4-BE49-F238E27FC236}">
                  <a16:creationId xmlns:a16="http://schemas.microsoft.com/office/drawing/2014/main" id="{47751393-5ED0-42AD-B587-6310A054DB2F}"/>
                </a:ext>
              </a:extLst>
            </p:cNvPr>
            <p:cNvSpPr>
              <a:spLocks/>
            </p:cNvSpPr>
            <p:nvPr userDrawn="1"/>
          </p:nvSpPr>
          <p:spPr bwMode="auto">
            <a:xfrm>
              <a:off x="5860" y="2030"/>
              <a:ext cx="73"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7 w 57"/>
                <a:gd name="T21" fmla="*/ 48 h 138"/>
                <a:gd name="T22" fmla="*/ 0 w 57"/>
                <a:gd name="T23" fmla="*/ 48 h 138"/>
                <a:gd name="T24" fmla="*/ 0 w 57"/>
                <a:gd name="T25" fmla="*/ 35 h 138"/>
                <a:gd name="T26" fmla="*/ 17 w 57"/>
                <a:gd name="T27" fmla="*/ 35 h 138"/>
                <a:gd name="T28" fmla="*/ 17 w 57"/>
                <a:gd name="T29" fmla="*/ 0 h 138"/>
                <a:gd name="T30" fmla="*/ 33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2"/>
                    <a:pt x="16" y="108"/>
                  </a:cubicBezTo>
                  <a:cubicBezTo>
                    <a:pt x="17" y="48"/>
                    <a:pt x="17" y="48"/>
                    <a:pt x="17" y="48"/>
                  </a:cubicBezTo>
                  <a:cubicBezTo>
                    <a:pt x="0" y="48"/>
                    <a:pt x="0" y="48"/>
                    <a:pt x="0" y="48"/>
                  </a:cubicBezTo>
                  <a:cubicBezTo>
                    <a:pt x="0" y="35"/>
                    <a:pt x="0" y="35"/>
                    <a:pt x="0" y="35"/>
                  </a:cubicBezTo>
                  <a:cubicBezTo>
                    <a:pt x="17" y="35"/>
                    <a:pt x="17" y="35"/>
                    <a:pt x="17" y="35"/>
                  </a:cubicBezTo>
                  <a:cubicBezTo>
                    <a:pt x="17" y="0"/>
                    <a:pt x="17" y="0"/>
                    <a:pt x="17" y="0"/>
                  </a:cubicBezTo>
                  <a:cubicBezTo>
                    <a:pt x="33" y="0"/>
                    <a:pt x="33" y="0"/>
                    <a:pt x="33"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0">
              <a:extLst>
                <a:ext uri="{FF2B5EF4-FFF2-40B4-BE49-F238E27FC236}">
                  <a16:creationId xmlns:a16="http://schemas.microsoft.com/office/drawing/2014/main" id="{69816820-678A-43BE-9BF7-B7928CE55A94}"/>
                </a:ext>
              </a:extLst>
            </p:cNvPr>
            <p:cNvSpPr>
              <a:spLocks noEditPoints="1"/>
            </p:cNvSpPr>
            <p:nvPr userDrawn="1"/>
          </p:nvSpPr>
          <p:spPr bwMode="auto">
            <a:xfrm>
              <a:off x="5952" y="2073"/>
              <a:ext cx="127" cy="140"/>
            </a:xfrm>
            <a:custGeom>
              <a:avLst/>
              <a:gdLst>
                <a:gd name="T0" fmla="*/ 17 w 98"/>
                <a:gd name="T1" fmla="*/ 55 h 108"/>
                <a:gd name="T2" fmla="*/ 17 w 98"/>
                <a:gd name="T3" fmla="*/ 56 h 108"/>
                <a:gd name="T4" fmla="*/ 19 w 98"/>
                <a:gd name="T5" fmla="*/ 72 h 108"/>
                <a:gd name="T6" fmla="*/ 55 w 98"/>
                <a:gd name="T7" fmla="*/ 94 h 108"/>
                <a:gd name="T8" fmla="*/ 89 w 98"/>
                <a:gd name="T9" fmla="*/ 83 h 108"/>
                <a:gd name="T10" fmla="*/ 93 w 98"/>
                <a:gd name="T11" fmla="*/ 83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4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3"/>
                    <a:pt x="17" y="68"/>
                    <a:pt x="19" y="72"/>
                  </a:cubicBezTo>
                  <a:cubicBezTo>
                    <a:pt x="25" y="86"/>
                    <a:pt x="37" y="94"/>
                    <a:pt x="55" y="94"/>
                  </a:cubicBezTo>
                  <a:cubicBezTo>
                    <a:pt x="66" y="94"/>
                    <a:pt x="79" y="90"/>
                    <a:pt x="89" y="83"/>
                  </a:cubicBezTo>
                  <a:cubicBezTo>
                    <a:pt x="93" y="83"/>
                    <a:pt x="93" y="83"/>
                    <a:pt x="93" y="83"/>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4"/>
                    <a:pt x="49" y="14"/>
                  </a:cubicBezTo>
                  <a:cubicBezTo>
                    <a:pt x="30" y="14"/>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5B8F9196-815E-419D-B5A3-356C8D23216D}"/>
                </a:ext>
              </a:extLst>
            </p:cNvPr>
            <p:cNvSpPr>
              <a:spLocks/>
            </p:cNvSpPr>
            <p:nvPr userDrawn="1"/>
          </p:nvSpPr>
          <p:spPr bwMode="auto">
            <a:xfrm>
              <a:off x="6106"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2">
              <a:extLst>
                <a:ext uri="{FF2B5EF4-FFF2-40B4-BE49-F238E27FC236}">
                  <a16:creationId xmlns:a16="http://schemas.microsoft.com/office/drawing/2014/main" id="{15ECA1FB-C5F7-49DA-855C-38FBFAAB6D15}"/>
                </a:ext>
              </a:extLst>
            </p:cNvPr>
            <p:cNvSpPr>
              <a:spLocks noEditPoints="1"/>
            </p:cNvSpPr>
            <p:nvPr userDrawn="1"/>
          </p:nvSpPr>
          <p:spPr bwMode="auto">
            <a:xfrm>
              <a:off x="6200" y="2073"/>
              <a:ext cx="129" cy="193"/>
            </a:xfrm>
            <a:custGeom>
              <a:avLst/>
              <a:gdLst>
                <a:gd name="T0" fmla="*/ 0 w 100"/>
                <a:gd name="T1" fmla="*/ 2 h 149"/>
                <a:gd name="T2" fmla="*/ 17 w 100"/>
                <a:gd name="T3" fmla="*/ 2 h 149"/>
                <a:gd name="T4" fmla="*/ 17 w 100"/>
                <a:gd name="T5" fmla="*/ 15 h 149"/>
                <a:gd name="T6" fmla="*/ 19 w 100"/>
                <a:gd name="T7" fmla="*/ 15 h 149"/>
                <a:gd name="T8" fmla="*/ 50 w 100"/>
                <a:gd name="T9" fmla="*/ 0 h 149"/>
                <a:gd name="T10" fmla="*/ 100 w 100"/>
                <a:gd name="T11" fmla="*/ 52 h 149"/>
                <a:gd name="T12" fmla="*/ 49 w 100"/>
                <a:gd name="T13" fmla="*/ 107 h 149"/>
                <a:gd name="T14" fmla="*/ 19 w 100"/>
                <a:gd name="T15" fmla="*/ 90 h 149"/>
                <a:gd name="T16" fmla="*/ 17 w 100"/>
                <a:gd name="T17" fmla="*/ 90 h 149"/>
                <a:gd name="T18" fmla="*/ 17 w 100"/>
                <a:gd name="T19" fmla="*/ 149 h 149"/>
                <a:gd name="T20" fmla="*/ 0 w 100"/>
                <a:gd name="T21" fmla="*/ 149 h 149"/>
                <a:gd name="T22" fmla="*/ 0 w 100"/>
                <a:gd name="T23" fmla="*/ 2 h 149"/>
                <a:gd name="T24" fmla="*/ 17 w 100"/>
                <a:gd name="T25" fmla="*/ 42 h 149"/>
                <a:gd name="T26" fmla="*/ 17 w 100"/>
                <a:gd name="T27" fmla="*/ 72 h 149"/>
                <a:gd name="T28" fmla="*/ 46 w 100"/>
                <a:gd name="T29" fmla="*/ 93 h 149"/>
                <a:gd name="T30" fmla="*/ 83 w 100"/>
                <a:gd name="T31" fmla="*/ 52 h 149"/>
                <a:gd name="T32" fmla="*/ 47 w 100"/>
                <a:gd name="T33" fmla="*/ 14 h 149"/>
                <a:gd name="T34" fmla="*/ 17 w 100"/>
                <a:gd name="T35"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9">
                  <a:moveTo>
                    <a:pt x="0" y="2"/>
                  </a:moveTo>
                  <a:cubicBezTo>
                    <a:pt x="17" y="2"/>
                    <a:pt x="17" y="2"/>
                    <a:pt x="17" y="2"/>
                  </a:cubicBezTo>
                  <a:cubicBezTo>
                    <a:pt x="17" y="15"/>
                    <a:pt x="17" y="15"/>
                    <a:pt x="17" y="15"/>
                  </a:cubicBezTo>
                  <a:cubicBezTo>
                    <a:pt x="19" y="15"/>
                    <a:pt x="19" y="15"/>
                    <a:pt x="19" y="15"/>
                  </a:cubicBezTo>
                  <a:cubicBezTo>
                    <a:pt x="24" y="6"/>
                    <a:pt x="36" y="0"/>
                    <a:pt x="50" y="0"/>
                  </a:cubicBezTo>
                  <a:cubicBezTo>
                    <a:pt x="80" y="0"/>
                    <a:pt x="100" y="21"/>
                    <a:pt x="100" y="52"/>
                  </a:cubicBezTo>
                  <a:cubicBezTo>
                    <a:pt x="100" y="85"/>
                    <a:pt x="77" y="107"/>
                    <a:pt x="49" y="107"/>
                  </a:cubicBezTo>
                  <a:cubicBezTo>
                    <a:pt x="38" y="107"/>
                    <a:pt x="24" y="101"/>
                    <a:pt x="19" y="90"/>
                  </a:cubicBezTo>
                  <a:cubicBezTo>
                    <a:pt x="17" y="90"/>
                    <a:pt x="17" y="90"/>
                    <a:pt x="17" y="90"/>
                  </a:cubicBezTo>
                  <a:cubicBezTo>
                    <a:pt x="17" y="149"/>
                    <a:pt x="17" y="149"/>
                    <a:pt x="17" y="149"/>
                  </a:cubicBezTo>
                  <a:cubicBezTo>
                    <a:pt x="0" y="149"/>
                    <a:pt x="0" y="149"/>
                    <a:pt x="0" y="149"/>
                  </a:cubicBezTo>
                  <a:lnTo>
                    <a:pt x="0" y="2"/>
                  </a:lnTo>
                  <a:close/>
                  <a:moveTo>
                    <a:pt x="17" y="42"/>
                  </a:moveTo>
                  <a:cubicBezTo>
                    <a:pt x="17" y="72"/>
                    <a:pt x="17" y="72"/>
                    <a:pt x="17" y="72"/>
                  </a:cubicBezTo>
                  <a:cubicBezTo>
                    <a:pt x="17" y="85"/>
                    <a:pt x="32" y="93"/>
                    <a:pt x="46" y="93"/>
                  </a:cubicBezTo>
                  <a:cubicBezTo>
                    <a:pt x="66" y="93"/>
                    <a:pt x="83" y="80"/>
                    <a:pt x="83" y="52"/>
                  </a:cubicBezTo>
                  <a:cubicBezTo>
                    <a:pt x="83" y="28"/>
                    <a:pt x="67" y="14"/>
                    <a:pt x="47" y="14"/>
                  </a:cubicBezTo>
                  <a:cubicBezTo>
                    <a:pt x="32" y="14"/>
                    <a:pt x="17" y="26"/>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3">
              <a:extLst>
                <a:ext uri="{FF2B5EF4-FFF2-40B4-BE49-F238E27FC236}">
                  <a16:creationId xmlns:a16="http://schemas.microsoft.com/office/drawing/2014/main" id="{BC8A1D13-FCBC-4458-9996-B6498CB2B1C5}"/>
                </a:ext>
              </a:extLst>
            </p:cNvPr>
            <p:cNvSpPr>
              <a:spLocks/>
            </p:cNvSpPr>
            <p:nvPr userDrawn="1"/>
          </p:nvSpPr>
          <p:spPr bwMode="auto">
            <a:xfrm>
              <a:off x="6357"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4">
              <a:extLst>
                <a:ext uri="{FF2B5EF4-FFF2-40B4-BE49-F238E27FC236}">
                  <a16:creationId xmlns:a16="http://schemas.microsoft.com/office/drawing/2014/main" id="{FC5A7E74-DC69-4CB1-97EF-DA81CE2E43FE}"/>
                </a:ext>
              </a:extLst>
            </p:cNvPr>
            <p:cNvSpPr>
              <a:spLocks noEditPoints="1"/>
            </p:cNvSpPr>
            <p:nvPr userDrawn="1"/>
          </p:nvSpPr>
          <p:spPr bwMode="auto">
            <a:xfrm>
              <a:off x="6451"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5">
              <a:extLst>
                <a:ext uri="{FF2B5EF4-FFF2-40B4-BE49-F238E27FC236}">
                  <a16:creationId xmlns:a16="http://schemas.microsoft.com/office/drawing/2014/main" id="{EF1B994B-0AFF-43E3-A67F-A637B963CAF6}"/>
                </a:ext>
              </a:extLst>
            </p:cNvPr>
            <p:cNvSpPr>
              <a:spLocks/>
            </p:cNvSpPr>
            <p:nvPr userDrawn="1"/>
          </p:nvSpPr>
          <p:spPr bwMode="auto">
            <a:xfrm>
              <a:off x="6501" y="2074"/>
              <a:ext cx="103" cy="139"/>
            </a:xfrm>
            <a:custGeom>
              <a:avLst/>
              <a:gdLst>
                <a:gd name="T0" fmla="*/ 0 w 80"/>
                <a:gd name="T1" fmla="*/ 79 h 107"/>
                <a:gd name="T2" fmla="*/ 6 w 80"/>
                <a:gd name="T3" fmla="*/ 79 h 107"/>
                <a:gd name="T4" fmla="*/ 39 w 80"/>
                <a:gd name="T5" fmla="*/ 94 h 107"/>
                <a:gd name="T6" fmla="*/ 64 w 80"/>
                <a:gd name="T7" fmla="*/ 78 h 107"/>
                <a:gd name="T8" fmla="*/ 1 w 80"/>
                <a:gd name="T9" fmla="*/ 29 h 107"/>
                <a:gd name="T10" fmla="*/ 42 w 80"/>
                <a:gd name="T11" fmla="*/ 0 h 107"/>
                <a:gd name="T12" fmla="*/ 74 w 80"/>
                <a:gd name="T13" fmla="*/ 8 h 107"/>
                <a:gd name="T14" fmla="*/ 74 w 80"/>
                <a:gd name="T15" fmla="*/ 24 h 107"/>
                <a:gd name="T16" fmla="*/ 70 w 80"/>
                <a:gd name="T17" fmla="*/ 24 h 107"/>
                <a:gd name="T18" fmla="*/ 42 w 80"/>
                <a:gd name="T19" fmla="*/ 12 h 107"/>
                <a:gd name="T20" fmla="*/ 17 w 80"/>
                <a:gd name="T21" fmla="*/ 26 h 107"/>
                <a:gd name="T22" fmla="*/ 80 w 80"/>
                <a:gd name="T23" fmla="*/ 77 h 107"/>
                <a:gd name="T24" fmla="*/ 39 w 80"/>
                <a:gd name="T25" fmla="*/ 107 h 107"/>
                <a:gd name="T26" fmla="*/ 0 w 80"/>
                <a:gd name="T27" fmla="*/ 95 h 107"/>
                <a:gd name="T28" fmla="*/ 0 w 80"/>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7">
                  <a:moveTo>
                    <a:pt x="0" y="79"/>
                  </a:moveTo>
                  <a:cubicBezTo>
                    <a:pt x="6" y="79"/>
                    <a:pt x="6" y="79"/>
                    <a:pt x="6" y="79"/>
                  </a:cubicBezTo>
                  <a:cubicBezTo>
                    <a:pt x="11" y="87"/>
                    <a:pt x="26" y="94"/>
                    <a:pt x="39" y="94"/>
                  </a:cubicBezTo>
                  <a:cubicBezTo>
                    <a:pt x="55" y="94"/>
                    <a:pt x="64" y="89"/>
                    <a:pt x="64" y="78"/>
                  </a:cubicBezTo>
                  <a:cubicBezTo>
                    <a:pt x="64" y="57"/>
                    <a:pt x="1" y="64"/>
                    <a:pt x="1" y="29"/>
                  </a:cubicBezTo>
                  <a:cubicBezTo>
                    <a:pt x="1" y="11"/>
                    <a:pt x="14" y="0"/>
                    <a:pt x="42" y="0"/>
                  </a:cubicBezTo>
                  <a:cubicBezTo>
                    <a:pt x="57" y="0"/>
                    <a:pt x="69" y="4"/>
                    <a:pt x="74" y="8"/>
                  </a:cubicBezTo>
                  <a:cubicBezTo>
                    <a:pt x="74" y="24"/>
                    <a:pt x="74" y="24"/>
                    <a:pt x="74" y="24"/>
                  </a:cubicBezTo>
                  <a:cubicBezTo>
                    <a:pt x="70" y="24"/>
                    <a:pt x="70" y="24"/>
                    <a:pt x="70" y="24"/>
                  </a:cubicBezTo>
                  <a:cubicBezTo>
                    <a:pt x="66" y="20"/>
                    <a:pt x="56" y="12"/>
                    <a:pt x="42" y="12"/>
                  </a:cubicBezTo>
                  <a:cubicBezTo>
                    <a:pt x="24" y="12"/>
                    <a:pt x="17" y="18"/>
                    <a:pt x="17" y="26"/>
                  </a:cubicBezTo>
                  <a:cubicBezTo>
                    <a:pt x="17" y="51"/>
                    <a:pt x="80" y="41"/>
                    <a:pt x="80" y="77"/>
                  </a:cubicBezTo>
                  <a:cubicBezTo>
                    <a:pt x="80" y="96"/>
                    <a:pt x="68" y="107"/>
                    <a:pt x="39" y="107"/>
                  </a:cubicBezTo>
                  <a:cubicBezTo>
                    <a:pt x="23" y="107"/>
                    <a:pt x="10"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46">
              <a:extLst>
                <a:ext uri="{FF2B5EF4-FFF2-40B4-BE49-F238E27FC236}">
                  <a16:creationId xmlns:a16="http://schemas.microsoft.com/office/drawing/2014/main" id="{8FC62649-27BE-4515-93D3-9EDDE2515E01}"/>
                </a:ext>
              </a:extLst>
            </p:cNvPr>
            <p:cNvSpPr>
              <a:spLocks noEditPoints="1"/>
            </p:cNvSpPr>
            <p:nvPr userDrawn="1"/>
          </p:nvSpPr>
          <p:spPr bwMode="auto">
            <a:xfrm>
              <a:off x="6621" y="2073"/>
              <a:ext cx="125" cy="140"/>
            </a:xfrm>
            <a:custGeom>
              <a:avLst/>
              <a:gdLst>
                <a:gd name="T0" fmla="*/ 16 w 97"/>
                <a:gd name="T1" fmla="*/ 55 h 108"/>
                <a:gd name="T2" fmla="*/ 16 w 97"/>
                <a:gd name="T3" fmla="*/ 56 h 108"/>
                <a:gd name="T4" fmla="*/ 19 w 97"/>
                <a:gd name="T5" fmla="*/ 72 h 108"/>
                <a:gd name="T6" fmla="*/ 55 w 97"/>
                <a:gd name="T7" fmla="*/ 94 h 108"/>
                <a:gd name="T8" fmla="*/ 88 w 97"/>
                <a:gd name="T9" fmla="*/ 83 h 108"/>
                <a:gd name="T10" fmla="*/ 92 w 97"/>
                <a:gd name="T11" fmla="*/ 83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4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3"/>
                    <a:pt x="17" y="68"/>
                    <a:pt x="19" y="72"/>
                  </a:cubicBezTo>
                  <a:cubicBezTo>
                    <a:pt x="25" y="86"/>
                    <a:pt x="36" y="94"/>
                    <a:pt x="55" y="94"/>
                  </a:cubicBezTo>
                  <a:cubicBezTo>
                    <a:pt x="65" y="94"/>
                    <a:pt x="78" y="90"/>
                    <a:pt x="88" y="83"/>
                  </a:cubicBezTo>
                  <a:cubicBezTo>
                    <a:pt x="92" y="83"/>
                    <a:pt x="92" y="83"/>
                    <a:pt x="92" y="83"/>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4"/>
                    <a:pt x="49" y="14"/>
                  </a:cubicBezTo>
                  <a:cubicBezTo>
                    <a:pt x="30" y="14"/>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47">
              <a:extLst>
                <a:ext uri="{FF2B5EF4-FFF2-40B4-BE49-F238E27FC236}">
                  <a16:creationId xmlns:a16="http://schemas.microsoft.com/office/drawing/2014/main" id="{CD04A9B2-1ED4-4CFC-B765-DA11F4E0C84F}"/>
                </a:ext>
              </a:extLst>
            </p:cNvPr>
            <p:cNvSpPr>
              <a:spLocks/>
            </p:cNvSpPr>
            <p:nvPr userDrawn="1"/>
          </p:nvSpPr>
          <p:spPr bwMode="auto">
            <a:xfrm>
              <a:off x="6841"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8">
              <a:extLst>
                <a:ext uri="{FF2B5EF4-FFF2-40B4-BE49-F238E27FC236}">
                  <a16:creationId xmlns:a16="http://schemas.microsoft.com/office/drawing/2014/main" id="{F4A2AA62-CB40-40A3-933F-0E0422964F47}"/>
                </a:ext>
              </a:extLst>
            </p:cNvPr>
            <p:cNvSpPr>
              <a:spLocks/>
            </p:cNvSpPr>
            <p:nvPr userDrawn="1"/>
          </p:nvSpPr>
          <p:spPr bwMode="auto">
            <a:xfrm>
              <a:off x="6995" y="2074"/>
              <a:ext cx="101" cy="139"/>
            </a:xfrm>
            <a:custGeom>
              <a:avLst/>
              <a:gdLst>
                <a:gd name="T0" fmla="*/ 0 w 79"/>
                <a:gd name="T1" fmla="*/ 79 h 107"/>
                <a:gd name="T2" fmla="*/ 5 w 79"/>
                <a:gd name="T3" fmla="*/ 79 h 107"/>
                <a:gd name="T4" fmla="*/ 38 w 79"/>
                <a:gd name="T5" fmla="*/ 94 h 107"/>
                <a:gd name="T6" fmla="*/ 63 w 79"/>
                <a:gd name="T7" fmla="*/ 78 h 107"/>
                <a:gd name="T8" fmla="*/ 0 w 79"/>
                <a:gd name="T9" fmla="*/ 29 h 107"/>
                <a:gd name="T10" fmla="*/ 41 w 79"/>
                <a:gd name="T11" fmla="*/ 0 h 107"/>
                <a:gd name="T12" fmla="*/ 74 w 79"/>
                <a:gd name="T13" fmla="*/ 8 h 107"/>
                <a:gd name="T14" fmla="*/ 74 w 79"/>
                <a:gd name="T15" fmla="*/ 24 h 107"/>
                <a:gd name="T16" fmla="*/ 69 w 79"/>
                <a:gd name="T17" fmla="*/ 24 h 107"/>
                <a:gd name="T18" fmla="*/ 41 w 79"/>
                <a:gd name="T19" fmla="*/ 12 h 107"/>
                <a:gd name="T20" fmla="*/ 16 w 79"/>
                <a:gd name="T21" fmla="*/ 26 h 107"/>
                <a:gd name="T22" fmla="*/ 79 w 79"/>
                <a:gd name="T23" fmla="*/ 77 h 107"/>
                <a:gd name="T24" fmla="*/ 38 w 79"/>
                <a:gd name="T25" fmla="*/ 107 h 107"/>
                <a:gd name="T26" fmla="*/ 0 w 79"/>
                <a:gd name="T27" fmla="*/ 95 h 107"/>
                <a:gd name="T28" fmla="*/ 0 w 79"/>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7">
                  <a:moveTo>
                    <a:pt x="0" y="79"/>
                  </a:moveTo>
                  <a:cubicBezTo>
                    <a:pt x="5" y="79"/>
                    <a:pt x="5" y="79"/>
                    <a:pt x="5" y="79"/>
                  </a:cubicBezTo>
                  <a:cubicBezTo>
                    <a:pt x="11" y="87"/>
                    <a:pt x="25" y="94"/>
                    <a:pt x="38" y="94"/>
                  </a:cubicBezTo>
                  <a:cubicBezTo>
                    <a:pt x="55" y="94"/>
                    <a:pt x="63" y="89"/>
                    <a:pt x="63" y="78"/>
                  </a:cubicBezTo>
                  <a:cubicBezTo>
                    <a:pt x="63" y="57"/>
                    <a:pt x="0" y="64"/>
                    <a:pt x="0" y="29"/>
                  </a:cubicBezTo>
                  <a:cubicBezTo>
                    <a:pt x="0" y="11"/>
                    <a:pt x="13" y="0"/>
                    <a:pt x="41" y="0"/>
                  </a:cubicBezTo>
                  <a:cubicBezTo>
                    <a:pt x="57" y="0"/>
                    <a:pt x="68" y="4"/>
                    <a:pt x="74" y="8"/>
                  </a:cubicBezTo>
                  <a:cubicBezTo>
                    <a:pt x="74" y="24"/>
                    <a:pt x="74" y="24"/>
                    <a:pt x="74" y="24"/>
                  </a:cubicBezTo>
                  <a:cubicBezTo>
                    <a:pt x="69" y="24"/>
                    <a:pt x="69" y="24"/>
                    <a:pt x="69" y="24"/>
                  </a:cubicBezTo>
                  <a:cubicBezTo>
                    <a:pt x="65" y="20"/>
                    <a:pt x="56" y="12"/>
                    <a:pt x="41" y="12"/>
                  </a:cubicBezTo>
                  <a:cubicBezTo>
                    <a:pt x="24" y="12"/>
                    <a:pt x="16" y="18"/>
                    <a:pt x="16" y="26"/>
                  </a:cubicBezTo>
                  <a:cubicBezTo>
                    <a:pt x="16" y="51"/>
                    <a:pt x="79" y="41"/>
                    <a:pt x="79" y="77"/>
                  </a:cubicBezTo>
                  <a:cubicBezTo>
                    <a:pt x="79" y="96"/>
                    <a:pt x="67" y="107"/>
                    <a:pt x="38" y="107"/>
                  </a:cubicBezTo>
                  <a:cubicBezTo>
                    <a:pt x="23" y="107"/>
                    <a:pt x="9"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49">
              <a:extLst>
                <a:ext uri="{FF2B5EF4-FFF2-40B4-BE49-F238E27FC236}">
                  <a16:creationId xmlns:a16="http://schemas.microsoft.com/office/drawing/2014/main" id="{C970D09B-374B-4523-A88E-B2E7CC42401D}"/>
                </a:ext>
              </a:extLst>
            </p:cNvPr>
            <p:cNvSpPr>
              <a:spLocks/>
            </p:cNvSpPr>
            <p:nvPr userDrawn="1"/>
          </p:nvSpPr>
          <p:spPr bwMode="auto">
            <a:xfrm>
              <a:off x="71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2"/>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0">
              <a:extLst>
                <a:ext uri="{FF2B5EF4-FFF2-40B4-BE49-F238E27FC236}">
                  <a16:creationId xmlns:a16="http://schemas.microsoft.com/office/drawing/2014/main" id="{2049AE1D-2036-40EC-ACB1-48ED60E36AB1}"/>
                </a:ext>
              </a:extLst>
            </p:cNvPr>
            <p:cNvSpPr>
              <a:spLocks noEditPoints="1"/>
            </p:cNvSpPr>
            <p:nvPr userDrawn="1"/>
          </p:nvSpPr>
          <p:spPr bwMode="auto">
            <a:xfrm>
              <a:off x="7203" y="2073"/>
              <a:ext cx="134" cy="140"/>
            </a:xfrm>
            <a:custGeom>
              <a:avLst/>
              <a:gdLst>
                <a:gd name="T0" fmla="*/ 51 w 104"/>
                <a:gd name="T1" fmla="*/ 0 h 108"/>
                <a:gd name="T2" fmla="*/ 104 w 104"/>
                <a:gd name="T3" fmla="*/ 53 h 108"/>
                <a:gd name="T4" fmla="*/ 51 w 104"/>
                <a:gd name="T5" fmla="*/ 108 h 108"/>
                <a:gd name="T6" fmla="*/ 0 w 104"/>
                <a:gd name="T7" fmla="*/ 54 h 108"/>
                <a:gd name="T8" fmla="*/ 51 w 104"/>
                <a:gd name="T9" fmla="*/ 0 h 108"/>
                <a:gd name="T10" fmla="*/ 51 w 104"/>
                <a:gd name="T11" fmla="*/ 94 h 108"/>
                <a:gd name="T12" fmla="*/ 87 w 104"/>
                <a:gd name="T13" fmla="*/ 54 h 108"/>
                <a:gd name="T14" fmla="*/ 51 w 104"/>
                <a:gd name="T15" fmla="*/ 13 h 108"/>
                <a:gd name="T16" fmla="*/ 16 w 104"/>
                <a:gd name="T17" fmla="*/ 54 h 108"/>
                <a:gd name="T18" fmla="*/ 51 w 104"/>
                <a:gd name="T19"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8">
                  <a:moveTo>
                    <a:pt x="51" y="0"/>
                  </a:moveTo>
                  <a:cubicBezTo>
                    <a:pt x="83" y="0"/>
                    <a:pt x="104" y="21"/>
                    <a:pt x="104" y="53"/>
                  </a:cubicBezTo>
                  <a:cubicBezTo>
                    <a:pt x="104" y="87"/>
                    <a:pt x="84" y="108"/>
                    <a:pt x="51" y="108"/>
                  </a:cubicBezTo>
                  <a:cubicBezTo>
                    <a:pt x="20" y="108"/>
                    <a:pt x="0" y="86"/>
                    <a:pt x="0" y="54"/>
                  </a:cubicBezTo>
                  <a:cubicBezTo>
                    <a:pt x="0" y="21"/>
                    <a:pt x="20" y="0"/>
                    <a:pt x="51" y="0"/>
                  </a:cubicBezTo>
                  <a:close/>
                  <a:moveTo>
                    <a:pt x="51" y="94"/>
                  </a:moveTo>
                  <a:cubicBezTo>
                    <a:pt x="71" y="94"/>
                    <a:pt x="87" y="79"/>
                    <a:pt x="87" y="54"/>
                  </a:cubicBezTo>
                  <a:cubicBezTo>
                    <a:pt x="87" y="28"/>
                    <a:pt x="72" y="13"/>
                    <a:pt x="51" y="13"/>
                  </a:cubicBezTo>
                  <a:cubicBezTo>
                    <a:pt x="33" y="13"/>
                    <a:pt x="16" y="28"/>
                    <a:pt x="16" y="54"/>
                  </a:cubicBezTo>
                  <a:cubicBezTo>
                    <a:pt x="16" y="79"/>
                    <a:pt x="33" y="94"/>
                    <a:pt x="51" y="94"/>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1">
              <a:extLst>
                <a:ext uri="{FF2B5EF4-FFF2-40B4-BE49-F238E27FC236}">
                  <a16:creationId xmlns:a16="http://schemas.microsoft.com/office/drawing/2014/main" id="{08D33197-B586-4A97-AF1E-3FEF84E0B00A}"/>
                </a:ext>
              </a:extLst>
            </p:cNvPr>
            <p:cNvSpPr>
              <a:spLocks/>
            </p:cNvSpPr>
            <p:nvPr userDrawn="1"/>
          </p:nvSpPr>
          <p:spPr bwMode="auto">
            <a:xfrm>
              <a:off x="7364" y="2074"/>
              <a:ext cx="119"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3"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5"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2">
              <a:extLst>
                <a:ext uri="{FF2B5EF4-FFF2-40B4-BE49-F238E27FC236}">
                  <a16:creationId xmlns:a16="http://schemas.microsoft.com/office/drawing/2014/main" id="{2E127F5F-19C6-45F4-A564-23BE6C82663C}"/>
                </a:ext>
              </a:extLst>
            </p:cNvPr>
            <p:cNvSpPr>
              <a:spLocks noEditPoints="1"/>
            </p:cNvSpPr>
            <p:nvPr userDrawn="1"/>
          </p:nvSpPr>
          <p:spPr bwMode="auto">
            <a:xfrm>
              <a:off x="7516"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53">
              <a:extLst>
                <a:ext uri="{FF2B5EF4-FFF2-40B4-BE49-F238E27FC236}">
                  <a16:creationId xmlns:a16="http://schemas.microsoft.com/office/drawing/2014/main" id="{A94932B6-34A5-4AD9-AD62-CFF23BAB33E8}"/>
                </a:ext>
              </a:extLst>
            </p:cNvPr>
            <p:cNvSpPr>
              <a:spLocks noEditPoints="1"/>
            </p:cNvSpPr>
            <p:nvPr userDrawn="1"/>
          </p:nvSpPr>
          <p:spPr bwMode="auto">
            <a:xfrm>
              <a:off x="7565" y="2073"/>
              <a:ext cx="114"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5 h 108"/>
                <a:gd name="T16" fmla="*/ 11 w 88"/>
                <a:gd name="T17" fmla="*/ 28 h 108"/>
                <a:gd name="T18" fmla="*/ 8 w 88"/>
                <a:gd name="T19" fmla="*/ 28 h 108"/>
                <a:gd name="T20" fmla="*/ 8 w 88"/>
                <a:gd name="T21" fmla="*/ 14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6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50" y="108"/>
                    <a:pt x="36" y="108"/>
                  </a:cubicBezTo>
                  <a:cubicBezTo>
                    <a:pt x="15" y="108"/>
                    <a:pt x="0" y="95"/>
                    <a:pt x="0" y="77"/>
                  </a:cubicBezTo>
                  <a:cubicBezTo>
                    <a:pt x="0" y="56"/>
                    <a:pt x="16" y="48"/>
                    <a:pt x="40" y="42"/>
                  </a:cubicBezTo>
                  <a:cubicBezTo>
                    <a:pt x="47" y="40"/>
                    <a:pt x="63" y="38"/>
                    <a:pt x="70" y="37"/>
                  </a:cubicBezTo>
                  <a:cubicBezTo>
                    <a:pt x="71" y="34"/>
                    <a:pt x="71" y="34"/>
                    <a:pt x="71" y="34"/>
                  </a:cubicBezTo>
                  <a:cubicBezTo>
                    <a:pt x="68" y="23"/>
                    <a:pt x="58" y="15"/>
                    <a:pt x="44" y="15"/>
                  </a:cubicBezTo>
                  <a:cubicBezTo>
                    <a:pt x="29" y="15"/>
                    <a:pt x="20" y="19"/>
                    <a:pt x="11" y="28"/>
                  </a:cubicBezTo>
                  <a:cubicBezTo>
                    <a:pt x="8" y="28"/>
                    <a:pt x="8" y="28"/>
                    <a:pt x="8" y="28"/>
                  </a:cubicBezTo>
                  <a:cubicBezTo>
                    <a:pt x="8" y="14"/>
                    <a:pt x="8" y="14"/>
                    <a:pt x="8" y="14"/>
                  </a:cubicBezTo>
                  <a:cubicBezTo>
                    <a:pt x="17"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4" y="53"/>
                    <a:pt x="51" y="55"/>
                    <a:pt x="46"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9946196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Blue_Full">
    <p:bg>
      <p:bgPr>
        <a:solidFill>
          <a:srgbClr val="000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1633439"/>
            <a:ext cx="9446704" cy="1795561"/>
          </a:xfrm>
        </p:spPr>
        <p:txBody>
          <a:bodyPr bIns="0" anchor="t" anchorCtr="0"/>
          <a:lstStyle>
            <a:lvl1pPr marL="0" indent="0">
              <a:spcBef>
                <a:spcPts val="200"/>
              </a:spcBef>
              <a:buNone/>
              <a:defRPr sz="2200">
                <a:solidFill>
                  <a:schemeClr val="bg1"/>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7" y="3994150"/>
            <a:ext cx="9446705" cy="2243138"/>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grpSp>
        <p:nvGrpSpPr>
          <p:cNvPr id="5" name="Group 4">
            <a:extLst>
              <a:ext uri="{FF2B5EF4-FFF2-40B4-BE49-F238E27FC236}">
                <a16:creationId xmlns:a16="http://schemas.microsoft.com/office/drawing/2014/main" id="{507ADD55-CFF7-42D8-BCA2-8E8EA4B58B8E}"/>
              </a:ext>
            </a:extLst>
          </p:cNvPr>
          <p:cNvGrpSpPr>
            <a:grpSpLocks noChangeAspect="1"/>
          </p:cNvGrpSpPr>
          <p:nvPr userDrawn="1"/>
        </p:nvGrpSpPr>
        <p:grpSpPr bwMode="auto">
          <a:xfrm>
            <a:off x="7913089" y="6466809"/>
            <a:ext cx="4015386" cy="154800"/>
            <a:chOff x="1" y="2013"/>
            <a:chExt cx="7678" cy="296"/>
          </a:xfrm>
        </p:grpSpPr>
        <p:sp>
          <p:nvSpPr>
            <p:cNvPr id="28" name="Freeform 5">
              <a:extLst>
                <a:ext uri="{FF2B5EF4-FFF2-40B4-BE49-F238E27FC236}">
                  <a16:creationId xmlns:a16="http://schemas.microsoft.com/office/drawing/2014/main" id="{ABF2C384-D61B-4D41-AD31-C7B8A63EE360}"/>
                </a:ext>
              </a:extLst>
            </p:cNvPr>
            <p:cNvSpPr>
              <a:spLocks/>
            </p:cNvSpPr>
            <p:nvPr userDrawn="1"/>
          </p:nvSpPr>
          <p:spPr bwMode="auto">
            <a:xfrm>
              <a:off x="1184"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6">
              <a:extLst>
                <a:ext uri="{FF2B5EF4-FFF2-40B4-BE49-F238E27FC236}">
                  <a16:creationId xmlns:a16="http://schemas.microsoft.com/office/drawing/2014/main" id="{F4CDB79F-6EFE-4032-A063-DAA5DACA3E89}"/>
                </a:ext>
              </a:extLst>
            </p:cNvPr>
            <p:cNvSpPr>
              <a:spLocks/>
            </p:cNvSpPr>
            <p:nvPr userDrawn="1"/>
          </p:nvSpPr>
          <p:spPr bwMode="auto">
            <a:xfrm>
              <a:off x="132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a16="http://schemas.microsoft.com/office/drawing/2014/main" id="{14FB6363-A0C5-4B24-A8E4-90824F405347}"/>
                </a:ext>
              </a:extLst>
            </p:cNvPr>
            <p:cNvSpPr>
              <a:spLocks/>
            </p:cNvSpPr>
            <p:nvPr userDrawn="1"/>
          </p:nvSpPr>
          <p:spPr bwMode="auto">
            <a:xfrm>
              <a:off x="14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
              <a:extLst>
                <a:ext uri="{FF2B5EF4-FFF2-40B4-BE49-F238E27FC236}">
                  <a16:creationId xmlns:a16="http://schemas.microsoft.com/office/drawing/2014/main" id="{E56B41CE-903C-422F-8D3D-ABA84D870879}"/>
                </a:ext>
              </a:extLst>
            </p:cNvPr>
            <p:cNvSpPr>
              <a:spLocks noEditPoints="1"/>
            </p:cNvSpPr>
            <p:nvPr userDrawn="1"/>
          </p:nvSpPr>
          <p:spPr bwMode="auto">
            <a:xfrm>
              <a:off x="1504" y="2073"/>
              <a:ext cx="124"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4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8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5" y="108"/>
                    <a:pt x="54"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8" y="13"/>
                  </a:cubicBezTo>
                  <a:cubicBezTo>
                    <a:pt x="29"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9">
              <a:extLst>
                <a:ext uri="{FF2B5EF4-FFF2-40B4-BE49-F238E27FC236}">
                  <a16:creationId xmlns:a16="http://schemas.microsoft.com/office/drawing/2014/main" id="{C31D6353-872C-42E8-8DE6-DD3A2DAD2A57}"/>
                </a:ext>
              </a:extLst>
            </p:cNvPr>
            <p:cNvSpPr>
              <a:spLocks/>
            </p:cNvSpPr>
            <p:nvPr userDrawn="1"/>
          </p:nvSpPr>
          <p:spPr bwMode="auto">
            <a:xfrm>
              <a:off x="1638" y="2076"/>
              <a:ext cx="134" cy="133"/>
            </a:xfrm>
            <a:custGeom>
              <a:avLst/>
              <a:gdLst>
                <a:gd name="T0" fmla="*/ 134 w 134"/>
                <a:gd name="T1" fmla="*/ 0 h 133"/>
                <a:gd name="T2" fmla="*/ 134 w 134"/>
                <a:gd name="T3" fmla="*/ 6 h 133"/>
                <a:gd name="T4" fmla="*/ 79 w 134"/>
                <a:gd name="T5" fmla="*/ 133 h 133"/>
                <a:gd name="T6" fmla="*/ 54 w 134"/>
                <a:gd name="T7" fmla="*/ 133 h 133"/>
                <a:gd name="T8" fmla="*/ 0 w 134"/>
                <a:gd name="T9" fmla="*/ 6 h 133"/>
                <a:gd name="T10" fmla="*/ 0 w 134"/>
                <a:gd name="T11" fmla="*/ 0 h 133"/>
                <a:gd name="T12" fmla="*/ 20 w 134"/>
                <a:gd name="T13" fmla="*/ 0 h 133"/>
                <a:gd name="T14" fmla="*/ 60 w 134"/>
                <a:gd name="T15" fmla="*/ 100 h 133"/>
                <a:gd name="T16" fmla="*/ 64 w 134"/>
                <a:gd name="T17" fmla="*/ 114 h 133"/>
                <a:gd name="T18" fmla="*/ 68 w 134"/>
                <a:gd name="T19" fmla="*/ 114 h 133"/>
                <a:gd name="T20" fmla="*/ 73 w 134"/>
                <a:gd name="T21" fmla="*/ 101 h 133"/>
                <a:gd name="T22" fmla="*/ 113 w 134"/>
                <a:gd name="T23" fmla="*/ 0 h 133"/>
                <a:gd name="T24" fmla="*/ 134 w 134"/>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3">
                  <a:moveTo>
                    <a:pt x="134" y="0"/>
                  </a:moveTo>
                  <a:lnTo>
                    <a:pt x="134" y="6"/>
                  </a:lnTo>
                  <a:lnTo>
                    <a:pt x="79" y="133"/>
                  </a:lnTo>
                  <a:lnTo>
                    <a:pt x="54" y="133"/>
                  </a:lnTo>
                  <a:lnTo>
                    <a:pt x="0" y="6"/>
                  </a:lnTo>
                  <a:lnTo>
                    <a:pt x="0" y="0"/>
                  </a:lnTo>
                  <a:lnTo>
                    <a:pt x="20" y="0"/>
                  </a:lnTo>
                  <a:lnTo>
                    <a:pt x="60" y="100"/>
                  </a:lnTo>
                  <a:lnTo>
                    <a:pt x="64" y="114"/>
                  </a:lnTo>
                  <a:lnTo>
                    <a:pt x="68" y="114"/>
                  </a:lnTo>
                  <a:lnTo>
                    <a:pt x="73" y="101"/>
                  </a:lnTo>
                  <a:lnTo>
                    <a:pt x="113" y="0"/>
                  </a:lnTo>
                  <a:lnTo>
                    <a:pt x="134" y="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0">
              <a:extLst>
                <a:ext uri="{FF2B5EF4-FFF2-40B4-BE49-F238E27FC236}">
                  <a16:creationId xmlns:a16="http://schemas.microsoft.com/office/drawing/2014/main" id="{0D6028D8-2545-4E42-B1A0-8E0B35207206}"/>
                </a:ext>
              </a:extLst>
            </p:cNvPr>
            <p:cNvSpPr>
              <a:spLocks noEditPoints="1"/>
            </p:cNvSpPr>
            <p:nvPr userDrawn="1"/>
          </p:nvSpPr>
          <p:spPr bwMode="auto">
            <a:xfrm>
              <a:off x="1781" y="2017"/>
              <a:ext cx="134" cy="196"/>
            </a:xfrm>
            <a:custGeom>
              <a:avLst/>
              <a:gdLst>
                <a:gd name="T0" fmla="*/ 52 w 104"/>
                <a:gd name="T1" fmla="*/ 43 h 151"/>
                <a:gd name="T2" fmla="*/ 104 w 104"/>
                <a:gd name="T3" fmla="*/ 96 h 151"/>
                <a:gd name="T4" fmla="*/ 52 w 104"/>
                <a:gd name="T5" fmla="*/ 151 h 151"/>
                <a:gd name="T6" fmla="*/ 0 w 104"/>
                <a:gd name="T7" fmla="*/ 97 h 151"/>
                <a:gd name="T8" fmla="*/ 52 w 104"/>
                <a:gd name="T9" fmla="*/ 43 h 151"/>
                <a:gd name="T10" fmla="*/ 52 w 104"/>
                <a:gd name="T11" fmla="*/ 137 h 151"/>
                <a:gd name="T12" fmla="*/ 87 w 104"/>
                <a:gd name="T13" fmla="*/ 97 h 151"/>
                <a:gd name="T14" fmla="*/ 52 w 104"/>
                <a:gd name="T15" fmla="*/ 56 h 151"/>
                <a:gd name="T16" fmla="*/ 17 w 104"/>
                <a:gd name="T17" fmla="*/ 97 h 151"/>
                <a:gd name="T18" fmla="*/ 52 w 104"/>
                <a:gd name="T19" fmla="*/ 137 h 151"/>
                <a:gd name="T20" fmla="*/ 67 w 104"/>
                <a:gd name="T21" fmla="*/ 10 h 151"/>
                <a:gd name="T22" fmla="*/ 75 w 104"/>
                <a:gd name="T23" fmla="*/ 2 h 151"/>
                <a:gd name="T24" fmla="*/ 86 w 104"/>
                <a:gd name="T25" fmla="*/ 5 h 151"/>
                <a:gd name="T26" fmla="*/ 66 w 104"/>
                <a:gd name="T27" fmla="*/ 22 h 151"/>
                <a:gd name="T28" fmla="*/ 38 w 104"/>
                <a:gd name="T29" fmla="*/ 12 h 151"/>
                <a:gd name="T30" fmla="*/ 28 w 104"/>
                <a:gd name="T31" fmla="*/ 20 h 151"/>
                <a:gd name="T32" fmla="*/ 18 w 104"/>
                <a:gd name="T33" fmla="*/ 15 h 151"/>
                <a:gd name="T34" fmla="*/ 39 w 104"/>
                <a:gd name="T35" fmla="*/ 0 h 151"/>
                <a:gd name="T36" fmla="*/ 67 w 104"/>
                <a:gd name="T37" fmla="*/ 1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51">
                  <a:moveTo>
                    <a:pt x="52" y="43"/>
                  </a:moveTo>
                  <a:cubicBezTo>
                    <a:pt x="83" y="43"/>
                    <a:pt x="104" y="64"/>
                    <a:pt x="104" y="96"/>
                  </a:cubicBezTo>
                  <a:cubicBezTo>
                    <a:pt x="104" y="130"/>
                    <a:pt x="84" y="151"/>
                    <a:pt x="52" y="151"/>
                  </a:cubicBezTo>
                  <a:cubicBezTo>
                    <a:pt x="20" y="151"/>
                    <a:pt x="0" y="129"/>
                    <a:pt x="0" y="97"/>
                  </a:cubicBezTo>
                  <a:cubicBezTo>
                    <a:pt x="0" y="64"/>
                    <a:pt x="21" y="43"/>
                    <a:pt x="52" y="43"/>
                  </a:cubicBezTo>
                  <a:close/>
                  <a:moveTo>
                    <a:pt x="52" y="137"/>
                  </a:moveTo>
                  <a:cubicBezTo>
                    <a:pt x="72" y="137"/>
                    <a:pt x="87" y="122"/>
                    <a:pt x="87" y="97"/>
                  </a:cubicBezTo>
                  <a:cubicBezTo>
                    <a:pt x="87" y="71"/>
                    <a:pt x="72" y="56"/>
                    <a:pt x="52" y="56"/>
                  </a:cubicBezTo>
                  <a:cubicBezTo>
                    <a:pt x="33" y="56"/>
                    <a:pt x="17" y="71"/>
                    <a:pt x="17" y="97"/>
                  </a:cubicBezTo>
                  <a:cubicBezTo>
                    <a:pt x="17" y="122"/>
                    <a:pt x="33" y="137"/>
                    <a:pt x="52" y="137"/>
                  </a:cubicBezTo>
                  <a:close/>
                  <a:moveTo>
                    <a:pt x="67" y="10"/>
                  </a:moveTo>
                  <a:cubicBezTo>
                    <a:pt x="70" y="10"/>
                    <a:pt x="74" y="7"/>
                    <a:pt x="75" y="2"/>
                  </a:cubicBezTo>
                  <a:cubicBezTo>
                    <a:pt x="86" y="5"/>
                    <a:pt x="86" y="5"/>
                    <a:pt x="86" y="5"/>
                  </a:cubicBezTo>
                  <a:cubicBezTo>
                    <a:pt x="83" y="16"/>
                    <a:pt x="76" y="22"/>
                    <a:pt x="66" y="22"/>
                  </a:cubicBezTo>
                  <a:cubicBezTo>
                    <a:pt x="51" y="22"/>
                    <a:pt x="47" y="12"/>
                    <a:pt x="38" y="12"/>
                  </a:cubicBezTo>
                  <a:cubicBezTo>
                    <a:pt x="35" y="12"/>
                    <a:pt x="30" y="12"/>
                    <a:pt x="28" y="20"/>
                  </a:cubicBezTo>
                  <a:cubicBezTo>
                    <a:pt x="18" y="15"/>
                    <a:pt x="18" y="15"/>
                    <a:pt x="18" y="15"/>
                  </a:cubicBezTo>
                  <a:cubicBezTo>
                    <a:pt x="22" y="3"/>
                    <a:pt x="30" y="0"/>
                    <a:pt x="39" y="0"/>
                  </a:cubicBezTo>
                  <a:cubicBezTo>
                    <a:pt x="52" y="0"/>
                    <a:pt x="56" y="10"/>
                    <a:pt x="67" y="10"/>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1">
              <a:extLst>
                <a:ext uri="{FF2B5EF4-FFF2-40B4-BE49-F238E27FC236}">
                  <a16:creationId xmlns:a16="http://schemas.microsoft.com/office/drawing/2014/main" id="{F1F72470-BB23-4940-9E9B-9E878F4E8716}"/>
                </a:ext>
              </a:extLst>
            </p:cNvPr>
            <p:cNvSpPr>
              <a:spLocks/>
            </p:cNvSpPr>
            <p:nvPr userDrawn="1"/>
          </p:nvSpPr>
          <p:spPr bwMode="auto">
            <a:xfrm>
              <a:off x="1929" y="2030"/>
              <a:ext cx="72" cy="179"/>
            </a:xfrm>
            <a:custGeom>
              <a:avLst/>
              <a:gdLst>
                <a:gd name="T0" fmla="*/ 32 w 56"/>
                <a:gd name="T1" fmla="*/ 35 h 138"/>
                <a:gd name="T2" fmla="*/ 56 w 56"/>
                <a:gd name="T3" fmla="*/ 35 h 138"/>
                <a:gd name="T4" fmla="*/ 56 w 56"/>
                <a:gd name="T5" fmla="*/ 48 h 138"/>
                <a:gd name="T6" fmla="*/ 32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2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2" y="35"/>
                  </a:moveTo>
                  <a:cubicBezTo>
                    <a:pt x="56" y="35"/>
                    <a:pt x="56" y="35"/>
                    <a:pt x="56" y="35"/>
                  </a:cubicBezTo>
                  <a:cubicBezTo>
                    <a:pt x="56" y="48"/>
                    <a:pt x="56" y="48"/>
                    <a:pt x="56" y="48"/>
                  </a:cubicBezTo>
                  <a:cubicBezTo>
                    <a:pt x="32" y="48"/>
                    <a:pt x="32" y="48"/>
                    <a:pt x="32"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12">
              <a:extLst>
                <a:ext uri="{FF2B5EF4-FFF2-40B4-BE49-F238E27FC236}">
                  <a16:creationId xmlns:a16="http://schemas.microsoft.com/office/drawing/2014/main" id="{11FA7B1F-DDB1-4229-A88D-962513CF7C2C}"/>
                </a:ext>
              </a:extLst>
            </p:cNvPr>
            <p:cNvSpPr>
              <a:spLocks noChangeArrowheads="1"/>
            </p:cNvSpPr>
            <p:nvPr userDrawn="1"/>
          </p:nvSpPr>
          <p:spPr bwMode="auto">
            <a:xfrm>
              <a:off x="2030" y="2013"/>
              <a:ext cx="21" cy="196"/>
            </a:xfrm>
            <a:prstGeom prst="rect">
              <a:avLst/>
            </a:prstGeom>
            <a:solidFill>
              <a:srgbClr val="A7A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3">
              <a:extLst>
                <a:ext uri="{FF2B5EF4-FFF2-40B4-BE49-F238E27FC236}">
                  <a16:creationId xmlns:a16="http://schemas.microsoft.com/office/drawing/2014/main" id="{869517EA-0946-403C-9A01-C518178DDF35}"/>
                </a:ext>
              </a:extLst>
            </p:cNvPr>
            <p:cNvSpPr>
              <a:spLocks/>
            </p:cNvSpPr>
            <p:nvPr userDrawn="1"/>
          </p:nvSpPr>
          <p:spPr bwMode="auto">
            <a:xfrm>
              <a:off x="2086"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7" y="99"/>
                    <a:pt x="53" y="104"/>
                    <a:pt x="40"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4">
              <a:extLst>
                <a:ext uri="{FF2B5EF4-FFF2-40B4-BE49-F238E27FC236}">
                  <a16:creationId xmlns:a16="http://schemas.microsoft.com/office/drawing/2014/main" id="{4F49EDBC-60E2-44C2-B7B9-855AB9E52E01}"/>
                </a:ext>
              </a:extLst>
            </p:cNvPr>
            <p:cNvSpPr>
              <a:spLocks/>
            </p:cNvSpPr>
            <p:nvPr userDrawn="1"/>
          </p:nvSpPr>
          <p:spPr bwMode="auto">
            <a:xfrm>
              <a:off x="2234"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5">
              <a:extLst>
                <a:ext uri="{FF2B5EF4-FFF2-40B4-BE49-F238E27FC236}">
                  <a16:creationId xmlns:a16="http://schemas.microsoft.com/office/drawing/2014/main" id="{2351C069-35DB-43DA-BE0D-2F9055E2A9AD}"/>
                </a:ext>
              </a:extLst>
            </p:cNvPr>
            <p:cNvSpPr>
              <a:spLocks noEditPoints="1"/>
            </p:cNvSpPr>
            <p:nvPr userDrawn="1"/>
          </p:nvSpPr>
          <p:spPr bwMode="auto">
            <a:xfrm>
              <a:off x="2353" y="2073"/>
              <a:ext cx="126" cy="140"/>
            </a:xfrm>
            <a:custGeom>
              <a:avLst/>
              <a:gdLst>
                <a:gd name="T0" fmla="*/ 17 w 98"/>
                <a:gd name="T1" fmla="*/ 55 h 108"/>
                <a:gd name="T2" fmla="*/ 17 w 98"/>
                <a:gd name="T3" fmla="*/ 56 h 108"/>
                <a:gd name="T4" fmla="*/ 19 w 98"/>
                <a:gd name="T5" fmla="*/ 72 h 108"/>
                <a:gd name="T6" fmla="*/ 55 w 98"/>
                <a:gd name="T7" fmla="*/ 94 h 108"/>
                <a:gd name="T8" fmla="*/ 89 w 98"/>
                <a:gd name="T9" fmla="*/ 82 h 108"/>
                <a:gd name="T10" fmla="*/ 93 w 98"/>
                <a:gd name="T11" fmla="*/ 82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3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2"/>
                    <a:pt x="17" y="68"/>
                    <a:pt x="19" y="72"/>
                  </a:cubicBezTo>
                  <a:cubicBezTo>
                    <a:pt x="25" y="86"/>
                    <a:pt x="37" y="94"/>
                    <a:pt x="55" y="94"/>
                  </a:cubicBezTo>
                  <a:cubicBezTo>
                    <a:pt x="66" y="94"/>
                    <a:pt x="79" y="90"/>
                    <a:pt x="89" y="82"/>
                  </a:cubicBezTo>
                  <a:cubicBezTo>
                    <a:pt x="93" y="82"/>
                    <a:pt x="93" y="82"/>
                    <a:pt x="93" y="82"/>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3"/>
                    <a:pt x="49" y="13"/>
                  </a:cubicBezTo>
                  <a:cubicBezTo>
                    <a:pt x="30" y="13"/>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6">
              <a:extLst>
                <a:ext uri="{FF2B5EF4-FFF2-40B4-BE49-F238E27FC236}">
                  <a16:creationId xmlns:a16="http://schemas.microsoft.com/office/drawing/2014/main" id="{DBCCB3D9-D8A5-475F-9483-DBC5FFBD0506}"/>
                </a:ext>
              </a:extLst>
            </p:cNvPr>
            <p:cNvSpPr>
              <a:spLocks noEditPoints="1"/>
            </p:cNvSpPr>
            <p:nvPr userDrawn="1"/>
          </p:nvSpPr>
          <p:spPr bwMode="auto">
            <a:xfrm>
              <a:off x="2561" y="2020"/>
              <a:ext cx="174" cy="189"/>
            </a:xfrm>
            <a:custGeom>
              <a:avLst/>
              <a:gdLst>
                <a:gd name="T0" fmla="*/ 70 w 174"/>
                <a:gd name="T1" fmla="*/ 0 h 189"/>
                <a:gd name="T2" fmla="*/ 105 w 174"/>
                <a:gd name="T3" fmla="*/ 0 h 189"/>
                <a:gd name="T4" fmla="*/ 174 w 174"/>
                <a:gd name="T5" fmla="*/ 183 h 189"/>
                <a:gd name="T6" fmla="*/ 174 w 174"/>
                <a:gd name="T7" fmla="*/ 189 h 189"/>
                <a:gd name="T8" fmla="*/ 152 w 174"/>
                <a:gd name="T9" fmla="*/ 189 h 189"/>
                <a:gd name="T10" fmla="*/ 127 w 174"/>
                <a:gd name="T11" fmla="*/ 122 h 189"/>
                <a:gd name="T12" fmla="*/ 45 w 174"/>
                <a:gd name="T13" fmla="*/ 122 h 189"/>
                <a:gd name="T14" fmla="*/ 21 w 174"/>
                <a:gd name="T15" fmla="*/ 189 h 189"/>
                <a:gd name="T16" fmla="*/ 0 w 174"/>
                <a:gd name="T17" fmla="*/ 189 h 189"/>
                <a:gd name="T18" fmla="*/ 0 w 174"/>
                <a:gd name="T19" fmla="*/ 183 h 189"/>
                <a:gd name="T20" fmla="*/ 70 w 174"/>
                <a:gd name="T21" fmla="*/ 0 h 189"/>
                <a:gd name="T22" fmla="*/ 53 w 174"/>
                <a:gd name="T23" fmla="*/ 102 h 189"/>
                <a:gd name="T24" fmla="*/ 119 w 174"/>
                <a:gd name="T25" fmla="*/ 102 h 189"/>
                <a:gd name="T26" fmla="*/ 90 w 174"/>
                <a:gd name="T27" fmla="*/ 27 h 189"/>
                <a:gd name="T28" fmla="*/ 87 w 174"/>
                <a:gd name="T29" fmla="*/ 15 h 189"/>
                <a:gd name="T30" fmla="*/ 85 w 174"/>
                <a:gd name="T31" fmla="*/ 15 h 189"/>
                <a:gd name="T32" fmla="*/ 81 w 174"/>
                <a:gd name="T33" fmla="*/ 27 h 189"/>
                <a:gd name="T34" fmla="*/ 53 w 174"/>
                <a:gd name="T35"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89">
                  <a:moveTo>
                    <a:pt x="70" y="0"/>
                  </a:moveTo>
                  <a:lnTo>
                    <a:pt x="105" y="0"/>
                  </a:lnTo>
                  <a:lnTo>
                    <a:pt x="174" y="183"/>
                  </a:lnTo>
                  <a:lnTo>
                    <a:pt x="174" y="189"/>
                  </a:lnTo>
                  <a:lnTo>
                    <a:pt x="152" y="189"/>
                  </a:lnTo>
                  <a:lnTo>
                    <a:pt x="127" y="122"/>
                  </a:lnTo>
                  <a:lnTo>
                    <a:pt x="45" y="122"/>
                  </a:lnTo>
                  <a:lnTo>
                    <a:pt x="21" y="189"/>
                  </a:lnTo>
                  <a:lnTo>
                    <a:pt x="0" y="189"/>
                  </a:lnTo>
                  <a:lnTo>
                    <a:pt x="0" y="183"/>
                  </a:lnTo>
                  <a:lnTo>
                    <a:pt x="70" y="0"/>
                  </a:lnTo>
                  <a:close/>
                  <a:moveTo>
                    <a:pt x="53" y="102"/>
                  </a:moveTo>
                  <a:lnTo>
                    <a:pt x="119" y="102"/>
                  </a:lnTo>
                  <a:lnTo>
                    <a:pt x="90" y="27"/>
                  </a:lnTo>
                  <a:lnTo>
                    <a:pt x="87" y="15"/>
                  </a:lnTo>
                  <a:lnTo>
                    <a:pt x="85" y="15"/>
                  </a:lnTo>
                  <a:lnTo>
                    <a:pt x="81" y="27"/>
                  </a:lnTo>
                  <a:lnTo>
                    <a:pt x="53" y="102"/>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7">
              <a:extLst>
                <a:ext uri="{FF2B5EF4-FFF2-40B4-BE49-F238E27FC236}">
                  <a16:creationId xmlns:a16="http://schemas.microsoft.com/office/drawing/2014/main" id="{878A9998-C0C1-4DB5-B13B-4737687FFCB3}"/>
                </a:ext>
              </a:extLst>
            </p:cNvPr>
            <p:cNvSpPr>
              <a:spLocks/>
            </p:cNvSpPr>
            <p:nvPr userDrawn="1"/>
          </p:nvSpPr>
          <p:spPr bwMode="auto">
            <a:xfrm>
              <a:off x="2761" y="2074"/>
              <a:ext cx="72" cy="135"/>
            </a:xfrm>
            <a:custGeom>
              <a:avLst/>
              <a:gdLst>
                <a:gd name="T0" fmla="*/ 0 w 56"/>
                <a:gd name="T1" fmla="*/ 1 h 104"/>
                <a:gd name="T2" fmla="*/ 17 w 56"/>
                <a:gd name="T3" fmla="*/ 1 h 104"/>
                <a:gd name="T4" fmla="*/ 17 w 56"/>
                <a:gd name="T5" fmla="*/ 19 h 104"/>
                <a:gd name="T6" fmla="*/ 20 w 56"/>
                <a:gd name="T7" fmla="*/ 19 h 104"/>
                <a:gd name="T8" fmla="*/ 42 w 56"/>
                <a:gd name="T9" fmla="*/ 0 h 104"/>
                <a:gd name="T10" fmla="*/ 56 w 56"/>
                <a:gd name="T11" fmla="*/ 0 h 104"/>
                <a:gd name="T12" fmla="*/ 56 w 56"/>
                <a:gd name="T13" fmla="*/ 15 h 104"/>
                <a:gd name="T14" fmla="*/ 42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7" y="1"/>
                    <a:pt x="17" y="1"/>
                    <a:pt x="17" y="1"/>
                  </a:cubicBezTo>
                  <a:cubicBezTo>
                    <a:pt x="17" y="19"/>
                    <a:pt x="17" y="19"/>
                    <a:pt x="17" y="19"/>
                  </a:cubicBezTo>
                  <a:cubicBezTo>
                    <a:pt x="20" y="19"/>
                    <a:pt x="20" y="19"/>
                    <a:pt x="20" y="19"/>
                  </a:cubicBezTo>
                  <a:cubicBezTo>
                    <a:pt x="22" y="7"/>
                    <a:pt x="30" y="0"/>
                    <a:pt x="42" y="0"/>
                  </a:cubicBezTo>
                  <a:cubicBezTo>
                    <a:pt x="56" y="0"/>
                    <a:pt x="56" y="0"/>
                    <a:pt x="56" y="0"/>
                  </a:cubicBezTo>
                  <a:cubicBezTo>
                    <a:pt x="56" y="15"/>
                    <a:pt x="56" y="15"/>
                    <a:pt x="56" y="15"/>
                  </a:cubicBezTo>
                  <a:cubicBezTo>
                    <a:pt x="42" y="15"/>
                    <a:pt x="42" y="15"/>
                    <a:pt x="42" y="15"/>
                  </a:cubicBezTo>
                  <a:cubicBezTo>
                    <a:pt x="30" y="15"/>
                    <a:pt x="19"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8">
              <a:extLst>
                <a:ext uri="{FF2B5EF4-FFF2-40B4-BE49-F238E27FC236}">
                  <a16:creationId xmlns:a16="http://schemas.microsoft.com/office/drawing/2014/main" id="{2E533B01-A949-4752-AF54-9ADC13E365FD}"/>
                </a:ext>
              </a:extLst>
            </p:cNvPr>
            <p:cNvSpPr>
              <a:spLocks noEditPoints="1"/>
            </p:cNvSpPr>
            <p:nvPr userDrawn="1"/>
          </p:nvSpPr>
          <p:spPr bwMode="auto">
            <a:xfrm>
              <a:off x="2840" y="2073"/>
              <a:ext cx="125"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9">
              <a:extLst>
                <a:ext uri="{FF2B5EF4-FFF2-40B4-BE49-F238E27FC236}">
                  <a16:creationId xmlns:a16="http://schemas.microsoft.com/office/drawing/2014/main" id="{786BE1F0-F0A9-4DEC-A835-02BFB3822B49}"/>
                </a:ext>
              </a:extLst>
            </p:cNvPr>
            <p:cNvSpPr>
              <a:spLocks/>
            </p:cNvSpPr>
            <p:nvPr userDrawn="1"/>
          </p:nvSpPr>
          <p:spPr bwMode="auto">
            <a:xfrm>
              <a:off x="2992" y="2074"/>
              <a:ext cx="117" cy="135"/>
            </a:xfrm>
            <a:custGeom>
              <a:avLst/>
              <a:gdLst>
                <a:gd name="T0" fmla="*/ 75 w 91"/>
                <a:gd name="T1" fmla="*/ 40 h 104"/>
                <a:gd name="T2" fmla="*/ 46 w 91"/>
                <a:gd name="T3" fmla="*/ 14 h 104"/>
                <a:gd name="T4" fmla="*/ 16 w 91"/>
                <a:gd name="T5" fmla="*/ 38 h 104"/>
                <a:gd name="T6" fmla="*/ 16 w 91"/>
                <a:gd name="T7" fmla="*/ 104 h 104"/>
                <a:gd name="T8" fmla="*/ 0 w 91"/>
                <a:gd name="T9" fmla="*/ 104 h 104"/>
                <a:gd name="T10" fmla="*/ 0 w 91"/>
                <a:gd name="T11" fmla="*/ 1 h 104"/>
                <a:gd name="T12" fmla="*/ 15 w 91"/>
                <a:gd name="T13" fmla="*/ 1 h 104"/>
                <a:gd name="T14" fmla="*/ 15 w 91"/>
                <a:gd name="T15" fmla="*/ 19 h 104"/>
                <a:gd name="T16" fmla="*/ 18 w 91"/>
                <a:gd name="T17" fmla="*/ 19 h 104"/>
                <a:gd name="T18" fmla="*/ 52 w 91"/>
                <a:gd name="T19" fmla="*/ 0 h 104"/>
                <a:gd name="T20" fmla="*/ 91 w 91"/>
                <a:gd name="T21" fmla="*/ 38 h 104"/>
                <a:gd name="T22" fmla="*/ 91 w 91"/>
                <a:gd name="T23" fmla="*/ 104 h 104"/>
                <a:gd name="T24" fmla="*/ 75 w 91"/>
                <a:gd name="T25" fmla="*/ 104 h 104"/>
                <a:gd name="T26" fmla="*/ 75 w 91"/>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04">
                  <a:moveTo>
                    <a:pt x="75" y="40"/>
                  </a:moveTo>
                  <a:cubicBezTo>
                    <a:pt x="75" y="23"/>
                    <a:pt x="63" y="14"/>
                    <a:pt x="46" y="14"/>
                  </a:cubicBezTo>
                  <a:cubicBezTo>
                    <a:pt x="34" y="14"/>
                    <a:pt x="16"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8" y="0"/>
                    <a:pt x="52" y="0"/>
                  </a:cubicBezTo>
                  <a:cubicBezTo>
                    <a:pt x="75" y="0"/>
                    <a:pt x="91" y="11"/>
                    <a:pt x="91" y="38"/>
                  </a:cubicBezTo>
                  <a:cubicBezTo>
                    <a:pt x="91" y="104"/>
                    <a:pt x="91" y="104"/>
                    <a:pt x="91" y="104"/>
                  </a:cubicBezTo>
                  <a:cubicBezTo>
                    <a:pt x="75" y="104"/>
                    <a:pt x="75" y="104"/>
                    <a:pt x="75" y="104"/>
                  </a:cubicBezTo>
                  <a:lnTo>
                    <a:pt x="75"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0">
              <a:extLst>
                <a:ext uri="{FF2B5EF4-FFF2-40B4-BE49-F238E27FC236}">
                  <a16:creationId xmlns:a16="http://schemas.microsoft.com/office/drawing/2014/main" id="{7AADE267-78F0-4B19-AD00-AD566B8719F9}"/>
                </a:ext>
              </a:extLst>
            </p:cNvPr>
            <p:cNvSpPr>
              <a:spLocks noEditPoints="1"/>
            </p:cNvSpPr>
            <p:nvPr userDrawn="1"/>
          </p:nvSpPr>
          <p:spPr bwMode="auto">
            <a:xfrm>
              <a:off x="3136" y="2015"/>
              <a:ext cx="129" cy="197"/>
            </a:xfrm>
            <a:custGeom>
              <a:avLst/>
              <a:gdLst>
                <a:gd name="T0" fmla="*/ 100 w 100"/>
                <a:gd name="T1" fmla="*/ 0 h 152"/>
                <a:gd name="T2" fmla="*/ 100 w 100"/>
                <a:gd name="T3" fmla="*/ 150 h 152"/>
                <a:gd name="T4" fmla="*/ 83 w 100"/>
                <a:gd name="T5" fmla="*/ 150 h 152"/>
                <a:gd name="T6" fmla="*/ 83 w 100"/>
                <a:gd name="T7" fmla="*/ 137 h 152"/>
                <a:gd name="T8" fmla="*/ 80 w 100"/>
                <a:gd name="T9" fmla="*/ 137 h 152"/>
                <a:gd name="T10" fmla="*/ 49 w 100"/>
                <a:gd name="T11" fmla="*/ 152 h 152"/>
                <a:gd name="T12" fmla="*/ 0 w 100"/>
                <a:gd name="T13" fmla="*/ 100 h 152"/>
                <a:gd name="T14" fmla="*/ 52 w 100"/>
                <a:gd name="T15" fmla="*/ 45 h 152"/>
                <a:gd name="T16" fmla="*/ 83 w 100"/>
                <a:gd name="T17" fmla="*/ 61 h 152"/>
                <a:gd name="T18" fmla="*/ 83 w 100"/>
                <a:gd name="T19" fmla="*/ 0 h 152"/>
                <a:gd name="T20" fmla="*/ 100 w 100"/>
                <a:gd name="T21" fmla="*/ 0 h 152"/>
                <a:gd name="T22" fmla="*/ 83 w 100"/>
                <a:gd name="T23" fmla="*/ 109 h 152"/>
                <a:gd name="T24" fmla="*/ 83 w 100"/>
                <a:gd name="T25" fmla="*/ 81 h 152"/>
                <a:gd name="T26" fmla="*/ 54 w 100"/>
                <a:gd name="T27" fmla="*/ 59 h 152"/>
                <a:gd name="T28" fmla="*/ 17 w 100"/>
                <a:gd name="T29" fmla="*/ 99 h 152"/>
                <a:gd name="T30" fmla="*/ 54 w 100"/>
                <a:gd name="T31" fmla="*/ 138 h 152"/>
                <a:gd name="T32" fmla="*/ 83 w 100"/>
                <a:gd name="T33" fmla="*/ 10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52">
                  <a:moveTo>
                    <a:pt x="100" y="0"/>
                  </a:moveTo>
                  <a:cubicBezTo>
                    <a:pt x="100" y="150"/>
                    <a:pt x="100" y="150"/>
                    <a:pt x="100" y="150"/>
                  </a:cubicBezTo>
                  <a:cubicBezTo>
                    <a:pt x="83" y="150"/>
                    <a:pt x="83" y="150"/>
                    <a:pt x="83" y="150"/>
                  </a:cubicBezTo>
                  <a:cubicBezTo>
                    <a:pt x="83" y="137"/>
                    <a:pt x="83" y="137"/>
                    <a:pt x="83" y="137"/>
                  </a:cubicBezTo>
                  <a:cubicBezTo>
                    <a:pt x="80" y="137"/>
                    <a:pt x="80" y="137"/>
                    <a:pt x="80" y="137"/>
                  </a:cubicBezTo>
                  <a:cubicBezTo>
                    <a:pt x="72" y="147"/>
                    <a:pt x="62" y="152"/>
                    <a:pt x="49" y="152"/>
                  </a:cubicBezTo>
                  <a:cubicBezTo>
                    <a:pt x="21" y="152"/>
                    <a:pt x="0" y="131"/>
                    <a:pt x="0" y="100"/>
                  </a:cubicBezTo>
                  <a:cubicBezTo>
                    <a:pt x="0" y="66"/>
                    <a:pt x="24" y="45"/>
                    <a:pt x="52" y="45"/>
                  </a:cubicBezTo>
                  <a:cubicBezTo>
                    <a:pt x="64" y="45"/>
                    <a:pt x="80" y="51"/>
                    <a:pt x="83" y="61"/>
                  </a:cubicBezTo>
                  <a:cubicBezTo>
                    <a:pt x="83" y="0"/>
                    <a:pt x="83" y="0"/>
                    <a:pt x="83" y="0"/>
                  </a:cubicBezTo>
                  <a:lnTo>
                    <a:pt x="100" y="0"/>
                  </a:lnTo>
                  <a:close/>
                  <a:moveTo>
                    <a:pt x="83" y="109"/>
                  </a:moveTo>
                  <a:cubicBezTo>
                    <a:pt x="83" y="81"/>
                    <a:pt x="83" y="81"/>
                    <a:pt x="83" y="81"/>
                  </a:cubicBezTo>
                  <a:cubicBezTo>
                    <a:pt x="83" y="67"/>
                    <a:pt x="70" y="59"/>
                    <a:pt x="54" y="59"/>
                  </a:cubicBezTo>
                  <a:cubicBezTo>
                    <a:pt x="36" y="59"/>
                    <a:pt x="17" y="72"/>
                    <a:pt x="17" y="99"/>
                  </a:cubicBezTo>
                  <a:cubicBezTo>
                    <a:pt x="17" y="124"/>
                    <a:pt x="35" y="138"/>
                    <a:pt x="54" y="138"/>
                  </a:cubicBezTo>
                  <a:cubicBezTo>
                    <a:pt x="69" y="138"/>
                    <a:pt x="83" y="125"/>
                    <a:pt x="83" y="109"/>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1">
              <a:extLst>
                <a:ext uri="{FF2B5EF4-FFF2-40B4-BE49-F238E27FC236}">
                  <a16:creationId xmlns:a16="http://schemas.microsoft.com/office/drawing/2014/main" id="{D0360A16-CFC7-41B5-844E-CE7F5AB5DD7D}"/>
                </a:ext>
              </a:extLst>
            </p:cNvPr>
            <p:cNvSpPr>
              <a:spLocks noEditPoints="1"/>
            </p:cNvSpPr>
            <p:nvPr userDrawn="1"/>
          </p:nvSpPr>
          <p:spPr bwMode="auto">
            <a:xfrm>
              <a:off x="3293" y="2073"/>
              <a:ext cx="113"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4 h 108"/>
                <a:gd name="T16" fmla="*/ 11 w 88"/>
                <a:gd name="T17" fmla="*/ 28 h 108"/>
                <a:gd name="T18" fmla="*/ 8 w 88"/>
                <a:gd name="T19" fmla="*/ 28 h 108"/>
                <a:gd name="T20" fmla="*/ 8 w 88"/>
                <a:gd name="T21" fmla="*/ 13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49" y="108"/>
                    <a:pt x="36" y="108"/>
                  </a:cubicBezTo>
                  <a:cubicBezTo>
                    <a:pt x="15" y="108"/>
                    <a:pt x="0" y="95"/>
                    <a:pt x="0" y="77"/>
                  </a:cubicBezTo>
                  <a:cubicBezTo>
                    <a:pt x="0" y="56"/>
                    <a:pt x="16" y="47"/>
                    <a:pt x="40" y="42"/>
                  </a:cubicBezTo>
                  <a:cubicBezTo>
                    <a:pt x="47" y="40"/>
                    <a:pt x="62" y="38"/>
                    <a:pt x="70" y="37"/>
                  </a:cubicBezTo>
                  <a:cubicBezTo>
                    <a:pt x="71" y="34"/>
                    <a:pt x="71" y="34"/>
                    <a:pt x="71" y="34"/>
                  </a:cubicBezTo>
                  <a:cubicBezTo>
                    <a:pt x="68" y="23"/>
                    <a:pt x="58" y="14"/>
                    <a:pt x="44" y="14"/>
                  </a:cubicBezTo>
                  <a:cubicBezTo>
                    <a:pt x="29" y="14"/>
                    <a:pt x="20" y="19"/>
                    <a:pt x="11" y="28"/>
                  </a:cubicBezTo>
                  <a:cubicBezTo>
                    <a:pt x="8" y="28"/>
                    <a:pt x="8" y="28"/>
                    <a:pt x="8" y="28"/>
                  </a:cubicBezTo>
                  <a:cubicBezTo>
                    <a:pt x="8" y="13"/>
                    <a:pt x="8" y="13"/>
                    <a:pt x="8" y="13"/>
                  </a:cubicBezTo>
                  <a:cubicBezTo>
                    <a:pt x="16"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2">
              <a:extLst>
                <a:ext uri="{FF2B5EF4-FFF2-40B4-BE49-F238E27FC236}">
                  <a16:creationId xmlns:a16="http://schemas.microsoft.com/office/drawing/2014/main" id="{96F8B4F2-BE38-4C5B-A2E4-CD1371779843}"/>
                </a:ext>
              </a:extLst>
            </p:cNvPr>
            <p:cNvSpPr>
              <a:spLocks/>
            </p:cNvSpPr>
            <p:nvPr userDrawn="1"/>
          </p:nvSpPr>
          <p:spPr bwMode="auto">
            <a:xfrm>
              <a:off x="3441" y="2074"/>
              <a:ext cx="213" cy="135"/>
            </a:xfrm>
            <a:custGeom>
              <a:avLst/>
              <a:gdLst>
                <a:gd name="T0" fmla="*/ 75 w 165"/>
                <a:gd name="T1" fmla="*/ 38 h 104"/>
                <a:gd name="T2" fmla="*/ 46 w 165"/>
                <a:gd name="T3" fmla="*/ 14 h 104"/>
                <a:gd name="T4" fmla="*/ 16 w 165"/>
                <a:gd name="T5" fmla="*/ 38 h 104"/>
                <a:gd name="T6" fmla="*/ 16 w 165"/>
                <a:gd name="T7" fmla="*/ 104 h 104"/>
                <a:gd name="T8" fmla="*/ 0 w 165"/>
                <a:gd name="T9" fmla="*/ 104 h 104"/>
                <a:gd name="T10" fmla="*/ 0 w 165"/>
                <a:gd name="T11" fmla="*/ 1 h 104"/>
                <a:gd name="T12" fmla="*/ 16 w 165"/>
                <a:gd name="T13" fmla="*/ 1 h 104"/>
                <a:gd name="T14" fmla="*/ 16 w 165"/>
                <a:gd name="T15" fmla="*/ 19 h 104"/>
                <a:gd name="T16" fmla="*/ 18 w 165"/>
                <a:gd name="T17" fmla="*/ 19 h 104"/>
                <a:gd name="T18" fmla="*/ 51 w 165"/>
                <a:gd name="T19" fmla="*/ 0 h 104"/>
                <a:gd name="T20" fmla="*/ 86 w 165"/>
                <a:gd name="T21" fmla="*/ 21 h 104"/>
                <a:gd name="T22" fmla="*/ 89 w 165"/>
                <a:gd name="T23" fmla="*/ 21 h 104"/>
                <a:gd name="T24" fmla="*/ 125 w 165"/>
                <a:gd name="T25" fmla="*/ 0 h 104"/>
                <a:gd name="T26" fmla="*/ 165 w 165"/>
                <a:gd name="T27" fmla="*/ 37 h 104"/>
                <a:gd name="T28" fmla="*/ 165 w 165"/>
                <a:gd name="T29" fmla="*/ 104 h 104"/>
                <a:gd name="T30" fmla="*/ 149 w 165"/>
                <a:gd name="T31" fmla="*/ 104 h 104"/>
                <a:gd name="T32" fmla="*/ 149 w 165"/>
                <a:gd name="T33" fmla="*/ 38 h 104"/>
                <a:gd name="T34" fmla="*/ 121 w 165"/>
                <a:gd name="T35" fmla="*/ 14 h 104"/>
                <a:gd name="T36" fmla="*/ 91 w 165"/>
                <a:gd name="T37" fmla="*/ 39 h 104"/>
                <a:gd name="T38" fmla="*/ 91 w 165"/>
                <a:gd name="T39" fmla="*/ 104 h 104"/>
                <a:gd name="T40" fmla="*/ 75 w 165"/>
                <a:gd name="T41" fmla="*/ 104 h 104"/>
                <a:gd name="T42" fmla="*/ 75 w 165"/>
                <a:gd name="T43" fmla="*/ 3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04">
                  <a:moveTo>
                    <a:pt x="75" y="38"/>
                  </a:moveTo>
                  <a:cubicBezTo>
                    <a:pt x="75" y="23"/>
                    <a:pt x="63" y="14"/>
                    <a:pt x="46" y="14"/>
                  </a:cubicBezTo>
                  <a:cubicBezTo>
                    <a:pt x="35" y="14"/>
                    <a:pt x="17" y="23"/>
                    <a:pt x="16" y="38"/>
                  </a:cubicBezTo>
                  <a:cubicBezTo>
                    <a:pt x="16" y="104"/>
                    <a:pt x="16" y="104"/>
                    <a:pt x="16" y="104"/>
                  </a:cubicBezTo>
                  <a:cubicBezTo>
                    <a:pt x="0" y="104"/>
                    <a:pt x="0" y="104"/>
                    <a:pt x="0" y="104"/>
                  </a:cubicBezTo>
                  <a:cubicBezTo>
                    <a:pt x="0" y="1"/>
                    <a:pt x="0" y="1"/>
                    <a:pt x="0" y="1"/>
                  </a:cubicBezTo>
                  <a:cubicBezTo>
                    <a:pt x="16" y="1"/>
                    <a:pt x="16" y="1"/>
                    <a:pt x="16" y="1"/>
                  </a:cubicBezTo>
                  <a:cubicBezTo>
                    <a:pt x="16" y="19"/>
                    <a:pt x="16" y="19"/>
                    <a:pt x="16" y="19"/>
                  </a:cubicBezTo>
                  <a:cubicBezTo>
                    <a:pt x="18" y="19"/>
                    <a:pt x="18" y="19"/>
                    <a:pt x="18" y="19"/>
                  </a:cubicBezTo>
                  <a:cubicBezTo>
                    <a:pt x="25" y="5"/>
                    <a:pt x="39" y="0"/>
                    <a:pt x="51" y="0"/>
                  </a:cubicBezTo>
                  <a:cubicBezTo>
                    <a:pt x="72" y="0"/>
                    <a:pt x="82" y="9"/>
                    <a:pt x="86" y="21"/>
                  </a:cubicBezTo>
                  <a:cubicBezTo>
                    <a:pt x="89" y="21"/>
                    <a:pt x="89" y="21"/>
                    <a:pt x="89" y="21"/>
                  </a:cubicBezTo>
                  <a:cubicBezTo>
                    <a:pt x="95" y="7"/>
                    <a:pt x="112" y="0"/>
                    <a:pt x="125" y="0"/>
                  </a:cubicBezTo>
                  <a:cubicBezTo>
                    <a:pt x="149" y="0"/>
                    <a:pt x="165" y="11"/>
                    <a:pt x="165" y="37"/>
                  </a:cubicBezTo>
                  <a:cubicBezTo>
                    <a:pt x="165" y="104"/>
                    <a:pt x="165" y="104"/>
                    <a:pt x="165" y="104"/>
                  </a:cubicBezTo>
                  <a:cubicBezTo>
                    <a:pt x="149" y="104"/>
                    <a:pt x="149" y="104"/>
                    <a:pt x="149" y="104"/>
                  </a:cubicBezTo>
                  <a:cubicBezTo>
                    <a:pt x="149" y="38"/>
                    <a:pt x="149" y="38"/>
                    <a:pt x="149" y="38"/>
                  </a:cubicBezTo>
                  <a:cubicBezTo>
                    <a:pt x="149" y="23"/>
                    <a:pt x="137" y="14"/>
                    <a:pt x="121" y="14"/>
                  </a:cubicBezTo>
                  <a:cubicBezTo>
                    <a:pt x="110" y="14"/>
                    <a:pt x="91" y="24"/>
                    <a:pt x="91" y="39"/>
                  </a:cubicBezTo>
                  <a:cubicBezTo>
                    <a:pt x="91" y="104"/>
                    <a:pt x="91" y="104"/>
                    <a:pt x="91" y="104"/>
                  </a:cubicBezTo>
                  <a:cubicBezTo>
                    <a:pt x="75" y="104"/>
                    <a:pt x="75" y="104"/>
                    <a:pt x="75" y="104"/>
                  </a:cubicBezTo>
                  <a:lnTo>
                    <a:pt x="75" y="38"/>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3">
              <a:extLst>
                <a:ext uri="{FF2B5EF4-FFF2-40B4-BE49-F238E27FC236}">
                  <a16:creationId xmlns:a16="http://schemas.microsoft.com/office/drawing/2014/main" id="{DEBB5309-C7D2-4495-97B0-D3A37650E840}"/>
                </a:ext>
              </a:extLst>
            </p:cNvPr>
            <p:cNvSpPr>
              <a:spLocks noEditPoints="1"/>
            </p:cNvSpPr>
            <p:nvPr userDrawn="1"/>
          </p:nvSpPr>
          <p:spPr bwMode="auto">
            <a:xfrm>
              <a:off x="3687" y="2016"/>
              <a:ext cx="22" cy="193"/>
            </a:xfrm>
            <a:custGeom>
              <a:avLst/>
              <a:gdLst>
                <a:gd name="T0" fmla="*/ 0 w 22"/>
                <a:gd name="T1" fmla="*/ 27 h 193"/>
                <a:gd name="T2" fmla="*/ 0 w 22"/>
                <a:gd name="T3" fmla="*/ 0 h 193"/>
                <a:gd name="T4" fmla="*/ 22 w 22"/>
                <a:gd name="T5" fmla="*/ 0 h 193"/>
                <a:gd name="T6" fmla="*/ 22 w 22"/>
                <a:gd name="T7" fmla="*/ 27 h 193"/>
                <a:gd name="T8" fmla="*/ 0 w 22"/>
                <a:gd name="T9" fmla="*/ 27 h 193"/>
                <a:gd name="T10" fmla="*/ 0 w 22"/>
                <a:gd name="T11" fmla="*/ 193 h 193"/>
                <a:gd name="T12" fmla="*/ 0 w 22"/>
                <a:gd name="T13" fmla="*/ 60 h 193"/>
                <a:gd name="T14" fmla="*/ 22 w 22"/>
                <a:gd name="T15" fmla="*/ 60 h 193"/>
                <a:gd name="T16" fmla="*/ 22 w 22"/>
                <a:gd name="T17" fmla="*/ 193 h 193"/>
                <a:gd name="T18" fmla="*/ 0 w 22"/>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93">
                  <a:moveTo>
                    <a:pt x="0" y="27"/>
                  </a:moveTo>
                  <a:lnTo>
                    <a:pt x="0" y="0"/>
                  </a:lnTo>
                  <a:lnTo>
                    <a:pt x="22" y="0"/>
                  </a:lnTo>
                  <a:lnTo>
                    <a:pt x="22" y="27"/>
                  </a:lnTo>
                  <a:lnTo>
                    <a:pt x="0" y="27"/>
                  </a:lnTo>
                  <a:close/>
                  <a:moveTo>
                    <a:pt x="0" y="193"/>
                  </a:moveTo>
                  <a:lnTo>
                    <a:pt x="0" y="60"/>
                  </a:lnTo>
                  <a:lnTo>
                    <a:pt x="22" y="60"/>
                  </a:lnTo>
                  <a:lnTo>
                    <a:pt x="22"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4">
              <a:extLst>
                <a:ext uri="{FF2B5EF4-FFF2-40B4-BE49-F238E27FC236}">
                  <a16:creationId xmlns:a16="http://schemas.microsoft.com/office/drawing/2014/main" id="{A97BC3B5-5528-4D10-BC9E-09051BE21112}"/>
                </a:ext>
              </a:extLst>
            </p:cNvPr>
            <p:cNvSpPr>
              <a:spLocks/>
            </p:cNvSpPr>
            <p:nvPr userDrawn="1"/>
          </p:nvSpPr>
          <p:spPr bwMode="auto">
            <a:xfrm>
              <a:off x="3739"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5"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9"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5">
              <a:extLst>
                <a:ext uri="{FF2B5EF4-FFF2-40B4-BE49-F238E27FC236}">
                  <a16:creationId xmlns:a16="http://schemas.microsoft.com/office/drawing/2014/main" id="{79B2BB9C-5A74-4F38-B96E-2F28BB328B9B}"/>
                </a:ext>
              </a:extLst>
            </p:cNvPr>
            <p:cNvSpPr>
              <a:spLocks noEditPoints="1"/>
            </p:cNvSpPr>
            <p:nvPr userDrawn="1"/>
          </p:nvSpPr>
          <p:spPr bwMode="auto">
            <a:xfrm>
              <a:off x="3857" y="2073"/>
              <a:ext cx="125" cy="140"/>
            </a:xfrm>
            <a:custGeom>
              <a:avLst/>
              <a:gdLst>
                <a:gd name="T0" fmla="*/ 16 w 97"/>
                <a:gd name="T1" fmla="*/ 55 h 108"/>
                <a:gd name="T2" fmla="*/ 16 w 97"/>
                <a:gd name="T3" fmla="*/ 56 h 108"/>
                <a:gd name="T4" fmla="*/ 19 w 97"/>
                <a:gd name="T5" fmla="*/ 72 h 108"/>
                <a:gd name="T6" fmla="*/ 55 w 97"/>
                <a:gd name="T7" fmla="*/ 94 h 108"/>
                <a:gd name="T8" fmla="*/ 89 w 97"/>
                <a:gd name="T9" fmla="*/ 82 h 108"/>
                <a:gd name="T10" fmla="*/ 92 w 97"/>
                <a:gd name="T11" fmla="*/ 82 h 108"/>
                <a:gd name="T12" fmla="*/ 92 w 97"/>
                <a:gd name="T13" fmla="*/ 95 h 108"/>
                <a:gd name="T14" fmla="*/ 55 w 97"/>
                <a:gd name="T15" fmla="*/ 108 h 108"/>
                <a:gd name="T16" fmla="*/ 0 w 97"/>
                <a:gd name="T17" fmla="*/ 53 h 108"/>
                <a:gd name="T18" fmla="*/ 49 w 97"/>
                <a:gd name="T19" fmla="*/ 0 h 108"/>
                <a:gd name="T20" fmla="*/ 97 w 97"/>
                <a:gd name="T21" fmla="*/ 55 h 108"/>
                <a:gd name="T22" fmla="*/ 16 w 97"/>
                <a:gd name="T23" fmla="*/ 55 h 108"/>
                <a:gd name="T24" fmla="*/ 17 w 97"/>
                <a:gd name="T25" fmla="*/ 42 h 108"/>
                <a:gd name="T26" fmla="*/ 80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7" y="94"/>
                    <a:pt x="55" y="94"/>
                  </a:cubicBezTo>
                  <a:cubicBezTo>
                    <a:pt x="65" y="94"/>
                    <a:pt x="78" y="90"/>
                    <a:pt x="89" y="82"/>
                  </a:cubicBezTo>
                  <a:cubicBezTo>
                    <a:pt x="92" y="82"/>
                    <a:pt x="92" y="82"/>
                    <a:pt x="92" y="82"/>
                  </a:cubicBezTo>
                  <a:cubicBezTo>
                    <a:pt x="92" y="95"/>
                    <a:pt x="92" y="95"/>
                    <a:pt x="92" y="95"/>
                  </a:cubicBezTo>
                  <a:cubicBezTo>
                    <a:pt x="82" y="105"/>
                    <a:pt x="66" y="108"/>
                    <a:pt x="55" y="108"/>
                  </a:cubicBezTo>
                  <a:cubicBezTo>
                    <a:pt x="20" y="108"/>
                    <a:pt x="0" y="90"/>
                    <a:pt x="0" y="53"/>
                  </a:cubicBezTo>
                  <a:cubicBezTo>
                    <a:pt x="0" y="24"/>
                    <a:pt x="18" y="0"/>
                    <a:pt x="49" y="0"/>
                  </a:cubicBezTo>
                  <a:cubicBezTo>
                    <a:pt x="84" y="0"/>
                    <a:pt x="96" y="24"/>
                    <a:pt x="97" y="55"/>
                  </a:cubicBezTo>
                  <a:lnTo>
                    <a:pt x="16" y="55"/>
                  </a:lnTo>
                  <a:close/>
                  <a:moveTo>
                    <a:pt x="17" y="42"/>
                  </a:moveTo>
                  <a:cubicBezTo>
                    <a:pt x="80" y="42"/>
                    <a:pt x="80" y="42"/>
                    <a:pt x="80" y="42"/>
                  </a:cubicBezTo>
                  <a:cubicBezTo>
                    <a:pt x="79"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6">
              <a:extLst>
                <a:ext uri="{FF2B5EF4-FFF2-40B4-BE49-F238E27FC236}">
                  <a16:creationId xmlns:a16="http://schemas.microsoft.com/office/drawing/2014/main" id="{86234E5E-18ED-4A31-BA60-413870544337}"/>
                </a:ext>
              </a:extLst>
            </p:cNvPr>
            <p:cNvSpPr>
              <a:spLocks/>
            </p:cNvSpPr>
            <p:nvPr userDrawn="1"/>
          </p:nvSpPr>
          <p:spPr bwMode="auto">
            <a:xfrm>
              <a:off x="4070" y="2017"/>
              <a:ext cx="146" cy="196"/>
            </a:xfrm>
            <a:custGeom>
              <a:avLst/>
              <a:gdLst>
                <a:gd name="T0" fmla="*/ 0 w 113"/>
                <a:gd name="T1" fmla="*/ 111 h 151"/>
                <a:gd name="T2" fmla="*/ 4 w 113"/>
                <a:gd name="T3" fmla="*/ 111 h 151"/>
                <a:gd name="T4" fmla="*/ 60 w 113"/>
                <a:gd name="T5" fmla="*/ 135 h 151"/>
                <a:gd name="T6" fmla="*/ 96 w 113"/>
                <a:gd name="T7" fmla="*/ 111 h 151"/>
                <a:gd name="T8" fmla="*/ 56 w 113"/>
                <a:gd name="T9" fmla="*/ 84 h 151"/>
                <a:gd name="T10" fmla="*/ 2 w 113"/>
                <a:gd name="T11" fmla="*/ 41 h 151"/>
                <a:gd name="T12" fmla="*/ 59 w 113"/>
                <a:gd name="T13" fmla="*/ 0 h 151"/>
                <a:gd name="T14" fmla="*/ 108 w 113"/>
                <a:gd name="T15" fmla="*/ 16 h 151"/>
                <a:gd name="T16" fmla="*/ 108 w 113"/>
                <a:gd name="T17" fmla="*/ 32 h 151"/>
                <a:gd name="T18" fmla="*/ 103 w 113"/>
                <a:gd name="T19" fmla="*/ 32 h 151"/>
                <a:gd name="T20" fmla="*/ 55 w 113"/>
                <a:gd name="T21" fmla="*/ 15 h 151"/>
                <a:gd name="T22" fmla="*/ 19 w 113"/>
                <a:gd name="T23" fmla="*/ 41 h 151"/>
                <a:gd name="T24" fmla="*/ 58 w 113"/>
                <a:gd name="T25" fmla="*/ 68 h 151"/>
                <a:gd name="T26" fmla="*/ 113 w 113"/>
                <a:gd name="T27" fmla="*/ 111 h 151"/>
                <a:gd name="T28" fmla="*/ 60 w 113"/>
                <a:gd name="T29" fmla="*/ 151 h 151"/>
                <a:gd name="T30" fmla="*/ 0 w 113"/>
                <a:gd name="T31" fmla="*/ 131 h 151"/>
                <a:gd name="T32" fmla="*/ 0 w 113"/>
                <a:gd name="T33" fmla="*/ 11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51">
                  <a:moveTo>
                    <a:pt x="0" y="111"/>
                  </a:moveTo>
                  <a:cubicBezTo>
                    <a:pt x="4" y="111"/>
                    <a:pt x="4" y="111"/>
                    <a:pt x="4" y="111"/>
                  </a:cubicBezTo>
                  <a:cubicBezTo>
                    <a:pt x="18" y="125"/>
                    <a:pt x="41" y="135"/>
                    <a:pt x="60" y="135"/>
                  </a:cubicBezTo>
                  <a:cubicBezTo>
                    <a:pt x="84" y="135"/>
                    <a:pt x="96" y="122"/>
                    <a:pt x="96" y="111"/>
                  </a:cubicBezTo>
                  <a:cubicBezTo>
                    <a:pt x="96" y="93"/>
                    <a:pt x="76" y="88"/>
                    <a:pt x="56" y="84"/>
                  </a:cubicBezTo>
                  <a:cubicBezTo>
                    <a:pt x="31" y="78"/>
                    <a:pt x="2" y="72"/>
                    <a:pt x="2" y="41"/>
                  </a:cubicBezTo>
                  <a:cubicBezTo>
                    <a:pt x="2" y="18"/>
                    <a:pt x="23" y="0"/>
                    <a:pt x="59" y="0"/>
                  </a:cubicBezTo>
                  <a:cubicBezTo>
                    <a:pt x="80" y="0"/>
                    <a:pt x="99" y="8"/>
                    <a:pt x="108" y="16"/>
                  </a:cubicBezTo>
                  <a:cubicBezTo>
                    <a:pt x="108" y="32"/>
                    <a:pt x="108" y="32"/>
                    <a:pt x="108" y="32"/>
                  </a:cubicBezTo>
                  <a:cubicBezTo>
                    <a:pt x="103" y="32"/>
                    <a:pt x="103" y="32"/>
                    <a:pt x="103" y="32"/>
                  </a:cubicBezTo>
                  <a:cubicBezTo>
                    <a:pt x="93" y="23"/>
                    <a:pt x="76" y="15"/>
                    <a:pt x="55" y="15"/>
                  </a:cubicBezTo>
                  <a:cubicBezTo>
                    <a:pt x="33" y="15"/>
                    <a:pt x="19" y="27"/>
                    <a:pt x="19" y="41"/>
                  </a:cubicBezTo>
                  <a:cubicBezTo>
                    <a:pt x="19" y="58"/>
                    <a:pt x="39" y="63"/>
                    <a:pt x="58" y="68"/>
                  </a:cubicBezTo>
                  <a:cubicBezTo>
                    <a:pt x="83" y="74"/>
                    <a:pt x="113" y="79"/>
                    <a:pt x="113" y="111"/>
                  </a:cubicBezTo>
                  <a:cubicBezTo>
                    <a:pt x="113" y="133"/>
                    <a:pt x="94" y="151"/>
                    <a:pt x="60" y="151"/>
                  </a:cubicBezTo>
                  <a:cubicBezTo>
                    <a:pt x="36" y="151"/>
                    <a:pt x="18" y="145"/>
                    <a:pt x="0" y="131"/>
                  </a:cubicBezTo>
                  <a:lnTo>
                    <a:pt x="0" y="11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7">
              <a:extLst>
                <a:ext uri="{FF2B5EF4-FFF2-40B4-BE49-F238E27FC236}">
                  <a16:creationId xmlns:a16="http://schemas.microsoft.com/office/drawing/2014/main" id="{68CCB502-03A3-404A-8B11-D0AE6E0B12FF}"/>
                </a:ext>
              </a:extLst>
            </p:cNvPr>
            <p:cNvSpPr>
              <a:spLocks noEditPoints="1"/>
            </p:cNvSpPr>
            <p:nvPr userDrawn="1"/>
          </p:nvSpPr>
          <p:spPr bwMode="auto">
            <a:xfrm>
              <a:off x="4243" y="2016"/>
              <a:ext cx="20" cy="193"/>
            </a:xfrm>
            <a:custGeom>
              <a:avLst/>
              <a:gdLst>
                <a:gd name="T0" fmla="*/ 0 w 20"/>
                <a:gd name="T1" fmla="*/ 27 h 193"/>
                <a:gd name="T2" fmla="*/ 0 w 20"/>
                <a:gd name="T3" fmla="*/ 0 h 193"/>
                <a:gd name="T4" fmla="*/ 20 w 20"/>
                <a:gd name="T5" fmla="*/ 0 h 193"/>
                <a:gd name="T6" fmla="*/ 20 w 20"/>
                <a:gd name="T7" fmla="*/ 27 h 193"/>
                <a:gd name="T8" fmla="*/ 0 w 20"/>
                <a:gd name="T9" fmla="*/ 27 h 193"/>
                <a:gd name="T10" fmla="*/ 0 w 20"/>
                <a:gd name="T11" fmla="*/ 193 h 193"/>
                <a:gd name="T12" fmla="*/ 0 w 20"/>
                <a:gd name="T13" fmla="*/ 60 h 193"/>
                <a:gd name="T14" fmla="*/ 20 w 20"/>
                <a:gd name="T15" fmla="*/ 60 h 193"/>
                <a:gd name="T16" fmla="*/ 20 w 20"/>
                <a:gd name="T17" fmla="*/ 193 h 193"/>
                <a:gd name="T18" fmla="*/ 0 w 20"/>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3">
                  <a:moveTo>
                    <a:pt x="0" y="27"/>
                  </a:moveTo>
                  <a:lnTo>
                    <a:pt x="0" y="0"/>
                  </a:lnTo>
                  <a:lnTo>
                    <a:pt x="20" y="0"/>
                  </a:lnTo>
                  <a:lnTo>
                    <a:pt x="20" y="27"/>
                  </a:lnTo>
                  <a:lnTo>
                    <a:pt x="0" y="27"/>
                  </a:lnTo>
                  <a:close/>
                  <a:moveTo>
                    <a:pt x="0" y="193"/>
                  </a:moveTo>
                  <a:lnTo>
                    <a:pt x="0" y="60"/>
                  </a:lnTo>
                  <a:lnTo>
                    <a:pt x="20" y="60"/>
                  </a:lnTo>
                  <a:lnTo>
                    <a:pt x="20"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8">
              <a:extLst>
                <a:ext uri="{FF2B5EF4-FFF2-40B4-BE49-F238E27FC236}">
                  <a16:creationId xmlns:a16="http://schemas.microsoft.com/office/drawing/2014/main" id="{1B8C215D-0CEA-4796-935B-61DDFCC4D21A}"/>
                </a:ext>
              </a:extLst>
            </p:cNvPr>
            <p:cNvSpPr>
              <a:spLocks/>
            </p:cNvSpPr>
            <p:nvPr userDrawn="1"/>
          </p:nvSpPr>
          <p:spPr bwMode="auto">
            <a:xfrm>
              <a:off x="4301" y="2013"/>
              <a:ext cx="116" cy="196"/>
            </a:xfrm>
            <a:custGeom>
              <a:avLst/>
              <a:gdLst>
                <a:gd name="T0" fmla="*/ 74 w 90"/>
                <a:gd name="T1" fmla="*/ 87 h 151"/>
                <a:gd name="T2" fmla="*/ 46 w 90"/>
                <a:gd name="T3" fmla="*/ 61 h 151"/>
                <a:gd name="T4" fmla="*/ 16 w 90"/>
                <a:gd name="T5" fmla="*/ 85 h 151"/>
                <a:gd name="T6" fmla="*/ 16 w 90"/>
                <a:gd name="T7" fmla="*/ 151 h 151"/>
                <a:gd name="T8" fmla="*/ 0 w 90"/>
                <a:gd name="T9" fmla="*/ 151 h 151"/>
                <a:gd name="T10" fmla="*/ 0 w 90"/>
                <a:gd name="T11" fmla="*/ 0 h 151"/>
                <a:gd name="T12" fmla="*/ 16 w 90"/>
                <a:gd name="T13" fmla="*/ 0 h 151"/>
                <a:gd name="T14" fmla="*/ 16 w 90"/>
                <a:gd name="T15" fmla="*/ 66 h 151"/>
                <a:gd name="T16" fmla="*/ 18 w 90"/>
                <a:gd name="T17" fmla="*/ 66 h 151"/>
                <a:gd name="T18" fmla="*/ 51 w 90"/>
                <a:gd name="T19" fmla="*/ 47 h 151"/>
                <a:gd name="T20" fmla="*/ 90 w 90"/>
                <a:gd name="T21" fmla="*/ 85 h 151"/>
                <a:gd name="T22" fmla="*/ 90 w 90"/>
                <a:gd name="T23" fmla="*/ 151 h 151"/>
                <a:gd name="T24" fmla="*/ 74 w 90"/>
                <a:gd name="T25" fmla="*/ 151 h 151"/>
                <a:gd name="T26" fmla="*/ 74 w 90"/>
                <a:gd name="T27"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51">
                  <a:moveTo>
                    <a:pt x="74" y="87"/>
                  </a:moveTo>
                  <a:cubicBezTo>
                    <a:pt x="74" y="70"/>
                    <a:pt x="62" y="61"/>
                    <a:pt x="46" y="61"/>
                  </a:cubicBezTo>
                  <a:cubicBezTo>
                    <a:pt x="34" y="61"/>
                    <a:pt x="17" y="70"/>
                    <a:pt x="16" y="85"/>
                  </a:cubicBezTo>
                  <a:cubicBezTo>
                    <a:pt x="16" y="151"/>
                    <a:pt x="16" y="151"/>
                    <a:pt x="16" y="151"/>
                  </a:cubicBezTo>
                  <a:cubicBezTo>
                    <a:pt x="0" y="151"/>
                    <a:pt x="0" y="151"/>
                    <a:pt x="0" y="151"/>
                  </a:cubicBezTo>
                  <a:cubicBezTo>
                    <a:pt x="0" y="0"/>
                    <a:pt x="0" y="0"/>
                    <a:pt x="0" y="0"/>
                  </a:cubicBezTo>
                  <a:cubicBezTo>
                    <a:pt x="16" y="0"/>
                    <a:pt x="16" y="0"/>
                    <a:pt x="16" y="0"/>
                  </a:cubicBezTo>
                  <a:cubicBezTo>
                    <a:pt x="16" y="66"/>
                    <a:pt x="16" y="66"/>
                    <a:pt x="16" y="66"/>
                  </a:cubicBezTo>
                  <a:cubicBezTo>
                    <a:pt x="18" y="66"/>
                    <a:pt x="18" y="66"/>
                    <a:pt x="18" y="66"/>
                  </a:cubicBezTo>
                  <a:cubicBezTo>
                    <a:pt x="24" y="52"/>
                    <a:pt x="37" y="47"/>
                    <a:pt x="51" y="47"/>
                  </a:cubicBezTo>
                  <a:cubicBezTo>
                    <a:pt x="74" y="47"/>
                    <a:pt x="90" y="58"/>
                    <a:pt x="90" y="85"/>
                  </a:cubicBezTo>
                  <a:cubicBezTo>
                    <a:pt x="90" y="151"/>
                    <a:pt x="90" y="151"/>
                    <a:pt x="90" y="151"/>
                  </a:cubicBezTo>
                  <a:cubicBezTo>
                    <a:pt x="74" y="151"/>
                    <a:pt x="74" y="151"/>
                    <a:pt x="74" y="151"/>
                  </a:cubicBezTo>
                  <a:lnTo>
                    <a:pt x="74" y="87"/>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9">
              <a:extLst>
                <a:ext uri="{FF2B5EF4-FFF2-40B4-BE49-F238E27FC236}">
                  <a16:creationId xmlns:a16="http://schemas.microsoft.com/office/drawing/2014/main" id="{C392FB94-F3B9-4326-92AD-7E94EF1220F2}"/>
                </a:ext>
              </a:extLst>
            </p:cNvPr>
            <p:cNvSpPr>
              <a:spLocks/>
            </p:cNvSpPr>
            <p:nvPr userDrawn="1"/>
          </p:nvSpPr>
          <p:spPr bwMode="auto">
            <a:xfrm>
              <a:off x="4433"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0">
              <a:extLst>
                <a:ext uri="{FF2B5EF4-FFF2-40B4-BE49-F238E27FC236}">
                  <a16:creationId xmlns:a16="http://schemas.microsoft.com/office/drawing/2014/main" id="{952EB94C-231E-4711-8038-D98623119F33}"/>
                </a:ext>
              </a:extLst>
            </p:cNvPr>
            <p:cNvSpPr>
              <a:spLocks noEditPoints="1"/>
            </p:cNvSpPr>
            <p:nvPr userDrawn="1"/>
          </p:nvSpPr>
          <p:spPr bwMode="auto">
            <a:xfrm>
              <a:off x="4527" y="2073"/>
              <a:ext cx="114" cy="140"/>
            </a:xfrm>
            <a:custGeom>
              <a:avLst/>
              <a:gdLst>
                <a:gd name="T0" fmla="*/ 72 w 88"/>
                <a:gd name="T1" fmla="*/ 93 h 108"/>
                <a:gd name="T2" fmla="*/ 69 w 88"/>
                <a:gd name="T3" fmla="*/ 93 h 108"/>
                <a:gd name="T4" fmla="*/ 35 w 88"/>
                <a:gd name="T5" fmla="*/ 108 h 108"/>
                <a:gd name="T6" fmla="*/ 0 w 88"/>
                <a:gd name="T7" fmla="*/ 77 h 108"/>
                <a:gd name="T8" fmla="*/ 40 w 88"/>
                <a:gd name="T9" fmla="*/ 42 h 108"/>
                <a:gd name="T10" fmla="*/ 69 w 88"/>
                <a:gd name="T11" fmla="*/ 37 h 108"/>
                <a:gd name="T12" fmla="*/ 71 w 88"/>
                <a:gd name="T13" fmla="*/ 34 h 108"/>
                <a:gd name="T14" fmla="*/ 44 w 88"/>
                <a:gd name="T15" fmla="*/ 14 h 108"/>
                <a:gd name="T16" fmla="*/ 10 w 88"/>
                <a:gd name="T17" fmla="*/ 28 h 108"/>
                <a:gd name="T18" fmla="*/ 7 w 88"/>
                <a:gd name="T19" fmla="*/ 28 h 108"/>
                <a:gd name="T20" fmla="*/ 7 w 88"/>
                <a:gd name="T21" fmla="*/ 13 h 108"/>
                <a:gd name="T22" fmla="*/ 44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6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0" y="103"/>
                    <a:pt x="49" y="108"/>
                    <a:pt x="35" y="108"/>
                  </a:cubicBezTo>
                  <a:cubicBezTo>
                    <a:pt x="15" y="108"/>
                    <a:pt x="0" y="95"/>
                    <a:pt x="0" y="77"/>
                  </a:cubicBezTo>
                  <a:cubicBezTo>
                    <a:pt x="0" y="56"/>
                    <a:pt x="16" y="47"/>
                    <a:pt x="40" y="42"/>
                  </a:cubicBezTo>
                  <a:cubicBezTo>
                    <a:pt x="47" y="40"/>
                    <a:pt x="62" y="38"/>
                    <a:pt x="69" y="37"/>
                  </a:cubicBezTo>
                  <a:cubicBezTo>
                    <a:pt x="71" y="34"/>
                    <a:pt x="71" y="34"/>
                    <a:pt x="71" y="34"/>
                  </a:cubicBezTo>
                  <a:cubicBezTo>
                    <a:pt x="68" y="23"/>
                    <a:pt x="58" y="14"/>
                    <a:pt x="44" y="14"/>
                  </a:cubicBezTo>
                  <a:cubicBezTo>
                    <a:pt x="29" y="14"/>
                    <a:pt x="20" y="19"/>
                    <a:pt x="10" y="28"/>
                  </a:cubicBezTo>
                  <a:cubicBezTo>
                    <a:pt x="7" y="28"/>
                    <a:pt x="7" y="28"/>
                    <a:pt x="7" y="28"/>
                  </a:cubicBezTo>
                  <a:cubicBezTo>
                    <a:pt x="7" y="13"/>
                    <a:pt x="7" y="13"/>
                    <a:pt x="7" y="13"/>
                  </a:cubicBezTo>
                  <a:cubicBezTo>
                    <a:pt x="16" y="6"/>
                    <a:pt x="28" y="0"/>
                    <a:pt x="44"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6" y="65"/>
                    <a:pt x="16" y="77"/>
                  </a:cubicBezTo>
                  <a:cubicBezTo>
                    <a:pt x="16"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1">
              <a:extLst>
                <a:ext uri="{FF2B5EF4-FFF2-40B4-BE49-F238E27FC236}">
                  <a16:creationId xmlns:a16="http://schemas.microsoft.com/office/drawing/2014/main" id="{D3F3CF6B-78F7-4811-BCE6-9F8410B60911}"/>
                </a:ext>
              </a:extLst>
            </p:cNvPr>
            <p:cNvSpPr>
              <a:spLocks/>
            </p:cNvSpPr>
            <p:nvPr userDrawn="1"/>
          </p:nvSpPr>
          <p:spPr bwMode="auto">
            <a:xfrm>
              <a:off x="4670" y="2073"/>
              <a:ext cx="102" cy="140"/>
            </a:xfrm>
            <a:custGeom>
              <a:avLst/>
              <a:gdLst>
                <a:gd name="T0" fmla="*/ 0 w 79"/>
                <a:gd name="T1" fmla="*/ 80 h 108"/>
                <a:gd name="T2" fmla="*/ 5 w 79"/>
                <a:gd name="T3" fmla="*/ 80 h 108"/>
                <a:gd name="T4" fmla="*/ 39 w 79"/>
                <a:gd name="T5" fmla="*/ 95 h 108"/>
                <a:gd name="T6" fmla="*/ 64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9" y="95"/>
                  </a:cubicBezTo>
                  <a:cubicBezTo>
                    <a:pt x="55" y="95"/>
                    <a:pt x="64" y="90"/>
                    <a:pt x="64" y="79"/>
                  </a:cubicBezTo>
                  <a:cubicBezTo>
                    <a:pt x="64" y="58"/>
                    <a:pt x="0" y="64"/>
                    <a:pt x="0" y="29"/>
                  </a:cubicBezTo>
                  <a:cubicBezTo>
                    <a:pt x="0" y="12"/>
                    <a:pt x="14" y="0"/>
                    <a:pt x="41" y="0"/>
                  </a:cubicBezTo>
                  <a:cubicBezTo>
                    <a:pt x="57" y="0"/>
                    <a:pt x="68" y="5"/>
                    <a:pt x="74" y="9"/>
                  </a:cubicBezTo>
                  <a:cubicBezTo>
                    <a:pt x="74" y="25"/>
                    <a:pt x="74" y="25"/>
                    <a:pt x="74" y="25"/>
                  </a:cubicBezTo>
                  <a:cubicBezTo>
                    <a:pt x="69" y="25"/>
                    <a:pt x="69" y="25"/>
                    <a:pt x="69" y="25"/>
                  </a:cubicBezTo>
                  <a:cubicBezTo>
                    <a:pt x="66"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2">
              <a:extLst>
                <a:ext uri="{FF2B5EF4-FFF2-40B4-BE49-F238E27FC236}">
                  <a16:creationId xmlns:a16="http://schemas.microsoft.com/office/drawing/2014/main" id="{994B7DA7-BF18-434A-87CE-B6C4079CDC8E}"/>
                </a:ext>
              </a:extLst>
            </p:cNvPr>
            <p:cNvSpPr>
              <a:spLocks/>
            </p:cNvSpPr>
            <p:nvPr userDrawn="1"/>
          </p:nvSpPr>
          <p:spPr bwMode="auto">
            <a:xfrm>
              <a:off x="4799" y="2076"/>
              <a:ext cx="119"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6 w 92"/>
                <a:gd name="T13" fmla="*/ 103 h 104"/>
                <a:gd name="T14" fmla="*/ 76 w 92"/>
                <a:gd name="T15" fmla="*/ 85 h 104"/>
                <a:gd name="T16" fmla="*/ 74 w 92"/>
                <a:gd name="T17" fmla="*/ 85 h 104"/>
                <a:gd name="T18" fmla="*/ 39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6" y="103"/>
                    <a:pt x="76" y="103"/>
                    <a:pt x="76" y="103"/>
                  </a:cubicBezTo>
                  <a:cubicBezTo>
                    <a:pt x="76" y="85"/>
                    <a:pt x="76" y="85"/>
                    <a:pt x="76" y="85"/>
                  </a:cubicBezTo>
                  <a:cubicBezTo>
                    <a:pt x="74" y="85"/>
                    <a:pt x="74" y="85"/>
                    <a:pt x="74" y="85"/>
                  </a:cubicBezTo>
                  <a:cubicBezTo>
                    <a:pt x="67" y="99"/>
                    <a:pt x="53" y="104"/>
                    <a:pt x="39"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3">
              <a:extLst>
                <a:ext uri="{FF2B5EF4-FFF2-40B4-BE49-F238E27FC236}">
                  <a16:creationId xmlns:a16="http://schemas.microsoft.com/office/drawing/2014/main" id="{255AD87F-3058-4CB8-BE98-552C18A7FD67}"/>
                </a:ext>
              </a:extLst>
            </p:cNvPr>
            <p:cNvSpPr>
              <a:spLocks/>
            </p:cNvSpPr>
            <p:nvPr userDrawn="1"/>
          </p:nvSpPr>
          <p:spPr bwMode="auto">
            <a:xfrm>
              <a:off x="493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4">
              <a:extLst>
                <a:ext uri="{FF2B5EF4-FFF2-40B4-BE49-F238E27FC236}">
                  <a16:creationId xmlns:a16="http://schemas.microsoft.com/office/drawing/2014/main" id="{701BC3C4-7B52-4751-8317-084E2F8DB12C}"/>
                </a:ext>
              </a:extLst>
            </p:cNvPr>
            <p:cNvSpPr>
              <a:spLocks/>
            </p:cNvSpPr>
            <p:nvPr userDrawn="1"/>
          </p:nvSpPr>
          <p:spPr bwMode="auto">
            <a:xfrm>
              <a:off x="5038"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9"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8" y="99"/>
                    <a:pt x="54" y="104"/>
                    <a:pt x="40" y="104"/>
                  </a:cubicBezTo>
                  <a:cubicBezTo>
                    <a:pt x="17"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5">
              <a:extLst>
                <a:ext uri="{FF2B5EF4-FFF2-40B4-BE49-F238E27FC236}">
                  <a16:creationId xmlns:a16="http://schemas.microsoft.com/office/drawing/2014/main" id="{D62E3F14-BAE9-4104-A09A-8D2DB820B52E}"/>
                </a:ext>
              </a:extLst>
            </p:cNvPr>
            <p:cNvSpPr>
              <a:spLocks/>
            </p:cNvSpPr>
            <p:nvPr userDrawn="1"/>
          </p:nvSpPr>
          <p:spPr bwMode="auto">
            <a:xfrm>
              <a:off x="5186" y="2073"/>
              <a:ext cx="103" cy="140"/>
            </a:xfrm>
            <a:custGeom>
              <a:avLst/>
              <a:gdLst>
                <a:gd name="T0" fmla="*/ 0 w 80"/>
                <a:gd name="T1" fmla="*/ 80 h 108"/>
                <a:gd name="T2" fmla="*/ 6 w 80"/>
                <a:gd name="T3" fmla="*/ 80 h 108"/>
                <a:gd name="T4" fmla="*/ 39 w 80"/>
                <a:gd name="T5" fmla="*/ 95 h 108"/>
                <a:gd name="T6" fmla="*/ 64 w 80"/>
                <a:gd name="T7" fmla="*/ 79 h 108"/>
                <a:gd name="T8" fmla="*/ 1 w 80"/>
                <a:gd name="T9" fmla="*/ 29 h 108"/>
                <a:gd name="T10" fmla="*/ 41 w 80"/>
                <a:gd name="T11" fmla="*/ 0 h 108"/>
                <a:gd name="T12" fmla="*/ 74 w 80"/>
                <a:gd name="T13" fmla="*/ 9 h 108"/>
                <a:gd name="T14" fmla="*/ 74 w 80"/>
                <a:gd name="T15" fmla="*/ 25 h 108"/>
                <a:gd name="T16" fmla="*/ 70 w 80"/>
                <a:gd name="T17" fmla="*/ 25 h 108"/>
                <a:gd name="T18" fmla="*/ 41 w 80"/>
                <a:gd name="T19" fmla="*/ 13 h 108"/>
                <a:gd name="T20" fmla="*/ 16 w 80"/>
                <a:gd name="T21" fmla="*/ 27 h 108"/>
                <a:gd name="T22" fmla="*/ 80 w 80"/>
                <a:gd name="T23" fmla="*/ 78 h 108"/>
                <a:gd name="T24" fmla="*/ 39 w 80"/>
                <a:gd name="T25" fmla="*/ 108 h 108"/>
                <a:gd name="T26" fmla="*/ 0 w 80"/>
                <a:gd name="T27" fmla="*/ 96 h 108"/>
                <a:gd name="T28" fmla="*/ 0 w 80"/>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8">
                  <a:moveTo>
                    <a:pt x="0" y="80"/>
                  </a:moveTo>
                  <a:cubicBezTo>
                    <a:pt x="6" y="80"/>
                    <a:pt x="6" y="80"/>
                    <a:pt x="6" y="80"/>
                  </a:cubicBezTo>
                  <a:cubicBezTo>
                    <a:pt x="11" y="88"/>
                    <a:pt x="26" y="95"/>
                    <a:pt x="39" y="95"/>
                  </a:cubicBezTo>
                  <a:cubicBezTo>
                    <a:pt x="55" y="95"/>
                    <a:pt x="64" y="90"/>
                    <a:pt x="64" y="79"/>
                  </a:cubicBezTo>
                  <a:cubicBezTo>
                    <a:pt x="64" y="58"/>
                    <a:pt x="1" y="64"/>
                    <a:pt x="1" y="29"/>
                  </a:cubicBezTo>
                  <a:cubicBezTo>
                    <a:pt x="1" y="12"/>
                    <a:pt x="14" y="0"/>
                    <a:pt x="41" y="0"/>
                  </a:cubicBezTo>
                  <a:cubicBezTo>
                    <a:pt x="57" y="0"/>
                    <a:pt x="68" y="5"/>
                    <a:pt x="74" y="9"/>
                  </a:cubicBezTo>
                  <a:cubicBezTo>
                    <a:pt x="74" y="25"/>
                    <a:pt x="74" y="25"/>
                    <a:pt x="74" y="25"/>
                  </a:cubicBezTo>
                  <a:cubicBezTo>
                    <a:pt x="70" y="25"/>
                    <a:pt x="70" y="25"/>
                    <a:pt x="70" y="25"/>
                  </a:cubicBezTo>
                  <a:cubicBezTo>
                    <a:pt x="66" y="21"/>
                    <a:pt x="56" y="13"/>
                    <a:pt x="41" y="13"/>
                  </a:cubicBezTo>
                  <a:cubicBezTo>
                    <a:pt x="24" y="13"/>
                    <a:pt x="16" y="19"/>
                    <a:pt x="16" y="27"/>
                  </a:cubicBezTo>
                  <a:cubicBezTo>
                    <a:pt x="16" y="52"/>
                    <a:pt x="80" y="42"/>
                    <a:pt x="80" y="78"/>
                  </a:cubicBezTo>
                  <a:cubicBezTo>
                    <a:pt x="80" y="96"/>
                    <a:pt x="68" y="108"/>
                    <a:pt x="39"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6">
              <a:extLst>
                <a:ext uri="{FF2B5EF4-FFF2-40B4-BE49-F238E27FC236}">
                  <a16:creationId xmlns:a16="http://schemas.microsoft.com/office/drawing/2014/main" id="{4A8CE354-A5F1-4E37-8D49-72A1259CDFEE}"/>
                </a:ext>
              </a:extLst>
            </p:cNvPr>
            <p:cNvSpPr>
              <a:spLocks noEditPoints="1"/>
            </p:cNvSpPr>
            <p:nvPr userDrawn="1"/>
          </p:nvSpPr>
          <p:spPr bwMode="auto">
            <a:xfrm>
              <a:off x="1" y="2017"/>
              <a:ext cx="938" cy="292"/>
            </a:xfrm>
            <a:custGeom>
              <a:avLst/>
              <a:gdLst>
                <a:gd name="T0" fmla="*/ 638 w 728"/>
                <a:gd name="T1" fmla="*/ 215 h 225"/>
                <a:gd name="T2" fmla="*/ 636 w 728"/>
                <a:gd name="T3" fmla="*/ 192 h 225"/>
                <a:gd name="T4" fmla="*/ 148 w 728"/>
                <a:gd name="T5" fmla="*/ 120 h 225"/>
                <a:gd name="T6" fmla="*/ 213 w 728"/>
                <a:gd name="T7" fmla="*/ 119 h 225"/>
                <a:gd name="T8" fmla="*/ 202 w 728"/>
                <a:gd name="T9" fmla="*/ 105 h 225"/>
                <a:gd name="T10" fmla="*/ 180 w 728"/>
                <a:gd name="T11" fmla="*/ 127 h 225"/>
                <a:gd name="T12" fmla="*/ 194 w 728"/>
                <a:gd name="T13" fmla="*/ 138 h 225"/>
                <a:gd name="T14" fmla="*/ 648 w 728"/>
                <a:gd name="T15" fmla="*/ 204 h 225"/>
                <a:gd name="T16" fmla="*/ 584 w 728"/>
                <a:gd name="T17" fmla="*/ 200 h 225"/>
                <a:gd name="T18" fmla="*/ 580 w 728"/>
                <a:gd name="T19" fmla="*/ 215 h 225"/>
                <a:gd name="T20" fmla="*/ 13 w 728"/>
                <a:gd name="T21" fmla="*/ 185 h 225"/>
                <a:gd name="T22" fmla="*/ 41 w 728"/>
                <a:gd name="T23" fmla="*/ 108 h 225"/>
                <a:gd name="T24" fmla="*/ 32 w 728"/>
                <a:gd name="T25" fmla="*/ 127 h 225"/>
                <a:gd name="T26" fmla="*/ 56 w 728"/>
                <a:gd name="T27" fmla="*/ 73 h 225"/>
                <a:gd name="T28" fmla="*/ 27 w 728"/>
                <a:gd name="T29" fmla="*/ 91 h 225"/>
                <a:gd name="T30" fmla="*/ 674 w 728"/>
                <a:gd name="T31" fmla="*/ 0 h 225"/>
                <a:gd name="T32" fmla="*/ 675 w 728"/>
                <a:gd name="T33" fmla="*/ 150 h 225"/>
                <a:gd name="T34" fmla="*/ 724 w 728"/>
                <a:gd name="T35" fmla="*/ 200 h 225"/>
                <a:gd name="T36" fmla="*/ 728 w 728"/>
                <a:gd name="T37" fmla="*/ 201 h 225"/>
                <a:gd name="T38" fmla="*/ 724 w 728"/>
                <a:gd name="T39" fmla="*/ 208 h 225"/>
                <a:gd name="T40" fmla="*/ 183 w 728"/>
                <a:gd name="T41" fmla="*/ 85 h 225"/>
                <a:gd name="T42" fmla="*/ 169 w 728"/>
                <a:gd name="T43" fmla="*/ 75 h 225"/>
                <a:gd name="T44" fmla="*/ 677 w 728"/>
                <a:gd name="T45" fmla="*/ 215 h 225"/>
                <a:gd name="T46" fmla="*/ 501 w 728"/>
                <a:gd name="T47" fmla="*/ 196 h 225"/>
                <a:gd name="T48" fmla="*/ 509 w 728"/>
                <a:gd name="T49" fmla="*/ 195 h 225"/>
                <a:gd name="T50" fmla="*/ 513 w 728"/>
                <a:gd name="T51" fmla="*/ 215 h 225"/>
                <a:gd name="T52" fmla="*/ 606 w 728"/>
                <a:gd name="T53" fmla="*/ 147 h 225"/>
                <a:gd name="T54" fmla="*/ 540 w 728"/>
                <a:gd name="T55" fmla="*/ 23 h 225"/>
                <a:gd name="T56" fmla="*/ 469 w 728"/>
                <a:gd name="T57" fmla="*/ 225 h 225"/>
                <a:gd name="T58" fmla="*/ 473 w 728"/>
                <a:gd name="T59" fmla="*/ 208 h 225"/>
                <a:gd name="T60" fmla="*/ 513 w 728"/>
                <a:gd name="T61" fmla="*/ 181 h 225"/>
                <a:gd name="T62" fmla="*/ 564 w 728"/>
                <a:gd name="T63" fmla="*/ 210 h 225"/>
                <a:gd name="T64" fmla="*/ 548 w 728"/>
                <a:gd name="T65" fmla="*/ 201 h 225"/>
                <a:gd name="T66" fmla="*/ 523 w 728"/>
                <a:gd name="T67" fmla="*/ 198 h 225"/>
                <a:gd name="T68" fmla="*/ 526 w 728"/>
                <a:gd name="T69" fmla="*/ 198 h 225"/>
                <a:gd name="T70" fmla="*/ 363 w 728"/>
                <a:gd name="T71" fmla="*/ 197 h 225"/>
                <a:gd name="T72" fmla="*/ 456 w 728"/>
                <a:gd name="T73" fmla="*/ 192 h 225"/>
                <a:gd name="T74" fmla="*/ 462 w 728"/>
                <a:gd name="T75" fmla="*/ 192 h 225"/>
                <a:gd name="T76" fmla="*/ 101 w 728"/>
                <a:gd name="T77" fmla="*/ 131 h 225"/>
                <a:gd name="T78" fmla="*/ 209 w 728"/>
                <a:gd name="T79" fmla="*/ 222 h 225"/>
                <a:gd name="T80" fmla="*/ 227 w 728"/>
                <a:gd name="T81" fmla="*/ 46 h 225"/>
                <a:gd name="T82" fmla="*/ 217 w 728"/>
                <a:gd name="T83" fmla="*/ 60 h 225"/>
                <a:gd name="T84" fmla="*/ 204 w 728"/>
                <a:gd name="T85" fmla="*/ 33 h 225"/>
                <a:gd name="T86" fmla="*/ 158 w 728"/>
                <a:gd name="T87" fmla="*/ 77 h 225"/>
                <a:gd name="T88" fmla="*/ 136 w 728"/>
                <a:gd name="T89" fmla="*/ 71 h 225"/>
                <a:gd name="T90" fmla="*/ 134 w 728"/>
                <a:gd name="T91" fmla="*/ 167 h 225"/>
                <a:gd name="T92" fmla="*/ 146 w 728"/>
                <a:gd name="T93" fmla="*/ 152 h 225"/>
                <a:gd name="T94" fmla="*/ 107 w 728"/>
                <a:gd name="T95" fmla="*/ 85 h 225"/>
                <a:gd name="T96" fmla="*/ 152 w 728"/>
                <a:gd name="T97" fmla="*/ 130 h 225"/>
                <a:gd name="T98" fmla="*/ 158 w 728"/>
                <a:gd name="T99" fmla="*/ 178 h 225"/>
                <a:gd name="T100" fmla="*/ 242 w 728"/>
                <a:gd name="T101" fmla="*/ 156 h 225"/>
                <a:gd name="T102" fmla="*/ 229 w 728"/>
                <a:gd name="T103" fmla="*/ 141 h 225"/>
                <a:gd name="T104" fmla="*/ 255 w 728"/>
                <a:gd name="T105" fmla="*/ 125 h 225"/>
                <a:gd name="T106" fmla="*/ 209 w 728"/>
                <a:gd name="T107" fmla="*/ 84 h 225"/>
                <a:gd name="T108" fmla="*/ 376 w 728"/>
                <a:gd name="T109" fmla="*/ 66 h 225"/>
                <a:gd name="T110" fmla="*/ 399 w 728"/>
                <a:gd name="T111" fmla="*/ 192 h 225"/>
                <a:gd name="T112" fmla="*/ 397 w 728"/>
                <a:gd name="T113" fmla="*/ 195 h 225"/>
                <a:gd name="T114" fmla="*/ 426 w 728"/>
                <a:gd name="T115" fmla="*/ 203 h 225"/>
                <a:gd name="T116" fmla="*/ 430 w 728"/>
                <a:gd name="T117" fmla="*/ 204 h 225"/>
                <a:gd name="T118" fmla="*/ 624 w 728"/>
                <a:gd name="T119" fmla="*/ 197 h 225"/>
                <a:gd name="T120" fmla="*/ 608 w 728"/>
                <a:gd name="T121" fmla="*/ 210 h 225"/>
                <a:gd name="T122" fmla="*/ 411 w 728"/>
                <a:gd name="T123" fmla="*/ 192 h 225"/>
                <a:gd name="T124" fmla="*/ 418 w 728"/>
                <a:gd name="T125" fmla="*/ 2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8" h="225">
                  <a:moveTo>
                    <a:pt x="636" y="184"/>
                  </a:moveTo>
                  <a:cubicBezTo>
                    <a:pt x="632" y="184"/>
                    <a:pt x="632" y="184"/>
                    <a:pt x="632" y="184"/>
                  </a:cubicBezTo>
                  <a:cubicBezTo>
                    <a:pt x="632" y="192"/>
                    <a:pt x="632" y="192"/>
                    <a:pt x="632" y="192"/>
                  </a:cubicBezTo>
                  <a:cubicBezTo>
                    <a:pt x="628" y="192"/>
                    <a:pt x="628" y="192"/>
                    <a:pt x="628" y="192"/>
                  </a:cubicBezTo>
                  <a:cubicBezTo>
                    <a:pt x="628" y="195"/>
                    <a:pt x="628" y="195"/>
                    <a:pt x="628" y="195"/>
                  </a:cubicBezTo>
                  <a:cubicBezTo>
                    <a:pt x="632" y="195"/>
                    <a:pt x="632" y="195"/>
                    <a:pt x="632" y="195"/>
                  </a:cubicBezTo>
                  <a:cubicBezTo>
                    <a:pt x="632" y="208"/>
                    <a:pt x="632" y="208"/>
                    <a:pt x="632" y="208"/>
                  </a:cubicBezTo>
                  <a:cubicBezTo>
                    <a:pt x="632" y="214"/>
                    <a:pt x="634" y="215"/>
                    <a:pt x="638" y="215"/>
                  </a:cubicBezTo>
                  <a:cubicBezTo>
                    <a:pt x="641" y="215"/>
                    <a:pt x="641" y="215"/>
                    <a:pt x="641" y="215"/>
                  </a:cubicBezTo>
                  <a:cubicBezTo>
                    <a:pt x="641" y="212"/>
                    <a:pt x="641" y="212"/>
                    <a:pt x="641" y="212"/>
                  </a:cubicBezTo>
                  <a:cubicBezTo>
                    <a:pt x="639" y="212"/>
                    <a:pt x="639" y="212"/>
                    <a:pt x="639" y="212"/>
                  </a:cubicBezTo>
                  <a:cubicBezTo>
                    <a:pt x="637" y="212"/>
                    <a:pt x="636" y="212"/>
                    <a:pt x="636" y="209"/>
                  </a:cubicBezTo>
                  <a:cubicBezTo>
                    <a:pt x="636" y="195"/>
                    <a:pt x="636" y="195"/>
                    <a:pt x="636" y="195"/>
                  </a:cubicBezTo>
                  <a:cubicBezTo>
                    <a:pt x="641" y="195"/>
                    <a:pt x="641" y="195"/>
                    <a:pt x="641" y="195"/>
                  </a:cubicBezTo>
                  <a:cubicBezTo>
                    <a:pt x="641" y="192"/>
                    <a:pt x="641" y="192"/>
                    <a:pt x="641" y="192"/>
                  </a:cubicBezTo>
                  <a:cubicBezTo>
                    <a:pt x="636" y="192"/>
                    <a:pt x="636" y="192"/>
                    <a:pt x="636" y="192"/>
                  </a:cubicBezTo>
                  <a:lnTo>
                    <a:pt x="636" y="184"/>
                  </a:lnTo>
                  <a:close/>
                  <a:moveTo>
                    <a:pt x="150" y="94"/>
                  </a:moveTo>
                  <a:cubicBezTo>
                    <a:pt x="149" y="93"/>
                    <a:pt x="147" y="93"/>
                    <a:pt x="146" y="94"/>
                  </a:cubicBezTo>
                  <a:cubicBezTo>
                    <a:pt x="136" y="105"/>
                    <a:pt x="136" y="105"/>
                    <a:pt x="136" y="105"/>
                  </a:cubicBezTo>
                  <a:cubicBezTo>
                    <a:pt x="136" y="105"/>
                    <a:pt x="135" y="106"/>
                    <a:pt x="135" y="107"/>
                  </a:cubicBezTo>
                  <a:cubicBezTo>
                    <a:pt x="135" y="107"/>
                    <a:pt x="136" y="108"/>
                    <a:pt x="136" y="108"/>
                  </a:cubicBezTo>
                  <a:cubicBezTo>
                    <a:pt x="146" y="119"/>
                    <a:pt x="146" y="119"/>
                    <a:pt x="146" y="119"/>
                  </a:cubicBezTo>
                  <a:cubicBezTo>
                    <a:pt x="147" y="119"/>
                    <a:pt x="148" y="120"/>
                    <a:pt x="148" y="120"/>
                  </a:cubicBezTo>
                  <a:cubicBezTo>
                    <a:pt x="149" y="120"/>
                    <a:pt x="150" y="119"/>
                    <a:pt x="150" y="119"/>
                  </a:cubicBezTo>
                  <a:cubicBezTo>
                    <a:pt x="161" y="108"/>
                    <a:pt x="161" y="108"/>
                    <a:pt x="161" y="108"/>
                  </a:cubicBezTo>
                  <a:cubicBezTo>
                    <a:pt x="161" y="108"/>
                    <a:pt x="161" y="107"/>
                    <a:pt x="161" y="107"/>
                  </a:cubicBezTo>
                  <a:cubicBezTo>
                    <a:pt x="161" y="106"/>
                    <a:pt x="161" y="105"/>
                    <a:pt x="161" y="105"/>
                  </a:cubicBezTo>
                  <a:lnTo>
                    <a:pt x="150" y="94"/>
                  </a:lnTo>
                  <a:close/>
                  <a:moveTo>
                    <a:pt x="202" y="107"/>
                  </a:moveTo>
                  <a:cubicBezTo>
                    <a:pt x="202" y="107"/>
                    <a:pt x="202" y="108"/>
                    <a:pt x="202" y="108"/>
                  </a:cubicBezTo>
                  <a:cubicBezTo>
                    <a:pt x="213" y="119"/>
                    <a:pt x="213" y="119"/>
                    <a:pt x="213" y="119"/>
                  </a:cubicBezTo>
                  <a:cubicBezTo>
                    <a:pt x="213" y="119"/>
                    <a:pt x="214" y="120"/>
                    <a:pt x="215" y="120"/>
                  </a:cubicBezTo>
                  <a:cubicBezTo>
                    <a:pt x="215" y="120"/>
                    <a:pt x="216" y="119"/>
                    <a:pt x="217" y="119"/>
                  </a:cubicBezTo>
                  <a:cubicBezTo>
                    <a:pt x="227" y="108"/>
                    <a:pt x="227" y="108"/>
                    <a:pt x="227" y="108"/>
                  </a:cubicBezTo>
                  <a:cubicBezTo>
                    <a:pt x="228" y="107"/>
                    <a:pt x="228" y="106"/>
                    <a:pt x="227" y="105"/>
                  </a:cubicBezTo>
                  <a:cubicBezTo>
                    <a:pt x="217" y="94"/>
                    <a:pt x="217" y="94"/>
                    <a:pt x="217" y="94"/>
                  </a:cubicBezTo>
                  <a:cubicBezTo>
                    <a:pt x="216" y="94"/>
                    <a:pt x="215" y="93"/>
                    <a:pt x="215" y="93"/>
                  </a:cubicBezTo>
                  <a:cubicBezTo>
                    <a:pt x="214" y="93"/>
                    <a:pt x="213" y="94"/>
                    <a:pt x="213" y="94"/>
                  </a:cubicBezTo>
                  <a:cubicBezTo>
                    <a:pt x="202" y="105"/>
                    <a:pt x="202" y="105"/>
                    <a:pt x="202" y="105"/>
                  </a:cubicBezTo>
                  <a:cubicBezTo>
                    <a:pt x="202" y="105"/>
                    <a:pt x="202" y="106"/>
                    <a:pt x="202" y="107"/>
                  </a:cubicBezTo>
                  <a:close/>
                  <a:moveTo>
                    <a:pt x="700" y="215"/>
                  </a:moveTo>
                  <a:cubicBezTo>
                    <a:pt x="704" y="215"/>
                    <a:pt x="704" y="215"/>
                    <a:pt x="704" y="215"/>
                  </a:cubicBezTo>
                  <a:cubicBezTo>
                    <a:pt x="704" y="192"/>
                    <a:pt x="704" y="192"/>
                    <a:pt x="704" y="192"/>
                  </a:cubicBezTo>
                  <a:cubicBezTo>
                    <a:pt x="700" y="192"/>
                    <a:pt x="700" y="192"/>
                    <a:pt x="700" y="192"/>
                  </a:cubicBezTo>
                  <a:lnTo>
                    <a:pt x="700" y="215"/>
                  </a:lnTo>
                  <a:close/>
                  <a:moveTo>
                    <a:pt x="183" y="127"/>
                  </a:moveTo>
                  <a:cubicBezTo>
                    <a:pt x="182" y="126"/>
                    <a:pt x="181" y="126"/>
                    <a:pt x="180" y="127"/>
                  </a:cubicBezTo>
                  <a:cubicBezTo>
                    <a:pt x="169" y="138"/>
                    <a:pt x="169" y="138"/>
                    <a:pt x="169" y="138"/>
                  </a:cubicBezTo>
                  <a:cubicBezTo>
                    <a:pt x="169" y="138"/>
                    <a:pt x="168" y="139"/>
                    <a:pt x="168" y="140"/>
                  </a:cubicBezTo>
                  <a:cubicBezTo>
                    <a:pt x="168" y="140"/>
                    <a:pt x="169" y="141"/>
                    <a:pt x="169" y="141"/>
                  </a:cubicBezTo>
                  <a:cubicBezTo>
                    <a:pt x="180" y="152"/>
                    <a:pt x="180" y="152"/>
                    <a:pt x="180" y="152"/>
                  </a:cubicBezTo>
                  <a:cubicBezTo>
                    <a:pt x="180" y="152"/>
                    <a:pt x="181" y="153"/>
                    <a:pt x="182" y="153"/>
                  </a:cubicBezTo>
                  <a:cubicBezTo>
                    <a:pt x="182" y="153"/>
                    <a:pt x="183" y="152"/>
                    <a:pt x="183" y="152"/>
                  </a:cubicBezTo>
                  <a:cubicBezTo>
                    <a:pt x="194" y="141"/>
                    <a:pt x="194" y="141"/>
                    <a:pt x="194" y="141"/>
                  </a:cubicBezTo>
                  <a:cubicBezTo>
                    <a:pt x="195" y="140"/>
                    <a:pt x="195" y="139"/>
                    <a:pt x="194" y="138"/>
                  </a:cubicBezTo>
                  <a:lnTo>
                    <a:pt x="183" y="127"/>
                  </a:lnTo>
                  <a:close/>
                  <a:moveTo>
                    <a:pt x="656" y="191"/>
                  </a:moveTo>
                  <a:cubicBezTo>
                    <a:pt x="649" y="191"/>
                    <a:pt x="644" y="196"/>
                    <a:pt x="644" y="204"/>
                  </a:cubicBezTo>
                  <a:cubicBezTo>
                    <a:pt x="644" y="211"/>
                    <a:pt x="649" y="216"/>
                    <a:pt x="656" y="216"/>
                  </a:cubicBezTo>
                  <a:cubicBezTo>
                    <a:pt x="663" y="216"/>
                    <a:pt x="668" y="211"/>
                    <a:pt x="668" y="204"/>
                  </a:cubicBezTo>
                  <a:cubicBezTo>
                    <a:pt x="668" y="196"/>
                    <a:pt x="663" y="191"/>
                    <a:pt x="656" y="191"/>
                  </a:cubicBezTo>
                  <a:close/>
                  <a:moveTo>
                    <a:pt x="656" y="213"/>
                  </a:moveTo>
                  <a:cubicBezTo>
                    <a:pt x="651" y="213"/>
                    <a:pt x="648" y="209"/>
                    <a:pt x="648" y="204"/>
                  </a:cubicBezTo>
                  <a:cubicBezTo>
                    <a:pt x="648" y="198"/>
                    <a:pt x="651" y="194"/>
                    <a:pt x="656" y="194"/>
                  </a:cubicBezTo>
                  <a:cubicBezTo>
                    <a:pt x="660" y="194"/>
                    <a:pt x="664" y="198"/>
                    <a:pt x="664" y="204"/>
                  </a:cubicBezTo>
                  <a:cubicBezTo>
                    <a:pt x="664" y="209"/>
                    <a:pt x="660" y="213"/>
                    <a:pt x="656" y="213"/>
                  </a:cubicBezTo>
                  <a:close/>
                  <a:moveTo>
                    <a:pt x="580" y="215"/>
                  </a:moveTo>
                  <a:cubicBezTo>
                    <a:pt x="603" y="215"/>
                    <a:pt x="603" y="215"/>
                    <a:pt x="603" y="215"/>
                  </a:cubicBezTo>
                  <a:cubicBezTo>
                    <a:pt x="603" y="212"/>
                    <a:pt x="603" y="212"/>
                    <a:pt x="603" y="212"/>
                  </a:cubicBezTo>
                  <a:cubicBezTo>
                    <a:pt x="584" y="212"/>
                    <a:pt x="584" y="212"/>
                    <a:pt x="584" y="212"/>
                  </a:cubicBezTo>
                  <a:cubicBezTo>
                    <a:pt x="584" y="200"/>
                    <a:pt x="584" y="200"/>
                    <a:pt x="584" y="200"/>
                  </a:cubicBezTo>
                  <a:cubicBezTo>
                    <a:pt x="601" y="200"/>
                    <a:pt x="601" y="200"/>
                    <a:pt x="601" y="200"/>
                  </a:cubicBezTo>
                  <a:cubicBezTo>
                    <a:pt x="601" y="197"/>
                    <a:pt x="601" y="197"/>
                    <a:pt x="601" y="197"/>
                  </a:cubicBezTo>
                  <a:cubicBezTo>
                    <a:pt x="584" y="197"/>
                    <a:pt x="584" y="197"/>
                    <a:pt x="584" y="197"/>
                  </a:cubicBezTo>
                  <a:cubicBezTo>
                    <a:pt x="584" y="185"/>
                    <a:pt x="584" y="185"/>
                    <a:pt x="584" y="185"/>
                  </a:cubicBezTo>
                  <a:cubicBezTo>
                    <a:pt x="603" y="185"/>
                    <a:pt x="603" y="185"/>
                    <a:pt x="603" y="185"/>
                  </a:cubicBezTo>
                  <a:cubicBezTo>
                    <a:pt x="603" y="182"/>
                    <a:pt x="603" y="182"/>
                    <a:pt x="603" y="182"/>
                  </a:cubicBezTo>
                  <a:cubicBezTo>
                    <a:pt x="580" y="182"/>
                    <a:pt x="580" y="182"/>
                    <a:pt x="580" y="182"/>
                  </a:cubicBezTo>
                  <a:lnTo>
                    <a:pt x="580" y="215"/>
                  </a:lnTo>
                  <a:close/>
                  <a:moveTo>
                    <a:pt x="41" y="108"/>
                  </a:moveTo>
                  <a:cubicBezTo>
                    <a:pt x="37" y="105"/>
                    <a:pt x="31" y="105"/>
                    <a:pt x="27" y="108"/>
                  </a:cubicBezTo>
                  <a:cubicBezTo>
                    <a:pt x="3" y="133"/>
                    <a:pt x="3" y="133"/>
                    <a:pt x="3" y="133"/>
                  </a:cubicBezTo>
                  <a:cubicBezTo>
                    <a:pt x="1" y="135"/>
                    <a:pt x="0" y="137"/>
                    <a:pt x="0" y="140"/>
                  </a:cubicBezTo>
                  <a:cubicBezTo>
                    <a:pt x="0" y="142"/>
                    <a:pt x="1" y="145"/>
                    <a:pt x="3" y="147"/>
                  </a:cubicBezTo>
                  <a:cubicBezTo>
                    <a:pt x="20" y="164"/>
                    <a:pt x="20" y="164"/>
                    <a:pt x="20" y="164"/>
                  </a:cubicBezTo>
                  <a:cubicBezTo>
                    <a:pt x="13" y="171"/>
                    <a:pt x="13" y="171"/>
                    <a:pt x="13" y="171"/>
                  </a:cubicBezTo>
                  <a:cubicBezTo>
                    <a:pt x="10" y="175"/>
                    <a:pt x="10" y="181"/>
                    <a:pt x="13" y="185"/>
                  </a:cubicBezTo>
                  <a:cubicBezTo>
                    <a:pt x="15" y="187"/>
                    <a:pt x="18" y="188"/>
                    <a:pt x="21" y="188"/>
                  </a:cubicBezTo>
                  <a:cubicBezTo>
                    <a:pt x="23" y="188"/>
                    <a:pt x="26" y="187"/>
                    <a:pt x="28" y="185"/>
                  </a:cubicBezTo>
                  <a:cubicBezTo>
                    <a:pt x="41" y="171"/>
                    <a:pt x="41" y="171"/>
                    <a:pt x="41" y="171"/>
                  </a:cubicBezTo>
                  <a:cubicBezTo>
                    <a:pt x="41" y="171"/>
                    <a:pt x="41" y="171"/>
                    <a:pt x="41" y="171"/>
                  </a:cubicBezTo>
                  <a:cubicBezTo>
                    <a:pt x="66" y="147"/>
                    <a:pt x="66" y="147"/>
                    <a:pt x="66" y="147"/>
                  </a:cubicBezTo>
                  <a:cubicBezTo>
                    <a:pt x="67" y="145"/>
                    <a:pt x="68" y="142"/>
                    <a:pt x="68" y="140"/>
                  </a:cubicBezTo>
                  <a:cubicBezTo>
                    <a:pt x="68" y="137"/>
                    <a:pt x="67" y="135"/>
                    <a:pt x="66" y="133"/>
                  </a:cubicBezTo>
                  <a:lnTo>
                    <a:pt x="41" y="108"/>
                  </a:lnTo>
                  <a:close/>
                  <a:moveTo>
                    <a:pt x="47" y="141"/>
                  </a:moveTo>
                  <a:cubicBezTo>
                    <a:pt x="36" y="152"/>
                    <a:pt x="36" y="152"/>
                    <a:pt x="36" y="152"/>
                  </a:cubicBezTo>
                  <a:cubicBezTo>
                    <a:pt x="36" y="152"/>
                    <a:pt x="35" y="152"/>
                    <a:pt x="34" y="152"/>
                  </a:cubicBezTo>
                  <a:cubicBezTo>
                    <a:pt x="34" y="152"/>
                    <a:pt x="33" y="152"/>
                    <a:pt x="32" y="152"/>
                  </a:cubicBezTo>
                  <a:cubicBezTo>
                    <a:pt x="22" y="141"/>
                    <a:pt x="22" y="141"/>
                    <a:pt x="22" y="141"/>
                  </a:cubicBezTo>
                  <a:cubicBezTo>
                    <a:pt x="21" y="141"/>
                    <a:pt x="21" y="140"/>
                    <a:pt x="21" y="139"/>
                  </a:cubicBezTo>
                  <a:cubicBezTo>
                    <a:pt x="21" y="139"/>
                    <a:pt x="21" y="138"/>
                    <a:pt x="22" y="137"/>
                  </a:cubicBezTo>
                  <a:cubicBezTo>
                    <a:pt x="32" y="127"/>
                    <a:pt x="32" y="127"/>
                    <a:pt x="32" y="127"/>
                  </a:cubicBezTo>
                  <a:cubicBezTo>
                    <a:pt x="33" y="126"/>
                    <a:pt x="35" y="126"/>
                    <a:pt x="36" y="127"/>
                  </a:cubicBezTo>
                  <a:cubicBezTo>
                    <a:pt x="47" y="137"/>
                    <a:pt x="47" y="137"/>
                    <a:pt x="47" y="137"/>
                  </a:cubicBezTo>
                  <a:cubicBezTo>
                    <a:pt x="48" y="139"/>
                    <a:pt x="48" y="140"/>
                    <a:pt x="47" y="141"/>
                  </a:cubicBezTo>
                  <a:close/>
                  <a:moveTo>
                    <a:pt x="27" y="91"/>
                  </a:moveTo>
                  <a:cubicBezTo>
                    <a:pt x="29" y="93"/>
                    <a:pt x="32" y="94"/>
                    <a:pt x="34" y="94"/>
                  </a:cubicBezTo>
                  <a:cubicBezTo>
                    <a:pt x="37" y="94"/>
                    <a:pt x="39" y="93"/>
                    <a:pt x="41" y="91"/>
                  </a:cubicBezTo>
                  <a:cubicBezTo>
                    <a:pt x="53" y="80"/>
                    <a:pt x="53" y="80"/>
                    <a:pt x="53" y="80"/>
                  </a:cubicBezTo>
                  <a:cubicBezTo>
                    <a:pt x="55" y="78"/>
                    <a:pt x="56" y="75"/>
                    <a:pt x="56" y="73"/>
                  </a:cubicBezTo>
                  <a:cubicBezTo>
                    <a:pt x="56" y="70"/>
                    <a:pt x="55" y="68"/>
                    <a:pt x="53" y="66"/>
                  </a:cubicBezTo>
                  <a:cubicBezTo>
                    <a:pt x="41" y="54"/>
                    <a:pt x="41" y="54"/>
                    <a:pt x="41" y="54"/>
                  </a:cubicBezTo>
                  <a:cubicBezTo>
                    <a:pt x="39" y="52"/>
                    <a:pt x="37" y="51"/>
                    <a:pt x="34" y="51"/>
                  </a:cubicBezTo>
                  <a:cubicBezTo>
                    <a:pt x="32" y="51"/>
                    <a:pt x="29" y="52"/>
                    <a:pt x="27" y="54"/>
                  </a:cubicBezTo>
                  <a:cubicBezTo>
                    <a:pt x="16" y="66"/>
                    <a:pt x="16" y="66"/>
                    <a:pt x="16" y="66"/>
                  </a:cubicBezTo>
                  <a:cubicBezTo>
                    <a:pt x="14" y="68"/>
                    <a:pt x="13" y="70"/>
                    <a:pt x="13" y="73"/>
                  </a:cubicBezTo>
                  <a:cubicBezTo>
                    <a:pt x="13" y="75"/>
                    <a:pt x="14" y="78"/>
                    <a:pt x="16" y="80"/>
                  </a:cubicBezTo>
                  <a:lnTo>
                    <a:pt x="27" y="91"/>
                  </a:lnTo>
                  <a:close/>
                  <a:moveTo>
                    <a:pt x="728" y="111"/>
                  </a:moveTo>
                  <a:cubicBezTo>
                    <a:pt x="728" y="79"/>
                    <a:pt x="698" y="73"/>
                    <a:pt x="674" y="67"/>
                  </a:cubicBezTo>
                  <a:cubicBezTo>
                    <a:pt x="654" y="62"/>
                    <a:pt x="635" y="58"/>
                    <a:pt x="635" y="41"/>
                  </a:cubicBezTo>
                  <a:cubicBezTo>
                    <a:pt x="635" y="27"/>
                    <a:pt x="648" y="15"/>
                    <a:pt x="670" y="15"/>
                  </a:cubicBezTo>
                  <a:cubicBezTo>
                    <a:pt x="691" y="15"/>
                    <a:pt x="708" y="23"/>
                    <a:pt x="718" y="32"/>
                  </a:cubicBezTo>
                  <a:cubicBezTo>
                    <a:pt x="723" y="32"/>
                    <a:pt x="723" y="32"/>
                    <a:pt x="723" y="32"/>
                  </a:cubicBezTo>
                  <a:cubicBezTo>
                    <a:pt x="723" y="16"/>
                    <a:pt x="723" y="16"/>
                    <a:pt x="723" y="16"/>
                  </a:cubicBezTo>
                  <a:cubicBezTo>
                    <a:pt x="714" y="8"/>
                    <a:pt x="695" y="0"/>
                    <a:pt x="674" y="0"/>
                  </a:cubicBezTo>
                  <a:cubicBezTo>
                    <a:pt x="638" y="0"/>
                    <a:pt x="617" y="18"/>
                    <a:pt x="617" y="41"/>
                  </a:cubicBezTo>
                  <a:cubicBezTo>
                    <a:pt x="617" y="72"/>
                    <a:pt x="647" y="77"/>
                    <a:pt x="672" y="83"/>
                  </a:cubicBezTo>
                  <a:cubicBezTo>
                    <a:pt x="691" y="88"/>
                    <a:pt x="711" y="93"/>
                    <a:pt x="711" y="111"/>
                  </a:cubicBezTo>
                  <a:cubicBezTo>
                    <a:pt x="711" y="121"/>
                    <a:pt x="699" y="134"/>
                    <a:pt x="675" y="134"/>
                  </a:cubicBezTo>
                  <a:cubicBezTo>
                    <a:pt x="657" y="134"/>
                    <a:pt x="633" y="124"/>
                    <a:pt x="620" y="110"/>
                  </a:cubicBezTo>
                  <a:cubicBezTo>
                    <a:pt x="615" y="110"/>
                    <a:pt x="615" y="110"/>
                    <a:pt x="615" y="110"/>
                  </a:cubicBezTo>
                  <a:cubicBezTo>
                    <a:pt x="615" y="130"/>
                    <a:pt x="615" y="130"/>
                    <a:pt x="615" y="130"/>
                  </a:cubicBezTo>
                  <a:cubicBezTo>
                    <a:pt x="633" y="144"/>
                    <a:pt x="652" y="150"/>
                    <a:pt x="675" y="150"/>
                  </a:cubicBezTo>
                  <a:cubicBezTo>
                    <a:pt x="709" y="150"/>
                    <a:pt x="728" y="132"/>
                    <a:pt x="728" y="111"/>
                  </a:cubicBezTo>
                  <a:close/>
                  <a:moveTo>
                    <a:pt x="718" y="191"/>
                  </a:moveTo>
                  <a:cubicBezTo>
                    <a:pt x="714" y="191"/>
                    <a:pt x="712" y="193"/>
                    <a:pt x="710" y="194"/>
                  </a:cubicBezTo>
                  <a:cubicBezTo>
                    <a:pt x="710" y="198"/>
                    <a:pt x="710" y="198"/>
                    <a:pt x="710" y="198"/>
                  </a:cubicBezTo>
                  <a:cubicBezTo>
                    <a:pt x="710" y="198"/>
                    <a:pt x="710" y="198"/>
                    <a:pt x="710" y="198"/>
                  </a:cubicBezTo>
                  <a:cubicBezTo>
                    <a:pt x="713" y="196"/>
                    <a:pt x="715" y="195"/>
                    <a:pt x="718" y="195"/>
                  </a:cubicBezTo>
                  <a:cubicBezTo>
                    <a:pt x="721" y="195"/>
                    <a:pt x="723" y="197"/>
                    <a:pt x="724" y="199"/>
                  </a:cubicBezTo>
                  <a:cubicBezTo>
                    <a:pt x="724" y="200"/>
                    <a:pt x="724" y="200"/>
                    <a:pt x="724" y="200"/>
                  </a:cubicBezTo>
                  <a:cubicBezTo>
                    <a:pt x="722" y="200"/>
                    <a:pt x="719" y="201"/>
                    <a:pt x="717" y="201"/>
                  </a:cubicBezTo>
                  <a:cubicBezTo>
                    <a:pt x="712" y="202"/>
                    <a:pt x="708" y="204"/>
                    <a:pt x="708" y="209"/>
                  </a:cubicBezTo>
                  <a:cubicBezTo>
                    <a:pt x="708" y="213"/>
                    <a:pt x="711" y="216"/>
                    <a:pt x="716" y="216"/>
                  </a:cubicBezTo>
                  <a:cubicBezTo>
                    <a:pt x="719" y="216"/>
                    <a:pt x="722" y="215"/>
                    <a:pt x="724" y="212"/>
                  </a:cubicBezTo>
                  <a:cubicBezTo>
                    <a:pt x="724" y="212"/>
                    <a:pt x="724" y="212"/>
                    <a:pt x="724" y="212"/>
                  </a:cubicBezTo>
                  <a:cubicBezTo>
                    <a:pt x="724" y="215"/>
                    <a:pt x="724" y="215"/>
                    <a:pt x="724" y="215"/>
                  </a:cubicBezTo>
                  <a:cubicBezTo>
                    <a:pt x="728" y="215"/>
                    <a:pt x="728" y="215"/>
                    <a:pt x="728" y="215"/>
                  </a:cubicBezTo>
                  <a:cubicBezTo>
                    <a:pt x="728" y="210"/>
                    <a:pt x="728" y="206"/>
                    <a:pt x="728" y="201"/>
                  </a:cubicBezTo>
                  <a:cubicBezTo>
                    <a:pt x="728" y="195"/>
                    <a:pt x="724" y="191"/>
                    <a:pt x="718" y="191"/>
                  </a:cubicBezTo>
                  <a:close/>
                  <a:moveTo>
                    <a:pt x="724" y="208"/>
                  </a:moveTo>
                  <a:cubicBezTo>
                    <a:pt x="724" y="208"/>
                    <a:pt x="724" y="208"/>
                    <a:pt x="724" y="208"/>
                  </a:cubicBezTo>
                  <a:cubicBezTo>
                    <a:pt x="724" y="211"/>
                    <a:pt x="720" y="213"/>
                    <a:pt x="718" y="213"/>
                  </a:cubicBezTo>
                  <a:cubicBezTo>
                    <a:pt x="714" y="213"/>
                    <a:pt x="712" y="211"/>
                    <a:pt x="712" y="209"/>
                  </a:cubicBezTo>
                  <a:cubicBezTo>
                    <a:pt x="712" y="206"/>
                    <a:pt x="714" y="205"/>
                    <a:pt x="718" y="204"/>
                  </a:cubicBezTo>
                  <a:cubicBezTo>
                    <a:pt x="720" y="204"/>
                    <a:pt x="722" y="203"/>
                    <a:pt x="724" y="203"/>
                  </a:cubicBezTo>
                  <a:lnTo>
                    <a:pt x="724" y="208"/>
                  </a:lnTo>
                  <a:close/>
                  <a:moveTo>
                    <a:pt x="700" y="186"/>
                  </a:moveTo>
                  <a:cubicBezTo>
                    <a:pt x="704" y="186"/>
                    <a:pt x="704" y="186"/>
                    <a:pt x="704" y="186"/>
                  </a:cubicBezTo>
                  <a:cubicBezTo>
                    <a:pt x="704" y="181"/>
                    <a:pt x="704" y="181"/>
                    <a:pt x="704" y="181"/>
                  </a:cubicBezTo>
                  <a:cubicBezTo>
                    <a:pt x="700" y="181"/>
                    <a:pt x="700" y="181"/>
                    <a:pt x="700" y="181"/>
                  </a:cubicBezTo>
                  <a:lnTo>
                    <a:pt x="700" y="186"/>
                  </a:lnTo>
                  <a:close/>
                  <a:moveTo>
                    <a:pt x="180" y="85"/>
                  </a:moveTo>
                  <a:cubicBezTo>
                    <a:pt x="180" y="86"/>
                    <a:pt x="181" y="86"/>
                    <a:pt x="182" y="86"/>
                  </a:cubicBezTo>
                  <a:cubicBezTo>
                    <a:pt x="182" y="86"/>
                    <a:pt x="183" y="86"/>
                    <a:pt x="183" y="85"/>
                  </a:cubicBezTo>
                  <a:cubicBezTo>
                    <a:pt x="194" y="75"/>
                    <a:pt x="194" y="75"/>
                    <a:pt x="194" y="75"/>
                  </a:cubicBezTo>
                  <a:cubicBezTo>
                    <a:pt x="195" y="74"/>
                    <a:pt x="195" y="72"/>
                    <a:pt x="194" y="71"/>
                  </a:cubicBezTo>
                  <a:cubicBezTo>
                    <a:pt x="183" y="61"/>
                    <a:pt x="183" y="61"/>
                    <a:pt x="183" y="61"/>
                  </a:cubicBezTo>
                  <a:cubicBezTo>
                    <a:pt x="183" y="60"/>
                    <a:pt x="182" y="60"/>
                    <a:pt x="182" y="60"/>
                  </a:cubicBezTo>
                  <a:cubicBezTo>
                    <a:pt x="181" y="60"/>
                    <a:pt x="180" y="60"/>
                    <a:pt x="180" y="61"/>
                  </a:cubicBezTo>
                  <a:cubicBezTo>
                    <a:pt x="169" y="71"/>
                    <a:pt x="169" y="71"/>
                    <a:pt x="169" y="71"/>
                  </a:cubicBezTo>
                  <a:cubicBezTo>
                    <a:pt x="169" y="72"/>
                    <a:pt x="168" y="72"/>
                    <a:pt x="168" y="73"/>
                  </a:cubicBezTo>
                  <a:cubicBezTo>
                    <a:pt x="168" y="74"/>
                    <a:pt x="169" y="75"/>
                    <a:pt x="169" y="75"/>
                  </a:cubicBezTo>
                  <a:lnTo>
                    <a:pt x="180" y="85"/>
                  </a:lnTo>
                  <a:close/>
                  <a:moveTo>
                    <a:pt x="685" y="192"/>
                  </a:moveTo>
                  <a:cubicBezTo>
                    <a:pt x="682" y="192"/>
                    <a:pt x="678" y="193"/>
                    <a:pt x="677" y="196"/>
                  </a:cubicBezTo>
                  <a:cubicBezTo>
                    <a:pt x="676" y="196"/>
                    <a:pt x="676" y="196"/>
                    <a:pt x="676" y="196"/>
                  </a:cubicBezTo>
                  <a:cubicBezTo>
                    <a:pt x="676" y="192"/>
                    <a:pt x="676" y="192"/>
                    <a:pt x="676" y="192"/>
                  </a:cubicBezTo>
                  <a:cubicBezTo>
                    <a:pt x="673" y="192"/>
                    <a:pt x="673" y="192"/>
                    <a:pt x="673" y="192"/>
                  </a:cubicBezTo>
                  <a:cubicBezTo>
                    <a:pt x="673" y="215"/>
                    <a:pt x="673" y="215"/>
                    <a:pt x="673" y="215"/>
                  </a:cubicBezTo>
                  <a:cubicBezTo>
                    <a:pt x="677" y="215"/>
                    <a:pt x="677" y="215"/>
                    <a:pt x="677" y="215"/>
                  </a:cubicBezTo>
                  <a:cubicBezTo>
                    <a:pt x="677" y="200"/>
                    <a:pt x="677" y="200"/>
                    <a:pt x="677" y="200"/>
                  </a:cubicBezTo>
                  <a:cubicBezTo>
                    <a:pt x="677" y="197"/>
                    <a:pt x="681" y="195"/>
                    <a:pt x="684" y="195"/>
                  </a:cubicBezTo>
                  <a:cubicBezTo>
                    <a:pt x="687" y="195"/>
                    <a:pt x="690" y="197"/>
                    <a:pt x="690" y="201"/>
                  </a:cubicBezTo>
                  <a:cubicBezTo>
                    <a:pt x="690" y="215"/>
                    <a:pt x="690" y="215"/>
                    <a:pt x="690" y="215"/>
                  </a:cubicBezTo>
                  <a:cubicBezTo>
                    <a:pt x="694" y="215"/>
                    <a:pt x="694" y="215"/>
                    <a:pt x="694" y="215"/>
                  </a:cubicBezTo>
                  <a:cubicBezTo>
                    <a:pt x="694" y="200"/>
                    <a:pt x="694" y="200"/>
                    <a:pt x="694" y="200"/>
                  </a:cubicBezTo>
                  <a:cubicBezTo>
                    <a:pt x="694" y="194"/>
                    <a:pt x="690" y="192"/>
                    <a:pt x="685" y="192"/>
                  </a:cubicBezTo>
                  <a:close/>
                  <a:moveTo>
                    <a:pt x="501" y="196"/>
                  </a:moveTo>
                  <a:cubicBezTo>
                    <a:pt x="500" y="196"/>
                    <a:pt x="500" y="196"/>
                    <a:pt x="500" y="196"/>
                  </a:cubicBezTo>
                  <a:cubicBezTo>
                    <a:pt x="500" y="192"/>
                    <a:pt x="500" y="192"/>
                    <a:pt x="500" y="192"/>
                  </a:cubicBezTo>
                  <a:cubicBezTo>
                    <a:pt x="496" y="192"/>
                    <a:pt x="496" y="192"/>
                    <a:pt x="496" y="192"/>
                  </a:cubicBezTo>
                  <a:cubicBezTo>
                    <a:pt x="496" y="215"/>
                    <a:pt x="496" y="215"/>
                    <a:pt x="496" y="215"/>
                  </a:cubicBezTo>
                  <a:cubicBezTo>
                    <a:pt x="500" y="215"/>
                    <a:pt x="500" y="215"/>
                    <a:pt x="500" y="215"/>
                  </a:cubicBezTo>
                  <a:cubicBezTo>
                    <a:pt x="500" y="202"/>
                    <a:pt x="500" y="202"/>
                    <a:pt x="500" y="202"/>
                  </a:cubicBezTo>
                  <a:cubicBezTo>
                    <a:pt x="501" y="198"/>
                    <a:pt x="503" y="195"/>
                    <a:pt x="506" y="195"/>
                  </a:cubicBezTo>
                  <a:cubicBezTo>
                    <a:pt x="509" y="195"/>
                    <a:pt x="509" y="195"/>
                    <a:pt x="509" y="195"/>
                  </a:cubicBezTo>
                  <a:cubicBezTo>
                    <a:pt x="509" y="192"/>
                    <a:pt x="509" y="192"/>
                    <a:pt x="509" y="192"/>
                  </a:cubicBezTo>
                  <a:cubicBezTo>
                    <a:pt x="506" y="192"/>
                    <a:pt x="506" y="192"/>
                    <a:pt x="506" y="192"/>
                  </a:cubicBezTo>
                  <a:cubicBezTo>
                    <a:pt x="503" y="192"/>
                    <a:pt x="501" y="193"/>
                    <a:pt x="501" y="196"/>
                  </a:cubicBezTo>
                  <a:close/>
                  <a:moveTo>
                    <a:pt x="513" y="215"/>
                  </a:moveTo>
                  <a:cubicBezTo>
                    <a:pt x="517" y="215"/>
                    <a:pt x="517" y="215"/>
                    <a:pt x="517" y="215"/>
                  </a:cubicBezTo>
                  <a:cubicBezTo>
                    <a:pt x="517" y="192"/>
                    <a:pt x="517" y="192"/>
                    <a:pt x="517" y="192"/>
                  </a:cubicBezTo>
                  <a:cubicBezTo>
                    <a:pt x="513" y="192"/>
                    <a:pt x="513" y="192"/>
                    <a:pt x="513" y="192"/>
                  </a:cubicBezTo>
                  <a:lnTo>
                    <a:pt x="513" y="215"/>
                  </a:lnTo>
                  <a:close/>
                  <a:moveTo>
                    <a:pt x="525" y="2"/>
                  </a:moveTo>
                  <a:cubicBezTo>
                    <a:pt x="472" y="142"/>
                    <a:pt x="472" y="142"/>
                    <a:pt x="472" y="142"/>
                  </a:cubicBezTo>
                  <a:cubicBezTo>
                    <a:pt x="472" y="147"/>
                    <a:pt x="472" y="147"/>
                    <a:pt x="472" y="147"/>
                  </a:cubicBezTo>
                  <a:cubicBezTo>
                    <a:pt x="487" y="147"/>
                    <a:pt x="487" y="147"/>
                    <a:pt x="487" y="147"/>
                  </a:cubicBezTo>
                  <a:cubicBezTo>
                    <a:pt x="506" y="95"/>
                    <a:pt x="506" y="95"/>
                    <a:pt x="506" y="95"/>
                  </a:cubicBezTo>
                  <a:cubicBezTo>
                    <a:pt x="569" y="95"/>
                    <a:pt x="569" y="95"/>
                    <a:pt x="569" y="95"/>
                  </a:cubicBezTo>
                  <a:cubicBezTo>
                    <a:pt x="589" y="147"/>
                    <a:pt x="589" y="147"/>
                    <a:pt x="589" y="147"/>
                  </a:cubicBezTo>
                  <a:cubicBezTo>
                    <a:pt x="606" y="147"/>
                    <a:pt x="606" y="147"/>
                    <a:pt x="606" y="147"/>
                  </a:cubicBezTo>
                  <a:cubicBezTo>
                    <a:pt x="606" y="142"/>
                    <a:pt x="606" y="142"/>
                    <a:pt x="606" y="142"/>
                  </a:cubicBezTo>
                  <a:cubicBezTo>
                    <a:pt x="551" y="2"/>
                    <a:pt x="551" y="2"/>
                    <a:pt x="551" y="2"/>
                  </a:cubicBezTo>
                  <a:lnTo>
                    <a:pt x="525" y="2"/>
                  </a:lnTo>
                  <a:close/>
                  <a:moveTo>
                    <a:pt x="512" y="81"/>
                  </a:moveTo>
                  <a:cubicBezTo>
                    <a:pt x="534" y="23"/>
                    <a:pt x="534" y="23"/>
                    <a:pt x="534" y="23"/>
                  </a:cubicBezTo>
                  <a:cubicBezTo>
                    <a:pt x="537" y="14"/>
                    <a:pt x="537" y="14"/>
                    <a:pt x="537" y="14"/>
                  </a:cubicBezTo>
                  <a:cubicBezTo>
                    <a:pt x="537" y="14"/>
                    <a:pt x="537" y="14"/>
                    <a:pt x="537" y="14"/>
                  </a:cubicBezTo>
                  <a:cubicBezTo>
                    <a:pt x="540" y="23"/>
                    <a:pt x="540" y="23"/>
                    <a:pt x="540" y="23"/>
                  </a:cubicBezTo>
                  <a:cubicBezTo>
                    <a:pt x="563" y="81"/>
                    <a:pt x="563" y="81"/>
                    <a:pt x="563" y="81"/>
                  </a:cubicBezTo>
                  <a:lnTo>
                    <a:pt x="512" y="81"/>
                  </a:lnTo>
                  <a:close/>
                  <a:moveTo>
                    <a:pt x="480" y="191"/>
                  </a:moveTo>
                  <a:cubicBezTo>
                    <a:pt x="477" y="191"/>
                    <a:pt x="474" y="193"/>
                    <a:pt x="473" y="195"/>
                  </a:cubicBezTo>
                  <a:cubicBezTo>
                    <a:pt x="473" y="195"/>
                    <a:pt x="473" y="195"/>
                    <a:pt x="473" y="195"/>
                  </a:cubicBezTo>
                  <a:cubicBezTo>
                    <a:pt x="473" y="192"/>
                    <a:pt x="473" y="192"/>
                    <a:pt x="473" y="192"/>
                  </a:cubicBezTo>
                  <a:cubicBezTo>
                    <a:pt x="469" y="192"/>
                    <a:pt x="469" y="192"/>
                    <a:pt x="469" y="192"/>
                  </a:cubicBezTo>
                  <a:cubicBezTo>
                    <a:pt x="469" y="225"/>
                    <a:pt x="469" y="225"/>
                    <a:pt x="469" y="225"/>
                  </a:cubicBezTo>
                  <a:cubicBezTo>
                    <a:pt x="473" y="225"/>
                    <a:pt x="473" y="225"/>
                    <a:pt x="473" y="225"/>
                  </a:cubicBezTo>
                  <a:cubicBezTo>
                    <a:pt x="473" y="212"/>
                    <a:pt x="473" y="212"/>
                    <a:pt x="473" y="212"/>
                  </a:cubicBezTo>
                  <a:cubicBezTo>
                    <a:pt x="473" y="212"/>
                    <a:pt x="473" y="212"/>
                    <a:pt x="473" y="212"/>
                  </a:cubicBezTo>
                  <a:cubicBezTo>
                    <a:pt x="474" y="214"/>
                    <a:pt x="477" y="216"/>
                    <a:pt x="480" y="216"/>
                  </a:cubicBezTo>
                  <a:cubicBezTo>
                    <a:pt x="486" y="216"/>
                    <a:pt x="491" y="211"/>
                    <a:pt x="491" y="203"/>
                  </a:cubicBezTo>
                  <a:cubicBezTo>
                    <a:pt x="491" y="196"/>
                    <a:pt x="487" y="191"/>
                    <a:pt x="480" y="191"/>
                  </a:cubicBezTo>
                  <a:close/>
                  <a:moveTo>
                    <a:pt x="479" y="212"/>
                  </a:moveTo>
                  <a:cubicBezTo>
                    <a:pt x="476" y="212"/>
                    <a:pt x="473" y="211"/>
                    <a:pt x="473" y="208"/>
                  </a:cubicBezTo>
                  <a:cubicBezTo>
                    <a:pt x="473" y="201"/>
                    <a:pt x="473" y="201"/>
                    <a:pt x="473" y="201"/>
                  </a:cubicBezTo>
                  <a:cubicBezTo>
                    <a:pt x="473" y="197"/>
                    <a:pt x="476" y="195"/>
                    <a:pt x="479" y="195"/>
                  </a:cubicBezTo>
                  <a:cubicBezTo>
                    <a:pt x="484" y="195"/>
                    <a:pt x="488" y="198"/>
                    <a:pt x="488" y="203"/>
                  </a:cubicBezTo>
                  <a:cubicBezTo>
                    <a:pt x="488" y="209"/>
                    <a:pt x="484" y="212"/>
                    <a:pt x="479" y="212"/>
                  </a:cubicBezTo>
                  <a:close/>
                  <a:moveTo>
                    <a:pt x="513" y="186"/>
                  </a:moveTo>
                  <a:cubicBezTo>
                    <a:pt x="517" y="186"/>
                    <a:pt x="517" y="186"/>
                    <a:pt x="517" y="186"/>
                  </a:cubicBezTo>
                  <a:cubicBezTo>
                    <a:pt x="517" y="181"/>
                    <a:pt x="517" y="181"/>
                    <a:pt x="517" y="181"/>
                  </a:cubicBezTo>
                  <a:cubicBezTo>
                    <a:pt x="513" y="181"/>
                    <a:pt x="513" y="181"/>
                    <a:pt x="513" y="181"/>
                  </a:cubicBezTo>
                  <a:lnTo>
                    <a:pt x="513" y="186"/>
                  </a:lnTo>
                  <a:close/>
                  <a:moveTo>
                    <a:pt x="566" y="204"/>
                  </a:moveTo>
                  <a:cubicBezTo>
                    <a:pt x="566" y="197"/>
                    <a:pt x="563" y="191"/>
                    <a:pt x="555" y="191"/>
                  </a:cubicBezTo>
                  <a:cubicBezTo>
                    <a:pt x="548" y="191"/>
                    <a:pt x="544" y="197"/>
                    <a:pt x="544" y="203"/>
                  </a:cubicBezTo>
                  <a:cubicBezTo>
                    <a:pt x="544" y="212"/>
                    <a:pt x="549" y="216"/>
                    <a:pt x="557" y="216"/>
                  </a:cubicBezTo>
                  <a:cubicBezTo>
                    <a:pt x="559" y="216"/>
                    <a:pt x="563" y="215"/>
                    <a:pt x="565" y="213"/>
                  </a:cubicBezTo>
                  <a:cubicBezTo>
                    <a:pt x="565" y="210"/>
                    <a:pt x="565" y="210"/>
                    <a:pt x="565" y="210"/>
                  </a:cubicBezTo>
                  <a:cubicBezTo>
                    <a:pt x="564" y="210"/>
                    <a:pt x="564" y="210"/>
                    <a:pt x="564" y="210"/>
                  </a:cubicBezTo>
                  <a:cubicBezTo>
                    <a:pt x="562" y="212"/>
                    <a:pt x="559" y="213"/>
                    <a:pt x="557" y="213"/>
                  </a:cubicBezTo>
                  <a:cubicBezTo>
                    <a:pt x="552" y="213"/>
                    <a:pt x="550" y="211"/>
                    <a:pt x="549" y="208"/>
                  </a:cubicBezTo>
                  <a:cubicBezTo>
                    <a:pt x="548" y="207"/>
                    <a:pt x="548" y="206"/>
                    <a:pt x="548" y="204"/>
                  </a:cubicBezTo>
                  <a:cubicBezTo>
                    <a:pt x="548" y="204"/>
                    <a:pt x="548" y="204"/>
                    <a:pt x="548" y="204"/>
                  </a:cubicBezTo>
                  <a:lnTo>
                    <a:pt x="566" y="204"/>
                  </a:lnTo>
                  <a:close/>
                  <a:moveTo>
                    <a:pt x="555" y="194"/>
                  </a:moveTo>
                  <a:cubicBezTo>
                    <a:pt x="559" y="194"/>
                    <a:pt x="562" y="197"/>
                    <a:pt x="562" y="201"/>
                  </a:cubicBezTo>
                  <a:cubicBezTo>
                    <a:pt x="548" y="201"/>
                    <a:pt x="548" y="201"/>
                    <a:pt x="548" y="201"/>
                  </a:cubicBezTo>
                  <a:cubicBezTo>
                    <a:pt x="549" y="197"/>
                    <a:pt x="551" y="194"/>
                    <a:pt x="555" y="194"/>
                  </a:cubicBezTo>
                  <a:close/>
                  <a:moveTo>
                    <a:pt x="526" y="198"/>
                  </a:moveTo>
                  <a:cubicBezTo>
                    <a:pt x="526" y="196"/>
                    <a:pt x="528" y="194"/>
                    <a:pt x="532" y="194"/>
                  </a:cubicBezTo>
                  <a:cubicBezTo>
                    <a:pt x="536" y="194"/>
                    <a:pt x="538" y="196"/>
                    <a:pt x="539" y="197"/>
                  </a:cubicBezTo>
                  <a:cubicBezTo>
                    <a:pt x="540" y="197"/>
                    <a:pt x="540" y="197"/>
                    <a:pt x="540" y="197"/>
                  </a:cubicBezTo>
                  <a:cubicBezTo>
                    <a:pt x="540" y="193"/>
                    <a:pt x="540" y="193"/>
                    <a:pt x="540" y="193"/>
                  </a:cubicBezTo>
                  <a:cubicBezTo>
                    <a:pt x="538" y="193"/>
                    <a:pt x="536" y="192"/>
                    <a:pt x="532" y="192"/>
                  </a:cubicBezTo>
                  <a:cubicBezTo>
                    <a:pt x="526" y="192"/>
                    <a:pt x="523" y="194"/>
                    <a:pt x="523" y="198"/>
                  </a:cubicBezTo>
                  <a:cubicBezTo>
                    <a:pt x="523" y="206"/>
                    <a:pt x="537" y="204"/>
                    <a:pt x="537" y="209"/>
                  </a:cubicBezTo>
                  <a:cubicBezTo>
                    <a:pt x="537" y="212"/>
                    <a:pt x="535" y="213"/>
                    <a:pt x="532" y="213"/>
                  </a:cubicBezTo>
                  <a:cubicBezTo>
                    <a:pt x="529" y="213"/>
                    <a:pt x="525" y="211"/>
                    <a:pt x="524" y="210"/>
                  </a:cubicBezTo>
                  <a:cubicBezTo>
                    <a:pt x="523" y="210"/>
                    <a:pt x="523" y="210"/>
                    <a:pt x="523" y="210"/>
                  </a:cubicBezTo>
                  <a:cubicBezTo>
                    <a:pt x="523" y="213"/>
                    <a:pt x="523" y="213"/>
                    <a:pt x="523" y="213"/>
                  </a:cubicBezTo>
                  <a:cubicBezTo>
                    <a:pt x="525" y="215"/>
                    <a:pt x="528" y="216"/>
                    <a:pt x="531" y="216"/>
                  </a:cubicBezTo>
                  <a:cubicBezTo>
                    <a:pt x="538" y="216"/>
                    <a:pt x="541" y="213"/>
                    <a:pt x="541" y="209"/>
                  </a:cubicBezTo>
                  <a:cubicBezTo>
                    <a:pt x="541" y="201"/>
                    <a:pt x="526" y="203"/>
                    <a:pt x="526" y="198"/>
                  </a:cubicBezTo>
                  <a:close/>
                  <a:moveTo>
                    <a:pt x="359" y="215"/>
                  </a:moveTo>
                  <a:cubicBezTo>
                    <a:pt x="382" y="215"/>
                    <a:pt x="382" y="215"/>
                    <a:pt x="382" y="215"/>
                  </a:cubicBezTo>
                  <a:cubicBezTo>
                    <a:pt x="382" y="212"/>
                    <a:pt x="382" y="212"/>
                    <a:pt x="382" y="212"/>
                  </a:cubicBezTo>
                  <a:cubicBezTo>
                    <a:pt x="363" y="212"/>
                    <a:pt x="363" y="212"/>
                    <a:pt x="363" y="212"/>
                  </a:cubicBezTo>
                  <a:cubicBezTo>
                    <a:pt x="363" y="200"/>
                    <a:pt x="363" y="200"/>
                    <a:pt x="363" y="200"/>
                  </a:cubicBezTo>
                  <a:cubicBezTo>
                    <a:pt x="381" y="200"/>
                    <a:pt x="381" y="200"/>
                    <a:pt x="381" y="200"/>
                  </a:cubicBezTo>
                  <a:cubicBezTo>
                    <a:pt x="381" y="197"/>
                    <a:pt x="381" y="197"/>
                    <a:pt x="381" y="197"/>
                  </a:cubicBezTo>
                  <a:cubicBezTo>
                    <a:pt x="363" y="197"/>
                    <a:pt x="363" y="197"/>
                    <a:pt x="363" y="197"/>
                  </a:cubicBezTo>
                  <a:cubicBezTo>
                    <a:pt x="363" y="185"/>
                    <a:pt x="363" y="185"/>
                    <a:pt x="363" y="185"/>
                  </a:cubicBezTo>
                  <a:cubicBezTo>
                    <a:pt x="382" y="185"/>
                    <a:pt x="382" y="185"/>
                    <a:pt x="382" y="185"/>
                  </a:cubicBezTo>
                  <a:cubicBezTo>
                    <a:pt x="382" y="182"/>
                    <a:pt x="382" y="182"/>
                    <a:pt x="382" y="182"/>
                  </a:cubicBezTo>
                  <a:cubicBezTo>
                    <a:pt x="359" y="182"/>
                    <a:pt x="359" y="182"/>
                    <a:pt x="359" y="182"/>
                  </a:cubicBezTo>
                  <a:lnTo>
                    <a:pt x="359" y="215"/>
                  </a:lnTo>
                  <a:close/>
                  <a:moveTo>
                    <a:pt x="457" y="196"/>
                  </a:moveTo>
                  <a:cubicBezTo>
                    <a:pt x="456" y="196"/>
                    <a:pt x="456" y="196"/>
                    <a:pt x="456" y="196"/>
                  </a:cubicBezTo>
                  <a:cubicBezTo>
                    <a:pt x="456" y="192"/>
                    <a:pt x="456" y="192"/>
                    <a:pt x="456" y="192"/>
                  </a:cubicBezTo>
                  <a:cubicBezTo>
                    <a:pt x="453" y="192"/>
                    <a:pt x="453" y="192"/>
                    <a:pt x="453" y="192"/>
                  </a:cubicBezTo>
                  <a:cubicBezTo>
                    <a:pt x="453" y="215"/>
                    <a:pt x="453" y="215"/>
                    <a:pt x="453" y="215"/>
                  </a:cubicBezTo>
                  <a:cubicBezTo>
                    <a:pt x="457" y="215"/>
                    <a:pt x="457" y="215"/>
                    <a:pt x="457" y="215"/>
                  </a:cubicBezTo>
                  <a:cubicBezTo>
                    <a:pt x="457" y="202"/>
                    <a:pt x="457" y="202"/>
                    <a:pt x="457" y="202"/>
                  </a:cubicBezTo>
                  <a:cubicBezTo>
                    <a:pt x="457" y="198"/>
                    <a:pt x="459" y="195"/>
                    <a:pt x="462" y="195"/>
                  </a:cubicBezTo>
                  <a:cubicBezTo>
                    <a:pt x="465" y="195"/>
                    <a:pt x="465" y="195"/>
                    <a:pt x="465" y="195"/>
                  </a:cubicBezTo>
                  <a:cubicBezTo>
                    <a:pt x="465" y="192"/>
                    <a:pt x="465" y="192"/>
                    <a:pt x="465" y="192"/>
                  </a:cubicBezTo>
                  <a:cubicBezTo>
                    <a:pt x="462" y="192"/>
                    <a:pt x="462" y="192"/>
                    <a:pt x="462" y="192"/>
                  </a:cubicBezTo>
                  <a:cubicBezTo>
                    <a:pt x="459" y="192"/>
                    <a:pt x="458" y="193"/>
                    <a:pt x="457" y="196"/>
                  </a:cubicBezTo>
                  <a:close/>
                  <a:moveTo>
                    <a:pt x="302" y="8"/>
                  </a:moveTo>
                  <a:cubicBezTo>
                    <a:pt x="301" y="4"/>
                    <a:pt x="297" y="2"/>
                    <a:pt x="293" y="2"/>
                  </a:cubicBezTo>
                  <a:cubicBezTo>
                    <a:pt x="164" y="2"/>
                    <a:pt x="164" y="2"/>
                    <a:pt x="164" y="2"/>
                  </a:cubicBezTo>
                  <a:cubicBezTo>
                    <a:pt x="161" y="2"/>
                    <a:pt x="159" y="3"/>
                    <a:pt x="157" y="5"/>
                  </a:cubicBezTo>
                  <a:cubicBezTo>
                    <a:pt x="73" y="89"/>
                    <a:pt x="73" y="89"/>
                    <a:pt x="73" y="89"/>
                  </a:cubicBezTo>
                  <a:cubicBezTo>
                    <a:pt x="69" y="92"/>
                    <a:pt x="69" y="99"/>
                    <a:pt x="73" y="103"/>
                  </a:cubicBezTo>
                  <a:cubicBezTo>
                    <a:pt x="101" y="131"/>
                    <a:pt x="101" y="131"/>
                    <a:pt x="101" y="131"/>
                  </a:cubicBezTo>
                  <a:cubicBezTo>
                    <a:pt x="89" y="143"/>
                    <a:pt x="89" y="143"/>
                    <a:pt x="89" y="143"/>
                  </a:cubicBezTo>
                  <a:cubicBezTo>
                    <a:pt x="85" y="147"/>
                    <a:pt x="85" y="153"/>
                    <a:pt x="89" y="157"/>
                  </a:cubicBezTo>
                  <a:cubicBezTo>
                    <a:pt x="131" y="199"/>
                    <a:pt x="131" y="199"/>
                    <a:pt x="131" y="199"/>
                  </a:cubicBezTo>
                  <a:cubicBezTo>
                    <a:pt x="135" y="203"/>
                    <a:pt x="141" y="203"/>
                    <a:pt x="145" y="199"/>
                  </a:cubicBezTo>
                  <a:cubicBezTo>
                    <a:pt x="158" y="186"/>
                    <a:pt x="158" y="186"/>
                    <a:pt x="158" y="186"/>
                  </a:cubicBezTo>
                  <a:cubicBezTo>
                    <a:pt x="195" y="222"/>
                    <a:pt x="195" y="222"/>
                    <a:pt x="195" y="222"/>
                  </a:cubicBezTo>
                  <a:cubicBezTo>
                    <a:pt x="197" y="224"/>
                    <a:pt x="199" y="225"/>
                    <a:pt x="202" y="225"/>
                  </a:cubicBezTo>
                  <a:cubicBezTo>
                    <a:pt x="204" y="225"/>
                    <a:pt x="207" y="224"/>
                    <a:pt x="209" y="222"/>
                  </a:cubicBezTo>
                  <a:cubicBezTo>
                    <a:pt x="298" y="133"/>
                    <a:pt x="298" y="133"/>
                    <a:pt x="298" y="133"/>
                  </a:cubicBezTo>
                  <a:cubicBezTo>
                    <a:pt x="300" y="131"/>
                    <a:pt x="301" y="128"/>
                    <a:pt x="301" y="126"/>
                  </a:cubicBezTo>
                  <a:cubicBezTo>
                    <a:pt x="301" y="123"/>
                    <a:pt x="300" y="120"/>
                    <a:pt x="298" y="119"/>
                  </a:cubicBezTo>
                  <a:cubicBezTo>
                    <a:pt x="249" y="69"/>
                    <a:pt x="249" y="69"/>
                    <a:pt x="249" y="69"/>
                  </a:cubicBezTo>
                  <a:cubicBezTo>
                    <a:pt x="300" y="19"/>
                    <a:pt x="300" y="19"/>
                    <a:pt x="300" y="19"/>
                  </a:cubicBezTo>
                  <a:cubicBezTo>
                    <a:pt x="303" y="16"/>
                    <a:pt x="304" y="12"/>
                    <a:pt x="302" y="8"/>
                  </a:cubicBezTo>
                  <a:close/>
                  <a:moveTo>
                    <a:pt x="217" y="57"/>
                  </a:moveTo>
                  <a:cubicBezTo>
                    <a:pt x="227" y="46"/>
                    <a:pt x="227" y="46"/>
                    <a:pt x="227" y="46"/>
                  </a:cubicBezTo>
                  <a:cubicBezTo>
                    <a:pt x="228" y="46"/>
                    <a:pt x="229" y="45"/>
                    <a:pt x="229" y="45"/>
                  </a:cubicBezTo>
                  <a:cubicBezTo>
                    <a:pt x="230" y="45"/>
                    <a:pt x="231" y="46"/>
                    <a:pt x="231" y="46"/>
                  </a:cubicBezTo>
                  <a:cubicBezTo>
                    <a:pt x="242" y="57"/>
                    <a:pt x="242" y="57"/>
                    <a:pt x="242" y="57"/>
                  </a:cubicBezTo>
                  <a:cubicBezTo>
                    <a:pt x="243" y="58"/>
                    <a:pt x="243" y="59"/>
                    <a:pt x="242" y="60"/>
                  </a:cubicBezTo>
                  <a:cubicBezTo>
                    <a:pt x="231" y="71"/>
                    <a:pt x="231" y="71"/>
                    <a:pt x="231" y="71"/>
                  </a:cubicBezTo>
                  <a:cubicBezTo>
                    <a:pt x="231" y="71"/>
                    <a:pt x="230" y="72"/>
                    <a:pt x="229" y="72"/>
                  </a:cubicBezTo>
                  <a:cubicBezTo>
                    <a:pt x="229" y="72"/>
                    <a:pt x="228" y="71"/>
                    <a:pt x="227" y="71"/>
                  </a:cubicBezTo>
                  <a:cubicBezTo>
                    <a:pt x="217" y="60"/>
                    <a:pt x="217" y="60"/>
                    <a:pt x="217" y="60"/>
                  </a:cubicBezTo>
                  <a:cubicBezTo>
                    <a:pt x="216" y="60"/>
                    <a:pt x="216" y="59"/>
                    <a:pt x="216" y="59"/>
                  </a:cubicBezTo>
                  <a:cubicBezTo>
                    <a:pt x="216" y="58"/>
                    <a:pt x="216" y="57"/>
                    <a:pt x="217" y="57"/>
                  </a:cubicBezTo>
                  <a:close/>
                  <a:moveTo>
                    <a:pt x="158" y="35"/>
                  </a:moveTo>
                  <a:cubicBezTo>
                    <a:pt x="158" y="34"/>
                    <a:pt x="158" y="33"/>
                    <a:pt x="160" y="33"/>
                  </a:cubicBezTo>
                  <a:cubicBezTo>
                    <a:pt x="161" y="32"/>
                    <a:pt x="162" y="32"/>
                    <a:pt x="163" y="33"/>
                  </a:cubicBezTo>
                  <a:cubicBezTo>
                    <a:pt x="182" y="52"/>
                    <a:pt x="182" y="52"/>
                    <a:pt x="182" y="52"/>
                  </a:cubicBezTo>
                  <a:cubicBezTo>
                    <a:pt x="200" y="33"/>
                    <a:pt x="200" y="33"/>
                    <a:pt x="200" y="33"/>
                  </a:cubicBezTo>
                  <a:cubicBezTo>
                    <a:pt x="201" y="32"/>
                    <a:pt x="202" y="32"/>
                    <a:pt x="204" y="33"/>
                  </a:cubicBezTo>
                  <a:cubicBezTo>
                    <a:pt x="205" y="33"/>
                    <a:pt x="205" y="34"/>
                    <a:pt x="205" y="35"/>
                  </a:cubicBezTo>
                  <a:cubicBezTo>
                    <a:pt x="205" y="77"/>
                    <a:pt x="205" y="77"/>
                    <a:pt x="205" y="77"/>
                  </a:cubicBezTo>
                  <a:cubicBezTo>
                    <a:pt x="205" y="78"/>
                    <a:pt x="205" y="79"/>
                    <a:pt x="204" y="79"/>
                  </a:cubicBezTo>
                  <a:cubicBezTo>
                    <a:pt x="184" y="100"/>
                    <a:pt x="184" y="100"/>
                    <a:pt x="184" y="100"/>
                  </a:cubicBezTo>
                  <a:cubicBezTo>
                    <a:pt x="183" y="101"/>
                    <a:pt x="182" y="101"/>
                    <a:pt x="182" y="101"/>
                  </a:cubicBezTo>
                  <a:cubicBezTo>
                    <a:pt x="181" y="101"/>
                    <a:pt x="180" y="101"/>
                    <a:pt x="179" y="100"/>
                  </a:cubicBezTo>
                  <a:cubicBezTo>
                    <a:pt x="159" y="79"/>
                    <a:pt x="159" y="79"/>
                    <a:pt x="159" y="79"/>
                  </a:cubicBezTo>
                  <a:cubicBezTo>
                    <a:pt x="158" y="79"/>
                    <a:pt x="158" y="78"/>
                    <a:pt x="158" y="77"/>
                  </a:cubicBezTo>
                  <a:lnTo>
                    <a:pt x="158" y="35"/>
                  </a:lnTo>
                  <a:close/>
                  <a:moveTo>
                    <a:pt x="121" y="57"/>
                  </a:moveTo>
                  <a:cubicBezTo>
                    <a:pt x="132" y="46"/>
                    <a:pt x="132" y="46"/>
                    <a:pt x="132" y="46"/>
                  </a:cubicBezTo>
                  <a:cubicBezTo>
                    <a:pt x="132" y="46"/>
                    <a:pt x="133" y="45"/>
                    <a:pt x="134" y="45"/>
                  </a:cubicBezTo>
                  <a:cubicBezTo>
                    <a:pt x="134" y="45"/>
                    <a:pt x="135" y="46"/>
                    <a:pt x="136" y="46"/>
                  </a:cubicBezTo>
                  <a:cubicBezTo>
                    <a:pt x="146" y="57"/>
                    <a:pt x="146" y="57"/>
                    <a:pt x="146" y="57"/>
                  </a:cubicBezTo>
                  <a:cubicBezTo>
                    <a:pt x="147" y="58"/>
                    <a:pt x="147" y="59"/>
                    <a:pt x="146" y="60"/>
                  </a:cubicBezTo>
                  <a:cubicBezTo>
                    <a:pt x="136" y="71"/>
                    <a:pt x="136" y="71"/>
                    <a:pt x="136" y="71"/>
                  </a:cubicBezTo>
                  <a:cubicBezTo>
                    <a:pt x="135" y="71"/>
                    <a:pt x="134" y="72"/>
                    <a:pt x="134" y="72"/>
                  </a:cubicBezTo>
                  <a:cubicBezTo>
                    <a:pt x="133" y="72"/>
                    <a:pt x="132" y="71"/>
                    <a:pt x="132" y="71"/>
                  </a:cubicBezTo>
                  <a:cubicBezTo>
                    <a:pt x="121" y="60"/>
                    <a:pt x="121" y="60"/>
                    <a:pt x="121" y="60"/>
                  </a:cubicBezTo>
                  <a:cubicBezTo>
                    <a:pt x="121" y="60"/>
                    <a:pt x="121" y="59"/>
                    <a:pt x="121" y="59"/>
                  </a:cubicBezTo>
                  <a:cubicBezTo>
                    <a:pt x="121" y="58"/>
                    <a:pt x="121" y="57"/>
                    <a:pt x="121" y="57"/>
                  </a:cubicBezTo>
                  <a:close/>
                  <a:moveTo>
                    <a:pt x="146" y="156"/>
                  </a:moveTo>
                  <a:cubicBezTo>
                    <a:pt x="136" y="166"/>
                    <a:pt x="136" y="166"/>
                    <a:pt x="136" y="166"/>
                  </a:cubicBezTo>
                  <a:cubicBezTo>
                    <a:pt x="135" y="167"/>
                    <a:pt x="134" y="167"/>
                    <a:pt x="134" y="167"/>
                  </a:cubicBezTo>
                  <a:cubicBezTo>
                    <a:pt x="133" y="167"/>
                    <a:pt x="132" y="167"/>
                    <a:pt x="132" y="166"/>
                  </a:cubicBezTo>
                  <a:cubicBezTo>
                    <a:pt x="121" y="156"/>
                    <a:pt x="121" y="156"/>
                    <a:pt x="121" y="156"/>
                  </a:cubicBezTo>
                  <a:cubicBezTo>
                    <a:pt x="121" y="155"/>
                    <a:pt x="121" y="155"/>
                    <a:pt x="121" y="154"/>
                  </a:cubicBezTo>
                  <a:cubicBezTo>
                    <a:pt x="121" y="153"/>
                    <a:pt x="121" y="153"/>
                    <a:pt x="121" y="152"/>
                  </a:cubicBezTo>
                  <a:cubicBezTo>
                    <a:pt x="132" y="142"/>
                    <a:pt x="132" y="142"/>
                    <a:pt x="132" y="142"/>
                  </a:cubicBezTo>
                  <a:cubicBezTo>
                    <a:pt x="132" y="141"/>
                    <a:pt x="133" y="141"/>
                    <a:pt x="134" y="141"/>
                  </a:cubicBezTo>
                  <a:cubicBezTo>
                    <a:pt x="134" y="141"/>
                    <a:pt x="135" y="141"/>
                    <a:pt x="136" y="142"/>
                  </a:cubicBezTo>
                  <a:cubicBezTo>
                    <a:pt x="146" y="152"/>
                    <a:pt x="146" y="152"/>
                    <a:pt x="146" y="152"/>
                  </a:cubicBezTo>
                  <a:cubicBezTo>
                    <a:pt x="147" y="153"/>
                    <a:pt x="147" y="155"/>
                    <a:pt x="146" y="156"/>
                  </a:cubicBezTo>
                  <a:close/>
                  <a:moveTo>
                    <a:pt x="152" y="130"/>
                  </a:moveTo>
                  <a:cubicBezTo>
                    <a:pt x="110" y="130"/>
                    <a:pt x="110" y="130"/>
                    <a:pt x="110" y="130"/>
                  </a:cubicBezTo>
                  <a:cubicBezTo>
                    <a:pt x="109" y="130"/>
                    <a:pt x="108" y="130"/>
                    <a:pt x="107" y="129"/>
                  </a:cubicBezTo>
                  <a:cubicBezTo>
                    <a:pt x="107" y="127"/>
                    <a:pt x="107" y="126"/>
                    <a:pt x="108" y="125"/>
                  </a:cubicBezTo>
                  <a:cubicBezTo>
                    <a:pt x="127" y="107"/>
                    <a:pt x="127" y="107"/>
                    <a:pt x="127" y="107"/>
                  </a:cubicBezTo>
                  <a:cubicBezTo>
                    <a:pt x="108" y="88"/>
                    <a:pt x="108" y="88"/>
                    <a:pt x="108" y="88"/>
                  </a:cubicBezTo>
                  <a:cubicBezTo>
                    <a:pt x="107" y="87"/>
                    <a:pt x="107" y="86"/>
                    <a:pt x="107" y="85"/>
                  </a:cubicBezTo>
                  <a:cubicBezTo>
                    <a:pt x="108" y="83"/>
                    <a:pt x="109" y="83"/>
                    <a:pt x="110" y="83"/>
                  </a:cubicBezTo>
                  <a:cubicBezTo>
                    <a:pt x="152" y="83"/>
                    <a:pt x="152" y="83"/>
                    <a:pt x="152" y="83"/>
                  </a:cubicBezTo>
                  <a:cubicBezTo>
                    <a:pt x="153" y="83"/>
                    <a:pt x="153" y="83"/>
                    <a:pt x="154" y="84"/>
                  </a:cubicBezTo>
                  <a:cubicBezTo>
                    <a:pt x="175" y="104"/>
                    <a:pt x="175" y="104"/>
                    <a:pt x="175" y="104"/>
                  </a:cubicBezTo>
                  <a:cubicBezTo>
                    <a:pt x="175" y="105"/>
                    <a:pt x="176" y="106"/>
                    <a:pt x="176" y="107"/>
                  </a:cubicBezTo>
                  <a:cubicBezTo>
                    <a:pt x="176" y="107"/>
                    <a:pt x="175" y="108"/>
                    <a:pt x="175" y="109"/>
                  </a:cubicBezTo>
                  <a:cubicBezTo>
                    <a:pt x="154" y="130"/>
                    <a:pt x="154" y="130"/>
                    <a:pt x="154" y="130"/>
                  </a:cubicBezTo>
                  <a:cubicBezTo>
                    <a:pt x="153" y="130"/>
                    <a:pt x="153" y="130"/>
                    <a:pt x="152" y="130"/>
                  </a:cubicBezTo>
                  <a:close/>
                  <a:moveTo>
                    <a:pt x="205" y="178"/>
                  </a:moveTo>
                  <a:cubicBezTo>
                    <a:pt x="205" y="179"/>
                    <a:pt x="205" y="180"/>
                    <a:pt x="204" y="181"/>
                  </a:cubicBezTo>
                  <a:cubicBezTo>
                    <a:pt x="203" y="181"/>
                    <a:pt x="203" y="181"/>
                    <a:pt x="202" y="181"/>
                  </a:cubicBezTo>
                  <a:cubicBezTo>
                    <a:pt x="202" y="181"/>
                    <a:pt x="201" y="181"/>
                    <a:pt x="200" y="180"/>
                  </a:cubicBezTo>
                  <a:cubicBezTo>
                    <a:pt x="182" y="161"/>
                    <a:pt x="182" y="161"/>
                    <a:pt x="182" y="161"/>
                  </a:cubicBezTo>
                  <a:cubicBezTo>
                    <a:pt x="163" y="180"/>
                    <a:pt x="163" y="180"/>
                    <a:pt x="163" y="180"/>
                  </a:cubicBezTo>
                  <a:cubicBezTo>
                    <a:pt x="162" y="181"/>
                    <a:pt x="161" y="181"/>
                    <a:pt x="160" y="181"/>
                  </a:cubicBezTo>
                  <a:cubicBezTo>
                    <a:pt x="158" y="180"/>
                    <a:pt x="158" y="179"/>
                    <a:pt x="158" y="178"/>
                  </a:cubicBezTo>
                  <a:cubicBezTo>
                    <a:pt x="158" y="136"/>
                    <a:pt x="158" y="136"/>
                    <a:pt x="158" y="136"/>
                  </a:cubicBezTo>
                  <a:cubicBezTo>
                    <a:pt x="158" y="136"/>
                    <a:pt x="158" y="135"/>
                    <a:pt x="159" y="134"/>
                  </a:cubicBezTo>
                  <a:cubicBezTo>
                    <a:pt x="179" y="113"/>
                    <a:pt x="179" y="113"/>
                    <a:pt x="179" y="113"/>
                  </a:cubicBezTo>
                  <a:cubicBezTo>
                    <a:pt x="181" y="112"/>
                    <a:pt x="182" y="112"/>
                    <a:pt x="184" y="113"/>
                  </a:cubicBezTo>
                  <a:cubicBezTo>
                    <a:pt x="204" y="134"/>
                    <a:pt x="204" y="134"/>
                    <a:pt x="204" y="134"/>
                  </a:cubicBezTo>
                  <a:cubicBezTo>
                    <a:pt x="205" y="135"/>
                    <a:pt x="205" y="136"/>
                    <a:pt x="205" y="136"/>
                  </a:cubicBezTo>
                  <a:lnTo>
                    <a:pt x="205" y="178"/>
                  </a:lnTo>
                  <a:close/>
                  <a:moveTo>
                    <a:pt x="242" y="156"/>
                  </a:moveTo>
                  <a:cubicBezTo>
                    <a:pt x="231" y="166"/>
                    <a:pt x="231" y="166"/>
                    <a:pt x="231" y="166"/>
                  </a:cubicBezTo>
                  <a:cubicBezTo>
                    <a:pt x="231" y="167"/>
                    <a:pt x="230" y="167"/>
                    <a:pt x="229" y="167"/>
                  </a:cubicBezTo>
                  <a:cubicBezTo>
                    <a:pt x="229" y="167"/>
                    <a:pt x="228" y="167"/>
                    <a:pt x="227" y="166"/>
                  </a:cubicBezTo>
                  <a:cubicBezTo>
                    <a:pt x="217" y="156"/>
                    <a:pt x="217" y="156"/>
                    <a:pt x="217" y="156"/>
                  </a:cubicBezTo>
                  <a:cubicBezTo>
                    <a:pt x="216" y="155"/>
                    <a:pt x="216" y="155"/>
                    <a:pt x="216" y="154"/>
                  </a:cubicBezTo>
                  <a:cubicBezTo>
                    <a:pt x="216" y="153"/>
                    <a:pt x="216" y="153"/>
                    <a:pt x="217" y="152"/>
                  </a:cubicBezTo>
                  <a:cubicBezTo>
                    <a:pt x="227" y="142"/>
                    <a:pt x="227" y="142"/>
                    <a:pt x="227" y="142"/>
                  </a:cubicBezTo>
                  <a:cubicBezTo>
                    <a:pt x="228" y="141"/>
                    <a:pt x="229" y="141"/>
                    <a:pt x="229" y="141"/>
                  </a:cubicBezTo>
                  <a:cubicBezTo>
                    <a:pt x="230" y="141"/>
                    <a:pt x="231" y="141"/>
                    <a:pt x="231" y="142"/>
                  </a:cubicBezTo>
                  <a:cubicBezTo>
                    <a:pt x="242" y="152"/>
                    <a:pt x="242" y="152"/>
                    <a:pt x="242" y="152"/>
                  </a:cubicBezTo>
                  <a:cubicBezTo>
                    <a:pt x="243" y="153"/>
                    <a:pt x="243" y="155"/>
                    <a:pt x="242" y="156"/>
                  </a:cubicBezTo>
                  <a:close/>
                  <a:moveTo>
                    <a:pt x="253" y="83"/>
                  </a:moveTo>
                  <a:cubicBezTo>
                    <a:pt x="254" y="83"/>
                    <a:pt x="255" y="83"/>
                    <a:pt x="256" y="85"/>
                  </a:cubicBezTo>
                  <a:cubicBezTo>
                    <a:pt x="256" y="86"/>
                    <a:pt x="256" y="87"/>
                    <a:pt x="255" y="88"/>
                  </a:cubicBezTo>
                  <a:cubicBezTo>
                    <a:pt x="236" y="107"/>
                    <a:pt x="236" y="107"/>
                    <a:pt x="236" y="107"/>
                  </a:cubicBezTo>
                  <a:cubicBezTo>
                    <a:pt x="255" y="125"/>
                    <a:pt x="255" y="125"/>
                    <a:pt x="255" y="125"/>
                  </a:cubicBezTo>
                  <a:cubicBezTo>
                    <a:pt x="256" y="126"/>
                    <a:pt x="256" y="127"/>
                    <a:pt x="256" y="129"/>
                  </a:cubicBezTo>
                  <a:cubicBezTo>
                    <a:pt x="255" y="130"/>
                    <a:pt x="254" y="130"/>
                    <a:pt x="253" y="130"/>
                  </a:cubicBezTo>
                  <a:cubicBezTo>
                    <a:pt x="211" y="130"/>
                    <a:pt x="211" y="130"/>
                    <a:pt x="211" y="130"/>
                  </a:cubicBezTo>
                  <a:cubicBezTo>
                    <a:pt x="210" y="130"/>
                    <a:pt x="210" y="130"/>
                    <a:pt x="209" y="130"/>
                  </a:cubicBezTo>
                  <a:cubicBezTo>
                    <a:pt x="188" y="109"/>
                    <a:pt x="188" y="109"/>
                    <a:pt x="188" y="109"/>
                  </a:cubicBezTo>
                  <a:cubicBezTo>
                    <a:pt x="188" y="108"/>
                    <a:pt x="187" y="107"/>
                    <a:pt x="187" y="107"/>
                  </a:cubicBezTo>
                  <a:cubicBezTo>
                    <a:pt x="187" y="106"/>
                    <a:pt x="188" y="105"/>
                    <a:pt x="188" y="104"/>
                  </a:cubicBezTo>
                  <a:cubicBezTo>
                    <a:pt x="209" y="84"/>
                    <a:pt x="209" y="84"/>
                    <a:pt x="209" y="84"/>
                  </a:cubicBezTo>
                  <a:cubicBezTo>
                    <a:pt x="210" y="83"/>
                    <a:pt x="210" y="83"/>
                    <a:pt x="211" y="83"/>
                  </a:cubicBezTo>
                  <a:lnTo>
                    <a:pt x="253" y="83"/>
                  </a:lnTo>
                  <a:close/>
                  <a:moveTo>
                    <a:pt x="458" y="132"/>
                  </a:moveTo>
                  <a:cubicBezTo>
                    <a:pt x="376" y="132"/>
                    <a:pt x="376" y="132"/>
                    <a:pt x="376" y="132"/>
                  </a:cubicBezTo>
                  <a:cubicBezTo>
                    <a:pt x="376" y="80"/>
                    <a:pt x="376" y="80"/>
                    <a:pt x="376" y="80"/>
                  </a:cubicBezTo>
                  <a:cubicBezTo>
                    <a:pt x="452" y="80"/>
                    <a:pt x="452" y="80"/>
                    <a:pt x="452" y="80"/>
                  </a:cubicBezTo>
                  <a:cubicBezTo>
                    <a:pt x="452" y="66"/>
                    <a:pt x="452" y="66"/>
                    <a:pt x="452" y="66"/>
                  </a:cubicBezTo>
                  <a:cubicBezTo>
                    <a:pt x="376" y="66"/>
                    <a:pt x="376" y="66"/>
                    <a:pt x="376" y="66"/>
                  </a:cubicBezTo>
                  <a:cubicBezTo>
                    <a:pt x="376" y="17"/>
                    <a:pt x="376" y="17"/>
                    <a:pt x="376" y="17"/>
                  </a:cubicBezTo>
                  <a:cubicBezTo>
                    <a:pt x="458" y="17"/>
                    <a:pt x="458" y="17"/>
                    <a:pt x="458" y="17"/>
                  </a:cubicBezTo>
                  <a:cubicBezTo>
                    <a:pt x="458" y="2"/>
                    <a:pt x="458" y="2"/>
                    <a:pt x="458" y="2"/>
                  </a:cubicBezTo>
                  <a:cubicBezTo>
                    <a:pt x="359" y="2"/>
                    <a:pt x="359" y="2"/>
                    <a:pt x="359" y="2"/>
                  </a:cubicBezTo>
                  <a:cubicBezTo>
                    <a:pt x="359" y="147"/>
                    <a:pt x="359" y="147"/>
                    <a:pt x="359" y="147"/>
                  </a:cubicBezTo>
                  <a:cubicBezTo>
                    <a:pt x="458" y="147"/>
                    <a:pt x="458" y="147"/>
                    <a:pt x="458" y="147"/>
                  </a:cubicBezTo>
                  <a:lnTo>
                    <a:pt x="458" y="132"/>
                  </a:lnTo>
                  <a:close/>
                  <a:moveTo>
                    <a:pt x="399" y="192"/>
                  </a:moveTo>
                  <a:cubicBezTo>
                    <a:pt x="395" y="192"/>
                    <a:pt x="392" y="193"/>
                    <a:pt x="391" y="196"/>
                  </a:cubicBezTo>
                  <a:cubicBezTo>
                    <a:pt x="390" y="196"/>
                    <a:pt x="390" y="196"/>
                    <a:pt x="390" y="196"/>
                  </a:cubicBezTo>
                  <a:cubicBezTo>
                    <a:pt x="390" y="192"/>
                    <a:pt x="390" y="192"/>
                    <a:pt x="390" y="192"/>
                  </a:cubicBezTo>
                  <a:cubicBezTo>
                    <a:pt x="387" y="192"/>
                    <a:pt x="387" y="192"/>
                    <a:pt x="387" y="192"/>
                  </a:cubicBezTo>
                  <a:cubicBezTo>
                    <a:pt x="387" y="215"/>
                    <a:pt x="387" y="215"/>
                    <a:pt x="387" y="215"/>
                  </a:cubicBezTo>
                  <a:cubicBezTo>
                    <a:pt x="390" y="215"/>
                    <a:pt x="390" y="215"/>
                    <a:pt x="390" y="215"/>
                  </a:cubicBezTo>
                  <a:cubicBezTo>
                    <a:pt x="390" y="200"/>
                    <a:pt x="390" y="200"/>
                    <a:pt x="390" y="200"/>
                  </a:cubicBezTo>
                  <a:cubicBezTo>
                    <a:pt x="391" y="197"/>
                    <a:pt x="395" y="195"/>
                    <a:pt x="397" y="195"/>
                  </a:cubicBezTo>
                  <a:cubicBezTo>
                    <a:pt x="401" y="195"/>
                    <a:pt x="404" y="197"/>
                    <a:pt x="404" y="201"/>
                  </a:cubicBezTo>
                  <a:cubicBezTo>
                    <a:pt x="404" y="215"/>
                    <a:pt x="404" y="215"/>
                    <a:pt x="404" y="215"/>
                  </a:cubicBezTo>
                  <a:cubicBezTo>
                    <a:pt x="408" y="215"/>
                    <a:pt x="408" y="215"/>
                    <a:pt x="408" y="215"/>
                  </a:cubicBezTo>
                  <a:cubicBezTo>
                    <a:pt x="408" y="200"/>
                    <a:pt x="408" y="200"/>
                    <a:pt x="408" y="200"/>
                  </a:cubicBezTo>
                  <a:cubicBezTo>
                    <a:pt x="408" y="194"/>
                    <a:pt x="404" y="192"/>
                    <a:pt x="399" y="192"/>
                  </a:cubicBezTo>
                  <a:close/>
                  <a:moveTo>
                    <a:pt x="448" y="204"/>
                  </a:moveTo>
                  <a:cubicBezTo>
                    <a:pt x="448" y="197"/>
                    <a:pt x="445" y="191"/>
                    <a:pt x="437" y="191"/>
                  </a:cubicBezTo>
                  <a:cubicBezTo>
                    <a:pt x="430" y="191"/>
                    <a:pt x="426" y="197"/>
                    <a:pt x="426" y="203"/>
                  </a:cubicBezTo>
                  <a:cubicBezTo>
                    <a:pt x="426" y="212"/>
                    <a:pt x="431" y="216"/>
                    <a:pt x="439" y="216"/>
                  </a:cubicBezTo>
                  <a:cubicBezTo>
                    <a:pt x="441" y="216"/>
                    <a:pt x="445" y="215"/>
                    <a:pt x="447" y="213"/>
                  </a:cubicBezTo>
                  <a:cubicBezTo>
                    <a:pt x="447" y="210"/>
                    <a:pt x="447" y="210"/>
                    <a:pt x="447" y="210"/>
                  </a:cubicBezTo>
                  <a:cubicBezTo>
                    <a:pt x="446" y="210"/>
                    <a:pt x="446" y="210"/>
                    <a:pt x="446" y="210"/>
                  </a:cubicBezTo>
                  <a:cubicBezTo>
                    <a:pt x="444" y="212"/>
                    <a:pt x="441" y="213"/>
                    <a:pt x="439" y="213"/>
                  </a:cubicBezTo>
                  <a:cubicBezTo>
                    <a:pt x="435" y="213"/>
                    <a:pt x="432" y="211"/>
                    <a:pt x="431" y="208"/>
                  </a:cubicBezTo>
                  <a:cubicBezTo>
                    <a:pt x="430" y="207"/>
                    <a:pt x="430" y="206"/>
                    <a:pt x="430" y="204"/>
                  </a:cubicBezTo>
                  <a:cubicBezTo>
                    <a:pt x="430" y="204"/>
                    <a:pt x="430" y="204"/>
                    <a:pt x="430" y="204"/>
                  </a:cubicBezTo>
                  <a:lnTo>
                    <a:pt x="448" y="204"/>
                  </a:lnTo>
                  <a:close/>
                  <a:moveTo>
                    <a:pt x="437" y="194"/>
                  </a:moveTo>
                  <a:cubicBezTo>
                    <a:pt x="442" y="194"/>
                    <a:pt x="444" y="197"/>
                    <a:pt x="444" y="201"/>
                  </a:cubicBezTo>
                  <a:cubicBezTo>
                    <a:pt x="430" y="201"/>
                    <a:pt x="430" y="201"/>
                    <a:pt x="430" y="201"/>
                  </a:cubicBezTo>
                  <a:cubicBezTo>
                    <a:pt x="431" y="197"/>
                    <a:pt x="433" y="194"/>
                    <a:pt x="437" y="194"/>
                  </a:cubicBezTo>
                  <a:close/>
                  <a:moveTo>
                    <a:pt x="612" y="198"/>
                  </a:moveTo>
                  <a:cubicBezTo>
                    <a:pt x="612" y="196"/>
                    <a:pt x="614" y="194"/>
                    <a:pt x="617" y="194"/>
                  </a:cubicBezTo>
                  <a:cubicBezTo>
                    <a:pt x="621" y="194"/>
                    <a:pt x="623" y="196"/>
                    <a:pt x="624" y="197"/>
                  </a:cubicBezTo>
                  <a:cubicBezTo>
                    <a:pt x="625" y="197"/>
                    <a:pt x="625" y="197"/>
                    <a:pt x="625" y="197"/>
                  </a:cubicBezTo>
                  <a:cubicBezTo>
                    <a:pt x="625" y="193"/>
                    <a:pt x="625" y="193"/>
                    <a:pt x="625" y="193"/>
                  </a:cubicBezTo>
                  <a:cubicBezTo>
                    <a:pt x="624" y="193"/>
                    <a:pt x="621" y="192"/>
                    <a:pt x="617" y="192"/>
                  </a:cubicBezTo>
                  <a:cubicBezTo>
                    <a:pt x="611" y="192"/>
                    <a:pt x="608" y="194"/>
                    <a:pt x="608" y="198"/>
                  </a:cubicBezTo>
                  <a:cubicBezTo>
                    <a:pt x="608" y="206"/>
                    <a:pt x="622" y="204"/>
                    <a:pt x="622" y="209"/>
                  </a:cubicBezTo>
                  <a:cubicBezTo>
                    <a:pt x="622" y="212"/>
                    <a:pt x="621" y="213"/>
                    <a:pt x="617" y="213"/>
                  </a:cubicBezTo>
                  <a:cubicBezTo>
                    <a:pt x="614" y="213"/>
                    <a:pt x="611" y="211"/>
                    <a:pt x="609" y="210"/>
                  </a:cubicBezTo>
                  <a:cubicBezTo>
                    <a:pt x="608" y="210"/>
                    <a:pt x="608" y="210"/>
                    <a:pt x="608" y="210"/>
                  </a:cubicBezTo>
                  <a:cubicBezTo>
                    <a:pt x="608" y="213"/>
                    <a:pt x="608" y="213"/>
                    <a:pt x="608" y="213"/>
                  </a:cubicBezTo>
                  <a:cubicBezTo>
                    <a:pt x="610" y="215"/>
                    <a:pt x="613" y="216"/>
                    <a:pt x="617" y="216"/>
                  </a:cubicBezTo>
                  <a:cubicBezTo>
                    <a:pt x="623" y="216"/>
                    <a:pt x="626" y="213"/>
                    <a:pt x="626" y="209"/>
                  </a:cubicBezTo>
                  <a:cubicBezTo>
                    <a:pt x="626" y="201"/>
                    <a:pt x="612" y="203"/>
                    <a:pt x="612" y="198"/>
                  </a:cubicBezTo>
                  <a:close/>
                  <a:moveTo>
                    <a:pt x="418" y="184"/>
                  </a:moveTo>
                  <a:cubicBezTo>
                    <a:pt x="415" y="184"/>
                    <a:pt x="415" y="184"/>
                    <a:pt x="415" y="184"/>
                  </a:cubicBezTo>
                  <a:cubicBezTo>
                    <a:pt x="415" y="192"/>
                    <a:pt x="415" y="192"/>
                    <a:pt x="415" y="192"/>
                  </a:cubicBezTo>
                  <a:cubicBezTo>
                    <a:pt x="411" y="192"/>
                    <a:pt x="411" y="192"/>
                    <a:pt x="411" y="192"/>
                  </a:cubicBezTo>
                  <a:cubicBezTo>
                    <a:pt x="411" y="195"/>
                    <a:pt x="411" y="195"/>
                    <a:pt x="411" y="195"/>
                  </a:cubicBezTo>
                  <a:cubicBezTo>
                    <a:pt x="415" y="195"/>
                    <a:pt x="415" y="195"/>
                    <a:pt x="415" y="195"/>
                  </a:cubicBezTo>
                  <a:cubicBezTo>
                    <a:pt x="414" y="208"/>
                    <a:pt x="414" y="208"/>
                    <a:pt x="414" y="208"/>
                  </a:cubicBezTo>
                  <a:cubicBezTo>
                    <a:pt x="414" y="214"/>
                    <a:pt x="416" y="215"/>
                    <a:pt x="420" y="215"/>
                  </a:cubicBezTo>
                  <a:cubicBezTo>
                    <a:pt x="423" y="215"/>
                    <a:pt x="423" y="215"/>
                    <a:pt x="423" y="215"/>
                  </a:cubicBezTo>
                  <a:cubicBezTo>
                    <a:pt x="423" y="212"/>
                    <a:pt x="423" y="212"/>
                    <a:pt x="423" y="212"/>
                  </a:cubicBezTo>
                  <a:cubicBezTo>
                    <a:pt x="421" y="212"/>
                    <a:pt x="421" y="212"/>
                    <a:pt x="421" y="212"/>
                  </a:cubicBezTo>
                  <a:cubicBezTo>
                    <a:pt x="419" y="212"/>
                    <a:pt x="418" y="212"/>
                    <a:pt x="418" y="209"/>
                  </a:cubicBezTo>
                  <a:cubicBezTo>
                    <a:pt x="418" y="195"/>
                    <a:pt x="418" y="195"/>
                    <a:pt x="418" y="195"/>
                  </a:cubicBezTo>
                  <a:cubicBezTo>
                    <a:pt x="424" y="195"/>
                    <a:pt x="424" y="195"/>
                    <a:pt x="424" y="195"/>
                  </a:cubicBezTo>
                  <a:cubicBezTo>
                    <a:pt x="424" y="192"/>
                    <a:pt x="424" y="192"/>
                    <a:pt x="424" y="192"/>
                  </a:cubicBezTo>
                  <a:cubicBezTo>
                    <a:pt x="418" y="192"/>
                    <a:pt x="418" y="192"/>
                    <a:pt x="418" y="192"/>
                  </a:cubicBezTo>
                  <a:lnTo>
                    <a:pt x="418" y="18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7">
              <a:extLst>
                <a:ext uri="{FF2B5EF4-FFF2-40B4-BE49-F238E27FC236}">
                  <a16:creationId xmlns:a16="http://schemas.microsoft.com/office/drawing/2014/main" id="{384FA4A9-4114-4518-A789-B5B04558AD4F}"/>
                </a:ext>
              </a:extLst>
            </p:cNvPr>
            <p:cNvSpPr>
              <a:spLocks/>
            </p:cNvSpPr>
            <p:nvPr userDrawn="1"/>
          </p:nvSpPr>
          <p:spPr bwMode="auto">
            <a:xfrm>
              <a:off x="5568"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0 w 129"/>
                <a:gd name="T13" fmla="*/ 83 h 189"/>
                <a:gd name="T14" fmla="*/ 120 w 129"/>
                <a:gd name="T15" fmla="*/ 102 h 189"/>
                <a:gd name="T16" fmla="*/ 22 w 129"/>
                <a:gd name="T17" fmla="*/ 102 h 189"/>
                <a:gd name="T18" fmla="*/ 22 w 129"/>
                <a:gd name="T19" fmla="*/ 170 h 189"/>
                <a:gd name="T20" fmla="*/ 128 w 129"/>
                <a:gd name="T21" fmla="*/ 170 h 189"/>
                <a:gd name="T22" fmla="*/ 128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0" y="83"/>
                  </a:lnTo>
                  <a:lnTo>
                    <a:pt x="120" y="102"/>
                  </a:lnTo>
                  <a:lnTo>
                    <a:pt x="22" y="102"/>
                  </a:lnTo>
                  <a:lnTo>
                    <a:pt x="22" y="170"/>
                  </a:lnTo>
                  <a:lnTo>
                    <a:pt x="128" y="170"/>
                  </a:lnTo>
                  <a:lnTo>
                    <a:pt x="128"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8">
              <a:extLst>
                <a:ext uri="{FF2B5EF4-FFF2-40B4-BE49-F238E27FC236}">
                  <a16:creationId xmlns:a16="http://schemas.microsoft.com/office/drawing/2014/main" id="{AC6B216E-C739-4D58-BA05-06196DCC5057}"/>
                </a:ext>
              </a:extLst>
            </p:cNvPr>
            <p:cNvSpPr>
              <a:spLocks/>
            </p:cNvSpPr>
            <p:nvPr userDrawn="1"/>
          </p:nvSpPr>
          <p:spPr bwMode="auto">
            <a:xfrm>
              <a:off x="5726" y="2074"/>
              <a:ext cx="118"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4"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6"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9">
              <a:extLst>
                <a:ext uri="{FF2B5EF4-FFF2-40B4-BE49-F238E27FC236}">
                  <a16:creationId xmlns:a16="http://schemas.microsoft.com/office/drawing/2014/main" id="{010A4F0B-AA5E-47BC-8F52-4037E25DFC24}"/>
                </a:ext>
              </a:extLst>
            </p:cNvPr>
            <p:cNvSpPr>
              <a:spLocks/>
            </p:cNvSpPr>
            <p:nvPr userDrawn="1"/>
          </p:nvSpPr>
          <p:spPr bwMode="auto">
            <a:xfrm>
              <a:off x="5860" y="2030"/>
              <a:ext cx="73"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7 w 57"/>
                <a:gd name="T21" fmla="*/ 48 h 138"/>
                <a:gd name="T22" fmla="*/ 0 w 57"/>
                <a:gd name="T23" fmla="*/ 48 h 138"/>
                <a:gd name="T24" fmla="*/ 0 w 57"/>
                <a:gd name="T25" fmla="*/ 35 h 138"/>
                <a:gd name="T26" fmla="*/ 17 w 57"/>
                <a:gd name="T27" fmla="*/ 35 h 138"/>
                <a:gd name="T28" fmla="*/ 17 w 57"/>
                <a:gd name="T29" fmla="*/ 0 h 138"/>
                <a:gd name="T30" fmla="*/ 33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2"/>
                    <a:pt x="16" y="108"/>
                  </a:cubicBezTo>
                  <a:cubicBezTo>
                    <a:pt x="17" y="48"/>
                    <a:pt x="17" y="48"/>
                    <a:pt x="17" y="48"/>
                  </a:cubicBezTo>
                  <a:cubicBezTo>
                    <a:pt x="0" y="48"/>
                    <a:pt x="0" y="48"/>
                    <a:pt x="0" y="48"/>
                  </a:cubicBezTo>
                  <a:cubicBezTo>
                    <a:pt x="0" y="35"/>
                    <a:pt x="0" y="35"/>
                    <a:pt x="0" y="35"/>
                  </a:cubicBezTo>
                  <a:cubicBezTo>
                    <a:pt x="17" y="35"/>
                    <a:pt x="17" y="35"/>
                    <a:pt x="17" y="35"/>
                  </a:cubicBezTo>
                  <a:cubicBezTo>
                    <a:pt x="17" y="0"/>
                    <a:pt x="17" y="0"/>
                    <a:pt x="17" y="0"/>
                  </a:cubicBezTo>
                  <a:cubicBezTo>
                    <a:pt x="33" y="0"/>
                    <a:pt x="33" y="0"/>
                    <a:pt x="33"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0">
              <a:extLst>
                <a:ext uri="{FF2B5EF4-FFF2-40B4-BE49-F238E27FC236}">
                  <a16:creationId xmlns:a16="http://schemas.microsoft.com/office/drawing/2014/main" id="{E0BC943D-E726-4BB7-8627-A2D350D7B359}"/>
                </a:ext>
              </a:extLst>
            </p:cNvPr>
            <p:cNvSpPr>
              <a:spLocks noEditPoints="1"/>
            </p:cNvSpPr>
            <p:nvPr userDrawn="1"/>
          </p:nvSpPr>
          <p:spPr bwMode="auto">
            <a:xfrm>
              <a:off x="5952" y="2073"/>
              <a:ext cx="127" cy="140"/>
            </a:xfrm>
            <a:custGeom>
              <a:avLst/>
              <a:gdLst>
                <a:gd name="T0" fmla="*/ 17 w 98"/>
                <a:gd name="T1" fmla="*/ 55 h 108"/>
                <a:gd name="T2" fmla="*/ 17 w 98"/>
                <a:gd name="T3" fmla="*/ 56 h 108"/>
                <a:gd name="T4" fmla="*/ 19 w 98"/>
                <a:gd name="T5" fmla="*/ 72 h 108"/>
                <a:gd name="T6" fmla="*/ 55 w 98"/>
                <a:gd name="T7" fmla="*/ 94 h 108"/>
                <a:gd name="T8" fmla="*/ 89 w 98"/>
                <a:gd name="T9" fmla="*/ 83 h 108"/>
                <a:gd name="T10" fmla="*/ 93 w 98"/>
                <a:gd name="T11" fmla="*/ 83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4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3"/>
                    <a:pt x="17" y="68"/>
                    <a:pt x="19" y="72"/>
                  </a:cubicBezTo>
                  <a:cubicBezTo>
                    <a:pt x="25" y="86"/>
                    <a:pt x="37" y="94"/>
                    <a:pt x="55" y="94"/>
                  </a:cubicBezTo>
                  <a:cubicBezTo>
                    <a:pt x="66" y="94"/>
                    <a:pt x="79" y="90"/>
                    <a:pt x="89" y="83"/>
                  </a:cubicBezTo>
                  <a:cubicBezTo>
                    <a:pt x="93" y="83"/>
                    <a:pt x="93" y="83"/>
                    <a:pt x="93" y="83"/>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4"/>
                    <a:pt x="49" y="14"/>
                  </a:cubicBezTo>
                  <a:cubicBezTo>
                    <a:pt x="30" y="14"/>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1">
              <a:extLst>
                <a:ext uri="{FF2B5EF4-FFF2-40B4-BE49-F238E27FC236}">
                  <a16:creationId xmlns:a16="http://schemas.microsoft.com/office/drawing/2014/main" id="{79C9939E-F2F7-4061-9CC9-CCA99982D3BA}"/>
                </a:ext>
              </a:extLst>
            </p:cNvPr>
            <p:cNvSpPr>
              <a:spLocks/>
            </p:cNvSpPr>
            <p:nvPr userDrawn="1"/>
          </p:nvSpPr>
          <p:spPr bwMode="auto">
            <a:xfrm>
              <a:off x="6106"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2">
              <a:extLst>
                <a:ext uri="{FF2B5EF4-FFF2-40B4-BE49-F238E27FC236}">
                  <a16:creationId xmlns:a16="http://schemas.microsoft.com/office/drawing/2014/main" id="{4E639F3A-5C7F-4EFF-9CCA-6E3537F1249A}"/>
                </a:ext>
              </a:extLst>
            </p:cNvPr>
            <p:cNvSpPr>
              <a:spLocks noEditPoints="1"/>
            </p:cNvSpPr>
            <p:nvPr userDrawn="1"/>
          </p:nvSpPr>
          <p:spPr bwMode="auto">
            <a:xfrm>
              <a:off x="6200" y="2073"/>
              <a:ext cx="129" cy="193"/>
            </a:xfrm>
            <a:custGeom>
              <a:avLst/>
              <a:gdLst>
                <a:gd name="T0" fmla="*/ 0 w 100"/>
                <a:gd name="T1" fmla="*/ 2 h 149"/>
                <a:gd name="T2" fmla="*/ 17 w 100"/>
                <a:gd name="T3" fmla="*/ 2 h 149"/>
                <a:gd name="T4" fmla="*/ 17 w 100"/>
                <a:gd name="T5" fmla="*/ 15 h 149"/>
                <a:gd name="T6" fmla="*/ 19 w 100"/>
                <a:gd name="T7" fmla="*/ 15 h 149"/>
                <a:gd name="T8" fmla="*/ 50 w 100"/>
                <a:gd name="T9" fmla="*/ 0 h 149"/>
                <a:gd name="T10" fmla="*/ 100 w 100"/>
                <a:gd name="T11" fmla="*/ 52 h 149"/>
                <a:gd name="T12" fmla="*/ 49 w 100"/>
                <a:gd name="T13" fmla="*/ 107 h 149"/>
                <a:gd name="T14" fmla="*/ 19 w 100"/>
                <a:gd name="T15" fmla="*/ 90 h 149"/>
                <a:gd name="T16" fmla="*/ 17 w 100"/>
                <a:gd name="T17" fmla="*/ 90 h 149"/>
                <a:gd name="T18" fmla="*/ 17 w 100"/>
                <a:gd name="T19" fmla="*/ 149 h 149"/>
                <a:gd name="T20" fmla="*/ 0 w 100"/>
                <a:gd name="T21" fmla="*/ 149 h 149"/>
                <a:gd name="T22" fmla="*/ 0 w 100"/>
                <a:gd name="T23" fmla="*/ 2 h 149"/>
                <a:gd name="T24" fmla="*/ 17 w 100"/>
                <a:gd name="T25" fmla="*/ 42 h 149"/>
                <a:gd name="T26" fmla="*/ 17 w 100"/>
                <a:gd name="T27" fmla="*/ 72 h 149"/>
                <a:gd name="T28" fmla="*/ 46 w 100"/>
                <a:gd name="T29" fmla="*/ 93 h 149"/>
                <a:gd name="T30" fmla="*/ 83 w 100"/>
                <a:gd name="T31" fmla="*/ 52 h 149"/>
                <a:gd name="T32" fmla="*/ 47 w 100"/>
                <a:gd name="T33" fmla="*/ 14 h 149"/>
                <a:gd name="T34" fmla="*/ 17 w 100"/>
                <a:gd name="T35"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9">
                  <a:moveTo>
                    <a:pt x="0" y="2"/>
                  </a:moveTo>
                  <a:cubicBezTo>
                    <a:pt x="17" y="2"/>
                    <a:pt x="17" y="2"/>
                    <a:pt x="17" y="2"/>
                  </a:cubicBezTo>
                  <a:cubicBezTo>
                    <a:pt x="17" y="15"/>
                    <a:pt x="17" y="15"/>
                    <a:pt x="17" y="15"/>
                  </a:cubicBezTo>
                  <a:cubicBezTo>
                    <a:pt x="19" y="15"/>
                    <a:pt x="19" y="15"/>
                    <a:pt x="19" y="15"/>
                  </a:cubicBezTo>
                  <a:cubicBezTo>
                    <a:pt x="24" y="6"/>
                    <a:pt x="36" y="0"/>
                    <a:pt x="50" y="0"/>
                  </a:cubicBezTo>
                  <a:cubicBezTo>
                    <a:pt x="80" y="0"/>
                    <a:pt x="100" y="21"/>
                    <a:pt x="100" y="52"/>
                  </a:cubicBezTo>
                  <a:cubicBezTo>
                    <a:pt x="100" y="85"/>
                    <a:pt x="77" y="107"/>
                    <a:pt x="49" y="107"/>
                  </a:cubicBezTo>
                  <a:cubicBezTo>
                    <a:pt x="38" y="107"/>
                    <a:pt x="24" y="101"/>
                    <a:pt x="19" y="90"/>
                  </a:cubicBezTo>
                  <a:cubicBezTo>
                    <a:pt x="17" y="90"/>
                    <a:pt x="17" y="90"/>
                    <a:pt x="17" y="90"/>
                  </a:cubicBezTo>
                  <a:cubicBezTo>
                    <a:pt x="17" y="149"/>
                    <a:pt x="17" y="149"/>
                    <a:pt x="17" y="149"/>
                  </a:cubicBezTo>
                  <a:cubicBezTo>
                    <a:pt x="0" y="149"/>
                    <a:pt x="0" y="149"/>
                    <a:pt x="0" y="149"/>
                  </a:cubicBezTo>
                  <a:lnTo>
                    <a:pt x="0" y="2"/>
                  </a:lnTo>
                  <a:close/>
                  <a:moveTo>
                    <a:pt x="17" y="42"/>
                  </a:moveTo>
                  <a:cubicBezTo>
                    <a:pt x="17" y="72"/>
                    <a:pt x="17" y="72"/>
                    <a:pt x="17" y="72"/>
                  </a:cubicBezTo>
                  <a:cubicBezTo>
                    <a:pt x="17" y="85"/>
                    <a:pt x="32" y="93"/>
                    <a:pt x="46" y="93"/>
                  </a:cubicBezTo>
                  <a:cubicBezTo>
                    <a:pt x="66" y="93"/>
                    <a:pt x="83" y="80"/>
                    <a:pt x="83" y="52"/>
                  </a:cubicBezTo>
                  <a:cubicBezTo>
                    <a:pt x="83" y="28"/>
                    <a:pt x="67" y="14"/>
                    <a:pt x="47" y="14"/>
                  </a:cubicBezTo>
                  <a:cubicBezTo>
                    <a:pt x="32" y="14"/>
                    <a:pt x="17" y="26"/>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3">
              <a:extLst>
                <a:ext uri="{FF2B5EF4-FFF2-40B4-BE49-F238E27FC236}">
                  <a16:creationId xmlns:a16="http://schemas.microsoft.com/office/drawing/2014/main" id="{229D4D7C-8F28-410C-BDB1-76CA0BCD00A8}"/>
                </a:ext>
              </a:extLst>
            </p:cNvPr>
            <p:cNvSpPr>
              <a:spLocks/>
            </p:cNvSpPr>
            <p:nvPr userDrawn="1"/>
          </p:nvSpPr>
          <p:spPr bwMode="auto">
            <a:xfrm>
              <a:off x="6357"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4">
              <a:extLst>
                <a:ext uri="{FF2B5EF4-FFF2-40B4-BE49-F238E27FC236}">
                  <a16:creationId xmlns:a16="http://schemas.microsoft.com/office/drawing/2014/main" id="{B7152AA2-4796-48E8-9348-390F8CCE1D1F}"/>
                </a:ext>
              </a:extLst>
            </p:cNvPr>
            <p:cNvSpPr>
              <a:spLocks noEditPoints="1"/>
            </p:cNvSpPr>
            <p:nvPr userDrawn="1"/>
          </p:nvSpPr>
          <p:spPr bwMode="auto">
            <a:xfrm>
              <a:off x="6451"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5">
              <a:extLst>
                <a:ext uri="{FF2B5EF4-FFF2-40B4-BE49-F238E27FC236}">
                  <a16:creationId xmlns:a16="http://schemas.microsoft.com/office/drawing/2014/main" id="{53E6F458-DE79-4D94-A35D-A109064A0A90}"/>
                </a:ext>
              </a:extLst>
            </p:cNvPr>
            <p:cNvSpPr>
              <a:spLocks/>
            </p:cNvSpPr>
            <p:nvPr userDrawn="1"/>
          </p:nvSpPr>
          <p:spPr bwMode="auto">
            <a:xfrm>
              <a:off x="6501" y="2074"/>
              <a:ext cx="103" cy="139"/>
            </a:xfrm>
            <a:custGeom>
              <a:avLst/>
              <a:gdLst>
                <a:gd name="T0" fmla="*/ 0 w 80"/>
                <a:gd name="T1" fmla="*/ 79 h 107"/>
                <a:gd name="T2" fmla="*/ 6 w 80"/>
                <a:gd name="T3" fmla="*/ 79 h 107"/>
                <a:gd name="T4" fmla="*/ 39 w 80"/>
                <a:gd name="T5" fmla="*/ 94 h 107"/>
                <a:gd name="T6" fmla="*/ 64 w 80"/>
                <a:gd name="T7" fmla="*/ 78 h 107"/>
                <a:gd name="T8" fmla="*/ 1 w 80"/>
                <a:gd name="T9" fmla="*/ 29 h 107"/>
                <a:gd name="T10" fmla="*/ 42 w 80"/>
                <a:gd name="T11" fmla="*/ 0 h 107"/>
                <a:gd name="T12" fmla="*/ 74 w 80"/>
                <a:gd name="T13" fmla="*/ 8 h 107"/>
                <a:gd name="T14" fmla="*/ 74 w 80"/>
                <a:gd name="T15" fmla="*/ 24 h 107"/>
                <a:gd name="T16" fmla="*/ 70 w 80"/>
                <a:gd name="T17" fmla="*/ 24 h 107"/>
                <a:gd name="T18" fmla="*/ 42 w 80"/>
                <a:gd name="T19" fmla="*/ 12 h 107"/>
                <a:gd name="T20" fmla="*/ 17 w 80"/>
                <a:gd name="T21" fmla="*/ 26 h 107"/>
                <a:gd name="T22" fmla="*/ 80 w 80"/>
                <a:gd name="T23" fmla="*/ 77 h 107"/>
                <a:gd name="T24" fmla="*/ 39 w 80"/>
                <a:gd name="T25" fmla="*/ 107 h 107"/>
                <a:gd name="T26" fmla="*/ 0 w 80"/>
                <a:gd name="T27" fmla="*/ 95 h 107"/>
                <a:gd name="T28" fmla="*/ 0 w 80"/>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7">
                  <a:moveTo>
                    <a:pt x="0" y="79"/>
                  </a:moveTo>
                  <a:cubicBezTo>
                    <a:pt x="6" y="79"/>
                    <a:pt x="6" y="79"/>
                    <a:pt x="6" y="79"/>
                  </a:cubicBezTo>
                  <a:cubicBezTo>
                    <a:pt x="11" y="87"/>
                    <a:pt x="26" y="94"/>
                    <a:pt x="39" y="94"/>
                  </a:cubicBezTo>
                  <a:cubicBezTo>
                    <a:pt x="55" y="94"/>
                    <a:pt x="64" y="89"/>
                    <a:pt x="64" y="78"/>
                  </a:cubicBezTo>
                  <a:cubicBezTo>
                    <a:pt x="64" y="57"/>
                    <a:pt x="1" y="64"/>
                    <a:pt x="1" y="29"/>
                  </a:cubicBezTo>
                  <a:cubicBezTo>
                    <a:pt x="1" y="11"/>
                    <a:pt x="14" y="0"/>
                    <a:pt x="42" y="0"/>
                  </a:cubicBezTo>
                  <a:cubicBezTo>
                    <a:pt x="57" y="0"/>
                    <a:pt x="69" y="4"/>
                    <a:pt x="74" y="8"/>
                  </a:cubicBezTo>
                  <a:cubicBezTo>
                    <a:pt x="74" y="24"/>
                    <a:pt x="74" y="24"/>
                    <a:pt x="74" y="24"/>
                  </a:cubicBezTo>
                  <a:cubicBezTo>
                    <a:pt x="70" y="24"/>
                    <a:pt x="70" y="24"/>
                    <a:pt x="70" y="24"/>
                  </a:cubicBezTo>
                  <a:cubicBezTo>
                    <a:pt x="66" y="20"/>
                    <a:pt x="56" y="12"/>
                    <a:pt x="42" y="12"/>
                  </a:cubicBezTo>
                  <a:cubicBezTo>
                    <a:pt x="24" y="12"/>
                    <a:pt x="17" y="18"/>
                    <a:pt x="17" y="26"/>
                  </a:cubicBezTo>
                  <a:cubicBezTo>
                    <a:pt x="17" y="51"/>
                    <a:pt x="80" y="41"/>
                    <a:pt x="80" y="77"/>
                  </a:cubicBezTo>
                  <a:cubicBezTo>
                    <a:pt x="80" y="96"/>
                    <a:pt x="68" y="107"/>
                    <a:pt x="39" y="107"/>
                  </a:cubicBezTo>
                  <a:cubicBezTo>
                    <a:pt x="23" y="107"/>
                    <a:pt x="10"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6">
              <a:extLst>
                <a:ext uri="{FF2B5EF4-FFF2-40B4-BE49-F238E27FC236}">
                  <a16:creationId xmlns:a16="http://schemas.microsoft.com/office/drawing/2014/main" id="{687DAE65-6EBC-48A5-99FE-72B9DFFB7471}"/>
                </a:ext>
              </a:extLst>
            </p:cNvPr>
            <p:cNvSpPr>
              <a:spLocks noEditPoints="1"/>
            </p:cNvSpPr>
            <p:nvPr userDrawn="1"/>
          </p:nvSpPr>
          <p:spPr bwMode="auto">
            <a:xfrm>
              <a:off x="6621" y="2073"/>
              <a:ext cx="125" cy="140"/>
            </a:xfrm>
            <a:custGeom>
              <a:avLst/>
              <a:gdLst>
                <a:gd name="T0" fmla="*/ 16 w 97"/>
                <a:gd name="T1" fmla="*/ 55 h 108"/>
                <a:gd name="T2" fmla="*/ 16 w 97"/>
                <a:gd name="T3" fmla="*/ 56 h 108"/>
                <a:gd name="T4" fmla="*/ 19 w 97"/>
                <a:gd name="T5" fmla="*/ 72 h 108"/>
                <a:gd name="T6" fmla="*/ 55 w 97"/>
                <a:gd name="T7" fmla="*/ 94 h 108"/>
                <a:gd name="T8" fmla="*/ 88 w 97"/>
                <a:gd name="T9" fmla="*/ 83 h 108"/>
                <a:gd name="T10" fmla="*/ 92 w 97"/>
                <a:gd name="T11" fmla="*/ 83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4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3"/>
                    <a:pt x="17" y="68"/>
                    <a:pt x="19" y="72"/>
                  </a:cubicBezTo>
                  <a:cubicBezTo>
                    <a:pt x="25" y="86"/>
                    <a:pt x="36" y="94"/>
                    <a:pt x="55" y="94"/>
                  </a:cubicBezTo>
                  <a:cubicBezTo>
                    <a:pt x="65" y="94"/>
                    <a:pt x="78" y="90"/>
                    <a:pt x="88" y="83"/>
                  </a:cubicBezTo>
                  <a:cubicBezTo>
                    <a:pt x="92" y="83"/>
                    <a:pt x="92" y="83"/>
                    <a:pt x="92" y="83"/>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4"/>
                    <a:pt x="49" y="14"/>
                  </a:cubicBezTo>
                  <a:cubicBezTo>
                    <a:pt x="30" y="14"/>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7">
              <a:extLst>
                <a:ext uri="{FF2B5EF4-FFF2-40B4-BE49-F238E27FC236}">
                  <a16:creationId xmlns:a16="http://schemas.microsoft.com/office/drawing/2014/main" id="{BFB5F4F3-32A0-43C2-B845-6CCF5861ABC7}"/>
                </a:ext>
              </a:extLst>
            </p:cNvPr>
            <p:cNvSpPr>
              <a:spLocks/>
            </p:cNvSpPr>
            <p:nvPr userDrawn="1"/>
          </p:nvSpPr>
          <p:spPr bwMode="auto">
            <a:xfrm>
              <a:off x="6841"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48">
              <a:extLst>
                <a:ext uri="{FF2B5EF4-FFF2-40B4-BE49-F238E27FC236}">
                  <a16:creationId xmlns:a16="http://schemas.microsoft.com/office/drawing/2014/main" id="{138B05A0-22E7-4935-9CE9-E6FD3D2733A9}"/>
                </a:ext>
              </a:extLst>
            </p:cNvPr>
            <p:cNvSpPr>
              <a:spLocks/>
            </p:cNvSpPr>
            <p:nvPr userDrawn="1"/>
          </p:nvSpPr>
          <p:spPr bwMode="auto">
            <a:xfrm>
              <a:off x="6995" y="2074"/>
              <a:ext cx="101" cy="139"/>
            </a:xfrm>
            <a:custGeom>
              <a:avLst/>
              <a:gdLst>
                <a:gd name="T0" fmla="*/ 0 w 79"/>
                <a:gd name="T1" fmla="*/ 79 h 107"/>
                <a:gd name="T2" fmla="*/ 5 w 79"/>
                <a:gd name="T3" fmla="*/ 79 h 107"/>
                <a:gd name="T4" fmla="*/ 38 w 79"/>
                <a:gd name="T5" fmla="*/ 94 h 107"/>
                <a:gd name="T6" fmla="*/ 63 w 79"/>
                <a:gd name="T7" fmla="*/ 78 h 107"/>
                <a:gd name="T8" fmla="*/ 0 w 79"/>
                <a:gd name="T9" fmla="*/ 29 h 107"/>
                <a:gd name="T10" fmla="*/ 41 w 79"/>
                <a:gd name="T11" fmla="*/ 0 h 107"/>
                <a:gd name="T12" fmla="*/ 74 w 79"/>
                <a:gd name="T13" fmla="*/ 8 h 107"/>
                <a:gd name="T14" fmla="*/ 74 w 79"/>
                <a:gd name="T15" fmla="*/ 24 h 107"/>
                <a:gd name="T16" fmla="*/ 69 w 79"/>
                <a:gd name="T17" fmla="*/ 24 h 107"/>
                <a:gd name="T18" fmla="*/ 41 w 79"/>
                <a:gd name="T19" fmla="*/ 12 h 107"/>
                <a:gd name="T20" fmla="*/ 16 w 79"/>
                <a:gd name="T21" fmla="*/ 26 h 107"/>
                <a:gd name="T22" fmla="*/ 79 w 79"/>
                <a:gd name="T23" fmla="*/ 77 h 107"/>
                <a:gd name="T24" fmla="*/ 38 w 79"/>
                <a:gd name="T25" fmla="*/ 107 h 107"/>
                <a:gd name="T26" fmla="*/ 0 w 79"/>
                <a:gd name="T27" fmla="*/ 95 h 107"/>
                <a:gd name="T28" fmla="*/ 0 w 79"/>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7">
                  <a:moveTo>
                    <a:pt x="0" y="79"/>
                  </a:moveTo>
                  <a:cubicBezTo>
                    <a:pt x="5" y="79"/>
                    <a:pt x="5" y="79"/>
                    <a:pt x="5" y="79"/>
                  </a:cubicBezTo>
                  <a:cubicBezTo>
                    <a:pt x="11" y="87"/>
                    <a:pt x="25" y="94"/>
                    <a:pt x="38" y="94"/>
                  </a:cubicBezTo>
                  <a:cubicBezTo>
                    <a:pt x="55" y="94"/>
                    <a:pt x="63" y="89"/>
                    <a:pt x="63" y="78"/>
                  </a:cubicBezTo>
                  <a:cubicBezTo>
                    <a:pt x="63" y="57"/>
                    <a:pt x="0" y="64"/>
                    <a:pt x="0" y="29"/>
                  </a:cubicBezTo>
                  <a:cubicBezTo>
                    <a:pt x="0" y="11"/>
                    <a:pt x="13" y="0"/>
                    <a:pt x="41" y="0"/>
                  </a:cubicBezTo>
                  <a:cubicBezTo>
                    <a:pt x="57" y="0"/>
                    <a:pt x="68" y="4"/>
                    <a:pt x="74" y="8"/>
                  </a:cubicBezTo>
                  <a:cubicBezTo>
                    <a:pt x="74" y="24"/>
                    <a:pt x="74" y="24"/>
                    <a:pt x="74" y="24"/>
                  </a:cubicBezTo>
                  <a:cubicBezTo>
                    <a:pt x="69" y="24"/>
                    <a:pt x="69" y="24"/>
                    <a:pt x="69" y="24"/>
                  </a:cubicBezTo>
                  <a:cubicBezTo>
                    <a:pt x="65" y="20"/>
                    <a:pt x="56" y="12"/>
                    <a:pt x="41" y="12"/>
                  </a:cubicBezTo>
                  <a:cubicBezTo>
                    <a:pt x="24" y="12"/>
                    <a:pt x="16" y="18"/>
                    <a:pt x="16" y="26"/>
                  </a:cubicBezTo>
                  <a:cubicBezTo>
                    <a:pt x="16" y="51"/>
                    <a:pt x="79" y="41"/>
                    <a:pt x="79" y="77"/>
                  </a:cubicBezTo>
                  <a:cubicBezTo>
                    <a:pt x="79" y="96"/>
                    <a:pt x="67" y="107"/>
                    <a:pt x="38" y="107"/>
                  </a:cubicBezTo>
                  <a:cubicBezTo>
                    <a:pt x="23" y="107"/>
                    <a:pt x="9"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49">
              <a:extLst>
                <a:ext uri="{FF2B5EF4-FFF2-40B4-BE49-F238E27FC236}">
                  <a16:creationId xmlns:a16="http://schemas.microsoft.com/office/drawing/2014/main" id="{33093BF1-0BC8-44DC-B0C0-CAFABD7EE943}"/>
                </a:ext>
              </a:extLst>
            </p:cNvPr>
            <p:cNvSpPr>
              <a:spLocks/>
            </p:cNvSpPr>
            <p:nvPr userDrawn="1"/>
          </p:nvSpPr>
          <p:spPr bwMode="auto">
            <a:xfrm>
              <a:off x="71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2"/>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0">
              <a:extLst>
                <a:ext uri="{FF2B5EF4-FFF2-40B4-BE49-F238E27FC236}">
                  <a16:creationId xmlns:a16="http://schemas.microsoft.com/office/drawing/2014/main" id="{60B9D79E-D08C-415D-A9B0-70FD774361FC}"/>
                </a:ext>
              </a:extLst>
            </p:cNvPr>
            <p:cNvSpPr>
              <a:spLocks noEditPoints="1"/>
            </p:cNvSpPr>
            <p:nvPr userDrawn="1"/>
          </p:nvSpPr>
          <p:spPr bwMode="auto">
            <a:xfrm>
              <a:off x="7203" y="2073"/>
              <a:ext cx="134" cy="140"/>
            </a:xfrm>
            <a:custGeom>
              <a:avLst/>
              <a:gdLst>
                <a:gd name="T0" fmla="*/ 51 w 104"/>
                <a:gd name="T1" fmla="*/ 0 h 108"/>
                <a:gd name="T2" fmla="*/ 104 w 104"/>
                <a:gd name="T3" fmla="*/ 53 h 108"/>
                <a:gd name="T4" fmla="*/ 51 w 104"/>
                <a:gd name="T5" fmla="*/ 108 h 108"/>
                <a:gd name="T6" fmla="*/ 0 w 104"/>
                <a:gd name="T7" fmla="*/ 54 h 108"/>
                <a:gd name="T8" fmla="*/ 51 w 104"/>
                <a:gd name="T9" fmla="*/ 0 h 108"/>
                <a:gd name="T10" fmla="*/ 51 w 104"/>
                <a:gd name="T11" fmla="*/ 94 h 108"/>
                <a:gd name="T12" fmla="*/ 87 w 104"/>
                <a:gd name="T13" fmla="*/ 54 h 108"/>
                <a:gd name="T14" fmla="*/ 51 w 104"/>
                <a:gd name="T15" fmla="*/ 13 h 108"/>
                <a:gd name="T16" fmla="*/ 16 w 104"/>
                <a:gd name="T17" fmla="*/ 54 h 108"/>
                <a:gd name="T18" fmla="*/ 51 w 104"/>
                <a:gd name="T19"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8">
                  <a:moveTo>
                    <a:pt x="51" y="0"/>
                  </a:moveTo>
                  <a:cubicBezTo>
                    <a:pt x="83" y="0"/>
                    <a:pt x="104" y="21"/>
                    <a:pt x="104" y="53"/>
                  </a:cubicBezTo>
                  <a:cubicBezTo>
                    <a:pt x="104" y="87"/>
                    <a:pt x="84" y="108"/>
                    <a:pt x="51" y="108"/>
                  </a:cubicBezTo>
                  <a:cubicBezTo>
                    <a:pt x="20" y="108"/>
                    <a:pt x="0" y="86"/>
                    <a:pt x="0" y="54"/>
                  </a:cubicBezTo>
                  <a:cubicBezTo>
                    <a:pt x="0" y="21"/>
                    <a:pt x="20" y="0"/>
                    <a:pt x="51" y="0"/>
                  </a:cubicBezTo>
                  <a:close/>
                  <a:moveTo>
                    <a:pt x="51" y="94"/>
                  </a:moveTo>
                  <a:cubicBezTo>
                    <a:pt x="71" y="94"/>
                    <a:pt x="87" y="79"/>
                    <a:pt x="87" y="54"/>
                  </a:cubicBezTo>
                  <a:cubicBezTo>
                    <a:pt x="87" y="28"/>
                    <a:pt x="72" y="13"/>
                    <a:pt x="51" y="13"/>
                  </a:cubicBezTo>
                  <a:cubicBezTo>
                    <a:pt x="33" y="13"/>
                    <a:pt x="16" y="28"/>
                    <a:pt x="16" y="54"/>
                  </a:cubicBezTo>
                  <a:cubicBezTo>
                    <a:pt x="16" y="79"/>
                    <a:pt x="33" y="94"/>
                    <a:pt x="51" y="94"/>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1">
              <a:extLst>
                <a:ext uri="{FF2B5EF4-FFF2-40B4-BE49-F238E27FC236}">
                  <a16:creationId xmlns:a16="http://schemas.microsoft.com/office/drawing/2014/main" id="{DF94D9EB-FECC-45FB-A427-27D46E96133B}"/>
                </a:ext>
              </a:extLst>
            </p:cNvPr>
            <p:cNvSpPr>
              <a:spLocks/>
            </p:cNvSpPr>
            <p:nvPr userDrawn="1"/>
          </p:nvSpPr>
          <p:spPr bwMode="auto">
            <a:xfrm>
              <a:off x="7364" y="2074"/>
              <a:ext cx="119"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3"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5"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2">
              <a:extLst>
                <a:ext uri="{FF2B5EF4-FFF2-40B4-BE49-F238E27FC236}">
                  <a16:creationId xmlns:a16="http://schemas.microsoft.com/office/drawing/2014/main" id="{832CEADC-51A9-4E7D-96BB-4E6861675C98}"/>
                </a:ext>
              </a:extLst>
            </p:cNvPr>
            <p:cNvSpPr>
              <a:spLocks noEditPoints="1"/>
            </p:cNvSpPr>
            <p:nvPr userDrawn="1"/>
          </p:nvSpPr>
          <p:spPr bwMode="auto">
            <a:xfrm>
              <a:off x="7516"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3">
              <a:extLst>
                <a:ext uri="{FF2B5EF4-FFF2-40B4-BE49-F238E27FC236}">
                  <a16:creationId xmlns:a16="http://schemas.microsoft.com/office/drawing/2014/main" id="{BB4D0E50-84E9-4175-BA4B-06AC47AAE42C}"/>
                </a:ext>
              </a:extLst>
            </p:cNvPr>
            <p:cNvSpPr>
              <a:spLocks noEditPoints="1"/>
            </p:cNvSpPr>
            <p:nvPr userDrawn="1"/>
          </p:nvSpPr>
          <p:spPr bwMode="auto">
            <a:xfrm>
              <a:off x="7565" y="2073"/>
              <a:ext cx="114"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5 h 108"/>
                <a:gd name="T16" fmla="*/ 11 w 88"/>
                <a:gd name="T17" fmla="*/ 28 h 108"/>
                <a:gd name="T18" fmla="*/ 8 w 88"/>
                <a:gd name="T19" fmla="*/ 28 h 108"/>
                <a:gd name="T20" fmla="*/ 8 w 88"/>
                <a:gd name="T21" fmla="*/ 14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6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50" y="108"/>
                    <a:pt x="36" y="108"/>
                  </a:cubicBezTo>
                  <a:cubicBezTo>
                    <a:pt x="15" y="108"/>
                    <a:pt x="0" y="95"/>
                    <a:pt x="0" y="77"/>
                  </a:cubicBezTo>
                  <a:cubicBezTo>
                    <a:pt x="0" y="56"/>
                    <a:pt x="16" y="48"/>
                    <a:pt x="40" y="42"/>
                  </a:cubicBezTo>
                  <a:cubicBezTo>
                    <a:pt x="47" y="40"/>
                    <a:pt x="63" y="38"/>
                    <a:pt x="70" y="37"/>
                  </a:cubicBezTo>
                  <a:cubicBezTo>
                    <a:pt x="71" y="34"/>
                    <a:pt x="71" y="34"/>
                    <a:pt x="71" y="34"/>
                  </a:cubicBezTo>
                  <a:cubicBezTo>
                    <a:pt x="68" y="23"/>
                    <a:pt x="58" y="15"/>
                    <a:pt x="44" y="15"/>
                  </a:cubicBezTo>
                  <a:cubicBezTo>
                    <a:pt x="29" y="15"/>
                    <a:pt x="20" y="19"/>
                    <a:pt x="11" y="28"/>
                  </a:cubicBezTo>
                  <a:cubicBezTo>
                    <a:pt x="8" y="28"/>
                    <a:pt x="8" y="28"/>
                    <a:pt x="8" y="28"/>
                  </a:cubicBezTo>
                  <a:cubicBezTo>
                    <a:pt x="8" y="14"/>
                    <a:pt x="8" y="14"/>
                    <a:pt x="8" y="14"/>
                  </a:cubicBezTo>
                  <a:cubicBezTo>
                    <a:pt x="17"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4" y="53"/>
                    <a:pt x="51" y="55"/>
                    <a:pt x="46"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16426110"/>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_Gray_Half-Image">
    <p:bg>
      <p:bgPr>
        <a:solidFill>
          <a:srgbClr val="F0F1F2"/>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8" y="658801"/>
            <a:ext cx="5111750" cy="1617674"/>
          </a:xfrm>
        </p:spPr>
        <p:txBody>
          <a:bodyPr/>
          <a:lstStyle>
            <a:lvl1pPr>
              <a:defRPr>
                <a:solidFill>
                  <a:srgbClr val="0000F0"/>
                </a:solidFill>
              </a:defRPr>
            </a:lvl1pPr>
          </a:lstStyle>
          <a:p>
            <a:r>
              <a:rPr lang="en-US"/>
              <a:t>Click to edit Master title style</a:t>
            </a:r>
            <a:endParaRPr lang="en-GB" dirty="0"/>
          </a:p>
        </p:txBody>
      </p:sp>
      <p:sp>
        <p:nvSpPr>
          <p:cNvPr id="9" name="Text Placeholder 8"/>
          <p:cNvSpPr>
            <a:spLocks noGrp="1"/>
          </p:cNvSpPr>
          <p:nvPr>
            <p:ph type="body" sz="quarter" idx="12" hasCustomPrompt="1"/>
          </p:nvPr>
        </p:nvSpPr>
        <p:spPr>
          <a:xfrm>
            <a:off x="623888" y="2276475"/>
            <a:ext cx="5111750" cy="3960813"/>
          </a:xfrm>
        </p:spPr>
        <p:txBody>
          <a:bodyPr wrap="square" bIns="0"/>
          <a:lstStyle>
            <a:lvl1pPr>
              <a:buClr>
                <a:srgbClr val="0000F0"/>
              </a:buClr>
              <a:defRPr>
                <a:solidFill>
                  <a:srgbClr val="0000F0"/>
                </a:solidFill>
              </a:defRPr>
            </a:lvl1pPr>
            <a:lvl2pPr>
              <a:buClr>
                <a:srgbClr val="0000F0"/>
              </a:buClr>
              <a:defRPr>
                <a:solidFill>
                  <a:srgbClr val="0000F0"/>
                </a:solidFill>
              </a:defRPr>
            </a:lvl2pPr>
            <a:lvl3pPr>
              <a:buClr>
                <a:srgbClr val="0000F0"/>
              </a:buClr>
              <a:defRPr>
                <a:solidFill>
                  <a:srgbClr val="0000F0"/>
                </a:solidFill>
              </a:defRPr>
            </a:lvl3pPr>
            <a:lvl4pPr>
              <a:buClr>
                <a:srgbClr val="0000F0"/>
              </a:buClr>
              <a:defRPr>
                <a:solidFill>
                  <a:srgbClr val="0000F0"/>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7" name="Text Placeholder 7">
            <a:extLst>
              <a:ext uri="{FF2B5EF4-FFF2-40B4-BE49-F238E27FC236}">
                <a16:creationId xmlns:a16="http://schemas.microsoft.com/office/drawing/2014/main" id="{646CE165-5786-4FD8-B859-19F1A06E8899}"/>
              </a:ext>
            </a:extLst>
          </p:cNvPr>
          <p:cNvSpPr>
            <a:spLocks noGrp="1"/>
          </p:cNvSpPr>
          <p:nvPr>
            <p:ph type="body" sz="quarter" idx="14"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grpSp>
        <p:nvGrpSpPr>
          <p:cNvPr id="28" name="Group 27">
            <a:extLst>
              <a:ext uri="{FF2B5EF4-FFF2-40B4-BE49-F238E27FC236}">
                <a16:creationId xmlns:a16="http://schemas.microsoft.com/office/drawing/2014/main" id="{036079E0-6A5D-4564-9DB1-B1BC81F17C8F}"/>
              </a:ext>
            </a:extLst>
          </p:cNvPr>
          <p:cNvGrpSpPr>
            <a:grpSpLocks noChangeAspect="1"/>
          </p:cNvGrpSpPr>
          <p:nvPr userDrawn="1"/>
        </p:nvGrpSpPr>
        <p:grpSpPr bwMode="auto">
          <a:xfrm>
            <a:off x="7913089" y="6466809"/>
            <a:ext cx="4015386" cy="154800"/>
            <a:chOff x="1" y="2013"/>
            <a:chExt cx="7678" cy="296"/>
          </a:xfrm>
        </p:grpSpPr>
        <p:sp>
          <p:nvSpPr>
            <p:cNvPr id="29" name="Freeform 5">
              <a:extLst>
                <a:ext uri="{FF2B5EF4-FFF2-40B4-BE49-F238E27FC236}">
                  <a16:creationId xmlns:a16="http://schemas.microsoft.com/office/drawing/2014/main" id="{37577E82-2542-4F45-BDF1-0EBD48A57103}"/>
                </a:ext>
              </a:extLst>
            </p:cNvPr>
            <p:cNvSpPr>
              <a:spLocks/>
            </p:cNvSpPr>
            <p:nvPr userDrawn="1"/>
          </p:nvSpPr>
          <p:spPr bwMode="auto">
            <a:xfrm>
              <a:off x="1184"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6">
              <a:extLst>
                <a:ext uri="{FF2B5EF4-FFF2-40B4-BE49-F238E27FC236}">
                  <a16:creationId xmlns:a16="http://schemas.microsoft.com/office/drawing/2014/main" id="{5FD37BE9-B9B2-4283-8510-9614BF8B8B99}"/>
                </a:ext>
              </a:extLst>
            </p:cNvPr>
            <p:cNvSpPr>
              <a:spLocks/>
            </p:cNvSpPr>
            <p:nvPr userDrawn="1"/>
          </p:nvSpPr>
          <p:spPr bwMode="auto">
            <a:xfrm>
              <a:off x="132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
              <a:extLst>
                <a:ext uri="{FF2B5EF4-FFF2-40B4-BE49-F238E27FC236}">
                  <a16:creationId xmlns:a16="http://schemas.microsoft.com/office/drawing/2014/main" id="{2828323A-1F51-4B7D-94F0-729E08BBB9D7}"/>
                </a:ext>
              </a:extLst>
            </p:cNvPr>
            <p:cNvSpPr>
              <a:spLocks/>
            </p:cNvSpPr>
            <p:nvPr userDrawn="1"/>
          </p:nvSpPr>
          <p:spPr bwMode="auto">
            <a:xfrm>
              <a:off x="14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
              <a:extLst>
                <a:ext uri="{FF2B5EF4-FFF2-40B4-BE49-F238E27FC236}">
                  <a16:creationId xmlns:a16="http://schemas.microsoft.com/office/drawing/2014/main" id="{F78AEFA7-8669-4FC5-ACB2-28492C9BE373}"/>
                </a:ext>
              </a:extLst>
            </p:cNvPr>
            <p:cNvSpPr>
              <a:spLocks noEditPoints="1"/>
            </p:cNvSpPr>
            <p:nvPr userDrawn="1"/>
          </p:nvSpPr>
          <p:spPr bwMode="auto">
            <a:xfrm>
              <a:off x="1504" y="2073"/>
              <a:ext cx="124"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4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8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5" y="108"/>
                    <a:pt x="54"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8" y="13"/>
                  </a:cubicBezTo>
                  <a:cubicBezTo>
                    <a:pt x="29"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9">
              <a:extLst>
                <a:ext uri="{FF2B5EF4-FFF2-40B4-BE49-F238E27FC236}">
                  <a16:creationId xmlns:a16="http://schemas.microsoft.com/office/drawing/2014/main" id="{F3E6199B-27A6-47E0-BEFB-18F8FC875502}"/>
                </a:ext>
              </a:extLst>
            </p:cNvPr>
            <p:cNvSpPr>
              <a:spLocks/>
            </p:cNvSpPr>
            <p:nvPr userDrawn="1"/>
          </p:nvSpPr>
          <p:spPr bwMode="auto">
            <a:xfrm>
              <a:off x="1638" y="2076"/>
              <a:ext cx="134" cy="133"/>
            </a:xfrm>
            <a:custGeom>
              <a:avLst/>
              <a:gdLst>
                <a:gd name="T0" fmla="*/ 134 w 134"/>
                <a:gd name="T1" fmla="*/ 0 h 133"/>
                <a:gd name="T2" fmla="*/ 134 w 134"/>
                <a:gd name="T3" fmla="*/ 6 h 133"/>
                <a:gd name="T4" fmla="*/ 79 w 134"/>
                <a:gd name="T5" fmla="*/ 133 h 133"/>
                <a:gd name="T6" fmla="*/ 54 w 134"/>
                <a:gd name="T7" fmla="*/ 133 h 133"/>
                <a:gd name="T8" fmla="*/ 0 w 134"/>
                <a:gd name="T9" fmla="*/ 6 h 133"/>
                <a:gd name="T10" fmla="*/ 0 w 134"/>
                <a:gd name="T11" fmla="*/ 0 h 133"/>
                <a:gd name="T12" fmla="*/ 20 w 134"/>
                <a:gd name="T13" fmla="*/ 0 h 133"/>
                <a:gd name="T14" fmla="*/ 60 w 134"/>
                <a:gd name="T15" fmla="*/ 100 h 133"/>
                <a:gd name="T16" fmla="*/ 64 w 134"/>
                <a:gd name="T17" fmla="*/ 114 h 133"/>
                <a:gd name="T18" fmla="*/ 68 w 134"/>
                <a:gd name="T19" fmla="*/ 114 h 133"/>
                <a:gd name="T20" fmla="*/ 73 w 134"/>
                <a:gd name="T21" fmla="*/ 101 h 133"/>
                <a:gd name="T22" fmla="*/ 113 w 134"/>
                <a:gd name="T23" fmla="*/ 0 h 133"/>
                <a:gd name="T24" fmla="*/ 134 w 134"/>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3">
                  <a:moveTo>
                    <a:pt x="134" y="0"/>
                  </a:moveTo>
                  <a:lnTo>
                    <a:pt x="134" y="6"/>
                  </a:lnTo>
                  <a:lnTo>
                    <a:pt x="79" y="133"/>
                  </a:lnTo>
                  <a:lnTo>
                    <a:pt x="54" y="133"/>
                  </a:lnTo>
                  <a:lnTo>
                    <a:pt x="0" y="6"/>
                  </a:lnTo>
                  <a:lnTo>
                    <a:pt x="0" y="0"/>
                  </a:lnTo>
                  <a:lnTo>
                    <a:pt x="20" y="0"/>
                  </a:lnTo>
                  <a:lnTo>
                    <a:pt x="60" y="100"/>
                  </a:lnTo>
                  <a:lnTo>
                    <a:pt x="64" y="114"/>
                  </a:lnTo>
                  <a:lnTo>
                    <a:pt x="68" y="114"/>
                  </a:lnTo>
                  <a:lnTo>
                    <a:pt x="73" y="101"/>
                  </a:lnTo>
                  <a:lnTo>
                    <a:pt x="113" y="0"/>
                  </a:lnTo>
                  <a:lnTo>
                    <a:pt x="134" y="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0">
              <a:extLst>
                <a:ext uri="{FF2B5EF4-FFF2-40B4-BE49-F238E27FC236}">
                  <a16:creationId xmlns:a16="http://schemas.microsoft.com/office/drawing/2014/main" id="{5E633FAC-A1EB-4A82-A271-CA4C8C147837}"/>
                </a:ext>
              </a:extLst>
            </p:cNvPr>
            <p:cNvSpPr>
              <a:spLocks noEditPoints="1"/>
            </p:cNvSpPr>
            <p:nvPr userDrawn="1"/>
          </p:nvSpPr>
          <p:spPr bwMode="auto">
            <a:xfrm>
              <a:off x="1781" y="2017"/>
              <a:ext cx="134" cy="196"/>
            </a:xfrm>
            <a:custGeom>
              <a:avLst/>
              <a:gdLst>
                <a:gd name="T0" fmla="*/ 52 w 104"/>
                <a:gd name="T1" fmla="*/ 43 h 151"/>
                <a:gd name="T2" fmla="*/ 104 w 104"/>
                <a:gd name="T3" fmla="*/ 96 h 151"/>
                <a:gd name="T4" fmla="*/ 52 w 104"/>
                <a:gd name="T5" fmla="*/ 151 h 151"/>
                <a:gd name="T6" fmla="*/ 0 w 104"/>
                <a:gd name="T7" fmla="*/ 97 h 151"/>
                <a:gd name="T8" fmla="*/ 52 w 104"/>
                <a:gd name="T9" fmla="*/ 43 h 151"/>
                <a:gd name="T10" fmla="*/ 52 w 104"/>
                <a:gd name="T11" fmla="*/ 137 h 151"/>
                <a:gd name="T12" fmla="*/ 87 w 104"/>
                <a:gd name="T13" fmla="*/ 97 h 151"/>
                <a:gd name="T14" fmla="*/ 52 w 104"/>
                <a:gd name="T15" fmla="*/ 56 h 151"/>
                <a:gd name="T16" fmla="*/ 17 w 104"/>
                <a:gd name="T17" fmla="*/ 97 h 151"/>
                <a:gd name="T18" fmla="*/ 52 w 104"/>
                <a:gd name="T19" fmla="*/ 137 h 151"/>
                <a:gd name="T20" fmla="*/ 67 w 104"/>
                <a:gd name="T21" fmla="*/ 10 h 151"/>
                <a:gd name="T22" fmla="*/ 75 w 104"/>
                <a:gd name="T23" fmla="*/ 2 h 151"/>
                <a:gd name="T24" fmla="*/ 86 w 104"/>
                <a:gd name="T25" fmla="*/ 5 h 151"/>
                <a:gd name="T26" fmla="*/ 66 w 104"/>
                <a:gd name="T27" fmla="*/ 22 h 151"/>
                <a:gd name="T28" fmla="*/ 38 w 104"/>
                <a:gd name="T29" fmla="*/ 12 h 151"/>
                <a:gd name="T30" fmla="*/ 28 w 104"/>
                <a:gd name="T31" fmla="*/ 20 h 151"/>
                <a:gd name="T32" fmla="*/ 18 w 104"/>
                <a:gd name="T33" fmla="*/ 15 h 151"/>
                <a:gd name="T34" fmla="*/ 39 w 104"/>
                <a:gd name="T35" fmla="*/ 0 h 151"/>
                <a:gd name="T36" fmla="*/ 67 w 104"/>
                <a:gd name="T37" fmla="*/ 1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51">
                  <a:moveTo>
                    <a:pt x="52" y="43"/>
                  </a:moveTo>
                  <a:cubicBezTo>
                    <a:pt x="83" y="43"/>
                    <a:pt x="104" y="64"/>
                    <a:pt x="104" y="96"/>
                  </a:cubicBezTo>
                  <a:cubicBezTo>
                    <a:pt x="104" y="130"/>
                    <a:pt x="84" y="151"/>
                    <a:pt x="52" y="151"/>
                  </a:cubicBezTo>
                  <a:cubicBezTo>
                    <a:pt x="20" y="151"/>
                    <a:pt x="0" y="129"/>
                    <a:pt x="0" y="97"/>
                  </a:cubicBezTo>
                  <a:cubicBezTo>
                    <a:pt x="0" y="64"/>
                    <a:pt x="21" y="43"/>
                    <a:pt x="52" y="43"/>
                  </a:cubicBezTo>
                  <a:close/>
                  <a:moveTo>
                    <a:pt x="52" y="137"/>
                  </a:moveTo>
                  <a:cubicBezTo>
                    <a:pt x="72" y="137"/>
                    <a:pt x="87" y="122"/>
                    <a:pt x="87" y="97"/>
                  </a:cubicBezTo>
                  <a:cubicBezTo>
                    <a:pt x="87" y="71"/>
                    <a:pt x="72" y="56"/>
                    <a:pt x="52" y="56"/>
                  </a:cubicBezTo>
                  <a:cubicBezTo>
                    <a:pt x="33" y="56"/>
                    <a:pt x="17" y="71"/>
                    <a:pt x="17" y="97"/>
                  </a:cubicBezTo>
                  <a:cubicBezTo>
                    <a:pt x="17" y="122"/>
                    <a:pt x="33" y="137"/>
                    <a:pt x="52" y="137"/>
                  </a:cubicBezTo>
                  <a:close/>
                  <a:moveTo>
                    <a:pt x="67" y="10"/>
                  </a:moveTo>
                  <a:cubicBezTo>
                    <a:pt x="70" y="10"/>
                    <a:pt x="74" y="7"/>
                    <a:pt x="75" y="2"/>
                  </a:cubicBezTo>
                  <a:cubicBezTo>
                    <a:pt x="86" y="5"/>
                    <a:pt x="86" y="5"/>
                    <a:pt x="86" y="5"/>
                  </a:cubicBezTo>
                  <a:cubicBezTo>
                    <a:pt x="83" y="16"/>
                    <a:pt x="76" y="22"/>
                    <a:pt x="66" y="22"/>
                  </a:cubicBezTo>
                  <a:cubicBezTo>
                    <a:pt x="51" y="22"/>
                    <a:pt x="47" y="12"/>
                    <a:pt x="38" y="12"/>
                  </a:cubicBezTo>
                  <a:cubicBezTo>
                    <a:pt x="35" y="12"/>
                    <a:pt x="30" y="12"/>
                    <a:pt x="28" y="20"/>
                  </a:cubicBezTo>
                  <a:cubicBezTo>
                    <a:pt x="18" y="15"/>
                    <a:pt x="18" y="15"/>
                    <a:pt x="18" y="15"/>
                  </a:cubicBezTo>
                  <a:cubicBezTo>
                    <a:pt x="22" y="3"/>
                    <a:pt x="30" y="0"/>
                    <a:pt x="39" y="0"/>
                  </a:cubicBezTo>
                  <a:cubicBezTo>
                    <a:pt x="52" y="0"/>
                    <a:pt x="56" y="10"/>
                    <a:pt x="67" y="10"/>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1">
              <a:extLst>
                <a:ext uri="{FF2B5EF4-FFF2-40B4-BE49-F238E27FC236}">
                  <a16:creationId xmlns:a16="http://schemas.microsoft.com/office/drawing/2014/main" id="{8C81F1C2-0C70-496B-B1A8-B4E5A138FD6C}"/>
                </a:ext>
              </a:extLst>
            </p:cNvPr>
            <p:cNvSpPr>
              <a:spLocks/>
            </p:cNvSpPr>
            <p:nvPr userDrawn="1"/>
          </p:nvSpPr>
          <p:spPr bwMode="auto">
            <a:xfrm>
              <a:off x="1929" y="2030"/>
              <a:ext cx="72" cy="179"/>
            </a:xfrm>
            <a:custGeom>
              <a:avLst/>
              <a:gdLst>
                <a:gd name="T0" fmla="*/ 32 w 56"/>
                <a:gd name="T1" fmla="*/ 35 h 138"/>
                <a:gd name="T2" fmla="*/ 56 w 56"/>
                <a:gd name="T3" fmla="*/ 35 h 138"/>
                <a:gd name="T4" fmla="*/ 56 w 56"/>
                <a:gd name="T5" fmla="*/ 48 h 138"/>
                <a:gd name="T6" fmla="*/ 32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2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2" y="35"/>
                  </a:moveTo>
                  <a:cubicBezTo>
                    <a:pt x="56" y="35"/>
                    <a:pt x="56" y="35"/>
                    <a:pt x="56" y="35"/>
                  </a:cubicBezTo>
                  <a:cubicBezTo>
                    <a:pt x="56" y="48"/>
                    <a:pt x="56" y="48"/>
                    <a:pt x="56" y="48"/>
                  </a:cubicBezTo>
                  <a:cubicBezTo>
                    <a:pt x="32" y="48"/>
                    <a:pt x="32" y="48"/>
                    <a:pt x="32"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12">
              <a:extLst>
                <a:ext uri="{FF2B5EF4-FFF2-40B4-BE49-F238E27FC236}">
                  <a16:creationId xmlns:a16="http://schemas.microsoft.com/office/drawing/2014/main" id="{ED3DF9E1-5244-4F6D-8066-4E7E5B983822}"/>
                </a:ext>
              </a:extLst>
            </p:cNvPr>
            <p:cNvSpPr>
              <a:spLocks noChangeArrowheads="1"/>
            </p:cNvSpPr>
            <p:nvPr userDrawn="1"/>
          </p:nvSpPr>
          <p:spPr bwMode="auto">
            <a:xfrm>
              <a:off x="2030" y="2013"/>
              <a:ext cx="21" cy="196"/>
            </a:xfrm>
            <a:prstGeom prst="rect">
              <a:avLst/>
            </a:prstGeom>
            <a:solidFill>
              <a:srgbClr val="A7A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3">
              <a:extLst>
                <a:ext uri="{FF2B5EF4-FFF2-40B4-BE49-F238E27FC236}">
                  <a16:creationId xmlns:a16="http://schemas.microsoft.com/office/drawing/2014/main" id="{5364AD0C-CA2C-481F-A4DB-A013364024F6}"/>
                </a:ext>
              </a:extLst>
            </p:cNvPr>
            <p:cNvSpPr>
              <a:spLocks/>
            </p:cNvSpPr>
            <p:nvPr userDrawn="1"/>
          </p:nvSpPr>
          <p:spPr bwMode="auto">
            <a:xfrm>
              <a:off x="2086"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7" y="99"/>
                    <a:pt x="53" y="104"/>
                    <a:pt x="40"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4">
              <a:extLst>
                <a:ext uri="{FF2B5EF4-FFF2-40B4-BE49-F238E27FC236}">
                  <a16:creationId xmlns:a16="http://schemas.microsoft.com/office/drawing/2014/main" id="{605ED017-F5D9-4694-919D-8A7ED43B2559}"/>
                </a:ext>
              </a:extLst>
            </p:cNvPr>
            <p:cNvSpPr>
              <a:spLocks/>
            </p:cNvSpPr>
            <p:nvPr userDrawn="1"/>
          </p:nvSpPr>
          <p:spPr bwMode="auto">
            <a:xfrm>
              <a:off x="2234"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5">
              <a:extLst>
                <a:ext uri="{FF2B5EF4-FFF2-40B4-BE49-F238E27FC236}">
                  <a16:creationId xmlns:a16="http://schemas.microsoft.com/office/drawing/2014/main" id="{926C7F15-2A54-4EF8-959D-AC8FE4BD10EA}"/>
                </a:ext>
              </a:extLst>
            </p:cNvPr>
            <p:cNvSpPr>
              <a:spLocks noEditPoints="1"/>
            </p:cNvSpPr>
            <p:nvPr userDrawn="1"/>
          </p:nvSpPr>
          <p:spPr bwMode="auto">
            <a:xfrm>
              <a:off x="2353" y="2073"/>
              <a:ext cx="126" cy="140"/>
            </a:xfrm>
            <a:custGeom>
              <a:avLst/>
              <a:gdLst>
                <a:gd name="T0" fmla="*/ 17 w 98"/>
                <a:gd name="T1" fmla="*/ 55 h 108"/>
                <a:gd name="T2" fmla="*/ 17 w 98"/>
                <a:gd name="T3" fmla="*/ 56 h 108"/>
                <a:gd name="T4" fmla="*/ 19 w 98"/>
                <a:gd name="T5" fmla="*/ 72 h 108"/>
                <a:gd name="T6" fmla="*/ 55 w 98"/>
                <a:gd name="T7" fmla="*/ 94 h 108"/>
                <a:gd name="T8" fmla="*/ 89 w 98"/>
                <a:gd name="T9" fmla="*/ 82 h 108"/>
                <a:gd name="T10" fmla="*/ 93 w 98"/>
                <a:gd name="T11" fmla="*/ 82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3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2"/>
                    <a:pt x="17" y="68"/>
                    <a:pt x="19" y="72"/>
                  </a:cubicBezTo>
                  <a:cubicBezTo>
                    <a:pt x="25" y="86"/>
                    <a:pt x="37" y="94"/>
                    <a:pt x="55" y="94"/>
                  </a:cubicBezTo>
                  <a:cubicBezTo>
                    <a:pt x="66" y="94"/>
                    <a:pt x="79" y="90"/>
                    <a:pt x="89" y="82"/>
                  </a:cubicBezTo>
                  <a:cubicBezTo>
                    <a:pt x="93" y="82"/>
                    <a:pt x="93" y="82"/>
                    <a:pt x="93" y="82"/>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3"/>
                    <a:pt x="49" y="13"/>
                  </a:cubicBezTo>
                  <a:cubicBezTo>
                    <a:pt x="30" y="13"/>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6">
              <a:extLst>
                <a:ext uri="{FF2B5EF4-FFF2-40B4-BE49-F238E27FC236}">
                  <a16:creationId xmlns:a16="http://schemas.microsoft.com/office/drawing/2014/main" id="{414FF42F-E9B9-43A1-A450-020D1C201419}"/>
                </a:ext>
              </a:extLst>
            </p:cNvPr>
            <p:cNvSpPr>
              <a:spLocks noEditPoints="1"/>
            </p:cNvSpPr>
            <p:nvPr userDrawn="1"/>
          </p:nvSpPr>
          <p:spPr bwMode="auto">
            <a:xfrm>
              <a:off x="2561" y="2020"/>
              <a:ext cx="174" cy="189"/>
            </a:xfrm>
            <a:custGeom>
              <a:avLst/>
              <a:gdLst>
                <a:gd name="T0" fmla="*/ 70 w 174"/>
                <a:gd name="T1" fmla="*/ 0 h 189"/>
                <a:gd name="T2" fmla="*/ 105 w 174"/>
                <a:gd name="T3" fmla="*/ 0 h 189"/>
                <a:gd name="T4" fmla="*/ 174 w 174"/>
                <a:gd name="T5" fmla="*/ 183 h 189"/>
                <a:gd name="T6" fmla="*/ 174 w 174"/>
                <a:gd name="T7" fmla="*/ 189 h 189"/>
                <a:gd name="T8" fmla="*/ 152 w 174"/>
                <a:gd name="T9" fmla="*/ 189 h 189"/>
                <a:gd name="T10" fmla="*/ 127 w 174"/>
                <a:gd name="T11" fmla="*/ 122 h 189"/>
                <a:gd name="T12" fmla="*/ 45 w 174"/>
                <a:gd name="T13" fmla="*/ 122 h 189"/>
                <a:gd name="T14" fmla="*/ 21 w 174"/>
                <a:gd name="T15" fmla="*/ 189 h 189"/>
                <a:gd name="T16" fmla="*/ 0 w 174"/>
                <a:gd name="T17" fmla="*/ 189 h 189"/>
                <a:gd name="T18" fmla="*/ 0 w 174"/>
                <a:gd name="T19" fmla="*/ 183 h 189"/>
                <a:gd name="T20" fmla="*/ 70 w 174"/>
                <a:gd name="T21" fmla="*/ 0 h 189"/>
                <a:gd name="T22" fmla="*/ 53 w 174"/>
                <a:gd name="T23" fmla="*/ 102 h 189"/>
                <a:gd name="T24" fmla="*/ 119 w 174"/>
                <a:gd name="T25" fmla="*/ 102 h 189"/>
                <a:gd name="T26" fmla="*/ 90 w 174"/>
                <a:gd name="T27" fmla="*/ 27 h 189"/>
                <a:gd name="T28" fmla="*/ 87 w 174"/>
                <a:gd name="T29" fmla="*/ 15 h 189"/>
                <a:gd name="T30" fmla="*/ 85 w 174"/>
                <a:gd name="T31" fmla="*/ 15 h 189"/>
                <a:gd name="T32" fmla="*/ 81 w 174"/>
                <a:gd name="T33" fmla="*/ 27 h 189"/>
                <a:gd name="T34" fmla="*/ 53 w 174"/>
                <a:gd name="T35"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89">
                  <a:moveTo>
                    <a:pt x="70" y="0"/>
                  </a:moveTo>
                  <a:lnTo>
                    <a:pt x="105" y="0"/>
                  </a:lnTo>
                  <a:lnTo>
                    <a:pt x="174" y="183"/>
                  </a:lnTo>
                  <a:lnTo>
                    <a:pt x="174" y="189"/>
                  </a:lnTo>
                  <a:lnTo>
                    <a:pt x="152" y="189"/>
                  </a:lnTo>
                  <a:lnTo>
                    <a:pt x="127" y="122"/>
                  </a:lnTo>
                  <a:lnTo>
                    <a:pt x="45" y="122"/>
                  </a:lnTo>
                  <a:lnTo>
                    <a:pt x="21" y="189"/>
                  </a:lnTo>
                  <a:lnTo>
                    <a:pt x="0" y="189"/>
                  </a:lnTo>
                  <a:lnTo>
                    <a:pt x="0" y="183"/>
                  </a:lnTo>
                  <a:lnTo>
                    <a:pt x="70" y="0"/>
                  </a:lnTo>
                  <a:close/>
                  <a:moveTo>
                    <a:pt x="53" y="102"/>
                  </a:moveTo>
                  <a:lnTo>
                    <a:pt x="119" y="102"/>
                  </a:lnTo>
                  <a:lnTo>
                    <a:pt x="90" y="27"/>
                  </a:lnTo>
                  <a:lnTo>
                    <a:pt x="87" y="15"/>
                  </a:lnTo>
                  <a:lnTo>
                    <a:pt x="85" y="15"/>
                  </a:lnTo>
                  <a:lnTo>
                    <a:pt x="81" y="27"/>
                  </a:lnTo>
                  <a:lnTo>
                    <a:pt x="53" y="102"/>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7">
              <a:extLst>
                <a:ext uri="{FF2B5EF4-FFF2-40B4-BE49-F238E27FC236}">
                  <a16:creationId xmlns:a16="http://schemas.microsoft.com/office/drawing/2014/main" id="{0AD14D10-D8FB-4B5E-A7FE-6F417A8899C1}"/>
                </a:ext>
              </a:extLst>
            </p:cNvPr>
            <p:cNvSpPr>
              <a:spLocks/>
            </p:cNvSpPr>
            <p:nvPr userDrawn="1"/>
          </p:nvSpPr>
          <p:spPr bwMode="auto">
            <a:xfrm>
              <a:off x="2761" y="2074"/>
              <a:ext cx="72" cy="135"/>
            </a:xfrm>
            <a:custGeom>
              <a:avLst/>
              <a:gdLst>
                <a:gd name="T0" fmla="*/ 0 w 56"/>
                <a:gd name="T1" fmla="*/ 1 h 104"/>
                <a:gd name="T2" fmla="*/ 17 w 56"/>
                <a:gd name="T3" fmla="*/ 1 h 104"/>
                <a:gd name="T4" fmla="*/ 17 w 56"/>
                <a:gd name="T5" fmla="*/ 19 h 104"/>
                <a:gd name="T6" fmla="*/ 20 w 56"/>
                <a:gd name="T7" fmla="*/ 19 h 104"/>
                <a:gd name="T8" fmla="*/ 42 w 56"/>
                <a:gd name="T9" fmla="*/ 0 h 104"/>
                <a:gd name="T10" fmla="*/ 56 w 56"/>
                <a:gd name="T11" fmla="*/ 0 h 104"/>
                <a:gd name="T12" fmla="*/ 56 w 56"/>
                <a:gd name="T13" fmla="*/ 15 h 104"/>
                <a:gd name="T14" fmla="*/ 42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7" y="1"/>
                    <a:pt x="17" y="1"/>
                    <a:pt x="17" y="1"/>
                  </a:cubicBezTo>
                  <a:cubicBezTo>
                    <a:pt x="17" y="19"/>
                    <a:pt x="17" y="19"/>
                    <a:pt x="17" y="19"/>
                  </a:cubicBezTo>
                  <a:cubicBezTo>
                    <a:pt x="20" y="19"/>
                    <a:pt x="20" y="19"/>
                    <a:pt x="20" y="19"/>
                  </a:cubicBezTo>
                  <a:cubicBezTo>
                    <a:pt x="22" y="7"/>
                    <a:pt x="30" y="0"/>
                    <a:pt x="42" y="0"/>
                  </a:cubicBezTo>
                  <a:cubicBezTo>
                    <a:pt x="56" y="0"/>
                    <a:pt x="56" y="0"/>
                    <a:pt x="56" y="0"/>
                  </a:cubicBezTo>
                  <a:cubicBezTo>
                    <a:pt x="56" y="15"/>
                    <a:pt x="56" y="15"/>
                    <a:pt x="56" y="15"/>
                  </a:cubicBezTo>
                  <a:cubicBezTo>
                    <a:pt x="42" y="15"/>
                    <a:pt x="42" y="15"/>
                    <a:pt x="42" y="15"/>
                  </a:cubicBezTo>
                  <a:cubicBezTo>
                    <a:pt x="30" y="15"/>
                    <a:pt x="19"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8">
              <a:extLst>
                <a:ext uri="{FF2B5EF4-FFF2-40B4-BE49-F238E27FC236}">
                  <a16:creationId xmlns:a16="http://schemas.microsoft.com/office/drawing/2014/main" id="{43FAEA7A-B49B-4A2E-A228-759CA4FE4B3A}"/>
                </a:ext>
              </a:extLst>
            </p:cNvPr>
            <p:cNvSpPr>
              <a:spLocks noEditPoints="1"/>
            </p:cNvSpPr>
            <p:nvPr userDrawn="1"/>
          </p:nvSpPr>
          <p:spPr bwMode="auto">
            <a:xfrm>
              <a:off x="2840" y="2073"/>
              <a:ext cx="125"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9">
              <a:extLst>
                <a:ext uri="{FF2B5EF4-FFF2-40B4-BE49-F238E27FC236}">
                  <a16:creationId xmlns:a16="http://schemas.microsoft.com/office/drawing/2014/main" id="{183EFBAF-CE80-41D5-B998-B1668F61A388}"/>
                </a:ext>
              </a:extLst>
            </p:cNvPr>
            <p:cNvSpPr>
              <a:spLocks/>
            </p:cNvSpPr>
            <p:nvPr userDrawn="1"/>
          </p:nvSpPr>
          <p:spPr bwMode="auto">
            <a:xfrm>
              <a:off x="2992" y="2074"/>
              <a:ext cx="117" cy="135"/>
            </a:xfrm>
            <a:custGeom>
              <a:avLst/>
              <a:gdLst>
                <a:gd name="T0" fmla="*/ 75 w 91"/>
                <a:gd name="T1" fmla="*/ 40 h 104"/>
                <a:gd name="T2" fmla="*/ 46 w 91"/>
                <a:gd name="T3" fmla="*/ 14 h 104"/>
                <a:gd name="T4" fmla="*/ 16 w 91"/>
                <a:gd name="T5" fmla="*/ 38 h 104"/>
                <a:gd name="T6" fmla="*/ 16 w 91"/>
                <a:gd name="T7" fmla="*/ 104 h 104"/>
                <a:gd name="T8" fmla="*/ 0 w 91"/>
                <a:gd name="T9" fmla="*/ 104 h 104"/>
                <a:gd name="T10" fmla="*/ 0 w 91"/>
                <a:gd name="T11" fmla="*/ 1 h 104"/>
                <a:gd name="T12" fmla="*/ 15 w 91"/>
                <a:gd name="T13" fmla="*/ 1 h 104"/>
                <a:gd name="T14" fmla="*/ 15 w 91"/>
                <a:gd name="T15" fmla="*/ 19 h 104"/>
                <a:gd name="T16" fmla="*/ 18 w 91"/>
                <a:gd name="T17" fmla="*/ 19 h 104"/>
                <a:gd name="T18" fmla="*/ 52 w 91"/>
                <a:gd name="T19" fmla="*/ 0 h 104"/>
                <a:gd name="T20" fmla="*/ 91 w 91"/>
                <a:gd name="T21" fmla="*/ 38 h 104"/>
                <a:gd name="T22" fmla="*/ 91 w 91"/>
                <a:gd name="T23" fmla="*/ 104 h 104"/>
                <a:gd name="T24" fmla="*/ 75 w 91"/>
                <a:gd name="T25" fmla="*/ 104 h 104"/>
                <a:gd name="T26" fmla="*/ 75 w 91"/>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04">
                  <a:moveTo>
                    <a:pt x="75" y="40"/>
                  </a:moveTo>
                  <a:cubicBezTo>
                    <a:pt x="75" y="23"/>
                    <a:pt x="63" y="14"/>
                    <a:pt x="46" y="14"/>
                  </a:cubicBezTo>
                  <a:cubicBezTo>
                    <a:pt x="34" y="14"/>
                    <a:pt x="16"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8" y="0"/>
                    <a:pt x="52" y="0"/>
                  </a:cubicBezTo>
                  <a:cubicBezTo>
                    <a:pt x="75" y="0"/>
                    <a:pt x="91" y="11"/>
                    <a:pt x="91" y="38"/>
                  </a:cubicBezTo>
                  <a:cubicBezTo>
                    <a:pt x="91" y="104"/>
                    <a:pt x="91" y="104"/>
                    <a:pt x="91" y="104"/>
                  </a:cubicBezTo>
                  <a:cubicBezTo>
                    <a:pt x="75" y="104"/>
                    <a:pt x="75" y="104"/>
                    <a:pt x="75" y="104"/>
                  </a:cubicBezTo>
                  <a:lnTo>
                    <a:pt x="75"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0">
              <a:extLst>
                <a:ext uri="{FF2B5EF4-FFF2-40B4-BE49-F238E27FC236}">
                  <a16:creationId xmlns:a16="http://schemas.microsoft.com/office/drawing/2014/main" id="{77635B7B-CE9D-4BDD-AF64-3E468041C26C}"/>
                </a:ext>
              </a:extLst>
            </p:cNvPr>
            <p:cNvSpPr>
              <a:spLocks noEditPoints="1"/>
            </p:cNvSpPr>
            <p:nvPr userDrawn="1"/>
          </p:nvSpPr>
          <p:spPr bwMode="auto">
            <a:xfrm>
              <a:off x="3136" y="2015"/>
              <a:ext cx="129" cy="197"/>
            </a:xfrm>
            <a:custGeom>
              <a:avLst/>
              <a:gdLst>
                <a:gd name="T0" fmla="*/ 100 w 100"/>
                <a:gd name="T1" fmla="*/ 0 h 152"/>
                <a:gd name="T2" fmla="*/ 100 w 100"/>
                <a:gd name="T3" fmla="*/ 150 h 152"/>
                <a:gd name="T4" fmla="*/ 83 w 100"/>
                <a:gd name="T5" fmla="*/ 150 h 152"/>
                <a:gd name="T6" fmla="*/ 83 w 100"/>
                <a:gd name="T7" fmla="*/ 137 h 152"/>
                <a:gd name="T8" fmla="*/ 80 w 100"/>
                <a:gd name="T9" fmla="*/ 137 h 152"/>
                <a:gd name="T10" fmla="*/ 49 w 100"/>
                <a:gd name="T11" fmla="*/ 152 h 152"/>
                <a:gd name="T12" fmla="*/ 0 w 100"/>
                <a:gd name="T13" fmla="*/ 100 h 152"/>
                <a:gd name="T14" fmla="*/ 52 w 100"/>
                <a:gd name="T15" fmla="*/ 45 h 152"/>
                <a:gd name="T16" fmla="*/ 83 w 100"/>
                <a:gd name="T17" fmla="*/ 61 h 152"/>
                <a:gd name="T18" fmla="*/ 83 w 100"/>
                <a:gd name="T19" fmla="*/ 0 h 152"/>
                <a:gd name="T20" fmla="*/ 100 w 100"/>
                <a:gd name="T21" fmla="*/ 0 h 152"/>
                <a:gd name="T22" fmla="*/ 83 w 100"/>
                <a:gd name="T23" fmla="*/ 109 h 152"/>
                <a:gd name="T24" fmla="*/ 83 w 100"/>
                <a:gd name="T25" fmla="*/ 81 h 152"/>
                <a:gd name="T26" fmla="*/ 54 w 100"/>
                <a:gd name="T27" fmla="*/ 59 h 152"/>
                <a:gd name="T28" fmla="*/ 17 w 100"/>
                <a:gd name="T29" fmla="*/ 99 h 152"/>
                <a:gd name="T30" fmla="*/ 54 w 100"/>
                <a:gd name="T31" fmla="*/ 138 h 152"/>
                <a:gd name="T32" fmla="*/ 83 w 100"/>
                <a:gd name="T33" fmla="*/ 10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52">
                  <a:moveTo>
                    <a:pt x="100" y="0"/>
                  </a:moveTo>
                  <a:cubicBezTo>
                    <a:pt x="100" y="150"/>
                    <a:pt x="100" y="150"/>
                    <a:pt x="100" y="150"/>
                  </a:cubicBezTo>
                  <a:cubicBezTo>
                    <a:pt x="83" y="150"/>
                    <a:pt x="83" y="150"/>
                    <a:pt x="83" y="150"/>
                  </a:cubicBezTo>
                  <a:cubicBezTo>
                    <a:pt x="83" y="137"/>
                    <a:pt x="83" y="137"/>
                    <a:pt x="83" y="137"/>
                  </a:cubicBezTo>
                  <a:cubicBezTo>
                    <a:pt x="80" y="137"/>
                    <a:pt x="80" y="137"/>
                    <a:pt x="80" y="137"/>
                  </a:cubicBezTo>
                  <a:cubicBezTo>
                    <a:pt x="72" y="147"/>
                    <a:pt x="62" y="152"/>
                    <a:pt x="49" y="152"/>
                  </a:cubicBezTo>
                  <a:cubicBezTo>
                    <a:pt x="21" y="152"/>
                    <a:pt x="0" y="131"/>
                    <a:pt x="0" y="100"/>
                  </a:cubicBezTo>
                  <a:cubicBezTo>
                    <a:pt x="0" y="66"/>
                    <a:pt x="24" y="45"/>
                    <a:pt x="52" y="45"/>
                  </a:cubicBezTo>
                  <a:cubicBezTo>
                    <a:pt x="64" y="45"/>
                    <a:pt x="80" y="51"/>
                    <a:pt x="83" y="61"/>
                  </a:cubicBezTo>
                  <a:cubicBezTo>
                    <a:pt x="83" y="0"/>
                    <a:pt x="83" y="0"/>
                    <a:pt x="83" y="0"/>
                  </a:cubicBezTo>
                  <a:lnTo>
                    <a:pt x="100" y="0"/>
                  </a:lnTo>
                  <a:close/>
                  <a:moveTo>
                    <a:pt x="83" y="109"/>
                  </a:moveTo>
                  <a:cubicBezTo>
                    <a:pt x="83" y="81"/>
                    <a:pt x="83" y="81"/>
                    <a:pt x="83" y="81"/>
                  </a:cubicBezTo>
                  <a:cubicBezTo>
                    <a:pt x="83" y="67"/>
                    <a:pt x="70" y="59"/>
                    <a:pt x="54" y="59"/>
                  </a:cubicBezTo>
                  <a:cubicBezTo>
                    <a:pt x="36" y="59"/>
                    <a:pt x="17" y="72"/>
                    <a:pt x="17" y="99"/>
                  </a:cubicBezTo>
                  <a:cubicBezTo>
                    <a:pt x="17" y="124"/>
                    <a:pt x="35" y="138"/>
                    <a:pt x="54" y="138"/>
                  </a:cubicBezTo>
                  <a:cubicBezTo>
                    <a:pt x="69" y="138"/>
                    <a:pt x="83" y="125"/>
                    <a:pt x="83" y="109"/>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1">
              <a:extLst>
                <a:ext uri="{FF2B5EF4-FFF2-40B4-BE49-F238E27FC236}">
                  <a16:creationId xmlns:a16="http://schemas.microsoft.com/office/drawing/2014/main" id="{F1D435B2-FA22-4BF9-83E0-A679D1915BD9}"/>
                </a:ext>
              </a:extLst>
            </p:cNvPr>
            <p:cNvSpPr>
              <a:spLocks noEditPoints="1"/>
            </p:cNvSpPr>
            <p:nvPr userDrawn="1"/>
          </p:nvSpPr>
          <p:spPr bwMode="auto">
            <a:xfrm>
              <a:off x="3293" y="2073"/>
              <a:ext cx="113"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4 h 108"/>
                <a:gd name="T16" fmla="*/ 11 w 88"/>
                <a:gd name="T17" fmla="*/ 28 h 108"/>
                <a:gd name="T18" fmla="*/ 8 w 88"/>
                <a:gd name="T19" fmla="*/ 28 h 108"/>
                <a:gd name="T20" fmla="*/ 8 w 88"/>
                <a:gd name="T21" fmla="*/ 13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49" y="108"/>
                    <a:pt x="36" y="108"/>
                  </a:cubicBezTo>
                  <a:cubicBezTo>
                    <a:pt x="15" y="108"/>
                    <a:pt x="0" y="95"/>
                    <a:pt x="0" y="77"/>
                  </a:cubicBezTo>
                  <a:cubicBezTo>
                    <a:pt x="0" y="56"/>
                    <a:pt x="16" y="47"/>
                    <a:pt x="40" y="42"/>
                  </a:cubicBezTo>
                  <a:cubicBezTo>
                    <a:pt x="47" y="40"/>
                    <a:pt x="62" y="38"/>
                    <a:pt x="70" y="37"/>
                  </a:cubicBezTo>
                  <a:cubicBezTo>
                    <a:pt x="71" y="34"/>
                    <a:pt x="71" y="34"/>
                    <a:pt x="71" y="34"/>
                  </a:cubicBezTo>
                  <a:cubicBezTo>
                    <a:pt x="68" y="23"/>
                    <a:pt x="58" y="14"/>
                    <a:pt x="44" y="14"/>
                  </a:cubicBezTo>
                  <a:cubicBezTo>
                    <a:pt x="29" y="14"/>
                    <a:pt x="20" y="19"/>
                    <a:pt x="11" y="28"/>
                  </a:cubicBezTo>
                  <a:cubicBezTo>
                    <a:pt x="8" y="28"/>
                    <a:pt x="8" y="28"/>
                    <a:pt x="8" y="28"/>
                  </a:cubicBezTo>
                  <a:cubicBezTo>
                    <a:pt x="8" y="13"/>
                    <a:pt x="8" y="13"/>
                    <a:pt x="8" y="13"/>
                  </a:cubicBezTo>
                  <a:cubicBezTo>
                    <a:pt x="16"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2">
              <a:extLst>
                <a:ext uri="{FF2B5EF4-FFF2-40B4-BE49-F238E27FC236}">
                  <a16:creationId xmlns:a16="http://schemas.microsoft.com/office/drawing/2014/main" id="{46BFA746-0D48-41CC-981A-7A3675266EF3}"/>
                </a:ext>
              </a:extLst>
            </p:cNvPr>
            <p:cNvSpPr>
              <a:spLocks/>
            </p:cNvSpPr>
            <p:nvPr userDrawn="1"/>
          </p:nvSpPr>
          <p:spPr bwMode="auto">
            <a:xfrm>
              <a:off x="3441" y="2074"/>
              <a:ext cx="213" cy="135"/>
            </a:xfrm>
            <a:custGeom>
              <a:avLst/>
              <a:gdLst>
                <a:gd name="T0" fmla="*/ 75 w 165"/>
                <a:gd name="T1" fmla="*/ 38 h 104"/>
                <a:gd name="T2" fmla="*/ 46 w 165"/>
                <a:gd name="T3" fmla="*/ 14 h 104"/>
                <a:gd name="T4" fmla="*/ 16 w 165"/>
                <a:gd name="T5" fmla="*/ 38 h 104"/>
                <a:gd name="T6" fmla="*/ 16 w 165"/>
                <a:gd name="T7" fmla="*/ 104 h 104"/>
                <a:gd name="T8" fmla="*/ 0 w 165"/>
                <a:gd name="T9" fmla="*/ 104 h 104"/>
                <a:gd name="T10" fmla="*/ 0 w 165"/>
                <a:gd name="T11" fmla="*/ 1 h 104"/>
                <a:gd name="T12" fmla="*/ 16 w 165"/>
                <a:gd name="T13" fmla="*/ 1 h 104"/>
                <a:gd name="T14" fmla="*/ 16 w 165"/>
                <a:gd name="T15" fmla="*/ 19 h 104"/>
                <a:gd name="T16" fmla="*/ 18 w 165"/>
                <a:gd name="T17" fmla="*/ 19 h 104"/>
                <a:gd name="T18" fmla="*/ 51 w 165"/>
                <a:gd name="T19" fmla="*/ 0 h 104"/>
                <a:gd name="T20" fmla="*/ 86 w 165"/>
                <a:gd name="T21" fmla="*/ 21 h 104"/>
                <a:gd name="T22" fmla="*/ 89 w 165"/>
                <a:gd name="T23" fmla="*/ 21 h 104"/>
                <a:gd name="T24" fmla="*/ 125 w 165"/>
                <a:gd name="T25" fmla="*/ 0 h 104"/>
                <a:gd name="T26" fmla="*/ 165 w 165"/>
                <a:gd name="T27" fmla="*/ 37 h 104"/>
                <a:gd name="T28" fmla="*/ 165 w 165"/>
                <a:gd name="T29" fmla="*/ 104 h 104"/>
                <a:gd name="T30" fmla="*/ 149 w 165"/>
                <a:gd name="T31" fmla="*/ 104 h 104"/>
                <a:gd name="T32" fmla="*/ 149 w 165"/>
                <a:gd name="T33" fmla="*/ 38 h 104"/>
                <a:gd name="T34" fmla="*/ 121 w 165"/>
                <a:gd name="T35" fmla="*/ 14 h 104"/>
                <a:gd name="T36" fmla="*/ 91 w 165"/>
                <a:gd name="T37" fmla="*/ 39 h 104"/>
                <a:gd name="T38" fmla="*/ 91 w 165"/>
                <a:gd name="T39" fmla="*/ 104 h 104"/>
                <a:gd name="T40" fmla="*/ 75 w 165"/>
                <a:gd name="T41" fmla="*/ 104 h 104"/>
                <a:gd name="T42" fmla="*/ 75 w 165"/>
                <a:gd name="T43" fmla="*/ 3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04">
                  <a:moveTo>
                    <a:pt x="75" y="38"/>
                  </a:moveTo>
                  <a:cubicBezTo>
                    <a:pt x="75" y="23"/>
                    <a:pt x="63" y="14"/>
                    <a:pt x="46" y="14"/>
                  </a:cubicBezTo>
                  <a:cubicBezTo>
                    <a:pt x="35" y="14"/>
                    <a:pt x="17" y="23"/>
                    <a:pt x="16" y="38"/>
                  </a:cubicBezTo>
                  <a:cubicBezTo>
                    <a:pt x="16" y="104"/>
                    <a:pt x="16" y="104"/>
                    <a:pt x="16" y="104"/>
                  </a:cubicBezTo>
                  <a:cubicBezTo>
                    <a:pt x="0" y="104"/>
                    <a:pt x="0" y="104"/>
                    <a:pt x="0" y="104"/>
                  </a:cubicBezTo>
                  <a:cubicBezTo>
                    <a:pt x="0" y="1"/>
                    <a:pt x="0" y="1"/>
                    <a:pt x="0" y="1"/>
                  </a:cubicBezTo>
                  <a:cubicBezTo>
                    <a:pt x="16" y="1"/>
                    <a:pt x="16" y="1"/>
                    <a:pt x="16" y="1"/>
                  </a:cubicBezTo>
                  <a:cubicBezTo>
                    <a:pt x="16" y="19"/>
                    <a:pt x="16" y="19"/>
                    <a:pt x="16" y="19"/>
                  </a:cubicBezTo>
                  <a:cubicBezTo>
                    <a:pt x="18" y="19"/>
                    <a:pt x="18" y="19"/>
                    <a:pt x="18" y="19"/>
                  </a:cubicBezTo>
                  <a:cubicBezTo>
                    <a:pt x="25" y="5"/>
                    <a:pt x="39" y="0"/>
                    <a:pt x="51" y="0"/>
                  </a:cubicBezTo>
                  <a:cubicBezTo>
                    <a:pt x="72" y="0"/>
                    <a:pt x="82" y="9"/>
                    <a:pt x="86" y="21"/>
                  </a:cubicBezTo>
                  <a:cubicBezTo>
                    <a:pt x="89" y="21"/>
                    <a:pt x="89" y="21"/>
                    <a:pt x="89" y="21"/>
                  </a:cubicBezTo>
                  <a:cubicBezTo>
                    <a:pt x="95" y="7"/>
                    <a:pt x="112" y="0"/>
                    <a:pt x="125" y="0"/>
                  </a:cubicBezTo>
                  <a:cubicBezTo>
                    <a:pt x="149" y="0"/>
                    <a:pt x="165" y="11"/>
                    <a:pt x="165" y="37"/>
                  </a:cubicBezTo>
                  <a:cubicBezTo>
                    <a:pt x="165" y="104"/>
                    <a:pt x="165" y="104"/>
                    <a:pt x="165" y="104"/>
                  </a:cubicBezTo>
                  <a:cubicBezTo>
                    <a:pt x="149" y="104"/>
                    <a:pt x="149" y="104"/>
                    <a:pt x="149" y="104"/>
                  </a:cubicBezTo>
                  <a:cubicBezTo>
                    <a:pt x="149" y="38"/>
                    <a:pt x="149" y="38"/>
                    <a:pt x="149" y="38"/>
                  </a:cubicBezTo>
                  <a:cubicBezTo>
                    <a:pt x="149" y="23"/>
                    <a:pt x="137" y="14"/>
                    <a:pt x="121" y="14"/>
                  </a:cubicBezTo>
                  <a:cubicBezTo>
                    <a:pt x="110" y="14"/>
                    <a:pt x="91" y="24"/>
                    <a:pt x="91" y="39"/>
                  </a:cubicBezTo>
                  <a:cubicBezTo>
                    <a:pt x="91" y="104"/>
                    <a:pt x="91" y="104"/>
                    <a:pt x="91" y="104"/>
                  </a:cubicBezTo>
                  <a:cubicBezTo>
                    <a:pt x="75" y="104"/>
                    <a:pt x="75" y="104"/>
                    <a:pt x="75" y="104"/>
                  </a:cubicBezTo>
                  <a:lnTo>
                    <a:pt x="75" y="38"/>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3">
              <a:extLst>
                <a:ext uri="{FF2B5EF4-FFF2-40B4-BE49-F238E27FC236}">
                  <a16:creationId xmlns:a16="http://schemas.microsoft.com/office/drawing/2014/main" id="{628DD696-91F5-4833-9318-7DDC325E63EC}"/>
                </a:ext>
              </a:extLst>
            </p:cNvPr>
            <p:cNvSpPr>
              <a:spLocks noEditPoints="1"/>
            </p:cNvSpPr>
            <p:nvPr userDrawn="1"/>
          </p:nvSpPr>
          <p:spPr bwMode="auto">
            <a:xfrm>
              <a:off x="3687" y="2016"/>
              <a:ext cx="22" cy="193"/>
            </a:xfrm>
            <a:custGeom>
              <a:avLst/>
              <a:gdLst>
                <a:gd name="T0" fmla="*/ 0 w 22"/>
                <a:gd name="T1" fmla="*/ 27 h 193"/>
                <a:gd name="T2" fmla="*/ 0 w 22"/>
                <a:gd name="T3" fmla="*/ 0 h 193"/>
                <a:gd name="T4" fmla="*/ 22 w 22"/>
                <a:gd name="T5" fmla="*/ 0 h 193"/>
                <a:gd name="T6" fmla="*/ 22 w 22"/>
                <a:gd name="T7" fmla="*/ 27 h 193"/>
                <a:gd name="T8" fmla="*/ 0 w 22"/>
                <a:gd name="T9" fmla="*/ 27 h 193"/>
                <a:gd name="T10" fmla="*/ 0 w 22"/>
                <a:gd name="T11" fmla="*/ 193 h 193"/>
                <a:gd name="T12" fmla="*/ 0 w 22"/>
                <a:gd name="T13" fmla="*/ 60 h 193"/>
                <a:gd name="T14" fmla="*/ 22 w 22"/>
                <a:gd name="T15" fmla="*/ 60 h 193"/>
                <a:gd name="T16" fmla="*/ 22 w 22"/>
                <a:gd name="T17" fmla="*/ 193 h 193"/>
                <a:gd name="T18" fmla="*/ 0 w 22"/>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93">
                  <a:moveTo>
                    <a:pt x="0" y="27"/>
                  </a:moveTo>
                  <a:lnTo>
                    <a:pt x="0" y="0"/>
                  </a:lnTo>
                  <a:lnTo>
                    <a:pt x="22" y="0"/>
                  </a:lnTo>
                  <a:lnTo>
                    <a:pt x="22" y="27"/>
                  </a:lnTo>
                  <a:lnTo>
                    <a:pt x="0" y="27"/>
                  </a:lnTo>
                  <a:close/>
                  <a:moveTo>
                    <a:pt x="0" y="193"/>
                  </a:moveTo>
                  <a:lnTo>
                    <a:pt x="0" y="60"/>
                  </a:lnTo>
                  <a:lnTo>
                    <a:pt x="22" y="60"/>
                  </a:lnTo>
                  <a:lnTo>
                    <a:pt x="22"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4">
              <a:extLst>
                <a:ext uri="{FF2B5EF4-FFF2-40B4-BE49-F238E27FC236}">
                  <a16:creationId xmlns:a16="http://schemas.microsoft.com/office/drawing/2014/main" id="{883D868C-D8A1-44E1-BC8B-DCD21245C322}"/>
                </a:ext>
              </a:extLst>
            </p:cNvPr>
            <p:cNvSpPr>
              <a:spLocks/>
            </p:cNvSpPr>
            <p:nvPr userDrawn="1"/>
          </p:nvSpPr>
          <p:spPr bwMode="auto">
            <a:xfrm>
              <a:off x="3739"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5"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9"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5">
              <a:extLst>
                <a:ext uri="{FF2B5EF4-FFF2-40B4-BE49-F238E27FC236}">
                  <a16:creationId xmlns:a16="http://schemas.microsoft.com/office/drawing/2014/main" id="{21E88026-F02A-4935-8C37-4911B4E1E31C}"/>
                </a:ext>
              </a:extLst>
            </p:cNvPr>
            <p:cNvSpPr>
              <a:spLocks noEditPoints="1"/>
            </p:cNvSpPr>
            <p:nvPr userDrawn="1"/>
          </p:nvSpPr>
          <p:spPr bwMode="auto">
            <a:xfrm>
              <a:off x="3857" y="2073"/>
              <a:ext cx="125" cy="140"/>
            </a:xfrm>
            <a:custGeom>
              <a:avLst/>
              <a:gdLst>
                <a:gd name="T0" fmla="*/ 16 w 97"/>
                <a:gd name="T1" fmla="*/ 55 h 108"/>
                <a:gd name="T2" fmla="*/ 16 w 97"/>
                <a:gd name="T3" fmla="*/ 56 h 108"/>
                <a:gd name="T4" fmla="*/ 19 w 97"/>
                <a:gd name="T5" fmla="*/ 72 h 108"/>
                <a:gd name="T6" fmla="*/ 55 w 97"/>
                <a:gd name="T7" fmla="*/ 94 h 108"/>
                <a:gd name="T8" fmla="*/ 89 w 97"/>
                <a:gd name="T9" fmla="*/ 82 h 108"/>
                <a:gd name="T10" fmla="*/ 92 w 97"/>
                <a:gd name="T11" fmla="*/ 82 h 108"/>
                <a:gd name="T12" fmla="*/ 92 w 97"/>
                <a:gd name="T13" fmla="*/ 95 h 108"/>
                <a:gd name="T14" fmla="*/ 55 w 97"/>
                <a:gd name="T15" fmla="*/ 108 h 108"/>
                <a:gd name="T16" fmla="*/ 0 w 97"/>
                <a:gd name="T17" fmla="*/ 53 h 108"/>
                <a:gd name="T18" fmla="*/ 49 w 97"/>
                <a:gd name="T19" fmla="*/ 0 h 108"/>
                <a:gd name="T20" fmla="*/ 97 w 97"/>
                <a:gd name="T21" fmla="*/ 55 h 108"/>
                <a:gd name="T22" fmla="*/ 16 w 97"/>
                <a:gd name="T23" fmla="*/ 55 h 108"/>
                <a:gd name="T24" fmla="*/ 17 w 97"/>
                <a:gd name="T25" fmla="*/ 42 h 108"/>
                <a:gd name="T26" fmla="*/ 80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7" y="94"/>
                    <a:pt x="55" y="94"/>
                  </a:cubicBezTo>
                  <a:cubicBezTo>
                    <a:pt x="65" y="94"/>
                    <a:pt x="78" y="90"/>
                    <a:pt x="89" y="82"/>
                  </a:cubicBezTo>
                  <a:cubicBezTo>
                    <a:pt x="92" y="82"/>
                    <a:pt x="92" y="82"/>
                    <a:pt x="92" y="82"/>
                  </a:cubicBezTo>
                  <a:cubicBezTo>
                    <a:pt x="92" y="95"/>
                    <a:pt x="92" y="95"/>
                    <a:pt x="92" y="95"/>
                  </a:cubicBezTo>
                  <a:cubicBezTo>
                    <a:pt x="82" y="105"/>
                    <a:pt x="66" y="108"/>
                    <a:pt x="55" y="108"/>
                  </a:cubicBezTo>
                  <a:cubicBezTo>
                    <a:pt x="20" y="108"/>
                    <a:pt x="0" y="90"/>
                    <a:pt x="0" y="53"/>
                  </a:cubicBezTo>
                  <a:cubicBezTo>
                    <a:pt x="0" y="24"/>
                    <a:pt x="18" y="0"/>
                    <a:pt x="49" y="0"/>
                  </a:cubicBezTo>
                  <a:cubicBezTo>
                    <a:pt x="84" y="0"/>
                    <a:pt x="96" y="24"/>
                    <a:pt x="97" y="55"/>
                  </a:cubicBezTo>
                  <a:lnTo>
                    <a:pt x="16" y="55"/>
                  </a:lnTo>
                  <a:close/>
                  <a:moveTo>
                    <a:pt x="17" y="42"/>
                  </a:moveTo>
                  <a:cubicBezTo>
                    <a:pt x="80" y="42"/>
                    <a:pt x="80" y="42"/>
                    <a:pt x="80" y="42"/>
                  </a:cubicBezTo>
                  <a:cubicBezTo>
                    <a:pt x="79"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a:extLst>
                <a:ext uri="{FF2B5EF4-FFF2-40B4-BE49-F238E27FC236}">
                  <a16:creationId xmlns:a16="http://schemas.microsoft.com/office/drawing/2014/main" id="{42DE1388-798E-4E66-BD7B-9DB47126B7BC}"/>
                </a:ext>
              </a:extLst>
            </p:cNvPr>
            <p:cNvSpPr>
              <a:spLocks/>
            </p:cNvSpPr>
            <p:nvPr userDrawn="1"/>
          </p:nvSpPr>
          <p:spPr bwMode="auto">
            <a:xfrm>
              <a:off x="4070" y="2017"/>
              <a:ext cx="146" cy="196"/>
            </a:xfrm>
            <a:custGeom>
              <a:avLst/>
              <a:gdLst>
                <a:gd name="T0" fmla="*/ 0 w 113"/>
                <a:gd name="T1" fmla="*/ 111 h 151"/>
                <a:gd name="T2" fmla="*/ 4 w 113"/>
                <a:gd name="T3" fmla="*/ 111 h 151"/>
                <a:gd name="T4" fmla="*/ 60 w 113"/>
                <a:gd name="T5" fmla="*/ 135 h 151"/>
                <a:gd name="T6" fmla="*/ 96 w 113"/>
                <a:gd name="T7" fmla="*/ 111 h 151"/>
                <a:gd name="T8" fmla="*/ 56 w 113"/>
                <a:gd name="T9" fmla="*/ 84 h 151"/>
                <a:gd name="T10" fmla="*/ 2 w 113"/>
                <a:gd name="T11" fmla="*/ 41 h 151"/>
                <a:gd name="T12" fmla="*/ 59 w 113"/>
                <a:gd name="T13" fmla="*/ 0 h 151"/>
                <a:gd name="T14" fmla="*/ 108 w 113"/>
                <a:gd name="T15" fmla="*/ 16 h 151"/>
                <a:gd name="T16" fmla="*/ 108 w 113"/>
                <a:gd name="T17" fmla="*/ 32 h 151"/>
                <a:gd name="T18" fmla="*/ 103 w 113"/>
                <a:gd name="T19" fmla="*/ 32 h 151"/>
                <a:gd name="T20" fmla="*/ 55 w 113"/>
                <a:gd name="T21" fmla="*/ 15 h 151"/>
                <a:gd name="T22" fmla="*/ 19 w 113"/>
                <a:gd name="T23" fmla="*/ 41 h 151"/>
                <a:gd name="T24" fmla="*/ 58 w 113"/>
                <a:gd name="T25" fmla="*/ 68 h 151"/>
                <a:gd name="T26" fmla="*/ 113 w 113"/>
                <a:gd name="T27" fmla="*/ 111 h 151"/>
                <a:gd name="T28" fmla="*/ 60 w 113"/>
                <a:gd name="T29" fmla="*/ 151 h 151"/>
                <a:gd name="T30" fmla="*/ 0 w 113"/>
                <a:gd name="T31" fmla="*/ 131 h 151"/>
                <a:gd name="T32" fmla="*/ 0 w 113"/>
                <a:gd name="T33" fmla="*/ 11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51">
                  <a:moveTo>
                    <a:pt x="0" y="111"/>
                  </a:moveTo>
                  <a:cubicBezTo>
                    <a:pt x="4" y="111"/>
                    <a:pt x="4" y="111"/>
                    <a:pt x="4" y="111"/>
                  </a:cubicBezTo>
                  <a:cubicBezTo>
                    <a:pt x="18" y="125"/>
                    <a:pt x="41" y="135"/>
                    <a:pt x="60" y="135"/>
                  </a:cubicBezTo>
                  <a:cubicBezTo>
                    <a:pt x="84" y="135"/>
                    <a:pt x="96" y="122"/>
                    <a:pt x="96" y="111"/>
                  </a:cubicBezTo>
                  <a:cubicBezTo>
                    <a:pt x="96" y="93"/>
                    <a:pt x="76" y="88"/>
                    <a:pt x="56" y="84"/>
                  </a:cubicBezTo>
                  <a:cubicBezTo>
                    <a:pt x="31" y="78"/>
                    <a:pt x="2" y="72"/>
                    <a:pt x="2" y="41"/>
                  </a:cubicBezTo>
                  <a:cubicBezTo>
                    <a:pt x="2" y="18"/>
                    <a:pt x="23" y="0"/>
                    <a:pt x="59" y="0"/>
                  </a:cubicBezTo>
                  <a:cubicBezTo>
                    <a:pt x="80" y="0"/>
                    <a:pt x="99" y="8"/>
                    <a:pt x="108" y="16"/>
                  </a:cubicBezTo>
                  <a:cubicBezTo>
                    <a:pt x="108" y="32"/>
                    <a:pt x="108" y="32"/>
                    <a:pt x="108" y="32"/>
                  </a:cubicBezTo>
                  <a:cubicBezTo>
                    <a:pt x="103" y="32"/>
                    <a:pt x="103" y="32"/>
                    <a:pt x="103" y="32"/>
                  </a:cubicBezTo>
                  <a:cubicBezTo>
                    <a:pt x="93" y="23"/>
                    <a:pt x="76" y="15"/>
                    <a:pt x="55" y="15"/>
                  </a:cubicBezTo>
                  <a:cubicBezTo>
                    <a:pt x="33" y="15"/>
                    <a:pt x="19" y="27"/>
                    <a:pt x="19" y="41"/>
                  </a:cubicBezTo>
                  <a:cubicBezTo>
                    <a:pt x="19" y="58"/>
                    <a:pt x="39" y="63"/>
                    <a:pt x="58" y="68"/>
                  </a:cubicBezTo>
                  <a:cubicBezTo>
                    <a:pt x="83" y="74"/>
                    <a:pt x="113" y="79"/>
                    <a:pt x="113" y="111"/>
                  </a:cubicBezTo>
                  <a:cubicBezTo>
                    <a:pt x="113" y="133"/>
                    <a:pt x="94" y="151"/>
                    <a:pt x="60" y="151"/>
                  </a:cubicBezTo>
                  <a:cubicBezTo>
                    <a:pt x="36" y="151"/>
                    <a:pt x="18" y="145"/>
                    <a:pt x="0" y="131"/>
                  </a:cubicBezTo>
                  <a:lnTo>
                    <a:pt x="0" y="11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a:extLst>
                <a:ext uri="{FF2B5EF4-FFF2-40B4-BE49-F238E27FC236}">
                  <a16:creationId xmlns:a16="http://schemas.microsoft.com/office/drawing/2014/main" id="{74387585-6910-4035-A12B-A8DEE05B02C3}"/>
                </a:ext>
              </a:extLst>
            </p:cNvPr>
            <p:cNvSpPr>
              <a:spLocks noEditPoints="1"/>
            </p:cNvSpPr>
            <p:nvPr userDrawn="1"/>
          </p:nvSpPr>
          <p:spPr bwMode="auto">
            <a:xfrm>
              <a:off x="4243" y="2016"/>
              <a:ext cx="20" cy="193"/>
            </a:xfrm>
            <a:custGeom>
              <a:avLst/>
              <a:gdLst>
                <a:gd name="T0" fmla="*/ 0 w 20"/>
                <a:gd name="T1" fmla="*/ 27 h 193"/>
                <a:gd name="T2" fmla="*/ 0 w 20"/>
                <a:gd name="T3" fmla="*/ 0 h 193"/>
                <a:gd name="T4" fmla="*/ 20 w 20"/>
                <a:gd name="T5" fmla="*/ 0 h 193"/>
                <a:gd name="T6" fmla="*/ 20 w 20"/>
                <a:gd name="T7" fmla="*/ 27 h 193"/>
                <a:gd name="T8" fmla="*/ 0 w 20"/>
                <a:gd name="T9" fmla="*/ 27 h 193"/>
                <a:gd name="T10" fmla="*/ 0 w 20"/>
                <a:gd name="T11" fmla="*/ 193 h 193"/>
                <a:gd name="T12" fmla="*/ 0 w 20"/>
                <a:gd name="T13" fmla="*/ 60 h 193"/>
                <a:gd name="T14" fmla="*/ 20 w 20"/>
                <a:gd name="T15" fmla="*/ 60 h 193"/>
                <a:gd name="T16" fmla="*/ 20 w 20"/>
                <a:gd name="T17" fmla="*/ 193 h 193"/>
                <a:gd name="T18" fmla="*/ 0 w 20"/>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3">
                  <a:moveTo>
                    <a:pt x="0" y="27"/>
                  </a:moveTo>
                  <a:lnTo>
                    <a:pt x="0" y="0"/>
                  </a:lnTo>
                  <a:lnTo>
                    <a:pt x="20" y="0"/>
                  </a:lnTo>
                  <a:lnTo>
                    <a:pt x="20" y="27"/>
                  </a:lnTo>
                  <a:lnTo>
                    <a:pt x="0" y="27"/>
                  </a:lnTo>
                  <a:close/>
                  <a:moveTo>
                    <a:pt x="0" y="193"/>
                  </a:moveTo>
                  <a:lnTo>
                    <a:pt x="0" y="60"/>
                  </a:lnTo>
                  <a:lnTo>
                    <a:pt x="20" y="60"/>
                  </a:lnTo>
                  <a:lnTo>
                    <a:pt x="20"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a:extLst>
                <a:ext uri="{FF2B5EF4-FFF2-40B4-BE49-F238E27FC236}">
                  <a16:creationId xmlns:a16="http://schemas.microsoft.com/office/drawing/2014/main" id="{D07622FF-A2B3-484A-B7BA-6EAA78CE7CDE}"/>
                </a:ext>
              </a:extLst>
            </p:cNvPr>
            <p:cNvSpPr>
              <a:spLocks/>
            </p:cNvSpPr>
            <p:nvPr userDrawn="1"/>
          </p:nvSpPr>
          <p:spPr bwMode="auto">
            <a:xfrm>
              <a:off x="4301" y="2013"/>
              <a:ext cx="116" cy="196"/>
            </a:xfrm>
            <a:custGeom>
              <a:avLst/>
              <a:gdLst>
                <a:gd name="T0" fmla="*/ 74 w 90"/>
                <a:gd name="T1" fmla="*/ 87 h 151"/>
                <a:gd name="T2" fmla="*/ 46 w 90"/>
                <a:gd name="T3" fmla="*/ 61 h 151"/>
                <a:gd name="T4" fmla="*/ 16 w 90"/>
                <a:gd name="T5" fmla="*/ 85 h 151"/>
                <a:gd name="T6" fmla="*/ 16 w 90"/>
                <a:gd name="T7" fmla="*/ 151 h 151"/>
                <a:gd name="T8" fmla="*/ 0 w 90"/>
                <a:gd name="T9" fmla="*/ 151 h 151"/>
                <a:gd name="T10" fmla="*/ 0 w 90"/>
                <a:gd name="T11" fmla="*/ 0 h 151"/>
                <a:gd name="T12" fmla="*/ 16 w 90"/>
                <a:gd name="T13" fmla="*/ 0 h 151"/>
                <a:gd name="T14" fmla="*/ 16 w 90"/>
                <a:gd name="T15" fmla="*/ 66 h 151"/>
                <a:gd name="T16" fmla="*/ 18 w 90"/>
                <a:gd name="T17" fmla="*/ 66 h 151"/>
                <a:gd name="T18" fmla="*/ 51 w 90"/>
                <a:gd name="T19" fmla="*/ 47 h 151"/>
                <a:gd name="T20" fmla="*/ 90 w 90"/>
                <a:gd name="T21" fmla="*/ 85 h 151"/>
                <a:gd name="T22" fmla="*/ 90 w 90"/>
                <a:gd name="T23" fmla="*/ 151 h 151"/>
                <a:gd name="T24" fmla="*/ 74 w 90"/>
                <a:gd name="T25" fmla="*/ 151 h 151"/>
                <a:gd name="T26" fmla="*/ 74 w 90"/>
                <a:gd name="T27"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51">
                  <a:moveTo>
                    <a:pt x="74" y="87"/>
                  </a:moveTo>
                  <a:cubicBezTo>
                    <a:pt x="74" y="70"/>
                    <a:pt x="62" y="61"/>
                    <a:pt x="46" y="61"/>
                  </a:cubicBezTo>
                  <a:cubicBezTo>
                    <a:pt x="34" y="61"/>
                    <a:pt x="17" y="70"/>
                    <a:pt x="16" y="85"/>
                  </a:cubicBezTo>
                  <a:cubicBezTo>
                    <a:pt x="16" y="151"/>
                    <a:pt x="16" y="151"/>
                    <a:pt x="16" y="151"/>
                  </a:cubicBezTo>
                  <a:cubicBezTo>
                    <a:pt x="0" y="151"/>
                    <a:pt x="0" y="151"/>
                    <a:pt x="0" y="151"/>
                  </a:cubicBezTo>
                  <a:cubicBezTo>
                    <a:pt x="0" y="0"/>
                    <a:pt x="0" y="0"/>
                    <a:pt x="0" y="0"/>
                  </a:cubicBezTo>
                  <a:cubicBezTo>
                    <a:pt x="16" y="0"/>
                    <a:pt x="16" y="0"/>
                    <a:pt x="16" y="0"/>
                  </a:cubicBezTo>
                  <a:cubicBezTo>
                    <a:pt x="16" y="66"/>
                    <a:pt x="16" y="66"/>
                    <a:pt x="16" y="66"/>
                  </a:cubicBezTo>
                  <a:cubicBezTo>
                    <a:pt x="18" y="66"/>
                    <a:pt x="18" y="66"/>
                    <a:pt x="18" y="66"/>
                  </a:cubicBezTo>
                  <a:cubicBezTo>
                    <a:pt x="24" y="52"/>
                    <a:pt x="37" y="47"/>
                    <a:pt x="51" y="47"/>
                  </a:cubicBezTo>
                  <a:cubicBezTo>
                    <a:pt x="74" y="47"/>
                    <a:pt x="90" y="58"/>
                    <a:pt x="90" y="85"/>
                  </a:cubicBezTo>
                  <a:cubicBezTo>
                    <a:pt x="90" y="151"/>
                    <a:pt x="90" y="151"/>
                    <a:pt x="90" y="151"/>
                  </a:cubicBezTo>
                  <a:cubicBezTo>
                    <a:pt x="74" y="151"/>
                    <a:pt x="74" y="151"/>
                    <a:pt x="74" y="151"/>
                  </a:cubicBezTo>
                  <a:lnTo>
                    <a:pt x="74" y="87"/>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a:extLst>
                <a:ext uri="{FF2B5EF4-FFF2-40B4-BE49-F238E27FC236}">
                  <a16:creationId xmlns:a16="http://schemas.microsoft.com/office/drawing/2014/main" id="{5635313A-B6C2-4F66-9E2E-35D15AB100B6}"/>
                </a:ext>
              </a:extLst>
            </p:cNvPr>
            <p:cNvSpPr>
              <a:spLocks/>
            </p:cNvSpPr>
            <p:nvPr userDrawn="1"/>
          </p:nvSpPr>
          <p:spPr bwMode="auto">
            <a:xfrm>
              <a:off x="4433"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a:extLst>
                <a:ext uri="{FF2B5EF4-FFF2-40B4-BE49-F238E27FC236}">
                  <a16:creationId xmlns:a16="http://schemas.microsoft.com/office/drawing/2014/main" id="{E5A18B46-0925-4664-9231-D1FEAFEC1854}"/>
                </a:ext>
              </a:extLst>
            </p:cNvPr>
            <p:cNvSpPr>
              <a:spLocks noEditPoints="1"/>
            </p:cNvSpPr>
            <p:nvPr userDrawn="1"/>
          </p:nvSpPr>
          <p:spPr bwMode="auto">
            <a:xfrm>
              <a:off x="4527" y="2073"/>
              <a:ext cx="114" cy="140"/>
            </a:xfrm>
            <a:custGeom>
              <a:avLst/>
              <a:gdLst>
                <a:gd name="T0" fmla="*/ 72 w 88"/>
                <a:gd name="T1" fmla="*/ 93 h 108"/>
                <a:gd name="T2" fmla="*/ 69 w 88"/>
                <a:gd name="T3" fmla="*/ 93 h 108"/>
                <a:gd name="T4" fmla="*/ 35 w 88"/>
                <a:gd name="T5" fmla="*/ 108 h 108"/>
                <a:gd name="T6" fmla="*/ 0 w 88"/>
                <a:gd name="T7" fmla="*/ 77 h 108"/>
                <a:gd name="T8" fmla="*/ 40 w 88"/>
                <a:gd name="T9" fmla="*/ 42 h 108"/>
                <a:gd name="T10" fmla="*/ 69 w 88"/>
                <a:gd name="T11" fmla="*/ 37 h 108"/>
                <a:gd name="T12" fmla="*/ 71 w 88"/>
                <a:gd name="T13" fmla="*/ 34 h 108"/>
                <a:gd name="T14" fmla="*/ 44 w 88"/>
                <a:gd name="T15" fmla="*/ 14 h 108"/>
                <a:gd name="T16" fmla="*/ 10 w 88"/>
                <a:gd name="T17" fmla="*/ 28 h 108"/>
                <a:gd name="T18" fmla="*/ 7 w 88"/>
                <a:gd name="T19" fmla="*/ 28 h 108"/>
                <a:gd name="T20" fmla="*/ 7 w 88"/>
                <a:gd name="T21" fmla="*/ 13 h 108"/>
                <a:gd name="T22" fmla="*/ 44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6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0" y="103"/>
                    <a:pt x="49" y="108"/>
                    <a:pt x="35" y="108"/>
                  </a:cubicBezTo>
                  <a:cubicBezTo>
                    <a:pt x="15" y="108"/>
                    <a:pt x="0" y="95"/>
                    <a:pt x="0" y="77"/>
                  </a:cubicBezTo>
                  <a:cubicBezTo>
                    <a:pt x="0" y="56"/>
                    <a:pt x="16" y="47"/>
                    <a:pt x="40" y="42"/>
                  </a:cubicBezTo>
                  <a:cubicBezTo>
                    <a:pt x="47" y="40"/>
                    <a:pt x="62" y="38"/>
                    <a:pt x="69" y="37"/>
                  </a:cubicBezTo>
                  <a:cubicBezTo>
                    <a:pt x="71" y="34"/>
                    <a:pt x="71" y="34"/>
                    <a:pt x="71" y="34"/>
                  </a:cubicBezTo>
                  <a:cubicBezTo>
                    <a:pt x="68" y="23"/>
                    <a:pt x="58" y="14"/>
                    <a:pt x="44" y="14"/>
                  </a:cubicBezTo>
                  <a:cubicBezTo>
                    <a:pt x="29" y="14"/>
                    <a:pt x="20" y="19"/>
                    <a:pt x="10" y="28"/>
                  </a:cubicBezTo>
                  <a:cubicBezTo>
                    <a:pt x="7" y="28"/>
                    <a:pt x="7" y="28"/>
                    <a:pt x="7" y="28"/>
                  </a:cubicBezTo>
                  <a:cubicBezTo>
                    <a:pt x="7" y="13"/>
                    <a:pt x="7" y="13"/>
                    <a:pt x="7" y="13"/>
                  </a:cubicBezTo>
                  <a:cubicBezTo>
                    <a:pt x="16" y="6"/>
                    <a:pt x="28" y="0"/>
                    <a:pt x="44"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6" y="65"/>
                    <a:pt x="16" y="77"/>
                  </a:cubicBezTo>
                  <a:cubicBezTo>
                    <a:pt x="16"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a:extLst>
                <a:ext uri="{FF2B5EF4-FFF2-40B4-BE49-F238E27FC236}">
                  <a16:creationId xmlns:a16="http://schemas.microsoft.com/office/drawing/2014/main" id="{3BABF091-D638-43EC-B441-80306455B3F2}"/>
                </a:ext>
              </a:extLst>
            </p:cNvPr>
            <p:cNvSpPr>
              <a:spLocks/>
            </p:cNvSpPr>
            <p:nvPr userDrawn="1"/>
          </p:nvSpPr>
          <p:spPr bwMode="auto">
            <a:xfrm>
              <a:off x="4670" y="2073"/>
              <a:ext cx="102" cy="140"/>
            </a:xfrm>
            <a:custGeom>
              <a:avLst/>
              <a:gdLst>
                <a:gd name="T0" fmla="*/ 0 w 79"/>
                <a:gd name="T1" fmla="*/ 80 h 108"/>
                <a:gd name="T2" fmla="*/ 5 w 79"/>
                <a:gd name="T3" fmla="*/ 80 h 108"/>
                <a:gd name="T4" fmla="*/ 39 w 79"/>
                <a:gd name="T5" fmla="*/ 95 h 108"/>
                <a:gd name="T6" fmla="*/ 64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9" y="95"/>
                  </a:cubicBezTo>
                  <a:cubicBezTo>
                    <a:pt x="55" y="95"/>
                    <a:pt x="64" y="90"/>
                    <a:pt x="64" y="79"/>
                  </a:cubicBezTo>
                  <a:cubicBezTo>
                    <a:pt x="64" y="58"/>
                    <a:pt x="0" y="64"/>
                    <a:pt x="0" y="29"/>
                  </a:cubicBezTo>
                  <a:cubicBezTo>
                    <a:pt x="0" y="12"/>
                    <a:pt x="14" y="0"/>
                    <a:pt x="41" y="0"/>
                  </a:cubicBezTo>
                  <a:cubicBezTo>
                    <a:pt x="57" y="0"/>
                    <a:pt x="68" y="5"/>
                    <a:pt x="74" y="9"/>
                  </a:cubicBezTo>
                  <a:cubicBezTo>
                    <a:pt x="74" y="25"/>
                    <a:pt x="74" y="25"/>
                    <a:pt x="74" y="25"/>
                  </a:cubicBezTo>
                  <a:cubicBezTo>
                    <a:pt x="69" y="25"/>
                    <a:pt x="69" y="25"/>
                    <a:pt x="69" y="25"/>
                  </a:cubicBezTo>
                  <a:cubicBezTo>
                    <a:pt x="66"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a:extLst>
                <a:ext uri="{FF2B5EF4-FFF2-40B4-BE49-F238E27FC236}">
                  <a16:creationId xmlns:a16="http://schemas.microsoft.com/office/drawing/2014/main" id="{8A7869A3-965C-44B0-99C9-3FFFDDE1986D}"/>
                </a:ext>
              </a:extLst>
            </p:cNvPr>
            <p:cNvSpPr>
              <a:spLocks/>
            </p:cNvSpPr>
            <p:nvPr userDrawn="1"/>
          </p:nvSpPr>
          <p:spPr bwMode="auto">
            <a:xfrm>
              <a:off x="4799" y="2076"/>
              <a:ext cx="119"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6 w 92"/>
                <a:gd name="T13" fmla="*/ 103 h 104"/>
                <a:gd name="T14" fmla="*/ 76 w 92"/>
                <a:gd name="T15" fmla="*/ 85 h 104"/>
                <a:gd name="T16" fmla="*/ 74 w 92"/>
                <a:gd name="T17" fmla="*/ 85 h 104"/>
                <a:gd name="T18" fmla="*/ 39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6" y="103"/>
                    <a:pt x="76" y="103"/>
                    <a:pt x="76" y="103"/>
                  </a:cubicBezTo>
                  <a:cubicBezTo>
                    <a:pt x="76" y="85"/>
                    <a:pt x="76" y="85"/>
                    <a:pt x="76" y="85"/>
                  </a:cubicBezTo>
                  <a:cubicBezTo>
                    <a:pt x="74" y="85"/>
                    <a:pt x="74" y="85"/>
                    <a:pt x="74" y="85"/>
                  </a:cubicBezTo>
                  <a:cubicBezTo>
                    <a:pt x="67" y="99"/>
                    <a:pt x="53" y="104"/>
                    <a:pt x="39"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a:extLst>
                <a:ext uri="{FF2B5EF4-FFF2-40B4-BE49-F238E27FC236}">
                  <a16:creationId xmlns:a16="http://schemas.microsoft.com/office/drawing/2014/main" id="{4B117386-625B-48CC-AE89-02B003E70F5E}"/>
                </a:ext>
              </a:extLst>
            </p:cNvPr>
            <p:cNvSpPr>
              <a:spLocks/>
            </p:cNvSpPr>
            <p:nvPr userDrawn="1"/>
          </p:nvSpPr>
          <p:spPr bwMode="auto">
            <a:xfrm>
              <a:off x="493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a:extLst>
                <a:ext uri="{FF2B5EF4-FFF2-40B4-BE49-F238E27FC236}">
                  <a16:creationId xmlns:a16="http://schemas.microsoft.com/office/drawing/2014/main" id="{9C23DC1A-33D0-49C2-8E76-CED276755099}"/>
                </a:ext>
              </a:extLst>
            </p:cNvPr>
            <p:cNvSpPr>
              <a:spLocks/>
            </p:cNvSpPr>
            <p:nvPr userDrawn="1"/>
          </p:nvSpPr>
          <p:spPr bwMode="auto">
            <a:xfrm>
              <a:off x="5038"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9"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8" y="99"/>
                    <a:pt x="54" y="104"/>
                    <a:pt x="40" y="104"/>
                  </a:cubicBezTo>
                  <a:cubicBezTo>
                    <a:pt x="17"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a:extLst>
                <a:ext uri="{FF2B5EF4-FFF2-40B4-BE49-F238E27FC236}">
                  <a16:creationId xmlns:a16="http://schemas.microsoft.com/office/drawing/2014/main" id="{65CA4E14-4B0C-4698-8973-D79ED5792319}"/>
                </a:ext>
              </a:extLst>
            </p:cNvPr>
            <p:cNvSpPr>
              <a:spLocks/>
            </p:cNvSpPr>
            <p:nvPr userDrawn="1"/>
          </p:nvSpPr>
          <p:spPr bwMode="auto">
            <a:xfrm>
              <a:off x="5186" y="2073"/>
              <a:ext cx="103" cy="140"/>
            </a:xfrm>
            <a:custGeom>
              <a:avLst/>
              <a:gdLst>
                <a:gd name="T0" fmla="*/ 0 w 80"/>
                <a:gd name="T1" fmla="*/ 80 h 108"/>
                <a:gd name="T2" fmla="*/ 6 w 80"/>
                <a:gd name="T3" fmla="*/ 80 h 108"/>
                <a:gd name="T4" fmla="*/ 39 w 80"/>
                <a:gd name="T5" fmla="*/ 95 h 108"/>
                <a:gd name="T6" fmla="*/ 64 w 80"/>
                <a:gd name="T7" fmla="*/ 79 h 108"/>
                <a:gd name="T8" fmla="*/ 1 w 80"/>
                <a:gd name="T9" fmla="*/ 29 h 108"/>
                <a:gd name="T10" fmla="*/ 41 w 80"/>
                <a:gd name="T11" fmla="*/ 0 h 108"/>
                <a:gd name="T12" fmla="*/ 74 w 80"/>
                <a:gd name="T13" fmla="*/ 9 h 108"/>
                <a:gd name="T14" fmla="*/ 74 w 80"/>
                <a:gd name="T15" fmla="*/ 25 h 108"/>
                <a:gd name="T16" fmla="*/ 70 w 80"/>
                <a:gd name="T17" fmla="*/ 25 h 108"/>
                <a:gd name="T18" fmla="*/ 41 w 80"/>
                <a:gd name="T19" fmla="*/ 13 h 108"/>
                <a:gd name="T20" fmla="*/ 16 w 80"/>
                <a:gd name="T21" fmla="*/ 27 h 108"/>
                <a:gd name="T22" fmla="*/ 80 w 80"/>
                <a:gd name="T23" fmla="*/ 78 h 108"/>
                <a:gd name="T24" fmla="*/ 39 w 80"/>
                <a:gd name="T25" fmla="*/ 108 h 108"/>
                <a:gd name="T26" fmla="*/ 0 w 80"/>
                <a:gd name="T27" fmla="*/ 96 h 108"/>
                <a:gd name="T28" fmla="*/ 0 w 80"/>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8">
                  <a:moveTo>
                    <a:pt x="0" y="80"/>
                  </a:moveTo>
                  <a:cubicBezTo>
                    <a:pt x="6" y="80"/>
                    <a:pt x="6" y="80"/>
                    <a:pt x="6" y="80"/>
                  </a:cubicBezTo>
                  <a:cubicBezTo>
                    <a:pt x="11" y="88"/>
                    <a:pt x="26" y="95"/>
                    <a:pt x="39" y="95"/>
                  </a:cubicBezTo>
                  <a:cubicBezTo>
                    <a:pt x="55" y="95"/>
                    <a:pt x="64" y="90"/>
                    <a:pt x="64" y="79"/>
                  </a:cubicBezTo>
                  <a:cubicBezTo>
                    <a:pt x="64" y="58"/>
                    <a:pt x="1" y="64"/>
                    <a:pt x="1" y="29"/>
                  </a:cubicBezTo>
                  <a:cubicBezTo>
                    <a:pt x="1" y="12"/>
                    <a:pt x="14" y="0"/>
                    <a:pt x="41" y="0"/>
                  </a:cubicBezTo>
                  <a:cubicBezTo>
                    <a:pt x="57" y="0"/>
                    <a:pt x="68" y="5"/>
                    <a:pt x="74" y="9"/>
                  </a:cubicBezTo>
                  <a:cubicBezTo>
                    <a:pt x="74" y="25"/>
                    <a:pt x="74" y="25"/>
                    <a:pt x="74" y="25"/>
                  </a:cubicBezTo>
                  <a:cubicBezTo>
                    <a:pt x="70" y="25"/>
                    <a:pt x="70" y="25"/>
                    <a:pt x="70" y="25"/>
                  </a:cubicBezTo>
                  <a:cubicBezTo>
                    <a:pt x="66" y="21"/>
                    <a:pt x="56" y="13"/>
                    <a:pt x="41" y="13"/>
                  </a:cubicBezTo>
                  <a:cubicBezTo>
                    <a:pt x="24" y="13"/>
                    <a:pt x="16" y="19"/>
                    <a:pt x="16" y="27"/>
                  </a:cubicBezTo>
                  <a:cubicBezTo>
                    <a:pt x="16" y="52"/>
                    <a:pt x="80" y="42"/>
                    <a:pt x="80" y="78"/>
                  </a:cubicBezTo>
                  <a:cubicBezTo>
                    <a:pt x="80" y="96"/>
                    <a:pt x="68" y="108"/>
                    <a:pt x="39"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a:extLst>
                <a:ext uri="{FF2B5EF4-FFF2-40B4-BE49-F238E27FC236}">
                  <a16:creationId xmlns:a16="http://schemas.microsoft.com/office/drawing/2014/main" id="{85FA40E4-1D7C-4C67-9E7B-ABE411555819}"/>
                </a:ext>
              </a:extLst>
            </p:cNvPr>
            <p:cNvSpPr>
              <a:spLocks noEditPoints="1"/>
            </p:cNvSpPr>
            <p:nvPr userDrawn="1"/>
          </p:nvSpPr>
          <p:spPr bwMode="auto">
            <a:xfrm>
              <a:off x="1" y="2017"/>
              <a:ext cx="938" cy="292"/>
            </a:xfrm>
            <a:custGeom>
              <a:avLst/>
              <a:gdLst>
                <a:gd name="T0" fmla="*/ 638 w 728"/>
                <a:gd name="T1" fmla="*/ 215 h 225"/>
                <a:gd name="T2" fmla="*/ 636 w 728"/>
                <a:gd name="T3" fmla="*/ 192 h 225"/>
                <a:gd name="T4" fmla="*/ 148 w 728"/>
                <a:gd name="T5" fmla="*/ 120 h 225"/>
                <a:gd name="T6" fmla="*/ 213 w 728"/>
                <a:gd name="T7" fmla="*/ 119 h 225"/>
                <a:gd name="T8" fmla="*/ 202 w 728"/>
                <a:gd name="T9" fmla="*/ 105 h 225"/>
                <a:gd name="T10" fmla="*/ 180 w 728"/>
                <a:gd name="T11" fmla="*/ 127 h 225"/>
                <a:gd name="T12" fmla="*/ 194 w 728"/>
                <a:gd name="T13" fmla="*/ 138 h 225"/>
                <a:gd name="T14" fmla="*/ 648 w 728"/>
                <a:gd name="T15" fmla="*/ 204 h 225"/>
                <a:gd name="T16" fmla="*/ 584 w 728"/>
                <a:gd name="T17" fmla="*/ 200 h 225"/>
                <a:gd name="T18" fmla="*/ 580 w 728"/>
                <a:gd name="T19" fmla="*/ 215 h 225"/>
                <a:gd name="T20" fmla="*/ 13 w 728"/>
                <a:gd name="T21" fmla="*/ 185 h 225"/>
                <a:gd name="T22" fmla="*/ 41 w 728"/>
                <a:gd name="T23" fmla="*/ 108 h 225"/>
                <a:gd name="T24" fmla="*/ 32 w 728"/>
                <a:gd name="T25" fmla="*/ 127 h 225"/>
                <a:gd name="T26" fmla="*/ 56 w 728"/>
                <a:gd name="T27" fmla="*/ 73 h 225"/>
                <a:gd name="T28" fmla="*/ 27 w 728"/>
                <a:gd name="T29" fmla="*/ 91 h 225"/>
                <a:gd name="T30" fmla="*/ 674 w 728"/>
                <a:gd name="T31" fmla="*/ 0 h 225"/>
                <a:gd name="T32" fmla="*/ 675 w 728"/>
                <a:gd name="T33" fmla="*/ 150 h 225"/>
                <a:gd name="T34" fmla="*/ 724 w 728"/>
                <a:gd name="T35" fmla="*/ 200 h 225"/>
                <a:gd name="T36" fmla="*/ 728 w 728"/>
                <a:gd name="T37" fmla="*/ 201 h 225"/>
                <a:gd name="T38" fmla="*/ 724 w 728"/>
                <a:gd name="T39" fmla="*/ 208 h 225"/>
                <a:gd name="T40" fmla="*/ 183 w 728"/>
                <a:gd name="T41" fmla="*/ 85 h 225"/>
                <a:gd name="T42" fmla="*/ 169 w 728"/>
                <a:gd name="T43" fmla="*/ 75 h 225"/>
                <a:gd name="T44" fmla="*/ 677 w 728"/>
                <a:gd name="T45" fmla="*/ 215 h 225"/>
                <a:gd name="T46" fmla="*/ 501 w 728"/>
                <a:gd name="T47" fmla="*/ 196 h 225"/>
                <a:gd name="T48" fmla="*/ 509 w 728"/>
                <a:gd name="T49" fmla="*/ 195 h 225"/>
                <a:gd name="T50" fmla="*/ 513 w 728"/>
                <a:gd name="T51" fmla="*/ 215 h 225"/>
                <a:gd name="T52" fmla="*/ 606 w 728"/>
                <a:gd name="T53" fmla="*/ 147 h 225"/>
                <a:gd name="T54" fmla="*/ 540 w 728"/>
                <a:gd name="T55" fmla="*/ 23 h 225"/>
                <a:gd name="T56" fmla="*/ 469 w 728"/>
                <a:gd name="T57" fmla="*/ 225 h 225"/>
                <a:gd name="T58" fmla="*/ 473 w 728"/>
                <a:gd name="T59" fmla="*/ 208 h 225"/>
                <a:gd name="T60" fmla="*/ 513 w 728"/>
                <a:gd name="T61" fmla="*/ 181 h 225"/>
                <a:gd name="T62" fmla="*/ 564 w 728"/>
                <a:gd name="T63" fmla="*/ 210 h 225"/>
                <a:gd name="T64" fmla="*/ 548 w 728"/>
                <a:gd name="T65" fmla="*/ 201 h 225"/>
                <a:gd name="T66" fmla="*/ 523 w 728"/>
                <a:gd name="T67" fmla="*/ 198 h 225"/>
                <a:gd name="T68" fmla="*/ 526 w 728"/>
                <a:gd name="T69" fmla="*/ 198 h 225"/>
                <a:gd name="T70" fmla="*/ 363 w 728"/>
                <a:gd name="T71" fmla="*/ 197 h 225"/>
                <a:gd name="T72" fmla="*/ 456 w 728"/>
                <a:gd name="T73" fmla="*/ 192 h 225"/>
                <a:gd name="T74" fmla="*/ 462 w 728"/>
                <a:gd name="T75" fmla="*/ 192 h 225"/>
                <a:gd name="T76" fmla="*/ 101 w 728"/>
                <a:gd name="T77" fmla="*/ 131 h 225"/>
                <a:gd name="T78" fmla="*/ 209 w 728"/>
                <a:gd name="T79" fmla="*/ 222 h 225"/>
                <a:gd name="T80" fmla="*/ 227 w 728"/>
                <a:gd name="T81" fmla="*/ 46 h 225"/>
                <a:gd name="T82" fmla="*/ 217 w 728"/>
                <a:gd name="T83" fmla="*/ 60 h 225"/>
                <a:gd name="T84" fmla="*/ 204 w 728"/>
                <a:gd name="T85" fmla="*/ 33 h 225"/>
                <a:gd name="T86" fmla="*/ 158 w 728"/>
                <a:gd name="T87" fmla="*/ 77 h 225"/>
                <a:gd name="T88" fmla="*/ 136 w 728"/>
                <a:gd name="T89" fmla="*/ 71 h 225"/>
                <a:gd name="T90" fmla="*/ 134 w 728"/>
                <a:gd name="T91" fmla="*/ 167 h 225"/>
                <a:gd name="T92" fmla="*/ 146 w 728"/>
                <a:gd name="T93" fmla="*/ 152 h 225"/>
                <a:gd name="T94" fmla="*/ 107 w 728"/>
                <a:gd name="T95" fmla="*/ 85 h 225"/>
                <a:gd name="T96" fmla="*/ 152 w 728"/>
                <a:gd name="T97" fmla="*/ 130 h 225"/>
                <a:gd name="T98" fmla="*/ 158 w 728"/>
                <a:gd name="T99" fmla="*/ 178 h 225"/>
                <a:gd name="T100" fmla="*/ 242 w 728"/>
                <a:gd name="T101" fmla="*/ 156 h 225"/>
                <a:gd name="T102" fmla="*/ 229 w 728"/>
                <a:gd name="T103" fmla="*/ 141 h 225"/>
                <a:gd name="T104" fmla="*/ 255 w 728"/>
                <a:gd name="T105" fmla="*/ 125 h 225"/>
                <a:gd name="T106" fmla="*/ 209 w 728"/>
                <a:gd name="T107" fmla="*/ 84 h 225"/>
                <a:gd name="T108" fmla="*/ 376 w 728"/>
                <a:gd name="T109" fmla="*/ 66 h 225"/>
                <a:gd name="T110" fmla="*/ 399 w 728"/>
                <a:gd name="T111" fmla="*/ 192 h 225"/>
                <a:gd name="T112" fmla="*/ 397 w 728"/>
                <a:gd name="T113" fmla="*/ 195 h 225"/>
                <a:gd name="T114" fmla="*/ 426 w 728"/>
                <a:gd name="T115" fmla="*/ 203 h 225"/>
                <a:gd name="T116" fmla="*/ 430 w 728"/>
                <a:gd name="T117" fmla="*/ 204 h 225"/>
                <a:gd name="T118" fmla="*/ 624 w 728"/>
                <a:gd name="T119" fmla="*/ 197 h 225"/>
                <a:gd name="T120" fmla="*/ 608 w 728"/>
                <a:gd name="T121" fmla="*/ 210 h 225"/>
                <a:gd name="T122" fmla="*/ 411 w 728"/>
                <a:gd name="T123" fmla="*/ 192 h 225"/>
                <a:gd name="T124" fmla="*/ 418 w 728"/>
                <a:gd name="T125" fmla="*/ 2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8" h="225">
                  <a:moveTo>
                    <a:pt x="636" y="184"/>
                  </a:moveTo>
                  <a:cubicBezTo>
                    <a:pt x="632" y="184"/>
                    <a:pt x="632" y="184"/>
                    <a:pt x="632" y="184"/>
                  </a:cubicBezTo>
                  <a:cubicBezTo>
                    <a:pt x="632" y="192"/>
                    <a:pt x="632" y="192"/>
                    <a:pt x="632" y="192"/>
                  </a:cubicBezTo>
                  <a:cubicBezTo>
                    <a:pt x="628" y="192"/>
                    <a:pt x="628" y="192"/>
                    <a:pt x="628" y="192"/>
                  </a:cubicBezTo>
                  <a:cubicBezTo>
                    <a:pt x="628" y="195"/>
                    <a:pt x="628" y="195"/>
                    <a:pt x="628" y="195"/>
                  </a:cubicBezTo>
                  <a:cubicBezTo>
                    <a:pt x="632" y="195"/>
                    <a:pt x="632" y="195"/>
                    <a:pt x="632" y="195"/>
                  </a:cubicBezTo>
                  <a:cubicBezTo>
                    <a:pt x="632" y="208"/>
                    <a:pt x="632" y="208"/>
                    <a:pt x="632" y="208"/>
                  </a:cubicBezTo>
                  <a:cubicBezTo>
                    <a:pt x="632" y="214"/>
                    <a:pt x="634" y="215"/>
                    <a:pt x="638" y="215"/>
                  </a:cubicBezTo>
                  <a:cubicBezTo>
                    <a:pt x="641" y="215"/>
                    <a:pt x="641" y="215"/>
                    <a:pt x="641" y="215"/>
                  </a:cubicBezTo>
                  <a:cubicBezTo>
                    <a:pt x="641" y="212"/>
                    <a:pt x="641" y="212"/>
                    <a:pt x="641" y="212"/>
                  </a:cubicBezTo>
                  <a:cubicBezTo>
                    <a:pt x="639" y="212"/>
                    <a:pt x="639" y="212"/>
                    <a:pt x="639" y="212"/>
                  </a:cubicBezTo>
                  <a:cubicBezTo>
                    <a:pt x="637" y="212"/>
                    <a:pt x="636" y="212"/>
                    <a:pt x="636" y="209"/>
                  </a:cubicBezTo>
                  <a:cubicBezTo>
                    <a:pt x="636" y="195"/>
                    <a:pt x="636" y="195"/>
                    <a:pt x="636" y="195"/>
                  </a:cubicBezTo>
                  <a:cubicBezTo>
                    <a:pt x="641" y="195"/>
                    <a:pt x="641" y="195"/>
                    <a:pt x="641" y="195"/>
                  </a:cubicBezTo>
                  <a:cubicBezTo>
                    <a:pt x="641" y="192"/>
                    <a:pt x="641" y="192"/>
                    <a:pt x="641" y="192"/>
                  </a:cubicBezTo>
                  <a:cubicBezTo>
                    <a:pt x="636" y="192"/>
                    <a:pt x="636" y="192"/>
                    <a:pt x="636" y="192"/>
                  </a:cubicBezTo>
                  <a:lnTo>
                    <a:pt x="636" y="184"/>
                  </a:lnTo>
                  <a:close/>
                  <a:moveTo>
                    <a:pt x="150" y="94"/>
                  </a:moveTo>
                  <a:cubicBezTo>
                    <a:pt x="149" y="93"/>
                    <a:pt x="147" y="93"/>
                    <a:pt x="146" y="94"/>
                  </a:cubicBezTo>
                  <a:cubicBezTo>
                    <a:pt x="136" y="105"/>
                    <a:pt x="136" y="105"/>
                    <a:pt x="136" y="105"/>
                  </a:cubicBezTo>
                  <a:cubicBezTo>
                    <a:pt x="136" y="105"/>
                    <a:pt x="135" y="106"/>
                    <a:pt x="135" y="107"/>
                  </a:cubicBezTo>
                  <a:cubicBezTo>
                    <a:pt x="135" y="107"/>
                    <a:pt x="136" y="108"/>
                    <a:pt x="136" y="108"/>
                  </a:cubicBezTo>
                  <a:cubicBezTo>
                    <a:pt x="146" y="119"/>
                    <a:pt x="146" y="119"/>
                    <a:pt x="146" y="119"/>
                  </a:cubicBezTo>
                  <a:cubicBezTo>
                    <a:pt x="147" y="119"/>
                    <a:pt x="148" y="120"/>
                    <a:pt x="148" y="120"/>
                  </a:cubicBezTo>
                  <a:cubicBezTo>
                    <a:pt x="149" y="120"/>
                    <a:pt x="150" y="119"/>
                    <a:pt x="150" y="119"/>
                  </a:cubicBezTo>
                  <a:cubicBezTo>
                    <a:pt x="161" y="108"/>
                    <a:pt x="161" y="108"/>
                    <a:pt x="161" y="108"/>
                  </a:cubicBezTo>
                  <a:cubicBezTo>
                    <a:pt x="161" y="108"/>
                    <a:pt x="161" y="107"/>
                    <a:pt x="161" y="107"/>
                  </a:cubicBezTo>
                  <a:cubicBezTo>
                    <a:pt x="161" y="106"/>
                    <a:pt x="161" y="105"/>
                    <a:pt x="161" y="105"/>
                  </a:cubicBezTo>
                  <a:lnTo>
                    <a:pt x="150" y="94"/>
                  </a:lnTo>
                  <a:close/>
                  <a:moveTo>
                    <a:pt x="202" y="107"/>
                  </a:moveTo>
                  <a:cubicBezTo>
                    <a:pt x="202" y="107"/>
                    <a:pt x="202" y="108"/>
                    <a:pt x="202" y="108"/>
                  </a:cubicBezTo>
                  <a:cubicBezTo>
                    <a:pt x="213" y="119"/>
                    <a:pt x="213" y="119"/>
                    <a:pt x="213" y="119"/>
                  </a:cubicBezTo>
                  <a:cubicBezTo>
                    <a:pt x="213" y="119"/>
                    <a:pt x="214" y="120"/>
                    <a:pt x="215" y="120"/>
                  </a:cubicBezTo>
                  <a:cubicBezTo>
                    <a:pt x="215" y="120"/>
                    <a:pt x="216" y="119"/>
                    <a:pt x="217" y="119"/>
                  </a:cubicBezTo>
                  <a:cubicBezTo>
                    <a:pt x="227" y="108"/>
                    <a:pt x="227" y="108"/>
                    <a:pt x="227" y="108"/>
                  </a:cubicBezTo>
                  <a:cubicBezTo>
                    <a:pt x="228" y="107"/>
                    <a:pt x="228" y="106"/>
                    <a:pt x="227" y="105"/>
                  </a:cubicBezTo>
                  <a:cubicBezTo>
                    <a:pt x="217" y="94"/>
                    <a:pt x="217" y="94"/>
                    <a:pt x="217" y="94"/>
                  </a:cubicBezTo>
                  <a:cubicBezTo>
                    <a:pt x="216" y="94"/>
                    <a:pt x="215" y="93"/>
                    <a:pt x="215" y="93"/>
                  </a:cubicBezTo>
                  <a:cubicBezTo>
                    <a:pt x="214" y="93"/>
                    <a:pt x="213" y="94"/>
                    <a:pt x="213" y="94"/>
                  </a:cubicBezTo>
                  <a:cubicBezTo>
                    <a:pt x="202" y="105"/>
                    <a:pt x="202" y="105"/>
                    <a:pt x="202" y="105"/>
                  </a:cubicBezTo>
                  <a:cubicBezTo>
                    <a:pt x="202" y="105"/>
                    <a:pt x="202" y="106"/>
                    <a:pt x="202" y="107"/>
                  </a:cubicBezTo>
                  <a:close/>
                  <a:moveTo>
                    <a:pt x="700" y="215"/>
                  </a:moveTo>
                  <a:cubicBezTo>
                    <a:pt x="704" y="215"/>
                    <a:pt x="704" y="215"/>
                    <a:pt x="704" y="215"/>
                  </a:cubicBezTo>
                  <a:cubicBezTo>
                    <a:pt x="704" y="192"/>
                    <a:pt x="704" y="192"/>
                    <a:pt x="704" y="192"/>
                  </a:cubicBezTo>
                  <a:cubicBezTo>
                    <a:pt x="700" y="192"/>
                    <a:pt x="700" y="192"/>
                    <a:pt x="700" y="192"/>
                  </a:cubicBezTo>
                  <a:lnTo>
                    <a:pt x="700" y="215"/>
                  </a:lnTo>
                  <a:close/>
                  <a:moveTo>
                    <a:pt x="183" y="127"/>
                  </a:moveTo>
                  <a:cubicBezTo>
                    <a:pt x="182" y="126"/>
                    <a:pt x="181" y="126"/>
                    <a:pt x="180" y="127"/>
                  </a:cubicBezTo>
                  <a:cubicBezTo>
                    <a:pt x="169" y="138"/>
                    <a:pt x="169" y="138"/>
                    <a:pt x="169" y="138"/>
                  </a:cubicBezTo>
                  <a:cubicBezTo>
                    <a:pt x="169" y="138"/>
                    <a:pt x="168" y="139"/>
                    <a:pt x="168" y="140"/>
                  </a:cubicBezTo>
                  <a:cubicBezTo>
                    <a:pt x="168" y="140"/>
                    <a:pt x="169" y="141"/>
                    <a:pt x="169" y="141"/>
                  </a:cubicBezTo>
                  <a:cubicBezTo>
                    <a:pt x="180" y="152"/>
                    <a:pt x="180" y="152"/>
                    <a:pt x="180" y="152"/>
                  </a:cubicBezTo>
                  <a:cubicBezTo>
                    <a:pt x="180" y="152"/>
                    <a:pt x="181" y="153"/>
                    <a:pt x="182" y="153"/>
                  </a:cubicBezTo>
                  <a:cubicBezTo>
                    <a:pt x="182" y="153"/>
                    <a:pt x="183" y="152"/>
                    <a:pt x="183" y="152"/>
                  </a:cubicBezTo>
                  <a:cubicBezTo>
                    <a:pt x="194" y="141"/>
                    <a:pt x="194" y="141"/>
                    <a:pt x="194" y="141"/>
                  </a:cubicBezTo>
                  <a:cubicBezTo>
                    <a:pt x="195" y="140"/>
                    <a:pt x="195" y="139"/>
                    <a:pt x="194" y="138"/>
                  </a:cubicBezTo>
                  <a:lnTo>
                    <a:pt x="183" y="127"/>
                  </a:lnTo>
                  <a:close/>
                  <a:moveTo>
                    <a:pt x="656" y="191"/>
                  </a:moveTo>
                  <a:cubicBezTo>
                    <a:pt x="649" y="191"/>
                    <a:pt x="644" y="196"/>
                    <a:pt x="644" y="204"/>
                  </a:cubicBezTo>
                  <a:cubicBezTo>
                    <a:pt x="644" y="211"/>
                    <a:pt x="649" y="216"/>
                    <a:pt x="656" y="216"/>
                  </a:cubicBezTo>
                  <a:cubicBezTo>
                    <a:pt x="663" y="216"/>
                    <a:pt x="668" y="211"/>
                    <a:pt x="668" y="204"/>
                  </a:cubicBezTo>
                  <a:cubicBezTo>
                    <a:pt x="668" y="196"/>
                    <a:pt x="663" y="191"/>
                    <a:pt x="656" y="191"/>
                  </a:cubicBezTo>
                  <a:close/>
                  <a:moveTo>
                    <a:pt x="656" y="213"/>
                  </a:moveTo>
                  <a:cubicBezTo>
                    <a:pt x="651" y="213"/>
                    <a:pt x="648" y="209"/>
                    <a:pt x="648" y="204"/>
                  </a:cubicBezTo>
                  <a:cubicBezTo>
                    <a:pt x="648" y="198"/>
                    <a:pt x="651" y="194"/>
                    <a:pt x="656" y="194"/>
                  </a:cubicBezTo>
                  <a:cubicBezTo>
                    <a:pt x="660" y="194"/>
                    <a:pt x="664" y="198"/>
                    <a:pt x="664" y="204"/>
                  </a:cubicBezTo>
                  <a:cubicBezTo>
                    <a:pt x="664" y="209"/>
                    <a:pt x="660" y="213"/>
                    <a:pt x="656" y="213"/>
                  </a:cubicBezTo>
                  <a:close/>
                  <a:moveTo>
                    <a:pt x="580" y="215"/>
                  </a:moveTo>
                  <a:cubicBezTo>
                    <a:pt x="603" y="215"/>
                    <a:pt x="603" y="215"/>
                    <a:pt x="603" y="215"/>
                  </a:cubicBezTo>
                  <a:cubicBezTo>
                    <a:pt x="603" y="212"/>
                    <a:pt x="603" y="212"/>
                    <a:pt x="603" y="212"/>
                  </a:cubicBezTo>
                  <a:cubicBezTo>
                    <a:pt x="584" y="212"/>
                    <a:pt x="584" y="212"/>
                    <a:pt x="584" y="212"/>
                  </a:cubicBezTo>
                  <a:cubicBezTo>
                    <a:pt x="584" y="200"/>
                    <a:pt x="584" y="200"/>
                    <a:pt x="584" y="200"/>
                  </a:cubicBezTo>
                  <a:cubicBezTo>
                    <a:pt x="601" y="200"/>
                    <a:pt x="601" y="200"/>
                    <a:pt x="601" y="200"/>
                  </a:cubicBezTo>
                  <a:cubicBezTo>
                    <a:pt x="601" y="197"/>
                    <a:pt x="601" y="197"/>
                    <a:pt x="601" y="197"/>
                  </a:cubicBezTo>
                  <a:cubicBezTo>
                    <a:pt x="584" y="197"/>
                    <a:pt x="584" y="197"/>
                    <a:pt x="584" y="197"/>
                  </a:cubicBezTo>
                  <a:cubicBezTo>
                    <a:pt x="584" y="185"/>
                    <a:pt x="584" y="185"/>
                    <a:pt x="584" y="185"/>
                  </a:cubicBezTo>
                  <a:cubicBezTo>
                    <a:pt x="603" y="185"/>
                    <a:pt x="603" y="185"/>
                    <a:pt x="603" y="185"/>
                  </a:cubicBezTo>
                  <a:cubicBezTo>
                    <a:pt x="603" y="182"/>
                    <a:pt x="603" y="182"/>
                    <a:pt x="603" y="182"/>
                  </a:cubicBezTo>
                  <a:cubicBezTo>
                    <a:pt x="580" y="182"/>
                    <a:pt x="580" y="182"/>
                    <a:pt x="580" y="182"/>
                  </a:cubicBezTo>
                  <a:lnTo>
                    <a:pt x="580" y="215"/>
                  </a:lnTo>
                  <a:close/>
                  <a:moveTo>
                    <a:pt x="41" y="108"/>
                  </a:moveTo>
                  <a:cubicBezTo>
                    <a:pt x="37" y="105"/>
                    <a:pt x="31" y="105"/>
                    <a:pt x="27" y="108"/>
                  </a:cubicBezTo>
                  <a:cubicBezTo>
                    <a:pt x="3" y="133"/>
                    <a:pt x="3" y="133"/>
                    <a:pt x="3" y="133"/>
                  </a:cubicBezTo>
                  <a:cubicBezTo>
                    <a:pt x="1" y="135"/>
                    <a:pt x="0" y="137"/>
                    <a:pt x="0" y="140"/>
                  </a:cubicBezTo>
                  <a:cubicBezTo>
                    <a:pt x="0" y="142"/>
                    <a:pt x="1" y="145"/>
                    <a:pt x="3" y="147"/>
                  </a:cubicBezTo>
                  <a:cubicBezTo>
                    <a:pt x="20" y="164"/>
                    <a:pt x="20" y="164"/>
                    <a:pt x="20" y="164"/>
                  </a:cubicBezTo>
                  <a:cubicBezTo>
                    <a:pt x="13" y="171"/>
                    <a:pt x="13" y="171"/>
                    <a:pt x="13" y="171"/>
                  </a:cubicBezTo>
                  <a:cubicBezTo>
                    <a:pt x="10" y="175"/>
                    <a:pt x="10" y="181"/>
                    <a:pt x="13" y="185"/>
                  </a:cubicBezTo>
                  <a:cubicBezTo>
                    <a:pt x="15" y="187"/>
                    <a:pt x="18" y="188"/>
                    <a:pt x="21" y="188"/>
                  </a:cubicBezTo>
                  <a:cubicBezTo>
                    <a:pt x="23" y="188"/>
                    <a:pt x="26" y="187"/>
                    <a:pt x="28" y="185"/>
                  </a:cubicBezTo>
                  <a:cubicBezTo>
                    <a:pt x="41" y="171"/>
                    <a:pt x="41" y="171"/>
                    <a:pt x="41" y="171"/>
                  </a:cubicBezTo>
                  <a:cubicBezTo>
                    <a:pt x="41" y="171"/>
                    <a:pt x="41" y="171"/>
                    <a:pt x="41" y="171"/>
                  </a:cubicBezTo>
                  <a:cubicBezTo>
                    <a:pt x="66" y="147"/>
                    <a:pt x="66" y="147"/>
                    <a:pt x="66" y="147"/>
                  </a:cubicBezTo>
                  <a:cubicBezTo>
                    <a:pt x="67" y="145"/>
                    <a:pt x="68" y="142"/>
                    <a:pt x="68" y="140"/>
                  </a:cubicBezTo>
                  <a:cubicBezTo>
                    <a:pt x="68" y="137"/>
                    <a:pt x="67" y="135"/>
                    <a:pt x="66" y="133"/>
                  </a:cubicBezTo>
                  <a:lnTo>
                    <a:pt x="41" y="108"/>
                  </a:lnTo>
                  <a:close/>
                  <a:moveTo>
                    <a:pt x="47" y="141"/>
                  </a:moveTo>
                  <a:cubicBezTo>
                    <a:pt x="36" y="152"/>
                    <a:pt x="36" y="152"/>
                    <a:pt x="36" y="152"/>
                  </a:cubicBezTo>
                  <a:cubicBezTo>
                    <a:pt x="36" y="152"/>
                    <a:pt x="35" y="152"/>
                    <a:pt x="34" y="152"/>
                  </a:cubicBezTo>
                  <a:cubicBezTo>
                    <a:pt x="34" y="152"/>
                    <a:pt x="33" y="152"/>
                    <a:pt x="32" y="152"/>
                  </a:cubicBezTo>
                  <a:cubicBezTo>
                    <a:pt x="22" y="141"/>
                    <a:pt x="22" y="141"/>
                    <a:pt x="22" y="141"/>
                  </a:cubicBezTo>
                  <a:cubicBezTo>
                    <a:pt x="21" y="141"/>
                    <a:pt x="21" y="140"/>
                    <a:pt x="21" y="139"/>
                  </a:cubicBezTo>
                  <a:cubicBezTo>
                    <a:pt x="21" y="139"/>
                    <a:pt x="21" y="138"/>
                    <a:pt x="22" y="137"/>
                  </a:cubicBezTo>
                  <a:cubicBezTo>
                    <a:pt x="32" y="127"/>
                    <a:pt x="32" y="127"/>
                    <a:pt x="32" y="127"/>
                  </a:cubicBezTo>
                  <a:cubicBezTo>
                    <a:pt x="33" y="126"/>
                    <a:pt x="35" y="126"/>
                    <a:pt x="36" y="127"/>
                  </a:cubicBezTo>
                  <a:cubicBezTo>
                    <a:pt x="47" y="137"/>
                    <a:pt x="47" y="137"/>
                    <a:pt x="47" y="137"/>
                  </a:cubicBezTo>
                  <a:cubicBezTo>
                    <a:pt x="48" y="139"/>
                    <a:pt x="48" y="140"/>
                    <a:pt x="47" y="141"/>
                  </a:cubicBezTo>
                  <a:close/>
                  <a:moveTo>
                    <a:pt x="27" y="91"/>
                  </a:moveTo>
                  <a:cubicBezTo>
                    <a:pt x="29" y="93"/>
                    <a:pt x="32" y="94"/>
                    <a:pt x="34" y="94"/>
                  </a:cubicBezTo>
                  <a:cubicBezTo>
                    <a:pt x="37" y="94"/>
                    <a:pt x="39" y="93"/>
                    <a:pt x="41" y="91"/>
                  </a:cubicBezTo>
                  <a:cubicBezTo>
                    <a:pt x="53" y="80"/>
                    <a:pt x="53" y="80"/>
                    <a:pt x="53" y="80"/>
                  </a:cubicBezTo>
                  <a:cubicBezTo>
                    <a:pt x="55" y="78"/>
                    <a:pt x="56" y="75"/>
                    <a:pt x="56" y="73"/>
                  </a:cubicBezTo>
                  <a:cubicBezTo>
                    <a:pt x="56" y="70"/>
                    <a:pt x="55" y="68"/>
                    <a:pt x="53" y="66"/>
                  </a:cubicBezTo>
                  <a:cubicBezTo>
                    <a:pt x="41" y="54"/>
                    <a:pt x="41" y="54"/>
                    <a:pt x="41" y="54"/>
                  </a:cubicBezTo>
                  <a:cubicBezTo>
                    <a:pt x="39" y="52"/>
                    <a:pt x="37" y="51"/>
                    <a:pt x="34" y="51"/>
                  </a:cubicBezTo>
                  <a:cubicBezTo>
                    <a:pt x="32" y="51"/>
                    <a:pt x="29" y="52"/>
                    <a:pt x="27" y="54"/>
                  </a:cubicBezTo>
                  <a:cubicBezTo>
                    <a:pt x="16" y="66"/>
                    <a:pt x="16" y="66"/>
                    <a:pt x="16" y="66"/>
                  </a:cubicBezTo>
                  <a:cubicBezTo>
                    <a:pt x="14" y="68"/>
                    <a:pt x="13" y="70"/>
                    <a:pt x="13" y="73"/>
                  </a:cubicBezTo>
                  <a:cubicBezTo>
                    <a:pt x="13" y="75"/>
                    <a:pt x="14" y="78"/>
                    <a:pt x="16" y="80"/>
                  </a:cubicBezTo>
                  <a:lnTo>
                    <a:pt x="27" y="91"/>
                  </a:lnTo>
                  <a:close/>
                  <a:moveTo>
                    <a:pt x="728" y="111"/>
                  </a:moveTo>
                  <a:cubicBezTo>
                    <a:pt x="728" y="79"/>
                    <a:pt x="698" y="73"/>
                    <a:pt x="674" y="67"/>
                  </a:cubicBezTo>
                  <a:cubicBezTo>
                    <a:pt x="654" y="62"/>
                    <a:pt x="635" y="58"/>
                    <a:pt x="635" y="41"/>
                  </a:cubicBezTo>
                  <a:cubicBezTo>
                    <a:pt x="635" y="27"/>
                    <a:pt x="648" y="15"/>
                    <a:pt x="670" y="15"/>
                  </a:cubicBezTo>
                  <a:cubicBezTo>
                    <a:pt x="691" y="15"/>
                    <a:pt x="708" y="23"/>
                    <a:pt x="718" y="32"/>
                  </a:cubicBezTo>
                  <a:cubicBezTo>
                    <a:pt x="723" y="32"/>
                    <a:pt x="723" y="32"/>
                    <a:pt x="723" y="32"/>
                  </a:cubicBezTo>
                  <a:cubicBezTo>
                    <a:pt x="723" y="16"/>
                    <a:pt x="723" y="16"/>
                    <a:pt x="723" y="16"/>
                  </a:cubicBezTo>
                  <a:cubicBezTo>
                    <a:pt x="714" y="8"/>
                    <a:pt x="695" y="0"/>
                    <a:pt x="674" y="0"/>
                  </a:cubicBezTo>
                  <a:cubicBezTo>
                    <a:pt x="638" y="0"/>
                    <a:pt x="617" y="18"/>
                    <a:pt x="617" y="41"/>
                  </a:cubicBezTo>
                  <a:cubicBezTo>
                    <a:pt x="617" y="72"/>
                    <a:pt x="647" y="77"/>
                    <a:pt x="672" y="83"/>
                  </a:cubicBezTo>
                  <a:cubicBezTo>
                    <a:pt x="691" y="88"/>
                    <a:pt x="711" y="93"/>
                    <a:pt x="711" y="111"/>
                  </a:cubicBezTo>
                  <a:cubicBezTo>
                    <a:pt x="711" y="121"/>
                    <a:pt x="699" y="134"/>
                    <a:pt x="675" y="134"/>
                  </a:cubicBezTo>
                  <a:cubicBezTo>
                    <a:pt x="657" y="134"/>
                    <a:pt x="633" y="124"/>
                    <a:pt x="620" y="110"/>
                  </a:cubicBezTo>
                  <a:cubicBezTo>
                    <a:pt x="615" y="110"/>
                    <a:pt x="615" y="110"/>
                    <a:pt x="615" y="110"/>
                  </a:cubicBezTo>
                  <a:cubicBezTo>
                    <a:pt x="615" y="130"/>
                    <a:pt x="615" y="130"/>
                    <a:pt x="615" y="130"/>
                  </a:cubicBezTo>
                  <a:cubicBezTo>
                    <a:pt x="633" y="144"/>
                    <a:pt x="652" y="150"/>
                    <a:pt x="675" y="150"/>
                  </a:cubicBezTo>
                  <a:cubicBezTo>
                    <a:pt x="709" y="150"/>
                    <a:pt x="728" y="132"/>
                    <a:pt x="728" y="111"/>
                  </a:cubicBezTo>
                  <a:close/>
                  <a:moveTo>
                    <a:pt x="718" y="191"/>
                  </a:moveTo>
                  <a:cubicBezTo>
                    <a:pt x="714" y="191"/>
                    <a:pt x="712" y="193"/>
                    <a:pt x="710" y="194"/>
                  </a:cubicBezTo>
                  <a:cubicBezTo>
                    <a:pt x="710" y="198"/>
                    <a:pt x="710" y="198"/>
                    <a:pt x="710" y="198"/>
                  </a:cubicBezTo>
                  <a:cubicBezTo>
                    <a:pt x="710" y="198"/>
                    <a:pt x="710" y="198"/>
                    <a:pt x="710" y="198"/>
                  </a:cubicBezTo>
                  <a:cubicBezTo>
                    <a:pt x="713" y="196"/>
                    <a:pt x="715" y="195"/>
                    <a:pt x="718" y="195"/>
                  </a:cubicBezTo>
                  <a:cubicBezTo>
                    <a:pt x="721" y="195"/>
                    <a:pt x="723" y="197"/>
                    <a:pt x="724" y="199"/>
                  </a:cubicBezTo>
                  <a:cubicBezTo>
                    <a:pt x="724" y="200"/>
                    <a:pt x="724" y="200"/>
                    <a:pt x="724" y="200"/>
                  </a:cubicBezTo>
                  <a:cubicBezTo>
                    <a:pt x="722" y="200"/>
                    <a:pt x="719" y="201"/>
                    <a:pt x="717" y="201"/>
                  </a:cubicBezTo>
                  <a:cubicBezTo>
                    <a:pt x="712" y="202"/>
                    <a:pt x="708" y="204"/>
                    <a:pt x="708" y="209"/>
                  </a:cubicBezTo>
                  <a:cubicBezTo>
                    <a:pt x="708" y="213"/>
                    <a:pt x="711" y="216"/>
                    <a:pt x="716" y="216"/>
                  </a:cubicBezTo>
                  <a:cubicBezTo>
                    <a:pt x="719" y="216"/>
                    <a:pt x="722" y="215"/>
                    <a:pt x="724" y="212"/>
                  </a:cubicBezTo>
                  <a:cubicBezTo>
                    <a:pt x="724" y="212"/>
                    <a:pt x="724" y="212"/>
                    <a:pt x="724" y="212"/>
                  </a:cubicBezTo>
                  <a:cubicBezTo>
                    <a:pt x="724" y="215"/>
                    <a:pt x="724" y="215"/>
                    <a:pt x="724" y="215"/>
                  </a:cubicBezTo>
                  <a:cubicBezTo>
                    <a:pt x="728" y="215"/>
                    <a:pt x="728" y="215"/>
                    <a:pt x="728" y="215"/>
                  </a:cubicBezTo>
                  <a:cubicBezTo>
                    <a:pt x="728" y="210"/>
                    <a:pt x="728" y="206"/>
                    <a:pt x="728" y="201"/>
                  </a:cubicBezTo>
                  <a:cubicBezTo>
                    <a:pt x="728" y="195"/>
                    <a:pt x="724" y="191"/>
                    <a:pt x="718" y="191"/>
                  </a:cubicBezTo>
                  <a:close/>
                  <a:moveTo>
                    <a:pt x="724" y="208"/>
                  </a:moveTo>
                  <a:cubicBezTo>
                    <a:pt x="724" y="208"/>
                    <a:pt x="724" y="208"/>
                    <a:pt x="724" y="208"/>
                  </a:cubicBezTo>
                  <a:cubicBezTo>
                    <a:pt x="724" y="211"/>
                    <a:pt x="720" y="213"/>
                    <a:pt x="718" y="213"/>
                  </a:cubicBezTo>
                  <a:cubicBezTo>
                    <a:pt x="714" y="213"/>
                    <a:pt x="712" y="211"/>
                    <a:pt x="712" y="209"/>
                  </a:cubicBezTo>
                  <a:cubicBezTo>
                    <a:pt x="712" y="206"/>
                    <a:pt x="714" y="205"/>
                    <a:pt x="718" y="204"/>
                  </a:cubicBezTo>
                  <a:cubicBezTo>
                    <a:pt x="720" y="204"/>
                    <a:pt x="722" y="203"/>
                    <a:pt x="724" y="203"/>
                  </a:cubicBezTo>
                  <a:lnTo>
                    <a:pt x="724" y="208"/>
                  </a:lnTo>
                  <a:close/>
                  <a:moveTo>
                    <a:pt x="700" y="186"/>
                  </a:moveTo>
                  <a:cubicBezTo>
                    <a:pt x="704" y="186"/>
                    <a:pt x="704" y="186"/>
                    <a:pt x="704" y="186"/>
                  </a:cubicBezTo>
                  <a:cubicBezTo>
                    <a:pt x="704" y="181"/>
                    <a:pt x="704" y="181"/>
                    <a:pt x="704" y="181"/>
                  </a:cubicBezTo>
                  <a:cubicBezTo>
                    <a:pt x="700" y="181"/>
                    <a:pt x="700" y="181"/>
                    <a:pt x="700" y="181"/>
                  </a:cubicBezTo>
                  <a:lnTo>
                    <a:pt x="700" y="186"/>
                  </a:lnTo>
                  <a:close/>
                  <a:moveTo>
                    <a:pt x="180" y="85"/>
                  </a:moveTo>
                  <a:cubicBezTo>
                    <a:pt x="180" y="86"/>
                    <a:pt x="181" y="86"/>
                    <a:pt x="182" y="86"/>
                  </a:cubicBezTo>
                  <a:cubicBezTo>
                    <a:pt x="182" y="86"/>
                    <a:pt x="183" y="86"/>
                    <a:pt x="183" y="85"/>
                  </a:cubicBezTo>
                  <a:cubicBezTo>
                    <a:pt x="194" y="75"/>
                    <a:pt x="194" y="75"/>
                    <a:pt x="194" y="75"/>
                  </a:cubicBezTo>
                  <a:cubicBezTo>
                    <a:pt x="195" y="74"/>
                    <a:pt x="195" y="72"/>
                    <a:pt x="194" y="71"/>
                  </a:cubicBezTo>
                  <a:cubicBezTo>
                    <a:pt x="183" y="61"/>
                    <a:pt x="183" y="61"/>
                    <a:pt x="183" y="61"/>
                  </a:cubicBezTo>
                  <a:cubicBezTo>
                    <a:pt x="183" y="60"/>
                    <a:pt x="182" y="60"/>
                    <a:pt x="182" y="60"/>
                  </a:cubicBezTo>
                  <a:cubicBezTo>
                    <a:pt x="181" y="60"/>
                    <a:pt x="180" y="60"/>
                    <a:pt x="180" y="61"/>
                  </a:cubicBezTo>
                  <a:cubicBezTo>
                    <a:pt x="169" y="71"/>
                    <a:pt x="169" y="71"/>
                    <a:pt x="169" y="71"/>
                  </a:cubicBezTo>
                  <a:cubicBezTo>
                    <a:pt x="169" y="72"/>
                    <a:pt x="168" y="72"/>
                    <a:pt x="168" y="73"/>
                  </a:cubicBezTo>
                  <a:cubicBezTo>
                    <a:pt x="168" y="74"/>
                    <a:pt x="169" y="75"/>
                    <a:pt x="169" y="75"/>
                  </a:cubicBezTo>
                  <a:lnTo>
                    <a:pt x="180" y="85"/>
                  </a:lnTo>
                  <a:close/>
                  <a:moveTo>
                    <a:pt x="685" y="192"/>
                  </a:moveTo>
                  <a:cubicBezTo>
                    <a:pt x="682" y="192"/>
                    <a:pt x="678" y="193"/>
                    <a:pt x="677" y="196"/>
                  </a:cubicBezTo>
                  <a:cubicBezTo>
                    <a:pt x="676" y="196"/>
                    <a:pt x="676" y="196"/>
                    <a:pt x="676" y="196"/>
                  </a:cubicBezTo>
                  <a:cubicBezTo>
                    <a:pt x="676" y="192"/>
                    <a:pt x="676" y="192"/>
                    <a:pt x="676" y="192"/>
                  </a:cubicBezTo>
                  <a:cubicBezTo>
                    <a:pt x="673" y="192"/>
                    <a:pt x="673" y="192"/>
                    <a:pt x="673" y="192"/>
                  </a:cubicBezTo>
                  <a:cubicBezTo>
                    <a:pt x="673" y="215"/>
                    <a:pt x="673" y="215"/>
                    <a:pt x="673" y="215"/>
                  </a:cubicBezTo>
                  <a:cubicBezTo>
                    <a:pt x="677" y="215"/>
                    <a:pt x="677" y="215"/>
                    <a:pt x="677" y="215"/>
                  </a:cubicBezTo>
                  <a:cubicBezTo>
                    <a:pt x="677" y="200"/>
                    <a:pt x="677" y="200"/>
                    <a:pt x="677" y="200"/>
                  </a:cubicBezTo>
                  <a:cubicBezTo>
                    <a:pt x="677" y="197"/>
                    <a:pt x="681" y="195"/>
                    <a:pt x="684" y="195"/>
                  </a:cubicBezTo>
                  <a:cubicBezTo>
                    <a:pt x="687" y="195"/>
                    <a:pt x="690" y="197"/>
                    <a:pt x="690" y="201"/>
                  </a:cubicBezTo>
                  <a:cubicBezTo>
                    <a:pt x="690" y="215"/>
                    <a:pt x="690" y="215"/>
                    <a:pt x="690" y="215"/>
                  </a:cubicBezTo>
                  <a:cubicBezTo>
                    <a:pt x="694" y="215"/>
                    <a:pt x="694" y="215"/>
                    <a:pt x="694" y="215"/>
                  </a:cubicBezTo>
                  <a:cubicBezTo>
                    <a:pt x="694" y="200"/>
                    <a:pt x="694" y="200"/>
                    <a:pt x="694" y="200"/>
                  </a:cubicBezTo>
                  <a:cubicBezTo>
                    <a:pt x="694" y="194"/>
                    <a:pt x="690" y="192"/>
                    <a:pt x="685" y="192"/>
                  </a:cubicBezTo>
                  <a:close/>
                  <a:moveTo>
                    <a:pt x="501" y="196"/>
                  </a:moveTo>
                  <a:cubicBezTo>
                    <a:pt x="500" y="196"/>
                    <a:pt x="500" y="196"/>
                    <a:pt x="500" y="196"/>
                  </a:cubicBezTo>
                  <a:cubicBezTo>
                    <a:pt x="500" y="192"/>
                    <a:pt x="500" y="192"/>
                    <a:pt x="500" y="192"/>
                  </a:cubicBezTo>
                  <a:cubicBezTo>
                    <a:pt x="496" y="192"/>
                    <a:pt x="496" y="192"/>
                    <a:pt x="496" y="192"/>
                  </a:cubicBezTo>
                  <a:cubicBezTo>
                    <a:pt x="496" y="215"/>
                    <a:pt x="496" y="215"/>
                    <a:pt x="496" y="215"/>
                  </a:cubicBezTo>
                  <a:cubicBezTo>
                    <a:pt x="500" y="215"/>
                    <a:pt x="500" y="215"/>
                    <a:pt x="500" y="215"/>
                  </a:cubicBezTo>
                  <a:cubicBezTo>
                    <a:pt x="500" y="202"/>
                    <a:pt x="500" y="202"/>
                    <a:pt x="500" y="202"/>
                  </a:cubicBezTo>
                  <a:cubicBezTo>
                    <a:pt x="501" y="198"/>
                    <a:pt x="503" y="195"/>
                    <a:pt x="506" y="195"/>
                  </a:cubicBezTo>
                  <a:cubicBezTo>
                    <a:pt x="509" y="195"/>
                    <a:pt x="509" y="195"/>
                    <a:pt x="509" y="195"/>
                  </a:cubicBezTo>
                  <a:cubicBezTo>
                    <a:pt x="509" y="192"/>
                    <a:pt x="509" y="192"/>
                    <a:pt x="509" y="192"/>
                  </a:cubicBezTo>
                  <a:cubicBezTo>
                    <a:pt x="506" y="192"/>
                    <a:pt x="506" y="192"/>
                    <a:pt x="506" y="192"/>
                  </a:cubicBezTo>
                  <a:cubicBezTo>
                    <a:pt x="503" y="192"/>
                    <a:pt x="501" y="193"/>
                    <a:pt x="501" y="196"/>
                  </a:cubicBezTo>
                  <a:close/>
                  <a:moveTo>
                    <a:pt x="513" y="215"/>
                  </a:moveTo>
                  <a:cubicBezTo>
                    <a:pt x="517" y="215"/>
                    <a:pt x="517" y="215"/>
                    <a:pt x="517" y="215"/>
                  </a:cubicBezTo>
                  <a:cubicBezTo>
                    <a:pt x="517" y="192"/>
                    <a:pt x="517" y="192"/>
                    <a:pt x="517" y="192"/>
                  </a:cubicBezTo>
                  <a:cubicBezTo>
                    <a:pt x="513" y="192"/>
                    <a:pt x="513" y="192"/>
                    <a:pt x="513" y="192"/>
                  </a:cubicBezTo>
                  <a:lnTo>
                    <a:pt x="513" y="215"/>
                  </a:lnTo>
                  <a:close/>
                  <a:moveTo>
                    <a:pt x="525" y="2"/>
                  </a:moveTo>
                  <a:cubicBezTo>
                    <a:pt x="472" y="142"/>
                    <a:pt x="472" y="142"/>
                    <a:pt x="472" y="142"/>
                  </a:cubicBezTo>
                  <a:cubicBezTo>
                    <a:pt x="472" y="147"/>
                    <a:pt x="472" y="147"/>
                    <a:pt x="472" y="147"/>
                  </a:cubicBezTo>
                  <a:cubicBezTo>
                    <a:pt x="487" y="147"/>
                    <a:pt x="487" y="147"/>
                    <a:pt x="487" y="147"/>
                  </a:cubicBezTo>
                  <a:cubicBezTo>
                    <a:pt x="506" y="95"/>
                    <a:pt x="506" y="95"/>
                    <a:pt x="506" y="95"/>
                  </a:cubicBezTo>
                  <a:cubicBezTo>
                    <a:pt x="569" y="95"/>
                    <a:pt x="569" y="95"/>
                    <a:pt x="569" y="95"/>
                  </a:cubicBezTo>
                  <a:cubicBezTo>
                    <a:pt x="589" y="147"/>
                    <a:pt x="589" y="147"/>
                    <a:pt x="589" y="147"/>
                  </a:cubicBezTo>
                  <a:cubicBezTo>
                    <a:pt x="606" y="147"/>
                    <a:pt x="606" y="147"/>
                    <a:pt x="606" y="147"/>
                  </a:cubicBezTo>
                  <a:cubicBezTo>
                    <a:pt x="606" y="142"/>
                    <a:pt x="606" y="142"/>
                    <a:pt x="606" y="142"/>
                  </a:cubicBezTo>
                  <a:cubicBezTo>
                    <a:pt x="551" y="2"/>
                    <a:pt x="551" y="2"/>
                    <a:pt x="551" y="2"/>
                  </a:cubicBezTo>
                  <a:lnTo>
                    <a:pt x="525" y="2"/>
                  </a:lnTo>
                  <a:close/>
                  <a:moveTo>
                    <a:pt x="512" y="81"/>
                  </a:moveTo>
                  <a:cubicBezTo>
                    <a:pt x="534" y="23"/>
                    <a:pt x="534" y="23"/>
                    <a:pt x="534" y="23"/>
                  </a:cubicBezTo>
                  <a:cubicBezTo>
                    <a:pt x="537" y="14"/>
                    <a:pt x="537" y="14"/>
                    <a:pt x="537" y="14"/>
                  </a:cubicBezTo>
                  <a:cubicBezTo>
                    <a:pt x="537" y="14"/>
                    <a:pt x="537" y="14"/>
                    <a:pt x="537" y="14"/>
                  </a:cubicBezTo>
                  <a:cubicBezTo>
                    <a:pt x="540" y="23"/>
                    <a:pt x="540" y="23"/>
                    <a:pt x="540" y="23"/>
                  </a:cubicBezTo>
                  <a:cubicBezTo>
                    <a:pt x="563" y="81"/>
                    <a:pt x="563" y="81"/>
                    <a:pt x="563" y="81"/>
                  </a:cubicBezTo>
                  <a:lnTo>
                    <a:pt x="512" y="81"/>
                  </a:lnTo>
                  <a:close/>
                  <a:moveTo>
                    <a:pt x="480" y="191"/>
                  </a:moveTo>
                  <a:cubicBezTo>
                    <a:pt x="477" y="191"/>
                    <a:pt x="474" y="193"/>
                    <a:pt x="473" y="195"/>
                  </a:cubicBezTo>
                  <a:cubicBezTo>
                    <a:pt x="473" y="195"/>
                    <a:pt x="473" y="195"/>
                    <a:pt x="473" y="195"/>
                  </a:cubicBezTo>
                  <a:cubicBezTo>
                    <a:pt x="473" y="192"/>
                    <a:pt x="473" y="192"/>
                    <a:pt x="473" y="192"/>
                  </a:cubicBezTo>
                  <a:cubicBezTo>
                    <a:pt x="469" y="192"/>
                    <a:pt x="469" y="192"/>
                    <a:pt x="469" y="192"/>
                  </a:cubicBezTo>
                  <a:cubicBezTo>
                    <a:pt x="469" y="225"/>
                    <a:pt x="469" y="225"/>
                    <a:pt x="469" y="225"/>
                  </a:cubicBezTo>
                  <a:cubicBezTo>
                    <a:pt x="473" y="225"/>
                    <a:pt x="473" y="225"/>
                    <a:pt x="473" y="225"/>
                  </a:cubicBezTo>
                  <a:cubicBezTo>
                    <a:pt x="473" y="212"/>
                    <a:pt x="473" y="212"/>
                    <a:pt x="473" y="212"/>
                  </a:cubicBezTo>
                  <a:cubicBezTo>
                    <a:pt x="473" y="212"/>
                    <a:pt x="473" y="212"/>
                    <a:pt x="473" y="212"/>
                  </a:cubicBezTo>
                  <a:cubicBezTo>
                    <a:pt x="474" y="214"/>
                    <a:pt x="477" y="216"/>
                    <a:pt x="480" y="216"/>
                  </a:cubicBezTo>
                  <a:cubicBezTo>
                    <a:pt x="486" y="216"/>
                    <a:pt x="491" y="211"/>
                    <a:pt x="491" y="203"/>
                  </a:cubicBezTo>
                  <a:cubicBezTo>
                    <a:pt x="491" y="196"/>
                    <a:pt x="487" y="191"/>
                    <a:pt x="480" y="191"/>
                  </a:cubicBezTo>
                  <a:close/>
                  <a:moveTo>
                    <a:pt x="479" y="212"/>
                  </a:moveTo>
                  <a:cubicBezTo>
                    <a:pt x="476" y="212"/>
                    <a:pt x="473" y="211"/>
                    <a:pt x="473" y="208"/>
                  </a:cubicBezTo>
                  <a:cubicBezTo>
                    <a:pt x="473" y="201"/>
                    <a:pt x="473" y="201"/>
                    <a:pt x="473" y="201"/>
                  </a:cubicBezTo>
                  <a:cubicBezTo>
                    <a:pt x="473" y="197"/>
                    <a:pt x="476" y="195"/>
                    <a:pt x="479" y="195"/>
                  </a:cubicBezTo>
                  <a:cubicBezTo>
                    <a:pt x="484" y="195"/>
                    <a:pt x="488" y="198"/>
                    <a:pt x="488" y="203"/>
                  </a:cubicBezTo>
                  <a:cubicBezTo>
                    <a:pt x="488" y="209"/>
                    <a:pt x="484" y="212"/>
                    <a:pt x="479" y="212"/>
                  </a:cubicBezTo>
                  <a:close/>
                  <a:moveTo>
                    <a:pt x="513" y="186"/>
                  </a:moveTo>
                  <a:cubicBezTo>
                    <a:pt x="517" y="186"/>
                    <a:pt x="517" y="186"/>
                    <a:pt x="517" y="186"/>
                  </a:cubicBezTo>
                  <a:cubicBezTo>
                    <a:pt x="517" y="181"/>
                    <a:pt x="517" y="181"/>
                    <a:pt x="517" y="181"/>
                  </a:cubicBezTo>
                  <a:cubicBezTo>
                    <a:pt x="513" y="181"/>
                    <a:pt x="513" y="181"/>
                    <a:pt x="513" y="181"/>
                  </a:cubicBezTo>
                  <a:lnTo>
                    <a:pt x="513" y="186"/>
                  </a:lnTo>
                  <a:close/>
                  <a:moveTo>
                    <a:pt x="566" y="204"/>
                  </a:moveTo>
                  <a:cubicBezTo>
                    <a:pt x="566" y="197"/>
                    <a:pt x="563" y="191"/>
                    <a:pt x="555" y="191"/>
                  </a:cubicBezTo>
                  <a:cubicBezTo>
                    <a:pt x="548" y="191"/>
                    <a:pt x="544" y="197"/>
                    <a:pt x="544" y="203"/>
                  </a:cubicBezTo>
                  <a:cubicBezTo>
                    <a:pt x="544" y="212"/>
                    <a:pt x="549" y="216"/>
                    <a:pt x="557" y="216"/>
                  </a:cubicBezTo>
                  <a:cubicBezTo>
                    <a:pt x="559" y="216"/>
                    <a:pt x="563" y="215"/>
                    <a:pt x="565" y="213"/>
                  </a:cubicBezTo>
                  <a:cubicBezTo>
                    <a:pt x="565" y="210"/>
                    <a:pt x="565" y="210"/>
                    <a:pt x="565" y="210"/>
                  </a:cubicBezTo>
                  <a:cubicBezTo>
                    <a:pt x="564" y="210"/>
                    <a:pt x="564" y="210"/>
                    <a:pt x="564" y="210"/>
                  </a:cubicBezTo>
                  <a:cubicBezTo>
                    <a:pt x="562" y="212"/>
                    <a:pt x="559" y="213"/>
                    <a:pt x="557" y="213"/>
                  </a:cubicBezTo>
                  <a:cubicBezTo>
                    <a:pt x="552" y="213"/>
                    <a:pt x="550" y="211"/>
                    <a:pt x="549" y="208"/>
                  </a:cubicBezTo>
                  <a:cubicBezTo>
                    <a:pt x="548" y="207"/>
                    <a:pt x="548" y="206"/>
                    <a:pt x="548" y="204"/>
                  </a:cubicBezTo>
                  <a:cubicBezTo>
                    <a:pt x="548" y="204"/>
                    <a:pt x="548" y="204"/>
                    <a:pt x="548" y="204"/>
                  </a:cubicBezTo>
                  <a:lnTo>
                    <a:pt x="566" y="204"/>
                  </a:lnTo>
                  <a:close/>
                  <a:moveTo>
                    <a:pt x="555" y="194"/>
                  </a:moveTo>
                  <a:cubicBezTo>
                    <a:pt x="559" y="194"/>
                    <a:pt x="562" y="197"/>
                    <a:pt x="562" y="201"/>
                  </a:cubicBezTo>
                  <a:cubicBezTo>
                    <a:pt x="548" y="201"/>
                    <a:pt x="548" y="201"/>
                    <a:pt x="548" y="201"/>
                  </a:cubicBezTo>
                  <a:cubicBezTo>
                    <a:pt x="549" y="197"/>
                    <a:pt x="551" y="194"/>
                    <a:pt x="555" y="194"/>
                  </a:cubicBezTo>
                  <a:close/>
                  <a:moveTo>
                    <a:pt x="526" y="198"/>
                  </a:moveTo>
                  <a:cubicBezTo>
                    <a:pt x="526" y="196"/>
                    <a:pt x="528" y="194"/>
                    <a:pt x="532" y="194"/>
                  </a:cubicBezTo>
                  <a:cubicBezTo>
                    <a:pt x="536" y="194"/>
                    <a:pt x="538" y="196"/>
                    <a:pt x="539" y="197"/>
                  </a:cubicBezTo>
                  <a:cubicBezTo>
                    <a:pt x="540" y="197"/>
                    <a:pt x="540" y="197"/>
                    <a:pt x="540" y="197"/>
                  </a:cubicBezTo>
                  <a:cubicBezTo>
                    <a:pt x="540" y="193"/>
                    <a:pt x="540" y="193"/>
                    <a:pt x="540" y="193"/>
                  </a:cubicBezTo>
                  <a:cubicBezTo>
                    <a:pt x="538" y="193"/>
                    <a:pt x="536" y="192"/>
                    <a:pt x="532" y="192"/>
                  </a:cubicBezTo>
                  <a:cubicBezTo>
                    <a:pt x="526" y="192"/>
                    <a:pt x="523" y="194"/>
                    <a:pt x="523" y="198"/>
                  </a:cubicBezTo>
                  <a:cubicBezTo>
                    <a:pt x="523" y="206"/>
                    <a:pt x="537" y="204"/>
                    <a:pt x="537" y="209"/>
                  </a:cubicBezTo>
                  <a:cubicBezTo>
                    <a:pt x="537" y="212"/>
                    <a:pt x="535" y="213"/>
                    <a:pt x="532" y="213"/>
                  </a:cubicBezTo>
                  <a:cubicBezTo>
                    <a:pt x="529" y="213"/>
                    <a:pt x="525" y="211"/>
                    <a:pt x="524" y="210"/>
                  </a:cubicBezTo>
                  <a:cubicBezTo>
                    <a:pt x="523" y="210"/>
                    <a:pt x="523" y="210"/>
                    <a:pt x="523" y="210"/>
                  </a:cubicBezTo>
                  <a:cubicBezTo>
                    <a:pt x="523" y="213"/>
                    <a:pt x="523" y="213"/>
                    <a:pt x="523" y="213"/>
                  </a:cubicBezTo>
                  <a:cubicBezTo>
                    <a:pt x="525" y="215"/>
                    <a:pt x="528" y="216"/>
                    <a:pt x="531" y="216"/>
                  </a:cubicBezTo>
                  <a:cubicBezTo>
                    <a:pt x="538" y="216"/>
                    <a:pt x="541" y="213"/>
                    <a:pt x="541" y="209"/>
                  </a:cubicBezTo>
                  <a:cubicBezTo>
                    <a:pt x="541" y="201"/>
                    <a:pt x="526" y="203"/>
                    <a:pt x="526" y="198"/>
                  </a:cubicBezTo>
                  <a:close/>
                  <a:moveTo>
                    <a:pt x="359" y="215"/>
                  </a:moveTo>
                  <a:cubicBezTo>
                    <a:pt x="382" y="215"/>
                    <a:pt x="382" y="215"/>
                    <a:pt x="382" y="215"/>
                  </a:cubicBezTo>
                  <a:cubicBezTo>
                    <a:pt x="382" y="212"/>
                    <a:pt x="382" y="212"/>
                    <a:pt x="382" y="212"/>
                  </a:cubicBezTo>
                  <a:cubicBezTo>
                    <a:pt x="363" y="212"/>
                    <a:pt x="363" y="212"/>
                    <a:pt x="363" y="212"/>
                  </a:cubicBezTo>
                  <a:cubicBezTo>
                    <a:pt x="363" y="200"/>
                    <a:pt x="363" y="200"/>
                    <a:pt x="363" y="200"/>
                  </a:cubicBezTo>
                  <a:cubicBezTo>
                    <a:pt x="381" y="200"/>
                    <a:pt x="381" y="200"/>
                    <a:pt x="381" y="200"/>
                  </a:cubicBezTo>
                  <a:cubicBezTo>
                    <a:pt x="381" y="197"/>
                    <a:pt x="381" y="197"/>
                    <a:pt x="381" y="197"/>
                  </a:cubicBezTo>
                  <a:cubicBezTo>
                    <a:pt x="363" y="197"/>
                    <a:pt x="363" y="197"/>
                    <a:pt x="363" y="197"/>
                  </a:cubicBezTo>
                  <a:cubicBezTo>
                    <a:pt x="363" y="185"/>
                    <a:pt x="363" y="185"/>
                    <a:pt x="363" y="185"/>
                  </a:cubicBezTo>
                  <a:cubicBezTo>
                    <a:pt x="382" y="185"/>
                    <a:pt x="382" y="185"/>
                    <a:pt x="382" y="185"/>
                  </a:cubicBezTo>
                  <a:cubicBezTo>
                    <a:pt x="382" y="182"/>
                    <a:pt x="382" y="182"/>
                    <a:pt x="382" y="182"/>
                  </a:cubicBezTo>
                  <a:cubicBezTo>
                    <a:pt x="359" y="182"/>
                    <a:pt x="359" y="182"/>
                    <a:pt x="359" y="182"/>
                  </a:cubicBezTo>
                  <a:lnTo>
                    <a:pt x="359" y="215"/>
                  </a:lnTo>
                  <a:close/>
                  <a:moveTo>
                    <a:pt x="457" y="196"/>
                  </a:moveTo>
                  <a:cubicBezTo>
                    <a:pt x="456" y="196"/>
                    <a:pt x="456" y="196"/>
                    <a:pt x="456" y="196"/>
                  </a:cubicBezTo>
                  <a:cubicBezTo>
                    <a:pt x="456" y="192"/>
                    <a:pt x="456" y="192"/>
                    <a:pt x="456" y="192"/>
                  </a:cubicBezTo>
                  <a:cubicBezTo>
                    <a:pt x="453" y="192"/>
                    <a:pt x="453" y="192"/>
                    <a:pt x="453" y="192"/>
                  </a:cubicBezTo>
                  <a:cubicBezTo>
                    <a:pt x="453" y="215"/>
                    <a:pt x="453" y="215"/>
                    <a:pt x="453" y="215"/>
                  </a:cubicBezTo>
                  <a:cubicBezTo>
                    <a:pt x="457" y="215"/>
                    <a:pt x="457" y="215"/>
                    <a:pt x="457" y="215"/>
                  </a:cubicBezTo>
                  <a:cubicBezTo>
                    <a:pt x="457" y="202"/>
                    <a:pt x="457" y="202"/>
                    <a:pt x="457" y="202"/>
                  </a:cubicBezTo>
                  <a:cubicBezTo>
                    <a:pt x="457" y="198"/>
                    <a:pt x="459" y="195"/>
                    <a:pt x="462" y="195"/>
                  </a:cubicBezTo>
                  <a:cubicBezTo>
                    <a:pt x="465" y="195"/>
                    <a:pt x="465" y="195"/>
                    <a:pt x="465" y="195"/>
                  </a:cubicBezTo>
                  <a:cubicBezTo>
                    <a:pt x="465" y="192"/>
                    <a:pt x="465" y="192"/>
                    <a:pt x="465" y="192"/>
                  </a:cubicBezTo>
                  <a:cubicBezTo>
                    <a:pt x="462" y="192"/>
                    <a:pt x="462" y="192"/>
                    <a:pt x="462" y="192"/>
                  </a:cubicBezTo>
                  <a:cubicBezTo>
                    <a:pt x="459" y="192"/>
                    <a:pt x="458" y="193"/>
                    <a:pt x="457" y="196"/>
                  </a:cubicBezTo>
                  <a:close/>
                  <a:moveTo>
                    <a:pt x="302" y="8"/>
                  </a:moveTo>
                  <a:cubicBezTo>
                    <a:pt x="301" y="4"/>
                    <a:pt x="297" y="2"/>
                    <a:pt x="293" y="2"/>
                  </a:cubicBezTo>
                  <a:cubicBezTo>
                    <a:pt x="164" y="2"/>
                    <a:pt x="164" y="2"/>
                    <a:pt x="164" y="2"/>
                  </a:cubicBezTo>
                  <a:cubicBezTo>
                    <a:pt x="161" y="2"/>
                    <a:pt x="159" y="3"/>
                    <a:pt x="157" y="5"/>
                  </a:cubicBezTo>
                  <a:cubicBezTo>
                    <a:pt x="73" y="89"/>
                    <a:pt x="73" y="89"/>
                    <a:pt x="73" y="89"/>
                  </a:cubicBezTo>
                  <a:cubicBezTo>
                    <a:pt x="69" y="92"/>
                    <a:pt x="69" y="99"/>
                    <a:pt x="73" y="103"/>
                  </a:cubicBezTo>
                  <a:cubicBezTo>
                    <a:pt x="101" y="131"/>
                    <a:pt x="101" y="131"/>
                    <a:pt x="101" y="131"/>
                  </a:cubicBezTo>
                  <a:cubicBezTo>
                    <a:pt x="89" y="143"/>
                    <a:pt x="89" y="143"/>
                    <a:pt x="89" y="143"/>
                  </a:cubicBezTo>
                  <a:cubicBezTo>
                    <a:pt x="85" y="147"/>
                    <a:pt x="85" y="153"/>
                    <a:pt x="89" y="157"/>
                  </a:cubicBezTo>
                  <a:cubicBezTo>
                    <a:pt x="131" y="199"/>
                    <a:pt x="131" y="199"/>
                    <a:pt x="131" y="199"/>
                  </a:cubicBezTo>
                  <a:cubicBezTo>
                    <a:pt x="135" y="203"/>
                    <a:pt x="141" y="203"/>
                    <a:pt x="145" y="199"/>
                  </a:cubicBezTo>
                  <a:cubicBezTo>
                    <a:pt x="158" y="186"/>
                    <a:pt x="158" y="186"/>
                    <a:pt x="158" y="186"/>
                  </a:cubicBezTo>
                  <a:cubicBezTo>
                    <a:pt x="195" y="222"/>
                    <a:pt x="195" y="222"/>
                    <a:pt x="195" y="222"/>
                  </a:cubicBezTo>
                  <a:cubicBezTo>
                    <a:pt x="197" y="224"/>
                    <a:pt x="199" y="225"/>
                    <a:pt x="202" y="225"/>
                  </a:cubicBezTo>
                  <a:cubicBezTo>
                    <a:pt x="204" y="225"/>
                    <a:pt x="207" y="224"/>
                    <a:pt x="209" y="222"/>
                  </a:cubicBezTo>
                  <a:cubicBezTo>
                    <a:pt x="298" y="133"/>
                    <a:pt x="298" y="133"/>
                    <a:pt x="298" y="133"/>
                  </a:cubicBezTo>
                  <a:cubicBezTo>
                    <a:pt x="300" y="131"/>
                    <a:pt x="301" y="128"/>
                    <a:pt x="301" y="126"/>
                  </a:cubicBezTo>
                  <a:cubicBezTo>
                    <a:pt x="301" y="123"/>
                    <a:pt x="300" y="120"/>
                    <a:pt x="298" y="119"/>
                  </a:cubicBezTo>
                  <a:cubicBezTo>
                    <a:pt x="249" y="69"/>
                    <a:pt x="249" y="69"/>
                    <a:pt x="249" y="69"/>
                  </a:cubicBezTo>
                  <a:cubicBezTo>
                    <a:pt x="300" y="19"/>
                    <a:pt x="300" y="19"/>
                    <a:pt x="300" y="19"/>
                  </a:cubicBezTo>
                  <a:cubicBezTo>
                    <a:pt x="303" y="16"/>
                    <a:pt x="304" y="12"/>
                    <a:pt x="302" y="8"/>
                  </a:cubicBezTo>
                  <a:close/>
                  <a:moveTo>
                    <a:pt x="217" y="57"/>
                  </a:moveTo>
                  <a:cubicBezTo>
                    <a:pt x="227" y="46"/>
                    <a:pt x="227" y="46"/>
                    <a:pt x="227" y="46"/>
                  </a:cubicBezTo>
                  <a:cubicBezTo>
                    <a:pt x="228" y="46"/>
                    <a:pt x="229" y="45"/>
                    <a:pt x="229" y="45"/>
                  </a:cubicBezTo>
                  <a:cubicBezTo>
                    <a:pt x="230" y="45"/>
                    <a:pt x="231" y="46"/>
                    <a:pt x="231" y="46"/>
                  </a:cubicBezTo>
                  <a:cubicBezTo>
                    <a:pt x="242" y="57"/>
                    <a:pt x="242" y="57"/>
                    <a:pt x="242" y="57"/>
                  </a:cubicBezTo>
                  <a:cubicBezTo>
                    <a:pt x="243" y="58"/>
                    <a:pt x="243" y="59"/>
                    <a:pt x="242" y="60"/>
                  </a:cubicBezTo>
                  <a:cubicBezTo>
                    <a:pt x="231" y="71"/>
                    <a:pt x="231" y="71"/>
                    <a:pt x="231" y="71"/>
                  </a:cubicBezTo>
                  <a:cubicBezTo>
                    <a:pt x="231" y="71"/>
                    <a:pt x="230" y="72"/>
                    <a:pt x="229" y="72"/>
                  </a:cubicBezTo>
                  <a:cubicBezTo>
                    <a:pt x="229" y="72"/>
                    <a:pt x="228" y="71"/>
                    <a:pt x="227" y="71"/>
                  </a:cubicBezTo>
                  <a:cubicBezTo>
                    <a:pt x="217" y="60"/>
                    <a:pt x="217" y="60"/>
                    <a:pt x="217" y="60"/>
                  </a:cubicBezTo>
                  <a:cubicBezTo>
                    <a:pt x="216" y="60"/>
                    <a:pt x="216" y="59"/>
                    <a:pt x="216" y="59"/>
                  </a:cubicBezTo>
                  <a:cubicBezTo>
                    <a:pt x="216" y="58"/>
                    <a:pt x="216" y="57"/>
                    <a:pt x="217" y="57"/>
                  </a:cubicBezTo>
                  <a:close/>
                  <a:moveTo>
                    <a:pt x="158" y="35"/>
                  </a:moveTo>
                  <a:cubicBezTo>
                    <a:pt x="158" y="34"/>
                    <a:pt x="158" y="33"/>
                    <a:pt x="160" y="33"/>
                  </a:cubicBezTo>
                  <a:cubicBezTo>
                    <a:pt x="161" y="32"/>
                    <a:pt x="162" y="32"/>
                    <a:pt x="163" y="33"/>
                  </a:cubicBezTo>
                  <a:cubicBezTo>
                    <a:pt x="182" y="52"/>
                    <a:pt x="182" y="52"/>
                    <a:pt x="182" y="52"/>
                  </a:cubicBezTo>
                  <a:cubicBezTo>
                    <a:pt x="200" y="33"/>
                    <a:pt x="200" y="33"/>
                    <a:pt x="200" y="33"/>
                  </a:cubicBezTo>
                  <a:cubicBezTo>
                    <a:pt x="201" y="32"/>
                    <a:pt x="202" y="32"/>
                    <a:pt x="204" y="33"/>
                  </a:cubicBezTo>
                  <a:cubicBezTo>
                    <a:pt x="205" y="33"/>
                    <a:pt x="205" y="34"/>
                    <a:pt x="205" y="35"/>
                  </a:cubicBezTo>
                  <a:cubicBezTo>
                    <a:pt x="205" y="77"/>
                    <a:pt x="205" y="77"/>
                    <a:pt x="205" y="77"/>
                  </a:cubicBezTo>
                  <a:cubicBezTo>
                    <a:pt x="205" y="78"/>
                    <a:pt x="205" y="79"/>
                    <a:pt x="204" y="79"/>
                  </a:cubicBezTo>
                  <a:cubicBezTo>
                    <a:pt x="184" y="100"/>
                    <a:pt x="184" y="100"/>
                    <a:pt x="184" y="100"/>
                  </a:cubicBezTo>
                  <a:cubicBezTo>
                    <a:pt x="183" y="101"/>
                    <a:pt x="182" y="101"/>
                    <a:pt x="182" y="101"/>
                  </a:cubicBezTo>
                  <a:cubicBezTo>
                    <a:pt x="181" y="101"/>
                    <a:pt x="180" y="101"/>
                    <a:pt x="179" y="100"/>
                  </a:cubicBezTo>
                  <a:cubicBezTo>
                    <a:pt x="159" y="79"/>
                    <a:pt x="159" y="79"/>
                    <a:pt x="159" y="79"/>
                  </a:cubicBezTo>
                  <a:cubicBezTo>
                    <a:pt x="158" y="79"/>
                    <a:pt x="158" y="78"/>
                    <a:pt x="158" y="77"/>
                  </a:cubicBezTo>
                  <a:lnTo>
                    <a:pt x="158" y="35"/>
                  </a:lnTo>
                  <a:close/>
                  <a:moveTo>
                    <a:pt x="121" y="57"/>
                  </a:moveTo>
                  <a:cubicBezTo>
                    <a:pt x="132" y="46"/>
                    <a:pt x="132" y="46"/>
                    <a:pt x="132" y="46"/>
                  </a:cubicBezTo>
                  <a:cubicBezTo>
                    <a:pt x="132" y="46"/>
                    <a:pt x="133" y="45"/>
                    <a:pt x="134" y="45"/>
                  </a:cubicBezTo>
                  <a:cubicBezTo>
                    <a:pt x="134" y="45"/>
                    <a:pt x="135" y="46"/>
                    <a:pt x="136" y="46"/>
                  </a:cubicBezTo>
                  <a:cubicBezTo>
                    <a:pt x="146" y="57"/>
                    <a:pt x="146" y="57"/>
                    <a:pt x="146" y="57"/>
                  </a:cubicBezTo>
                  <a:cubicBezTo>
                    <a:pt x="147" y="58"/>
                    <a:pt x="147" y="59"/>
                    <a:pt x="146" y="60"/>
                  </a:cubicBezTo>
                  <a:cubicBezTo>
                    <a:pt x="136" y="71"/>
                    <a:pt x="136" y="71"/>
                    <a:pt x="136" y="71"/>
                  </a:cubicBezTo>
                  <a:cubicBezTo>
                    <a:pt x="135" y="71"/>
                    <a:pt x="134" y="72"/>
                    <a:pt x="134" y="72"/>
                  </a:cubicBezTo>
                  <a:cubicBezTo>
                    <a:pt x="133" y="72"/>
                    <a:pt x="132" y="71"/>
                    <a:pt x="132" y="71"/>
                  </a:cubicBezTo>
                  <a:cubicBezTo>
                    <a:pt x="121" y="60"/>
                    <a:pt x="121" y="60"/>
                    <a:pt x="121" y="60"/>
                  </a:cubicBezTo>
                  <a:cubicBezTo>
                    <a:pt x="121" y="60"/>
                    <a:pt x="121" y="59"/>
                    <a:pt x="121" y="59"/>
                  </a:cubicBezTo>
                  <a:cubicBezTo>
                    <a:pt x="121" y="58"/>
                    <a:pt x="121" y="57"/>
                    <a:pt x="121" y="57"/>
                  </a:cubicBezTo>
                  <a:close/>
                  <a:moveTo>
                    <a:pt x="146" y="156"/>
                  </a:moveTo>
                  <a:cubicBezTo>
                    <a:pt x="136" y="166"/>
                    <a:pt x="136" y="166"/>
                    <a:pt x="136" y="166"/>
                  </a:cubicBezTo>
                  <a:cubicBezTo>
                    <a:pt x="135" y="167"/>
                    <a:pt x="134" y="167"/>
                    <a:pt x="134" y="167"/>
                  </a:cubicBezTo>
                  <a:cubicBezTo>
                    <a:pt x="133" y="167"/>
                    <a:pt x="132" y="167"/>
                    <a:pt x="132" y="166"/>
                  </a:cubicBezTo>
                  <a:cubicBezTo>
                    <a:pt x="121" y="156"/>
                    <a:pt x="121" y="156"/>
                    <a:pt x="121" y="156"/>
                  </a:cubicBezTo>
                  <a:cubicBezTo>
                    <a:pt x="121" y="155"/>
                    <a:pt x="121" y="155"/>
                    <a:pt x="121" y="154"/>
                  </a:cubicBezTo>
                  <a:cubicBezTo>
                    <a:pt x="121" y="153"/>
                    <a:pt x="121" y="153"/>
                    <a:pt x="121" y="152"/>
                  </a:cubicBezTo>
                  <a:cubicBezTo>
                    <a:pt x="132" y="142"/>
                    <a:pt x="132" y="142"/>
                    <a:pt x="132" y="142"/>
                  </a:cubicBezTo>
                  <a:cubicBezTo>
                    <a:pt x="132" y="141"/>
                    <a:pt x="133" y="141"/>
                    <a:pt x="134" y="141"/>
                  </a:cubicBezTo>
                  <a:cubicBezTo>
                    <a:pt x="134" y="141"/>
                    <a:pt x="135" y="141"/>
                    <a:pt x="136" y="142"/>
                  </a:cubicBezTo>
                  <a:cubicBezTo>
                    <a:pt x="146" y="152"/>
                    <a:pt x="146" y="152"/>
                    <a:pt x="146" y="152"/>
                  </a:cubicBezTo>
                  <a:cubicBezTo>
                    <a:pt x="147" y="153"/>
                    <a:pt x="147" y="155"/>
                    <a:pt x="146" y="156"/>
                  </a:cubicBezTo>
                  <a:close/>
                  <a:moveTo>
                    <a:pt x="152" y="130"/>
                  </a:moveTo>
                  <a:cubicBezTo>
                    <a:pt x="110" y="130"/>
                    <a:pt x="110" y="130"/>
                    <a:pt x="110" y="130"/>
                  </a:cubicBezTo>
                  <a:cubicBezTo>
                    <a:pt x="109" y="130"/>
                    <a:pt x="108" y="130"/>
                    <a:pt x="107" y="129"/>
                  </a:cubicBezTo>
                  <a:cubicBezTo>
                    <a:pt x="107" y="127"/>
                    <a:pt x="107" y="126"/>
                    <a:pt x="108" y="125"/>
                  </a:cubicBezTo>
                  <a:cubicBezTo>
                    <a:pt x="127" y="107"/>
                    <a:pt x="127" y="107"/>
                    <a:pt x="127" y="107"/>
                  </a:cubicBezTo>
                  <a:cubicBezTo>
                    <a:pt x="108" y="88"/>
                    <a:pt x="108" y="88"/>
                    <a:pt x="108" y="88"/>
                  </a:cubicBezTo>
                  <a:cubicBezTo>
                    <a:pt x="107" y="87"/>
                    <a:pt x="107" y="86"/>
                    <a:pt x="107" y="85"/>
                  </a:cubicBezTo>
                  <a:cubicBezTo>
                    <a:pt x="108" y="83"/>
                    <a:pt x="109" y="83"/>
                    <a:pt x="110" y="83"/>
                  </a:cubicBezTo>
                  <a:cubicBezTo>
                    <a:pt x="152" y="83"/>
                    <a:pt x="152" y="83"/>
                    <a:pt x="152" y="83"/>
                  </a:cubicBezTo>
                  <a:cubicBezTo>
                    <a:pt x="153" y="83"/>
                    <a:pt x="153" y="83"/>
                    <a:pt x="154" y="84"/>
                  </a:cubicBezTo>
                  <a:cubicBezTo>
                    <a:pt x="175" y="104"/>
                    <a:pt x="175" y="104"/>
                    <a:pt x="175" y="104"/>
                  </a:cubicBezTo>
                  <a:cubicBezTo>
                    <a:pt x="175" y="105"/>
                    <a:pt x="176" y="106"/>
                    <a:pt x="176" y="107"/>
                  </a:cubicBezTo>
                  <a:cubicBezTo>
                    <a:pt x="176" y="107"/>
                    <a:pt x="175" y="108"/>
                    <a:pt x="175" y="109"/>
                  </a:cubicBezTo>
                  <a:cubicBezTo>
                    <a:pt x="154" y="130"/>
                    <a:pt x="154" y="130"/>
                    <a:pt x="154" y="130"/>
                  </a:cubicBezTo>
                  <a:cubicBezTo>
                    <a:pt x="153" y="130"/>
                    <a:pt x="153" y="130"/>
                    <a:pt x="152" y="130"/>
                  </a:cubicBezTo>
                  <a:close/>
                  <a:moveTo>
                    <a:pt x="205" y="178"/>
                  </a:moveTo>
                  <a:cubicBezTo>
                    <a:pt x="205" y="179"/>
                    <a:pt x="205" y="180"/>
                    <a:pt x="204" y="181"/>
                  </a:cubicBezTo>
                  <a:cubicBezTo>
                    <a:pt x="203" y="181"/>
                    <a:pt x="203" y="181"/>
                    <a:pt x="202" y="181"/>
                  </a:cubicBezTo>
                  <a:cubicBezTo>
                    <a:pt x="202" y="181"/>
                    <a:pt x="201" y="181"/>
                    <a:pt x="200" y="180"/>
                  </a:cubicBezTo>
                  <a:cubicBezTo>
                    <a:pt x="182" y="161"/>
                    <a:pt x="182" y="161"/>
                    <a:pt x="182" y="161"/>
                  </a:cubicBezTo>
                  <a:cubicBezTo>
                    <a:pt x="163" y="180"/>
                    <a:pt x="163" y="180"/>
                    <a:pt x="163" y="180"/>
                  </a:cubicBezTo>
                  <a:cubicBezTo>
                    <a:pt x="162" y="181"/>
                    <a:pt x="161" y="181"/>
                    <a:pt x="160" y="181"/>
                  </a:cubicBezTo>
                  <a:cubicBezTo>
                    <a:pt x="158" y="180"/>
                    <a:pt x="158" y="179"/>
                    <a:pt x="158" y="178"/>
                  </a:cubicBezTo>
                  <a:cubicBezTo>
                    <a:pt x="158" y="136"/>
                    <a:pt x="158" y="136"/>
                    <a:pt x="158" y="136"/>
                  </a:cubicBezTo>
                  <a:cubicBezTo>
                    <a:pt x="158" y="136"/>
                    <a:pt x="158" y="135"/>
                    <a:pt x="159" y="134"/>
                  </a:cubicBezTo>
                  <a:cubicBezTo>
                    <a:pt x="179" y="113"/>
                    <a:pt x="179" y="113"/>
                    <a:pt x="179" y="113"/>
                  </a:cubicBezTo>
                  <a:cubicBezTo>
                    <a:pt x="181" y="112"/>
                    <a:pt x="182" y="112"/>
                    <a:pt x="184" y="113"/>
                  </a:cubicBezTo>
                  <a:cubicBezTo>
                    <a:pt x="204" y="134"/>
                    <a:pt x="204" y="134"/>
                    <a:pt x="204" y="134"/>
                  </a:cubicBezTo>
                  <a:cubicBezTo>
                    <a:pt x="205" y="135"/>
                    <a:pt x="205" y="136"/>
                    <a:pt x="205" y="136"/>
                  </a:cubicBezTo>
                  <a:lnTo>
                    <a:pt x="205" y="178"/>
                  </a:lnTo>
                  <a:close/>
                  <a:moveTo>
                    <a:pt x="242" y="156"/>
                  </a:moveTo>
                  <a:cubicBezTo>
                    <a:pt x="231" y="166"/>
                    <a:pt x="231" y="166"/>
                    <a:pt x="231" y="166"/>
                  </a:cubicBezTo>
                  <a:cubicBezTo>
                    <a:pt x="231" y="167"/>
                    <a:pt x="230" y="167"/>
                    <a:pt x="229" y="167"/>
                  </a:cubicBezTo>
                  <a:cubicBezTo>
                    <a:pt x="229" y="167"/>
                    <a:pt x="228" y="167"/>
                    <a:pt x="227" y="166"/>
                  </a:cubicBezTo>
                  <a:cubicBezTo>
                    <a:pt x="217" y="156"/>
                    <a:pt x="217" y="156"/>
                    <a:pt x="217" y="156"/>
                  </a:cubicBezTo>
                  <a:cubicBezTo>
                    <a:pt x="216" y="155"/>
                    <a:pt x="216" y="155"/>
                    <a:pt x="216" y="154"/>
                  </a:cubicBezTo>
                  <a:cubicBezTo>
                    <a:pt x="216" y="153"/>
                    <a:pt x="216" y="153"/>
                    <a:pt x="217" y="152"/>
                  </a:cubicBezTo>
                  <a:cubicBezTo>
                    <a:pt x="227" y="142"/>
                    <a:pt x="227" y="142"/>
                    <a:pt x="227" y="142"/>
                  </a:cubicBezTo>
                  <a:cubicBezTo>
                    <a:pt x="228" y="141"/>
                    <a:pt x="229" y="141"/>
                    <a:pt x="229" y="141"/>
                  </a:cubicBezTo>
                  <a:cubicBezTo>
                    <a:pt x="230" y="141"/>
                    <a:pt x="231" y="141"/>
                    <a:pt x="231" y="142"/>
                  </a:cubicBezTo>
                  <a:cubicBezTo>
                    <a:pt x="242" y="152"/>
                    <a:pt x="242" y="152"/>
                    <a:pt x="242" y="152"/>
                  </a:cubicBezTo>
                  <a:cubicBezTo>
                    <a:pt x="243" y="153"/>
                    <a:pt x="243" y="155"/>
                    <a:pt x="242" y="156"/>
                  </a:cubicBezTo>
                  <a:close/>
                  <a:moveTo>
                    <a:pt x="253" y="83"/>
                  </a:moveTo>
                  <a:cubicBezTo>
                    <a:pt x="254" y="83"/>
                    <a:pt x="255" y="83"/>
                    <a:pt x="256" y="85"/>
                  </a:cubicBezTo>
                  <a:cubicBezTo>
                    <a:pt x="256" y="86"/>
                    <a:pt x="256" y="87"/>
                    <a:pt x="255" y="88"/>
                  </a:cubicBezTo>
                  <a:cubicBezTo>
                    <a:pt x="236" y="107"/>
                    <a:pt x="236" y="107"/>
                    <a:pt x="236" y="107"/>
                  </a:cubicBezTo>
                  <a:cubicBezTo>
                    <a:pt x="255" y="125"/>
                    <a:pt x="255" y="125"/>
                    <a:pt x="255" y="125"/>
                  </a:cubicBezTo>
                  <a:cubicBezTo>
                    <a:pt x="256" y="126"/>
                    <a:pt x="256" y="127"/>
                    <a:pt x="256" y="129"/>
                  </a:cubicBezTo>
                  <a:cubicBezTo>
                    <a:pt x="255" y="130"/>
                    <a:pt x="254" y="130"/>
                    <a:pt x="253" y="130"/>
                  </a:cubicBezTo>
                  <a:cubicBezTo>
                    <a:pt x="211" y="130"/>
                    <a:pt x="211" y="130"/>
                    <a:pt x="211" y="130"/>
                  </a:cubicBezTo>
                  <a:cubicBezTo>
                    <a:pt x="210" y="130"/>
                    <a:pt x="210" y="130"/>
                    <a:pt x="209" y="130"/>
                  </a:cubicBezTo>
                  <a:cubicBezTo>
                    <a:pt x="188" y="109"/>
                    <a:pt x="188" y="109"/>
                    <a:pt x="188" y="109"/>
                  </a:cubicBezTo>
                  <a:cubicBezTo>
                    <a:pt x="188" y="108"/>
                    <a:pt x="187" y="107"/>
                    <a:pt x="187" y="107"/>
                  </a:cubicBezTo>
                  <a:cubicBezTo>
                    <a:pt x="187" y="106"/>
                    <a:pt x="188" y="105"/>
                    <a:pt x="188" y="104"/>
                  </a:cubicBezTo>
                  <a:cubicBezTo>
                    <a:pt x="209" y="84"/>
                    <a:pt x="209" y="84"/>
                    <a:pt x="209" y="84"/>
                  </a:cubicBezTo>
                  <a:cubicBezTo>
                    <a:pt x="210" y="83"/>
                    <a:pt x="210" y="83"/>
                    <a:pt x="211" y="83"/>
                  </a:cubicBezTo>
                  <a:lnTo>
                    <a:pt x="253" y="83"/>
                  </a:lnTo>
                  <a:close/>
                  <a:moveTo>
                    <a:pt x="458" y="132"/>
                  </a:moveTo>
                  <a:cubicBezTo>
                    <a:pt x="376" y="132"/>
                    <a:pt x="376" y="132"/>
                    <a:pt x="376" y="132"/>
                  </a:cubicBezTo>
                  <a:cubicBezTo>
                    <a:pt x="376" y="80"/>
                    <a:pt x="376" y="80"/>
                    <a:pt x="376" y="80"/>
                  </a:cubicBezTo>
                  <a:cubicBezTo>
                    <a:pt x="452" y="80"/>
                    <a:pt x="452" y="80"/>
                    <a:pt x="452" y="80"/>
                  </a:cubicBezTo>
                  <a:cubicBezTo>
                    <a:pt x="452" y="66"/>
                    <a:pt x="452" y="66"/>
                    <a:pt x="452" y="66"/>
                  </a:cubicBezTo>
                  <a:cubicBezTo>
                    <a:pt x="376" y="66"/>
                    <a:pt x="376" y="66"/>
                    <a:pt x="376" y="66"/>
                  </a:cubicBezTo>
                  <a:cubicBezTo>
                    <a:pt x="376" y="17"/>
                    <a:pt x="376" y="17"/>
                    <a:pt x="376" y="17"/>
                  </a:cubicBezTo>
                  <a:cubicBezTo>
                    <a:pt x="458" y="17"/>
                    <a:pt x="458" y="17"/>
                    <a:pt x="458" y="17"/>
                  </a:cubicBezTo>
                  <a:cubicBezTo>
                    <a:pt x="458" y="2"/>
                    <a:pt x="458" y="2"/>
                    <a:pt x="458" y="2"/>
                  </a:cubicBezTo>
                  <a:cubicBezTo>
                    <a:pt x="359" y="2"/>
                    <a:pt x="359" y="2"/>
                    <a:pt x="359" y="2"/>
                  </a:cubicBezTo>
                  <a:cubicBezTo>
                    <a:pt x="359" y="147"/>
                    <a:pt x="359" y="147"/>
                    <a:pt x="359" y="147"/>
                  </a:cubicBezTo>
                  <a:cubicBezTo>
                    <a:pt x="458" y="147"/>
                    <a:pt x="458" y="147"/>
                    <a:pt x="458" y="147"/>
                  </a:cubicBezTo>
                  <a:lnTo>
                    <a:pt x="458" y="132"/>
                  </a:lnTo>
                  <a:close/>
                  <a:moveTo>
                    <a:pt x="399" y="192"/>
                  </a:moveTo>
                  <a:cubicBezTo>
                    <a:pt x="395" y="192"/>
                    <a:pt x="392" y="193"/>
                    <a:pt x="391" y="196"/>
                  </a:cubicBezTo>
                  <a:cubicBezTo>
                    <a:pt x="390" y="196"/>
                    <a:pt x="390" y="196"/>
                    <a:pt x="390" y="196"/>
                  </a:cubicBezTo>
                  <a:cubicBezTo>
                    <a:pt x="390" y="192"/>
                    <a:pt x="390" y="192"/>
                    <a:pt x="390" y="192"/>
                  </a:cubicBezTo>
                  <a:cubicBezTo>
                    <a:pt x="387" y="192"/>
                    <a:pt x="387" y="192"/>
                    <a:pt x="387" y="192"/>
                  </a:cubicBezTo>
                  <a:cubicBezTo>
                    <a:pt x="387" y="215"/>
                    <a:pt x="387" y="215"/>
                    <a:pt x="387" y="215"/>
                  </a:cubicBezTo>
                  <a:cubicBezTo>
                    <a:pt x="390" y="215"/>
                    <a:pt x="390" y="215"/>
                    <a:pt x="390" y="215"/>
                  </a:cubicBezTo>
                  <a:cubicBezTo>
                    <a:pt x="390" y="200"/>
                    <a:pt x="390" y="200"/>
                    <a:pt x="390" y="200"/>
                  </a:cubicBezTo>
                  <a:cubicBezTo>
                    <a:pt x="391" y="197"/>
                    <a:pt x="395" y="195"/>
                    <a:pt x="397" y="195"/>
                  </a:cubicBezTo>
                  <a:cubicBezTo>
                    <a:pt x="401" y="195"/>
                    <a:pt x="404" y="197"/>
                    <a:pt x="404" y="201"/>
                  </a:cubicBezTo>
                  <a:cubicBezTo>
                    <a:pt x="404" y="215"/>
                    <a:pt x="404" y="215"/>
                    <a:pt x="404" y="215"/>
                  </a:cubicBezTo>
                  <a:cubicBezTo>
                    <a:pt x="408" y="215"/>
                    <a:pt x="408" y="215"/>
                    <a:pt x="408" y="215"/>
                  </a:cubicBezTo>
                  <a:cubicBezTo>
                    <a:pt x="408" y="200"/>
                    <a:pt x="408" y="200"/>
                    <a:pt x="408" y="200"/>
                  </a:cubicBezTo>
                  <a:cubicBezTo>
                    <a:pt x="408" y="194"/>
                    <a:pt x="404" y="192"/>
                    <a:pt x="399" y="192"/>
                  </a:cubicBezTo>
                  <a:close/>
                  <a:moveTo>
                    <a:pt x="448" y="204"/>
                  </a:moveTo>
                  <a:cubicBezTo>
                    <a:pt x="448" y="197"/>
                    <a:pt x="445" y="191"/>
                    <a:pt x="437" y="191"/>
                  </a:cubicBezTo>
                  <a:cubicBezTo>
                    <a:pt x="430" y="191"/>
                    <a:pt x="426" y="197"/>
                    <a:pt x="426" y="203"/>
                  </a:cubicBezTo>
                  <a:cubicBezTo>
                    <a:pt x="426" y="212"/>
                    <a:pt x="431" y="216"/>
                    <a:pt x="439" y="216"/>
                  </a:cubicBezTo>
                  <a:cubicBezTo>
                    <a:pt x="441" y="216"/>
                    <a:pt x="445" y="215"/>
                    <a:pt x="447" y="213"/>
                  </a:cubicBezTo>
                  <a:cubicBezTo>
                    <a:pt x="447" y="210"/>
                    <a:pt x="447" y="210"/>
                    <a:pt x="447" y="210"/>
                  </a:cubicBezTo>
                  <a:cubicBezTo>
                    <a:pt x="446" y="210"/>
                    <a:pt x="446" y="210"/>
                    <a:pt x="446" y="210"/>
                  </a:cubicBezTo>
                  <a:cubicBezTo>
                    <a:pt x="444" y="212"/>
                    <a:pt x="441" y="213"/>
                    <a:pt x="439" y="213"/>
                  </a:cubicBezTo>
                  <a:cubicBezTo>
                    <a:pt x="435" y="213"/>
                    <a:pt x="432" y="211"/>
                    <a:pt x="431" y="208"/>
                  </a:cubicBezTo>
                  <a:cubicBezTo>
                    <a:pt x="430" y="207"/>
                    <a:pt x="430" y="206"/>
                    <a:pt x="430" y="204"/>
                  </a:cubicBezTo>
                  <a:cubicBezTo>
                    <a:pt x="430" y="204"/>
                    <a:pt x="430" y="204"/>
                    <a:pt x="430" y="204"/>
                  </a:cubicBezTo>
                  <a:lnTo>
                    <a:pt x="448" y="204"/>
                  </a:lnTo>
                  <a:close/>
                  <a:moveTo>
                    <a:pt x="437" y="194"/>
                  </a:moveTo>
                  <a:cubicBezTo>
                    <a:pt x="442" y="194"/>
                    <a:pt x="444" y="197"/>
                    <a:pt x="444" y="201"/>
                  </a:cubicBezTo>
                  <a:cubicBezTo>
                    <a:pt x="430" y="201"/>
                    <a:pt x="430" y="201"/>
                    <a:pt x="430" y="201"/>
                  </a:cubicBezTo>
                  <a:cubicBezTo>
                    <a:pt x="431" y="197"/>
                    <a:pt x="433" y="194"/>
                    <a:pt x="437" y="194"/>
                  </a:cubicBezTo>
                  <a:close/>
                  <a:moveTo>
                    <a:pt x="612" y="198"/>
                  </a:moveTo>
                  <a:cubicBezTo>
                    <a:pt x="612" y="196"/>
                    <a:pt x="614" y="194"/>
                    <a:pt x="617" y="194"/>
                  </a:cubicBezTo>
                  <a:cubicBezTo>
                    <a:pt x="621" y="194"/>
                    <a:pt x="623" y="196"/>
                    <a:pt x="624" y="197"/>
                  </a:cubicBezTo>
                  <a:cubicBezTo>
                    <a:pt x="625" y="197"/>
                    <a:pt x="625" y="197"/>
                    <a:pt x="625" y="197"/>
                  </a:cubicBezTo>
                  <a:cubicBezTo>
                    <a:pt x="625" y="193"/>
                    <a:pt x="625" y="193"/>
                    <a:pt x="625" y="193"/>
                  </a:cubicBezTo>
                  <a:cubicBezTo>
                    <a:pt x="624" y="193"/>
                    <a:pt x="621" y="192"/>
                    <a:pt x="617" y="192"/>
                  </a:cubicBezTo>
                  <a:cubicBezTo>
                    <a:pt x="611" y="192"/>
                    <a:pt x="608" y="194"/>
                    <a:pt x="608" y="198"/>
                  </a:cubicBezTo>
                  <a:cubicBezTo>
                    <a:pt x="608" y="206"/>
                    <a:pt x="622" y="204"/>
                    <a:pt x="622" y="209"/>
                  </a:cubicBezTo>
                  <a:cubicBezTo>
                    <a:pt x="622" y="212"/>
                    <a:pt x="621" y="213"/>
                    <a:pt x="617" y="213"/>
                  </a:cubicBezTo>
                  <a:cubicBezTo>
                    <a:pt x="614" y="213"/>
                    <a:pt x="611" y="211"/>
                    <a:pt x="609" y="210"/>
                  </a:cubicBezTo>
                  <a:cubicBezTo>
                    <a:pt x="608" y="210"/>
                    <a:pt x="608" y="210"/>
                    <a:pt x="608" y="210"/>
                  </a:cubicBezTo>
                  <a:cubicBezTo>
                    <a:pt x="608" y="213"/>
                    <a:pt x="608" y="213"/>
                    <a:pt x="608" y="213"/>
                  </a:cubicBezTo>
                  <a:cubicBezTo>
                    <a:pt x="610" y="215"/>
                    <a:pt x="613" y="216"/>
                    <a:pt x="617" y="216"/>
                  </a:cubicBezTo>
                  <a:cubicBezTo>
                    <a:pt x="623" y="216"/>
                    <a:pt x="626" y="213"/>
                    <a:pt x="626" y="209"/>
                  </a:cubicBezTo>
                  <a:cubicBezTo>
                    <a:pt x="626" y="201"/>
                    <a:pt x="612" y="203"/>
                    <a:pt x="612" y="198"/>
                  </a:cubicBezTo>
                  <a:close/>
                  <a:moveTo>
                    <a:pt x="418" y="184"/>
                  </a:moveTo>
                  <a:cubicBezTo>
                    <a:pt x="415" y="184"/>
                    <a:pt x="415" y="184"/>
                    <a:pt x="415" y="184"/>
                  </a:cubicBezTo>
                  <a:cubicBezTo>
                    <a:pt x="415" y="192"/>
                    <a:pt x="415" y="192"/>
                    <a:pt x="415" y="192"/>
                  </a:cubicBezTo>
                  <a:cubicBezTo>
                    <a:pt x="411" y="192"/>
                    <a:pt x="411" y="192"/>
                    <a:pt x="411" y="192"/>
                  </a:cubicBezTo>
                  <a:cubicBezTo>
                    <a:pt x="411" y="195"/>
                    <a:pt x="411" y="195"/>
                    <a:pt x="411" y="195"/>
                  </a:cubicBezTo>
                  <a:cubicBezTo>
                    <a:pt x="415" y="195"/>
                    <a:pt x="415" y="195"/>
                    <a:pt x="415" y="195"/>
                  </a:cubicBezTo>
                  <a:cubicBezTo>
                    <a:pt x="414" y="208"/>
                    <a:pt x="414" y="208"/>
                    <a:pt x="414" y="208"/>
                  </a:cubicBezTo>
                  <a:cubicBezTo>
                    <a:pt x="414" y="214"/>
                    <a:pt x="416" y="215"/>
                    <a:pt x="420" y="215"/>
                  </a:cubicBezTo>
                  <a:cubicBezTo>
                    <a:pt x="423" y="215"/>
                    <a:pt x="423" y="215"/>
                    <a:pt x="423" y="215"/>
                  </a:cubicBezTo>
                  <a:cubicBezTo>
                    <a:pt x="423" y="212"/>
                    <a:pt x="423" y="212"/>
                    <a:pt x="423" y="212"/>
                  </a:cubicBezTo>
                  <a:cubicBezTo>
                    <a:pt x="421" y="212"/>
                    <a:pt x="421" y="212"/>
                    <a:pt x="421" y="212"/>
                  </a:cubicBezTo>
                  <a:cubicBezTo>
                    <a:pt x="419" y="212"/>
                    <a:pt x="418" y="212"/>
                    <a:pt x="418" y="209"/>
                  </a:cubicBezTo>
                  <a:cubicBezTo>
                    <a:pt x="418" y="195"/>
                    <a:pt x="418" y="195"/>
                    <a:pt x="418" y="195"/>
                  </a:cubicBezTo>
                  <a:cubicBezTo>
                    <a:pt x="424" y="195"/>
                    <a:pt x="424" y="195"/>
                    <a:pt x="424" y="195"/>
                  </a:cubicBezTo>
                  <a:cubicBezTo>
                    <a:pt x="424" y="192"/>
                    <a:pt x="424" y="192"/>
                    <a:pt x="424" y="192"/>
                  </a:cubicBezTo>
                  <a:cubicBezTo>
                    <a:pt x="418" y="192"/>
                    <a:pt x="418" y="192"/>
                    <a:pt x="418" y="192"/>
                  </a:cubicBezTo>
                  <a:lnTo>
                    <a:pt x="418" y="18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7">
              <a:extLst>
                <a:ext uri="{FF2B5EF4-FFF2-40B4-BE49-F238E27FC236}">
                  <a16:creationId xmlns:a16="http://schemas.microsoft.com/office/drawing/2014/main" id="{4153E105-8F45-4634-A61E-8EE425CB371C}"/>
                </a:ext>
              </a:extLst>
            </p:cNvPr>
            <p:cNvSpPr>
              <a:spLocks/>
            </p:cNvSpPr>
            <p:nvPr userDrawn="1"/>
          </p:nvSpPr>
          <p:spPr bwMode="auto">
            <a:xfrm>
              <a:off x="5568"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0 w 129"/>
                <a:gd name="T13" fmla="*/ 83 h 189"/>
                <a:gd name="T14" fmla="*/ 120 w 129"/>
                <a:gd name="T15" fmla="*/ 102 h 189"/>
                <a:gd name="T16" fmla="*/ 22 w 129"/>
                <a:gd name="T17" fmla="*/ 102 h 189"/>
                <a:gd name="T18" fmla="*/ 22 w 129"/>
                <a:gd name="T19" fmla="*/ 170 h 189"/>
                <a:gd name="T20" fmla="*/ 128 w 129"/>
                <a:gd name="T21" fmla="*/ 170 h 189"/>
                <a:gd name="T22" fmla="*/ 128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0" y="83"/>
                  </a:lnTo>
                  <a:lnTo>
                    <a:pt x="120" y="102"/>
                  </a:lnTo>
                  <a:lnTo>
                    <a:pt x="22" y="102"/>
                  </a:lnTo>
                  <a:lnTo>
                    <a:pt x="22" y="170"/>
                  </a:lnTo>
                  <a:lnTo>
                    <a:pt x="128" y="170"/>
                  </a:lnTo>
                  <a:lnTo>
                    <a:pt x="128"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8">
              <a:extLst>
                <a:ext uri="{FF2B5EF4-FFF2-40B4-BE49-F238E27FC236}">
                  <a16:creationId xmlns:a16="http://schemas.microsoft.com/office/drawing/2014/main" id="{EAB93F69-4CF9-43ED-9EA5-803448A8955E}"/>
                </a:ext>
              </a:extLst>
            </p:cNvPr>
            <p:cNvSpPr>
              <a:spLocks/>
            </p:cNvSpPr>
            <p:nvPr userDrawn="1"/>
          </p:nvSpPr>
          <p:spPr bwMode="auto">
            <a:xfrm>
              <a:off x="5726" y="2074"/>
              <a:ext cx="118"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4"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6"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9">
              <a:extLst>
                <a:ext uri="{FF2B5EF4-FFF2-40B4-BE49-F238E27FC236}">
                  <a16:creationId xmlns:a16="http://schemas.microsoft.com/office/drawing/2014/main" id="{E4ECE5C1-6699-4AB1-B18F-EF6496129664}"/>
                </a:ext>
              </a:extLst>
            </p:cNvPr>
            <p:cNvSpPr>
              <a:spLocks/>
            </p:cNvSpPr>
            <p:nvPr userDrawn="1"/>
          </p:nvSpPr>
          <p:spPr bwMode="auto">
            <a:xfrm>
              <a:off x="5860" y="2030"/>
              <a:ext cx="73"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7 w 57"/>
                <a:gd name="T21" fmla="*/ 48 h 138"/>
                <a:gd name="T22" fmla="*/ 0 w 57"/>
                <a:gd name="T23" fmla="*/ 48 h 138"/>
                <a:gd name="T24" fmla="*/ 0 w 57"/>
                <a:gd name="T25" fmla="*/ 35 h 138"/>
                <a:gd name="T26" fmla="*/ 17 w 57"/>
                <a:gd name="T27" fmla="*/ 35 h 138"/>
                <a:gd name="T28" fmla="*/ 17 w 57"/>
                <a:gd name="T29" fmla="*/ 0 h 138"/>
                <a:gd name="T30" fmla="*/ 33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2"/>
                    <a:pt x="16" y="108"/>
                  </a:cubicBezTo>
                  <a:cubicBezTo>
                    <a:pt x="17" y="48"/>
                    <a:pt x="17" y="48"/>
                    <a:pt x="17" y="48"/>
                  </a:cubicBezTo>
                  <a:cubicBezTo>
                    <a:pt x="0" y="48"/>
                    <a:pt x="0" y="48"/>
                    <a:pt x="0" y="48"/>
                  </a:cubicBezTo>
                  <a:cubicBezTo>
                    <a:pt x="0" y="35"/>
                    <a:pt x="0" y="35"/>
                    <a:pt x="0" y="35"/>
                  </a:cubicBezTo>
                  <a:cubicBezTo>
                    <a:pt x="17" y="35"/>
                    <a:pt x="17" y="35"/>
                    <a:pt x="17" y="35"/>
                  </a:cubicBezTo>
                  <a:cubicBezTo>
                    <a:pt x="17" y="0"/>
                    <a:pt x="17" y="0"/>
                    <a:pt x="17" y="0"/>
                  </a:cubicBezTo>
                  <a:cubicBezTo>
                    <a:pt x="33" y="0"/>
                    <a:pt x="33" y="0"/>
                    <a:pt x="33"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0">
              <a:extLst>
                <a:ext uri="{FF2B5EF4-FFF2-40B4-BE49-F238E27FC236}">
                  <a16:creationId xmlns:a16="http://schemas.microsoft.com/office/drawing/2014/main" id="{059B59E3-3C9F-4BCE-920B-4DF2638805EE}"/>
                </a:ext>
              </a:extLst>
            </p:cNvPr>
            <p:cNvSpPr>
              <a:spLocks noEditPoints="1"/>
            </p:cNvSpPr>
            <p:nvPr userDrawn="1"/>
          </p:nvSpPr>
          <p:spPr bwMode="auto">
            <a:xfrm>
              <a:off x="5952" y="2073"/>
              <a:ext cx="127" cy="140"/>
            </a:xfrm>
            <a:custGeom>
              <a:avLst/>
              <a:gdLst>
                <a:gd name="T0" fmla="*/ 17 w 98"/>
                <a:gd name="T1" fmla="*/ 55 h 108"/>
                <a:gd name="T2" fmla="*/ 17 w 98"/>
                <a:gd name="T3" fmla="*/ 56 h 108"/>
                <a:gd name="T4" fmla="*/ 19 w 98"/>
                <a:gd name="T5" fmla="*/ 72 h 108"/>
                <a:gd name="T6" fmla="*/ 55 w 98"/>
                <a:gd name="T7" fmla="*/ 94 h 108"/>
                <a:gd name="T8" fmla="*/ 89 w 98"/>
                <a:gd name="T9" fmla="*/ 83 h 108"/>
                <a:gd name="T10" fmla="*/ 93 w 98"/>
                <a:gd name="T11" fmla="*/ 83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4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3"/>
                    <a:pt x="17" y="68"/>
                    <a:pt x="19" y="72"/>
                  </a:cubicBezTo>
                  <a:cubicBezTo>
                    <a:pt x="25" y="86"/>
                    <a:pt x="37" y="94"/>
                    <a:pt x="55" y="94"/>
                  </a:cubicBezTo>
                  <a:cubicBezTo>
                    <a:pt x="66" y="94"/>
                    <a:pt x="79" y="90"/>
                    <a:pt x="89" y="83"/>
                  </a:cubicBezTo>
                  <a:cubicBezTo>
                    <a:pt x="93" y="83"/>
                    <a:pt x="93" y="83"/>
                    <a:pt x="93" y="83"/>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4"/>
                    <a:pt x="49" y="14"/>
                  </a:cubicBezTo>
                  <a:cubicBezTo>
                    <a:pt x="30" y="14"/>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1">
              <a:extLst>
                <a:ext uri="{FF2B5EF4-FFF2-40B4-BE49-F238E27FC236}">
                  <a16:creationId xmlns:a16="http://schemas.microsoft.com/office/drawing/2014/main" id="{EB82AF71-B8D7-4817-A70C-7B8DFB4CD371}"/>
                </a:ext>
              </a:extLst>
            </p:cNvPr>
            <p:cNvSpPr>
              <a:spLocks/>
            </p:cNvSpPr>
            <p:nvPr userDrawn="1"/>
          </p:nvSpPr>
          <p:spPr bwMode="auto">
            <a:xfrm>
              <a:off x="6106"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2">
              <a:extLst>
                <a:ext uri="{FF2B5EF4-FFF2-40B4-BE49-F238E27FC236}">
                  <a16:creationId xmlns:a16="http://schemas.microsoft.com/office/drawing/2014/main" id="{9996BDD7-2B7F-4D56-8EA9-1AD0EFA94F5F}"/>
                </a:ext>
              </a:extLst>
            </p:cNvPr>
            <p:cNvSpPr>
              <a:spLocks noEditPoints="1"/>
            </p:cNvSpPr>
            <p:nvPr userDrawn="1"/>
          </p:nvSpPr>
          <p:spPr bwMode="auto">
            <a:xfrm>
              <a:off x="6200" y="2073"/>
              <a:ext cx="129" cy="193"/>
            </a:xfrm>
            <a:custGeom>
              <a:avLst/>
              <a:gdLst>
                <a:gd name="T0" fmla="*/ 0 w 100"/>
                <a:gd name="T1" fmla="*/ 2 h 149"/>
                <a:gd name="T2" fmla="*/ 17 w 100"/>
                <a:gd name="T3" fmla="*/ 2 h 149"/>
                <a:gd name="T4" fmla="*/ 17 w 100"/>
                <a:gd name="T5" fmla="*/ 15 h 149"/>
                <a:gd name="T6" fmla="*/ 19 w 100"/>
                <a:gd name="T7" fmla="*/ 15 h 149"/>
                <a:gd name="T8" fmla="*/ 50 w 100"/>
                <a:gd name="T9" fmla="*/ 0 h 149"/>
                <a:gd name="T10" fmla="*/ 100 w 100"/>
                <a:gd name="T11" fmla="*/ 52 h 149"/>
                <a:gd name="T12" fmla="*/ 49 w 100"/>
                <a:gd name="T13" fmla="*/ 107 h 149"/>
                <a:gd name="T14" fmla="*/ 19 w 100"/>
                <a:gd name="T15" fmla="*/ 90 h 149"/>
                <a:gd name="T16" fmla="*/ 17 w 100"/>
                <a:gd name="T17" fmla="*/ 90 h 149"/>
                <a:gd name="T18" fmla="*/ 17 w 100"/>
                <a:gd name="T19" fmla="*/ 149 h 149"/>
                <a:gd name="T20" fmla="*/ 0 w 100"/>
                <a:gd name="T21" fmla="*/ 149 h 149"/>
                <a:gd name="T22" fmla="*/ 0 w 100"/>
                <a:gd name="T23" fmla="*/ 2 h 149"/>
                <a:gd name="T24" fmla="*/ 17 w 100"/>
                <a:gd name="T25" fmla="*/ 42 h 149"/>
                <a:gd name="T26" fmla="*/ 17 w 100"/>
                <a:gd name="T27" fmla="*/ 72 h 149"/>
                <a:gd name="T28" fmla="*/ 46 w 100"/>
                <a:gd name="T29" fmla="*/ 93 h 149"/>
                <a:gd name="T30" fmla="*/ 83 w 100"/>
                <a:gd name="T31" fmla="*/ 52 h 149"/>
                <a:gd name="T32" fmla="*/ 47 w 100"/>
                <a:gd name="T33" fmla="*/ 14 h 149"/>
                <a:gd name="T34" fmla="*/ 17 w 100"/>
                <a:gd name="T35"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9">
                  <a:moveTo>
                    <a:pt x="0" y="2"/>
                  </a:moveTo>
                  <a:cubicBezTo>
                    <a:pt x="17" y="2"/>
                    <a:pt x="17" y="2"/>
                    <a:pt x="17" y="2"/>
                  </a:cubicBezTo>
                  <a:cubicBezTo>
                    <a:pt x="17" y="15"/>
                    <a:pt x="17" y="15"/>
                    <a:pt x="17" y="15"/>
                  </a:cubicBezTo>
                  <a:cubicBezTo>
                    <a:pt x="19" y="15"/>
                    <a:pt x="19" y="15"/>
                    <a:pt x="19" y="15"/>
                  </a:cubicBezTo>
                  <a:cubicBezTo>
                    <a:pt x="24" y="6"/>
                    <a:pt x="36" y="0"/>
                    <a:pt x="50" y="0"/>
                  </a:cubicBezTo>
                  <a:cubicBezTo>
                    <a:pt x="80" y="0"/>
                    <a:pt x="100" y="21"/>
                    <a:pt x="100" y="52"/>
                  </a:cubicBezTo>
                  <a:cubicBezTo>
                    <a:pt x="100" y="85"/>
                    <a:pt x="77" y="107"/>
                    <a:pt x="49" y="107"/>
                  </a:cubicBezTo>
                  <a:cubicBezTo>
                    <a:pt x="38" y="107"/>
                    <a:pt x="24" y="101"/>
                    <a:pt x="19" y="90"/>
                  </a:cubicBezTo>
                  <a:cubicBezTo>
                    <a:pt x="17" y="90"/>
                    <a:pt x="17" y="90"/>
                    <a:pt x="17" y="90"/>
                  </a:cubicBezTo>
                  <a:cubicBezTo>
                    <a:pt x="17" y="149"/>
                    <a:pt x="17" y="149"/>
                    <a:pt x="17" y="149"/>
                  </a:cubicBezTo>
                  <a:cubicBezTo>
                    <a:pt x="0" y="149"/>
                    <a:pt x="0" y="149"/>
                    <a:pt x="0" y="149"/>
                  </a:cubicBezTo>
                  <a:lnTo>
                    <a:pt x="0" y="2"/>
                  </a:lnTo>
                  <a:close/>
                  <a:moveTo>
                    <a:pt x="17" y="42"/>
                  </a:moveTo>
                  <a:cubicBezTo>
                    <a:pt x="17" y="72"/>
                    <a:pt x="17" y="72"/>
                    <a:pt x="17" y="72"/>
                  </a:cubicBezTo>
                  <a:cubicBezTo>
                    <a:pt x="17" y="85"/>
                    <a:pt x="32" y="93"/>
                    <a:pt x="46" y="93"/>
                  </a:cubicBezTo>
                  <a:cubicBezTo>
                    <a:pt x="66" y="93"/>
                    <a:pt x="83" y="80"/>
                    <a:pt x="83" y="52"/>
                  </a:cubicBezTo>
                  <a:cubicBezTo>
                    <a:pt x="83" y="28"/>
                    <a:pt x="67" y="14"/>
                    <a:pt x="47" y="14"/>
                  </a:cubicBezTo>
                  <a:cubicBezTo>
                    <a:pt x="32" y="14"/>
                    <a:pt x="17" y="26"/>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3">
              <a:extLst>
                <a:ext uri="{FF2B5EF4-FFF2-40B4-BE49-F238E27FC236}">
                  <a16:creationId xmlns:a16="http://schemas.microsoft.com/office/drawing/2014/main" id="{F0AE8933-3DA1-4D50-96DE-AEA8DA813BE3}"/>
                </a:ext>
              </a:extLst>
            </p:cNvPr>
            <p:cNvSpPr>
              <a:spLocks/>
            </p:cNvSpPr>
            <p:nvPr userDrawn="1"/>
          </p:nvSpPr>
          <p:spPr bwMode="auto">
            <a:xfrm>
              <a:off x="6357"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4">
              <a:extLst>
                <a:ext uri="{FF2B5EF4-FFF2-40B4-BE49-F238E27FC236}">
                  <a16:creationId xmlns:a16="http://schemas.microsoft.com/office/drawing/2014/main" id="{C488D0B9-9206-4A89-84B0-D8093312140A}"/>
                </a:ext>
              </a:extLst>
            </p:cNvPr>
            <p:cNvSpPr>
              <a:spLocks noEditPoints="1"/>
            </p:cNvSpPr>
            <p:nvPr userDrawn="1"/>
          </p:nvSpPr>
          <p:spPr bwMode="auto">
            <a:xfrm>
              <a:off x="6451"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5">
              <a:extLst>
                <a:ext uri="{FF2B5EF4-FFF2-40B4-BE49-F238E27FC236}">
                  <a16:creationId xmlns:a16="http://schemas.microsoft.com/office/drawing/2014/main" id="{BA718070-FC61-4218-B590-98746A646C79}"/>
                </a:ext>
              </a:extLst>
            </p:cNvPr>
            <p:cNvSpPr>
              <a:spLocks/>
            </p:cNvSpPr>
            <p:nvPr userDrawn="1"/>
          </p:nvSpPr>
          <p:spPr bwMode="auto">
            <a:xfrm>
              <a:off x="6501" y="2074"/>
              <a:ext cx="103" cy="139"/>
            </a:xfrm>
            <a:custGeom>
              <a:avLst/>
              <a:gdLst>
                <a:gd name="T0" fmla="*/ 0 w 80"/>
                <a:gd name="T1" fmla="*/ 79 h 107"/>
                <a:gd name="T2" fmla="*/ 6 w 80"/>
                <a:gd name="T3" fmla="*/ 79 h 107"/>
                <a:gd name="T4" fmla="*/ 39 w 80"/>
                <a:gd name="T5" fmla="*/ 94 h 107"/>
                <a:gd name="T6" fmla="*/ 64 w 80"/>
                <a:gd name="T7" fmla="*/ 78 h 107"/>
                <a:gd name="T8" fmla="*/ 1 w 80"/>
                <a:gd name="T9" fmla="*/ 29 h 107"/>
                <a:gd name="T10" fmla="*/ 42 w 80"/>
                <a:gd name="T11" fmla="*/ 0 h 107"/>
                <a:gd name="T12" fmla="*/ 74 w 80"/>
                <a:gd name="T13" fmla="*/ 8 h 107"/>
                <a:gd name="T14" fmla="*/ 74 w 80"/>
                <a:gd name="T15" fmla="*/ 24 h 107"/>
                <a:gd name="T16" fmla="*/ 70 w 80"/>
                <a:gd name="T17" fmla="*/ 24 h 107"/>
                <a:gd name="T18" fmla="*/ 42 w 80"/>
                <a:gd name="T19" fmla="*/ 12 h 107"/>
                <a:gd name="T20" fmla="*/ 17 w 80"/>
                <a:gd name="T21" fmla="*/ 26 h 107"/>
                <a:gd name="T22" fmla="*/ 80 w 80"/>
                <a:gd name="T23" fmla="*/ 77 h 107"/>
                <a:gd name="T24" fmla="*/ 39 w 80"/>
                <a:gd name="T25" fmla="*/ 107 h 107"/>
                <a:gd name="T26" fmla="*/ 0 w 80"/>
                <a:gd name="T27" fmla="*/ 95 h 107"/>
                <a:gd name="T28" fmla="*/ 0 w 80"/>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7">
                  <a:moveTo>
                    <a:pt x="0" y="79"/>
                  </a:moveTo>
                  <a:cubicBezTo>
                    <a:pt x="6" y="79"/>
                    <a:pt x="6" y="79"/>
                    <a:pt x="6" y="79"/>
                  </a:cubicBezTo>
                  <a:cubicBezTo>
                    <a:pt x="11" y="87"/>
                    <a:pt x="26" y="94"/>
                    <a:pt x="39" y="94"/>
                  </a:cubicBezTo>
                  <a:cubicBezTo>
                    <a:pt x="55" y="94"/>
                    <a:pt x="64" y="89"/>
                    <a:pt x="64" y="78"/>
                  </a:cubicBezTo>
                  <a:cubicBezTo>
                    <a:pt x="64" y="57"/>
                    <a:pt x="1" y="64"/>
                    <a:pt x="1" y="29"/>
                  </a:cubicBezTo>
                  <a:cubicBezTo>
                    <a:pt x="1" y="11"/>
                    <a:pt x="14" y="0"/>
                    <a:pt x="42" y="0"/>
                  </a:cubicBezTo>
                  <a:cubicBezTo>
                    <a:pt x="57" y="0"/>
                    <a:pt x="69" y="4"/>
                    <a:pt x="74" y="8"/>
                  </a:cubicBezTo>
                  <a:cubicBezTo>
                    <a:pt x="74" y="24"/>
                    <a:pt x="74" y="24"/>
                    <a:pt x="74" y="24"/>
                  </a:cubicBezTo>
                  <a:cubicBezTo>
                    <a:pt x="70" y="24"/>
                    <a:pt x="70" y="24"/>
                    <a:pt x="70" y="24"/>
                  </a:cubicBezTo>
                  <a:cubicBezTo>
                    <a:pt x="66" y="20"/>
                    <a:pt x="56" y="12"/>
                    <a:pt x="42" y="12"/>
                  </a:cubicBezTo>
                  <a:cubicBezTo>
                    <a:pt x="24" y="12"/>
                    <a:pt x="17" y="18"/>
                    <a:pt x="17" y="26"/>
                  </a:cubicBezTo>
                  <a:cubicBezTo>
                    <a:pt x="17" y="51"/>
                    <a:pt x="80" y="41"/>
                    <a:pt x="80" y="77"/>
                  </a:cubicBezTo>
                  <a:cubicBezTo>
                    <a:pt x="80" y="96"/>
                    <a:pt x="68" y="107"/>
                    <a:pt x="39" y="107"/>
                  </a:cubicBezTo>
                  <a:cubicBezTo>
                    <a:pt x="23" y="107"/>
                    <a:pt x="10"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6">
              <a:extLst>
                <a:ext uri="{FF2B5EF4-FFF2-40B4-BE49-F238E27FC236}">
                  <a16:creationId xmlns:a16="http://schemas.microsoft.com/office/drawing/2014/main" id="{C56A4C87-84DA-4B82-9CDB-4F901F1D47E8}"/>
                </a:ext>
              </a:extLst>
            </p:cNvPr>
            <p:cNvSpPr>
              <a:spLocks noEditPoints="1"/>
            </p:cNvSpPr>
            <p:nvPr userDrawn="1"/>
          </p:nvSpPr>
          <p:spPr bwMode="auto">
            <a:xfrm>
              <a:off x="6621" y="2073"/>
              <a:ext cx="125" cy="140"/>
            </a:xfrm>
            <a:custGeom>
              <a:avLst/>
              <a:gdLst>
                <a:gd name="T0" fmla="*/ 16 w 97"/>
                <a:gd name="T1" fmla="*/ 55 h 108"/>
                <a:gd name="T2" fmla="*/ 16 w 97"/>
                <a:gd name="T3" fmla="*/ 56 h 108"/>
                <a:gd name="T4" fmla="*/ 19 w 97"/>
                <a:gd name="T5" fmla="*/ 72 h 108"/>
                <a:gd name="T6" fmla="*/ 55 w 97"/>
                <a:gd name="T7" fmla="*/ 94 h 108"/>
                <a:gd name="T8" fmla="*/ 88 w 97"/>
                <a:gd name="T9" fmla="*/ 83 h 108"/>
                <a:gd name="T10" fmla="*/ 92 w 97"/>
                <a:gd name="T11" fmla="*/ 83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4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3"/>
                    <a:pt x="17" y="68"/>
                    <a:pt x="19" y="72"/>
                  </a:cubicBezTo>
                  <a:cubicBezTo>
                    <a:pt x="25" y="86"/>
                    <a:pt x="36" y="94"/>
                    <a:pt x="55" y="94"/>
                  </a:cubicBezTo>
                  <a:cubicBezTo>
                    <a:pt x="65" y="94"/>
                    <a:pt x="78" y="90"/>
                    <a:pt x="88" y="83"/>
                  </a:cubicBezTo>
                  <a:cubicBezTo>
                    <a:pt x="92" y="83"/>
                    <a:pt x="92" y="83"/>
                    <a:pt x="92" y="83"/>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4"/>
                    <a:pt x="49" y="14"/>
                  </a:cubicBezTo>
                  <a:cubicBezTo>
                    <a:pt x="30" y="14"/>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47">
              <a:extLst>
                <a:ext uri="{FF2B5EF4-FFF2-40B4-BE49-F238E27FC236}">
                  <a16:creationId xmlns:a16="http://schemas.microsoft.com/office/drawing/2014/main" id="{373BA652-8A45-40A0-9BD7-65B50B55D68D}"/>
                </a:ext>
              </a:extLst>
            </p:cNvPr>
            <p:cNvSpPr>
              <a:spLocks/>
            </p:cNvSpPr>
            <p:nvPr userDrawn="1"/>
          </p:nvSpPr>
          <p:spPr bwMode="auto">
            <a:xfrm>
              <a:off x="6841"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48">
              <a:extLst>
                <a:ext uri="{FF2B5EF4-FFF2-40B4-BE49-F238E27FC236}">
                  <a16:creationId xmlns:a16="http://schemas.microsoft.com/office/drawing/2014/main" id="{7E578D6A-ABDE-4255-ADB6-62F23C3E70CD}"/>
                </a:ext>
              </a:extLst>
            </p:cNvPr>
            <p:cNvSpPr>
              <a:spLocks/>
            </p:cNvSpPr>
            <p:nvPr userDrawn="1"/>
          </p:nvSpPr>
          <p:spPr bwMode="auto">
            <a:xfrm>
              <a:off x="6995" y="2074"/>
              <a:ext cx="101" cy="139"/>
            </a:xfrm>
            <a:custGeom>
              <a:avLst/>
              <a:gdLst>
                <a:gd name="T0" fmla="*/ 0 w 79"/>
                <a:gd name="T1" fmla="*/ 79 h 107"/>
                <a:gd name="T2" fmla="*/ 5 w 79"/>
                <a:gd name="T3" fmla="*/ 79 h 107"/>
                <a:gd name="T4" fmla="*/ 38 w 79"/>
                <a:gd name="T5" fmla="*/ 94 h 107"/>
                <a:gd name="T6" fmla="*/ 63 w 79"/>
                <a:gd name="T7" fmla="*/ 78 h 107"/>
                <a:gd name="T8" fmla="*/ 0 w 79"/>
                <a:gd name="T9" fmla="*/ 29 h 107"/>
                <a:gd name="T10" fmla="*/ 41 w 79"/>
                <a:gd name="T11" fmla="*/ 0 h 107"/>
                <a:gd name="T12" fmla="*/ 74 w 79"/>
                <a:gd name="T13" fmla="*/ 8 h 107"/>
                <a:gd name="T14" fmla="*/ 74 w 79"/>
                <a:gd name="T15" fmla="*/ 24 h 107"/>
                <a:gd name="T16" fmla="*/ 69 w 79"/>
                <a:gd name="T17" fmla="*/ 24 h 107"/>
                <a:gd name="T18" fmla="*/ 41 w 79"/>
                <a:gd name="T19" fmla="*/ 12 h 107"/>
                <a:gd name="T20" fmla="*/ 16 w 79"/>
                <a:gd name="T21" fmla="*/ 26 h 107"/>
                <a:gd name="T22" fmla="*/ 79 w 79"/>
                <a:gd name="T23" fmla="*/ 77 h 107"/>
                <a:gd name="T24" fmla="*/ 38 w 79"/>
                <a:gd name="T25" fmla="*/ 107 h 107"/>
                <a:gd name="T26" fmla="*/ 0 w 79"/>
                <a:gd name="T27" fmla="*/ 95 h 107"/>
                <a:gd name="T28" fmla="*/ 0 w 79"/>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7">
                  <a:moveTo>
                    <a:pt x="0" y="79"/>
                  </a:moveTo>
                  <a:cubicBezTo>
                    <a:pt x="5" y="79"/>
                    <a:pt x="5" y="79"/>
                    <a:pt x="5" y="79"/>
                  </a:cubicBezTo>
                  <a:cubicBezTo>
                    <a:pt x="11" y="87"/>
                    <a:pt x="25" y="94"/>
                    <a:pt x="38" y="94"/>
                  </a:cubicBezTo>
                  <a:cubicBezTo>
                    <a:pt x="55" y="94"/>
                    <a:pt x="63" y="89"/>
                    <a:pt x="63" y="78"/>
                  </a:cubicBezTo>
                  <a:cubicBezTo>
                    <a:pt x="63" y="57"/>
                    <a:pt x="0" y="64"/>
                    <a:pt x="0" y="29"/>
                  </a:cubicBezTo>
                  <a:cubicBezTo>
                    <a:pt x="0" y="11"/>
                    <a:pt x="13" y="0"/>
                    <a:pt x="41" y="0"/>
                  </a:cubicBezTo>
                  <a:cubicBezTo>
                    <a:pt x="57" y="0"/>
                    <a:pt x="68" y="4"/>
                    <a:pt x="74" y="8"/>
                  </a:cubicBezTo>
                  <a:cubicBezTo>
                    <a:pt x="74" y="24"/>
                    <a:pt x="74" y="24"/>
                    <a:pt x="74" y="24"/>
                  </a:cubicBezTo>
                  <a:cubicBezTo>
                    <a:pt x="69" y="24"/>
                    <a:pt x="69" y="24"/>
                    <a:pt x="69" y="24"/>
                  </a:cubicBezTo>
                  <a:cubicBezTo>
                    <a:pt x="65" y="20"/>
                    <a:pt x="56" y="12"/>
                    <a:pt x="41" y="12"/>
                  </a:cubicBezTo>
                  <a:cubicBezTo>
                    <a:pt x="24" y="12"/>
                    <a:pt x="16" y="18"/>
                    <a:pt x="16" y="26"/>
                  </a:cubicBezTo>
                  <a:cubicBezTo>
                    <a:pt x="16" y="51"/>
                    <a:pt x="79" y="41"/>
                    <a:pt x="79" y="77"/>
                  </a:cubicBezTo>
                  <a:cubicBezTo>
                    <a:pt x="79" y="96"/>
                    <a:pt x="67" y="107"/>
                    <a:pt x="38" y="107"/>
                  </a:cubicBezTo>
                  <a:cubicBezTo>
                    <a:pt x="23" y="107"/>
                    <a:pt x="9"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9">
              <a:extLst>
                <a:ext uri="{FF2B5EF4-FFF2-40B4-BE49-F238E27FC236}">
                  <a16:creationId xmlns:a16="http://schemas.microsoft.com/office/drawing/2014/main" id="{D73C5DE8-E3C8-4C0F-843D-9CA554155332}"/>
                </a:ext>
              </a:extLst>
            </p:cNvPr>
            <p:cNvSpPr>
              <a:spLocks/>
            </p:cNvSpPr>
            <p:nvPr userDrawn="1"/>
          </p:nvSpPr>
          <p:spPr bwMode="auto">
            <a:xfrm>
              <a:off x="71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2"/>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0">
              <a:extLst>
                <a:ext uri="{FF2B5EF4-FFF2-40B4-BE49-F238E27FC236}">
                  <a16:creationId xmlns:a16="http://schemas.microsoft.com/office/drawing/2014/main" id="{4EF193BC-DD00-4C1D-9803-14586FC42B89}"/>
                </a:ext>
              </a:extLst>
            </p:cNvPr>
            <p:cNvSpPr>
              <a:spLocks noEditPoints="1"/>
            </p:cNvSpPr>
            <p:nvPr userDrawn="1"/>
          </p:nvSpPr>
          <p:spPr bwMode="auto">
            <a:xfrm>
              <a:off x="7203" y="2073"/>
              <a:ext cx="134" cy="140"/>
            </a:xfrm>
            <a:custGeom>
              <a:avLst/>
              <a:gdLst>
                <a:gd name="T0" fmla="*/ 51 w 104"/>
                <a:gd name="T1" fmla="*/ 0 h 108"/>
                <a:gd name="T2" fmla="*/ 104 w 104"/>
                <a:gd name="T3" fmla="*/ 53 h 108"/>
                <a:gd name="T4" fmla="*/ 51 w 104"/>
                <a:gd name="T5" fmla="*/ 108 h 108"/>
                <a:gd name="T6" fmla="*/ 0 w 104"/>
                <a:gd name="T7" fmla="*/ 54 h 108"/>
                <a:gd name="T8" fmla="*/ 51 w 104"/>
                <a:gd name="T9" fmla="*/ 0 h 108"/>
                <a:gd name="T10" fmla="*/ 51 w 104"/>
                <a:gd name="T11" fmla="*/ 94 h 108"/>
                <a:gd name="T12" fmla="*/ 87 w 104"/>
                <a:gd name="T13" fmla="*/ 54 h 108"/>
                <a:gd name="T14" fmla="*/ 51 w 104"/>
                <a:gd name="T15" fmla="*/ 13 h 108"/>
                <a:gd name="T16" fmla="*/ 16 w 104"/>
                <a:gd name="T17" fmla="*/ 54 h 108"/>
                <a:gd name="T18" fmla="*/ 51 w 104"/>
                <a:gd name="T19"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8">
                  <a:moveTo>
                    <a:pt x="51" y="0"/>
                  </a:moveTo>
                  <a:cubicBezTo>
                    <a:pt x="83" y="0"/>
                    <a:pt x="104" y="21"/>
                    <a:pt x="104" y="53"/>
                  </a:cubicBezTo>
                  <a:cubicBezTo>
                    <a:pt x="104" y="87"/>
                    <a:pt x="84" y="108"/>
                    <a:pt x="51" y="108"/>
                  </a:cubicBezTo>
                  <a:cubicBezTo>
                    <a:pt x="20" y="108"/>
                    <a:pt x="0" y="86"/>
                    <a:pt x="0" y="54"/>
                  </a:cubicBezTo>
                  <a:cubicBezTo>
                    <a:pt x="0" y="21"/>
                    <a:pt x="20" y="0"/>
                    <a:pt x="51" y="0"/>
                  </a:cubicBezTo>
                  <a:close/>
                  <a:moveTo>
                    <a:pt x="51" y="94"/>
                  </a:moveTo>
                  <a:cubicBezTo>
                    <a:pt x="71" y="94"/>
                    <a:pt x="87" y="79"/>
                    <a:pt x="87" y="54"/>
                  </a:cubicBezTo>
                  <a:cubicBezTo>
                    <a:pt x="87" y="28"/>
                    <a:pt x="72" y="13"/>
                    <a:pt x="51" y="13"/>
                  </a:cubicBezTo>
                  <a:cubicBezTo>
                    <a:pt x="33" y="13"/>
                    <a:pt x="16" y="28"/>
                    <a:pt x="16" y="54"/>
                  </a:cubicBezTo>
                  <a:cubicBezTo>
                    <a:pt x="16" y="79"/>
                    <a:pt x="33" y="94"/>
                    <a:pt x="51" y="94"/>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1">
              <a:extLst>
                <a:ext uri="{FF2B5EF4-FFF2-40B4-BE49-F238E27FC236}">
                  <a16:creationId xmlns:a16="http://schemas.microsoft.com/office/drawing/2014/main" id="{7985D64F-A287-4869-BE64-D565A1E2CDA6}"/>
                </a:ext>
              </a:extLst>
            </p:cNvPr>
            <p:cNvSpPr>
              <a:spLocks/>
            </p:cNvSpPr>
            <p:nvPr userDrawn="1"/>
          </p:nvSpPr>
          <p:spPr bwMode="auto">
            <a:xfrm>
              <a:off x="7364" y="2074"/>
              <a:ext cx="119"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3"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5"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2">
              <a:extLst>
                <a:ext uri="{FF2B5EF4-FFF2-40B4-BE49-F238E27FC236}">
                  <a16:creationId xmlns:a16="http://schemas.microsoft.com/office/drawing/2014/main" id="{ACEB4EEB-9648-42E7-9DF4-109FAA090F4C}"/>
                </a:ext>
              </a:extLst>
            </p:cNvPr>
            <p:cNvSpPr>
              <a:spLocks noEditPoints="1"/>
            </p:cNvSpPr>
            <p:nvPr userDrawn="1"/>
          </p:nvSpPr>
          <p:spPr bwMode="auto">
            <a:xfrm>
              <a:off x="7516"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3">
              <a:extLst>
                <a:ext uri="{FF2B5EF4-FFF2-40B4-BE49-F238E27FC236}">
                  <a16:creationId xmlns:a16="http://schemas.microsoft.com/office/drawing/2014/main" id="{0F3BE249-08F2-4030-B414-3DA9543CE9C8}"/>
                </a:ext>
              </a:extLst>
            </p:cNvPr>
            <p:cNvSpPr>
              <a:spLocks noEditPoints="1"/>
            </p:cNvSpPr>
            <p:nvPr userDrawn="1"/>
          </p:nvSpPr>
          <p:spPr bwMode="auto">
            <a:xfrm>
              <a:off x="7565" y="2073"/>
              <a:ext cx="114"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5 h 108"/>
                <a:gd name="T16" fmla="*/ 11 w 88"/>
                <a:gd name="T17" fmla="*/ 28 h 108"/>
                <a:gd name="T18" fmla="*/ 8 w 88"/>
                <a:gd name="T19" fmla="*/ 28 h 108"/>
                <a:gd name="T20" fmla="*/ 8 w 88"/>
                <a:gd name="T21" fmla="*/ 14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6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50" y="108"/>
                    <a:pt x="36" y="108"/>
                  </a:cubicBezTo>
                  <a:cubicBezTo>
                    <a:pt x="15" y="108"/>
                    <a:pt x="0" y="95"/>
                    <a:pt x="0" y="77"/>
                  </a:cubicBezTo>
                  <a:cubicBezTo>
                    <a:pt x="0" y="56"/>
                    <a:pt x="16" y="48"/>
                    <a:pt x="40" y="42"/>
                  </a:cubicBezTo>
                  <a:cubicBezTo>
                    <a:pt x="47" y="40"/>
                    <a:pt x="63" y="38"/>
                    <a:pt x="70" y="37"/>
                  </a:cubicBezTo>
                  <a:cubicBezTo>
                    <a:pt x="71" y="34"/>
                    <a:pt x="71" y="34"/>
                    <a:pt x="71" y="34"/>
                  </a:cubicBezTo>
                  <a:cubicBezTo>
                    <a:pt x="68" y="23"/>
                    <a:pt x="58" y="15"/>
                    <a:pt x="44" y="15"/>
                  </a:cubicBezTo>
                  <a:cubicBezTo>
                    <a:pt x="29" y="15"/>
                    <a:pt x="20" y="19"/>
                    <a:pt x="11" y="28"/>
                  </a:cubicBezTo>
                  <a:cubicBezTo>
                    <a:pt x="8" y="28"/>
                    <a:pt x="8" y="28"/>
                    <a:pt x="8" y="28"/>
                  </a:cubicBezTo>
                  <a:cubicBezTo>
                    <a:pt x="8" y="14"/>
                    <a:pt x="8" y="14"/>
                    <a:pt x="8" y="14"/>
                  </a:cubicBezTo>
                  <a:cubicBezTo>
                    <a:pt x="17"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4" y="53"/>
                    <a:pt x="51" y="55"/>
                    <a:pt x="46"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47126940"/>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_White_Full_Half-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7" y="658801"/>
            <a:ext cx="5111750" cy="974638"/>
          </a:xfrm>
        </p:spPr>
        <p:txBody>
          <a:bodyPr/>
          <a:lstStyle>
            <a:lvl1pPr>
              <a:defRPr>
                <a:solidFill>
                  <a:srgbClr val="0000F0"/>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1633439"/>
            <a:ext cx="5111750" cy="1795561"/>
          </a:xfrm>
        </p:spPr>
        <p:txBody>
          <a:bodyPr bIns="0" anchor="t" anchorCtr="0"/>
          <a:lstStyle>
            <a:lvl1pPr marL="0" indent="0">
              <a:spcBef>
                <a:spcPts val="200"/>
              </a:spcBef>
              <a:buNone/>
              <a:defRPr sz="2200">
                <a:solidFill>
                  <a:srgbClr val="0000F0"/>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8" y="3994150"/>
            <a:ext cx="5111750" cy="2243138"/>
          </a:xfrm>
        </p:spPr>
        <p:txBody>
          <a:bodyPr wrap="square" bIns="0"/>
          <a:lstStyle>
            <a:lvl1pPr>
              <a:buClr>
                <a:srgbClr val="0000F0"/>
              </a:buClr>
              <a:defRPr>
                <a:solidFill>
                  <a:srgbClr val="0000F0"/>
                </a:solidFill>
              </a:defRPr>
            </a:lvl1pPr>
            <a:lvl2pPr>
              <a:buClr>
                <a:srgbClr val="0000F0"/>
              </a:buClr>
              <a:defRPr>
                <a:solidFill>
                  <a:srgbClr val="0000F0"/>
                </a:solidFill>
              </a:defRPr>
            </a:lvl2pPr>
            <a:lvl3pPr>
              <a:buClr>
                <a:srgbClr val="0000F0"/>
              </a:buClr>
              <a:defRPr>
                <a:solidFill>
                  <a:srgbClr val="0000F0"/>
                </a:solidFill>
              </a:defRPr>
            </a:lvl3pPr>
            <a:lvl4pPr>
              <a:buClr>
                <a:srgbClr val="0000F0"/>
              </a:buClr>
              <a:defRPr>
                <a:solidFill>
                  <a:srgbClr val="0000F0"/>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8" name="Text Placeholder 7">
            <a:extLst>
              <a:ext uri="{FF2B5EF4-FFF2-40B4-BE49-F238E27FC236}">
                <a16:creationId xmlns:a16="http://schemas.microsoft.com/office/drawing/2014/main" id="{C222BE6A-BF46-417C-8758-C28B140D579B}"/>
              </a:ext>
            </a:extLst>
          </p:cNvPr>
          <p:cNvSpPr>
            <a:spLocks noGrp="1"/>
          </p:cNvSpPr>
          <p:nvPr>
            <p:ph type="body" sz="quarter" idx="14"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grpSp>
        <p:nvGrpSpPr>
          <p:cNvPr id="29" name="Group 28">
            <a:extLst>
              <a:ext uri="{FF2B5EF4-FFF2-40B4-BE49-F238E27FC236}">
                <a16:creationId xmlns:a16="http://schemas.microsoft.com/office/drawing/2014/main" id="{2AABBEF4-73B1-42D3-AD4E-8913DF4C678E}"/>
              </a:ext>
            </a:extLst>
          </p:cNvPr>
          <p:cNvGrpSpPr>
            <a:grpSpLocks noChangeAspect="1"/>
          </p:cNvGrpSpPr>
          <p:nvPr userDrawn="1"/>
        </p:nvGrpSpPr>
        <p:grpSpPr bwMode="auto">
          <a:xfrm>
            <a:off x="7913089" y="6466809"/>
            <a:ext cx="4015386" cy="154800"/>
            <a:chOff x="1" y="2013"/>
            <a:chExt cx="7678" cy="296"/>
          </a:xfrm>
        </p:grpSpPr>
        <p:sp>
          <p:nvSpPr>
            <p:cNvPr id="30" name="Freeform 5">
              <a:extLst>
                <a:ext uri="{FF2B5EF4-FFF2-40B4-BE49-F238E27FC236}">
                  <a16:creationId xmlns:a16="http://schemas.microsoft.com/office/drawing/2014/main" id="{84ABF216-0E3C-4FD6-80A5-BC7DF3B44589}"/>
                </a:ext>
              </a:extLst>
            </p:cNvPr>
            <p:cNvSpPr>
              <a:spLocks/>
            </p:cNvSpPr>
            <p:nvPr userDrawn="1"/>
          </p:nvSpPr>
          <p:spPr bwMode="auto">
            <a:xfrm>
              <a:off x="1184"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6">
              <a:extLst>
                <a:ext uri="{FF2B5EF4-FFF2-40B4-BE49-F238E27FC236}">
                  <a16:creationId xmlns:a16="http://schemas.microsoft.com/office/drawing/2014/main" id="{F76A112B-184A-43CE-B46C-01CED0F3C509}"/>
                </a:ext>
              </a:extLst>
            </p:cNvPr>
            <p:cNvSpPr>
              <a:spLocks/>
            </p:cNvSpPr>
            <p:nvPr userDrawn="1"/>
          </p:nvSpPr>
          <p:spPr bwMode="auto">
            <a:xfrm>
              <a:off x="132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
              <a:extLst>
                <a:ext uri="{FF2B5EF4-FFF2-40B4-BE49-F238E27FC236}">
                  <a16:creationId xmlns:a16="http://schemas.microsoft.com/office/drawing/2014/main" id="{D2D0727A-C5D0-4277-8BDC-C9EA35AE8CFC}"/>
                </a:ext>
              </a:extLst>
            </p:cNvPr>
            <p:cNvSpPr>
              <a:spLocks/>
            </p:cNvSpPr>
            <p:nvPr userDrawn="1"/>
          </p:nvSpPr>
          <p:spPr bwMode="auto">
            <a:xfrm>
              <a:off x="14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
              <a:extLst>
                <a:ext uri="{FF2B5EF4-FFF2-40B4-BE49-F238E27FC236}">
                  <a16:creationId xmlns:a16="http://schemas.microsoft.com/office/drawing/2014/main" id="{E144AFDB-FE35-4464-802C-F49A91FF29EC}"/>
                </a:ext>
              </a:extLst>
            </p:cNvPr>
            <p:cNvSpPr>
              <a:spLocks noEditPoints="1"/>
            </p:cNvSpPr>
            <p:nvPr userDrawn="1"/>
          </p:nvSpPr>
          <p:spPr bwMode="auto">
            <a:xfrm>
              <a:off x="1504" y="2073"/>
              <a:ext cx="124"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4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8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5" y="108"/>
                    <a:pt x="54"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8" y="13"/>
                  </a:cubicBezTo>
                  <a:cubicBezTo>
                    <a:pt x="29"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9">
              <a:extLst>
                <a:ext uri="{FF2B5EF4-FFF2-40B4-BE49-F238E27FC236}">
                  <a16:creationId xmlns:a16="http://schemas.microsoft.com/office/drawing/2014/main" id="{F78D3879-088E-4CB7-8476-AB56940AF254}"/>
                </a:ext>
              </a:extLst>
            </p:cNvPr>
            <p:cNvSpPr>
              <a:spLocks/>
            </p:cNvSpPr>
            <p:nvPr userDrawn="1"/>
          </p:nvSpPr>
          <p:spPr bwMode="auto">
            <a:xfrm>
              <a:off x="1638" y="2076"/>
              <a:ext cx="134" cy="133"/>
            </a:xfrm>
            <a:custGeom>
              <a:avLst/>
              <a:gdLst>
                <a:gd name="T0" fmla="*/ 134 w 134"/>
                <a:gd name="T1" fmla="*/ 0 h 133"/>
                <a:gd name="T2" fmla="*/ 134 w 134"/>
                <a:gd name="T3" fmla="*/ 6 h 133"/>
                <a:gd name="T4" fmla="*/ 79 w 134"/>
                <a:gd name="T5" fmla="*/ 133 h 133"/>
                <a:gd name="T6" fmla="*/ 54 w 134"/>
                <a:gd name="T7" fmla="*/ 133 h 133"/>
                <a:gd name="T8" fmla="*/ 0 w 134"/>
                <a:gd name="T9" fmla="*/ 6 h 133"/>
                <a:gd name="T10" fmla="*/ 0 w 134"/>
                <a:gd name="T11" fmla="*/ 0 h 133"/>
                <a:gd name="T12" fmla="*/ 20 w 134"/>
                <a:gd name="T13" fmla="*/ 0 h 133"/>
                <a:gd name="T14" fmla="*/ 60 w 134"/>
                <a:gd name="T15" fmla="*/ 100 h 133"/>
                <a:gd name="T16" fmla="*/ 64 w 134"/>
                <a:gd name="T17" fmla="*/ 114 h 133"/>
                <a:gd name="T18" fmla="*/ 68 w 134"/>
                <a:gd name="T19" fmla="*/ 114 h 133"/>
                <a:gd name="T20" fmla="*/ 73 w 134"/>
                <a:gd name="T21" fmla="*/ 101 h 133"/>
                <a:gd name="T22" fmla="*/ 113 w 134"/>
                <a:gd name="T23" fmla="*/ 0 h 133"/>
                <a:gd name="T24" fmla="*/ 134 w 134"/>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3">
                  <a:moveTo>
                    <a:pt x="134" y="0"/>
                  </a:moveTo>
                  <a:lnTo>
                    <a:pt x="134" y="6"/>
                  </a:lnTo>
                  <a:lnTo>
                    <a:pt x="79" y="133"/>
                  </a:lnTo>
                  <a:lnTo>
                    <a:pt x="54" y="133"/>
                  </a:lnTo>
                  <a:lnTo>
                    <a:pt x="0" y="6"/>
                  </a:lnTo>
                  <a:lnTo>
                    <a:pt x="0" y="0"/>
                  </a:lnTo>
                  <a:lnTo>
                    <a:pt x="20" y="0"/>
                  </a:lnTo>
                  <a:lnTo>
                    <a:pt x="60" y="100"/>
                  </a:lnTo>
                  <a:lnTo>
                    <a:pt x="64" y="114"/>
                  </a:lnTo>
                  <a:lnTo>
                    <a:pt x="68" y="114"/>
                  </a:lnTo>
                  <a:lnTo>
                    <a:pt x="73" y="101"/>
                  </a:lnTo>
                  <a:lnTo>
                    <a:pt x="113" y="0"/>
                  </a:lnTo>
                  <a:lnTo>
                    <a:pt x="134" y="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0">
              <a:extLst>
                <a:ext uri="{FF2B5EF4-FFF2-40B4-BE49-F238E27FC236}">
                  <a16:creationId xmlns:a16="http://schemas.microsoft.com/office/drawing/2014/main" id="{07262E54-5EB7-4C09-BD75-1E3FEB41948F}"/>
                </a:ext>
              </a:extLst>
            </p:cNvPr>
            <p:cNvSpPr>
              <a:spLocks noEditPoints="1"/>
            </p:cNvSpPr>
            <p:nvPr userDrawn="1"/>
          </p:nvSpPr>
          <p:spPr bwMode="auto">
            <a:xfrm>
              <a:off x="1781" y="2017"/>
              <a:ext cx="134" cy="196"/>
            </a:xfrm>
            <a:custGeom>
              <a:avLst/>
              <a:gdLst>
                <a:gd name="T0" fmla="*/ 52 w 104"/>
                <a:gd name="T1" fmla="*/ 43 h 151"/>
                <a:gd name="T2" fmla="*/ 104 w 104"/>
                <a:gd name="T3" fmla="*/ 96 h 151"/>
                <a:gd name="T4" fmla="*/ 52 w 104"/>
                <a:gd name="T5" fmla="*/ 151 h 151"/>
                <a:gd name="T6" fmla="*/ 0 w 104"/>
                <a:gd name="T7" fmla="*/ 97 h 151"/>
                <a:gd name="T8" fmla="*/ 52 w 104"/>
                <a:gd name="T9" fmla="*/ 43 h 151"/>
                <a:gd name="T10" fmla="*/ 52 w 104"/>
                <a:gd name="T11" fmla="*/ 137 h 151"/>
                <a:gd name="T12" fmla="*/ 87 w 104"/>
                <a:gd name="T13" fmla="*/ 97 h 151"/>
                <a:gd name="T14" fmla="*/ 52 w 104"/>
                <a:gd name="T15" fmla="*/ 56 h 151"/>
                <a:gd name="T16" fmla="*/ 17 w 104"/>
                <a:gd name="T17" fmla="*/ 97 h 151"/>
                <a:gd name="T18" fmla="*/ 52 w 104"/>
                <a:gd name="T19" fmla="*/ 137 h 151"/>
                <a:gd name="T20" fmla="*/ 67 w 104"/>
                <a:gd name="T21" fmla="*/ 10 h 151"/>
                <a:gd name="T22" fmla="*/ 75 w 104"/>
                <a:gd name="T23" fmla="*/ 2 h 151"/>
                <a:gd name="T24" fmla="*/ 86 w 104"/>
                <a:gd name="T25" fmla="*/ 5 h 151"/>
                <a:gd name="T26" fmla="*/ 66 w 104"/>
                <a:gd name="T27" fmla="*/ 22 h 151"/>
                <a:gd name="T28" fmla="*/ 38 w 104"/>
                <a:gd name="T29" fmla="*/ 12 h 151"/>
                <a:gd name="T30" fmla="*/ 28 w 104"/>
                <a:gd name="T31" fmla="*/ 20 h 151"/>
                <a:gd name="T32" fmla="*/ 18 w 104"/>
                <a:gd name="T33" fmla="*/ 15 h 151"/>
                <a:gd name="T34" fmla="*/ 39 w 104"/>
                <a:gd name="T35" fmla="*/ 0 h 151"/>
                <a:gd name="T36" fmla="*/ 67 w 104"/>
                <a:gd name="T37" fmla="*/ 1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51">
                  <a:moveTo>
                    <a:pt x="52" y="43"/>
                  </a:moveTo>
                  <a:cubicBezTo>
                    <a:pt x="83" y="43"/>
                    <a:pt x="104" y="64"/>
                    <a:pt x="104" y="96"/>
                  </a:cubicBezTo>
                  <a:cubicBezTo>
                    <a:pt x="104" y="130"/>
                    <a:pt x="84" y="151"/>
                    <a:pt x="52" y="151"/>
                  </a:cubicBezTo>
                  <a:cubicBezTo>
                    <a:pt x="20" y="151"/>
                    <a:pt x="0" y="129"/>
                    <a:pt x="0" y="97"/>
                  </a:cubicBezTo>
                  <a:cubicBezTo>
                    <a:pt x="0" y="64"/>
                    <a:pt x="21" y="43"/>
                    <a:pt x="52" y="43"/>
                  </a:cubicBezTo>
                  <a:close/>
                  <a:moveTo>
                    <a:pt x="52" y="137"/>
                  </a:moveTo>
                  <a:cubicBezTo>
                    <a:pt x="72" y="137"/>
                    <a:pt x="87" y="122"/>
                    <a:pt x="87" y="97"/>
                  </a:cubicBezTo>
                  <a:cubicBezTo>
                    <a:pt x="87" y="71"/>
                    <a:pt x="72" y="56"/>
                    <a:pt x="52" y="56"/>
                  </a:cubicBezTo>
                  <a:cubicBezTo>
                    <a:pt x="33" y="56"/>
                    <a:pt x="17" y="71"/>
                    <a:pt x="17" y="97"/>
                  </a:cubicBezTo>
                  <a:cubicBezTo>
                    <a:pt x="17" y="122"/>
                    <a:pt x="33" y="137"/>
                    <a:pt x="52" y="137"/>
                  </a:cubicBezTo>
                  <a:close/>
                  <a:moveTo>
                    <a:pt x="67" y="10"/>
                  </a:moveTo>
                  <a:cubicBezTo>
                    <a:pt x="70" y="10"/>
                    <a:pt x="74" y="7"/>
                    <a:pt x="75" y="2"/>
                  </a:cubicBezTo>
                  <a:cubicBezTo>
                    <a:pt x="86" y="5"/>
                    <a:pt x="86" y="5"/>
                    <a:pt x="86" y="5"/>
                  </a:cubicBezTo>
                  <a:cubicBezTo>
                    <a:pt x="83" y="16"/>
                    <a:pt x="76" y="22"/>
                    <a:pt x="66" y="22"/>
                  </a:cubicBezTo>
                  <a:cubicBezTo>
                    <a:pt x="51" y="22"/>
                    <a:pt x="47" y="12"/>
                    <a:pt x="38" y="12"/>
                  </a:cubicBezTo>
                  <a:cubicBezTo>
                    <a:pt x="35" y="12"/>
                    <a:pt x="30" y="12"/>
                    <a:pt x="28" y="20"/>
                  </a:cubicBezTo>
                  <a:cubicBezTo>
                    <a:pt x="18" y="15"/>
                    <a:pt x="18" y="15"/>
                    <a:pt x="18" y="15"/>
                  </a:cubicBezTo>
                  <a:cubicBezTo>
                    <a:pt x="22" y="3"/>
                    <a:pt x="30" y="0"/>
                    <a:pt x="39" y="0"/>
                  </a:cubicBezTo>
                  <a:cubicBezTo>
                    <a:pt x="52" y="0"/>
                    <a:pt x="56" y="10"/>
                    <a:pt x="67" y="10"/>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1">
              <a:extLst>
                <a:ext uri="{FF2B5EF4-FFF2-40B4-BE49-F238E27FC236}">
                  <a16:creationId xmlns:a16="http://schemas.microsoft.com/office/drawing/2014/main" id="{443CA3A1-4CF9-453C-BFB4-6DA8BC5331E8}"/>
                </a:ext>
              </a:extLst>
            </p:cNvPr>
            <p:cNvSpPr>
              <a:spLocks/>
            </p:cNvSpPr>
            <p:nvPr userDrawn="1"/>
          </p:nvSpPr>
          <p:spPr bwMode="auto">
            <a:xfrm>
              <a:off x="1929" y="2030"/>
              <a:ext cx="72" cy="179"/>
            </a:xfrm>
            <a:custGeom>
              <a:avLst/>
              <a:gdLst>
                <a:gd name="T0" fmla="*/ 32 w 56"/>
                <a:gd name="T1" fmla="*/ 35 h 138"/>
                <a:gd name="T2" fmla="*/ 56 w 56"/>
                <a:gd name="T3" fmla="*/ 35 h 138"/>
                <a:gd name="T4" fmla="*/ 56 w 56"/>
                <a:gd name="T5" fmla="*/ 48 h 138"/>
                <a:gd name="T6" fmla="*/ 32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2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2" y="35"/>
                  </a:moveTo>
                  <a:cubicBezTo>
                    <a:pt x="56" y="35"/>
                    <a:pt x="56" y="35"/>
                    <a:pt x="56" y="35"/>
                  </a:cubicBezTo>
                  <a:cubicBezTo>
                    <a:pt x="56" y="48"/>
                    <a:pt x="56" y="48"/>
                    <a:pt x="56" y="48"/>
                  </a:cubicBezTo>
                  <a:cubicBezTo>
                    <a:pt x="32" y="48"/>
                    <a:pt x="32" y="48"/>
                    <a:pt x="32"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12">
              <a:extLst>
                <a:ext uri="{FF2B5EF4-FFF2-40B4-BE49-F238E27FC236}">
                  <a16:creationId xmlns:a16="http://schemas.microsoft.com/office/drawing/2014/main" id="{66904942-B0D3-45BF-8886-1A0D070B9BDE}"/>
                </a:ext>
              </a:extLst>
            </p:cNvPr>
            <p:cNvSpPr>
              <a:spLocks noChangeArrowheads="1"/>
            </p:cNvSpPr>
            <p:nvPr userDrawn="1"/>
          </p:nvSpPr>
          <p:spPr bwMode="auto">
            <a:xfrm>
              <a:off x="2030" y="2013"/>
              <a:ext cx="21" cy="196"/>
            </a:xfrm>
            <a:prstGeom prst="rect">
              <a:avLst/>
            </a:prstGeom>
            <a:solidFill>
              <a:srgbClr val="A7A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3">
              <a:extLst>
                <a:ext uri="{FF2B5EF4-FFF2-40B4-BE49-F238E27FC236}">
                  <a16:creationId xmlns:a16="http://schemas.microsoft.com/office/drawing/2014/main" id="{58056629-027E-4643-B633-9C362D725F2E}"/>
                </a:ext>
              </a:extLst>
            </p:cNvPr>
            <p:cNvSpPr>
              <a:spLocks/>
            </p:cNvSpPr>
            <p:nvPr userDrawn="1"/>
          </p:nvSpPr>
          <p:spPr bwMode="auto">
            <a:xfrm>
              <a:off x="2086"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7" y="99"/>
                    <a:pt x="53" y="104"/>
                    <a:pt x="40"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4">
              <a:extLst>
                <a:ext uri="{FF2B5EF4-FFF2-40B4-BE49-F238E27FC236}">
                  <a16:creationId xmlns:a16="http://schemas.microsoft.com/office/drawing/2014/main" id="{9E5A24D2-C46A-40BB-B403-D13CBB962968}"/>
                </a:ext>
              </a:extLst>
            </p:cNvPr>
            <p:cNvSpPr>
              <a:spLocks/>
            </p:cNvSpPr>
            <p:nvPr userDrawn="1"/>
          </p:nvSpPr>
          <p:spPr bwMode="auto">
            <a:xfrm>
              <a:off x="2234"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5">
              <a:extLst>
                <a:ext uri="{FF2B5EF4-FFF2-40B4-BE49-F238E27FC236}">
                  <a16:creationId xmlns:a16="http://schemas.microsoft.com/office/drawing/2014/main" id="{FD067547-C2DC-4FB6-983B-AF2C082F2531}"/>
                </a:ext>
              </a:extLst>
            </p:cNvPr>
            <p:cNvSpPr>
              <a:spLocks noEditPoints="1"/>
            </p:cNvSpPr>
            <p:nvPr userDrawn="1"/>
          </p:nvSpPr>
          <p:spPr bwMode="auto">
            <a:xfrm>
              <a:off x="2353" y="2073"/>
              <a:ext cx="126" cy="140"/>
            </a:xfrm>
            <a:custGeom>
              <a:avLst/>
              <a:gdLst>
                <a:gd name="T0" fmla="*/ 17 w 98"/>
                <a:gd name="T1" fmla="*/ 55 h 108"/>
                <a:gd name="T2" fmla="*/ 17 w 98"/>
                <a:gd name="T3" fmla="*/ 56 h 108"/>
                <a:gd name="T4" fmla="*/ 19 w 98"/>
                <a:gd name="T5" fmla="*/ 72 h 108"/>
                <a:gd name="T6" fmla="*/ 55 w 98"/>
                <a:gd name="T7" fmla="*/ 94 h 108"/>
                <a:gd name="T8" fmla="*/ 89 w 98"/>
                <a:gd name="T9" fmla="*/ 82 h 108"/>
                <a:gd name="T10" fmla="*/ 93 w 98"/>
                <a:gd name="T11" fmla="*/ 82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3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2"/>
                    <a:pt x="17" y="68"/>
                    <a:pt x="19" y="72"/>
                  </a:cubicBezTo>
                  <a:cubicBezTo>
                    <a:pt x="25" y="86"/>
                    <a:pt x="37" y="94"/>
                    <a:pt x="55" y="94"/>
                  </a:cubicBezTo>
                  <a:cubicBezTo>
                    <a:pt x="66" y="94"/>
                    <a:pt x="79" y="90"/>
                    <a:pt x="89" y="82"/>
                  </a:cubicBezTo>
                  <a:cubicBezTo>
                    <a:pt x="93" y="82"/>
                    <a:pt x="93" y="82"/>
                    <a:pt x="93" y="82"/>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3"/>
                    <a:pt x="49" y="13"/>
                  </a:cubicBezTo>
                  <a:cubicBezTo>
                    <a:pt x="30" y="13"/>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6">
              <a:extLst>
                <a:ext uri="{FF2B5EF4-FFF2-40B4-BE49-F238E27FC236}">
                  <a16:creationId xmlns:a16="http://schemas.microsoft.com/office/drawing/2014/main" id="{2791FA52-7A6A-4860-B32B-3BB3B92B3B1A}"/>
                </a:ext>
              </a:extLst>
            </p:cNvPr>
            <p:cNvSpPr>
              <a:spLocks noEditPoints="1"/>
            </p:cNvSpPr>
            <p:nvPr userDrawn="1"/>
          </p:nvSpPr>
          <p:spPr bwMode="auto">
            <a:xfrm>
              <a:off x="2561" y="2020"/>
              <a:ext cx="174" cy="189"/>
            </a:xfrm>
            <a:custGeom>
              <a:avLst/>
              <a:gdLst>
                <a:gd name="T0" fmla="*/ 70 w 174"/>
                <a:gd name="T1" fmla="*/ 0 h 189"/>
                <a:gd name="T2" fmla="*/ 105 w 174"/>
                <a:gd name="T3" fmla="*/ 0 h 189"/>
                <a:gd name="T4" fmla="*/ 174 w 174"/>
                <a:gd name="T5" fmla="*/ 183 h 189"/>
                <a:gd name="T6" fmla="*/ 174 w 174"/>
                <a:gd name="T7" fmla="*/ 189 h 189"/>
                <a:gd name="T8" fmla="*/ 152 w 174"/>
                <a:gd name="T9" fmla="*/ 189 h 189"/>
                <a:gd name="T10" fmla="*/ 127 w 174"/>
                <a:gd name="T11" fmla="*/ 122 h 189"/>
                <a:gd name="T12" fmla="*/ 45 w 174"/>
                <a:gd name="T13" fmla="*/ 122 h 189"/>
                <a:gd name="T14" fmla="*/ 21 w 174"/>
                <a:gd name="T15" fmla="*/ 189 h 189"/>
                <a:gd name="T16" fmla="*/ 0 w 174"/>
                <a:gd name="T17" fmla="*/ 189 h 189"/>
                <a:gd name="T18" fmla="*/ 0 w 174"/>
                <a:gd name="T19" fmla="*/ 183 h 189"/>
                <a:gd name="T20" fmla="*/ 70 w 174"/>
                <a:gd name="T21" fmla="*/ 0 h 189"/>
                <a:gd name="T22" fmla="*/ 53 w 174"/>
                <a:gd name="T23" fmla="*/ 102 h 189"/>
                <a:gd name="T24" fmla="*/ 119 w 174"/>
                <a:gd name="T25" fmla="*/ 102 h 189"/>
                <a:gd name="T26" fmla="*/ 90 w 174"/>
                <a:gd name="T27" fmla="*/ 27 h 189"/>
                <a:gd name="T28" fmla="*/ 87 w 174"/>
                <a:gd name="T29" fmla="*/ 15 h 189"/>
                <a:gd name="T30" fmla="*/ 85 w 174"/>
                <a:gd name="T31" fmla="*/ 15 h 189"/>
                <a:gd name="T32" fmla="*/ 81 w 174"/>
                <a:gd name="T33" fmla="*/ 27 h 189"/>
                <a:gd name="T34" fmla="*/ 53 w 174"/>
                <a:gd name="T35"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89">
                  <a:moveTo>
                    <a:pt x="70" y="0"/>
                  </a:moveTo>
                  <a:lnTo>
                    <a:pt x="105" y="0"/>
                  </a:lnTo>
                  <a:lnTo>
                    <a:pt x="174" y="183"/>
                  </a:lnTo>
                  <a:lnTo>
                    <a:pt x="174" y="189"/>
                  </a:lnTo>
                  <a:lnTo>
                    <a:pt x="152" y="189"/>
                  </a:lnTo>
                  <a:lnTo>
                    <a:pt x="127" y="122"/>
                  </a:lnTo>
                  <a:lnTo>
                    <a:pt x="45" y="122"/>
                  </a:lnTo>
                  <a:lnTo>
                    <a:pt x="21" y="189"/>
                  </a:lnTo>
                  <a:lnTo>
                    <a:pt x="0" y="189"/>
                  </a:lnTo>
                  <a:lnTo>
                    <a:pt x="0" y="183"/>
                  </a:lnTo>
                  <a:lnTo>
                    <a:pt x="70" y="0"/>
                  </a:lnTo>
                  <a:close/>
                  <a:moveTo>
                    <a:pt x="53" y="102"/>
                  </a:moveTo>
                  <a:lnTo>
                    <a:pt x="119" y="102"/>
                  </a:lnTo>
                  <a:lnTo>
                    <a:pt x="90" y="27"/>
                  </a:lnTo>
                  <a:lnTo>
                    <a:pt x="87" y="15"/>
                  </a:lnTo>
                  <a:lnTo>
                    <a:pt x="85" y="15"/>
                  </a:lnTo>
                  <a:lnTo>
                    <a:pt x="81" y="27"/>
                  </a:lnTo>
                  <a:lnTo>
                    <a:pt x="53" y="102"/>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7">
              <a:extLst>
                <a:ext uri="{FF2B5EF4-FFF2-40B4-BE49-F238E27FC236}">
                  <a16:creationId xmlns:a16="http://schemas.microsoft.com/office/drawing/2014/main" id="{02125DAE-C783-4C8E-9E09-B68D2C95B7B8}"/>
                </a:ext>
              </a:extLst>
            </p:cNvPr>
            <p:cNvSpPr>
              <a:spLocks/>
            </p:cNvSpPr>
            <p:nvPr userDrawn="1"/>
          </p:nvSpPr>
          <p:spPr bwMode="auto">
            <a:xfrm>
              <a:off x="2761" y="2074"/>
              <a:ext cx="72" cy="135"/>
            </a:xfrm>
            <a:custGeom>
              <a:avLst/>
              <a:gdLst>
                <a:gd name="T0" fmla="*/ 0 w 56"/>
                <a:gd name="T1" fmla="*/ 1 h 104"/>
                <a:gd name="T2" fmla="*/ 17 w 56"/>
                <a:gd name="T3" fmla="*/ 1 h 104"/>
                <a:gd name="T4" fmla="*/ 17 w 56"/>
                <a:gd name="T5" fmla="*/ 19 h 104"/>
                <a:gd name="T6" fmla="*/ 20 w 56"/>
                <a:gd name="T7" fmla="*/ 19 h 104"/>
                <a:gd name="T8" fmla="*/ 42 w 56"/>
                <a:gd name="T9" fmla="*/ 0 h 104"/>
                <a:gd name="T10" fmla="*/ 56 w 56"/>
                <a:gd name="T11" fmla="*/ 0 h 104"/>
                <a:gd name="T12" fmla="*/ 56 w 56"/>
                <a:gd name="T13" fmla="*/ 15 h 104"/>
                <a:gd name="T14" fmla="*/ 42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7" y="1"/>
                    <a:pt x="17" y="1"/>
                    <a:pt x="17" y="1"/>
                  </a:cubicBezTo>
                  <a:cubicBezTo>
                    <a:pt x="17" y="19"/>
                    <a:pt x="17" y="19"/>
                    <a:pt x="17" y="19"/>
                  </a:cubicBezTo>
                  <a:cubicBezTo>
                    <a:pt x="20" y="19"/>
                    <a:pt x="20" y="19"/>
                    <a:pt x="20" y="19"/>
                  </a:cubicBezTo>
                  <a:cubicBezTo>
                    <a:pt x="22" y="7"/>
                    <a:pt x="30" y="0"/>
                    <a:pt x="42" y="0"/>
                  </a:cubicBezTo>
                  <a:cubicBezTo>
                    <a:pt x="56" y="0"/>
                    <a:pt x="56" y="0"/>
                    <a:pt x="56" y="0"/>
                  </a:cubicBezTo>
                  <a:cubicBezTo>
                    <a:pt x="56" y="15"/>
                    <a:pt x="56" y="15"/>
                    <a:pt x="56" y="15"/>
                  </a:cubicBezTo>
                  <a:cubicBezTo>
                    <a:pt x="42" y="15"/>
                    <a:pt x="42" y="15"/>
                    <a:pt x="42" y="15"/>
                  </a:cubicBezTo>
                  <a:cubicBezTo>
                    <a:pt x="30" y="15"/>
                    <a:pt x="19"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8">
              <a:extLst>
                <a:ext uri="{FF2B5EF4-FFF2-40B4-BE49-F238E27FC236}">
                  <a16:creationId xmlns:a16="http://schemas.microsoft.com/office/drawing/2014/main" id="{7CAABC98-07C8-4FCA-851A-1D4B1D62A85D}"/>
                </a:ext>
              </a:extLst>
            </p:cNvPr>
            <p:cNvSpPr>
              <a:spLocks noEditPoints="1"/>
            </p:cNvSpPr>
            <p:nvPr userDrawn="1"/>
          </p:nvSpPr>
          <p:spPr bwMode="auto">
            <a:xfrm>
              <a:off x="2840" y="2073"/>
              <a:ext cx="125"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9">
              <a:extLst>
                <a:ext uri="{FF2B5EF4-FFF2-40B4-BE49-F238E27FC236}">
                  <a16:creationId xmlns:a16="http://schemas.microsoft.com/office/drawing/2014/main" id="{9D2304D7-9EDB-46CC-A9BC-AEDB33C60EAE}"/>
                </a:ext>
              </a:extLst>
            </p:cNvPr>
            <p:cNvSpPr>
              <a:spLocks/>
            </p:cNvSpPr>
            <p:nvPr userDrawn="1"/>
          </p:nvSpPr>
          <p:spPr bwMode="auto">
            <a:xfrm>
              <a:off x="2992" y="2074"/>
              <a:ext cx="117" cy="135"/>
            </a:xfrm>
            <a:custGeom>
              <a:avLst/>
              <a:gdLst>
                <a:gd name="T0" fmla="*/ 75 w 91"/>
                <a:gd name="T1" fmla="*/ 40 h 104"/>
                <a:gd name="T2" fmla="*/ 46 w 91"/>
                <a:gd name="T3" fmla="*/ 14 h 104"/>
                <a:gd name="T4" fmla="*/ 16 w 91"/>
                <a:gd name="T5" fmla="*/ 38 h 104"/>
                <a:gd name="T6" fmla="*/ 16 w 91"/>
                <a:gd name="T7" fmla="*/ 104 h 104"/>
                <a:gd name="T8" fmla="*/ 0 w 91"/>
                <a:gd name="T9" fmla="*/ 104 h 104"/>
                <a:gd name="T10" fmla="*/ 0 w 91"/>
                <a:gd name="T11" fmla="*/ 1 h 104"/>
                <a:gd name="T12" fmla="*/ 15 w 91"/>
                <a:gd name="T13" fmla="*/ 1 h 104"/>
                <a:gd name="T14" fmla="*/ 15 w 91"/>
                <a:gd name="T15" fmla="*/ 19 h 104"/>
                <a:gd name="T16" fmla="*/ 18 w 91"/>
                <a:gd name="T17" fmla="*/ 19 h 104"/>
                <a:gd name="T18" fmla="*/ 52 w 91"/>
                <a:gd name="T19" fmla="*/ 0 h 104"/>
                <a:gd name="T20" fmla="*/ 91 w 91"/>
                <a:gd name="T21" fmla="*/ 38 h 104"/>
                <a:gd name="T22" fmla="*/ 91 w 91"/>
                <a:gd name="T23" fmla="*/ 104 h 104"/>
                <a:gd name="T24" fmla="*/ 75 w 91"/>
                <a:gd name="T25" fmla="*/ 104 h 104"/>
                <a:gd name="T26" fmla="*/ 75 w 91"/>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04">
                  <a:moveTo>
                    <a:pt x="75" y="40"/>
                  </a:moveTo>
                  <a:cubicBezTo>
                    <a:pt x="75" y="23"/>
                    <a:pt x="63" y="14"/>
                    <a:pt x="46" y="14"/>
                  </a:cubicBezTo>
                  <a:cubicBezTo>
                    <a:pt x="34" y="14"/>
                    <a:pt x="16"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8" y="0"/>
                    <a:pt x="52" y="0"/>
                  </a:cubicBezTo>
                  <a:cubicBezTo>
                    <a:pt x="75" y="0"/>
                    <a:pt x="91" y="11"/>
                    <a:pt x="91" y="38"/>
                  </a:cubicBezTo>
                  <a:cubicBezTo>
                    <a:pt x="91" y="104"/>
                    <a:pt x="91" y="104"/>
                    <a:pt x="91" y="104"/>
                  </a:cubicBezTo>
                  <a:cubicBezTo>
                    <a:pt x="75" y="104"/>
                    <a:pt x="75" y="104"/>
                    <a:pt x="75" y="104"/>
                  </a:cubicBezTo>
                  <a:lnTo>
                    <a:pt x="75"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0">
              <a:extLst>
                <a:ext uri="{FF2B5EF4-FFF2-40B4-BE49-F238E27FC236}">
                  <a16:creationId xmlns:a16="http://schemas.microsoft.com/office/drawing/2014/main" id="{BD1312E0-563A-4FDF-B571-17BE2B3C3653}"/>
                </a:ext>
              </a:extLst>
            </p:cNvPr>
            <p:cNvSpPr>
              <a:spLocks noEditPoints="1"/>
            </p:cNvSpPr>
            <p:nvPr userDrawn="1"/>
          </p:nvSpPr>
          <p:spPr bwMode="auto">
            <a:xfrm>
              <a:off x="3136" y="2015"/>
              <a:ext cx="129" cy="197"/>
            </a:xfrm>
            <a:custGeom>
              <a:avLst/>
              <a:gdLst>
                <a:gd name="T0" fmla="*/ 100 w 100"/>
                <a:gd name="T1" fmla="*/ 0 h 152"/>
                <a:gd name="T2" fmla="*/ 100 w 100"/>
                <a:gd name="T3" fmla="*/ 150 h 152"/>
                <a:gd name="T4" fmla="*/ 83 w 100"/>
                <a:gd name="T5" fmla="*/ 150 h 152"/>
                <a:gd name="T6" fmla="*/ 83 w 100"/>
                <a:gd name="T7" fmla="*/ 137 h 152"/>
                <a:gd name="T8" fmla="*/ 80 w 100"/>
                <a:gd name="T9" fmla="*/ 137 h 152"/>
                <a:gd name="T10" fmla="*/ 49 w 100"/>
                <a:gd name="T11" fmla="*/ 152 h 152"/>
                <a:gd name="T12" fmla="*/ 0 w 100"/>
                <a:gd name="T13" fmla="*/ 100 h 152"/>
                <a:gd name="T14" fmla="*/ 52 w 100"/>
                <a:gd name="T15" fmla="*/ 45 h 152"/>
                <a:gd name="T16" fmla="*/ 83 w 100"/>
                <a:gd name="T17" fmla="*/ 61 h 152"/>
                <a:gd name="T18" fmla="*/ 83 w 100"/>
                <a:gd name="T19" fmla="*/ 0 h 152"/>
                <a:gd name="T20" fmla="*/ 100 w 100"/>
                <a:gd name="T21" fmla="*/ 0 h 152"/>
                <a:gd name="T22" fmla="*/ 83 w 100"/>
                <a:gd name="T23" fmla="*/ 109 h 152"/>
                <a:gd name="T24" fmla="*/ 83 w 100"/>
                <a:gd name="T25" fmla="*/ 81 h 152"/>
                <a:gd name="T26" fmla="*/ 54 w 100"/>
                <a:gd name="T27" fmla="*/ 59 h 152"/>
                <a:gd name="T28" fmla="*/ 17 w 100"/>
                <a:gd name="T29" fmla="*/ 99 h 152"/>
                <a:gd name="T30" fmla="*/ 54 w 100"/>
                <a:gd name="T31" fmla="*/ 138 h 152"/>
                <a:gd name="T32" fmla="*/ 83 w 100"/>
                <a:gd name="T33" fmla="*/ 10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52">
                  <a:moveTo>
                    <a:pt x="100" y="0"/>
                  </a:moveTo>
                  <a:cubicBezTo>
                    <a:pt x="100" y="150"/>
                    <a:pt x="100" y="150"/>
                    <a:pt x="100" y="150"/>
                  </a:cubicBezTo>
                  <a:cubicBezTo>
                    <a:pt x="83" y="150"/>
                    <a:pt x="83" y="150"/>
                    <a:pt x="83" y="150"/>
                  </a:cubicBezTo>
                  <a:cubicBezTo>
                    <a:pt x="83" y="137"/>
                    <a:pt x="83" y="137"/>
                    <a:pt x="83" y="137"/>
                  </a:cubicBezTo>
                  <a:cubicBezTo>
                    <a:pt x="80" y="137"/>
                    <a:pt x="80" y="137"/>
                    <a:pt x="80" y="137"/>
                  </a:cubicBezTo>
                  <a:cubicBezTo>
                    <a:pt x="72" y="147"/>
                    <a:pt x="62" y="152"/>
                    <a:pt x="49" y="152"/>
                  </a:cubicBezTo>
                  <a:cubicBezTo>
                    <a:pt x="21" y="152"/>
                    <a:pt x="0" y="131"/>
                    <a:pt x="0" y="100"/>
                  </a:cubicBezTo>
                  <a:cubicBezTo>
                    <a:pt x="0" y="66"/>
                    <a:pt x="24" y="45"/>
                    <a:pt x="52" y="45"/>
                  </a:cubicBezTo>
                  <a:cubicBezTo>
                    <a:pt x="64" y="45"/>
                    <a:pt x="80" y="51"/>
                    <a:pt x="83" y="61"/>
                  </a:cubicBezTo>
                  <a:cubicBezTo>
                    <a:pt x="83" y="0"/>
                    <a:pt x="83" y="0"/>
                    <a:pt x="83" y="0"/>
                  </a:cubicBezTo>
                  <a:lnTo>
                    <a:pt x="100" y="0"/>
                  </a:lnTo>
                  <a:close/>
                  <a:moveTo>
                    <a:pt x="83" y="109"/>
                  </a:moveTo>
                  <a:cubicBezTo>
                    <a:pt x="83" y="81"/>
                    <a:pt x="83" y="81"/>
                    <a:pt x="83" y="81"/>
                  </a:cubicBezTo>
                  <a:cubicBezTo>
                    <a:pt x="83" y="67"/>
                    <a:pt x="70" y="59"/>
                    <a:pt x="54" y="59"/>
                  </a:cubicBezTo>
                  <a:cubicBezTo>
                    <a:pt x="36" y="59"/>
                    <a:pt x="17" y="72"/>
                    <a:pt x="17" y="99"/>
                  </a:cubicBezTo>
                  <a:cubicBezTo>
                    <a:pt x="17" y="124"/>
                    <a:pt x="35" y="138"/>
                    <a:pt x="54" y="138"/>
                  </a:cubicBezTo>
                  <a:cubicBezTo>
                    <a:pt x="69" y="138"/>
                    <a:pt x="83" y="125"/>
                    <a:pt x="83" y="109"/>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1">
              <a:extLst>
                <a:ext uri="{FF2B5EF4-FFF2-40B4-BE49-F238E27FC236}">
                  <a16:creationId xmlns:a16="http://schemas.microsoft.com/office/drawing/2014/main" id="{E928D216-A413-43E9-A3A3-89C6AAD57E3B}"/>
                </a:ext>
              </a:extLst>
            </p:cNvPr>
            <p:cNvSpPr>
              <a:spLocks noEditPoints="1"/>
            </p:cNvSpPr>
            <p:nvPr userDrawn="1"/>
          </p:nvSpPr>
          <p:spPr bwMode="auto">
            <a:xfrm>
              <a:off x="3293" y="2073"/>
              <a:ext cx="113"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4 h 108"/>
                <a:gd name="T16" fmla="*/ 11 w 88"/>
                <a:gd name="T17" fmla="*/ 28 h 108"/>
                <a:gd name="T18" fmla="*/ 8 w 88"/>
                <a:gd name="T19" fmla="*/ 28 h 108"/>
                <a:gd name="T20" fmla="*/ 8 w 88"/>
                <a:gd name="T21" fmla="*/ 13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49" y="108"/>
                    <a:pt x="36" y="108"/>
                  </a:cubicBezTo>
                  <a:cubicBezTo>
                    <a:pt x="15" y="108"/>
                    <a:pt x="0" y="95"/>
                    <a:pt x="0" y="77"/>
                  </a:cubicBezTo>
                  <a:cubicBezTo>
                    <a:pt x="0" y="56"/>
                    <a:pt x="16" y="47"/>
                    <a:pt x="40" y="42"/>
                  </a:cubicBezTo>
                  <a:cubicBezTo>
                    <a:pt x="47" y="40"/>
                    <a:pt x="62" y="38"/>
                    <a:pt x="70" y="37"/>
                  </a:cubicBezTo>
                  <a:cubicBezTo>
                    <a:pt x="71" y="34"/>
                    <a:pt x="71" y="34"/>
                    <a:pt x="71" y="34"/>
                  </a:cubicBezTo>
                  <a:cubicBezTo>
                    <a:pt x="68" y="23"/>
                    <a:pt x="58" y="14"/>
                    <a:pt x="44" y="14"/>
                  </a:cubicBezTo>
                  <a:cubicBezTo>
                    <a:pt x="29" y="14"/>
                    <a:pt x="20" y="19"/>
                    <a:pt x="11" y="28"/>
                  </a:cubicBezTo>
                  <a:cubicBezTo>
                    <a:pt x="8" y="28"/>
                    <a:pt x="8" y="28"/>
                    <a:pt x="8" y="28"/>
                  </a:cubicBezTo>
                  <a:cubicBezTo>
                    <a:pt x="8" y="13"/>
                    <a:pt x="8" y="13"/>
                    <a:pt x="8" y="13"/>
                  </a:cubicBezTo>
                  <a:cubicBezTo>
                    <a:pt x="16"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2">
              <a:extLst>
                <a:ext uri="{FF2B5EF4-FFF2-40B4-BE49-F238E27FC236}">
                  <a16:creationId xmlns:a16="http://schemas.microsoft.com/office/drawing/2014/main" id="{79313155-5C9E-44A2-A8BC-C8EDD6C3BA06}"/>
                </a:ext>
              </a:extLst>
            </p:cNvPr>
            <p:cNvSpPr>
              <a:spLocks/>
            </p:cNvSpPr>
            <p:nvPr userDrawn="1"/>
          </p:nvSpPr>
          <p:spPr bwMode="auto">
            <a:xfrm>
              <a:off x="3441" y="2074"/>
              <a:ext cx="213" cy="135"/>
            </a:xfrm>
            <a:custGeom>
              <a:avLst/>
              <a:gdLst>
                <a:gd name="T0" fmla="*/ 75 w 165"/>
                <a:gd name="T1" fmla="*/ 38 h 104"/>
                <a:gd name="T2" fmla="*/ 46 w 165"/>
                <a:gd name="T3" fmla="*/ 14 h 104"/>
                <a:gd name="T4" fmla="*/ 16 w 165"/>
                <a:gd name="T5" fmla="*/ 38 h 104"/>
                <a:gd name="T6" fmla="*/ 16 w 165"/>
                <a:gd name="T7" fmla="*/ 104 h 104"/>
                <a:gd name="T8" fmla="*/ 0 w 165"/>
                <a:gd name="T9" fmla="*/ 104 h 104"/>
                <a:gd name="T10" fmla="*/ 0 w 165"/>
                <a:gd name="T11" fmla="*/ 1 h 104"/>
                <a:gd name="T12" fmla="*/ 16 w 165"/>
                <a:gd name="T13" fmla="*/ 1 h 104"/>
                <a:gd name="T14" fmla="*/ 16 w 165"/>
                <a:gd name="T15" fmla="*/ 19 h 104"/>
                <a:gd name="T16" fmla="*/ 18 w 165"/>
                <a:gd name="T17" fmla="*/ 19 h 104"/>
                <a:gd name="T18" fmla="*/ 51 w 165"/>
                <a:gd name="T19" fmla="*/ 0 h 104"/>
                <a:gd name="T20" fmla="*/ 86 w 165"/>
                <a:gd name="T21" fmla="*/ 21 h 104"/>
                <a:gd name="T22" fmla="*/ 89 w 165"/>
                <a:gd name="T23" fmla="*/ 21 h 104"/>
                <a:gd name="T24" fmla="*/ 125 w 165"/>
                <a:gd name="T25" fmla="*/ 0 h 104"/>
                <a:gd name="T26" fmla="*/ 165 w 165"/>
                <a:gd name="T27" fmla="*/ 37 h 104"/>
                <a:gd name="T28" fmla="*/ 165 w 165"/>
                <a:gd name="T29" fmla="*/ 104 h 104"/>
                <a:gd name="T30" fmla="*/ 149 w 165"/>
                <a:gd name="T31" fmla="*/ 104 h 104"/>
                <a:gd name="T32" fmla="*/ 149 w 165"/>
                <a:gd name="T33" fmla="*/ 38 h 104"/>
                <a:gd name="T34" fmla="*/ 121 w 165"/>
                <a:gd name="T35" fmla="*/ 14 h 104"/>
                <a:gd name="T36" fmla="*/ 91 w 165"/>
                <a:gd name="T37" fmla="*/ 39 h 104"/>
                <a:gd name="T38" fmla="*/ 91 w 165"/>
                <a:gd name="T39" fmla="*/ 104 h 104"/>
                <a:gd name="T40" fmla="*/ 75 w 165"/>
                <a:gd name="T41" fmla="*/ 104 h 104"/>
                <a:gd name="T42" fmla="*/ 75 w 165"/>
                <a:gd name="T43" fmla="*/ 3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04">
                  <a:moveTo>
                    <a:pt x="75" y="38"/>
                  </a:moveTo>
                  <a:cubicBezTo>
                    <a:pt x="75" y="23"/>
                    <a:pt x="63" y="14"/>
                    <a:pt x="46" y="14"/>
                  </a:cubicBezTo>
                  <a:cubicBezTo>
                    <a:pt x="35" y="14"/>
                    <a:pt x="17" y="23"/>
                    <a:pt x="16" y="38"/>
                  </a:cubicBezTo>
                  <a:cubicBezTo>
                    <a:pt x="16" y="104"/>
                    <a:pt x="16" y="104"/>
                    <a:pt x="16" y="104"/>
                  </a:cubicBezTo>
                  <a:cubicBezTo>
                    <a:pt x="0" y="104"/>
                    <a:pt x="0" y="104"/>
                    <a:pt x="0" y="104"/>
                  </a:cubicBezTo>
                  <a:cubicBezTo>
                    <a:pt x="0" y="1"/>
                    <a:pt x="0" y="1"/>
                    <a:pt x="0" y="1"/>
                  </a:cubicBezTo>
                  <a:cubicBezTo>
                    <a:pt x="16" y="1"/>
                    <a:pt x="16" y="1"/>
                    <a:pt x="16" y="1"/>
                  </a:cubicBezTo>
                  <a:cubicBezTo>
                    <a:pt x="16" y="19"/>
                    <a:pt x="16" y="19"/>
                    <a:pt x="16" y="19"/>
                  </a:cubicBezTo>
                  <a:cubicBezTo>
                    <a:pt x="18" y="19"/>
                    <a:pt x="18" y="19"/>
                    <a:pt x="18" y="19"/>
                  </a:cubicBezTo>
                  <a:cubicBezTo>
                    <a:pt x="25" y="5"/>
                    <a:pt x="39" y="0"/>
                    <a:pt x="51" y="0"/>
                  </a:cubicBezTo>
                  <a:cubicBezTo>
                    <a:pt x="72" y="0"/>
                    <a:pt x="82" y="9"/>
                    <a:pt x="86" y="21"/>
                  </a:cubicBezTo>
                  <a:cubicBezTo>
                    <a:pt x="89" y="21"/>
                    <a:pt x="89" y="21"/>
                    <a:pt x="89" y="21"/>
                  </a:cubicBezTo>
                  <a:cubicBezTo>
                    <a:pt x="95" y="7"/>
                    <a:pt x="112" y="0"/>
                    <a:pt x="125" y="0"/>
                  </a:cubicBezTo>
                  <a:cubicBezTo>
                    <a:pt x="149" y="0"/>
                    <a:pt x="165" y="11"/>
                    <a:pt x="165" y="37"/>
                  </a:cubicBezTo>
                  <a:cubicBezTo>
                    <a:pt x="165" y="104"/>
                    <a:pt x="165" y="104"/>
                    <a:pt x="165" y="104"/>
                  </a:cubicBezTo>
                  <a:cubicBezTo>
                    <a:pt x="149" y="104"/>
                    <a:pt x="149" y="104"/>
                    <a:pt x="149" y="104"/>
                  </a:cubicBezTo>
                  <a:cubicBezTo>
                    <a:pt x="149" y="38"/>
                    <a:pt x="149" y="38"/>
                    <a:pt x="149" y="38"/>
                  </a:cubicBezTo>
                  <a:cubicBezTo>
                    <a:pt x="149" y="23"/>
                    <a:pt x="137" y="14"/>
                    <a:pt x="121" y="14"/>
                  </a:cubicBezTo>
                  <a:cubicBezTo>
                    <a:pt x="110" y="14"/>
                    <a:pt x="91" y="24"/>
                    <a:pt x="91" y="39"/>
                  </a:cubicBezTo>
                  <a:cubicBezTo>
                    <a:pt x="91" y="104"/>
                    <a:pt x="91" y="104"/>
                    <a:pt x="91" y="104"/>
                  </a:cubicBezTo>
                  <a:cubicBezTo>
                    <a:pt x="75" y="104"/>
                    <a:pt x="75" y="104"/>
                    <a:pt x="75" y="104"/>
                  </a:cubicBezTo>
                  <a:lnTo>
                    <a:pt x="75" y="38"/>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3">
              <a:extLst>
                <a:ext uri="{FF2B5EF4-FFF2-40B4-BE49-F238E27FC236}">
                  <a16:creationId xmlns:a16="http://schemas.microsoft.com/office/drawing/2014/main" id="{912097FE-6C56-4EAC-BC44-5239D5900E6A}"/>
                </a:ext>
              </a:extLst>
            </p:cNvPr>
            <p:cNvSpPr>
              <a:spLocks noEditPoints="1"/>
            </p:cNvSpPr>
            <p:nvPr userDrawn="1"/>
          </p:nvSpPr>
          <p:spPr bwMode="auto">
            <a:xfrm>
              <a:off x="3687" y="2016"/>
              <a:ext cx="22" cy="193"/>
            </a:xfrm>
            <a:custGeom>
              <a:avLst/>
              <a:gdLst>
                <a:gd name="T0" fmla="*/ 0 w 22"/>
                <a:gd name="T1" fmla="*/ 27 h 193"/>
                <a:gd name="T2" fmla="*/ 0 w 22"/>
                <a:gd name="T3" fmla="*/ 0 h 193"/>
                <a:gd name="T4" fmla="*/ 22 w 22"/>
                <a:gd name="T5" fmla="*/ 0 h 193"/>
                <a:gd name="T6" fmla="*/ 22 w 22"/>
                <a:gd name="T7" fmla="*/ 27 h 193"/>
                <a:gd name="T8" fmla="*/ 0 w 22"/>
                <a:gd name="T9" fmla="*/ 27 h 193"/>
                <a:gd name="T10" fmla="*/ 0 w 22"/>
                <a:gd name="T11" fmla="*/ 193 h 193"/>
                <a:gd name="T12" fmla="*/ 0 w 22"/>
                <a:gd name="T13" fmla="*/ 60 h 193"/>
                <a:gd name="T14" fmla="*/ 22 w 22"/>
                <a:gd name="T15" fmla="*/ 60 h 193"/>
                <a:gd name="T16" fmla="*/ 22 w 22"/>
                <a:gd name="T17" fmla="*/ 193 h 193"/>
                <a:gd name="T18" fmla="*/ 0 w 22"/>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93">
                  <a:moveTo>
                    <a:pt x="0" y="27"/>
                  </a:moveTo>
                  <a:lnTo>
                    <a:pt x="0" y="0"/>
                  </a:lnTo>
                  <a:lnTo>
                    <a:pt x="22" y="0"/>
                  </a:lnTo>
                  <a:lnTo>
                    <a:pt x="22" y="27"/>
                  </a:lnTo>
                  <a:lnTo>
                    <a:pt x="0" y="27"/>
                  </a:lnTo>
                  <a:close/>
                  <a:moveTo>
                    <a:pt x="0" y="193"/>
                  </a:moveTo>
                  <a:lnTo>
                    <a:pt x="0" y="60"/>
                  </a:lnTo>
                  <a:lnTo>
                    <a:pt x="22" y="60"/>
                  </a:lnTo>
                  <a:lnTo>
                    <a:pt x="22"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4">
              <a:extLst>
                <a:ext uri="{FF2B5EF4-FFF2-40B4-BE49-F238E27FC236}">
                  <a16:creationId xmlns:a16="http://schemas.microsoft.com/office/drawing/2014/main" id="{5EBAEF3C-6BBB-4484-8C62-82CD2A7AA4D9}"/>
                </a:ext>
              </a:extLst>
            </p:cNvPr>
            <p:cNvSpPr>
              <a:spLocks/>
            </p:cNvSpPr>
            <p:nvPr userDrawn="1"/>
          </p:nvSpPr>
          <p:spPr bwMode="auto">
            <a:xfrm>
              <a:off x="3739"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5"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9"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5">
              <a:extLst>
                <a:ext uri="{FF2B5EF4-FFF2-40B4-BE49-F238E27FC236}">
                  <a16:creationId xmlns:a16="http://schemas.microsoft.com/office/drawing/2014/main" id="{1745C2F6-59C4-4CC8-80FC-AB7251C47FC7}"/>
                </a:ext>
              </a:extLst>
            </p:cNvPr>
            <p:cNvSpPr>
              <a:spLocks noEditPoints="1"/>
            </p:cNvSpPr>
            <p:nvPr userDrawn="1"/>
          </p:nvSpPr>
          <p:spPr bwMode="auto">
            <a:xfrm>
              <a:off x="3857" y="2073"/>
              <a:ext cx="125" cy="140"/>
            </a:xfrm>
            <a:custGeom>
              <a:avLst/>
              <a:gdLst>
                <a:gd name="T0" fmla="*/ 16 w 97"/>
                <a:gd name="T1" fmla="*/ 55 h 108"/>
                <a:gd name="T2" fmla="*/ 16 w 97"/>
                <a:gd name="T3" fmla="*/ 56 h 108"/>
                <a:gd name="T4" fmla="*/ 19 w 97"/>
                <a:gd name="T5" fmla="*/ 72 h 108"/>
                <a:gd name="T6" fmla="*/ 55 w 97"/>
                <a:gd name="T7" fmla="*/ 94 h 108"/>
                <a:gd name="T8" fmla="*/ 89 w 97"/>
                <a:gd name="T9" fmla="*/ 82 h 108"/>
                <a:gd name="T10" fmla="*/ 92 w 97"/>
                <a:gd name="T11" fmla="*/ 82 h 108"/>
                <a:gd name="T12" fmla="*/ 92 w 97"/>
                <a:gd name="T13" fmla="*/ 95 h 108"/>
                <a:gd name="T14" fmla="*/ 55 w 97"/>
                <a:gd name="T15" fmla="*/ 108 h 108"/>
                <a:gd name="T16" fmla="*/ 0 w 97"/>
                <a:gd name="T17" fmla="*/ 53 h 108"/>
                <a:gd name="T18" fmla="*/ 49 w 97"/>
                <a:gd name="T19" fmla="*/ 0 h 108"/>
                <a:gd name="T20" fmla="*/ 97 w 97"/>
                <a:gd name="T21" fmla="*/ 55 h 108"/>
                <a:gd name="T22" fmla="*/ 16 w 97"/>
                <a:gd name="T23" fmla="*/ 55 h 108"/>
                <a:gd name="T24" fmla="*/ 17 w 97"/>
                <a:gd name="T25" fmla="*/ 42 h 108"/>
                <a:gd name="T26" fmla="*/ 80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7" y="94"/>
                    <a:pt x="55" y="94"/>
                  </a:cubicBezTo>
                  <a:cubicBezTo>
                    <a:pt x="65" y="94"/>
                    <a:pt x="78" y="90"/>
                    <a:pt x="89" y="82"/>
                  </a:cubicBezTo>
                  <a:cubicBezTo>
                    <a:pt x="92" y="82"/>
                    <a:pt x="92" y="82"/>
                    <a:pt x="92" y="82"/>
                  </a:cubicBezTo>
                  <a:cubicBezTo>
                    <a:pt x="92" y="95"/>
                    <a:pt x="92" y="95"/>
                    <a:pt x="92" y="95"/>
                  </a:cubicBezTo>
                  <a:cubicBezTo>
                    <a:pt x="82" y="105"/>
                    <a:pt x="66" y="108"/>
                    <a:pt x="55" y="108"/>
                  </a:cubicBezTo>
                  <a:cubicBezTo>
                    <a:pt x="20" y="108"/>
                    <a:pt x="0" y="90"/>
                    <a:pt x="0" y="53"/>
                  </a:cubicBezTo>
                  <a:cubicBezTo>
                    <a:pt x="0" y="24"/>
                    <a:pt x="18" y="0"/>
                    <a:pt x="49" y="0"/>
                  </a:cubicBezTo>
                  <a:cubicBezTo>
                    <a:pt x="84" y="0"/>
                    <a:pt x="96" y="24"/>
                    <a:pt x="97" y="55"/>
                  </a:cubicBezTo>
                  <a:lnTo>
                    <a:pt x="16" y="55"/>
                  </a:lnTo>
                  <a:close/>
                  <a:moveTo>
                    <a:pt x="17" y="42"/>
                  </a:moveTo>
                  <a:cubicBezTo>
                    <a:pt x="80" y="42"/>
                    <a:pt x="80" y="42"/>
                    <a:pt x="80" y="42"/>
                  </a:cubicBezTo>
                  <a:cubicBezTo>
                    <a:pt x="79"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6">
              <a:extLst>
                <a:ext uri="{FF2B5EF4-FFF2-40B4-BE49-F238E27FC236}">
                  <a16:creationId xmlns:a16="http://schemas.microsoft.com/office/drawing/2014/main" id="{95A095C4-B809-42AA-9AE4-EFDBA9789214}"/>
                </a:ext>
              </a:extLst>
            </p:cNvPr>
            <p:cNvSpPr>
              <a:spLocks/>
            </p:cNvSpPr>
            <p:nvPr userDrawn="1"/>
          </p:nvSpPr>
          <p:spPr bwMode="auto">
            <a:xfrm>
              <a:off x="4070" y="2017"/>
              <a:ext cx="146" cy="196"/>
            </a:xfrm>
            <a:custGeom>
              <a:avLst/>
              <a:gdLst>
                <a:gd name="T0" fmla="*/ 0 w 113"/>
                <a:gd name="T1" fmla="*/ 111 h 151"/>
                <a:gd name="T2" fmla="*/ 4 w 113"/>
                <a:gd name="T3" fmla="*/ 111 h 151"/>
                <a:gd name="T4" fmla="*/ 60 w 113"/>
                <a:gd name="T5" fmla="*/ 135 h 151"/>
                <a:gd name="T6" fmla="*/ 96 w 113"/>
                <a:gd name="T7" fmla="*/ 111 h 151"/>
                <a:gd name="T8" fmla="*/ 56 w 113"/>
                <a:gd name="T9" fmla="*/ 84 h 151"/>
                <a:gd name="T10" fmla="*/ 2 w 113"/>
                <a:gd name="T11" fmla="*/ 41 h 151"/>
                <a:gd name="T12" fmla="*/ 59 w 113"/>
                <a:gd name="T13" fmla="*/ 0 h 151"/>
                <a:gd name="T14" fmla="*/ 108 w 113"/>
                <a:gd name="T15" fmla="*/ 16 h 151"/>
                <a:gd name="T16" fmla="*/ 108 w 113"/>
                <a:gd name="T17" fmla="*/ 32 h 151"/>
                <a:gd name="T18" fmla="*/ 103 w 113"/>
                <a:gd name="T19" fmla="*/ 32 h 151"/>
                <a:gd name="T20" fmla="*/ 55 w 113"/>
                <a:gd name="T21" fmla="*/ 15 h 151"/>
                <a:gd name="T22" fmla="*/ 19 w 113"/>
                <a:gd name="T23" fmla="*/ 41 h 151"/>
                <a:gd name="T24" fmla="*/ 58 w 113"/>
                <a:gd name="T25" fmla="*/ 68 h 151"/>
                <a:gd name="T26" fmla="*/ 113 w 113"/>
                <a:gd name="T27" fmla="*/ 111 h 151"/>
                <a:gd name="T28" fmla="*/ 60 w 113"/>
                <a:gd name="T29" fmla="*/ 151 h 151"/>
                <a:gd name="T30" fmla="*/ 0 w 113"/>
                <a:gd name="T31" fmla="*/ 131 h 151"/>
                <a:gd name="T32" fmla="*/ 0 w 113"/>
                <a:gd name="T33" fmla="*/ 11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51">
                  <a:moveTo>
                    <a:pt x="0" y="111"/>
                  </a:moveTo>
                  <a:cubicBezTo>
                    <a:pt x="4" y="111"/>
                    <a:pt x="4" y="111"/>
                    <a:pt x="4" y="111"/>
                  </a:cubicBezTo>
                  <a:cubicBezTo>
                    <a:pt x="18" y="125"/>
                    <a:pt x="41" y="135"/>
                    <a:pt x="60" y="135"/>
                  </a:cubicBezTo>
                  <a:cubicBezTo>
                    <a:pt x="84" y="135"/>
                    <a:pt x="96" y="122"/>
                    <a:pt x="96" y="111"/>
                  </a:cubicBezTo>
                  <a:cubicBezTo>
                    <a:pt x="96" y="93"/>
                    <a:pt x="76" y="88"/>
                    <a:pt x="56" y="84"/>
                  </a:cubicBezTo>
                  <a:cubicBezTo>
                    <a:pt x="31" y="78"/>
                    <a:pt x="2" y="72"/>
                    <a:pt x="2" y="41"/>
                  </a:cubicBezTo>
                  <a:cubicBezTo>
                    <a:pt x="2" y="18"/>
                    <a:pt x="23" y="0"/>
                    <a:pt x="59" y="0"/>
                  </a:cubicBezTo>
                  <a:cubicBezTo>
                    <a:pt x="80" y="0"/>
                    <a:pt x="99" y="8"/>
                    <a:pt x="108" y="16"/>
                  </a:cubicBezTo>
                  <a:cubicBezTo>
                    <a:pt x="108" y="32"/>
                    <a:pt x="108" y="32"/>
                    <a:pt x="108" y="32"/>
                  </a:cubicBezTo>
                  <a:cubicBezTo>
                    <a:pt x="103" y="32"/>
                    <a:pt x="103" y="32"/>
                    <a:pt x="103" y="32"/>
                  </a:cubicBezTo>
                  <a:cubicBezTo>
                    <a:pt x="93" y="23"/>
                    <a:pt x="76" y="15"/>
                    <a:pt x="55" y="15"/>
                  </a:cubicBezTo>
                  <a:cubicBezTo>
                    <a:pt x="33" y="15"/>
                    <a:pt x="19" y="27"/>
                    <a:pt x="19" y="41"/>
                  </a:cubicBezTo>
                  <a:cubicBezTo>
                    <a:pt x="19" y="58"/>
                    <a:pt x="39" y="63"/>
                    <a:pt x="58" y="68"/>
                  </a:cubicBezTo>
                  <a:cubicBezTo>
                    <a:pt x="83" y="74"/>
                    <a:pt x="113" y="79"/>
                    <a:pt x="113" y="111"/>
                  </a:cubicBezTo>
                  <a:cubicBezTo>
                    <a:pt x="113" y="133"/>
                    <a:pt x="94" y="151"/>
                    <a:pt x="60" y="151"/>
                  </a:cubicBezTo>
                  <a:cubicBezTo>
                    <a:pt x="36" y="151"/>
                    <a:pt x="18" y="145"/>
                    <a:pt x="0" y="131"/>
                  </a:cubicBezTo>
                  <a:lnTo>
                    <a:pt x="0" y="11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7">
              <a:extLst>
                <a:ext uri="{FF2B5EF4-FFF2-40B4-BE49-F238E27FC236}">
                  <a16:creationId xmlns:a16="http://schemas.microsoft.com/office/drawing/2014/main" id="{D5C732C6-146B-4185-897F-1FE97DE8755E}"/>
                </a:ext>
              </a:extLst>
            </p:cNvPr>
            <p:cNvSpPr>
              <a:spLocks noEditPoints="1"/>
            </p:cNvSpPr>
            <p:nvPr userDrawn="1"/>
          </p:nvSpPr>
          <p:spPr bwMode="auto">
            <a:xfrm>
              <a:off x="4243" y="2016"/>
              <a:ext cx="20" cy="193"/>
            </a:xfrm>
            <a:custGeom>
              <a:avLst/>
              <a:gdLst>
                <a:gd name="T0" fmla="*/ 0 w 20"/>
                <a:gd name="T1" fmla="*/ 27 h 193"/>
                <a:gd name="T2" fmla="*/ 0 w 20"/>
                <a:gd name="T3" fmla="*/ 0 h 193"/>
                <a:gd name="T4" fmla="*/ 20 w 20"/>
                <a:gd name="T5" fmla="*/ 0 h 193"/>
                <a:gd name="T6" fmla="*/ 20 w 20"/>
                <a:gd name="T7" fmla="*/ 27 h 193"/>
                <a:gd name="T8" fmla="*/ 0 w 20"/>
                <a:gd name="T9" fmla="*/ 27 h 193"/>
                <a:gd name="T10" fmla="*/ 0 w 20"/>
                <a:gd name="T11" fmla="*/ 193 h 193"/>
                <a:gd name="T12" fmla="*/ 0 w 20"/>
                <a:gd name="T13" fmla="*/ 60 h 193"/>
                <a:gd name="T14" fmla="*/ 20 w 20"/>
                <a:gd name="T15" fmla="*/ 60 h 193"/>
                <a:gd name="T16" fmla="*/ 20 w 20"/>
                <a:gd name="T17" fmla="*/ 193 h 193"/>
                <a:gd name="T18" fmla="*/ 0 w 20"/>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3">
                  <a:moveTo>
                    <a:pt x="0" y="27"/>
                  </a:moveTo>
                  <a:lnTo>
                    <a:pt x="0" y="0"/>
                  </a:lnTo>
                  <a:lnTo>
                    <a:pt x="20" y="0"/>
                  </a:lnTo>
                  <a:lnTo>
                    <a:pt x="20" y="27"/>
                  </a:lnTo>
                  <a:lnTo>
                    <a:pt x="0" y="27"/>
                  </a:lnTo>
                  <a:close/>
                  <a:moveTo>
                    <a:pt x="0" y="193"/>
                  </a:moveTo>
                  <a:lnTo>
                    <a:pt x="0" y="60"/>
                  </a:lnTo>
                  <a:lnTo>
                    <a:pt x="20" y="60"/>
                  </a:lnTo>
                  <a:lnTo>
                    <a:pt x="20"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8">
              <a:extLst>
                <a:ext uri="{FF2B5EF4-FFF2-40B4-BE49-F238E27FC236}">
                  <a16:creationId xmlns:a16="http://schemas.microsoft.com/office/drawing/2014/main" id="{766C1F2E-31C7-4A54-A68C-52FCDF6E375F}"/>
                </a:ext>
              </a:extLst>
            </p:cNvPr>
            <p:cNvSpPr>
              <a:spLocks/>
            </p:cNvSpPr>
            <p:nvPr userDrawn="1"/>
          </p:nvSpPr>
          <p:spPr bwMode="auto">
            <a:xfrm>
              <a:off x="4301" y="2013"/>
              <a:ext cx="116" cy="196"/>
            </a:xfrm>
            <a:custGeom>
              <a:avLst/>
              <a:gdLst>
                <a:gd name="T0" fmla="*/ 74 w 90"/>
                <a:gd name="T1" fmla="*/ 87 h 151"/>
                <a:gd name="T2" fmla="*/ 46 w 90"/>
                <a:gd name="T3" fmla="*/ 61 h 151"/>
                <a:gd name="T4" fmla="*/ 16 w 90"/>
                <a:gd name="T5" fmla="*/ 85 h 151"/>
                <a:gd name="T6" fmla="*/ 16 w 90"/>
                <a:gd name="T7" fmla="*/ 151 h 151"/>
                <a:gd name="T8" fmla="*/ 0 w 90"/>
                <a:gd name="T9" fmla="*/ 151 h 151"/>
                <a:gd name="T10" fmla="*/ 0 w 90"/>
                <a:gd name="T11" fmla="*/ 0 h 151"/>
                <a:gd name="T12" fmla="*/ 16 w 90"/>
                <a:gd name="T13" fmla="*/ 0 h 151"/>
                <a:gd name="T14" fmla="*/ 16 w 90"/>
                <a:gd name="T15" fmla="*/ 66 h 151"/>
                <a:gd name="T16" fmla="*/ 18 w 90"/>
                <a:gd name="T17" fmla="*/ 66 h 151"/>
                <a:gd name="T18" fmla="*/ 51 w 90"/>
                <a:gd name="T19" fmla="*/ 47 h 151"/>
                <a:gd name="T20" fmla="*/ 90 w 90"/>
                <a:gd name="T21" fmla="*/ 85 h 151"/>
                <a:gd name="T22" fmla="*/ 90 w 90"/>
                <a:gd name="T23" fmla="*/ 151 h 151"/>
                <a:gd name="T24" fmla="*/ 74 w 90"/>
                <a:gd name="T25" fmla="*/ 151 h 151"/>
                <a:gd name="T26" fmla="*/ 74 w 90"/>
                <a:gd name="T27"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51">
                  <a:moveTo>
                    <a:pt x="74" y="87"/>
                  </a:moveTo>
                  <a:cubicBezTo>
                    <a:pt x="74" y="70"/>
                    <a:pt x="62" y="61"/>
                    <a:pt x="46" y="61"/>
                  </a:cubicBezTo>
                  <a:cubicBezTo>
                    <a:pt x="34" y="61"/>
                    <a:pt x="17" y="70"/>
                    <a:pt x="16" y="85"/>
                  </a:cubicBezTo>
                  <a:cubicBezTo>
                    <a:pt x="16" y="151"/>
                    <a:pt x="16" y="151"/>
                    <a:pt x="16" y="151"/>
                  </a:cubicBezTo>
                  <a:cubicBezTo>
                    <a:pt x="0" y="151"/>
                    <a:pt x="0" y="151"/>
                    <a:pt x="0" y="151"/>
                  </a:cubicBezTo>
                  <a:cubicBezTo>
                    <a:pt x="0" y="0"/>
                    <a:pt x="0" y="0"/>
                    <a:pt x="0" y="0"/>
                  </a:cubicBezTo>
                  <a:cubicBezTo>
                    <a:pt x="16" y="0"/>
                    <a:pt x="16" y="0"/>
                    <a:pt x="16" y="0"/>
                  </a:cubicBezTo>
                  <a:cubicBezTo>
                    <a:pt x="16" y="66"/>
                    <a:pt x="16" y="66"/>
                    <a:pt x="16" y="66"/>
                  </a:cubicBezTo>
                  <a:cubicBezTo>
                    <a:pt x="18" y="66"/>
                    <a:pt x="18" y="66"/>
                    <a:pt x="18" y="66"/>
                  </a:cubicBezTo>
                  <a:cubicBezTo>
                    <a:pt x="24" y="52"/>
                    <a:pt x="37" y="47"/>
                    <a:pt x="51" y="47"/>
                  </a:cubicBezTo>
                  <a:cubicBezTo>
                    <a:pt x="74" y="47"/>
                    <a:pt x="90" y="58"/>
                    <a:pt x="90" y="85"/>
                  </a:cubicBezTo>
                  <a:cubicBezTo>
                    <a:pt x="90" y="151"/>
                    <a:pt x="90" y="151"/>
                    <a:pt x="90" y="151"/>
                  </a:cubicBezTo>
                  <a:cubicBezTo>
                    <a:pt x="74" y="151"/>
                    <a:pt x="74" y="151"/>
                    <a:pt x="74" y="151"/>
                  </a:cubicBezTo>
                  <a:lnTo>
                    <a:pt x="74" y="87"/>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9">
              <a:extLst>
                <a:ext uri="{FF2B5EF4-FFF2-40B4-BE49-F238E27FC236}">
                  <a16:creationId xmlns:a16="http://schemas.microsoft.com/office/drawing/2014/main" id="{CE2175A7-CD90-4168-B5AB-C8CF85C642AC}"/>
                </a:ext>
              </a:extLst>
            </p:cNvPr>
            <p:cNvSpPr>
              <a:spLocks/>
            </p:cNvSpPr>
            <p:nvPr userDrawn="1"/>
          </p:nvSpPr>
          <p:spPr bwMode="auto">
            <a:xfrm>
              <a:off x="4433"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0">
              <a:extLst>
                <a:ext uri="{FF2B5EF4-FFF2-40B4-BE49-F238E27FC236}">
                  <a16:creationId xmlns:a16="http://schemas.microsoft.com/office/drawing/2014/main" id="{FEE92A99-676D-45CB-8453-B91A4688BD00}"/>
                </a:ext>
              </a:extLst>
            </p:cNvPr>
            <p:cNvSpPr>
              <a:spLocks noEditPoints="1"/>
            </p:cNvSpPr>
            <p:nvPr userDrawn="1"/>
          </p:nvSpPr>
          <p:spPr bwMode="auto">
            <a:xfrm>
              <a:off x="4527" y="2073"/>
              <a:ext cx="114" cy="140"/>
            </a:xfrm>
            <a:custGeom>
              <a:avLst/>
              <a:gdLst>
                <a:gd name="T0" fmla="*/ 72 w 88"/>
                <a:gd name="T1" fmla="*/ 93 h 108"/>
                <a:gd name="T2" fmla="*/ 69 w 88"/>
                <a:gd name="T3" fmla="*/ 93 h 108"/>
                <a:gd name="T4" fmla="*/ 35 w 88"/>
                <a:gd name="T5" fmla="*/ 108 h 108"/>
                <a:gd name="T6" fmla="*/ 0 w 88"/>
                <a:gd name="T7" fmla="*/ 77 h 108"/>
                <a:gd name="T8" fmla="*/ 40 w 88"/>
                <a:gd name="T9" fmla="*/ 42 h 108"/>
                <a:gd name="T10" fmla="*/ 69 w 88"/>
                <a:gd name="T11" fmla="*/ 37 h 108"/>
                <a:gd name="T12" fmla="*/ 71 w 88"/>
                <a:gd name="T13" fmla="*/ 34 h 108"/>
                <a:gd name="T14" fmla="*/ 44 w 88"/>
                <a:gd name="T15" fmla="*/ 14 h 108"/>
                <a:gd name="T16" fmla="*/ 10 w 88"/>
                <a:gd name="T17" fmla="*/ 28 h 108"/>
                <a:gd name="T18" fmla="*/ 7 w 88"/>
                <a:gd name="T19" fmla="*/ 28 h 108"/>
                <a:gd name="T20" fmla="*/ 7 w 88"/>
                <a:gd name="T21" fmla="*/ 13 h 108"/>
                <a:gd name="T22" fmla="*/ 44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6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0" y="103"/>
                    <a:pt x="49" y="108"/>
                    <a:pt x="35" y="108"/>
                  </a:cubicBezTo>
                  <a:cubicBezTo>
                    <a:pt x="15" y="108"/>
                    <a:pt x="0" y="95"/>
                    <a:pt x="0" y="77"/>
                  </a:cubicBezTo>
                  <a:cubicBezTo>
                    <a:pt x="0" y="56"/>
                    <a:pt x="16" y="47"/>
                    <a:pt x="40" y="42"/>
                  </a:cubicBezTo>
                  <a:cubicBezTo>
                    <a:pt x="47" y="40"/>
                    <a:pt x="62" y="38"/>
                    <a:pt x="69" y="37"/>
                  </a:cubicBezTo>
                  <a:cubicBezTo>
                    <a:pt x="71" y="34"/>
                    <a:pt x="71" y="34"/>
                    <a:pt x="71" y="34"/>
                  </a:cubicBezTo>
                  <a:cubicBezTo>
                    <a:pt x="68" y="23"/>
                    <a:pt x="58" y="14"/>
                    <a:pt x="44" y="14"/>
                  </a:cubicBezTo>
                  <a:cubicBezTo>
                    <a:pt x="29" y="14"/>
                    <a:pt x="20" y="19"/>
                    <a:pt x="10" y="28"/>
                  </a:cubicBezTo>
                  <a:cubicBezTo>
                    <a:pt x="7" y="28"/>
                    <a:pt x="7" y="28"/>
                    <a:pt x="7" y="28"/>
                  </a:cubicBezTo>
                  <a:cubicBezTo>
                    <a:pt x="7" y="13"/>
                    <a:pt x="7" y="13"/>
                    <a:pt x="7" y="13"/>
                  </a:cubicBezTo>
                  <a:cubicBezTo>
                    <a:pt x="16" y="6"/>
                    <a:pt x="28" y="0"/>
                    <a:pt x="44"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6" y="65"/>
                    <a:pt x="16" y="77"/>
                  </a:cubicBezTo>
                  <a:cubicBezTo>
                    <a:pt x="16"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1">
              <a:extLst>
                <a:ext uri="{FF2B5EF4-FFF2-40B4-BE49-F238E27FC236}">
                  <a16:creationId xmlns:a16="http://schemas.microsoft.com/office/drawing/2014/main" id="{5837374E-E5F0-434A-BCD9-C6E9F57BBB32}"/>
                </a:ext>
              </a:extLst>
            </p:cNvPr>
            <p:cNvSpPr>
              <a:spLocks/>
            </p:cNvSpPr>
            <p:nvPr userDrawn="1"/>
          </p:nvSpPr>
          <p:spPr bwMode="auto">
            <a:xfrm>
              <a:off x="4670" y="2073"/>
              <a:ext cx="102" cy="140"/>
            </a:xfrm>
            <a:custGeom>
              <a:avLst/>
              <a:gdLst>
                <a:gd name="T0" fmla="*/ 0 w 79"/>
                <a:gd name="T1" fmla="*/ 80 h 108"/>
                <a:gd name="T2" fmla="*/ 5 w 79"/>
                <a:gd name="T3" fmla="*/ 80 h 108"/>
                <a:gd name="T4" fmla="*/ 39 w 79"/>
                <a:gd name="T5" fmla="*/ 95 h 108"/>
                <a:gd name="T6" fmla="*/ 64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9" y="95"/>
                  </a:cubicBezTo>
                  <a:cubicBezTo>
                    <a:pt x="55" y="95"/>
                    <a:pt x="64" y="90"/>
                    <a:pt x="64" y="79"/>
                  </a:cubicBezTo>
                  <a:cubicBezTo>
                    <a:pt x="64" y="58"/>
                    <a:pt x="0" y="64"/>
                    <a:pt x="0" y="29"/>
                  </a:cubicBezTo>
                  <a:cubicBezTo>
                    <a:pt x="0" y="12"/>
                    <a:pt x="14" y="0"/>
                    <a:pt x="41" y="0"/>
                  </a:cubicBezTo>
                  <a:cubicBezTo>
                    <a:pt x="57" y="0"/>
                    <a:pt x="68" y="5"/>
                    <a:pt x="74" y="9"/>
                  </a:cubicBezTo>
                  <a:cubicBezTo>
                    <a:pt x="74" y="25"/>
                    <a:pt x="74" y="25"/>
                    <a:pt x="74" y="25"/>
                  </a:cubicBezTo>
                  <a:cubicBezTo>
                    <a:pt x="69" y="25"/>
                    <a:pt x="69" y="25"/>
                    <a:pt x="69" y="25"/>
                  </a:cubicBezTo>
                  <a:cubicBezTo>
                    <a:pt x="66"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2">
              <a:extLst>
                <a:ext uri="{FF2B5EF4-FFF2-40B4-BE49-F238E27FC236}">
                  <a16:creationId xmlns:a16="http://schemas.microsoft.com/office/drawing/2014/main" id="{753BC82E-454F-4631-97C6-3FE9DE9DA4B0}"/>
                </a:ext>
              </a:extLst>
            </p:cNvPr>
            <p:cNvSpPr>
              <a:spLocks/>
            </p:cNvSpPr>
            <p:nvPr userDrawn="1"/>
          </p:nvSpPr>
          <p:spPr bwMode="auto">
            <a:xfrm>
              <a:off x="4799" y="2076"/>
              <a:ext cx="119"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6 w 92"/>
                <a:gd name="T13" fmla="*/ 103 h 104"/>
                <a:gd name="T14" fmla="*/ 76 w 92"/>
                <a:gd name="T15" fmla="*/ 85 h 104"/>
                <a:gd name="T16" fmla="*/ 74 w 92"/>
                <a:gd name="T17" fmla="*/ 85 h 104"/>
                <a:gd name="T18" fmla="*/ 39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6" y="103"/>
                    <a:pt x="76" y="103"/>
                    <a:pt x="76" y="103"/>
                  </a:cubicBezTo>
                  <a:cubicBezTo>
                    <a:pt x="76" y="85"/>
                    <a:pt x="76" y="85"/>
                    <a:pt x="76" y="85"/>
                  </a:cubicBezTo>
                  <a:cubicBezTo>
                    <a:pt x="74" y="85"/>
                    <a:pt x="74" y="85"/>
                    <a:pt x="74" y="85"/>
                  </a:cubicBezTo>
                  <a:cubicBezTo>
                    <a:pt x="67" y="99"/>
                    <a:pt x="53" y="104"/>
                    <a:pt x="39"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3">
              <a:extLst>
                <a:ext uri="{FF2B5EF4-FFF2-40B4-BE49-F238E27FC236}">
                  <a16:creationId xmlns:a16="http://schemas.microsoft.com/office/drawing/2014/main" id="{5668CA59-C53D-41CB-B41C-FB09A35B7258}"/>
                </a:ext>
              </a:extLst>
            </p:cNvPr>
            <p:cNvSpPr>
              <a:spLocks/>
            </p:cNvSpPr>
            <p:nvPr userDrawn="1"/>
          </p:nvSpPr>
          <p:spPr bwMode="auto">
            <a:xfrm>
              <a:off x="493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4">
              <a:extLst>
                <a:ext uri="{FF2B5EF4-FFF2-40B4-BE49-F238E27FC236}">
                  <a16:creationId xmlns:a16="http://schemas.microsoft.com/office/drawing/2014/main" id="{6B6C5065-9E09-4F75-87F2-21841BEBBA5D}"/>
                </a:ext>
              </a:extLst>
            </p:cNvPr>
            <p:cNvSpPr>
              <a:spLocks/>
            </p:cNvSpPr>
            <p:nvPr userDrawn="1"/>
          </p:nvSpPr>
          <p:spPr bwMode="auto">
            <a:xfrm>
              <a:off x="5038"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9"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8" y="99"/>
                    <a:pt x="54" y="104"/>
                    <a:pt x="40" y="104"/>
                  </a:cubicBezTo>
                  <a:cubicBezTo>
                    <a:pt x="17"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5">
              <a:extLst>
                <a:ext uri="{FF2B5EF4-FFF2-40B4-BE49-F238E27FC236}">
                  <a16:creationId xmlns:a16="http://schemas.microsoft.com/office/drawing/2014/main" id="{4766ACED-74D6-4441-A088-F0D218841DED}"/>
                </a:ext>
              </a:extLst>
            </p:cNvPr>
            <p:cNvSpPr>
              <a:spLocks/>
            </p:cNvSpPr>
            <p:nvPr userDrawn="1"/>
          </p:nvSpPr>
          <p:spPr bwMode="auto">
            <a:xfrm>
              <a:off x="5186" y="2073"/>
              <a:ext cx="103" cy="140"/>
            </a:xfrm>
            <a:custGeom>
              <a:avLst/>
              <a:gdLst>
                <a:gd name="T0" fmla="*/ 0 w 80"/>
                <a:gd name="T1" fmla="*/ 80 h 108"/>
                <a:gd name="T2" fmla="*/ 6 w 80"/>
                <a:gd name="T3" fmla="*/ 80 h 108"/>
                <a:gd name="T4" fmla="*/ 39 w 80"/>
                <a:gd name="T5" fmla="*/ 95 h 108"/>
                <a:gd name="T6" fmla="*/ 64 w 80"/>
                <a:gd name="T7" fmla="*/ 79 h 108"/>
                <a:gd name="T8" fmla="*/ 1 w 80"/>
                <a:gd name="T9" fmla="*/ 29 h 108"/>
                <a:gd name="T10" fmla="*/ 41 w 80"/>
                <a:gd name="T11" fmla="*/ 0 h 108"/>
                <a:gd name="T12" fmla="*/ 74 w 80"/>
                <a:gd name="T13" fmla="*/ 9 h 108"/>
                <a:gd name="T14" fmla="*/ 74 w 80"/>
                <a:gd name="T15" fmla="*/ 25 h 108"/>
                <a:gd name="T16" fmla="*/ 70 w 80"/>
                <a:gd name="T17" fmla="*/ 25 h 108"/>
                <a:gd name="T18" fmla="*/ 41 w 80"/>
                <a:gd name="T19" fmla="*/ 13 h 108"/>
                <a:gd name="T20" fmla="*/ 16 w 80"/>
                <a:gd name="T21" fmla="*/ 27 h 108"/>
                <a:gd name="T22" fmla="*/ 80 w 80"/>
                <a:gd name="T23" fmla="*/ 78 h 108"/>
                <a:gd name="T24" fmla="*/ 39 w 80"/>
                <a:gd name="T25" fmla="*/ 108 h 108"/>
                <a:gd name="T26" fmla="*/ 0 w 80"/>
                <a:gd name="T27" fmla="*/ 96 h 108"/>
                <a:gd name="T28" fmla="*/ 0 w 80"/>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8">
                  <a:moveTo>
                    <a:pt x="0" y="80"/>
                  </a:moveTo>
                  <a:cubicBezTo>
                    <a:pt x="6" y="80"/>
                    <a:pt x="6" y="80"/>
                    <a:pt x="6" y="80"/>
                  </a:cubicBezTo>
                  <a:cubicBezTo>
                    <a:pt x="11" y="88"/>
                    <a:pt x="26" y="95"/>
                    <a:pt x="39" y="95"/>
                  </a:cubicBezTo>
                  <a:cubicBezTo>
                    <a:pt x="55" y="95"/>
                    <a:pt x="64" y="90"/>
                    <a:pt x="64" y="79"/>
                  </a:cubicBezTo>
                  <a:cubicBezTo>
                    <a:pt x="64" y="58"/>
                    <a:pt x="1" y="64"/>
                    <a:pt x="1" y="29"/>
                  </a:cubicBezTo>
                  <a:cubicBezTo>
                    <a:pt x="1" y="12"/>
                    <a:pt x="14" y="0"/>
                    <a:pt x="41" y="0"/>
                  </a:cubicBezTo>
                  <a:cubicBezTo>
                    <a:pt x="57" y="0"/>
                    <a:pt x="68" y="5"/>
                    <a:pt x="74" y="9"/>
                  </a:cubicBezTo>
                  <a:cubicBezTo>
                    <a:pt x="74" y="25"/>
                    <a:pt x="74" y="25"/>
                    <a:pt x="74" y="25"/>
                  </a:cubicBezTo>
                  <a:cubicBezTo>
                    <a:pt x="70" y="25"/>
                    <a:pt x="70" y="25"/>
                    <a:pt x="70" y="25"/>
                  </a:cubicBezTo>
                  <a:cubicBezTo>
                    <a:pt x="66" y="21"/>
                    <a:pt x="56" y="13"/>
                    <a:pt x="41" y="13"/>
                  </a:cubicBezTo>
                  <a:cubicBezTo>
                    <a:pt x="24" y="13"/>
                    <a:pt x="16" y="19"/>
                    <a:pt x="16" y="27"/>
                  </a:cubicBezTo>
                  <a:cubicBezTo>
                    <a:pt x="16" y="52"/>
                    <a:pt x="80" y="42"/>
                    <a:pt x="80" y="78"/>
                  </a:cubicBezTo>
                  <a:cubicBezTo>
                    <a:pt x="80" y="96"/>
                    <a:pt x="68" y="108"/>
                    <a:pt x="39"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6">
              <a:extLst>
                <a:ext uri="{FF2B5EF4-FFF2-40B4-BE49-F238E27FC236}">
                  <a16:creationId xmlns:a16="http://schemas.microsoft.com/office/drawing/2014/main" id="{015E9443-9ED8-434C-9262-E771546835DF}"/>
                </a:ext>
              </a:extLst>
            </p:cNvPr>
            <p:cNvSpPr>
              <a:spLocks noEditPoints="1"/>
            </p:cNvSpPr>
            <p:nvPr userDrawn="1"/>
          </p:nvSpPr>
          <p:spPr bwMode="auto">
            <a:xfrm>
              <a:off x="1" y="2017"/>
              <a:ext cx="938" cy="292"/>
            </a:xfrm>
            <a:custGeom>
              <a:avLst/>
              <a:gdLst>
                <a:gd name="T0" fmla="*/ 638 w 728"/>
                <a:gd name="T1" fmla="*/ 215 h 225"/>
                <a:gd name="T2" fmla="*/ 636 w 728"/>
                <a:gd name="T3" fmla="*/ 192 h 225"/>
                <a:gd name="T4" fmla="*/ 148 w 728"/>
                <a:gd name="T5" fmla="*/ 120 h 225"/>
                <a:gd name="T6" fmla="*/ 213 w 728"/>
                <a:gd name="T7" fmla="*/ 119 h 225"/>
                <a:gd name="T8" fmla="*/ 202 w 728"/>
                <a:gd name="T9" fmla="*/ 105 h 225"/>
                <a:gd name="T10" fmla="*/ 180 w 728"/>
                <a:gd name="T11" fmla="*/ 127 h 225"/>
                <a:gd name="T12" fmla="*/ 194 w 728"/>
                <a:gd name="T13" fmla="*/ 138 h 225"/>
                <a:gd name="T14" fmla="*/ 648 w 728"/>
                <a:gd name="T15" fmla="*/ 204 h 225"/>
                <a:gd name="T16" fmla="*/ 584 w 728"/>
                <a:gd name="T17" fmla="*/ 200 h 225"/>
                <a:gd name="T18" fmla="*/ 580 w 728"/>
                <a:gd name="T19" fmla="*/ 215 h 225"/>
                <a:gd name="T20" fmla="*/ 13 w 728"/>
                <a:gd name="T21" fmla="*/ 185 h 225"/>
                <a:gd name="T22" fmla="*/ 41 w 728"/>
                <a:gd name="T23" fmla="*/ 108 h 225"/>
                <a:gd name="T24" fmla="*/ 32 w 728"/>
                <a:gd name="T25" fmla="*/ 127 h 225"/>
                <a:gd name="T26" fmla="*/ 56 w 728"/>
                <a:gd name="T27" fmla="*/ 73 h 225"/>
                <a:gd name="T28" fmla="*/ 27 w 728"/>
                <a:gd name="T29" fmla="*/ 91 h 225"/>
                <a:gd name="T30" fmla="*/ 674 w 728"/>
                <a:gd name="T31" fmla="*/ 0 h 225"/>
                <a:gd name="T32" fmla="*/ 675 w 728"/>
                <a:gd name="T33" fmla="*/ 150 h 225"/>
                <a:gd name="T34" fmla="*/ 724 w 728"/>
                <a:gd name="T35" fmla="*/ 200 h 225"/>
                <a:gd name="T36" fmla="*/ 728 w 728"/>
                <a:gd name="T37" fmla="*/ 201 h 225"/>
                <a:gd name="T38" fmla="*/ 724 w 728"/>
                <a:gd name="T39" fmla="*/ 208 h 225"/>
                <a:gd name="T40" fmla="*/ 183 w 728"/>
                <a:gd name="T41" fmla="*/ 85 h 225"/>
                <a:gd name="T42" fmla="*/ 169 w 728"/>
                <a:gd name="T43" fmla="*/ 75 h 225"/>
                <a:gd name="T44" fmla="*/ 677 w 728"/>
                <a:gd name="T45" fmla="*/ 215 h 225"/>
                <a:gd name="T46" fmla="*/ 501 w 728"/>
                <a:gd name="T47" fmla="*/ 196 h 225"/>
                <a:gd name="T48" fmla="*/ 509 w 728"/>
                <a:gd name="T49" fmla="*/ 195 h 225"/>
                <a:gd name="T50" fmla="*/ 513 w 728"/>
                <a:gd name="T51" fmla="*/ 215 h 225"/>
                <a:gd name="T52" fmla="*/ 606 w 728"/>
                <a:gd name="T53" fmla="*/ 147 h 225"/>
                <a:gd name="T54" fmla="*/ 540 w 728"/>
                <a:gd name="T55" fmla="*/ 23 h 225"/>
                <a:gd name="T56" fmla="*/ 469 w 728"/>
                <a:gd name="T57" fmla="*/ 225 h 225"/>
                <a:gd name="T58" fmla="*/ 473 w 728"/>
                <a:gd name="T59" fmla="*/ 208 h 225"/>
                <a:gd name="T60" fmla="*/ 513 w 728"/>
                <a:gd name="T61" fmla="*/ 181 h 225"/>
                <a:gd name="T62" fmla="*/ 564 w 728"/>
                <a:gd name="T63" fmla="*/ 210 h 225"/>
                <a:gd name="T64" fmla="*/ 548 w 728"/>
                <a:gd name="T65" fmla="*/ 201 h 225"/>
                <a:gd name="T66" fmla="*/ 523 w 728"/>
                <a:gd name="T67" fmla="*/ 198 h 225"/>
                <a:gd name="T68" fmla="*/ 526 w 728"/>
                <a:gd name="T69" fmla="*/ 198 h 225"/>
                <a:gd name="T70" fmla="*/ 363 w 728"/>
                <a:gd name="T71" fmla="*/ 197 h 225"/>
                <a:gd name="T72" fmla="*/ 456 w 728"/>
                <a:gd name="T73" fmla="*/ 192 h 225"/>
                <a:gd name="T74" fmla="*/ 462 w 728"/>
                <a:gd name="T75" fmla="*/ 192 h 225"/>
                <a:gd name="T76" fmla="*/ 101 w 728"/>
                <a:gd name="T77" fmla="*/ 131 h 225"/>
                <a:gd name="T78" fmla="*/ 209 w 728"/>
                <a:gd name="T79" fmla="*/ 222 h 225"/>
                <a:gd name="T80" fmla="*/ 227 w 728"/>
                <a:gd name="T81" fmla="*/ 46 h 225"/>
                <a:gd name="T82" fmla="*/ 217 w 728"/>
                <a:gd name="T83" fmla="*/ 60 h 225"/>
                <a:gd name="T84" fmla="*/ 204 w 728"/>
                <a:gd name="T85" fmla="*/ 33 h 225"/>
                <a:gd name="T86" fmla="*/ 158 w 728"/>
                <a:gd name="T87" fmla="*/ 77 h 225"/>
                <a:gd name="T88" fmla="*/ 136 w 728"/>
                <a:gd name="T89" fmla="*/ 71 h 225"/>
                <a:gd name="T90" fmla="*/ 134 w 728"/>
                <a:gd name="T91" fmla="*/ 167 h 225"/>
                <a:gd name="T92" fmla="*/ 146 w 728"/>
                <a:gd name="T93" fmla="*/ 152 h 225"/>
                <a:gd name="T94" fmla="*/ 107 w 728"/>
                <a:gd name="T95" fmla="*/ 85 h 225"/>
                <a:gd name="T96" fmla="*/ 152 w 728"/>
                <a:gd name="T97" fmla="*/ 130 h 225"/>
                <a:gd name="T98" fmla="*/ 158 w 728"/>
                <a:gd name="T99" fmla="*/ 178 h 225"/>
                <a:gd name="T100" fmla="*/ 242 w 728"/>
                <a:gd name="T101" fmla="*/ 156 h 225"/>
                <a:gd name="T102" fmla="*/ 229 w 728"/>
                <a:gd name="T103" fmla="*/ 141 h 225"/>
                <a:gd name="T104" fmla="*/ 255 w 728"/>
                <a:gd name="T105" fmla="*/ 125 h 225"/>
                <a:gd name="T106" fmla="*/ 209 w 728"/>
                <a:gd name="T107" fmla="*/ 84 h 225"/>
                <a:gd name="T108" fmla="*/ 376 w 728"/>
                <a:gd name="T109" fmla="*/ 66 h 225"/>
                <a:gd name="T110" fmla="*/ 399 w 728"/>
                <a:gd name="T111" fmla="*/ 192 h 225"/>
                <a:gd name="T112" fmla="*/ 397 w 728"/>
                <a:gd name="T113" fmla="*/ 195 h 225"/>
                <a:gd name="T114" fmla="*/ 426 w 728"/>
                <a:gd name="T115" fmla="*/ 203 h 225"/>
                <a:gd name="T116" fmla="*/ 430 w 728"/>
                <a:gd name="T117" fmla="*/ 204 h 225"/>
                <a:gd name="T118" fmla="*/ 624 w 728"/>
                <a:gd name="T119" fmla="*/ 197 h 225"/>
                <a:gd name="T120" fmla="*/ 608 w 728"/>
                <a:gd name="T121" fmla="*/ 210 h 225"/>
                <a:gd name="T122" fmla="*/ 411 w 728"/>
                <a:gd name="T123" fmla="*/ 192 h 225"/>
                <a:gd name="T124" fmla="*/ 418 w 728"/>
                <a:gd name="T125" fmla="*/ 2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8" h="225">
                  <a:moveTo>
                    <a:pt x="636" y="184"/>
                  </a:moveTo>
                  <a:cubicBezTo>
                    <a:pt x="632" y="184"/>
                    <a:pt x="632" y="184"/>
                    <a:pt x="632" y="184"/>
                  </a:cubicBezTo>
                  <a:cubicBezTo>
                    <a:pt x="632" y="192"/>
                    <a:pt x="632" y="192"/>
                    <a:pt x="632" y="192"/>
                  </a:cubicBezTo>
                  <a:cubicBezTo>
                    <a:pt x="628" y="192"/>
                    <a:pt x="628" y="192"/>
                    <a:pt x="628" y="192"/>
                  </a:cubicBezTo>
                  <a:cubicBezTo>
                    <a:pt x="628" y="195"/>
                    <a:pt x="628" y="195"/>
                    <a:pt x="628" y="195"/>
                  </a:cubicBezTo>
                  <a:cubicBezTo>
                    <a:pt x="632" y="195"/>
                    <a:pt x="632" y="195"/>
                    <a:pt x="632" y="195"/>
                  </a:cubicBezTo>
                  <a:cubicBezTo>
                    <a:pt x="632" y="208"/>
                    <a:pt x="632" y="208"/>
                    <a:pt x="632" y="208"/>
                  </a:cubicBezTo>
                  <a:cubicBezTo>
                    <a:pt x="632" y="214"/>
                    <a:pt x="634" y="215"/>
                    <a:pt x="638" y="215"/>
                  </a:cubicBezTo>
                  <a:cubicBezTo>
                    <a:pt x="641" y="215"/>
                    <a:pt x="641" y="215"/>
                    <a:pt x="641" y="215"/>
                  </a:cubicBezTo>
                  <a:cubicBezTo>
                    <a:pt x="641" y="212"/>
                    <a:pt x="641" y="212"/>
                    <a:pt x="641" y="212"/>
                  </a:cubicBezTo>
                  <a:cubicBezTo>
                    <a:pt x="639" y="212"/>
                    <a:pt x="639" y="212"/>
                    <a:pt x="639" y="212"/>
                  </a:cubicBezTo>
                  <a:cubicBezTo>
                    <a:pt x="637" y="212"/>
                    <a:pt x="636" y="212"/>
                    <a:pt x="636" y="209"/>
                  </a:cubicBezTo>
                  <a:cubicBezTo>
                    <a:pt x="636" y="195"/>
                    <a:pt x="636" y="195"/>
                    <a:pt x="636" y="195"/>
                  </a:cubicBezTo>
                  <a:cubicBezTo>
                    <a:pt x="641" y="195"/>
                    <a:pt x="641" y="195"/>
                    <a:pt x="641" y="195"/>
                  </a:cubicBezTo>
                  <a:cubicBezTo>
                    <a:pt x="641" y="192"/>
                    <a:pt x="641" y="192"/>
                    <a:pt x="641" y="192"/>
                  </a:cubicBezTo>
                  <a:cubicBezTo>
                    <a:pt x="636" y="192"/>
                    <a:pt x="636" y="192"/>
                    <a:pt x="636" y="192"/>
                  </a:cubicBezTo>
                  <a:lnTo>
                    <a:pt x="636" y="184"/>
                  </a:lnTo>
                  <a:close/>
                  <a:moveTo>
                    <a:pt x="150" y="94"/>
                  </a:moveTo>
                  <a:cubicBezTo>
                    <a:pt x="149" y="93"/>
                    <a:pt x="147" y="93"/>
                    <a:pt x="146" y="94"/>
                  </a:cubicBezTo>
                  <a:cubicBezTo>
                    <a:pt x="136" y="105"/>
                    <a:pt x="136" y="105"/>
                    <a:pt x="136" y="105"/>
                  </a:cubicBezTo>
                  <a:cubicBezTo>
                    <a:pt x="136" y="105"/>
                    <a:pt x="135" y="106"/>
                    <a:pt x="135" y="107"/>
                  </a:cubicBezTo>
                  <a:cubicBezTo>
                    <a:pt x="135" y="107"/>
                    <a:pt x="136" y="108"/>
                    <a:pt x="136" y="108"/>
                  </a:cubicBezTo>
                  <a:cubicBezTo>
                    <a:pt x="146" y="119"/>
                    <a:pt x="146" y="119"/>
                    <a:pt x="146" y="119"/>
                  </a:cubicBezTo>
                  <a:cubicBezTo>
                    <a:pt x="147" y="119"/>
                    <a:pt x="148" y="120"/>
                    <a:pt x="148" y="120"/>
                  </a:cubicBezTo>
                  <a:cubicBezTo>
                    <a:pt x="149" y="120"/>
                    <a:pt x="150" y="119"/>
                    <a:pt x="150" y="119"/>
                  </a:cubicBezTo>
                  <a:cubicBezTo>
                    <a:pt x="161" y="108"/>
                    <a:pt x="161" y="108"/>
                    <a:pt x="161" y="108"/>
                  </a:cubicBezTo>
                  <a:cubicBezTo>
                    <a:pt x="161" y="108"/>
                    <a:pt x="161" y="107"/>
                    <a:pt x="161" y="107"/>
                  </a:cubicBezTo>
                  <a:cubicBezTo>
                    <a:pt x="161" y="106"/>
                    <a:pt x="161" y="105"/>
                    <a:pt x="161" y="105"/>
                  </a:cubicBezTo>
                  <a:lnTo>
                    <a:pt x="150" y="94"/>
                  </a:lnTo>
                  <a:close/>
                  <a:moveTo>
                    <a:pt x="202" y="107"/>
                  </a:moveTo>
                  <a:cubicBezTo>
                    <a:pt x="202" y="107"/>
                    <a:pt x="202" y="108"/>
                    <a:pt x="202" y="108"/>
                  </a:cubicBezTo>
                  <a:cubicBezTo>
                    <a:pt x="213" y="119"/>
                    <a:pt x="213" y="119"/>
                    <a:pt x="213" y="119"/>
                  </a:cubicBezTo>
                  <a:cubicBezTo>
                    <a:pt x="213" y="119"/>
                    <a:pt x="214" y="120"/>
                    <a:pt x="215" y="120"/>
                  </a:cubicBezTo>
                  <a:cubicBezTo>
                    <a:pt x="215" y="120"/>
                    <a:pt x="216" y="119"/>
                    <a:pt x="217" y="119"/>
                  </a:cubicBezTo>
                  <a:cubicBezTo>
                    <a:pt x="227" y="108"/>
                    <a:pt x="227" y="108"/>
                    <a:pt x="227" y="108"/>
                  </a:cubicBezTo>
                  <a:cubicBezTo>
                    <a:pt x="228" y="107"/>
                    <a:pt x="228" y="106"/>
                    <a:pt x="227" y="105"/>
                  </a:cubicBezTo>
                  <a:cubicBezTo>
                    <a:pt x="217" y="94"/>
                    <a:pt x="217" y="94"/>
                    <a:pt x="217" y="94"/>
                  </a:cubicBezTo>
                  <a:cubicBezTo>
                    <a:pt x="216" y="94"/>
                    <a:pt x="215" y="93"/>
                    <a:pt x="215" y="93"/>
                  </a:cubicBezTo>
                  <a:cubicBezTo>
                    <a:pt x="214" y="93"/>
                    <a:pt x="213" y="94"/>
                    <a:pt x="213" y="94"/>
                  </a:cubicBezTo>
                  <a:cubicBezTo>
                    <a:pt x="202" y="105"/>
                    <a:pt x="202" y="105"/>
                    <a:pt x="202" y="105"/>
                  </a:cubicBezTo>
                  <a:cubicBezTo>
                    <a:pt x="202" y="105"/>
                    <a:pt x="202" y="106"/>
                    <a:pt x="202" y="107"/>
                  </a:cubicBezTo>
                  <a:close/>
                  <a:moveTo>
                    <a:pt x="700" y="215"/>
                  </a:moveTo>
                  <a:cubicBezTo>
                    <a:pt x="704" y="215"/>
                    <a:pt x="704" y="215"/>
                    <a:pt x="704" y="215"/>
                  </a:cubicBezTo>
                  <a:cubicBezTo>
                    <a:pt x="704" y="192"/>
                    <a:pt x="704" y="192"/>
                    <a:pt x="704" y="192"/>
                  </a:cubicBezTo>
                  <a:cubicBezTo>
                    <a:pt x="700" y="192"/>
                    <a:pt x="700" y="192"/>
                    <a:pt x="700" y="192"/>
                  </a:cubicBezTo>
                  <a:lnTo>
                    <a:pt x="700" y="215"/>
                  </a:lnTo>
                  <a:close/>
                  <a:moveTo>
                    <a:pt x="183" y="127"/>
                  </a:moveTo>
                  <a:cubicBezTo>
                    <a:pt x="182" y="126"/>
                    <a:pt x="181" y="126"/>
                    <a:pt x="180" y="127"/>
                  </a:cubicBezTo>
                  <a:cubicBezTo>
                    <a:pt x="169" y="138"/>
                    <a:pt x="169" y="138"/>
                    <a:pt x="169" y="138"/>
                  </a:cubicBezTo>
                  <a:cubicBezTo>
                    <a:pt x="169" y="138"/>
                    <a:pt x="168" y="139"/>
                    <a:pt x="168" y="140"/>
                  </a:cubicBezTo>
                  <a:cubicBezTo>
                    <a:pt x="168" y="140"/>
                    <a:pt x="169" y="141"/>
                    <a:pt x="169" y="141"/>
                  </a:cubicBezTo>
                  <a:cubicBezTo>
                    <a:pt x="180" y="152"/>
                    <a:pt x="180" y="152"/>
                    <a:pt x="180" y="152"/>
                  </a:cubicBezTo>
                  <a:cubicBezTo>
                    <a:pt x="180" y="152"/>
                    <a:pt x="181" y="153"/>
                    <a:pt x="182" y="153"/>
                  </a:cubicBezTo>
                  <a:cubicBezTo>
                    <a:pt x="182" y="153"/>
                    <a:pt x="183" y="152"/>
                    <a:pt x="183" y="152"/>
                  </a:cubicBezTo>
                  <a:cubicBezTo>
                    <a:pt x="194" y="141"/>
                    <a:pt x="194" y="141"/>
                    <a:pt x="194" y="141"/>
                  </a:cubicBezTo>
                  <a:cubicBezTo>
                    <a:pt x="195" y="140"/>
                    <a:pt x="195" y="139"/>
                    <a:pt x="194" y="138"/>
                  </a:cubicBezTo>
                  <a:lnTo>
                    <a:pt x="183" y="127"/>
                  </a:lnTo>
                  <a:close/>
                  <a:moveTo>
                    <a:pt x="656" y="191"/>
                  </a:moveTo>
                  <a:cubicBezTo>
                    <a:pt x="649" y="191"/>
                    <a:pt x="644" y="196"/>
                    <a:pt x="644" y="204"/>
                  </a:cubicBezTo>
                  <a:cubicBezTo>
                    <a:pt x="644" y="211"/>
                    <a:pt x="649" y="216"/>
                    <a:pt x="656" y="216"/>
                  </a:cubicBezTo>
                  <a:cubicBezTo>
                    <a:pt x="663" y="216"/>
                    <a:pt x="668" y="211"/>
                    <a:pt x="668" y="204"/>
                  </a:cubicBezTo>
                  <a:cubicBezTo>
                    <a:pt x="668" y="196"/>
                    <a:pt x="663" y="191"/>
                    <a:pt x="656" y="191"/>
                  </a:cubicBezTo>
                  <a:close/>
                  <a:moveTo>
                    <a:pt x="656" y="213"/>
                  </a:moveTo>
                  <a:cubicBezTo>
                    <a:pt x="651" y="213"/>
                    <a:pt x="648" y="209"/>
                    <a:pt x="648" y="204"/>
                  </a:cubicBezTo>
                  <a:cubicBezTo>
                    <a:pt x="648" y="198"/>
                    <a:pt x="651" y="194"/>
                    <a:pt x="656" y="194"/>
                  </a:cubicBezTo>
                  <a:cubicBezTo>
                    <a:pt x="660" y="194"/>
                    <a:pt x="664" y="198"/>
                    <a:pt x="664" y="204"/>
                  </a:cubicBezTo>
                  <a:cubicBezTo>
                    <a:pt x="664" y="209"/>
                    <a:pt x="660" y="213"/>
                    <a:pt x="656" y="213"/>
                  </a:cubicBezTo>
                  <a:close/>
                  <a:moveTo>
                    <a:pt x="580" y="215"/>
                  </a:moveTo>
                  <a:cubicBezTo>
                    <a:pt x="603" y="215"/>
                    <a:pt x="603" y="215"/>
                    <a:pt x="603" y="215"/>
                  </a:cubicBezTo>
                  <a:cubicBezTo>
                    <a:pt x="603" y="212"/>
                    <a:pt x="603" y="212"/>
                    <a:pt x="603" y="212"/>
                  </a:cubicBezTo>
                  <a:cubicBezTo>
                    <a:pt x="584" y="212"/>
                    <a:pt x="584" y="212"/>
                    <a:pt x="584" y="212"/>
                  </a:cubicBezTo>
                  <a:cubicBezTo>
                    <a:pt x="584" y="200"/>
                    <a:pt x="584" y="200"/>
                    <a:pt x="584" y="200"/>
                  </a:cubicBezTo>
                  <a:cubicBezTo>
                    <a:pt x="601" y="200"/>
                    <a:pt x="601" y="200"/>
                    <a:pt x="601" y="200"/>
                  </a:cubicBezTo>
                  <a:cubicBezTo>
                    <a:pt x="601" y="197"/>
                    <a:pt x="601" y="197"/>
                    <a:pt x="601" y="197"/>
                  </a:cubicBezTo>
                  <a:cubicBezTo>
                    <a:pt x="584" y="197"/>
                    <a:pt x="584" y="197"/>
                    <a:pt x="584" y="197"/>
                  </a:cubicBezTo>
                  <a:cubicBezTo>
                    <a:pt x="584" y="185"/>
                    <a:pt x="584" y="185"/>
                    <a:pt x="584" y="185"/>
                  </a:cubicBezTo>
                  <a:cubicBezTo>
                    <a:pt x="603" y="185"/>
                    <a:pt x="603" y="185"/>
                    <a:pt x="603" y="185"/>
                  </a:cubicBezTo>
                  <a:cubicBezTo>
                    <a:pt x="603" y="182"/>
                    <a:pt x="603" y="182"/>
                    <a:pt x="603" y="182"/>
                  </a:cubicBezTo>
                  <a:cubicBezTo>
                    <a:pt x="580" y="182"/>
                    <a:pt x="580" y="182"/>
                    <a:pt x="580" y="182"/>
                  </a:cubicBezTo>
                  <a:lnTo>
                    <a:pt x="580" y="215"/>
                  </a:lnTo>
                  <a:close/>
                  <a:moveTo>
                    <a:pt x="41" y="108"/>
                  </a:moveTo>
                  <a:cubicBezTo>
                    <a:pt x="37" y="105"/>
                    <a:pt x="31" y="105"/>
                    <a:pt x="27" y="108"/>
                  </a:cubicBezTo>
                  <a:cubicBezTo>
                    <a:pt x="3" y="133"/>
                    <a:pt x="3" y="133"/>
                    <a:pt x="3" y="133"/>
                  </a:cubicBezTo>
                  <a:cubicBezTo>
                    <a:pt x="1" y="135"/>
                    <a:pt x="0" y="137"/>
                    <a:pt x="0" y="140"/>
                  </a:cubicBezTo>
                  <a:cubicBezTo>
                    <a:pt x="0" y="142"/>
                    <a:pt x="1" y="145"/>
                    <a:pt x="3" y="147"/>
                  </a:cubicBezTo>
                  <a:cubicBezTo>
                    <a:pt x="20" y="164"/>
                    <a:pt x="20" y="164"/>
                    <a:pt x="20" y="164"/>
                  </a:cubicBezTo>
                  <a:cubicBezTo>
                    <a:pt x="13" y="171"/>
                    <a:pt x="13" y="171"/>
                    <a:pt x="13" y="171"/>
                  </a:cubicBezTo>
                  <a:cubicBezTo>
                    <a:pt x="10" y="175"/>
                    <a:pt x="10" y="181"/>
                    <a:pt x="13" y="185"/>
                  </a:cubicBezTo>
                  <a:cubicBezTo>
                    <a:pt x="15" y="187"/>
                    <a:pt x="18" y="188"/>
                    <a:pt x="21" y="188"/>
                  </a:cubicBezTo>
                  <a:cubicBezTo>
                    <a:pt x="23" y="188"/>
                    <a:pt x="26" y="187"/>
                    <a:pt x="28" y="185"/>
                  </a:cubicBezTo>
                  <a:cubicBezTo>
                    <a:pt x="41" y="171"/>
                    <a:pt x="41" y="171"/>
                    <a:pt x="41" y="171"/>
                  </a:cubicBezTo>
                  <a:cubicBezTo>
                    <a:pt x="41" y="171"/>
                    <a:pt x="41" y="171"/>
                    <a:pt x="41" y="171"/>
                  </a:cubicBezTo>
                  <a:cubicBezTo>
                    <a:pt x="66" y="147"/>
                    <a:pt x="66" y="147"/>
                    <a:pt x="66" y="147"/>
                  </a:cubicBezTo>
                  <a:cubicBezTo>
                    <a:pt x="67" y="145"/>
                    <a:pt x="68" y="142"/>
                    <a:pt x="68" y="140"/>
                  </a:cubicBezTo>
                  <a:cubicBezTo>
                    <a:pt x="68" y="137"/>
                    <a:pt x="67" y="135"/>
                    <a:pt x="66" y="133"/>
                  </a:cubicBezTo>
                  <a:lnTo>
                    <a:pt x="41" y="108"/>
                  </a:lnTo>
                  <a:close/>
                  <a:moveTo>
                    <a:pt x="47" y="141"/>
                  </a:moveTo>
                  <a:cubicBezTo>
                    <a:pt x="36" y="152"/>
                    <a:pt x="36" y="152"/>
                    <a:pt x="36" y="152"/>
                  </a:cubicBezTo>
                  <a:cubicBezTo>
                    <a:pt x="36" y="152"/>
                    <a:pt x="35" y="152"/>
                    <a:pt x="34" y="152"/>
                  </a:cubicBezTo>
                  <a:cubicBezTo>
                    <a:pt x="34" y="152"/>
                    <a:pt x="33" y="152"/>
                    <a:pt x="32" y="152"/>
                  </a:cubicBezTo>
                  <a:cubicBezTo>
                    <a:pt x="22" y="141"/>
                    <a:pt x="22" y="141"/>
                    <a:pt x="22" y="141"/>
                  </a:cubicBezTo>
                  <a:cubicBezTo>
                    <a:pt x="21" y="141"/>
                    <a:pt x="21" y="140"/>
                    <a:pt x="21" y="139"/>
                  </a:cubicBezTo>
                  <a:cubicBezTo>
                    <a:pt x="21" y="139"/>
                    <a:pt x="21" y="138"/>
                    <a:pt x="22" y="137"/>
                  </a:cubicBezTo>
                  <a:cubicBezTo>
                    <a:pt x="32" y="127"/>
                    <a:pt x="32" y="127"/>
                    <a:pt x="32" y="127"/>
                  </a:cubicBezTo>
                  <a:cubicBezTo>
                    <a:pt x="33" y="126"/>
                    <a:pt x="35" y="126"/>
                    <a:pt x="36" y="127"/>
                  </a:cubicBezTo>
                  <a:cubicBezTo>
                    <a:pt x="47" y="137"/>
                    <a:pt x="47" y="137"/>
                    <a:pt x="47" y="137"/>
                  </a:cubicBezTo>
                  <a:cubicBezTo>
                    <a:pt x="48" y="139"/>
                    <a:pt x="48" y="140"/>
                    <a:pt x="47" y="141"/>
                  </a:cubicBezTo>
                  <a:close/>
                  <a:moveTo>
                    <a:pt x="27" y="91"/>
                  </a:moveTo>
                  <a:cubicBezTo>
                    <a:pt x="29" y="93"/>
                    <a:pt x="32" y="94"/>
                    <a:pt x="34" y="94"/>
                  </a:cubicBezTo>
                  <a:cubicBezTo>
                    <a:pt x="37" y="94"/>
                    <a:pt x="39" y="93"/>
                    <a:pt x="41" y="91"/>
                  </a:cubicBezTo>
                  <a:cubicBezTo>
                    <a:pt x="53" y="80"/>
                    <a:pt x="53" y="80"/>
                    <a:pt x="53" y="80"/>
                  </a:cubicBezTo>
                  <a:cubicBezTo>
                    <a:pt x="55" y="78"/>
                    <a:pt x="56" y="75"/>
                    <a:pt x="56" y="73"/>
                  </a:cubicBezTo>
                  <a:cubicBezTo>
                    <a:pt x="56" y="70"/>
                    <a:pt x="55" y="68"/>
                    <a:pt x="53" y="66"/>
                  </a:cubicBezTo>
                  <a:cubicBezTo>
                    <a:pt x="41" y="54"/>
                    <a:pt x="41" y="54"/>
                    <a:pt x="41" y="54"/>
                  </a:cubicBezTo>
                  <a:cubicBezTo>
                    <a:pt x="39" y="52"/>
                    <a:pt x="37" y="51"/>
                    <a:pt x="34" y="51"/>
                  </a:cubicBezTo>
                  <a:cubicBezTo>
                    <a:pt x="32" y="51"/>
                    <a:pt x="29" y="52"/>
                    <a:pt x="27" y="54"/>
                  </a:cubicBezTo>
                  <a:cubicBezTo>
                    <a:pt x="16" y="66"/>
                    <a:pt x="16" y="66"/>
                    <a:pt x="16" y="66"/>
                  </a:cubicBezTo>
                  <a:cubicBezTo>
                    <a:pt x="14" y="68"/>
                    <a:pt x="13" y="70"/>
                    <a:pt x="13" y="73"/>
                  </a:cubicBezTo>
                  <a:cubicBezTo>
                    <a:pt x="13" y="75"/>
                    <a:pt x="14" y="78"/>
                    <a:pt x="16" y="80"/>
                  </a:cubicBezTo>
                  <a:lnTo>
                    <a:pt x="27" y="91"/>
                  </a:lnTo>
                  <a:close/>
                  <a:moveTo>
                    <a:pt x="728" y="111"/>
                  </a:moveTo>
                  <a:cubicBezTo>
                    <a:pt x="728" y="79"/>
                    <a:pt x="698" y="73"/>
                    <a:pt x="674" y="67"/>
                  </a:cubicBezTo>
                  <a:cubicBezTo>
                    <a:pt x="654" y="62"/>
                    <a:pt x="635" y="58"/>
                    <a:pt x="635" y="41"/>
                  </a:cubicBezTo>
                  <a:cubicBezTo>
                    <a:pt x="635" y="27"/>
                    <a:pt x="648" y="15"/>
                    <a:pt x="670" y="15"/>
                  </a:cubicBezTo>
                  <a:cubicBezTo>
                    <a:pt x="691" y="15"/>
                    <a:pt x="708" y="23"/>
                    <a:pt x="718" y="32"/>
                  </a:cubicBezTo>
                  <a:cubicBezTo>
                    <a:pt x="723" y="32"/>
                    <a:pt x="723" y="32"/>
                    <a:pt x="723" y="32"/>
                  </a:cubicBezTo>
                  <a:cubicBezTo>
                    <a:pt x="723" y="16"/>
                    <a:pt x="723" y="16"/>
                    <a:pt x="723" y="16"/>
                  </a:cubicBezTo>
                  <a:cubicBezTo>
                    <a:pt x="714" y="8"/>
                    <a:pt x="695" y="0"/>
                    <a:pt x="674" y="0"/>
                  </a:cubicBezTo>
                  <a:cubicBezTo>
                    <a:pt x="638" y="0"/>
                    <a:pt x="617" y="18"/>
                    <a:pt x="617" y="41"/>
                  </a:cubicBezTo>
                  <a:cubicBezTo>
                    <a:pt x="617" y="72"/>
                    <a:pt x="647" y="77"/>
                    <a:pt x="672" y="83"/>
                  </a:cubicBezTo>
                  <a:cubicBezTo>
                    <a:pt x="691" y="88"/>
                    <a:pt x="711" y="93"/>
                    <a:pt x="711" y="111"/>
                  </a:cubicBezTo>
                  <a:cubicBezTo>
                    <a:pt x="711" y="121"/>
                    <a:pt x="699" y="134"/>
                    <a:pt x="675" y="134"/>
                  </a:cubicBezTo>
                  <a:cubicBezTo>
                    <a:pt x="657" y="134"/>
                    <a:pt x="633" y="124"/>
                    <a:pt x="620" y="110"/>
                  </a:cubicBezTo>
                  <a:cubicBezTo>
                    <a:pt x="615" y="110"/>
                    <a:pt x="615" y="110"/>
                    <a:pt x="615" y="110"/>
                  </a:cubicBezTo>
                  <a:cubicBezTo>
                    <a:pt x="615" y="130"/>
                    <a:pt x="615" y="130"/>
                    <a:pt x="615" y="130"/>
                  </a:cubicBezTo>
                  <a:cubicBezTo>
                    <a:pt x="633" y="144"/>
                    <a:pt x="652" y="150"/>
                    <a:pt x="675" y="150"/>
                  </a:cubicBezTo>
                  <a:cubicBezTo>
                    <a:pt x="709" y="150"/>
                    <a:pt x="728" y="132"/>
                    <a:pt x="728" y="111"/>
                  </a:cubicBezTo>
                  <a:close/>
                  <a:moveTo>
                    <a:pt x="718" y="191"/>
                  </a:moveTo>
                  <a:cubicBezTo>
                    <a:pt x="714" y="191"/>
                    <a:pt x="712" y="193"/>
                    <a:pt x="710" y="194"/>
                  </a:cubicBezTo>
                  <a:cubicBezTo>
                    <a:pt x="710" y="198"/>
                    <a:pt x="710" y="198"/>
                    <a:pt x="710" y="198"/>
                  </a:cubicBezTo>
                  <a:cubicBezTo>
                    <a:pt x="710" y="198"/>
                    <a:pt x="710" y="198"/>
                    <a:pt x="710" y="198"/>
                  </a:cubicBezTo>
                  <a:cubicBezTo>
                    <a:pt x="713" y="196"/>
                    <a:pt x="715" y="195"/>
                    <a:pt x="718" y="195"/>
                  </a:cubicBezTo>
                  <a:cubicBezTo>
                    <a:pt x="721" y="195"/>
                    <a:pt x="723" y="197"/>
                    <a:pt x="724" y="199"/>
                  </a:cubicBezTo>
                  <a:cubicBezTo>
                    <a:pt x="724" y="200"/>
                    <a:pt x="724" y="200"/>
                    <a:pt x="724" y="200"/>
                  </a:cubicBezTo>
                  <a:cubicBezTo>
                    <a:pt x="722" y="200"/>
                    <a:pt x="719" y="201"/>
                    <a:pt x="717" y="201"/>
                  </a:cubicBezTo>
                  <a:cubicBezTo>
                    <a:pt x="712" y="202"/>
                    <a:pt x="708" y="204"/>
                    <a:pt x="708" y="209"/>
                  </a:cubicBezTo>
                  <a:cubicBezTo>
                    <a:pt x="708" y="213"/>
                    <a:pt x="711" y="216"/>
                    <a:pt x="716" y="216"/>
                  </a:cubicBezTo>
                  <a:cubicBezTo>
                    <a:pt x="719" y="216"/>
                    <a:pt x="722" y="215"/>
                    <a:pt x="724" y="212"/>
                  </a:cubicBezTo>
                  <a:cubicBezTo>
                    <a:pt x="724" y="212"/>
                    <a:pt x="724" y="212"/>
                    <a:pt x="724" y="212"/>
                  </a:cubicBezTo>
                  <a:cubicBezTo>
                    <a:pt x="724" y="215"/>
                    <a:pt x="724" y="215"/>
                    <a:pt x="724" y="215"/>
                  </a:cubicBezTo>
                  <a:cubicBezTo>
                    <a:pt x="728" y="215"/>
                    <a:pt x="728" y="215"/>
                    <a:pt x="728" y="215"/>
                  </a:cubicBezTo>
                  <a:cubicBezTo>
                    <a:pt x="728" y="210"/>
                    <a:pt x="728" y="206"/>
                    <a:pt x="728" y="201"/>
                  </a:cubicBezTo>
                  <a:cubicBezTo>
                    <a:pt x="728" y="195"/>
                    <a:pt x="724" y="191"/>
                    <a:pt x="718" y="191"/>
                  </a:cubicBezTo>
                  <a:close/>
                  <a:moveTo>
                    <a:pt x="724" y="208"/>
                  </a:moveTo>
                  <a:cubicBezTo>
                    <a:pt x="724" y="208"/>
                    <a:pt x="724" y="208"/>
                    <a:pt x="724" y="208"/>
                  </a:cubicBezTo>
                  <a:cubicBezTo>
                    <a:pt x="724" y="211"/>
                    <a:pt x="720" y="213"/>
                    <a:pt x="718" y="213"/>
                  </a:cubicBezTo>
                  <a:cubicBezTo>
                    <a:pt x="714" y="213"/>
                    <a:pt x="712" y="211"/>
                    <a:pt x="712" y="209"/>
                  </a:cubicBezTo>
                  <a:cubicBezTo>
                    <a:pt x="712" y="206"/>
                    <a:pt x="714" y="205"/>
                    <a:pt x="718" y="204"/>
                  </a:cubicBezTo>
                  <a:cubicBezTo>
                    <a:pt x="720" y="204"/>
                    <a:pt x="722" y="203"/>
                    <a:pt x="724" y="203"/>
                  </a:cubicBezTo>
                  <a:lnTo>
                    <a:pt x="724" y="208"/>
                  </a:lnTo>
                  <a:close/>
                  <a:moveTo>
                    <a:pt x="700" y="186"/>
                  </a:moveTo>
                  <a:cubicBezTo>
                    <a:pt x="704" y="186"/>
                    <a:pt x="704" y="186"/>
                    <a:pt x="704" y="186"/>
                  </a:cubicBezTo>
                  <a:cubicBezTo>
                    <a:pt x="704" y="181"/>
                    <a:pt x="704" y="181"/>
                    <a:pt x="704" y="181"/>
                  </a:cubicBezTo>
                  <a:cubicBezTo>
                    <a:pt x="700" y="181"/>
                    <a:pt x="700" y="181"/>
                    <a:pt x="700" y="181"/>
                  </a:cubicBezTo>
                  <a:lnTo>
                    <a:pt x="700" y="186"/>
                  </a:lnTo>
                  <a:close/>
                  <a:moveTo>
                    <a:pt x="180" y="85"/>
                  </a:moveTo>
                  <a:cubicBezTo>
                    <a:pt x="180" y="86"/>
                    <a:pt x="181" y="86"/>
                    <a:pt x="182" y="86"/>
                  </a:cubicBezTo>
                  <a:cubicBezTo>
                    <a:pt x="182" y="86"/>
                    <a:pt x="183" y="86"/>
                    <a:pt x="183" y="85"/>
                  </a:cubicBezTo>
                  <a:cubicBezTo>
                    <a:pt x="194" y="75"/>
                    <a:pt x="194" y="75"/>
                    <a:pt x="194" y="75"/>
                  </a:cubicBezTo>
                  <a:cubicBezTo>
                    <a:pt x="195" y="74"/>
                    <a:pt x="195" y="72"/>
                    <a:pt x="194" y="71"/>
                  </a:cubicBezTo>
                  <a:cubicBezTo>
                    <a:pt x="183" y="61"/>
                    <a:pt x="183" y="61"/>
                    <a:pt x="183" y="61"/>
                  </a:cubicBezTo>
                  <a:cubicBezTo>
                    <a:pt x="183" y="60"/>
                    <a:pt x="182" y="60"/>
                    <a:pt x="182" y="60"/>
                  </a:cubicBezTo>
                  <a:cubicBezTo>
                    <a:pt x="181" y="60"/>
                    <a:pt x="180" y="60"/>
                    <a:pt x="180" y="61"/>
                  </a:cubicBezTo>
                  <a:cubicBezTo>
                    <a:pt x="169" y="71"/>
                    <a:pt x="169" y="71"/>
                    <a:pt x="169" y="71"/>
                  </a:cubicBezTo>
                  <a:cubicBezTo>
                    <a:pt x="169" y="72"/>
                    <a:pt x="168" y="72"/>
                    <a:pt x="168" y="73"/>
                  </a:cubicBezTo>
                  <a:cubicBezTo>
                    <a:pt x="168" y="74"/>
                    <a:pt x="169" y="75"/>
                    <a:pt x="169" y="75"/>
                  </a:cubicBezTo>
                  <a:lnTo>
                    <a:pt x="180" y="85"/>
                  </a:lnTo>
                  <a:close/>
                  <a:moveTo>
                    <a:pt x="685" y="192"/>
                  </a:moveTo>
                  <a:cubicBezTo>
                    <a:pt x="682" y="192"/>
                    <a:pt x="678" y="193"/>
                    <a:pt x="677" y="196"/>
                  </a:cubicBezTo>
                  <a:cubicBezTo>
                    <a:pt x="676" y="196"/>
                    <a:pt x="676" y="196"/>
                    <a:pt x="676" y="196"/>
                  </a:cubicBezTo>
                  <a:cubicBezTo>
                    <a:pt x="676" y="192"/>
                    <a:pt x="676" y="192"/>
                    <a:pt x="676" y="192"/>
                  </a:cubicBezTo>
                  <a:cubicBezTo>
                    <a:pt x="673" y="192"/>
                    <a:pt x="673" y="192"/>
                    <a:pt x="673" y="192"/>
                  </a:cubicBezTo>
                  <a:cubicBezTo>
                    <a:pt x="673" y="215"/>
                    <a:pt x="673" y="215"/>
                    <a:pt x="673" y="215"/>
                  </a:cubicBezTo>
                  <a:cubicBezTo>
                    <a:pt x="677" y="215"/>
                    <a:pt x="677" y="215"/>
                    <a:pt x="677" y="215"/>
                  </a:cubicBezTo>
                  <a:cubicBezTo>
                    <a:pt x="677" y="200"/>
                    <a:pt x="677" y="200"/>
                    <a:pt x="677" y="200"/>
                  </a:cubicBezTo>
                  <a:cubicBezTo>
                    <a:pt x="677" y="197"/>
                    <a:pt x="681" y="195"/>
                    <a:pt x="684" y="195"/>
                  </a:cubicBezTo>
                  <a:cubicBezTo>
                    <a:pt x="687" y="195"/>
                    <a:pt x="690" y="197"/>
                    <a:pt x="690" y="201"/>
                  </a:cubicBezTo>
                  <a:cubicBezTo>
                    <a:pt x="690" y="215"/>
                    <a:pt x="690" y="215"/>
                    <a:pt x="690" y="215"/>
                  </a:cubicBezTo>
                  <a:cubicBezTo>
                    <a:pt x="694" y="215"/>
                    <a:pt x="694" y="215"/>
                    <a:pt x="694" y="215"/>
                  </a:cubicBezTo>
                  <a:cubicBezTo>
                    <a:pt x="694" y="200"/>
                    <a:pt x="694" y="200"/>
                    <a:pt x="694" y="200"/>
                  </a:cubicBezTo>
                  <a:cubicBezTo>
                    <a:pt x="694" y="194"/>
                    <a:pt x="690" y="192"/>
                    <a:pt x="685" y="192"/>
                  </a:cubicBezTo>
                  <a:close/>
                  <a:moveTo>
                    <a:pt x="501" y="196"/>
                  </a:moveTo>
                  <a:cubicBezTo>
                    <a:pt x="500" y="196"/>
                    <a:pt x="500" y="196"/>
                    <a:pt x="500" y="196"/>
                  </a:cubicBezTo>
                  <a:cubicBezTo>
                    <a:pt x="500" y="192"/>
                    <a:pt x="500" y="192"/>
                    <a:pt x="500" y="192"/>
                  </a:cubicBezTo>
                  <a:cubicBezTo>
                    <a:pt x="496" y="192"/>
                    <a:pt x="496" y="192"/>
                    <a:pt x="496" y="192"/>
                  </a:cubicBezTo>
                  <a:cubicBezTo>
                    <a:pt x="496" y="215"/>
                    <a:pt x="496" y="215"/>
                    <a:pt x="496" y="215"/>
                  </a:cubicBezTo>
                  <a:cubicBezTo>
                    <a:pt x="500" y="215"/>
                    <a:pt x="500" y="215"/>
                    <a:pt x="500" y="215"/>
                  </a:cubicBezTo>
                  <a:cubicBezTo>
                    <a:pt x="500" y="202"/>
                    <a:pt x="500" y="202"/>
                    <a:pt x="500" y="202"/>
                  </a:cubicBezTo>
                  <a:cubicBezTo>
                    <a:pt x="501" y="198"/>
                    <a:pt x="503" y="195"/>
                    <a:pt x="506" y="195"/>
                  </a:cubicBezTo>
                  <a:cubicBezTo>
                    <a:pt x="509" y="195"/>
                    <a:pt x="509" y="195"/>
                    <a:pt x="509" y="195"/>
                  </a:cubicBezTo>
                  <a:cubicBezTo>
                    <a:pt x="509" y="192"/>
                    <a:pt x="509" y="192"/>
                    <a:pt x="509" y="192"/>
                  </a:cubicBezTo>
                  <a:cubicBezTo>
                    <a:pt x="506" y="192"/>
                    <a:pt x="506" y="192"/>
                    <a:pt x="506" y="192"/>
                  </a:cubicBezTo>
                  <a:cubicBezTo>
                    <a:pt x="503" y="192"/>
                    <a:pt x="501" y="193"/>
                    <a:pt x="501" y="196"/>
                  </a:cubicBezTo>
                  <a:close/>
                  <a:moveTo>
                    <a:pt x="513" y="215"/>
                  </a:moveTo>
                  <a:cubicBezTo>
                    <a:pt x="517" y="215"/>
                    <a:pt x="517" y="215"/>
                    <a:pt x="517" y="215"/>
                  </a:cubicBezTo>
                  <a:cubicBezTo>
                    <a:pt x="517" y="192"/>
                    <a:pt x="517" y="192"/>
                    <a:pt x="517" y="192"/>
                  </a:cubicBezTo>
                  <a:cubicBezTo>
                    <a:pt x="513" y="192"/>
                    <a:pt x="513" y="192"/>
                    <a:pt x="513" y="192"/>
                  </a:cubicBezTo>
                  <a:lnTo>
                    <a:pt x="513" y="215"/>
                  </a:lnTo>
                  <a:close/>
                  <a:moveTo>
                    <a:pt x="525" y="2"/>
                  </a:moveTo>
                  <a:cubicBezTo>
                    <a:pt x="472" y="142"/>
                    <a:pt x="472" y="142"/>
                    <a:pt x="472" y="142"/>
                  </a:cubicBezTo>
                  <a:cubicBezTo>
                    <a:pt x="472" y="147"/>
                    <a:pt x="472" y="147"/>
                    <a:pt x="472" y="147"/>
                  </a:cubicBezTo>
                  <a:cubicBezTo>
                    <a:pt x="487" y="147"/>
                    <a:pt x="487" y="147"/>
                    <a:pt x="487" y="147"/>
                  </a:cubicBezTo>
                  <a:cubicBezTo>
                    <a:pt x="506" y="95"/>
                    <a:pt x="506" y="95"/>
                    <a:pt x="506" y="95"/>
                  </a:cubicBezTo>
                  <a:cubicBezTo>
                    <a:pt x="569" y="95"/>
                    <a:pt x="569" y="95"/>
                    <a:pt x="569" y="95"/>
                  </a:cubicBezTo>
                  <a:cubicBezTo>
                    <a:pt x="589" y="147"/>
                    <a:pt x="589" y="147"/>
                    <a:pt x="589" y="147"/>
                  </a:cubicBezTo>
                  <a:cubicBezTo>
                    <a:pt x="606" y="147"/>
                    <a:pt x="606" y="147"/>
                    <a:pt x="606" y="147"/>
                  </a:cubicBezTo>
                  <a:cubicBezTo>
                    <a:pt x="606" y="142"/>
                    <a:pt x="606" y="142"/>
                    <a:pt x="606" y="142"/>
                  </a:cubicBezTo>
                  <a:cubicBezTo>
                    <a:pt x="551" y="2"/>
                    <a:pt x="551" y="2"/>
                    <a:pt x="551" y="2"/>
                  </a:cubicBezTo>
                  <a:lnTo>
                    <a:pt x="525" y="2"/>
                  </a:lnTo>
                  <a:close/>
                  <a:moveTo>
                    <a:pt x="512" y="81"/>
                  </a:moveTo>
                  <a:cubicBezTo>
                    <a:pt x="534" y="23"/>
                    <a:pt x="534" y="23"/>
                    <a:pt x="534" y="23"/>
                  </a:cubicBezTo>
                  <a:cubicBezTo>
                    <a:pt x="537" y="14"/>
                    <a:pt x="537" y="14"/>
                    <a:pt x="537" y="14"/>
                  </a:cubicBezTo>
                  <a:cubicBezTo>
                    <a:pt x="537" y="14"/>
                    <a:pt x="537" y="14"/>
                    <a:pt x="537" y="14"/>
                  </a:cubicBezTo>
                  <a:cubicBezTo>
                    <a:pt x="540" y="23"/>
                    <a:pt x="540" y="23"/>
                    <a:pt x="540" y="23"/>
                  </a:cubicBezTo>
                  <a:cubicBezTo>
                    <a:pt x="563" y="81"/>
                    <a:pt x="563" y="81"/>
                    <a:pt x="563" y="81"/>
                  </a:cubicBezTo>
                  <a:lnTo>
                    <a:pt x="512" y="81"/>
                  </a:lnTo>
                  <a:close/>
                  <a:moveTo>
                    <a:pt x="480" y="191"/>
                  </a:moveTo>
                  <a:cubicBezTo>
                    <a:pt x="477" y="191"/>
                    <a:pt x="474" y="193"/>
                    <a:pt x="473" y="195"/>
                  </a:cubicBezTo>
                  <a:cubicBezTo>
                    <a:pt x="473" y="195"/>
                    <a:pt x="473" y="195"/>
                    <a:pt x="473" y="195"/>
                  </a:cubicBezTo>
                  <a:cubicBezTo>
                    <a:pt x="473" y="192"/>
                    <a:pt x="473" y="192"/>
                    <a:pt x="473" y="192"/>
                  </a:cubicBezTo>
                  <a:cubicBezTo>
                    <a:pt x="469" y="192"/>
                    <a:pt x="469" y="192"/>
                    <a:pt x="469" y="192"/>
                  </a:cubicBezTo>
                  <a:cubicBezTo>
                    <a:pt x="469" y="225"/>
                    <a:pt x="469" y="225"/>
                    <a:pt x="469" y="225"/>
                  </a:cubicBezTo>
                  <a:cubicBezTo>
                    <a:pt x="473" y="225"/>
                    <a:pt x="473" y="225"/>
                    <a:pt x="473" y="225"/>
                  </a:cubicBezTo>
                  <a:cubicBezTo>
                    <a:pt x="473" y="212"/>
                    <a:pt x="473" y="212"/>
                    <a:pt x="473" y="212"/>
                  </a:cubicBezTo>
                  <a:cubicBezTo>
                    <a:pt x="473" y="212"/>
                    <a:pt x="473" y="212"/>
                    <a:pt x="473" y="212"/>
                  </a:cubicBezTo>
                  <a:cubicBezTo>
                    <a:pt x="474" y="214"/>
                    <a:pt x="477" y="216"/>
                    <a:pt x="480" y="216"/>
                  </a:cubicBezTo>
                  <a:cubicBezTo>
                    <a:pt x="486" y="216"/>
                    <a:pt x="491" y="211"/>
                    <a:pt x="491" y="203"/>
                  </a:cubicBezTo>
                  <a:cubicBezTo>
                    <a:pt x="491" y="196"/>
                    <a:pt x="487" y="191"/>
                    <a:pt x="480" y="191"/>
                  </a:cubicBezTo>
                  <a:close/>
                  <a:moveTo>
                    <a:pt x="479" y="212"/>
                  </a:moveTo>
                  <a:cubicBezTo>
                    <a:pt x="476" y="212"/>
                    <a:pt x="473" y="211"/>
                    <a:pt x="473" y="208"/>
                  </a:cubicBezTo>
                  <a:cubicBezTo>
                    <a:pt x="473" y="201"/>
                    <a:pt x="473" y="201"/>
                    <a:pt x="473" y="201"/>
                  </a:cubicBezTo>
                  <a:cubicBezTo>
                    <a:pt x="473" y="197"/>
                    <a:pt x="476" y="195"/>
                    <a:pt x="479" y="195"/>
                  </a:cubicBezTo>
                  <a:cubicBezTo>
                    <a:pt x="484" y="195"/>
                    <a:pt x="488" y="198"/>
                    <a:pt x="488" y="203"/>
                  </a:cubicBezTo>
                  <a:cubicBezTo>
                    <a:pt x="488" y="209"/>
                    <a:pt x="484" y="212"/>
                    <a:pt x="479" y="212"/>
                  </a:cubicBezTo>
                  <a:close/>
                  <a:moveTo>
                    <a:pt x="513" y="186"/>
                  </a:moveTo>
                  <a:cubicBezTo>
                    <a:pt x="517" y="186"/>
                    <a:pt x="517" y="186"/>
                    <a:pt x="517" y="186"/>
                  </a:cubicBezTo>
                  <a:cubicBezTo>
                    <a:pt x="517" y="181"/>
                    <a:pt x="517" y="181"/>
                    <a:pt x="517" y="181"/>
                  </a:cubicBezTo>
                  <a:cubicBezTo>
                    <a:pt x="513" y="181"/>
                    <a:pt x="513" y="181"/>
                    <a:pt x="513" y="181"/>
                  </a:cubicBezTo>
                  <a:lnTo>
                    <a:pt x="513" y="186"/>
                  </a:lnTo>
                  <a:close/>
                  <a:moveTo>
                    <a:pt x="566" y="204"/>
                  </a:moveTo>
                  <a:cubicBezTo>
                    <a:pt x="566" y="197"/>
                    <a:pt x="563" y="191"/>
                    <a:pt x="555" y="191"/>
                  </a:cubicBezTo>
                  <a:cubicBezTo>
                    <a:pt x="548" y="191"/>
                    <a:pt x="544" y="197"/>
                    <a:pt x="544" y="203"/>
                  </a:cubicBezTo>
                  <a:cubicBezTo>
                    <a:pt x="544" y="212"/>
                    <a:pt x="549" y="216"/>
                    <a:pt x="557" y="216"/>
                  </a:cubicBezTo>
                  <a:cubicBezTo>
                    <a:pt x="559" y="216"/>
                    <a:pt x="563" y="215"/>
                    <a:pt x="565" y="213"/>
                  </a:cubicBezTo>
                  <a:cubicBezTo>
                    <a:pt x="565" y="210"/>
                    <a:pt x="565" y="210"/>
                    <a:pt x="565" y="210"/>
                  </a:cubicBezTo>
                  <a:cubicBezTo>
                    <a:pt x="564" y="210"/>
                    <a:pt x="564" y="210"/>
                    <a:pt x="564" y="210"/>
                  </a:cubicBezTo>
                  <a:cubicBezTo>
                    <a:pt x="562" y="212"/>
                    <a:pt x="559" y="213"/>
                    <a:pt x="557" y="213"/>
                  </a:cubicBezTo>
                  <a:cubicBezTo>
                    <a:pt x="552" y="213"/>
                    <a:pt x="550" y="211"/>
                    <a:pt x="549" y="208"/>
                  </a:cubicBezTo>
                  <a:cubicBezTo>
                    <a:pt x="548" y="207"/>
                    <a:pt x="548" y="206"/>
                    <a:pt x="548" y="204"/>
                  </a:cubicBezTo>
                  <a:cubicBezTo>
                    <a:pt x="548" y="204"/>
                    <a:pt x="548" y="204"/>
                    <a:pt x="548" y="204"/>
                  </a:cubicBezTo>
                  <a:lnTo>
                    <a:pt x="566" y="204"/>
                  </a:lnTo>
                  <a:close/>
                  <a:moveTo>
                    <a:pt x="555" y="194"/>
                  </a:moveTo>
                  <a:cubicBezTo>
                    <a:pt x="559" y="194"/>
                    <a:pt x="562" y="197"/>
                    <a:pt x="562" y="201"/>
                  </a:cubicBezTo>
                  <a:cubicBezTo>
                    <a:pt x="548" y="201"/>
                    <a:pt x="548" y="201"/>
                    <a:pt x="548" y="201"/>
                  </a:cubicBezTo>
                  <a:cubicBezTo>
                    <a:pt x="549" y="197"/>
                    <a:pt x="551" y="194"/>
                    <a:pt x="555" y="194"/>
                  </a:cubicBezTo>
                  <a:close/>
                  <a:moveTo>
                    <a:pt x="526" y="198"/>
                  </a:moveTo>
                  <a:cubicBezTo>
                    <a:pt x="526" y="196"/>
                    <a:pt x="528" y="194"/>
                    <a:pt x="532" y="194"/>
                  </a:cubicBezTo>
                  <a:cubicBezTo>
                    <a:pt x="536" y="194"/>
                    <a:pt x="538" y="196"/>
                    <a:pt x="539" y="197"/>
                  </a:cubicBezTo>
                  <a:cubicBezTo>
                    <a:pt x="540" y="197"/>
                    <a:pt x="540" y="197"/>
                    <a:pt x="540" y="197"/>
                  </a:cubicBezTo>
                  <a:cubicBezTo>
                    <a:pt x="540" y="193"/>
                    <a:pt x="540" y="193"/>
                    <a:pt x="540" y="193"/>
                  </a:cubicBezTo>
                  <a:cubicBezTo>
                    <a:pt x="538" y="193"/>
                    <a:pt x="536" y="192"/>
                    <a:pt x="532" y="192"/>
                  </a:cubicBezTo>
                  <a:cubicBezTo>
                    <a:pt x="526" y="192"/>
                    <a:pt x="523" y="194"/>
                    <a:pt x="523" y="198"/>
                  </a:cubicBezTo>
                  <a:cubicBezTo>
                    <a:pt x="523" y="206"/>
                    <a:pt x="537" y="204"/>
                    <a:pt x="537" y="209"/>
                  </a:cubicBezTo>
                  <a:cubicBezTo>
                    <a:pt x="537" y="212"/>
                    <a:pt x="535" y="213"/>
                    <a:pt x="532" y="213"/>
                  </a:cubicBezTo>
                  <a:cubicBezTo>
                    <a:pt x="529" y="213"/>
                    <a:pt x="525" y="211"/>
                    <a:pt x="524" y="210"/>
                  </a:cubicBezTo>
                  <a:cubicBezTo>
                    <a:pt x="523" y="210"/>
                    <a:pt x="523" y="210"/>
                    <a:pt x="523" y="210"/>
                  </a:cubicBezTo>
                  <a:cubicBezTo>
                    <a:pt x="523" y="213"/>
                    <a:pt x="523" y="213"/>
                    <a:pt x="523" y="213"/>
                  </a:cubicBezTo>
                  <a:cubicBezTo>
                    <a:pt x="525" y="215"/>
                    <a:pt x="528" y="216"/>
                    <a:pt x="531" y="216"/>
                  </a:cubicBezTo>
                  <a:cubicBezTo>
                    <a:pt x="538" y="216"/>
                    <a:pt x="541" y="213"/>
                    <a:pt x="541" y="209"/>
                  </a:cubicBezTo>
                  <a:cubicBezTo>
                    <a:pt x="541" y="201"/>
                    <a:pt x="526" y="203"/>
                    <a:pt x="526" y="198"/>
                  </a:cubicBezTo>
                  <a:close/>
                  <a:moveTo>
                    <a:pt x="359" y="215"/>
                  </a:moveTo>
                  <a:cubicBezTo>
                    <a:pt x="382" y="215"/>
                    <a:pt x="382" y="215"/>
                    <a:pt x="382" y="215"/>
                  </a:cubicBezTo>
                  <a:cubicBezTo>
                    <a:pt x="382" y="212"/>
                    <a:pt x="382" y="212"/>
                    <a:pt x="382" y="212"/>
                  </a:cubicBezTo>
                  <a:cubicBezTo>
                    <a:pt x="363" y="212"/>
                    <a:pt x="363" y="212"/>
                    <a:pt x="363" y="212"/>
                  </a:cubicBezTo>
                  <a:cubicBezTo>
                    <a:pt x="363" y="200"/>
                    <a:pt x="363" y="200"/>
                    <a:pt x="363" y="200"/>
                  </a:cubicBezTo>
                  <a:cubicBezTo>
                    <a:pt x="381" y="200"/>
                    <a:pt x="381" y="200"/>
                    <a:pt x="381" y="200"/>
                  </a:cubicBezTo>
                  <a:cubicBezTo>
                    <a:pt x="381" y="197"/>
                    <a:pt x="381" y="197"/>
                    <a:pt x="381" y="197"/>
                  </a:cubicBezTo>
                  <a:cubicBezTo>
                    <a:pt x="363" y="197"/>
                    <a:pt x="363" y="197"/>
                    <a:pt x="363" y="197"/>
                  </a:cubicBezTo>
                  <a:cubicBezTo>
                    <a:pt x="363" y="185"/>
                    <a:pt x="363" y="185"/>
                    <a:pt x="363" y="185"/>
                  </a:cubicBezTo>
                  <a:cubicBezTo>
                    <a:pt x="382" y="185"/>
                    <a:pt x="382" y="185"/>
                    <a:pt x="382" y="185"/>
                  </a:cubicBezTo>
                  <a:cubicBezTo>
                    <a:pt x="382" y="182"/>
                    <a:pt x="382" y="182"/>
                    <a:pt x="382" y="182"/>
                  </a:cubicBezTo>
                  <a:cubicBezTo>
                    <a:pt x="359" y="182"/>
                    <a:pt x="359" y="182"/>
                    <a:pt x="359" y="182"/>
                  </a:cubicBezTo>
                  <a:lnTo>
                    <a:pt x="359" y="215"/>
                  </a:lnTo>
                  <a:close/>
                  <a:moveTo>
                    <a:pt x="457" y="196"/>
                  </a:moveTo>
                  <a:cubicBezTo>
                    <a:pt x="456" y="196"/>
                    <a:pt x="456" y="196"/>
                    <a:pt x="456" y="196"/>
                  </a:cubicBezTo>
                  <a:cubicBezTo>
                    <a:pt x="456" y="192"/>
                    <a:pt x="456" y="192"/>
                    <a:pt x="456" y="192"/>
                  </a:cubicBezTo>
                  <a:cubicBezTo>
                    <a:pt x="453" y="192"/>
                    <a:pt x="453" y="192"/>
                    <a:pt x="453" y="192"/>
                  </a:cubicBezTo>
                  <a:cubicBezTo>
                    <a:pt x="453" y="215"/>
                    <a:pt x="453" y="215"/>
                    <a:pt x="453" y="215"/>
                  </a:cubicBezTo>
                  <a:cubicBezTo>
                    <a:pt x="457" y="215"/>
                    <a:pt x="457" y="215"/>
                    <a:pt x="457" y="215"/>
                  </a:cubicBezTo>
                  <a:cubicBezTo>
                    <a:pt x="457" y="202"/>
                    <a:pt x="457" y="202"/>
                    <a:pt x="457" y="202"/>
                  </a:cubicBezTo>
                  <a:cubicBezTo>
                    <a:pt x="457" y="198"/>
                    <a:pt x="459" y="195"/>
                    <a:pt x="462" y="195"/>
                  </a:cubicBezTo>
                  <a:cubicBezTo>
                    <a:pt x="465" y="195"/>
                    <a:pt x="465" y="195"/>
                    <a:pt x="465" y="195"/>
                  </a:cubicBezTo>
                  <a:cubicBezTo>
                    <a:pt x="465" y="192"/>
                    <a:pt x="465" y="192"/>
                    <a:pt x="465" y="192"/>
                  </a:cubicBezTo>
                  <a:cubicBezTo>
                    <a:pt x="462" y="192"/>
                    <a:pt x="462" y="192"/>
                    <a:pt x="462" y="192"/>
                  </a:cubicBezTo>
                  <a:cubicBezTo>
                    <a:pt x="459" y="192"/>
                    <a:pt x="458" y="193"/>
                    <a:pt x="457" y="196"/>
                  </a:cubicBezTo>
                  <a:close/>
                  <a:moveTo>
                    <a:pt x="302" y="8"/>
                  </a:moveTo>
                  <a:cubicBezTo>
                    <a:pt x="301" y="4"/>
                    <a:pt x="297" y="2"/>
                    <a:pt x="293" y="2"/>
                  </a:cubicBezTo>
                  <a:cubicBezTo>
                    <a:pt x="164" y="2"/>
                    <a:pt x="164" y="2"/>
                    <a:pt x="164" y="2"/>
                  </a:cubicBezTo>
                  <a:cubicBezTo>
                    <a:pt x="161" y="2"/>
                    <a:pt x="159" y="3"/>
                    <a:pt x="157" y="5"/>
                  </a:cubicBezTo>
                  <a:cubicBezTo>
                    <a:pt x="73" y="89"/>
                    <a:pt x="73" y="89"/>
                    <a:pt x="73" y="89"/>
                  </a:cubicBezTo>
                  <a:cubicBezTo>
                    <a:pt x="69" y="92"/>
                    <a:pt x="69" y="99"/>
                    <a:pt x="73" y="103"/>
                  </a:cubicBezTo>
                  <a:cubicBezTo>
                    <a:pt x="101" y="131"/>
                    <a:pt x="101" y="131"/>
                    <a:pt x="101" y="131"/>
                  </a:cubicBezTo>
                  <a:cubicBezTo>
                    <a:pt x="89" y="143"/>
                    <a:pt x="89" y="143"/>
                    <a:pt x="89" y="143"/>
                  </a:cubicBezTo>
                  <a:cubicBezTo>
                    <a:pt x="85" y="147"/>
                    <a:pt x="85" y="153"/>
                    <a:pt x="89" y="157"/>
                  </a:cubicBezTo>
                  <a:cubicBezTo>
                    <a:pt x="131" y="199"/>
                    <a:pt x="131" y="199"/>
                    <a:pt x="131" y="199"/>
                  </a:cubicBezTo>
                  <a:cubicBezTo>
                    <a:pt x="135" y="203"/>
                    <a:pt x="141" y="203"/>
                    <a:pt x="145" y="199"/>
                  </a:cubicBezTo>
                  <a:cubicBezTo>
                    <a:pt x="158" y="186"/>
                    <a:pt x="158" y="186"/>
                    <a:pt x="158" y="186"/>
                  </a:cubicBezTo>
                  <a:cubicBezTo>
                    <a:pt x="195" y="222"/>
                    <a:pt x="195" y="222"/>
                    <a:pt x="195" y="222"/>
                  </a:cubicBezTo>
                  <a:cubicBezTo>
                    <a:pt x="197" y="224"/>
                    <a:pt x="199" y="225"/>
                    <a:pt x="202" y="225"/>
                  </a:cubicBezTo>
                  <a:cubicBezTo>
                    <a:pt x="204" y="225"/>
                    <a:pt x="207" y="224"/>
                    <a:pt x="209" y="222"/>
                  </a:cubicBezTo>
                  <a:cubicBezTo>
                    <a:pt x="298" y="133"/>
                    <a:pt x="298" y="133"/>
                    <a:pt x="298" y="133"/>
                  </a:cubicBezTo>
                  <a:cubicBezTo>
                    <a:pt x="300" y="131"/>
                    <a:pt x="301" y="128"/>
                    <a:pt x="301" y="126"/>
                  </a:cubicBezTo>
                  <a:cubicBezTo>
                    <a:pt x="301" y="123"/>
                    <a:pt x="300" y="120"/>
                    <a:pt x="298" y="119"/>
                  </a:cubicBezTo>
                  <a:cubicBezTo>
                    <a:pt x="249" y="69"/>
                    <a:pt x="249" y="69"/>
                    <a:pt x="249" y="69"/>
                  </a:cubicBezTo>
                  <a:cubicBezTo>
                    <a:pt x="300" y="19"/>
                    <a:pt x="300" y="19"/>
                    <a:pt x="300" y="19"/>
                  </a:cubicBezTo>
                  <a:cubicBezTo>
                    <a:pt x="303" y="16"/>
                    <a:pt x="304" y="12"/>
                    <a:pt x="302" y="8"/>
                  </a:cubicBezTo>
                  <a:close/>
                  <a:moveTo>
                    <a:pt x="217" y="57"/>
                  </a:moveTo>
                  <a:cubicBezTo>
                    <a:pt x="227" y="46"/>
                    <a:pt x="227" y="46"/>
                    <a:pt x="227" y="46"/>
                  </a:cubicBezTo>
                  <a:cubicBezTo>
                    <a:pt x="228" y="46"/>
                    <a:pt x="229" y="45"/>
                    <a:pt x="229" y="45"/>
                  </a:cubicBezTo>
                  <a:cubicBezTo>
                    <a:pt x="230" y="45"/>
                    <a:pt x="231" y="46"/>
                    <a:pt x="231" y="46"/>
                  </a:cubicBezTo>
                  <a:cubicBezTo>
                    <a:pt x="242" y="57"/>
                    <a:pt x="242" y="57"/>
                    <a:pt x="242" y="57"/>
                  </a:cubicBezTo>
                  <a:cubicBezTo>
                    <a:pt x="243" y="58"/>
                    <a:pt x="243" y="59"/>
                    <a:pt x="242" y="60"/>
                  </a:cubicBezTo>
                  <a:cubicBezTo>
                    <a:pt x="231" y="71"/>
                    <a:pt x="231" y="71"/>
                    <a:pt x="231" y="71"/>
                  </a:cubicBezTo>
                  <a:cubicBezTo>
                    <a:pt x="231" y="71"/>
                    <a:pt x="230" y="72"/>
                    <a:pt x="229" y="72"/>
                  </a:cubicBezTo>
                  <a:cubicBezTo>
                    <a:pt x="229" y="72"/>
                    <a:pt x="228" y="71"/>
                    <a:pt x="227" y="71"/>
                  </a:cubicBezTo>
                  <a:cubicBezTo>
                    <a:pt x="217" y="60"/>
                    <a:pt x="217" y="60"/>
                    <a:pt x="217" y="60"/>
                  </a:cubicBezTo>
                  <a:cubicBezTo>
                    <a:pt x="216" y="60"/>
                    <a:pt x="216" y="59"/>
                    <a:pt x="216" y="59"/>
                  </a:cubicBezTo>
                  <a:cubicBezTo>
                    <a:pt x="216" y="58"/>
                    <a:pt x="216" y="57"/>
                    <a:pt x="217" y="57"/>
                  </a:cubicBezTo>
                  <a:close/>
                  <a:moveTo>
                    <a:pt x="158" y="35"/>
                  </a:moveTo>
                  <a:cubicBezTo>
                    <a:pt x="158" y="34"/>
                    <a:pt x="158" y="33"/>
                    <a:pt x="160" y="33"/>
                  </a:cubicBezTo>
                  <a:cubicBezTo>
                    <a:pt x="161" y="32"/>
                    <a:pt x="162" y="32"/>
                    <a:pt x="163" y="33"/>
                  </a:cubicBezTo>
                  <a:cubicBezTo>
                    <a:pt x="182" y="52"/>
                    <a:pt x="182" y="52"/>
                    <a:pt x="182" y="52"/>
                  </a:cubicBezTo>
                  <a:cubicBezTo>
                    <a:pt x="200" y="33"/>
                    <a:pt x="200" y="33"/>
                    <a:pt x="200" y="33"/>
                  </a:cubicBezTo>
                  <a:cubicBezTo>
                    <a:pt x="201" y="32"/>
                    <a:pt x="202" y="32"/>
                    <a:pt x="204" y="33"/>
                  </a:cubicBezTo>
                  <a:cubicBezTo>
                    <a:pt x="205" y="33"/>
                    <a:pt x="205" y="34"/>
                    <a:pt x="205" y="35"/>
                  </a:cubicBezTo>
                  <a:cubicBezTo>
                    <a:pt x="205" y="77"/>
                    <a:pt x="205" y="77"/>
                    <a:pt x="205" y="77"/>
                  </a:cubicBezTo>
                  <a:cubicBezTo>
                    <a:pt x="205" y="78"/>
                    <a:pt x="205" y="79"/>
                    <a:pt x="204" y="79"/>
                  </a:cubicBezTo>
                  <a:cubicBezTo>
                    <a:pt x="184" y="100"/>
                    <a:pt x="184" y="100"/>
                    <a:pt x="184" y="100"/>
                  </a:cubicBezTo>
                  <a:cubicBezTo>
                    <a:pt x="183" y="101"/>
                    <a:pt x="182" y="101"/>
                    <a:pt x="182" y="101"/>
                  </a:cubicBezTo>
                  <a:cubicBezTo>
                    <a:pt x="181" y="101"/>
                    <a:pt x="180" y="101"/>
                    <a:pt x="179" y="100"/>
                  </a:cubicBezTo>
                  <a:cubicBezTo>
                    <a:pt x="159" y="79"/>
                    <a:pt x="159" y="79"/>
                    <a:pt x="159" y="79"/>
                  </a:cubicBezTo>
                  <a:cubicBezTo>
                    <a:pt x="158" y="79"/>
                    <a:pt x="158" y="78"/>
                    <a:pt x="158" y="77"/>
                  </a:cubicBezTo>
                  <a:lnTo>
                    <a:pt x="158" y="35"/>
                  </a:lnTo>
                  <a:close/>
                  <a:moveTo>
                    <a:pt x="121" y="57"/>
                  </a:moveTo>
                  <a:cubicBezTo>
                    <a:pt x="132" y="46"/>
                    <a:pt x="132" y="46"/>
                    <a:pt x="132" y="46"/>
                  </a:cubicBezTo>
                  <a:cubicBezTo>
                    <a:pt x="132" y="46"/>
                    <a:pt x="133" y="45"/>
                    <a:pt x="134" y="45"/>
                  </a:cubicBezTo>
                  <a:cubicBezTo>
                    <a:pt x="134" y="45"/>
                    <a:pt x="135" y="46"/>
                    <a:pt x="136" y="46"/>
                  </a:cubicBezTo>
                  <a:cubicBezTo>
                    <a:pt x="146" y="57"/>
                    <a:pt x="146" y="57"/>
                    <a:pt x="146" y="57"/>
                  </a:cubicBezTo>
                  <a:cubicBezTo>
                    <a:pt x="147" y="58"/>
                    <a:pt x="147" y="59"/>
                    <a:pt x="146" y="60"/>
                  </a:cubicBezTo>
                  <a:cubicBezTo>
                    <a:pt x="136" y="71"/>
                    <a:pt x="136" y="71"/>
                    <a:pt x="136" y="71"/>
                  </a:cubicBezTo>
                  <a:cubicBezTo>
                    <a:pt x="135" y="71"/>
                    <a:pt x="134" y="72"/>
                    <a:pt x="134" y="72"/>
                  </a:cubicBezTo>
                  <a:cubicBezTo>
                    <a:pt x="133" y="72"/>
                    <a:pt x="132" y="71"/>
                    <a:pt x="132" y="71"/>
                  </a:cubicBezTo>
                  <a:cubicBezTo>
                    <a:pt x="121" y="60"/>
                    <a:pt x="121" y="60"/>
                    <a:pt x="121" y="60"/>
                  </a:cubicBezTo>
                  <a:cubicBezTo>
                    <a:pt x="121" y="60"/>
                    <a:pt x="121" y="59"/>
                    <a:pt x="121" y="59"/>
                  </a:cubicBezTo>
                  <a:cubicBezTo>
                    <a:pt x="121" y="58"/>
                    <a:pt x="121" y="57"/>
                    <a:pt x="121" y="57"/>
                  </a:cubicBezTo>
                  <a:close/>
                  <a:moveTo>
                    <a:pt x="146" y="156"/>
                  </a:moveTo>
                  <a:cubicBezTo>
                    <a:pt x="136" y="166"/>
                    <a:pt x="136" y="166"/>
                    <a:pt x="136" y="166"/>
                  </a:cubicBezTo>
                  <a:cubicBezTo>
                    <a:pt x="135" y="167"/>
                    <a:pt x="134" y="167"/>
                    <a:pt x="134" y="167"/>
                  </a:cubicBezTo>
                  <a:cubicBezTo>
                    <a:pt x="133" y="167"/>
                    <a:pt x="132" y="167"/>
                    <a:pt x="132" y="166"/>
                  </a:cubicBezTo>
                  <a:cubicBezTo>
                    <a:pt x="121" y="156"/>
                    <a:pt x="121" y="156"/>
                    <a:pt x="121" y="156"/>
                  </a:cubicBezTo>
                  <a:cubicBezTo>
                    <a:pt x="121" y="155"/>
                    <a:pt x="121" y="155"/>
                    <a:pt x="121" y="154"/>
                  </a:cubicBezTo>
                  <a:cubicBezTo>
                    <a:pt x="121" y="153"/>
                    <a:pt x="121" y="153"/>
                    <a:pt x="121" y="152"/>
                  </a:cubicBezTo>
                  <a:cubicBezTo>
                    <a:pt x="132" y="142"/>
                    <a:pt x="132" y="142"/>
                    <a:pt x="132" y="142"/>
                  </a:cubicBezTo>
                  <a:cubicBezTo>
                    <a:pt x="132" y="141"/>
                    <a:pt x="133" y="141"/>
                    <a:pt x="134" y="141"/>
                  </a:cubicBezTo>
                  <a:cubicBezTo>
                    <a:pt x="134" y="141"/>
                    <a:pt x="135" y="141"/>
                    <a:pt x="136" y="142"/>
                  </a:cubicBezTo>
                  <a:cubicBezTo>
                    <a:pt x="146" y="152"/>
                    <a:pt x="146" y="152"/>
                    <a:pt x="146" y="152"/>
                  </a:cubicBezTo>
                  <a:cubicBezTo>
                    <a:pt x="147" y="153"/>
                    <a:pt x="147" y="155"/>
                    <a:pt x="146" y="156"/>
                  </a:cubicBezTo>
                  <a:close/>
                  <a:moveTo>
                    <a:pt x="152" y="130"/>
                  </a:moveTo>
                  <a:cubicBezTo>
                    <a:pt x="110" y="130"/>
                    <a:pt x="110" y="130"/>
                    <a:pt x="110" y="130"/>
                  </a:cubicBezTo>
                  <a:cubicBezTo>
                    <a:pt x="109" y="130"/>
                    <a:pt x="108" y="130"/>
                    <a:pt x="107" y="129"/>
                  </a:cubicBezTo>
                  <a:cubicBezTo>
                    <a:pt x="107" y="127"/>
                    <a:pt x="107" y="126"/>
                    <a:pt x="108" y="125"/>
                  </a:cubicBezTo>
                  <a:cubicBezTo>
                    <a:pt x="127" y="107"/>
                    <a:pt x="127" y="107"/>
                    <a:pt x="127" y="107"/>
                  </a:cubicBezTo>
                  <a:cubicBezTo>
                    <a:pt x="108" y="88"/>
                    <a:pt x="108" y="88"/>
                    <a:pt x="108" y="88"/>
                  </a:cubicBezTo>
                  <a:cubicBezTo>
                    <a:pt x="107" y="87"/>
                    <a:pt x="107" y="86"/>
                    <a:pt x="107" y="85"/>
                  </a:cubicBezTo>
                  <a:cubicBezTo>
                    <a:pt x="108" y="83"/>
                    <a:pt x="109" y="83"/>
                    <a:pt x="110" y="83"/>
                  </a:cubicBezTo>
                  <a:cubicBezTo>
                    <a:pt x="152" y="83"/>
                    <a:pt x="152" y="83"/>
                    <a:pt x="152" y="83"/>
                  </a:cubicBezTo>
                  <a:cubicBezTo>
                    <a:pt x="153" y="83"/>
                    <a:pt x="153" y="83"/>
                    <a:pt x="154" y="84"/>
                  </a:cubicBezTo>
                  <a:cubicBezTo>
                    <a:pt x="175" y="104"/>
                    <a:pt x="175" y="104"/>
                    <a:pt x="175" y="104"/>
                  </a:cubicBezTo>
                  <a:cubicBezTo>
                    <a:pt x="175" y="105"/>
                    <a:pt x="176" y="106"/>
                    <a:pt x="176" y="107"/>
                  </a:cubicBezTo>
                  <a:cubicBezTo>
                    <a:pt x="176" y="107"/>
                    <a:pt x="175" y="108"/>
                    <a:pt x="175" y="109"/>
                  </a:cubicBezTo>
                  <a:cubicBezTo>
                    <a:pt x="154" y="130"/>
                    <a:pt x="154" y="130"/>
                    <a:pt x="154" y="130"/>
                  </a:cubicBezTo>
                  <a:cubicBezTo>
                    <a:pt x="153" y="130"/>
                    <a:pt x="153" y="130"/>
                    <a:pt x="152" y="130"/>
                  </a:cubicBezTo>
                  <a:close/>
                  <a:moveTo>
                    <a:pt x="205" y="178"/>
                  </a:moveTo>
                  <a:cubicBezTo>
                    <a:pt x="205" y="179"/>
                    <a:pt x="205" y="180"/>
                    <a:pt x="204" y="181"/>
                  </a:cubicBezTo>
                  <a:cubicBezTo>
                    <a:pt x="203" y="181"/>
                    <a:pt x="203" y="181"/>
                    <a:pt x="202" y="181"/>
                  </a:cubicBezTo>
                  <a:cubicBezTo>
                    <a:pt x="202" y="181"/>
                    <a:pt x="201" y="181"/>
                    <a:pt x="200" y="180"/>
                  </a:cubicBezTo>
                  <a:cubicBezTo>
                    <a:pt x="182" y="161"/>
                    <a:pt x="182" y="161"/>
                    <a:pt x="182" y="161"/>
                  </a:cubicBezTo>
                  <a:cubicBezTo>
                    <a:pt x="163" y="180"/>
                    <a:pt x="163" y="180"/>
                    <a:pt x="163" y="180"/>
                  </a:cubicBezTo>
                  <a:cubicBezTo>
                    <a:pt x="162" y="181"/>
                    <a:pt x="161" y="181"/>
                    <a:pt x="160" y="181"/>
                  </a:cubicBezTo>
                  <a:cubicBezTo>
                    <a:pt x="158" y="180"/>
                    <a:pt x="158" y="179"/>
                    <a:pt x="158" y="178"/>
                  </a:cubicBezTo>
                  <a:cubicBezTo>
                    <a:pt x="158" y="136"/>
                    <a:pt x="158" y="136"/>
                    <a:pt x="158" y="136"/>
                  </a:cubicBezTo>
                  <a:cubicBezTo>
                    <a:pt x="158" y="136"/>
                    <a:pt x="158" y="135"/>
                    <a:pt x="159" y="134"/>
                  </a:cubicBezTo>
                  <a:cubicBezTo>
                    <a:pt x="179" y="113"/>
                    <a:pt x="179" y="113"/>
                    <a:pt x="179" y="113"/>
                  </a:cubicBezTo>
                  <a:cubicBezTo>
                    <a:pt x="181" y="112"/>
                    <a:pt x="182" y="112"/>
                    <a:pt x="184" y="113"/>
                  </a:cubicBezTo>
                  <a:cubicBezTo>
                    <a:pt x="204" y="134"/>
                    <a:pt x="204" y="134"/>
                    <a:pt x="204" y="134"/>
                  </a:cubicBezTo>
                  <a:cubicBezTo>
                    <a:pt x="205" y="135"/>
                    <a:pt x="205" y="136"/>
                    <a:pt x="205" y="136"/>
                  </a:cubicBezTo>
                  <a:lnTo>
                    <a:pt x="205" y="178"/>
                  </a:lnTo>
                  <a:close/>
                  <a:moveTo>
                    <a:pt x="242" y="156"/>
                  </a:moveTo>
                  <a:cubicBezTo>
                    <a:pt x="231" y="166"/>
                    <a:pt x="231" y="166"/>
                    <a:pt x="231" y="166"/>
                  </a:cubicBezTo>
                  <a:cubicBezTo>
                    <a:pt x="231" y="167"/>
                    <a:pt x="230" y="167"/>
                    <a:pt x="229" y="167"/>
                  </a:cubicBezTo>
                  <a:cubicBezTo>
                    <a:pt x="229" y="167"/>
                    <a:pt x="228" y="167"/>
                    <a:pt x="227" y="166"/>
                  </a:cubicBezTo>
                  <a:cubicBezTo>
                    <a:pt x="217" y="156"/>
                    <a:pt x="217" y="156"/>
                    <a:pt x="217" y="156"/>
                  </a:cubicBezTo>
                  <a:cubicBezTo>
                    <a:pt x="216" y="155"/>
                    <a:pt x="216" y="155"/>
                    <a:pt x="216" y="154"/>
                  </a:cubicBezTo>
                  <a:cubicBezTo>
                    <a:pt x="216" y="153"/>
                    <a:pt x="216" y="153"/>
                    <a:pt x="217" y="152"/>
                  </a:cubicBezTo>
                  <a:cubicBezTo>
                    <a:pt x="227" y="142"/>
                    <a:pt x="227" y="142"/>
                    <a:pt x="227" y="142"/>
                  </a:cubicBezTo>
                  <a:cubicBezTo>
                    <a:pt x="228" y="141"/>
                    <a:pt x="229" y="141"/>
                    <a:pt x="229" y="141"/>
                  </a:cubicBezTo>
                  <a:cubicBezTo>
                    <a:pt x="230" y="141"/>
                    <a:pt x="231" y="141"/>
                    <a:pt x="231" y="142"/>
                  </a:cubicBezTo>
                  <a:cubicBezTo>
                    <a:pt x="242" y="152"/>
                    <a:pt x="242" y="152"/>
                    <a:pt x="242" y="152"/>
                  </a:cubicBezTo>
                  <a:cubicBezTo>
                    <a:pt x="243" y="153"/>
                    <a:pt x="243" y="155"/>
                    <a:pt x="242" y="156"/>
                  </a:cubicBezTo>
                  <a:close/>
                  <a:moveTo>
                    <a:pt x="253" y="83"/>
                  </a:moveTo>
                  <a:cubicBezTo>
                    <a:pt x="254" y="83"/>
                    <a:pt x="255" y="83"/>
                    <a:pt x="256" y="85"/>
                  </a:cubicBezTo>
                  <a:cubicBezTo>
                    <a:pt x="256" y="86"/>
                    <a:pt x="256" y="87"/>
                    <a:pt x="255" y="88"/>
                  </a:cubicBezTo>
                  <a:cubicBezTo>
                    <a:pt x="236" y="107"/>
                    <a:pt x="236" y="107"/>
                    <a:pt x="236" y="107"/>
                  </a:cubicBezTo>
                  <a:cubicBezTo>
                    <a:pt x="255" y="125"/>
                    <a:pt x="255" y="125"/>
                    <a:pt x="255" y="125"/>
                  </a:cubicBezTo>
                  <a:cubicBezTo>
                    <a:pt x="256" y="126"/>
                    <a:pt x="256" y="127"/>
                    <a:pt x="256" y="129"/>
                  </a:cubicBezTo>
                  <a:cubicBezTo>
                    <a:pt x="255" y="130"/>
                    <a:pt x="254" y="130"/>
                    <a:pt x="253" y="130"/>
                  </a:cubicBezTo>
                  <a:cubicBezTo>
                    <a:pt x="211" y="130"/>
                    <a:pt x="211" y="130"/>
                    <a:pt x="211" y="130"/>
                  </a:cubicBezTo>
                  <a:cubicBezTo>
                    <a:pt x="210" y="130"/>
                    <a:pt x="210" y="130"/>
                    <a:pt x="209" y="130"/>
                  </a:cubicBezTo>
                  <a:cubicBezTo>
                    <a:pt x="188" y="109"/>
                    <a:pt x="188" y="109"/>
                    <a:pt x="188" y="109"/>
                  </a:cubicBezTo>
                  <a:cubicBezTo>
                    <a:pt x="188" y="108"/>
                    <a:pt x="187" y="107"/>
                    <a:pt x="187" y="107"/>
                  </a:cubicBezTo>
                  <a:cubicBezTo>
                    <a:pt x="187" y="106"/>
                    <a:pt x="188" y="105"/>
                    <a:pt x="188" y="104"/>
                  </a:cubicBezTo>
                  <a:cubicBezTo>
                    <a:pt x="209" y="84"/>
                    <a:pt x="209" y="84"/>
                    <a:pt x="209" y="84"/>
                  </a:cubicBezTo>
                  <a:cubicBezTo>
                    <a:pt x="210" y="83"/>
                    <a:pt x="210" y="83"/>
                    <a:pt x="211" y="83"/>
                  </a:cubicBezTo>
                  <a:lnTo>
                    <a:pt x="253" y="83"/>
                  </a:lnTo>
                  <a:close/>
                  <a:moveTo>
                    <a:pt x="458" y="132"/>
                  </a:moveTo>
                  <a:cubicBezTo>
                    <a:pt x="376" y="132"/>
                    <a:pt x="376" y="132"/>
                    <a:pt x="376" y="132"/>
                  </a:cubicBezTo>
                  <a:cubicBezTo>
                    <a:pt x="376" y="80"/>
                    <a:pt x="376" y="80"/>
                    <a:pt x="376" y="80"/>
                  </a:cubicBezTo>
                  <a:cubicBezTo>
                    <a:pt x="452" y="80"/>
                    <a:pt x="452" y="80"/>
                    <a:pt x="452" y="80"/>
                  </a:cubicBezTo>
                  <a:cubicBezTo>
                    <a:pt x="452" y="66"/>
                    <a:pt x="452" y="66"/>
                    <a:pt x="452" y="66"/>
                  </a:cubicBezTo>
                  <a:cubicBezTo>
                    <a:pt x="376" y="66"/>
                    <a:pt x="376" y="66"/>
                    <a:pt x="376" y="66"/>
                  </a:cubicBezTo>
                  <a:cubicBezTo>
                    <a:pt x="376" y="17"/>
                    <a:pt x="376" y="17"/>
                    <a:pt x="376" y="17"/>
                  </a:cubicBezTo>
                  <a:cubicBezTo>
                    <a:pt x="458" y="17"/>
                    <a:pt x="458" y="17"/>
                    <a:pt x="458" y="17"/>
                  </a:cubicBezTo>
                  <a:cubicBezTo>
                    <a:pt x="458" y="2"/>
                    <a:pt x="458" y="2"/>
                    <a:pt x="458" y="2"/>
                  </a:cubicBezTo>
                  <a:cubicBezTo>
                    <a:pt x="359" y="2"/>
                    <a:pt x="359" y="2"/>
                    <a:pt x="359" y="2"/>
                  </a:cubicBezTo>
                  <a:cubicBezTo>
                    <a:pt x="359" y="147"/>
                    <a:pt x="359" y="147"/>
                    <a:pt x="359" y="147"/>
                  </a:cubicBezTo>
                  <a:cubicBezTo>
                    <a:pt x="458" y="147"/>
                    <a:pt x="458" y="147"/>
                    <a:pt x="458" y="147"/>
                  </a:cubicBezTo>
                  <a:lnTo>
                    <a:pt x="458" y="132"/>
                  </a:lnTo>
                  <a:close/>
                  <a:moveTo>
                    <a:pt x="399" y="192"/>
                  </a:moveTo>
                  <a:cubicBezTo>
                    <a:pt x="395" y="192"/>
                    <a:pt x="392" y="193"/>
                    <a:pt x="391" y="196"/>
                  </a:cubicBezTo>
                  <a:cubicBezTo>
                    <a:pt x="390" y="196"/>
                    <a:pt x="390" y="196"/>
                    <a:pt x="390" y="196"/>
                  </a:cubicBezTo>
                  <a:cubicBezTo>
                    <a:pt x="390" y="192"/>
                    <a:pt x="390" y="192"/>
                    <a:pt x="390" y="192"/>
                  </a:cubicBezTo>
                  <a:cubicBezTo>
                    <a:pt x="387" y="192"/>
                    <a:pt x="387" y="192"/>
                    <a:pt x="387" y="192"/>
                  </a:cubicBezTo>
                  <a:cubicBezTo>
                    <a:pt x="387" y="215"/>
                    <a:pt x="387" y="215"/>
                    <a:pt x="387" y="215"/>
                  </a:cubicBezTo>
                  <a:cubicBezTo>
                    <a:pt x="390" y="215"/>
                    <a:pt x="390" y="215"/>
                    <a:pt x="390" y="215"/>
                  </a:cubicBezTo>
                  <a:cubicBezTo>
                    <a:pt x="390" y="200"/>
                    <a:pt x="390" y="200"/>
                    <a:pt x="390" y="200"/>
                  </a:cubicBezTo>
                  <a:cubicBezTo>
                    <a:pt x="391" y="197"/>
                    <a:pt x="395" y="195"/>
                    <a:pt x="397" y="195"/>
                  </a:cubicBezTo>
                  <a:cubicBezTo>
                    <a:pt x="401" y="195"/>
                    <a:pt x="404" y="197"/>
                    <a:pt x="404" y="201"/>
                  </a:cubicBezTo>
                  <a:cubicBezTo>
                    <a:pt x="404" y="215"/>
                    <a:pt x="404" y="215"/>
                    <a:pt x="404" y="215"/>
                  </a:cubicBezTo>
                  <a:cubicBezTo>
                    <a:pt x="408" y="215"/>
                    <a:pt x="408" y="215"/>
                    <a:pt x="408" y="215"/>
                  </a:cubicBezTo>
                  <a:cubicBezTo>
                    <a:pt x="408" y="200"/>
                    <a:pt x="408" y="200"/>
                    <a:pt x="408" y="200"/>
                  </a:cubicBezTo>
                  <a:cubicBezTo>
                    <a:pt x="408" y="194"/>
                    <a:pt x="404" y="192"/>
                    <a:pt x="399" y="192"/>
                  </a:cubicBezTo>
                  <a:close/>
                  <a:moveTo>
                    <a:pt x="448" y="204"/>
                  </a:moveTo>
                  <a:cubicBezTo>
                    <a:pt x="448" y="197"/>
                    <a:pt x="445" y="191"/>
                    <a:pt x="437" y="191"/>
                  </a:cubicBezTo>
                  <a:cubicBezTo>
                    <a:pt x="430" y="191"/>
                    <a:pt x="426" y="197"/>
                    <a:pt x="426" y="203"/>
                  </a:cubicBezTo>
                  <a:cubicBezTo>
                    <a:pt x="426" y="212"/>
                    <a:pt x="431" y="216"/>
                    <a:pt x="439" y="216"/>
                  </a:cubicBezTo>
                  <a:cubicBezTo>
                    <a:pt x="441" y="216"/>
                    <a:pt x="445" y="215"/>
                    <a:pt x="447" y="213"/>
                  </a:cubicBezTo>
                  <a:cubicBezTo>
                    <a:pt x="447" y="210"/>
                    <a:pt x="447" y="210"/>
                    <a:pt x="447" y="210"/>
                  </a:cubicBezTo>
                  <a:cubicBezTo>
                    <a:pt x="446" y="210"/>
                    <a:pt x="446" y="210"/>
                    <a:pt x="446" y="210"/>
                  </a:cubicBezTo>
                  <a:cubicBezTo>
                    <a:pt x="444" y="212"/>
                    <a:pt x="441" y="213"/>
                    <a:pt x="439" y="213"/>
                  </a:cubicBezTo>
                  <a:cubicBezTo>
                    <a:pt x="435" y="213"/>
                    <a:pt x="432" y="211"/>
                    <a:pt x="431" y="208"/>
                  </a:cubicBezTo>
                  <a:cubicBezTo>
                    <a:pt x="430" y="207"/>
                    <a:pt x="430" y="206"/>
                    <a:pt x="430" y="204"/>
                  </a:cubicBezTo>
                  <a:cubicBezTo>
                    <a:pt x="430" y="204"/>
                    <a:pt x="430" y="204"/>
                    <a:pt x="430" y="204"/>
                  </a:cubicBezTo>
                  <a:lnTo>
                    <a:pt x="448" y="204"/>
                  </a:lnTo>
                  <a:close/>
                  <a:moveTo>
                    <a:pt x="437" y="194"/>
                  </a:moveTo>
                  <a:cubicBezTo>
                    <a:pt x="442" y="194"/>
                    <a:pt x="444" y="197"/>
                    <a:pt x="444" y="201"/>
                  </a:cubicBezTo>
                  <a:cubicBezTo>
                    <a:pt x="430" y="201"/>
                    <a:pt x="430" y="201"/>
                    <a:pt x="430" y="201"/>
                  </a:cubicBezTo>
                  <a:cubicBezTo>
                    <a:pt x="431" y="197"/>
                    <a:pt x="433" y="194"/>
                    <a:pt x="437" y="194"/>
                  </a:cubicBezTo>
                  <a:close/>
                  <a:moveTo>
                    <a:pt x="612" y="198"/>
                  </a:moveTo>
                  <a:cubicBezTo>
                    <a:pt x="612" y="196"/>
                    <a:pt x="614" y="194"/>
                    <a:pt x="617" y="194"/>
                  </a:cubicBezTo>
                  <a:cubicBezTo>
                    <a:pt x="621" y="194"/>
                    <a:pt x="623" y="196"/>
                    <a:pt x="624" y="197"/>
                  </a:cubicBezTo>
                  <a:cubicBezTo>
                    <a:pt x="625" y="197"/>
                    <a:pt x="625" y="197"/>
                    <a:pt x="625" y="197"/>
                  </a:cubicBezTo>
                  <a:cubicBezTo>
                    <a:pt x="625" y="193"/>
                    <a:pt x="625" y="193"/>
                    <a:pt x="625" y="193"/>
                  </a:cubicBezTo>
                  <a:cubicBezTo>
                    <a:pt x="624" y="193"/>
                    <a:pt x="621" y="192"/>
                    <a:pt x="617" y="192"/>
                  </a:cubicBezTo>
                  <a:cubicBezTo>
                    <a:pt x="611" y="192"/>
                    <a:pt x="608" y="194"/>
                    <a:pt x="608" y="198"/>
                  </a:cubicBezTo>
                  <a:cubicBezTo>
                    <a:pt x="608" y="206"/>
                    <a:pt x="622" y="204"/>
                    <a:pt x="622" y="209"/>
                  </a:cubicBezTo>
                  <a:cubicBezTo>
                    <a:pt x="622" y="212"/>
                    <a:pt x="621" y="213"/>
                    <a:pt x="617" y="213"/>
                  </a:cubicBezTo>
                  <a:cubicBezTo>
                    <a:pt x="614" y="213"/>
                    <a:pt x="611" y="211"/>
                    <a:pt x="609" y="210"/>
                  </a:cubicBezTo>
                  <a:cubicBezTo>
                    <a:pt x="608" y="210"/>
                    <a:pt x="608" y="210"/>
                    <a:pt x="608" y="210"/>
                  </a:cubicBezTo>
                  <a:cubicBezTo>
                    <a:pt x="608" y="213"/>
                    <a:pt x="608" y="213"/>
                    <a:pt x="608" y="213"/>
                  </a:cubicBezTo>
                  <a:cubicBezTo>
                    <a:pt x="610" y="215"/>
                    <a:pt x="613" y="216"/>
                    <a:pt x="617" y="216"/>
                  </a:cubicBezTo>
                  <a:cubicBezTo>
                    <a:pt x="623" y="216"/>
                    <a:pt x="626" y="213"/>
                    <a:pt x="626" y="209"/>
                  </a:cubicBezTo>
                  <a:cubicBezTo>
                    <a:pt x="626" y="201"/>
                    <a:pt x="612" y="203"/>
                    <a:pt x="612" y="198"/>
                  </a:cubicBezTo>
                  <a:close/>
                  <a:moveTo>
                    <a:pt x="418" y="184"/>
                  </a:moveTo>
                  <a:cubicBezTo>
                    <a:pt x="415" y="184"/>
                    <a:pt x="415" y="184"/>
                    <a:pt x="415" y="184"/>
                  </a:cubicBezTo>
                  <a:cubicBezTo>
                    <a:pt x="415" y="192"/>
                    <a:pt x="415" y="192"/>
                    <a:pt x="415" y="192"/>
                  </a:cubicBezTo>
                  <a:cubicBezTo>
                    <a:pt x="411" y="192"/>
                    <a:pt x="411" y="192"/>
                    <a:pt x="411" y="192"/>
                  </a:cubicBezTo>
                  <a:cubicBezTo>
                    <a:pt x="411" y="195"/>
                    <a:pt x="411" y="195"/>
                    <a:pt x="411" y="195"/>
                  </a:cubicBezTo>
                  <a:cubicBezTo>
                    <a:pt x="415" y="195"/>
                    <a:pt x="415" y="195"/>
                    <a:pt x="415" y="195"/>
                  </a:cubicBezTo>
                  <a:cubicBezTo>
                    <a:pt x="414" y="208"/>
                    <a:pt x="414" y="208"/>
                    <a:pt x="414" y="208"/>
                  </a:cubicBezTo>
                  <a:cubicBezTo>
                    <a:pt x="414" y="214"/>
                    <a:pt x="416" y="215"/>
                    <a:pt x="420" y="215"/>
                  </a:cubicBezTo>
                  <a:cubicBezTo>
                    <a:pt x="423" y="215"/>
                    <a:pt x="423" y="215"/>
                    <a:pt x="423" y="215"/>
                  </a:cubicBezTo>
                  <a:cubicBezTo>
                    <a:pt x="423" y="212"/>
                    <a:pt x="423" y="212"/>
                    <a:pt x="423" y="212"/>
                  </a:cubicBezTo>
                  <a:cubicBezTo>
                    <a:pt x="421" y="212"/>
                    <a:pt x="421" y="212"/>
                    <a:pt x="421" y="212"/>
                  </a:cubicBezTo>
                  <a:cubicBezTo>
                    <a:pt x="419" y="212"/>
                    <a:pt x="418" y="212"/>
                    <a:pt x="418" y="209"/>
                  </a:cubicBezTo>
                  <a:cubicBezTo>
                    <a:pt x="418" y="195"/>
                    <a:pt x="418" y="195"/>
                    <a:pt x="418" y="195"/>
                  </a:cubicBezTo>
                  <a:cubicBezTo>
                    <a:pt x="424" y="195"/>
                    <a:pt x="424" y="195"/>
                    <a:pt x="424" y="195"/>
                  </a:cubicBezTo>
                  <a:cubicBezTo>
                    <a:pt x="424" y="192"/>
                    <a:pt x="424" y="192"/>
                    <a:pt x="424" y="192"/>
                  </a:cubicBezTo>
                  <a:cubicBezTo>
                    <a:pt x="418" y="192"/>
                    <a:pt x="418" y="192"/>
                    <a:pt x="418" y="192"/>
                  </a:cubicBezTo>
                  <a:lnTo>
                    <a:pt x="418" y="18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7">
              <a:extLst>
                <a:ext uri="{FF2B5EF4-FFF2-40B4-BE49-F238E27FC236}">
                  <a16:creationId xmlns:a16="http://schemas.microsoft.com/office/drawing/2014/main" id="{D278BD67-1780-4BF6-ACDC-B3BFE0D505F2}"/>
                </a:ext>
              </a:extLst>
            </p:cNvPr>
            <p:cNvSpPr>
              <a:spLocks/>
            </p:cNvSpPr>
            <p:nvPr userDrawn="1"/>
          </p:nvSpPr>
          <p:spPr bwMode="auto">
            <a:xfrm>
              <a:off x="5568"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0 w 129"/>
                <a:gd name="T13" fmla="*/ 83 h 189"/>
                <a:gd name="T14" fmla="*/ 120 w 129"/>
                <a:gd name="T15" fmla="*/ 102 h 189"/>
                <a:gd name="T16" fmla="*/ 22 w 129"/>
                <a:gd name="T17" fmla="*/ 102 h 189"/>
                <a:gd name="T18" fmla="*/ 22 w 129"/>
                <a:gd name="T19" fmla="*/ 170 h 189"/>
                <a:gd name="T20" fmla="*/ 128 w 129"/>
                <a:gd name="T21" fmla="*/ 170 h 189"/>
                <a:gd name="T22" fmla="*/ 128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0" y="83"/>
                  </a:lnTo>
                  <a:lnTo>
                    <a:pt x="120" y="102"/>
                  </a:lnTo>
                  <a:lnTo>
                    <a:pt x="22" y="102"/>
                  </a:lnTo>
                  <a:lnTo>
                    <a:pt x="22" y="170"/>
                  </a:lnTo>
                  <a:lnTo>
                    <a:pt x="128" y="170"/>
                  </a:lnTo>
                  <a:lnTo>
                    <a:pt x="128"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8">
              <a:extLst>
                <a:ext uri="{FF2B5EF4-FFF2-40B4-BE49-F238E27FC236}">
                  <a16:creationId xmlns:a16="http://schemas.microsoft.com/office/drawing/2014/main" id="{E1B9AB6B-6970-45E6-BCF2-1E5B651D19C5}"/>
                </a:ext>
              </a:extLst>
            </p:cNvPr>
            <p:cNvSpPr>
              <a:spLocks/>
            </p:cNvSpPr>
            <p:nvPr userDrawn="1"/>
          </p:nvSpPr>
          <p:spPr bwMode="auto">
            <a:xfrm>
              <a:off x="5726" y="2074"/>
              <a:ext cx="118"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4"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6"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9">
              <a:extLst>
                <a:ext uri="{FF2B5EF4-FFF2-40B4-BE49-F238E27FC236}">
                  <a16:creationId xmlns:a16="http://schemas.microsoft.com/office/drawing/2014/main" id="{F2AF816F-6B86-438A-8281-46DAA5F20E0D}"/>
                </a:ext>
              </a:extLst>
            </p:cNvPr>
            <p:cNvSpPr>
              <a:spLocks/>
            </p:cNvSpPr>
            <p:nvPr userDrawn="1"/>
          </p:nvSpPr>
          <p:spPr bwMode="auto">
            <a:xfrm>
              <a:off x="5860" y="2030"/>
              <a:ext cx="73"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7 w 57"/>
                <a:gd name="T21" fmla="*/ 48 h 138"/>
                <a:gd name="T22" fmla="*/ 0 w 57"/>
                <a:gd name="T23" fmla="*/ 48 h 138"/>
                <a:gd name="T24" fmla="*/ 0 w 57"/>
                <a:gd name="T25" fmla="*/ 35 h 138"/>
                <a:gd name="T26" fmla="*/ 17 w 57"/>
                <a:gd name="T27" fmla="*/ 35 h 138"/>
                <a:gd name="T28" fmla="*/ 17 w 57"/>
                <a:gd name="T29" fmla="*/ 0 h 138"/>
                <a:gd name="T30" fmla="*/ 33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2"/>
                    <a:pt x="16" y="108"/>
                  </a:cubicBezTo>
                  <a:cubicBezTo>
                    <a:pt x="17" y="48"/>
                    <a:pt x="17" y="48"/>
                    <a:pt x="17" y="48"/>
                  </a:cubicBezTo>
                  <a:cubicBezTo>
                    <a:pt x="0" y="48"/>
                    <a:pt x="0" y="48"/>
                    <a:pt x="0" y="48"/>
                  </a:cubicBezTo>
                  <a:cubicBezTo>
                    <a:pt x="0" y="35"/>
                    <a:pt x="0" y="35"/>
                    <a:pt x="0" y="35"/>
                  </a:cubicBezTo>
                  <a:cubicBezTo>
                    <a:pt x="17" y="35"/>
                    <a:pt x="17" y="35"/>
                    <a:pt x="17" y="35"/>
                  </a:cubicBezTo>
                  <a:cubicBezTo>
                    <a:pt x="17" y="0"/>
                    <a:pt x="17" y="0"/>
                    <a:pt x="17" y="0"/>
                  </a:cubicBezTo>
                  <a:cubicBezTo>
                    <a:pt x="33" y="0"/>
                    <a:pt x="33" y="0"/>
                    <a:pt x="33"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0">
              <a:extLst>
                <a:ext uri="{FF2B5EF4-FFF2-40B4-BE49-F238E27FC236}">
                  <a16:creationId xmlns:a16="http://schemas.microsoft.com/office/drawing/2014/main" id="{E9AE98E5-D04D-46BA-A710-2A8888DBF3A5}"/>
                </a:ext>
              </a:extLst>
            </p:cNvPr>
            <p:cNvSpPr>
              <a:spLocks noEditPoints="1"/>
            </p:cNvSpPr>
            <p:nvPr userDrawn="1"/>
          </p:nvSpPr>
          <p:spPr bwMode="auto">
            <a:xfrm>
              <a:off x="5952" y="2073"/>
              <a:ext cx="127" cy="140"/>
            </a:xfrm>
            <a:custGeom>
              <a:avLst/>
              <a:gdLst>
                <a:gd name="T0" fmla="*/ 17 w 98"/>
                <a:gd name="T1" fmla="*/ 55 h 108"/>
                <a:gd name="T2" fmla="*/ 17 w 98"/>
                <a:gd name="T3" fmla="*/ 56 h 108"/>
                <a:gd name="T4" fmla="*/ 19 w 98"/>
                <a:gd name="T5" fmla="*/ 72 h 108"/>
                <a:gd name="T6" fmla="*/ 55 w 98"/>
                <a:gd name="T7" fmla="*/ 94 h 108"/>
                <a:gd name="T8" fmla="*/ 89 w 98"/>
                <a:gd name="T9" fmla="*/ 83 h 108"/>
                <a:gd name="T10" fmla="*/ 93 w 98"/>
                <a:gd name="T11" fmla="*/ 83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4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3"/>
                    <a:pt x="17" y="68"/>
                    <a:pt x="19" y="72"/>
                  </a:cubicBezTo>
                  <a:cubicBezTo>
                    <a:pt x="25" y="86"/>
                    <a:pt x="37" y="94"/>
                    <a:pt x="55" y="94"/>
                  </a:cubicBezTo>
                  <a:cubicBezTo>
                    <a:pt x="66" y="94"/>
                    <a:pt x="79" y="90"/>
                    <a:pt x="89" y="83"/>
                  </a:cubicBezTo>
                  <a:cubicBezTo>
                    <a:pt x="93" y="83"/>
                    <a:pt x="93" y="83"/>
                    <a:pt x="93" y="83"/>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4"/>
                    <a:pt x="49" y="14"/>
                  </a:cubicBezTo>
                  <a:cubicBezTo>
                    <a:pt x="30" y="14"/>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180BD120-0BBB-4975-8243-4DE2EBE7B241}"/>
                </a:ext>
              </a:extLst>
            </p:cNvPr>
            <p:cNvSpPr>
              <a:spLocks/>
            </p:cNvSpPr>
            <p:nvPr userDrawn="1"/>
          </p:nvSpPr>
          <p:spPr bwMode="auto">
            <a:xfrm>
              <a:off x="6106"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2">
              <a:extLst>
                <a:ext uri="{FF2B5EF4-FFF2-40B4-BE49-F238E27FC236}">
                  <a16:creationId xmlns:a16="http://schemas.microsoft.com/office/drawing/2014/main" id="{CBB71243-5DD6-4227-A18A-26AD45D9785A}"/>
                </a:ext>
              </a:extLst>
            </p:cNvPr>
            <p:cNvSpPr>
              <a:spLocks noEditPoints="1"/>
            </p:cNvSpPr>
            <p:nvPr userDrawn="1"/>
          </p:nvSpPr>
          <p:spPr bwMode="auto">
            <a:xfrm>
              <a:off x="6200" y="2073"/>
              <a:ext cx="129" cy="193"/>
            </a:xfrm>
            <a:custGeom>
              <a:avLst/>
              <a:gdLst>
                <a:gd name="T0" fmla="*/ 0 w 100"/>
                <a:gd name="T1" fmla="*/ 2 h 149"/>
                <a:gd name="T2" fmla="*/ 17 w 100"/>
                <a:gd name="T3" fmla="*/ 2 h 149"/>
                <a:gd name="T4" fmla="*/ 17 w 100"/>
                <a:gd name="T5" fmla="*/ 15 h 149"/>
                <a:gd name="T6" fmla="*/ 19 w 100"/>
                <a:gd name="T7" fmla="*/ 15 h 149"/>
                <a:gd name="T8" fmla="*/ 50 w 100"/>
                <a:gd name="T9" fmla="*/ 0 h 149"/>
                <a:gd name="T10" fmla="*/ 100 w 100"/>
                <a:gd name="T11" fmla="*/ 52 h 149"/>
                <a:gd name="T12" fmla="*/ 49 w 100"/>
                <a:gd name="T13" fmla="*/ 107 h 149"/>
                <a:gd name="T14" fmla="*/ 19 w 100"/>
                <a:gd name="T15" fmla="*/ 90 h 149"/>
                <a:gd name="T16" fmla="*/ 17 w 100"/>
                <a:gd name="T17" fmla="*/ 90 h 149"/>
                <a:gd name="T18" fmla="*/ 17 w 100"/>
                <a:gd name="T19" fmla="*/ 149 h 149"/>
                <a:gd name="T20" fmla="*/ 0 w 100"/>
                <a:gd name="T21" fmla="*/ 149 h 149"/>
                <a:gd name="T22" fmla="*/ 0 w 100"/>
                <a:gd name="T23" fmla="*/ 2 h 149"/>
                <a:gd name="T24" fmla="*/ 17 w 100"/>
                <a:gd name="T25" fmla="*/ 42 h 149"/>
                <a:gd name="T26" fmla="*/ 17 w 100"/>
                <a:gd name="T27" fmla="*/ 72 h 149"/>
                <a:gd name="T28" fmla="*/ 46 w 100"/>
                <a:gd name="T29" fmla="*/ 93 h 149"/>
                <a:gd name="T30" fmla="*/ 83 w 100"/>
                <a:gd name="T31" fmla="*/ 52 h 149"/>
                <a:gd name="T32" fmla="*/ 47 w 100"/>
                <a:gd name="T33" fmla="*/ 14 h 149"/>
                <a:gd name="T34" fmla="*/ 17 w 100"/>
                <a:gd name="T35"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9">
                  <a:moveTo>
                    <a:pt x="0" y="2"/>
                  </a:moveTo>
                  <a:cubicBezTo>
                    <a:pt x="17" y="2"/>
                    <a:pt x="17" y="2"/>
                    <a:pt x="17" y="2"/>
                  </a:cubicBezTo>
                  <a:cubicBezTo>
                    <a:pt x="17" y="15"/>
                    <a:pt x="17" y="15"/>
                    <a:pt x="17" y="15"/>
                  </a:cubicBezTo>
                  <a:cubicBezTo>
                    <a:pt x="19" y="15"/>
                    <a:pt x="19" y="15"/>
                    <a:pt x="19" y="15"/>
                  </a:cubicBezTo>
                  <a:cubicBezTo>
                    <a:pt x="24" y="6"/>
                    <a:pt x="36" y="0"/>
                    <a:pt x="50" y="0"/>
                  </a:cubicBezTo>
                  <a:cubicBezTo>
                    <a:pt x="80" y="0"/>
                    <a:pt x="100" y="21"/>
                    <a:pt x="100" y="52"/>
                  </a:cubicBezTo>
                  <a:cubicBezTo>
                    <a:pt x="100" y="85"/>
                    <a:pt x="77" y="107"/>
                    <a:pt x="49" y="107"/>
                  </a:cubicBezTo>
                  <a:cubicBezTo>
                    <a:pt x="38" y="107"/>
                    <a:pt x="24" y="101"/>
                    <a:pt x="19" y="90"/>
                  </a:cubicBezTo>
                  <a:cubicBezTo>
                    <a:pt x="17" y="90"/>
                    <a:pt x="17" y="90"/>
                    <a:pt x="17" y="90"/>
                  </a:cubicBezTo>
                  <a:cubicBezTo>
                    <a:pt x="17" y="149"/>
                    <a:pt x="17" y="149"/>
                    <a:pt x="17" y="149"/>
                  </a:cubicBezTo>
                  <a:cubicBezTo>
                    <a:pt x="0" y="149"/>
                    <a:pt x="0" y="149"/>
                    <a:pt x="0" y="149"/>
                  </a:cubicBezTo>
                  <a:lnTo>
                    <a:pt x="0" y="2"/>
                  </a:lnTo>
                  <a:close/>
                  <a:moveTo>
                    <a:pt x="17" y="42"/>
                  </a:moveTo>
                  <a:cubicBezTo>
                    <a:pt x="17" y="72"/>
                    <a:pt x="17" y="72"/>
                    <a:pt x="17" y="72"/>
                  </a:cubicBezTo>
                  <a:cubicBezTo>
                    <a:pt x="17" y="85"/>
                    <a:pt x="32" y="93"/>
                    <a:pt x="46" y="93"/>
                  </a:cubicBezTo>
                  <a:cubicBezTo>
                    <a:pt x="66" y="93"/>
                    <a:pt x="83" y="80"/>
                    <a:pt x="83" y="52"/>
                  </a:cubicBezTo>
                  <a:cubicBezTo>
                    <a:pt x="83" y="28"/>
                    <a:pt x="67" y="14"/>
                    <a:pt x="47" y="14"/>
                  </a:cubicBezTo>
                  <a:cubicBezTo>
                    <a:pt x="32" y="14"/>
                    <a:pt x="17" y="26"/>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3">
              <a:extLst>
                <a:ext uri="{FF2B5EF4-FFF2-40B4-BE49-F238E27FC236}">
                  <a16:creationId xmlns:a16="http://schemas.microsoft.com/office/drawing/2014/main" id="{7CDE6A95-766C-4398-BA95-D0A903F0FDB7}"/>
                </a:ext>
              </a:extLst>
            </p:cNvPr>
            <p:cNvSpPr>
              <a:spLocks/>
            </p:cNvSpPr>
            <p:nvPr userDrawn="1"/>
          </p:nvSpPr>
          <p:spPr bwMode="auto">
            <a:xfrm>
              <a:off x="6357"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4">
              <a:extLst>
                <a:ext uri="{FF2B5EF4-FFF2-40B4-BE49-F238E27FC236}">
                  <a16:creationId xmlns:a16="http://schemas.microsoft.com/office/drawing/2014/main" id="{4E9F948A-5A9A-4A98-A96D-A4D451404381}"/>
                </a:ext>
              </a:extLst>
            </p:cNvPr>
            <p:cNvSpPr>
              <a:spLocks noEditPoints="1"/>
            </p:cNvSpPr>
            <p:nvPr userDrawn="1"/>
          </p:nvSpPr>
          <p:spPr bwMode="auto">
            <a:xfrm>
              <a:off x="6451"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5">
              <a:extLst>
                <a:ext uri="{FF2B5EF4-FFF2-40B4-BE49-F238E27FC236}">
                  <a16:creationId xmlns:a16="http://schemas.microsoft.com/office/drawing/2014/main" id="{9E01BAE7-C664-4C9B-B6DF-D239B3EA15B6}"/>
                </a:ext>
              </a:extLst>
            </p:cNvPr>
            <p:cNvSpPr>
              <a:spLocks/>
            </p:cNvSpPr>
            <p:nvPr userDrawn="1"/>
          </p:nvSpPr>
          <p:spPr bwMode="auto">
            <a:xfrm>
              <a:off x="6501" y="2074"/>
              <a:ext cx="103" cy="139"/>
            </a:xfrm>
            <a:custGeom>
              <a:avLst/>
              <a:gdLst>
                <a:gd name="T0" fmla="*/ 0 w 80"/>
                <a:gd name="T1" fmla="*/ 79 h 107"/>
                <a:gd name="T2" fmla="*/ 6 w 80"/>
                <a:gd name="T3" fmla="*/ 79 h 107"/>
                <a:gd name="T4" fmla="*/ 39 w 80"/>
                <a:gd name="T5" fmla="*/ 94 h 107"/>
                <a:gd name="T6" fmla="*/ 64 w 80"/>
                <a:gd name="T7" fmla="*/ 78 h 107"/>
                <a:gd name="T8" fmla="*/ 1 w 80"/>
                <a:gd name="T9" fmla="*/ 29 h 107"/>
                <a:gd name="T10" fmla="*/ 42 w 80"/>
                <a:gd name="T11" fmla="*/ 0 h 107"/>
                <a:gd name="T12" fmla="*/ 74 w 80"/>
                <a:gd name="T13" fmla="*/ 8 h 107"/>
                <a:gd name="T14" fmla="*/ 74 w 80"/>
                <a:gd name="T15" fmla="*/ 24 h 107"/>
                <a:gd name="T16" fmla="*/ 70 w 80"/>
                <a:gd name="T17" fmla="*/ 24 h 107"/>
                <a:gd name="T18" fmla="*/ 42 w 80"/>
                <a:gd name="T19" fmla="*/ 12 h 107"/>
                <a:gd name="T20" fmla="*/ 17 w 80"/>
                <a:gd name="T21" fmla="*/ 26 h 107"/>
                <a:gd name="T22" fmla="*/ 80 w 80"/>
                <a:gd name="T23" fmla="*/ 77 h 107"/>
                <a:gd name="T24" fmla="*/ 39 w 80"/>
                <a:gd name="T25" fmla="*/ 107 h 107"/>
                <a:gd name="T26" fmla="*/ 0 w 80"/>
                <a:gd name="T27" fmla="*/ 95 h 107"/>
                <a:gd name="T28" fmla="*/ 0 w 80"/>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7">
                  <a:moveTo>
                    <a:pt x="0" y="79"/>
                  </a:moveTo>
                  <a:cubicBezTo>
                    <a:pt x="6" y="79"/>
                    <a:pt x="6" y="79"/>
                    <a:pt x="6" y="79"/>
                  </a:cubicBezTo>
                  <a:cubicBezTo>
                    <a:pt x="11" y="87"/>
                    <a:pt x="26" y="94"/>
                    <a:pt x="39" y="94"/>
                  </a:cubicBezTo>
                  <a:cubicBezTo>
                    <a:pt x="55" y="94"/>
                    <a:pt x="64" y="89"/>
                    <a:pt x="64" y="78"/>
                  </a:cubicBezTo>
                  <a:cubicBezTo>
                    <a:pt x="64" y="57"/>
                    <a:pt x="1" y="64"/>
                    <a:pt x="1" y="29"/>
                  </a:cubicBezTo>
                  <a:cubicBezTo>
                    <a:pt x="1" y="11"/>
                    <a:pt x="14" y="0"/>
                    <a:pt x="42" y="0"/>
                  </a:cubicBezTo>
                  <a:cubicBezTo>
                    <a:pt x="57" y="0"/>
                    <a:pt x="69" y="4"/>
                    <a:pt x="74" y="8"/>
                  </a:cubicBezTo>
                  <a:cubicBezTo>
                    <a:pt x="74" y="24"/>
                    <a:pt x="74" y="24"/>
                    <a:pt x="74" y="24"/>
                  </a:cubicBezTo>
                  <a:cubicBezTo>
                    <a:pt x="70" y="24"/>
                    <a:pt x="70" y="24"/>
                    <a:pt x="70" y="24"/>
                  </a:cubicBezTo>
                  <a:cubicBezTo>
                    <a:pt x="66" y="20"/>
                    <a:pt x="56" y="12"/>
                    <a:pt x="42" y="12"/>
                  </a:cubicBezTo>
                  <a:cubicBezTo>
                    <a:pt x="24" y="12"/>
                    <a:pt x="17" y="18"/>
                    <a:pt x="17" y="26"/>
                  </a:cubicBezTo>
                  <a:cubicBezTo>
                    <a:pt x="17" y="51"/>
                    <a:pt x="80" y="41"/>
                    <a:pt x="80" y="77"/>
                  </a:cubicBezTo>
                  <a:cubicBezTo>
                    <a:pt x="80" y="96"/>
                    <a:pt x="68" y="107"/>
                    <a:pt x="39" y="107"/>
                  </a:cubicBezTo>
                  <a:cubicBezTo>
                    <a:pt x="23" y="107"/>
                    <a:pt x="10"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46">
              <a:extLst>
                <a:ext uri="{FF2B5EF4-FFF2-40B4-BE49-F238E27FC236}">
                  <a16:creationId xmlns:a16="http://schemas.microsoft.com/office/drawing/2014/main" id="{568FB50D-81F1-4464-80BB-549DA27488E0}"/>
                </a:ext>
              </a:extLst>
            </p:cNvPr>
            <p:cNvSpPr>
              <a:spLocks noEditPoints="1"/>
            </p:cNvSpPr>
            <p:nvPr userDrawn="1"/>
          </p:nvSpPr>
          <p:spPr bwMode="auto">
            <a:xfrm>
              <a:off x="6621" y="2073"/>
              <a:ext cx="125" cy="140"/>
            </a:xfrm>
            <a:custGeom>
              <a:avLst/>
              <a:gdLst>
                <a:gd name="T0" fmla="*/ 16 w 97"/>
                <a:gd name="T1" fmla="*/ 55 h 108"/>
                <a:gd name="T2" fmla="*/ 16 w 97"/>
                <a:gd name="T3" fmla="*/ 56 h 108"/>
                <a:gd name="T4" fmla="*/ 19 w 97"/>
                <a:gd name="T5" fmla="*/ 72 h 108"/>
                <a:gd name="T6" fmla="*/ 55 w 97"/>
                <a:gd name="T7" fmla="*/ 94 h 108"/>
                <a:gd name="T8" fmla="*/ 88 w 97"/>
                <a:gd name="T9" fmla="*/ 83 h 108"/>
                <a:gd name="T10" fmla="*/ 92 w 97"/>
                <a:gd name="T11" fmla="*/ 83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4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3"/>
                    <a:pt x="17" y="68"/>
                    <a:pt x="19" y="72"/>
                  </a:cubicBezTo>
                  <a:cubicBezTo>
                    <a:pt x="25" y="86"/>
                    <a:pt x="36" y="94"/>
                    <a:pt x="55" y="94"/>
                  </a:cubicBezTo>
                  <a:cubicBezTo>
                    <a:pt x="65" y="94"/>
                    <a:pt x="78" y="90"/>
                    <a:pt x="88" y="83"/>
                  </a:cubicBezTo>
                  <a:cubicBezTo>
                    <a:pt x="92" y="83"/>
                    <a:pt x="92" y="83"/>
                    <a:pt x="92" y="83"/>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4"/>
                    <a:pt x="49" y="14"/>
                  </a:cubicBezTo>
                  <a:cubicBezTo>
                    <a:pt x="30" y="14"/>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47">
              <a:extLst>
                <a:ext uri="{FF2B5EF4-FFF2-40B4-BE49-F238E27FC236}">
                  <a16:creationId xmlns:a16="http://schemas.microsoft.com/office/drawing/2014/main" id="{1FBF8510-634C-429D-AF53-581ADB3C5C1A}"/>
                </a:ext>
              </a:extLst>
            </p:cNvPr>
            <p:cNvSpPr>
              <a:spLocks/>
            </p:cNvSpPr>
            <p:nvPr userDrawn="1"/>
          </p:nvSpPr>
          <p:spPr bwMode="auto">
            <a:xfrm>
              <a:off x="6841"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8">
              <a:extLst>
                <a:ext uri="{FF2B5EF4-FFF2-40B4-BE49-F238E27FC236}">
                  <a16:creationId xmlns:a16="http://schemas.microsoft.com/office/drawing/2014/main" id="{3678CB0F-5489-4591-8990-E804D8AF9DB8}"/>
                </a:ext>
              </a:extLst>
            </p:cNvPr>
            <p:cNvSpPr>
              <a:spLocks/>
            </p:cNvSpPr>
            <p:nvPr userDrawn="1"/>
          </p:nvSpPr>
          <p:spPr bwMode="auto">
            <a:xfrm>
              <a:off x="6995" y="2074"/>
              <a:ext cx="101" cy="139"/>
            </a:xfrm>
            <a:custGeom>
              <a:avLst/>
              <a:gdLst>
                <a:gd name="T0" fmla="*/ 0 w 79"/>
                <a:gd name="T1" fmla="*/ 79 h 107"/>
                <a:gd name="T2" fmla="*/ 5 w 79"/>
                <a:gd name="T3" fmla="*/ 79 h 107"/>
                <a:gd name="T4" fmla="*/ 38 w 79"/>
                <a:gd name="T5" fmla="*/ 94 h 107"/>
                <a:gd name="T6" fmla="*/ 63 w 79"/>
                <a:gd name="T7" fmla="*/ 78 h 107"/>
                <a:gd name="T8" fmla="*/ 0 w 79"/>
                <a:gd name="T9" fmla="*/ 29 h 107"/>
                <a:gd name="T10" fmla="*/ 41 w 79"/>
                <a:gd name="T11" fmla="*/ 0 h 107"/>
                <a:gd name="T12" fmla="*/ 74 w 79"/>
                <a:gd name="T13" fmla="*/ 8 h 107"/>
                <a:gd name="T14" fmla="*/ 74 w 79"/>
                <a:gd name="T15" fmla="*/ 24 h 107"/>
                <a:gd name="T16" fmla="*/ 69 w 79"/>
                <a:gd name="T17" fmla="*/ 24 h 107"/>
                <a:gd name="T18" fmla="*/ 41 w 79"/>
                <a:gd name="T19" fmla="*/ 12 h 107"/>
                <a:gd name="T20" fmla="*/ 16 w 79"/>
                <a:gd name="T21" fmla="*/ 26 h 107"/>
                <a:gd name="T22" fmla="*/ 79 w 79"/>
                <a:gd name="T23" fmla="*/ 77 h 107"/>
                <a:gd name="T24" fmla="*/ 38 w 79"/>
                <a:gd name="T25" fmla="*/ 107 h 107"/>
                <a:gd name="T26" fmla="*/ 0 w 79"/>
                <a:gd name="T27" fmla="*/ 95 h 107"/>
                <a:gd name="T28" fmla="*/ 0 w 79"/>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7">
                  <a:moveTo>
                    <a:pt x="0" y="79"/>
                  </a:moveTo>
                  <a:cubicBezTo>
                    <a:pt x="5" y="79"/>
                    <a:pt x="5" y="79"/>
                    <a:pt x="5" y="79"/>
                  </a:cubicBezTo>
                  <a:cubicBezTo>
                    <a:pt x="11" y="87"/>
                    <a:pt x="25" y="94"/>
                    <a:pt x="38" y="94"/>
                  </a:cubicBezTo>
                  <a:cubicBezTo>
                    <a:pt x="55" y="94"/>
                    <a:pt x="63" y="89"/>
                    <a:pt x="63" y="78"/>
                  </a:cubicBezTo>
                  <a:cubicBezTo>
                    <a:pt x="63" y="57"/>
                    <a:pt x="0" y="64"/>
                    <a:pt x="0" y="29"/>
                  </a:cubicBezTo>
                  <a:cubicBezTo>
                    <a:pt x="0" y="11"/>
                    <a:pt x="13" y="0"/>
                    <a:pt x="41" y="0"/>
                  </a:cubicBezTo>
                  <a:cubicBezTo>
                    <a:pt x="57" y="0"/>
                    <a:pt x="68" y="4"/>
                    <a:pt x="74" y="8"/>
                  </a:cubicBezTo>
                  <a:cubicBezTo>
                    <a:pt x="74" y="24"/>
                    <a:pt x="74" y="24"/>
                    <a:pt x="74" y="24"/>
                  </a:cubicBezTo>
                  <a:cubicBezTo>
                    <a:pt x="69" y="24"/>
                    <a:pt x="69" y="24"/>
                    <a:pt x="69" y="24"/>
                  </a:cubicBezTo>
                  <a:cubicBezTo>
                    <a:pt x="65" y="20"/>
                    <a:pt x="56" y="12"/>
                    <a:pt x="41" y="12"/>
                  </a:cubicBezTo>
                  <a:cubicBezTo>
                    <a:pt x="24" y="12"/>
                    <a:pt x="16" y="18"/>
                    <a:pt x="16" y="26"/>
                  </a:cubicBezTo>
                  <a:cubicBezTo>
                    <a:pt x="16" y="51"/>
                    <a:pt x="79" y="41"/>
                    <a:pt x="79" y="77"/>
                  </a:cubicBezTo>
                  <a:cubicBezTo>
                    <a:pt x="79" y="96"/>
                    <a:pt x="67" y="107"/>
                    <a:pt x="38" y="107"/>
                  </a:cubicBezTo>
                  <a:cubicBezTo>
                    <a:pt x="23" y="107"/>
                    <a:pt x="9"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49">
              <a:extLst>
                <a:ext uri="{FF2B5EF4-FFF2-40B4-BE49-F238E27FC236}">
                  <a16:creationId xmlns:a16="http://schemas.microsoft.com/office/drawing/2014/main" id="{1B861307-51F9-43C3-8401-6285FB414F5A}"/>
                </a:ext>
              </a:extLst>
            </p:cNvPr>
            <p:cNvSpPr>
              <a:spLocks/>
            </p:cNvSpPr>
            <p:nvPr userDrawn="1"/>
          </p:nvSpPr>
          <p:spPr bwMode="auto">
            <a:xfrm>
              <a:off x="71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2"/>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0">
              <a:extLst>
                <a:ext uri="{FF2B5EF4-FFF2-40B4-BE49-F238E27FC236}">
                  <a16:creationId xmlns:a16="http://schemas.microsoft.com/office/drawing/2014/main" id="{E44D7D23-CB0D-4146-8203-CA6B1F78B512}"/>
                </a:ext>
              </a:extLst>
            </p:cNvPr>
            <p:cNvSpPr>
              <a:spLocks noEditPoints="1"/>
            </p:cNvSpPr>
            <p:nvPr userDrawn="1"/>
          </p:nvSpPr>
          <p:spPr bwMode="auto">
            <a:xfrm>
              <a:off x="7203" y="2073"/>
              <a:ext cx="134" cy="140"/>
            </a:xfrm>
            <a:custGeom>
              <a:avLst/>
              <a:gdLst>
                <a:gd name="T0" fmla="*/ 51 w 104"/>
                <a:gd name="T1" fmla="*/ 0 h 108"/>
                <a:gd name="T2" fmla="*/ 104 w 104"/>
                <a:gd name="T3" fmla="*/ 53 h 108"/>
                <a:gd name="T4" fmla="*/ 51 w 104"/>
                <a:gd name="T5" fmla="*/ 108 h 108"/>
                <a:gd name="T6" fmla="*/ 0 w 104"/>
                <a:gd name="T7" fmla="*/ 54 h 108"/>
                <a:gd name="T8" fmla="*/ 51 w 104"/>
                <a:gd name="T9" fmla="*/ 0 h 108"/>
                <a:gd name="T10" fmla="*/ 51 w 104"/>
                <a:gd name="T11" fmla="*/ 94 h 108"/>
                <a:gd name="T12" fmla="*/ 87 w 104"/>
                <a:gd name="T13" fmla="*/ 54 h 108"/>
                <a:gd name="T14" fmla="*/ 51 w 104"/>
                <a:gd name="T15" fmla="*/ 13 h 108"/>
                <a:gd name="T16" fmla="*/ 16 w 104"/>
                <a:gd name="T17" fmla="*/ 54 h 108"/>
                <a:gd name="T18" fmla="*/ 51 w 104"/>
                <a:gd name="T19"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8">
                  <a:moveTo>
                    <a:pt x="51" y="0"/>
                  </a:moveTo>
                  <a:cubicBezTo>
                    <a:pt x="83" y="0"/>
                    <a:pt x="104" y="21"/>
                    <a:pt x="104" y="53"/>
                  </a:cubicBezTo>
                  <a:cubicBezTo>
                    <a:pt x="104" y="87"/>
                    <a:pt x="84" y="108"/>
                    <a:pt x="51" y="108"/>
                  </a:cubicBezTo>
                  <a:cubicBezTo>
                    <a:pt x="20" y="108"/>
                    <a:pt x="0" y="86"/>
                    <a:pt x="0" y="54"/>
                  </a:cubicBezTo>
                  <a:cubicBezTo>
                    <a:pt x="0" y="21"/>
                    <a:pt x="20" y="0"/>
                    <a:pt x="51" y="0"/>
                  </a:cubicBezTo>
                  <a:close/>
                  <a:moveTo>
                    <a:pt x="51" y="94"/>
                  </a:moveTo>
                  <a:cubicBezTo>
                    <a:pt x="71" y="94"/>
                    <a:pt x="87" y="79"/>
                    <a:pt x="87" y="54"/>
                  </a:cubicBezTo>
                  <a:cubicBezTo>
                    <a:pt x="87" y="28"/>
                    <a:pt x="72" y="13"/>
                    <a:pt x="51" y="13"/>
                  </a:cubicBezTo>
                  <a:cubicBezTo>
                    <a:pt x="33" y="13"/>
                    <a:pt x="16" y="28"/>
                    <a:pt x="16" y="54"/>
                  </a:cubicBezTo>
                  <a:cubicBezTo>
                    <a:pt x="16" y="79"/>
                    <a:pt x="33" y="94"/>
                    <a:pt x="51" y="94"/>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1">
              <a:extLst>
                <a:ext uri="{FF2B5EF4-FFF2-40B4-BE49-F238E27FC236}">
                  <a16:creationId xmlns:a16="http://schemas.microsoft.com/office/drawing/2014/main" id="{F4B304E6-1FBA-4486-8861-DD5DD5C9FCE8}"/>
                </a:ext>
              </a:extLst>
            </p:cNvPr>
            <p:cNvSpPr>
              <a:spLocks/>
            </p:cNvSpPr>
            <p:nvPr userDrawn="1"/>
          </p:nvSpPr>
          <p:spPr bwMode="auto">
            <a:xfrm>
              <a:off x="7364" y="2074"/>
              <a:ext cx="119"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3"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5"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2">
              <a:extLst>
                <a:ext uri="{FF2B5EF4-FFF2-40B4-BE49-F238E27FC236}">
                  <a16:creationId xmlns:a16="http://schemas.microsoft.com/office/drawing/2014/main" id="{58F710F2-B7ED-4AFD-AF39-F49F5C0D733D}"/>
                </a:ext>
              </a:extLst>
            </p:cNvPr>
            <p:cNvSpPr>
              <a:spLocks noEditPoints="1"/>
            </p:cNvSpPr>
            <p:nvPr userDrawn="1"/>
          </p:nvSpPr>
          <p:spPr bwMode="auto">
            <a:xfrm>
              <a:off x="7516"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53">
              <a:extLst>
                <a:ext uri="{FF2B5EF4-FFF2-40B4-BE49-F238E27FC236}">
                  <a16:creationId xmlns:a16="http://schemas.microsoft.com/office/drawing/2014/main" id="{4B57C9FC-9208-45F6-9A8B-61931158BE39}"/>
                </a:ext>
              </a:extLst>
            </p:cNvPr>
            <p:cNvSpPr>
              <a:spLocks noEditPoints="1"/>
            </p:cNvSpPr>
            <p:nvPr userDrawn="1"/>
          </p:nvSpPr>
          <p:spPr bwMode="auto">
            <a:xfrm>
              <a:off x="7565" y="2073"/>
              <a:ext cx="114"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5 h 108"/>
                <a:gd name="T16" fmla="*/ 11 w 88"/>
                <a:gd name="T17" fmla="*/ 28 h 108"/>
                <a:gd name="T18" fmla="*/ 8 w 88"/>
                <a:gd name="T19" fmla="*/ 28 h 108"/>
                <a:gd name="T20" fmla="*/ 8 w 88"/>
                <a:gd name="T21" fmla="*/ 14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6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50" y="108"/>
                    <a:pt x="36" y="108"/>
                  </a:cubicBezTo>
                  <a:cubicBezTo>
                    <a:pt x="15" y="108"/>
                    <a:pt x="0" y="95"/>
                    <a:pt x="0" y="77"/>
                  </a:cubicBezTo>
                  <a:cubicBezTo>
                    <a:pt x="0" y="56"/>
                    <a:pt x="16" y="48"/>
                    <a:pt x="40" y="42"/>
                  </a:cubicBezTo>
                  <a:cubicBezTo>
                    <a:pt x="47" y="40"/>
                    <a:pt x="63" y="38"/>
                    <a:pt x="70" y="37"/>
                  </a:cubicBezTo>
                  <a:cubicBezTo>
                    <a:pt x="71" y="34"/>
                    <a:pt x="71" y="34"/>
                    <a:pt x="71" y="34"/>
                  </a:cubicBezTo>
                  <a:cubicBezTo>
                    <a:pt x="68" y="23"/>
                    <a:pt x="58" y="15"/>
                    <a:pt x="44" y="15"/>
                  </a:cubicBezTo>
                  <a:cubicBezTo>
                    <a:pt x="29" y="15"/>
                    <a:pt x="20" y="19"/>
                    <a:pt x="11" y="28"/>
                  </a:cubicBezTo>
                  <a:cubicBezTo>
                    <a:pt x="8" y="28"/>
                    <a:pt x="8" y="28"/>
                    <a:pt x="8" y="28"/>
                  </a:cubicBezTo>
                  <a:cubicBezTo>
                    <a:pt x="8" y="14"/>
                    <a:pt x="8" y="14"/>
                    <a:pt x="8" y="14"/>
                  </a:cubicBezTo>
                  <a:cubicBezTo>
                    <a:pt x="17"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4" y="53"/>
                    <a:pt x="51" y="55"/>
                    <a:pt x="46"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48126455"/>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_White_Half-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8" y="658801"/>
            <a:ext cx="5111750" cy="1617674"/>
          </a:xfrm>
        </p:spPr>
        <p:txBody>
          <a:bodyPr/>
          <a:lstStyle>
            <a:lvl1pPr>
              <a:defRPr>
                <a:solidFill>
                  <a:srgbClr val="0000F0"/>
                </a:solidFill>
              </a:defRPr>
            </a:lvl1pPr>
          </a:lstStyle>
          <a:p>
            <a:r>
              <a:rPr lang="en-US"/>
              <a:t>Click to edit Master title style</a:t>
            </a:r>
            <a:endParaRPr lang="en-GB" dirty="0"/>
          </a:p>
        </p:txBody>
      </p:sp>
      <p:sp>
        <p:nvSpPr>
          <p:cNvPr id="9" name="Text Placeholder 8"/>
          <p:cNvSpPr>
            <a:spLocks noGrp="1"/>
          </p:cNvSpPr>
          <p:nvPr>
            <p:ph type="body" sz="quarter" idx="12" hasCustomPrompt="1"/>
          </p:nvPr>
        </p:nvSpPr>
        <p:spPr>
          <a:xfrm>
            <a:off x="623888" y="2276475"/>
            <a:ext cx="5111750" cy="3960813"/>
          </a:xfrm>
        </p:spPr>
        <p:txBody>
          <a:bodyPr wrap="square" bIns="0"/>
          <a:lstStyle>
            <a:lvl1pPr>
              <a:buClr>
                <a:srgbClr val="0000F0"/>
              </a:buClr>
              <a:defRPr>
                <a:solidFill>
                  <a:srgbClr val="0000F0"/>
                </a:solidFill>
              </a:defRPr>
            </a:lvl1pPr>
            <a:lvl2pPr>
              <a:buClr>
                <a:srgbClr val="0000F0"/>
              </a:buClr>
              <a:defRPr>
                <a:solidFill>
                  <a:srgbClr val="0000F0"/>
                </a:solidFill>
              </a:defRPr>
            </a:lvl2pPr>
            <a:lvl3pPr>
              <a:buClr>
                <a:srgbClr val="0000F0"/>
              </a:buClr>
              <a:defRPr>
                <a:solidFill>
                  <a:srgbClr val="0000F0"/>
                </a:solidFill>
              </a:defRPr>
            </a:lvl3pPr>
            <a:lvl4pPr>
              <a:buClr>
                <a:srgbClr val="0000F0"/>
              </a:buClr>
              <a:defRPr>
                <a:solidFill>
                  <a:srgbClr val="0000F0"/>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7" name="Text Placeholder 7">
            <a:extLst>
              <a:ext uri="{FF2B5EF4-FFF2-40B4-BE49-F238E27FC236}">
                <a16:creationId xmlns:a16="http://schemas.microsoft.com/office/drawing/2014/main" id="{646CE165-5786-4FD8-B859-19F1A06E8899}"/>
              </a:ext>
            </a:extLst>
          </p:cNvPr>
          <p:cNvSpPr>
            <a:spLocks noGrp="1"/>
          </p:cNvSpPr>
          <p:nvPr>
            <p:ph type="body" sz="quarter" idx="14"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grpSp>
        <p:nvGrpSpPr>
          <p:cNvPr id="28" name="Group 27">
            <a:extLst>
              <a:ext uri="{FF2B5EF4-FFF2-40B4-BE49-F238E27FC236}">
                <a16:creationId xmlns:a16="http://schemas.microsoft.com/office/drawing/2014/main" id="{618F15D8-E57E-4F9C-B345-1EB158140DCB}"/>
              </a:ext>
            </a:extLst>
          </p:cNvPr>
          <p:cNvGrpSpPr>
            <a:grpSpLocks noChangeAspect="1"/>
          </p:cNvGrpSpPr>
          <p:nvPr userDrawn="1"/>
        </p:nvGrpSpPr>
        <p:grpSpPr bwMode="auto">
          <a:xfrm>
            <a:off x="7913089" y="6466809"/>
            <a:ext cx="4015386" cy="154800"/>
            <a:chOff x="1" y="2013"/>
            <a:chExt cx="7678" cy="296"/>
          </a:xfrm>
        </p:grpSpPr>
        <p:sp>
          <p:nvSpPr>
            <p:cNvPr id="29" name="Freeform 5">
              <a:extLst>
                <a:ext uri="{FF2B5EF4-FFF2-40B4-BE49-F238E27FC236}">
                  <a16:creationId xmlns:a16="http://schemas.microsoft.com/office/drawing/2014/main" id="{1E9B5A4E-D9AF-4587-9FDC-BEF5B9F47BB9}"/>
                </a:ext>
              </a:extLst>
            </p:cNvPr>
            <p:cNvSpPr>
              <a:spLocks/>
            </p:cNvSpPr>
            <p:nvPr userDrawn="1"/>
          </p:nvSpPr>
          <p:spPr bwMode="auto">
            <a:xfrm>
              <a:off x="1184"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6">
              <a:extLst>
                <a:ext uri="{FF2B5EF4-FFF2-40B4-BE49-F238E27FC236}">
                  <a16:creationId xmlns:a16="http://schemas.microsoft.com/office/drawing/2014/main" id="{CF47C252-FB69-4A85-A551-635591B00023}"/>
                </a:ext>
              </a:extLst>
            </p:cNvPr>
            <p:cNvSpPr>
              <a:spLocks/>
            </p:cNvSpPr>
            <p:nvPr userDrawn="1"/>
          </p:nvSpPr>
          <p:spPr bwMode="auto">
            <a:xfrm>
              <a:off x="132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
              <a:extLst>
                <a:ext uri="{FF2B5EF4-FFF2-40B4-BE49-F238E27FC236}">
                  <a16:creationId xmlns:a16="http://schemas.microsoft.com/office/drawing/2014/main" id="{D1F7EAD7-5FD9-48B3-B17C-E8D9E3A9210A}"/>
                </a:ext>
              </a:extLst>
            </p:cNvPr>
            <p:cNvSpPr>
              <a:spLocks/>
            </p:cNvSpPr>
            <p:nvPr userDrawn="1"/>
          </p:nvSpPr>
          <p:spPr bwMode="auto">
            <a:xfrm>
              <a:off x="14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
              <a:extLst>
                <a:ext uri="{FF2B5EF4-FFF2-40B4-BE49-F238E27FC236}">
                  <a16:creationId xmlns:a16="http://schemas.microsoft.com/office/drawing/2014/main" id="{33157228-9BBA-44E2-9E6D-6E29E8A3DAD8}"/>
                </a:ext>
              </a:extLst>
            </p:cNvPr>
            <p:cNvSpPr>
              <a:spLocks noEditPoints="1"/>
            </p:cNvSpPr>
            <p:nvPr userDrawn="1"/>
          </p:nvSpPr>
          <p:spPr bwMode="auto">
            <a:xfrm>
              <a:off x="1504" y="2073"/>
              <a:ext cx="124"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4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8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5" y="108"/>
                    <a:pt x="54"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8" y="13"/>
                  </a:cubicBezTo>
                  <a:cubicBezTo>
                    <a:pt x="29"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9">
              <a:extLst>
                <a:ext uri="{FF2B5EF4-FFF2-40B4-BE49-F238E27FC236}">
                  <a16:creationId xmlns:a16="http://schemas.microsoft.com/office/drawing/2014/main" id="{A7D60368-F129-490E-8606-0559507C5AD9}"/>
                </a:ext>
              </a:extLst>
            </p:cNvPr>
            <p:cNvSpPr>
              <a:spLocks/>
            </p:cNvSpPr>
            <p:nvPr userDrawn="1"/>
          </p:nvSpPr>
          <p:spPr bwMode="auto">
            <a:xfrm>
              <a:off x="1638" y="2076"/>
              <a:ext cx="134" cy="133"/>
            </a:xfrm>
            <a:custGeom>
              <a:avLst/>
              <a:gdLst>
                <a:gd name="T0" fmla="*/ 134 w 134"/>
                <a:gd name="T1" fmla="*/ 0 h 133"/>
                <a:gd name="T2" fmla="*/ 134 w 134"/>
                <a:gd name="T3" fmla="*/ 6 h 133"/>
                <a:gd name="T4" fmla="*/ 79 w 134"/>
                <a:gd name="T5" fmla="*/ 133 h 133"/>
                <a:gd name="T6" fmla="*/ 54 w 134"/>
                <a:gd name="T7" fmla="*/ 133 h 133"/>
                <a:gd name="T8" fmla="*/ 0 w 134"/>
                <a:gd name="T9" fmla="*/ 6 h 133"/>
                <a:gd name="T10" fmla="*/ 0 w 134"/>
                <a:gd name="T11" fmla="*/ 0 h 133"/>
                <a:gd name="T12" fmla="*/ 20 w 134"/>
                <a:gd name="T13" fmla="*/ 0 h 133"/>
                <a:gd name="T14" fmla="*/ 60 w 134"/>
                <a:gd name="T15" fmla="*/ 100 h 133"/>
                <a:gd name="T16" fmla="*/ 64 w 134"/>
                <a:gd name="T17" fmla="*/ 114 h 133"/>
                <a:gd name="T18" fmla="*/ 68 w 134"/>
                <a:gd name="T19" fmla="*/ 114 h 133"/>
                <a:gd name="T20" fmla="*/ 73 w 134"/>
                <a:gd name="T21" fmla="*/ 101 h 133"/>
                <a:gd name="T22" fmla="*/ 113 w 134"/>
                <a:gd name="T23" fmla="*/ 0 h 133"/>
                <a:gd name="T24" fmla="*/ 134 w 134"/>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3">
                  <a:moveTo>
                    <a:pt x="134" y="0"/>
                  </a:moveTo>
                  <a:lnTo>
                    <a:pt x="134" y="6"/>
                  </a:lnTo>
                  <a:lnTo>
                    <a:pt x="79" y="133"/>
                  </a:lnTo>
                  <a:lnTo>
                    <a:pt x="54" y="133"/>
                  </a:lnTo>
                  <a:lnTo>
                    <a:pt x="0" y="6"/>
                  </a:lnTo>
                  <a:lnTo>
                    <a:pt x="0" y="0"/>
                  </a:lnTo>
                  <a:lnTo>
                    <a:pt x="20" y="0"/>
                  </a:lnTo>
                  <a:lnTo>
                    <a:pt x="60" y="100"/>
                  </a:lnTo>
                  <a:lnTo>
                    <a:pt x="64" y="114"/>
                  </a:lnTo>
                  <a:lnTo>
                    <a:pt x="68" y="114"/>
                  </a:lnTo>
                  <a:lnTo>
                    <a:pt x="73" y="101"/>
                  </a:lnTo>
                  <a:lnTo>
                    <a:pt x="113" y="0"/>
                  </a:lnTo>
                  <a:lnTo>
                    <a:pt x="134" y="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0">
              <a:extLst>
                <a:ext uri="{FF2B5EF4-FFF2-40B4-BE49-F238E27FC236}">
                  <a16:creationId xmlns:a16="http://schemas.microsoft.com/office/drawing/2014/main" id="{8BFC14B5-3249-4F0C-84AF-FC3B9E7A77D7}"/>
                </a:ext>
              </a:extLst>
            </p:cNvPr>
            <p:cNvSpPr>
              <a:spLocks noEditPoints="1"/>
            </p:cNvSpPr>
            <p:nvPr userDrawn="1"/>
          </p:nvSpPr>
          <p:spPr bwMode="auto">
            <a:xfrm>
              <a:off x="1781" y="2017"/>
              <a:ext cx="134" cy="196"/>
            </a:xfrm>
            <a:custGeom>
              <a:avLst/>
              <a:gdLst>
                <a:gd name="T0" fmla="*/ 52 w 104"/>
                <a:gd name="T1" fmla="*/ 43 h 151"/>
                <a:gd name="T2" fmla="*/ 104 w 104"/>
                <a:gd name="T3" fmla="*/ 96 h 151"/>
                <a:gd name="T4" fmla="*/ 52 w 104"/>
                <a:gd name="T5" fmla="*/ 151 h 151"/>
                <a:gd name="T6" fmla="*/ 0 w 104"/>
                <a:gd name="T7" fmla="*/ 97 h 151"/>
                <a:gd name="T8" fmla="*/ 52 w 104"/>
                <a:gd name="T9" fmla="*/ 43 h 151"/>
                <a:gd name="T10" fmla="*/ 52 w 104"/>
                <a:gd name="T11" fmla="*/ 137 h 151"/>
                <a:gd name="T12" fmla="*/ 87 w 104"/>
                <a:gd name="T13" fmla="*/ 97 h 151"/>
                <a:gd name="T14" fmla="*/ 52 w 104"/>
                <a:gd name="T15" fmla="*/ 56 h 151"/>
                <a:gd name="T16" fmla="*/ 17 w 104"/>
                <a:gd name="T17" fmla="*/ 97 h 151"/>
                <a:gd name="T18" fmla="*/ 52 w 104"/>
                <a:gd name="T19" fmla="*/ 137 h 151"/>
                <a:gd name="T20" fmla="*/ 67 w 104"/>
                <a:gd name="T21" fmla="*/ 10 h 151"/>
                <a:gd name="T22" fmla="*/ 75 w 104"/>
                <a:gd name="T23" fmla="*/ 2 h 151"/>
                <a:gd name="T24" fmla="*/ 86 w 104"/>
                <a:gd name="T25" fmla="*/ 5 h 151"/>
                <a:gd name="T26" fmla="*/ 66 w 104"/>
                <a:gd name="T27" fmla="*/ 22 h 151"/>
                <a:gd name="T28" fmla="*/ 38 w 104"/>
                <a:gd name="T29" fmla="*/ 12 h 151"/>
                <a:gd name="T30" fmla="*/ 28 w 104"/>
                <a:gd name="T31" fmla="*/ 20 h 151"/>
                <a:gd name="T32" fmla="*/ 18 w 104"/>
                <a:gd name="T33" fmla="*/ 15 h 151"/>
                <a:gd name="T34" fmla="*/ 39 w 104"/>
                <a:gd name="T35" fmla="*/ 0 h 151"/>
                <a:gd name="T36" fmla="*/ 67 w 104"/>
                <a:gd name="T37" fmla="*/ 1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51">
                  <a:moveTo>
                    <a:pt x="52" y="43"/>
                  </a:moveTo>
                  <a:cubicBezTo>
                    <a:pt x="83" y="43"/>
                    <a:pt x="104" y="64"/>
                    <a:pt x="104" y="96"/>
                  </a:cubicBezTo>
                  <a:cubicBezTo>
                    <a:pt x="104" y="130"/>
                    <a:pt x="84" y="151"/>
                    <a:pt x="52" y="151"/>
                  </a:cubicBezTo>
                  <a:cubicBezTo>
                    <a:pt x="20" y="151"/>
                    <a:pt x="0" y="129"/>
                    <a:pt x="0" y="97"/>
                  </a:cubicBezTo>
                  <a:cubicBezTo>
                    <a:pt x="0" y="64"/>
                    <a:pt x="21" y="43"/>
                    <a:pt x="52" y="43"/>
                  </a:cubicBezTo>
                  <a:close/>
                  <a:moveTo>
                    <a:pt x="52" y="137"/>
                  </a:moveTo>
                  <a:cubicBezTo>
                    <a:pt x="72" y="137"/>
                    <a:pt x="87" y="122"/>
                    <a:pt x="87" y="97"/>
                  </a:cubicBezTo>
                  <a:cubicBezTo>
                    <a:pt x="87" y="71"/>
                    <a:pt x="72" y="56"/>
                    <a:pt x="52" y="56"/>
                  </a:cubicBezTo>
                  <a:cubicBezTo>
                    <a:pt x="33" y="56"/>
                    <a:pt x="17" y="71"/>
                    <a:pt x="17" y="97"/>
                  </a:cubicBezTo>
                  <a:cubicBezTo>
                    <a:pt x="17" y="122"/>
                    <a:pt x="33" y="137"/>
                    <a:pt x="52" y="137"/>
                  </a:cubicBezTo>
                  <a:close/>
                  <a:moveTo>
                    <a:pt x="67" y="10"/>
                  </a:moveTo>
                  <a:cubicBezTo>
                    <a:pt x="70" y="10"/>
                    <a:pt x="74" y="7"/>
                    <a:pt x="75" y="2"/>
                  </a:cubicBezTo>
                  <a:cubicBezTo>
                    <a:pt x="86" y="5"/>
                    <a:pt x="86" y="5"/>
                    <a:pt x="86" y="5"/>
                  </a:cubicBezTo>
                  <a:cubicBezTo>
                    <a:pt x="83" y="16"/>
                    <a:pt x="76" y="22"/>
                    <a:pt x="66" y="22"/>
                  </a:cubicBezTo>
                  <a:cubicBezTo>
                    <a:pt x="51" y="22"/>
                    <a:pt x="47" y="12"/>
                    <a:pt x="38" y="12"/>
                  </a:cubicBezTo>
                  <a:cubicBezTo>
                    <a:pt x="35" y="12"/>
                    <a:pt x="30" y="12"/>
                    <a:pt x="28" y="20"/>
                  </a:cubicBezTo>
                  <a:cubicBezTo>
                    <a:pt x="18" y="15"/>
                    <a:pt x="18" y="15"/>
                    <a:pt x="18" y="15"/>
                  </a:cubicBezTo>
                  <a:cubicBezTo>
                    <a:pt x="22" y="3"/>
                    <a:pt x="30" y="0"/>
                    <a:pt x="39" y="0"/>
                  </a:cubicBezTo>
                  <a:cubicBezTo>
                    <a:pt x="52" y="0"/>
                    <a:pt x="56" y="10"/>
                    <a:pt x="67" y="10"/>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1">
              <a:extLst>
                <a:ext uri="{FF2B5EF4-FFF2-40B4-BE49-F238E27FC236}">
                  <a16:creationId xmlns:a16="http://schemas.microsoft.com/office/drawing/2014/main" id="{7717EA33-583E-497A-A8D7-6D4609CBDED2}"/>
                </a:ext>
              </a:extLst>
            </p:cNvPr>
            <p:cNvSpPr>
              <a:spLocks/>
            </p:cNvSpPr>
            <p:nvPr userDrawn="1"/>
          </p:nvSpPr>
          <p:spPr bwMode="auto">
            <a:xfrm>
              <a:off x="1929" y="2030"/>
              <a:ext cx="72" cy="179"/>
            </a:xfrm>
            <a:custGeom>
              <a:avLst/>
              <a:gdLst>
                <a:gd name="T0" fmla="*/ 32 w 56"/>
                <a:gd name="T1" fmla="*/ 35 h 138"/>
                <a:gd name="T2" fmla="*/ 56 w 56"/>
                <a:gd name="T3" fmla="*/ 35 h 138"/>
                <a:gd name="T4" fmla="*/ 56 w 56"/>
                <a:gd name="T5" fmla="*/ 48 h 138"/>
                <a:gd name="T6" fmla="*/ 32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2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2" y="35"/>
                  </a:moveTo>
                  <a:cubicBezTo>
                    <a:pt x="56" y="35"/>
                    <a:pt x="56" y="35"/>
                    <a:pt x="56" y="35"/>
                  </a:cubicBezTo>
                  <a:cubicBezTo>
                    <a:pt x="56" y="48"/>
                    <a:pt x="56" y="48"/>
                    <a:pt x="56" y="48"/>
                  </a:cubicBezTo>
                  <a:cubicBezTo>
                    <a:pt x="32" y="48"/>
                    <a:pt x="32" y="48"/>
                    <a:pt x="32"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12">
              <a:extLst>
                <a:ext uri="{FF2B5EF4-FFF2-40B4-BE49-F238E27FC236}">
                  <a16:creationId xmlns:a16="http://schemas.microsoft.com/office/drawing/2014/main" id="{35C71D9C-9A6A-4638-9900-3C2779B0D9FF}"/>
                </a:ext>
              </a:extLst>
            </p:cNvPr>
            <p:cNvSpPr>
              <a:spLocks noChangeArrowheads="1"/>
            </p:cNvSpPr>
            <p:nvPr userDrawn="1"/>
          </p:nvSpPr>
          <p:spPr bwMode="auto">
            <a:xfrm>
              <a:off x="2030" y="2013"/>
              <a:ext cx="21" cy="196"/>
            </a:xfrm>
            <a:prstGeom prst="rect">
              <a:avLst/>
            </a:prstGeom>
            <a:solidFill>
              <a:srgbClr val="A7A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3">
              <a:extLst>
                <a:ext uri="{FF2B5EF4-FFF2-40B4-BE49-F238E27FC236}">
                  <a16:creationId xmlns:a16="http://schemas.microsoft.com/office/drawing/2014/main" id="{F4D119D6-BD02-409D-95BC-2AB1966DBBBB}"/>
                </a:ext>
              </a:extLst>
            </p:cNvPr>
            <p:cNvSpPr>
              <a:spLocks/>
            </p:cNvSpPr>
            <p:nvPr userDrawn="1"/>
          </p:nvSpPr>
          <p:spPr bwMode="auto">
            <a:xfrm>
              <a:off x="2086"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7" y="99"/>
                    <a:pt x="53" y="104"/>
                    <a:pt x="40"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4">
              <a:extLst>
                <a:ext uri="{FF2B5EF4-FFF2-40B4-BE49-F238E27FC236}">
                  <a16:creationId xmlns:a16="http://schemas.microsoft.com/office/drawing/2014/main" id="{9712A23C-B8B6-4531-B046-3119D2A7FF88}"/>
                </a:ext>
              </a:extLst>
            </p:cNvPr>
            <p:cNvSpPr>
              <a:spLocks/>
            </p:cNvSpPr>
            <p:nvPr userDrawn="1"/>
          </p:nvSpPr>
          <p:spPr bwMode="auto">
            <a:xfrm>
              <a:off x="2234"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5">
              <a:extLst>
                <a:ext uri="{FF2B5EF4-FFF2-40B4-BE49-F238E27FC236}">
                  <a16:creationId xmlns:a16="http://schemas.microsoft.com/office/drawing/2014/main" id="{23A83DD5-8771-47B0-B871-EFF331B4B56B}"/>
                </a:ext>
              </a:extLst>
            </p:cNvPr>
            <p:cNvSpPr>
              <a:spLocks noEditPoints="1"/>
            </p:cNvSpPr>
            <p:nvPr userDrawn="1"/>
          </p:nvSpPr>
          <p:spPr bwMode="auto">
            <a:xfrm>
              <a:off x="2353" y="2073"/>
              <a:ext cx="126" cy="140"/>
            </a:xfrm>
            <a:custGeom>
              <a:avLst/>
              <a:gdLst>
                <a:gd name="T0" fmla="*/ 17 w 98"/>
                <a:gd name="T1" fmla="*/ 55 h 108"/>
                <a:gd name="T2" fmla="*/ 17 w 98"/>
                <a:gd name="T3" fmla="*/ 56 h 108"/>
                <a:gd name="T4" fmla="*/ 19 w 98"/>
                <a:gd name="T5" fmla="*/ 72 h 108"/>
                <a:gd name="T6" fmla="*/ 55 w 98"/>
                <a:gd name="T7" fmla="*/ 94 h 108"/>
                <a:gd name="T8" fmla="*/ 89 w 98"/>
                <a:gd name="T9" fmla="*/ 82 h 108"/>
                <a:gd name="T10" fmla="*/ 93 w 98"/>
                <a:gd name="T11" fmla="*/ 82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3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2"/>
                    <a:pt x="17" y="68"/>
                    <a:pt x="19" y="72"/>
                  </a:cubicBezTo>
                  <a:cubicBezTo>
                    <a:pt x="25" y="86"/>
                    <a:pt x="37" y="94"/>
                    <a:pt x="55" y="94"/>
                  </a:cubicBezTo>
                  <a:cubicBezTo>
                    <a:pt x="66" y="94"/>
                    <a:pt x="79" y="90"/>
                    <a:pt x="89" y="82"/>
                  </a:cubicBezTo>
                  <a:cubicBezTo>
                    <a:pt x="93" y="82"/>
                    <a:pt x="93" y="82"/>
                    <a:pt x="93" y="82"/>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3"/>
                    <a:pt x="49" y="13"/>
                  </a:cubicBezTo>
                  <a:cubicBezTo>
                    <a:pt x="30" y="13"/>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6">
              <a:extLst>
                <a:ext uri="{FF2B5EF4-FFF2-40B4-BE49-F238E27FC236}">
                  <a16:creationId xmlns:a16="http://schemas.microsoft.com/office/drawing/2014/main" id="{C8E47272-1A97-4EEC-BE78-364A14973E33}"/>
                </a:ext>
              </a:extLst>
            </p:cNvPr>
            <p:cNvSpPr>
              <a:spLocks noEditPoints="1"/>
            </p:cNvSpPr>
            <p:nvPr userDrawn="1"/>
          </p:nvSpPr>
          <p:spPr bwMode="auto">
            <a:xfrm>
              <a:off x="2561" y="2020"/>
              <a:ext cx="174" cy="189"/>
            </a:xfrm>
            <a:custGeom>
              <a:avLst/>
              <a:gdLst>
                <a:gd name="T0" fmla="*/ 70 w 174"/>
                <a:gd name="T1" fmla="*/ 0 h 189"/>
                <a:gd name="T2" fmla="*/ 105 w 174"/>
                <a:gd name="T3" fmla="*/ 0 h 189"/>
                <a:gd name="T4" fmla="*/ 174 w 174"/>
                <a:gd name="T5" fmla="*/ 183 h 189"/>
                <a:gd name="T6" fmla="*/ 174 w 174"/>
                <a:gd name="T7" fmla="*/ 189 h 189"/>
                <a:gd name="T8" fmla="*/ 152 w 174"/>
                <a:gd name="T9" fmla="*/ 189 h 189"/>
                <a:gd name="T10" fmla="*/ 127 w 174"/>
                <a:gd name="T11" fmla="*/ 122 h 189"/>
                <a:gd name="T12" fmla="*/ 45 w 174"/>
                <a:gd name="T13" fmla="*/ 122 h 189"/>
                <a:gd name="T14" fmla="*/ 21 w 174"/>
                <a:gd name="T15" fmla="*/ 189 h 189"/>
                <a:gd name="T16" fmla="*/ 0 w 174"/>
                <a:gd name="T17" fmla="*/ 189 h 189"/>
                <a:gd name="T18" fmla="*/ 0 w 174"/>
                <a:gd name="T19" fmla="*/ 183 h 189"/>
                <a:gd name="T20" fmla="*/ 70 w 174"/>
                <a:gd name="T21" fmla="*/ 0 h 189"/>
                <a:gd name="T22" fmla="*/ 53 w 174"/>
                <a:gd name="T23" fmla="*/ 102 h 189"/>
                <a:gd name="T24" fmla="*/ 119 w 174"/>
                <a:gd name="T25" fmla="*/ 102 h 189"/>
                <a:gd name="T26" fmla="*/ 90 w 174"/>
                <a:gd name="T27" fmla="*/ 27 h 189"/>
                <a:gd name="T28" fmla="*/ 87 w 174"/>
                <a:gd name="T29" fmla="*/ 15 h 189"/>
                <a:gd name="T30" fmla="*/ 85 w 174"/>
                <a:gd name="T31" fmla="*/ 15 h 189"/>
                <a:gd name="T32" fmla="*/ 81 w 174"/>
                <a:gd name="T33" fmla="*/ 27 h 189"/>
                <a:gd name="T34" fmla="*/ 53 w 174"/>
                <a:gd name="T35"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89">
                  <a:moveTo>
                    <a:pt x="70" y="0"/>
                  </a:moveTo>
                  <a:lnTo>
                    <a:pt x="105" y="0"/>
                  </a:lnTo>
                  <a:lnTo>
                    <a:pt x="174" y="183"/>
                  </a:lnTo>
                  <a:lnTo>
                    <a:pt x="174" y="189"/>
                  </a:lnTo>
                  <a:lnTo>
                    <a:pt x="152" y="189"/>
                  </a:lnTo>
                  <a:lnTo>
                    <a:pt x="127" y="122"/>
                  </a:lnTo>
                  <a:lnTo>
                    <a:pt x="45" y="122"/>
                  </a:lnTo>
                  <a:lnTo>
                    <a:pt x="21" y="189"/>
                  </a:lnTo>
                  <a:lnTo>
                    <a:pt x="0" y="189"/>
                  </a:lnTo>
                  <a:lnTo>
                    <a:pt x="0" y="183"/>
                  </a:lnTo>
                  <a:lnTo>
                    <a:pt x="70" y="0"/>
                  </a:lnTo>
                  <a:close/>
                  <a:moveTo>
                    <a:pt x="53" y="102"/>
                  </a:moveTo>
                  <a:lnTo>
                    <a:pt x="119" y="102"/>
                  </a:lnTo>
                  <a:lnTo>
                    <a:pt x="90" y="27"/>
                  </a:lnTo>
                  <a:lnTo>
                    <a:pt x="87" y="15"/>
                  </a:lnTo>
                  <a:lnTo>
                    <a:pt x="85" y="15"/>
                  </a:lnTo>
                  <a:lnTo>
                    <a:pt x="81" y="27"/>
                  </a:lnTo>
                  <a:lnTo>
                    <a:pt x="53" y="102"/>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7">
              <a:extLst>
                <a:ext uri="{FF2B5EF4-FFF2-40B4-BE49-F238E27FC236}">
                  <a16:creationId xmlns:a16="http://schemas.microsoft.com/office/drawing/2014/main" id="{B23CD86B-0678-4426-BB1C-BD713BE3AC02}"/>
                </a:ext>
              </a:extLst>
            </p:cNvPr>
            <p:cNvSpPr>
              <a:spLocks/>
            </p:cNvSpPr>
            <p:nvPr userDrawn="1"/>
          </p:nvSpPr>
          <p:spPr bwMode="auto">
            <a:xfrm>
              <a:off x="2761" y="2074"/>
              <a:ext cx="72" cy="135"/>
            </a:xfrm>
            <a:custGeom>
              <a:avLst/>
              <a:gdLst>
                <a:gd name="T0" fmla="*/ 0 w 56"/>
                <a:gd name="T1" fmla="*/ 1 h 104"/>
                <a:gd name="T2" fmla="*/ 17 w 56"/>
                <a:gd name="T3" fmla="*/ 1 h 104"/>
                <a:gd name="T4" fmla="*/ 17 w 56"/>
                <a:gd name="T5" fmla="*/ 19 h 104"/>
                <a:gd name="T6" fmla="*/ 20 w 56"/>
                <a:gd name="T7" fmla="*/ 19 h 104"/>
                <a:gd name="T8" fmla="*/ 42 w 56"/>
                <a:gd name="T9" fmla="*/ 0 h 104"/>
                <a:gd name="T10" fmla="*/ 56 w 56"/>
                <a:gd name="T11" fmla="*/ 0 h 104"/>
                <a:gd name="T12" fmla="*/ 56 w 56"/>
                <a:gd name="T13" fmla="*/ 15 h 104"/>
                <a:gd name="T14" fmla="*/ 42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7" y="1"/>
                    <a:pt x="17" y="1"/>
                    <a:pt x="17" y="1"/>
                  </a:cubicBezTo>
                  <a:cubicBezTo>
                    <a:pt x="17" y="19"/>
                    <a:pt x="17" y="19"/>
                    <a:pt x="17" y="19"/>
                  </a:cubicBezTo>
                  <a:cubicBezTo>
                    <a:pt x="20" y="19"/>
                    <a:pt x="20" y="19"/>
                    <a:pt x="20" y="19"/>
                  </a:cubicBezTo>
                  <a:cubicBezTo>
                    <a:pt x="22" y="7"/>
                    <a:pt x="30" y="0"/>
                    <a:pt x="42" y="0"/>
                  </a:cubicBezTo>
                  <a:cubicBezTo>
                    <a:pt x="56" y="0"/>
                    <a:pt x="56" y="0"/>
                    <a:pt x="56" y="0"/>
                  </a:cubicBezTo>
                  <a:cubicBezTo>
                    <a:pt x="56" y="15"/>
                    <a:pt x="56" y="15"/>
                    <a:pt x="56" y="15"/>
                  </a:cubicBezTo>
                  <a:cubicBezTo>
                    <a:pt x="42" y="15"/>
                    <a:pt x="42" y="15"/>
                    <a:pt x="42" y="15"/>
                  </a:cubicBezTo>
                  <a:cubicBezTo>
                    <a:pt x="30" y="15"/>
                    <a:pt x="19"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8">
              <a:extLst>
                <a:ext uri="{FF2B5EF4-FFF2-40B4-BE49-F238E27FC236}">
                  <a16:creationId xmlns:a16="http://schemas.microsoft.com/office/drawing/2014/main" id="{ADD5AC41-ED1F-47F8-AA59-BB60D088BDA4}"/>
                </a:ext>
              </a:extLst>
            </p:cNvPr>
            <p:cNvSpPr>
              <a:spLocks noEditPoints="1"/>
            </p:cNvSpPr>
            <p:nvPr userDrawn="1"/>
          </p:nvSpPr>
          <p:spPr bwMode="auto">
            <a:xfrm>
              <a:off x="2840" y="2073"/>
              <a:ext cx="125"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9">
              <a:extLst>
                <a:ext uri="{FF2B5EF4-FFF2-40B4-BE49-F238E27FC236}">
                  <a16:creationId xmlns:a16="http://schemas.microsoft.com/office/drawing/2014/main" id="{1AE3CE12-24F3-46D2-B19A-D9F6D6B92042}"/>
                </a:ext>
              </a:extLst>
            </p:cNvPr>
            <p:cNvSpPr>
              <a:spLocks/>
            </p:cNvSpPr>
            <p:nvPr userDrawn="1"/>
          </p:nvSpPr>
          <p:spPr bwMode="auto">
            <a:xfrm>
              <a:off x="2992" y="2074"/>
              <a:ext cx="117" cy="135"/>
            </a:xfrm>
            <a:custGeom>
              <a:avLst/>
              <a:gdLst>
                <a:gd name="T0" fmla="*/ 75 w 91"/>
                <a:gd name="T1" fmla="*/ 40 h 104"/>
                <a:gd name="T2" fmla="*/ 46 w 91"/>
                <a:gd name="T3" fmla="*/ 14 h 104"/>
                <a:gd name="T4" fmla="*/ 16 w 91"/>
                <a:gd name="T5" fmla="*/ 38 h 104"/>
                <a:gd name="T6" fmla="*/ 16 w 91"/>
                <a:gd name="T7" fmla="*/ 104 h 104"/>
                <a:gd name="T8" fmla="*/ 0 w 91"/>
                <a:gd name="T9" fmla="*/ 104 h 104"/>
                <a:gd name="T10" fmla="*/ 0 w 91"/>
                <a:gd name="T11" fmla="*/ 1 h 104"/>
                <a:gd name="T12" fmla="*/ 15 w 91"/>
                <a:gd name="T13" fmla="*/ 1 h 104"/>
                <a:gd name="T14" fmla="*/ 15 w 91"/>
                <a:gd name="T15" fmla="*/ 19 h 104"/>
                <a:gd name="T16" fmla="*/ 18 w 91"/>
                <a:gd name="T17" fmla="*/ 19 h 104"/>
                <a:gd name="T18" fmla="*/ 52 w 91"/>
                <a:gd name="T19" fmla="*/ 0 h 104"/>
                <a:gd name="T20" fmla="*/ 91 w 91"/>
                <a:gd name="T21" fmla="*/ 38 h 104"/>
                <a:gd name="T22" fmla="*/ 91 w 91"/>
                <a:gd name="T23" fmla="*/ 104 h 104"/>
                <a:gd name="T24" fmla="*/ 75 w 91"/>
                <a:gd name="T25" fmla="*/ 104 h 104"/>
                <a:gd name="T26" fmla="*/ 75 w 91"/>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04">
                  <a:moveTo>
                    <a:pt x="75" y="40"/>
                  </a:moveTo>
                  <a:cubicBezTo>
                    <a:pt x="75" y="23"/>
                    <a:pt x="63" y="14"/>
                    <a:pt x="46" y="14"/>
                  </a:cubicBezTo>
                  <a:cubicBezTo>
                    <a:pt x="34" y="14"/>
                    <a:pt x="16"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8" y="0"/>
                    <a:pt x="52" y="0"/>
                  </a:cubicBezTo>
                  <a:cubicBezTo>
                    <a:pt x="75" y="0"/>
                    <a:pt x="91" y="11"/>
                    <a:pt x="91" y="38"/>
                  </a:cubicBezTo>
                  <a:cubicBezTo>
                    <a:pt x="91" y="104"/>
                    <a:pt x="91" y="104"/>
                    <a:pt x="91" y="104"/>
                  </a:cubicBezTo>
                  <a:cubicBezTo>
                    <a:pt x="75" y="104"/>
                    <a:pt x="75" y="104"/>
                    <a:pt x="75" y="104"/>
                  </a:cubicBezTo>
                  <a:lnTo>
                    <a:pt x="75"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0">
              <a:extLst>
                <a:ext uri="{FF2B5EF4-FFF2-40B4-BE49-F238E27FC236}">
                  <a16:creationId xmlns:a16="http://schemas.microsoft.com/office/drawing/2014/main" id="{EA87F514-B96B-4AB7-ADD7-5922CE504987}"/>
                </a:ext>
              </a:extLst>
            </p:cNvPr>
            <p:cNvSpPr>
              <a:spLocks noEditPoints="1"/>
            </p:cNvSpPr>
            <p:nvPr userDrawn="1"/>
          </p:nvSpPr>
          <p:spPr bwMode="auto">
            <a:xfrm>
              <a:off x="3136" y="2015"/>
              <a:ext cx="129" cy="197"/>
            </a:xfrm>
            <a:custGeom>
              <a:avLst/>
              <a:gdLst>
                <a:gd name="T0" fmla="*/ 100 w 100"/>
                <a:gd name="T1" fmla="*/ 0 h 152"/>
                <a:gd name="T2" fmla="*/ 100 w 100"/>
                <a:gd name="T3" fmla="*/ 150 h 152"/>
                <a:gd name="T4" fmla="*/ 83 w 100"/>
                <a:gd name="T5" fmla="*/ 150 h 152"/>
                <a:gd name="T6" fmla="*/ 83 w 100"/>
                <a:gd name="T7" fmla="*/ 137 h 152"/>
                <a:gd name="T8" fmla="*/ 80 w 100"/>
                <a:gd name="T9" fmla="*/ 137 h 152"/>
                <a:gd name="T10" fmla="*/ 49 w 100"/>
                <a:gd name="T11" fmla="*/ 152 h 152"/>
                <a:gd name="T12" fmla="*/ 0 w 100"/>
                <a:gd name="T13" fmla="*/ 100 h 152"/>
                <a:gd name="T14" fmla="*/ 52 w 100"/>
                <a:gd name="T15" fmla="*/ 45 h 152"/>
                <a:gd name="T16" fmla="*/ 83 w 100"/>
                <a:gd name="T17" fmla="*/ 61 h 152"/>
                <a:gd name="T18" fmla="*/ 83 w 100"/>
                <a:gd name="T19" fmla="*/ 0 h 152"/>
                <a:gd name="T20" fmla="*/ 100 w 100"/>
                <a:gd name="T21" fmla="*/ 0 h 152"/>
                <a:gd name="T22" fmla="*/ 83 w 100"/>
                <a:gd name="T23" fmla="*/ 109 h 152"/>
                <a:gd name="T24" fmla="*/ 83 w 100"/>
                <a:gd name="T25" fmla="*/ 81 h 152"/>
                <a:gd name="T26" fmla="*/ 54 w 100"/>
                <a:gd name="T27" fmla="*/ 59 h 152"/>
                <a:gd name="T28" fmla="*/ 17 w 100"/>
                <a:gd name="T29" fmla="*/ 99 h 152"/>
                <a:gd name="T30" fmla="*/ 54 w 100"/>
                <a:gd name="T31" fmla="*/ 138 h 152"/>
                <a:gd name="T32" fmla="*/ 83 w 100"/>
                <a:gd name="T33" fmla="*/ 10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52">
                  <a:moveTo>
                    <a:pt x="100" y="0"/>
                  </a:moveTo>
                  <a:cubicBezTo>
                    <a:pt x="100" y="150"/>
                    <a:pt x="100" y="150"/>
                    <a:pt x="100" y="150"/>
                  </a:cubicBezTo>
                  <a:cubicBezTo>
                    <a:pt x="83" y="150"/>
                    <a:pt x="83" y="150"/>
                    <a:pt x="83" y="150"/>
                  </a:cubicBezTo>
                  <a:cubicBezTo>
                    <a:pt x="83" y="137"/>
                    <a:pt x="83" y="137"/>
                    <a:pt x="83" y="137"/>
                  </a:cubicBezTo>
                  <a:cubicBezTo>
                    <a:pt x="80" y="137"/>
                    <a:pt x="80" y="137"/>
                    <a:pt x="80" y="137"/>
                  </a:cubicBezTo>
                  <a:cubicBezTo>
                    <a:pt x="72" y="147"/>
                    <a:pt x="62" y="152"/>
                    <a:pt x="49" y="152"/>
                  </a:cubicBezTo>
                  <a:cubicBezTo>
                    <a:pt x="21" y="152"/>
                    <a:pt x="0" y="131"/>
                    <a:pt x="0" y="100"/>
                  </a:cubicBezTo>
                  <a:cubicBezTo>
                    <a:pt x="0" y="66"/>
                    <a:pt x="24" y="45"/>
                    <a:pt x="52" y="45"/>
                  </a:cubicBezTo>
                  <a:cubicBezTo>
                    <a:pt x="64" y="45"/>
                    <a:pt x="80" y="51"/>
                    <a:pt x="83" y="61"/>
                  </a:cubicBezTo>
                  <a:cubicBezTo>
                    <a:pt x="83" y="0"/>
                    <a:pt x="83" y="0"/>
                    <a:pt x="83" y="0"/>
                  </a:cubicBezTo>
                  <a:lnTo>
                    <a:pt x="100" y="0"/>
                  </a:lnTo>
                  <a:close/>
                  <a:moveTo>
                    <a:pt x="83" y="109"/>
                  </a:moveTo>
                  <a:cubicBezTo>
                    <a:pt x="83" y="81"/>
                    <a:pt x="83" y="81"/>
                    <a:pt x="83" y="81"/>
                  </a:cubicBezTo>
                  <a:cubicBezTo>
                    <a:pt x="83" y="67"/>
                    <a:pt x="70" y="59"/>
                    <a:pt x="54" y="59"/>
                  </a:cubicBezTo>
                  <a:cubicBezTo>
                    <a:pt x="36" y="59"/>
                    <a:pt x="17" y="72"/>
                    <a:pt x="17" y="99"/>
                  </a:cubicBezTo>
                  <a:cubicBezTo>
                    <a:pt x="17" y="124"/>
                    <a:pt x="35" y="138"/>
                    <a:pt x="54" y="138"/>
                  </a:cubicBezTo>
                  <a:cubicBezTo>
                    <a:pt x="69" y="138"/>
                    <a:pt x="83" y="125"/>
                    <a:pt x="83" y="109"/>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1">
              <a:extLst>
                <a:ext uri="{FF2B5EF4-FFF2-40B4-BE49-F238E27FC236}">
                  <a16:creationId xmlns:a16="http://schemas.microsoft.com/office/drawing/2014/main" id="{23B4C256-4EA5-4724-8131-AB5008905854}"/>
                </a:ext>
              </a:extLst>
            </p:cNvPr>
            <p:cNvSpPr>
              <a:spLocks noEditPoints="1"/>
            </p:cNvSpPr>
            <p:nvPr userDrawn="1"/>
          </p:nvSpPr>
          <p:spPr bwMode="auto">
            <a:xfrm>
              <a:off x="3293" y="2073"/>
              <a:ext cx="113"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4 h 108"/>
                <a:gd name="T16" fmla="*/ 11 w 88"/>
                <a:gd name="T17" fmla="*/ 28 h 108"/>
                <a:gd name="T18" fmla="*/ 8 w 88"/>
                <a:gd name="T19" fmla="*/ 28 h 108"/>
                <a:gd name="T20" fmla="*/ 8 w 88"/>
                <a:gd name="T21" fmla="*/ 13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49" y="108"/>
                    <a:pt x="36" y="108"/>
                  </a:cubicBezTo>
                  <a:cubicBezTo>
                    <a:pt x="15" y="108"/>
                    <a:pt x="0" y="95"/>
                    <a:pt x="0" y="77"/>
                  </a:cubicBezTo>
                  <a:cubicBezTo>
                    <a:pt x="0" y="56"/>
                    <a:pt x="16" y="47"/>
                    <a:pt x="40" y="42"/>
                  </a:cubicBezTo>
                  <a:cubicBezTo>
                    <a:pt x="47" y="40"/>
                    <a:pt x="62" y="38"/>
                    <a:pt x="70" y="37"/>
                  </a:cubicBezTo>
                  <a:cubicBezTo>
                    <a:pt x="71" y="34"/>
                    <a:pt x="71" y="34"/>
                    <a:pt x="71" y="34"/>
                  </a:cubicBezTo>
                  <a:cubicBezTo>
                    <a:pt x="68" y="23"/>
                    <a:pt x="58" y="14"/>
                    <a:pt x="44" y="14"/>
                  </a:cubicBezTo>
                  <a:cubicBezTo>
                    <a:pt x="29" y="14"/>
                    <a:pt x="20" y="19"/>
                    <a:pt x="11" y="28"/>
                  </a:cubicBezTo>
                  <a:cubicBezTo>
                    <a:pt x="8" y="28"/>
                    <a:pt x="8" y="28"/>
                    <a:pt x="8" y="28"/>
                  </a:cubicBezTo>
                  <a:cubicBezTo>
                    <a:pt x="8" y="13"/>
                    <a:pt x="8" y="13"/>
                    <a:pt x="8" y="13"/>
                  </a:cubicBezTo>
                  <a:cubicBezTo>
                    <a:pt x="16"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2">
              <a:extLst>
                <a:ext uri="{FF2B5EF4-FFF2-40B4-BE49-F238E27FC236}">
                  <a16:creationId xmlns:a16="http://schemas.microsoft.com/office/drawing/2014/main" id="{D82F2143-819E-4DE8-899E-73785F2BB953}"/>
                </a:ext>
              </a:extLst>
            </p:cNvPr>
            <p:cNvSpPr>
              <a:spLocks/>
            </p:cNvSpPr>
            <p:nvPr userDrawn="1"/>
          </p:nvSpPr>
          <p:spPr bwMode="auto">
            <a:xfrm>
              <a:off x="3441" y="2074"/>
              <a:ext cx="213" cy="135"/>
            </a:xfrm>
            <a:custGeom>
              <a:avLst/>
              <a:gdLst>
                <a:gd name="T0" fmla="*/ 75 w 165"/>
                <a:gd name="T1" fmla="*/ 38 h 104"/>
                <a:gd name="T2" fmla="*/ 46 w 165"/>
                <a:gd name="T3" fmla="*/ 14 h 104"/>
                <a:gd name="T4" fmla="*/ 16 w 165"/>
                <a:gd name="T5" fmla="*/ 38 h 104"/>
                <a:gd name="T6" fmla="*/ 16 w 165"/>
                <a:gd name="T7" fmla="*/ 104 h 104"/>
                <a:gd name="T8" fmla="*/ 0 w 165"/>
                <a:gd name="T9" fmla="*/ 104 h 104"/>
                <a:gd name="T10" fmla="*/ 0 w 165"/>
                <a:gd name="T11" fmla="*/ 1 h 104"/>
                <a:gd name="T12" fmla="*/ 16 w 165"/>
                <a:gd name="T13" fmla="*/ 1 h 104"/>
                <a:gd name="T14" fmla="*/ 16 w 165"/>
                <a:gd name="T15" fmla="*/ 19 h 104"/>
                <a:gd name="T16" fmla="*/ 18 w 165"/>
                <a:gd name="T17" fmla="*/ 19 h 104"/>
                <a:gd name="T18" fmla="*/ 51 w 165"/>
                <a:gd name="T19" fmla="*/ 0 h 104"/>
                <a:gd name="T20" fmla="*/ 86 w 165"/>
                <a:gd name="T21" fmla="*/ 21 h 104"/>
                <a:gd name="T22" fmla="*/ 89 w 165"/>
                <a:gd name="T23" fmla="*/ 21 h 104"/>
                <a:gd name="T24" fmla="*/ 125 w 165"/>
                <a:gd name="T25" fmla="*/ 0 h 104"/>
                <a:gd name="T26" fmla="*/ 165 w 165"/>
                <a:gd name="T27" fmla="*/ 37 h 104"/>
                <a:gd name="T28" fmla="*/ 165 w 165"/>
                <a:gd name="T29" fmla="*/ 104 h 104"/>
                <a:gd name="T30" fmla="*/ 149 w 165"/>
                <a:gd name="T31" fmla="*/ 104 h 104"/>
                <a:gd name="T32" fmla="*/ 149 w 165"/>
                <a:gd name="T33" fmla="*/ 38 h 104"/>
                <a:gd name="T34" fmla="*/ 121 w 165"/>
                <a:gd name="T35" fmla="*/ 14 h 104"/>
                <a:gd name="T36" fmla="*/ 91 w 165"/>
                <a:gd name="T37" fmla="*/ 39 h 104"/>
                <a:gd name="T38" fmla="*/ 91 w 165"/>
                <a:gd name="T39" fmla="*/ 104 h 104"/>
                <a:gd name="T40" fmla="*/ 75 w 165"/>
                <a:gd name="T41" fmla="*/ 104 h 104"/>
                <a:gd name="T42" fmla="*/ 75 w 165"/>
                <a:gd name="T43" fmla="*/ 3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04">
                  <a:moveTo>
                    <a:pt x="75" y="38"/>
                  </a:moveTo>
                  <a:cubicBezTo>
                    <a:pt x="75" y="23"/>
                    <a:pt x="63" y="14"/>
                    <a:pt x="46" y="14"/>
                  </a:cubicBezTo>
                  <a:cubicBezTo>
                    <a:pt x="35" y="14"/>
                    <a:pt x="17" y="23"/>
                    <a:pt x="16" y="38"/>
                  </a:cubicBezTo>
                  <a:cubicBezTo>
                    <a:pt x="16" y="104"/>
                    <a:pt x="16" y="104"/>
                    <a:pt x="16" y="104"/>
                  </a:cubicBezTo>
                  <a:cubicBezTo>
                    <a:pt x="0" y="104"/>
                    <a:pt x="0" y="104"/>
                    <a:pt x="0" y="104"/>
                  </a:cubicBezTo>
                  <a:cubicBezTo>
                    <a:pt x="0" y="1"/>
                    <a:pt x="0" y="1"/>
                    <a:pt x="0" y="1"/>
                  </a:cubicBezTo>
                  <a:cubicBezTo>
                    <a:pt x="16" y="1"/>
                    <a:pt x="16" y="1"/>
                    <a:pt x="16" y="1"/>
                  </a:cubicBezTo>
                  <a:cubicBezTo>
                    <a:pt x="16" y="19"/>
                    <a:pt x="16" y="19"/>
                    <a:pt x="16" y="19"/>
                  </a:cubicBezTo>
                  <a:cubicBezTo>
                    <a:pt x="18" y="19"/>
                    <a:pt x="18" y="19"/>
                    <a:pt x="18" y="19"/>
                  </a:cubicBezTo>
                  <a:cubicBezTo>
                    <a:pt x="25" y="5"/>
                    <a:pt x="39" y="0"/>
                    <a:pt x="51" y="0"/>
                  </a:cubicBezTo>
                  <a:cubicBezTo>
                    <a:pt x="72" y="0"/>
                    <a:pt x="82" y="9"/>
                    <a:pt x="86" y="21"/>
                  </a:cubicBezTo>
                  <a:cubicBezTo>
                    <a:pt x="89" y="21"/>
                    <a:pt x="89" y="21"/>
                    <a:pt x="89" y="21"/>
                  </a:cubicBezTo>
                  <a:cubicBezTo>
                    <a:pt x="95" y="7"/>
                    <a:pt x="112" y="0"/>
                    <a:pt x="125" y="0"/>
                  </a:cubicBezTo>
                  <a:cubicBezTo>
                    <a:pt x="149" y="0"/>
                    <a:pt x="165" y="11"/>
                    <a:pt x="165" y="37"/>
                  </a:cubicBezTo>
                  <a:cubicBezTo>
                    <a:pt x="165" y="104"/>
                    <a:pt x="165" y="104"/>
                    <a:pt x="165" y="104"/>
                  </a:cubicBezTo>
                  <a:cubicBezTo>
                    <a:pt x="149" y="104"/>
                    <a:pt x="149" y="104"/>
                    <a:pt x="149" y="104"/>
                  </a:cubicBezTo>
                  <a:cubicBezTo>
                    <a:pt x="149" y="38"/>
                    <a:pt x="149" y="38"/>
                    <a:pt x="149" y="38"/>
                  </a:cubicBezTo>
                  <a:cubicBezTo>
                    <a:pt x="149" y="23"/>
                    <a:pt x="137" y="14"/>
                    <a:pt x="121" y="14"/>
                  </a:cubicBezTo>
                  <a:cubicBezTo>
                    <a:pt x="110" y="14"/>
                    <a:pt x="91" y="24"/>
                    <a:pt x="91" y="39"/>
                  </a:cubicBezTo>
                  <a:cubicBezTo>
                    <a:pt x="91" y="104"/>
                    <a:pt x="91" y="104"/>
                    <a:pt x="91" y="104"/>
                  </a:cubicBezTo>
                  <a:cubicBezTo>
                    <a:pt x="75" y="104"/>
                    <a:pt x="75" y="104"/>
                    <a:pt x="75" y="104"/>
                  </a:cubicBezTo>
                  <a:lnTo>
                    <a:pt x="75" y="38"/>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3">
              <a:extLst>
                <a:ext uri="{FF2B5EF4-FFF2-40B4-BE49-F238E27FC236}">
                  <a16:creationId xmlns:a16="http://schemas.microsoft.com/office/drawing/2014/main" id="{2083AF5B-9843-4C73-A1EB-380407BF9550}"/>
                </a:ext>
              </a:extLst>
            </p:cNvPr>
            <p:cNvSpPr>
              <a:spLocks noEditPoints="1"/>
            </p:cNvSpPr>
            <p:nvPr userDrawn="1"/>
          </p:nvSpPr>
          <p:spPr bwMode="auto">
            <a:xfrm>
              <a:off x="3687" y="2016"/>
              <a:ext cx="22" cy="193"/>
            </a:xfrm>
            <a:custGeom>
              <a:avLst/>
              <a:gdLst>
                <a:gd name="T0" fmla="*/ 0 w 22"/>
                <a:gd name="T1" fmla="*/ 27 h 193"/>
                <a:gd name="T2" fmla="*/ 0 w 22"/>
                <a:gd name="T3" fmla="*/ 0 h 193"/>
                <a:gd name="T4" fmla="*/ 22 w 22"/>
                <a:gd name="T5" fmla="*/ 0 h 193"/>
                <a:gd name="T6" fmla="*/ 22 w 22"/>
                <a:gd name="T7" fmla="*/ 27 h 193"/>
                <a:gd name="T8" fmla="*/ 0 w 22"/>
                <a:gd name="T9" fmla="*/ 27 h 193"/>
                <a:gd name="T10" fmla="*/ 0 w 22"/>
                <a:gd name="T11" fmla="*/ 193 h 193"/>
                <a:gd name="T12" fmla="*/ 0 w 22"/>
                <a:gd name="T13" fmla="*/ 60 h 193"/>
                <a:gd name="T14" fmla="*/ 22 w 22"/>
                <a:gd name="T15" fmla="*/ 60 h 193"/>
                <a:gd name="T16" fmla="*/ 22 w 22"/>
                <a:gd name="T17" fmla="*/ 193 h 193"/>
                <a:gd name="T18" fmla="*/ 0 w 22"/>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93">
                  <a:moveTo>
                    <a:pt x="0" y="27"/>
                  </a:moveTo>
                  <a:lnTo>
                    <a:pt x="0" y="0"/>
                  </a:lnTo>
                  <a:lnTo>
                    <a:pt x="22" y="0"/>
                  </a:lnTo>
                  <a:lnTo>
                    <a:pt x="22" y="27"/>
                  </a:lnTo>
                  <a:lnTo>
                    <a:pt x="0" y="27"/>
                  </a:lnTo>
                  <a:close/>
                  <a:moveTo>
                    <a:pt x="0" y="193"/>
                  </a:moveTo>
                  <a:lnTo>
                    <a:pt x="0" y="60"/>
                  </a:lnTo>
                  <a:lnTo>
                    <a:pt x="22" y="60"/>
                  </a:lnTo>
                  <a:lnTo>
                    <a:pt x="22"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4">
              <a:extLst>
                <a:ext uri="{FF2B5EF4-FFF2-40B4-BE49-F238E27FC236}">
                  <a16:creationId xmlns:a16="http://schemas.microsoft.com/office/drawing/2014/main" id="{250B745F-BC66-4C14-85A1-EA8FECAFE8D0}"/>
                </a:ext>
              </a:extLst>
            </p:cNvPr>
            <p:cNvSpPr>
              <a:spLocks/>
            </p:cNvSpPr>
            <p:nvPr userDrawn="1"/>
          </p:nvSpPr>
          <p:spPr bwMode="auto">
            <a:xfrm>
              <a:off x="3739"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5"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9"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5">
              <a:extLst>
                <a:ext uri="{FF2B5EF4-FFF2-40B4-BE49-F238E27FC236}">
                  <a16:creationId xmlns:a16="http://schemas.microsoft.com/office/drawing/2014/main" id="{5ABB3608-84E7-4C3B-900B-43EE670AD010}"/>
                </a:ext>
              </a:extLst>
            </p:cNvPr>
            <p:cNvSpPr>
              <a:spLocks noEditPoints="1"/>
            </p:cNvSpPr>
            <p:nvPr userDrawn="1"/>
          </p:nvSpPr>
          <p:spPr bwMode="auto">
            <a:xfrm>
              <a:off x="3857" y="2073"/>
              <a:ext cx="125" cy="140"/>
            </a:xfrm>
            <a:custGeom>
              <a:avLst/>
              <a:gdLst>
                <a:gd name="T0" fmla="*/ 16 w 97"/>
                <a:gd name="T1" fmla="*/ 55 h 108"/>
                <a:gd name="T2" fmla="*/ 16 w 97"/>
                <a:gd name="T3" fmla="*/ 56 h 108"/>
                <a:gd name="T4" fmla="*/ 19 w 97"/>
                <a:gd name="T5" fmla="*/ 72 h 108"/>
                <a:gd name="T6" fmla="*/ 55 w 97"/>
                <a:gd name="T7" fmla="*/ 94 h 108"/>
                <a:gd name="T8" fmla="*/ 89 w 97"/>
                <a:gd name="T9" fmla="*/ 82 h 108"/>
                <a:gd name="T10" fmla="*/ 92 w 97"/>
                <a:gd name="T11" fmla="*/ 82 h 108"/>
                <a:gd name="T12" fmla="*/ 92 w 97"/>
                <a:gd name="T13" fmla="*/ 95 h 108"/>
                <a:gd name="T14" fmla="*/ 55 w 97"/>
                <a:gd name="T15" fmla="*/ 108 h 108"/>
                <a:gd name="T16" fmla="*/ 0 w 97"/>
                <a:gd name="T17" fmla="*/ 53 h 108"/>
                <a:gd name="T18" fmla="*/ 49 w 97"/>
                <a:gd name="T19" fmla="*/ 0 h 108"/>
                <a:gd name="T20" fmla="*/ 97 w 97"/>
                <a:gd name="T21" fmla="*/ 55 h 108"/>
                <a:gd name="T22" fmla="*/ 16 w 97"/>
                <a:gd name="T23" fmla="*/ 55 h 108"/>
                <a:gd name="T24" fmla="*/ 17 w 97"/>
                <a:gd name="T25" fmla="*/ 42 h 108"/>
                <a:gd name="T26" fmla="*/ 80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7" y="94"/>
                    <a:pt x="55" y="94"/>
                  </a:cubicBezTo>
                  <a:cubicBezTo>
                    <a:pt x="65" y="94"/>
                    <a:pt x="78" y="90"/>
                    <a:pt x="89" y="82"/>
                  </a:cubicBezTo>
                  <a:cubicBezTo>
                    <a:pt x="92" y="82"/>
                    <a:pt x="92" y="82"/>
                    <a:pt x="92" y="82"/>
                  </a:cubicBezTo>
                  <a:cubicBezTo>
                    <a:pt x="92" y="95"/>
                    <a:pt x="92" y="95"/>
                    <a:pt x="92" y="95"/>
                  </a:cubicBezTo>
                  <a:cubicBezTo>
                    <a:pt x="82" y="105"/>
                    <a:pt x="66" y="108"/>
                    <a:pt x="55" y="108"/>
                  </a:cubicBezTo>
                  <a:cubicBezTo>
                    <a:pt x="20" y="108"/>
                    <a:pt x="0" y="90"/>
                    <a:pt x="0" y="53"/>
                  </a:cubicBezTo>
                  <a:cubicBezTo>
                    <a:pt x="0" y="24"/>
                    <a:pt x="18" y="0"/>
                    <a:pt x="49" y="0"/>
                  </a:cubicBezTo>
                  <a:cubicBezTo>
                    <a:pt x="84" y="0"/>
                    <a:pt x="96" y="24"/>
                    <a:pt x="97" y="55"/>
                  </a:cubicBezTo>
                  <a:lnTo>
                    <a:pt x="16" y="55"/>
                  </a:lnTo>
                  <a:close/>
                  <a:moveTo>
                    <a:pt x="17" y="42"/>
                  </a:moveTo>
                  <a:cubicBezTo>
                    <a:pt x="80" y="42"/>
                    <a:pt x="80" y="42"/>
                    <a:pt x="80" y="42"/>
                  </a:cubicBezTo>
                  <a:cubicBezTo>
                    <a:pt x="79"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a:extLst>
                <a:ext uri="{FF2B5EF4-FFF2-40B4-BE49-F238E27FC236}">
                  <a16:creationId xmlns:a16="http://schemas.microsoft.com/office/drawing/2014/main" id="{13DD7152-1E9F-4B97-9442-110FB49DB53D}"/>
                </a:ext>
              </a:extLst>
            </p:cNvPr>
            <p:cNvSpPr>
              <a:spLocks/>
            </p:cNvSpPr>
            <p:nvPr userDrawn="1"/>
          </p:nvSpPr>
          <p:spPr bwMode="auto">
            <a:xfrm>
              <a:off x="4070" y="2017"/>
              <a:ext cx="146" cy="196"/>
            </a:xfrm>
            <a:custGeom>
              <a:avLst/>
              <a:gdLst>
                <a:gd name="T0" fmla="*/ 0 w 113"/>
                <a:gd name="T1" fmla="*/ 111 h 151"/>
                <a:gd name="T2" fmla="*/ 4 w 113"/>
                <a:gd name="T3" fmla="*/ 111 h 151"/>
                <a:gd name="T4" fmla="*/ 60 w 113"/>
                <a:gd name="T5" fmla="*/ 135 h 151"/>
                <a:gd name="T6" fmla="*/ 96 w 113"/>
                <a:gd name="T7" fmla="*/ 111 h 151"/>
                <a:gd name="T8" fmla="*/ 56 w 113"/>
                <a:gd name="T9" fmla="*/ 84 h 151"/>
                <a:gd name="T10" fmla="*/ 2 w 113"/>
                <a:gd name="T11" fmla="*/ 41 h 151"/>
                <a:gd name="T12" fmla="*/ 59 w 113"/>
                <a:gd name="T13" fmla="*/ 0 h 151"/>
                <a:gd name="T14" fmla="*/ 108 w 113"/>
                <a:gd name="T15" fmla="*/ 16 h 151"/>
                <a:gd name="T16" fmla="*/ 108 w 113"/>
                <a:gd name="T17" fmla="*/ 32 h 151"/>
                <a:gd name="T18" fmla="*/ 103 w 113"/>
                <a:gd name="T19" fmla="*/ 32 h 151"/>
                <a:gd name="T20" fmla="*/ 55 w 113"/>
                <a:gd name="T21" fmla="*/ 15 h 151"/>
                <a:gd name="T22" fmla="*/ 19 w 113"/>
                <a:gd name="T23" fmla="*/ 41 h 151"/>
                <a:gd name="T24" fmla="*/ 58 w 113"/>
                <a:gd name="T25" fmla="*/ 68 h 151"/>
                <a:gd name="T26" fmla="*/ 113 w 113"/>
                <a:gd name="T27" fmla="*/ 111 h 151"/>
                <a:gd name="T28" fmla="*/ 60 w 113"/>
                <a:gd name="T29" fmla="*/ 151 h 151"/>
                <a:gd name="T30" fmla="*/ 0 w 113"/>
                <a:gd name="T31" fmla="*/ 131 h 151"/>
                <a:gd name="T32" fmla="*/ 0 w 113"/>
                <a:gd name="T33" fmla="*/ 11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51">
                  <a:moveTo>
                    <a:pt x="0" y="111"/>
                  </a:moveTo>
                  <a:cubicBezTo>
                    <a:pt x="4" y="111"/>
                    <a:pt x="4" y="111"/>
                    <a:pt x="4" y="111"/>
                  </a:cubicBezTo>
                  <a:cubicBezTo>
                    <a:pt x="18" y="125"/>
                    <a:pt x="41" y="135"/>
                    <a:pt x="60" y="135"/>
                  </a:cubicBezTo>
                  <a:cubicBezTo>
                    <a:pt x="84" y="135"/>
                    <a:pt x="96" y="122"/>
                    <a:pt x="96" y="111"/>
                  </a:cubicBezTo>
                  <a:cubicBezTo>
                    <a:pt x="96" y="93"/>
                    <a:pt x="76" y="88"/>
                    <a:pt x="56" y="84"/>
                  </a:cubicBezTo>
                  <a:cubicBezTo>
                    <a:pt x="31" y="78"/>
                    <a:pt x="2" y="72"/>
                    <a:pt x="2" y="41"/>
                  </a:cubicBezTo>
                  <a:cubicBezTo>
                    <a:pt x="2" y="18"/>
                    <a:pt x="23" y="0"/>
                    <a:pt x="59" y="0"/>
                  </a:cubicBezTo>
                  <a:cubicBezTo>
                    <a:pt x="80" y="0"/>
                    <a:pt x="99" y="8"/>
                    <a:pt x="108" y="16"/>
                  </a:cubicBezTo>
                  <a:cubicBezTo>
                    <a:pt x="108" y="32"/>
                    <a:pt x="108" y="32"/>
                    <a:pt x="108" y="32"/>
                  </a:cubicBezTo>
                  <a:cubicBezTo>
                    <a:pt x="103" y="32"/>
                    <a:pt x="103" y="32"/>
                    <a:pt x="103" y="32"/>
                  </a:cubicBezTo>
                  <a:cubicBezTo>
                    <a:pt x="93" y="23"/>
                    <a:pt x="76" y="15"/>
                    <a:pt x="55" y="15"/>
                  </a:cubicBezTo>
                  <a:cubicBezTo>
                    <a:pt x="33" y="15"/>
                    <a:pt x="19" y="27"/>
                    <a:pt x="19" y="41"/>
                  </a:cubicBezTo>
                  <a:cubicBezTo>
                    <a:pt x="19" y="58"/>
                    <a:pt x="39" y="63"/>
                    <a:pt x="58" y="68"/>
                  </a:cubicBezTo>
                  <a:cubicBezTo>
                    <a:pt x="83" y="74"/>
                    <a:pt x="113" y="79"/>
                    <a:pt x="113" y="111"/>
                  </a:cubicBezTo>
                  <a:cubicBezTo>
                    <a:pt x="113" y="133"/>
                    <a:pt x="94" y="151"/>
                    <a:pt x="60" y="151"/>
                  </a:cubicBezTo>
                  <a:cubicBezTo>
                    <a:pt x="36" y="151"/>
                    <a:pt x="18" y="145"/>
                    <a:pt x="0" y="131"/>
                  </a:cubicBezTo>
                  <a:lnTo>
                    <a:pt x="0" y="11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a:extLst>
                <a:ext uri="{FF2B5EF4-FFF2-40B4-BE49-F238E27FC236}">
                  <a16:creationId xmlns:a16="http://schemas.microsoft.com/office/drawing/2014/main" id="{7887AE6F-55A0-46E2-9361-A2A9D6A45403}"/>
                </a:ext>
              </a:extLst>
            </p:cNvPr>
            <p:cNvSpPr>
              <a:spLocks noEditPoints="1"/>
            </p:cNvSpPr>
            <p:nvPr userDrawn="1"/>
          </p:nvSpPr>
          <p:spPr bwMode="auto">
            <a:xfrm>
              <a:off x="4243" y="2016"/>
              <a:ext cx="20" cy="193"/>
            </a:xfrm>
            <a:custGeom>
              <a:avLst/>
              <a:gdLst>
                <a:gd name="T0" fmla="*/ 0 w 20"/>
                <a:gd name="T1" fmla="*/ 27 h 193"/>
                <a:gd name="T2" fmla="*/ 0 w 20"/>
                <a:gd name="T3" fmla="*/ 0 h 193"/>
                <a:gd name="T4" fmla="*/ 20 w 20"/>
                <a:gd name="T5" fmla="*/ 0 h 193"/>
                <a:gd name="T6" fmla="*/ 20 w 20"/>
                <a:gd name="T7" fmla="*/ 27 h 193"/>
                <a:gd name="T8" fmla="*/ 0 w 20"/>
                <a:gd name="T9" fmla="*/ 27 h 193"/>
                <a:gd name="T10" fmla="*/ 0 w 20"/>
                <a:gd name="T11" fmla="*/ 193 h 193"/>
                <a:gd name="T12" fmla="*/ 0 w 20"/>
                <a:gd name="T13" fmla="*/ 60 h 193"/>
                <a:gd name="T14" fmla="*/ 20 w 20"/>
                <a:gd name="T15" fmla="*/ 60 h 193"/>
                <a:gd name="T16" fmla="*/ 20 w 20"/>
                <a:gd name="T17" fmla="*/ 193 h 193"/>
                <a:gd name="T18" fmla="*/ 0 w 20"/>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3">
                  <a:moveTo>
                    <a:pt x="0" y="27"/>
                  </a:moveTo>
                  <a:lnTo>
                    <a:pt x="0" y="0"/>
                  </a:lnTo>
                  <a:lnTo>
                    <a:pt x="20" y="0"/>
                  </a:lnTo>
                  <a:lnTo>
                    <a:pt x="20" y="27"/>
                  </a:lnTo>
                  <a:lnTo>
                    <a:pt x="0" y="27"/>
                  </a:lnTo>
                  <a:close/>
                  <a:moveTo>
                    <a:pt x="0" y="193"/>
                  </a:moveTo>
                  <a:lnTo>
                    <a:pt x="0" y="60"/>
                  </a:lnTo>
                  <a:lnTo>
                    <a:pt x="20" y="60"/>
                  </a:lnTo>
                  <a:lnTo>
                    <a:pt x="20"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a:extLst>
                <a:ext uri="{FF2B5EF4-FFF2-40B4-BE49-F238E27FC236}">
                  <a16:creationId xmlns:a16="http://schemas.microsoft.com/office/drawing/2014/main" id="{09876F2B-F201-4032-846B-904510BFF6AD}"/>
                </a:ext>
              </a:extLst>
            </p:cNvPr>
            <p:cNvSpPr>
              <a:spLocks/>
            </p:cNvSpPr>
            <p:nvPr userDrawn="1"/>
          </p:nvSpPr>
          <p:spPr bwMode="auto">
            <a:xfrm>
              <a:off x="4301" y="2013"/>
              <a:ext cx="116" cy="196"/>
            </a:xfrm>
            <a:custGeom>
              <a:avLst/>
              <a:gdLst>
                <a:gd name="T0" fmla="*/ 74 w 90"/>
                <a:gd name="T1" fmla="*/ 87 h 151"/>
                <a:gd name="T2" fmla="*/ 46 w 90"/>
                <a:gd name="T3" fmla="*/ 61 h 151"/>
                <a:gd name="T4" fmla="*/ 16 w 90"/>
                <a:gd name="T5" fmla="*/ 85 h 151"/>
                <a:gd name="T6" fmla="*/ 16 w 90"/>
                <a:gd name="T7" fmla="*/ 151 h 151"/>
                <a:gd name="T8" fmla="*/ 0 w 90"/>
                <a:gd name="T9" fmla="*/ 151 h 151"/>
                <a:gd name="T10" fmla="*/ 0 w 90"/>
                <a:gd name="T11" fmla="*/ 0 h 151"/>
                <a:gd name="T12" fmla="*/ 16 w 90"/>
                <a:gd name="T13" fmla="*/ 0 h 151"/>
                <a:gd name="T14" fmla="*/ 16 w 90"/>
                <a:gd name="T15" fmla="*/ 66 h 151"/>
                <a:gd name="T16" fmla="*/ 18 w 90"/>
                <a:gd name="T17" fmla="*/ 66 h 151"/>
                <a:gd name="T18" fmla="*/ 51 w 90"/>
                <a:gd name="T19" fmla="*/ 47 h 151"/>
                <a:gd name="T20" fmla="*/ 90 w 90"/>
                <a:gd name="T21" fmla="*/ 85 h 151"/>
                <a:gd name="T22" fmla="*/ 90 w 90"/>
                <a:gd name="T23" fmla="*/ 151 h 151"/>
                <a:gd name="T24" fmla="*/ 74 w 90"/>
                <a:gd name="T25" fmla="*/ 151 h 151"/>
                <a:gd name="T26" fmla="*/ 74 w 90"/>
                <a:gd name="T27"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51">
                  <a:moveTo>
                    <a:pt x="74" y="87"/>
                  </a:moveTo>
                  <a:cubicBezTo>
                    <a:pt x="74" y="70"/>
                    <a:pt x="62" y="61"/>
                    <a:pt x="46" y="61"/>
                  </a:cubicBezTo>
                  <a:cubicBezTo>
                    <a:pt x="34" y="61"/>
                    <a:pt x="17" y="70"/>
                    <a:pt x="16" y="85"/>
                  </a:cubicBezTo>
                  <a:cubicBezTo>
                    <a:pt x="16" y="151"/>
                    <a:pt x="16" y="151"/>
                    <a:pt x="16" y="151"/>
                  </a:cubicBezTo>
                  <a:cubicBezTo>
                    <a:pt x="0" y="151"/>
                    <a:pt x="0" y="151"/>
                    <a:pt x="0" y="151"/>
                  </a:cubicBezTo>
                  <a:cubicBezTo>
                    <a:pt x="0" y="0"/>
                    <a:pt x="0" y="0"/>
                    <a:pt x="0" y="0"/>
                  </a:cubicBezTo>
                  <a:cubicBezTo>
                    <a:pt x="16" y="0"/>
                    <a:pt x="16" y="0"/>
                    <a:pt x="16" y="0"/>
                  </a:cubicBezTo>
                  <a:cubicBezTo>
                    <a:pt x="16" y="66"/>
                    <a:pt x="16" y="66"/>
                    <a:pt x="16" y="66"/>
                  </a:cubicBezTo>
                  <a:cubicBezTo>
                    <a:pt x="18" y="66"/>
                    <a:pt x="18" y="66"/>
                    <a:pt x="18" y="66"/>
                  </a:cubicBezTo>
                  <a:cubicBezTo>
                    <a:pt x="24" y="52"/>
                    <a:pt x="37" y="47"/>
                    <a:pt x="51" y="47"/>
                  </a:cubicBezTo>
                  <a:cubicBezTo>
                    <a:pt x="74" y="47"/>
                    <a:pt x="90" y="58"/>
                    <a:pt x="90" y="85"/>
                  </a:cubicBezTo>
                  <a:cubicBezTo>
                    <a:pt x="90" y="151"/>
                    <a:pt x="90" y="151"/>
                    <a:pt x="90" y="151"/>
                  </a:cubicBezTo>
                  <a:cubicBezTo>
                    <a:pt x="74" y="151"/>
                    <a:pt x="74" y="151"/>
                    <a:pt x="74" y="151"/>
                  </a:cubicBezTo>
                  <a:lnTo>
                    <a:pt x="74" y="87"/>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a:extLst>
                <a:ext uri="{FF2B5EF4-FFF2-40B4-BE49-F238E27FC236}">
                  <a16:creationId xmlns:a16="http://schemas.microsoft.com/office/drawing/2014/main" id="{700A7D4B-3A13-4795-9F56-2382EF0E5531}"/>
                </a:ext>
              </a:extLst>
            </p:cNvPr>
            <p:cNvSpPr>
              <a:spLocks/>
            </p:cNvSpPr>
            <p:nvPr userDrawn="1"/>
          </p:nvSpPr>
          <p:spPr bwMode="auto">
            <a:xfrm>
              <a:off x="4433"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a:extLst>
                <a:ext uri="{FF2B5EF4-FFF2-40B4-BE49-F238E27FC236}">
                  <a16:creationId xmlns:a16="http://schemas.microsoft.com/office/drawing/2014/main" id="{34A6BC76-2513-4EA2-931A-6F6ABDC7DFB8}"/>
                </a:ext>
              </a:extLst>
            </p:cNvPr>
            <p:cNvSpPr>
              <a:spLocks noEditPoints="1"/>
            </p:cNvSpPr>
            <p:nvPr userDrawn="1"/>
          </p:nvSpPr>
          <p:spPr bwMode="auto">
            <a:xfrm>
              <a:off x="4527" y="2073"/>
              <a:ext cx="114" cy="140"/>
            </a:xfrm>
            <a:custGeom>
              <a:avLst/>
              <a:gdLst>
                <a:gd name="T0" fmla="*/ 72 w 88"/>
                <a:gd name="T1" fmla="*/ 93 h 108"/>
                <a:gd name="T2" fmla="*/ 69 w 88"/>
                <a:gd name="T3" fmla="*/ 93 h 108"/>
                <a:gd name="T4" fmla="*/ 35 w 88"/>
                <a:gd name="T5" fmla="*/ 108 h 108"/>
                <a:gd name="T6" fmla="*/ 0 w 88"/>
                <a:gd name="T7" fmla="*/ 77 h 108"/>
                <a:gd name="T8" fmla="*/ 40 w 88"/>
                <a:gd name="T9" fmla="*/ 42 h 108"/>
                <a:gd name="T10" fmla="*/ 69 w 88"/>
                <a:gd name="T11" fmla="*/ 37 h 108"/>
                <a:gd name="T12" fmla="*/ 71 w 88"/>
                <a:gd name="T13" fmla="*/ 34 h 108"/>
                <a:gd name="T14" fmla="*/ 44 w 88"/>
                <a:gd name="T15" fmla="*/ 14 h 108"/>
                <a:gd name="T16" fmla="*/ 10 w 88"/>
                <a:gd name="T17" fmla="*/ 28 h 108"/>
                <a:gd name="T18" fmla="*/ 7 w 88"/>
                <a:gd name="T19" fmla="*/ 28 h 108"/>
                <a:gd name="T20" fmla="*/ 7 w 88"/>
                <a:gd name="T21" fmla="*/ 13 h 108"/>
                <a:gd name="T22" fmla="*/ 44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6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0" y="103"/>
                    <a:pt x="49" y="108"/>
                    <a:pt x="35" y="108"/>
                  </a:cubicBezTo>
                  <a:cubicBezTo>
                    <a:pt x="15" y="108"/>
                    <a:pt x="0" y="95"/>
                    <a:pt x="0" y="77"/>
                  </a:cubicBezTo>
                  <a:cubicBezTo>
                    <a:pt x="0" y="56"/>
                    <a:pt x="16" y="47"/>
                    <a:pt x="40" y="42"/>
                  </a:cubicBezTo>
                  <a:cubicBezTo>
                    <a:pt x="47" y="40"/>
                    <a:pt x="62" y="38"/>
                    <a:pt x="69" y="37"/>
                  </a:cubicBezTo>
                  <a:cubicBezTo>
                    <a:pt x="71" y="34"/>
                    <a:pt x="71" y="34"/>
                    <a:pt x="71" y="34"/>
                  </a:cubicBezTo>
                  <a:cubicBezTo>
                    <a:pt x="68" y="23"/>
                    <a:pt x="58" y="14"/>
                    <a:pt x="44" y="14"/>
                  </a:cubicBezTo>
                  <a:cubicBezTo>
                    <a:pt x="29" y="14"/>
                    <a:pt x="20" y="19"/>
                    <a:pt x="10" y="28"/>
                  </a:cubicBezTo>
                  <a:cubicBezTo>
                    <a:pt x="7" y="28"/>
                    <a:pt x="7" y="28"/>
                    <a:pt x="7" y="28"/>
                  </a:cubicBezTo>
                  <a:cubicBezTo>
                    <a:pt x="7" y="13"/>
                    <a:pt x="7" y="13"/>
                    <a:pt x="7" y="13"/>
                  </a:cubicBezTo>
                  <a:cubicBezTo>
                    <a:pt x="16" y="6"/>
                    <a:pt x="28" y="0"/>
                    <a:pt x="44"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6" y="65"/>
                    <a:pt x="16" y="77"/>
                  </a:cubicBezTo>
                  <a:cubicBezTo>
                    <a:pt x="16"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a:extLst>
                <a:ext uri="{FF2B5EF4-FFF2-40B4-BE49-F238E27FC236}">
                  <a16:creationId xmlns:a16="http://schemas.microsoft.com/office/drawing/2014/main" id="{A7A46E78-19EC-43A0-9C2C-522F897288C8}"/>
                </a:ext>
              </a:extLst>
            </p:cNvPr>
            <p:cNvSpPr>
              <a:spLocks/>
            </p:cNvSpPr>
            <p:nvPr userDrawn="1"/>
          </p:nvSpPr>
          <p:spPr bwMode="auto">
            <a:xfrm>
              <a:off x="4670" y="2073"/>
              <a:ext cx="102" cy="140"/>
            </a:xfrm>
            <a:custGeom>
              <a:avLst/>
              <a:gdLst>
                <a:gd name="T0" fmla="*/ 0 w 79"/>
                <a:gd name="T1" fmla="*/ 80 h 108"/>
                <a:gd name="T2" fmla="*/ 5 w 79"/>
                <a:gd name="T3" fmla="*/ 80 h 108"/>
                <a:gd name="T4" fmla="*/ 39 w 79"/>
                <a:gd name="T5" fmla="*/ 95 h 108"/>
                <a:gd name="T6" fmla="*/ 64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9" y="95"/>
                  </a:cubicBezTo>
                  <a:cubicBezTo>
                    <a:pt x="55" y="95"/>
                    <a:pt x="64" y="90"/>
                    <a:pt x="64" y="79"/>
                  </a:cubicBezTo>
                  <a:cubicBezTo>
                    <a:pt x="64" y="58"/>
                    <a:pt x="0" y="64"/>
                    <a:pt x="0" y="29"/>
                  </a:cubicBezTo>
                  <a:cubicBezTo>
                    <a:pt x="0" y="12"/>
                    <a:pt x="14" y="0"/>
                    <a:pt x="41" y="0"/>
                  </a:cubicBezTo>
                  <a:cubicBezTo>
                    <a:pt x="57" y="0"/>
                    <a:pt x="68" y="5"/>
                    <a:pt x="74" y="9"/>
                  </a:cubicBezTo>
                  <a:cubicBezTo>
                    <a:pt x="74" y="25"/>
                    <a:pt x="74" y="25"/>
                    <a:pt x="74" y="25"/>
                  </a:cubicBezTo>
                  <a:cubicBezTo>
                    <a:pt x="69" y="25"/>
                    <a:pt x="69" y="25"/>
                    <a:pt x="69" y="25"/>
                  </a:cubicBezTo>
                  <a:cubicBezTo>
                    <a:pt x="66"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a:extLst>
                <a:ext uri="{FF2B5EF4-FFF2-40B4-BE49-F238E27FC236}">
                  <a16:creationId xmlns:a16="http://schemas.microsoft.com/office/drawing/2014/main" id="{60977DC9-89FE-4A7D-9791-DEB711030576}"/>
                </a:ext>
              </a:extLst>
            </p:cNvPr>
            <p:cNvSpPr>
              <a:spLocks/>
            </p:cNvSpPr>
            <p:nvPr userDrawn="1"/>
          </p:nvSpPr>
          <p:spPr bwMode="auto">
            <a:xfrm>
              <a:off x="4799" y="2076"/>
              <a:ext cx="119"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6 w 92"/>
                <a:gd name="T13" fmla="*/ 103 h 104"/>
                <a:gd name="T14" fmla="*/ 76 w 92"/>
                <a:gd name="T15" fmla="*/ 85 h 104"/>
                <a:gd name="T16" fmla="*/ 74 w 92"/>
                <a:gd name="T17" fmla="*/ 85 h 104"/>
                <a:gd name="T18" fmla="*/ 39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6" y="103"/>
                    <a:pt x="76" y="103"/>
                    <a:pt x="76" y="103"/>
                  </a:cubicBezTo>
                  <a:cubicBezTo>
                    <a:pt x="76" y="85"/>
                    <a:pt x="76" y="85"/>
                    <a:pt x="76" y="85"/>
                  </a:cubicBezTo>
                  <a:cubicBezTo>
                    <a:pt x="74" y="85"/>
                    <a:pt x="74" y="85"/>
                    <a:pt x="74" y="85"/>
                  </a:cubicBezTo>
                  <a:cubicBezTo>
                    <a:pt x="67" y="99"/>
                    <a:pt x="53" y="104"/>
                    <a:pt x="39"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a:extLst>
                <a:ext uri="{FF2B5EF4-FFF2-40B4-BE49-F238E27FC236}">
                  <a16:creationId xmlns:a16="http://schemas.microsoft.com/office/drawing/2014/main" id="{A062139E-8626-421F-B859-404DABB0C3A8}"/>
                </a:ext>
              </a:extLst>
            </p:cNvPr>
            <p:cNvSpPr>
              <a:spLocks/>
            </p:cNvSpPr>
            <p:nvPr userDrawn="1"/>
          </p:nvSpPr>
          <p:spPr bwMode="auto">
            <a:xfrm>
              <a:off x="493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a:extLst>
                <a:ext uri="{FF2B5EF4-FFF2-40B4-BE49-F238E27FC236}">
                  <a16:creationId xmlns:a16="http://schemas.microsoft.com/office/drawing/2014/main" id="{8E653F08-7C9A-4A1F-807E-345528A9D2D7}"/>
                </a:ext>
              </a:extLst>
            </p:cNvPr>
            <p:cNvSpPr>
              <a:spLocks/>
            </p:cNvSpPr>
            <p:nvPr userDrawn="1"/>
          </p:nvSpPr>
          <p:spPr bwMode="auto">
            <a:xfrm>
              <a:off x="5038"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9"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8" y="99"/>
                    <a:pt x="54" y="104"/>
                    <a:pt x="40" y="104"/>
                  </a:cubicBezTo>
                  <a:cubicBezTo>
                    <a:pt x="17"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a:extLst>
                <a:ext uri="{FF2B5EF4-FFF2-40B4-BE49-F238E27FC236}">
                  <a16:creationId xmlns:a16="http://schemas.microsoft.com/office/drawing/2014/main" id="{1299070A-AB71-423A-88B7-49F6B2E6D7BB}"/>
                </a:ext>
              </a:extLst>
            </p:cNvPr>
            <p:cNvSpPr>
              <a:spLocks/>
            </p:cNvSpPr>
            <p:nvPr userDrawn="1"/>
          </p:nvSpPr>
          <p:spPr bwMode="auto">
            <a:xfrm>
              <a:off x="5186" y="2073"/>
              <a:ext cx="103" cy="140"/>
            </a:xfrm>
            <a:custGeom>
              <a:avLst/>
              <a:gdLst>
                <a:gd name="T0" fmla="*/ 0 w 80"/>
                <a:gd name="T1" fmla="*/ 80 h 108"/>
                <a:gd name="T2" fmla="*/ 6 w 80"/>
                <a:gd name="T3" fmla="*/ 80 h 108"/>
                <a:gd name="T4" fmla="*/ 39 w 80"/>
                <a:gd name="T5" fmla="*/ 95 h 108"/>
                <a:gd name="T6" fmla="*/ 64 w 80"/>
                <a:gd name="T7" fmla="*/ 79 h 108"/>
                <a:gd name="T8" fmla="*/ 1 w 80"/>
                <a:gd name="T9" fmla="*/ 29 h 108"/>
                <a:gd name="T10" fmla="*/ 41 w 80"/>
                <a:gd name="T11" fmla="*/ 0 h 108"/>
                <a:gd name="T12" fmla="*/ 74 w 80"/>
                <a:gd name="T13" fmla="*/ 9 h 108"/>
                <a:gd name="T14" fmla="*/ 74 w 80"/>
                <a:gd name="T15" fmla="*/ 25 h 108"/>
                <a:gd name="T16" fmla="*/ 70 w 80"/>
                <a:gd name="T17" fmla="*/ 25 h 108"/>
                <a:gd name="T18" fmla="*/ 41 w 80"/>
                <a:gd name="T19" fmla="*/ 13 h 108"/>
                <a:gd name="T20" fmla="*/ 16 w 80"/>
                <a:gd name="T21" fmla="*/ 27 h 108"/>
                <a:gd name="T22" fmla="*/ 80 w 80"/>
                <a:gd name="T23" fmla="*/ 78 h 108"/>
                <a:gd name="T24" fmla="*/ 39 w 80"/>
                <a:gd name="T25" fmla="*/ 108 h 108"/>
                <a:gd name="T26" fmla="*/ 0 w 80"/>
                <a:gd name="T27" fmla="*/ 96 h 108"/>
                <a:gd name="T28" fmla="*/ 0 w 80"/>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8">
                  <a:moveTo>
                    <a:pt x="0" y="80"/>
                  </a:moveTo>
                  <a:cubicBezTo>
                    <a:pt x="6" y="80"/>
                    <a:pt x="6" y="80"/>
                    <a:pt x="6" y="80"/>
                  </a:cubicBezTo>
                  <a:cubicBezTo>
                    <a:pt x="11" y="88"/>
                    <a:pt x="26" y="95"/>
                    <a:pt x="39" y="95"/>
                  </a:cubicBezTo>
                  <a:cubicBezTo>
                    <a:pt x="55" y="95"/>
                    <a:pt x="64" y="90"/>
                    <a:pt x="64" y="79"/>
                  </a:cubicBezTo>
                  <a:cubicBezTo>
                    <a:pt x="64" y="58"/>
                    <a:pt x="1" y="64"/>
                    <a:pt x="1" y="29"/>
                  </a:cubicBezTo>
                  <a:cubicBezTo>
                    <a:pt x="1" y="12"/>
                    <a:pt x="14" y="0"/>
                    <a:pt x="41" y="0"/>
                  </a:cubicBezTo>
                  <a:cubicBezTo>
                    <a:pt x="57" y="0"/>
                    <a:pt x="68" y="5"/>
                    <a:pt x="74" y="9"/>
                  </a:cubicBezTo>
                  <a:cubicBezTo>
                    <a:pt x="74" y="25"/>
                    <a:pt x="74" y="25"/>
                    <a:pt x="74" y="25"/>
                  </a:cubicBezTo>
                  <a:cubicBezTo>
                    <a:pt x="70" y="25"/>
                    <a:pt x="70" y="25"/>
                    <a:pt x="70" y="25"/>
                  </a:cubicBezTo>
                  <a:cubicBezTo>
                    <a:pt x="66" y="21"/>
                    <a:pt x="56" y="13"/>
                    <a:pt x="41" y="13"/>
                  </a:cubicBezTo>
                  <a:cubicBezTo>
                    <a:pt x="24" y="13"/>
                    <a:pt x="16" y="19"/>
                    <a:pt x="16" y="27"/>
                  </a:cubicBezTo>
                  <a:cubicBezTo>
                    <a:pt x="16" y="52"/>
                    <a:pt x="80" y="42"/>
                    <a:pt x="80" y="78"/>
                  </a:cubicBezTo>
                  <a:cubicBezTo>
                    <a:pt x="80" y="96"/>
                    <a:pt x="68" y="108"/>
                    <a:pt x="39"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a:extLst>
                <a:ext uri="{FF2B5EF4-FFF2-40B4-BE49-F238E27FC236}">
                  <a16:creationId xmlns:a16="http://schemas.microsoft.com/office/drawing/2014/main" id="{D33DD0CD-5A43-4AE0-94AE-63A80CFAA2CC}"/>
                </a:ext>
              </a:extLst>
            </p:cNvPr>
            <p:cNvSpPr>
              <a:spLocks noEditPoints="1"/>
            </p:cNvSpPr>
            <p:nvPr userDrawn="1"/>
          </p:nvSpPr>
          <p:spPr bwMode="auto">
            <a:xfrm>
              <a:off x="1" y="2017"/>
              <a:ext cx="938" cy="292"/>
            </a:xfrm>
            <a:custGeom>
              <a:avLst/>
              <a:gdLst>
                <a:gd name="T0" fmla="*/ 638 w 728"/>
                <a:gd name="T1" fmla="*/ 215 h 225"/>
                <a:gd name="T2" fmla="*/ 636 w 728"/>
                <a:gd name="T3" fmla="*/ 192 h 225"/>
                <a:gd name="T4" fmla="*/ 148 w 728"/>
                <a:gd name="T5" fmla="*/ 120 h 225"/>
                <a:gd name="T6" fmla="*/ 213 w 728"/>
                <a:gd name="T7" fmla="*/ 119 h 225"/>
                <a:gd name="T8" fmla="*/ 202 w 728"/>
                <a:gd name="T9" fmla="*/ 105 h 225"/>
                <a:gd name="T10" fmla="*/ 180 w 728"/>
                <a:gd name="T11" fmla="*/ 127 h 225"/>
                <a:gd name="T12" fmla="*/ 194 w 728"/>
                <a:gd name="T13" fmla="*/ 138 h 225"/>
                <a:gd name="T14" fmla="*/ 648 w 728"/>
                <a:gd name="T15" fmla="*/ 204 h 225"/>
                <a:gd name="T16" fmla="*/ 584 w 728"/>
                <a:gd name="T17" fmla="*/ 200 h 225"/>
                <a:gd name="T18" fmla="*/ 580 w 728"/>
                <a:gd name="T19" fmla="*/ 215 h 225"/>
                <a:gd name="T20" fmla="*/ 13 w 728"/>
                <a:gd name="T21" fmla="*/ 185 h 225"/>
                <a:gd name="T22" fmla="*/ 41 w 728"/>
                <a:gd name="T23" fmla="*/ 108 h 225"/>
                <a:gd name="T24" fmla="*/ 32 w 728"/>
                <a:gd name="T25" fmla="*/ 127 h 225"/>
                <a:gd name="T26" fmla="*/ 56 w 728"/>
                <a:gd name="T27" fmla="*/ 73 h 225"/>
                <a:gd name="T28" fmla="*/ 27 w 728"/>
                <a:gd name="T29" fmla="*/ 91 h 225"/>
                <a:gd name="T30" fmla="*/ 674 w 728"/>
                <a:gd name="T31" fmla="*/ 0 h 225"/>
                <a:gd name="T32" fmla="*/ 675 w 728"/>
                <a:gd name="T33" fmla="*/ 150 h 225"/>
                <a:gd name="T34" fmla="*/ 724 w 728"/>
                <a:gd name="T35" fmla="*/ 200 h 225"/>
                <a:gd name="T36" fmla="*/ 728 w 728"/>
                <a:gd name="T37" fmla="*/ 201 h 225"/>
                <a:gd name="T38" fmla="*/ 724 w 728"/>
                <a:gd name="T39" fmla="*/ 208 h 225"/>
                <a:gd name="T40" fmla="*/ 183 w 728"/>
                <a:gd name="T41" fmla="*/ 85 h 225"/>
                <a:gd name="T42" fmla="*/ 169 w 728"/>
                <a:gd name="T43" fmla="*/ 75 h 225"/>
                <a:gd name="T44" fmla="*/ 677 w 728"/>
                <a:gd name="T45" fmla="*/ 215 h 225"/>
                <a:gd name="T46" fmla="*/ 501 w 728"/>
                <a:gd name="T47" fmla="*/ 196 h 225"/>
                <a:gd name="T48" fmla="*/ 509 w 728"/>
                <a:gd name="T49" fmla="*/ 195 h 225"/>
                <a:gd name="T50" fmla="*/ 513 w 728"/>
                <a:gd name="T51" fmla="*/ 215 h 225"/>
                <a:gd name="T52" fmla="*/ 606 w 728"/>
                <a:gd name="T53" fmla="*/ 147 h 225"/>
                <a:gd name="T54" fmla="*/ 540 w 728"/>
                <a:gd name="T55" fmla="*/ 23 h 225"/>
                <a:gd name="T56" fmla="*/ 469 w 728"/>
                <a:gd name="T57" fmla="*/ 225 h 225"/>
                <a:gd name="T58" fmla="*/ 473 w 728"/>
                <a:gd name="T59" fmla="*/ 208 h 225"/>
                <a:gd name="T60" fmla="*/ 513 w 728"/>
                <a:gd name="T61" fmla="*/ 181 h 225"/>
                <a:gd name="T62" fmla="*/ 564 w 728"/>
                <a:gd name="T63" fmla="*/ 210 h 225"/>
                <a:gd name="T64" fmla="*/ 548 w 728"/>
                <a:gd name="T65" fmla="*/ 201 h 225"/>
                <a:gd name="T66" fmla="*/ 523 w 728"/>
                <a:gd name="T67" fmla="*/ 198 h 225"/>
                <a:gd name="T68" fmla="*/ 526 w 728"/>
                <a:gd name="T69" fmla="*/ 198 h 225"/>
                <a:gd name="T70" fmla="*/ 363 w 728"/>
                <a:gd name="T71" fmla="*/ 197 h 225"/>
                <a:gd name="T72" fmla="*/ 456 w 728"/>
                <a:gd name="T73" fmla="*/ 192 h 225"/>
                <a:gd name="T74" fmla="*/ 462 w 728"/>
                <a:gd name="T75" fmla="*/ 192 h 225"/>
                <a:gd name="T76" fmla="*/ 101 w 728"/>
                <a:gd name="T77" fmla="*/ 131 h 225"/>
                <a:gd name="T78" fmla="*/ 209 w 728"/>
                <a:gd name="T79" fmla="*/ 222 h 225"/>
                <a:gd name="T80" fmla="*/ 227 w 728"/>
                <a:gd name="T81" fmla="*/ 46 h 225"/>
                <a:gd name="T82" fmla="*/ 217 w 728"/>
                <a:gd name="T83" fmla="*/ 60 h 225"/>
                <a:gd name="T84" fmla="*/ 204 w 728"/>
                <a:gd name="T85" fmla="*/ 33 h 225"/>
                <a:gd name="T86" fmla="*/ 158 w 728"/>
                <a:gd name="T87" fmla="*/ 77 h 225"/>
                <a:gd name="T88" fmla="*/ 136 w 728"/>
                <a:gd name="T89" fmla="*/ 71 h 225"/>
                <a:gd name="T90" fmla="*/ 134 w 728"/>
                <a:gd name="T91" fmla="*/ 167 h 225"/>
                <a:gd name="T92" fmla="*/ 146 w 728"/>
                <a:gd name="T93" fmla="*/ 152 h 225"/>
                <a:gd name="T94" fmla="*/ 107 w 728"/>
                <a:gd name="T95" fmla="*/ 85 h 225"/>
                <a:gd name="T96" fmla="*/ 152 w 728"/>
                <a:gd name="T97" fmla="*/ 130 h 225"/>
                <a:gd name="T98" fmla="*/ 158 w 728"/>
                <a:gd name="T99" fmla="*/ 178 h 225"/>
                <a:gd name="T100" fmla="*/ 242 w 728"/>
                <a:gd name="T101" fmla="*/ 156 h 225"/>
                <a:gd name="T102" fmla="*/ 229 w 728"/>
                <a:gd name="T103" fmla="*/ 141 h 225"/>
                <a:gd name="T104" fmla="*/ 255 w 728"/>
                <a:gd name="T105" fmla="*/ 125 h 225"/>
                <a:gd name="T106" fmla="*/ 209 w 728"/>
                <a:gd name="T107" fmla="*/ 84 h 225"/>
                <a:gd name="T108" fmla="*/ 376 w 728"/>
                <a:gd name="T109" fmla="*/ 66 h 225"/>
                <a:gd name="T110" fmla="*/ 399 w 728"/>
                <a:gd name="T111" fmla="*/ 192 h 225"/>
                <a:gd name="T112" fmla="*/ 397 w 728"/>
                <a:gd name="T113" fmla="*/ 195 h 225"/>
                <a:gd name="T114" fmla="*/ 426 w 728"/>
                <a:gd name="T115" fmla="*/ 203 h 225"/>
                <a:gd name="T116" fmla="*/ 430 w 728"/>
                <a:gd name="T117" fmla="*/ 204 h 225"/>
                <a:gd name="T118" fmla="*/ 624 w 728"/>
                <a:gd name="T119" fmla="*/ 197 h 225"/>
                <a:gd name="T120" fmla="*/ 608 w 728"/>
                <a:gd name="T121" fmla="*/ 210 h 225"/>
                <a:gd name="T122" fmla="*/ 411 w 728"/>
                <a:gd name="T123" fmla="*/ 192 h 225"/>
                <a:gd name="T124" fmla="*/ 418 w 728"/>
                <a:gd name="T125" fmla="*/ 2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8" h="225">
                  <a:moveTo>
                    <a:pt x="636" y="184"/>
                  </a:moveTo>
                  <a:cubicBezTo>
                    <a:pt x="632" y="184"/>
                    <a:pt x="632" y="184"/>
                    <a:pt x="632" y="184"/>
                  </a:cubicBezTo>
                  <a:cubicBezTo>
                    <a:pt x="632" y="192"/>
                    <a:pt x="632" y="192"/>
                    <a:pt x="632" y="192"/>
                  </a:cubicBezTo>
                  <a:cubicBezTo>
                    <a:pt x="628" y="192"/>
                    <a:pt x="628" y="192"/>
                    <a:pt x="628" y="192"/>
                  </a:cubicBezTo>
                  <a:cubicBezTo>
                    <a:pt x="628" y="195"/>
                    <a:pt x="628" y="195"/>
                    <a:pt x="628" y="195"/>
                  </a:cubicBezTo>
                  <a:cubicBezTo>
                    <a:pt x="632" y="195"/>
                    <a:pt x="632" y="195"/>
                    <a:pt x="632" y="195"/>
                  </a:cubicBezTo>
                  <a:cubicBezTo>
                    <a:pt x="632" y="208"/>
                    <a:pt x="632" y="208"/>
                    <a:pt x="632" y="208"/>
                  </a:cubicBezTo>
                  <a:cubicBezTo>
                    <a:pt x="632" y="214"/>
                    <a:pt x="634" y="215"/>
                    <a:pt x="638" y="215"/>
                  </a:cubicBezTo>
                  <a:cubicBezTo>
                    <a:pt x="641" y="215"/>
                    <a:pt x="641" y="215"/>
                    <a:pt x="641" y="215"/>
                  </a:cubicBezTo>
                  <a:cubicBezTo>
                    <a:pt x="641" y="212"/>
                    <a:pt x="641" y="212"/>
                    <a:pt x="641" y="212"/>
                  </a:cubicBezTo>
                  <a:cubicBezTo>
                    <a:pt x="639" y="212"/>
                    <a:pt x="639" y="212"/>
                    <a:pt x="639" y="212"/>
                  </a:cubicBezTo>
                  <a:cubicBezTo>
                    <a:pt x="637" y="212"/>
                    <a:pt x="636" y="212"/>
                    <a:pt x="636" y="209"/>
                  </a:cubicBezTo>
                  <a:cubicBezTo>
                    <a:pt x="636" y="195"/>
                    <a:pt x="636" y="195"/>
                    <a:pt x="636" y="195"/>
                  </a:cubicBezTo>
                  <a:cubicBezTo>
                    <a:pt x="641" y="195"/>
                    <a:pt x="641" y="195"/>
                    <a:pt x="641" y="195"/>
                  </a:cubicBezTo>
                  <a:cubicBezTo>
                    <a:pt x="641" y="192"/>
                    <a:pt x="641" y="192"/>
                    <a:pt x="641" y="192"/>
                  </a:cubicBezTo>
                  <a:cubicBezTo>
                    <a:pt x="636" y="192"/>
                    <a:pt x="636" y="192"/>
                    <a:pt x="636" y="192"/>
                  </a:cubicBezTo>
                  <a:lnTo>
                    <a:pt x="636" y="184"/>
                  </a:lnTo>
                  <a:close/>
                  <a:moveTo>
                    <a:pt x="150" y="94"/>
                  </a:moveTo>
                  <a:cubicBezTo>
                    <a:pt x="149" y="93"/>
                    <a:pt x="147" y="93"/>
                    <a:pt x="146" y="94"/>
                  </a:cubicBezTo>
                  <a:cubicBezTo>
                    <a:pt x="136" y="105"/>
                    <a:pt x="136" y="105"/>
                    <a:pt x="136" y="105"/>
                  </a:cubicBezTo>
                  <a:cubicBezTo>
                    <a:pt x="136" y="105"/>
                    <a:pt x="135" y="106"/>
                    <a:pt x="135" y="107"/>
                  </a:cubicBezTo>
                  <a:cubicBezTo>
                    <a:pt x="135" y="107"/>
                    <a:pt x="136" y="108"/>
                    <a:pt x="136" y="108"/>
                  </a:cubicBezTo>
                  <a:cubicBezTo>
                    <a:pt x="146" y="119"/>
                    <a:pt x="146" y="119"/>
                    <a:pt x="146" y="119"/>
                  </a:cubicBezTo>
                  <a:cubicBezTo>
                    <a:pt x="147" y="119"/>
                    <a:pt x="148" y="120"/>
                    <a:pt x="148" y="120"/>
                  </a:cubicBezTo>
                  <a:cubicBezTo>
                    <a:pt x="149" y="120"/>
                    <a:pt x="150" y="119"/>
                    <a:pt x="150" y="119"/>
                  </a:cubicBezTo>
                  <a:cubicBezTo>
                    <a:pt x="161" y="108"/>
                    <a:pt x="161" y="108"/>
                    <a:pt x="161" y="108"/>
                  </a:cubicBezTo>
                  <a:cubicBezTo>
                    <a:pt x="161" y="108"/>
                    <a:pt x="161" y="107"/>
                    <a:pt x="161" y="107"/>
                  </a:cubicBezTo>
                  <a:cubicBezTo>
                    <a:pt x="161" y="106"/>
                    <a:pt x="161" y="105"/>
                    <a:pt x="161" y="105"/>
                  </a:cubicBezTo>
                  <a:lnTo>
                    <a:pt x="150" y="94"/>
                  </a:lnTo>
                  <a:close/>
                  <a:moveTo>
                    <a:pt x="202" y="107"/>
                  </a:moveTo>
                  <a:cubicBezTo>
                    <a:pt x="202" y="107"/>
                    <a:pt x="202" y="108"/>
                    <a:pt x="202" y="108"/>
                  </a:cubicBezTo>
                  <a:cubicBezTo>
                    <a:pt x="213" y="119"/>
                    <a:pt x="213" y="119"/>
                    <a:pt x="213" y="119"/>
                  </a:cubicBezTo>
                  <a:cubicBezTo>
                    <a:pt x="213" y="119"/>
                    <a:pt x="214" y="120"/>
                    <a:pt x="215" y="120"/>
                  </a:cubicBezTo>
                  <a:cubicBezTo>
                    <a:pt x="215" y="120"/>
                    <a:pt x="216" y="119"/>
                    <a:pt x="217" y="119"/>
                  </a:cubicBezTo>
                  <a:cubicBezTo>
                    <a:pt x="227" y="108"/>
                    <a:pt x="227" y="108"/>
                    <a:pt x="227" y="108"/>
                  </a:cubicBezTo>
                  <a:cubicBezTo>
                    <a:pt x="228" y="107"/>
                    <a:pt x="228" y="106"/>
                    <a:pt x="227" y="105"/>
                  </a:cubicBezTo>
                  <a:cubicBezTo>
                    <a:pt x="217" y="94"/>
                    <a:pt x="217" y="94"/>
                    <a:pt x="217" y="94"/>
                  </a:cubicBezTo>
                  <a:cubicBezTo>
                    <a:pt x="216" y="94"/>
                    <a:pt x="215" y="93"/>
                    <a:pt x="215" y="93"/>
                  </a:cubicBezTo>
                  <a:cubicBezTo>
                    <a:pt x="214" y="93"/>
                    <a:pt x="213" y="94"/>
                    <a:pt x="213" y="94"/>
                  </a:cubicBezTo>
                  <a:cubicBezTo>
                    <a:pt x="202" y="105"/>
                    <a:pt x="202" y="105"/>
                    <a:pt x="202" y="105"/>
                  </a:cubicBezTo>
                  <a:cubicBezTo>
                    <a:pt x="202" y="105"/>
                    <a:pt x="202" y="106"/>
                    <a:pt x="202" y="107"/>
                  </a:cubicBezTo>
                  <a:close/>
                  <a:moveTo>
                    <a:pt x="700" y="215"/>
                  </a:moveTo>
                  <a:cubicBezTo>
                    <a:pt x="704" y="215"/>
                    <a:pt x="704" y="215"/>
                    <a:pt x="704" y="215"/>
                  </a:cubicBezTo>
                  <a:cubicBezTo>
                    <a:pt x="704" y="192"/>
                    <a:pt x="704" y="192"/>
                    <a:pt x="704" y="192"/>
                  </a:cubicBezTo>
                  <a:cubicBezTo>
                    <a:pt x="700" y="192"/>
                    <a:pt x="700" y="192"/>
                    <a:pt x="700" y="192"/>
                  </a:cubicBezTo>
                  <a:lnTo>
                    <a:pt x="700" y="215"/>
                  </a:lnTo>
                  <a:close/>
                  <a:moveTo>
                    <a:pt x="183" y="127"/>
                  </a:moveTo>
                  <a:cubicBezTo>
                    <a:pt x="182" y="126"/>
                    <a:pt x="181" y="126"/>
                    <a:pt x="180" y="127"/>
                  </a:cubicBezTo>
                  <a:cubicBezTo>
                    <a:pt x="169" y="138"/>
                    <a:pt x="169" y="138"/>
                    <a:pt x="169" y="138"/>
                  </a:cubicBezTo>
                  <a:cubicBezTo>
                    <a:pt x="169" y="138"/>
                    <a:pt x="168" y="139"/>
                    <a:pt x="168" y="140"/>
                  </a:cubicBezTo>
                  <a:cubicBezTo>
                    <a:pt x="168" y="140"/>
                    <a:pt x="169" y="141"/>
                    <a:pt x="169" y="141"/>
                  </a:cubicBezTo>
                  <a:cubicBezTo>
                    <a:pt x="180" y="152"/>
                    <a:pt x="180" y="152"/>
                    <a:pt x="180" y="152"/>
                  </a:cubicBezTo>
                  <a:cubicBezTo>
                    <a:pt x="180" y="152"/>
                    <a:pt x="181" y="153"/>
                    <a:pt x="182" y="153"/>
                  </a:cubicBezTo>
                  <a:cubicBezTo>
                    <a:pt x="182" y="153"/>
                    <a:pt x="183" y="152"/>
                    <a:pt x="183" y="152"/>
                  </a:cubicBezTo>
                  <a:cubicBezTo>
                    <a:pt x="194" y="141"/>
                    <a:pt x="194" y="141"/>
                    <a:pt x="194" y="141"/>
                  </a:cubicBezTo>
                  <a:cubicBezTo>
                    <a:pt x="195" y="140"/>
                    <a:pt x="195" y="139"/>
                    <a:pt x="194" y="138"/>
                  </a:cubicBezTo>
                  <a:lnTo>
                    <a:pt x="183" y="127"/>
                  </a:lnTo>
                  <a:close/>
                  <a:moveTo>
                    <a:pt x="656" y="191"/>
                  </a:moveTo>
                  <a:cubicBezTo>
                    <a:pt x="649" y="191"/>
                    <a:pt x="644" y="196"/>
                    <a:pt x="644" y="204"/>
                  </a:cubicBezTo>
                  <a:cubicBezTo>
                    <a:pt x="644" y="211"/>
                    <a:pt x="649" y="216"/>
                    <a:pt x="656" y="216"/>
                  </a:cubicBezTo>
                  <a:cubicBezTo>
                    <a:pt x="663" y="216"/>
                    <a:pt x="668" y="211"/>
                    <a:pt x="668" y="204"/>
                  </a:cubicBezTo>
                  <a:cubicBezTo>
                    <a:pt x="668" y="196"/>
                    <a:pt x="663" y="191"/>
                    <a:pt x="656" y="191"/>
                  </a:cubicBezTo>
                  <a:close/>
                  <a:moveTo>
                    <a:pt x="656" y="213"/>
                  </a:moveTo>
                  <a:cubicBezTo>
                    <a:pt x="651" y="213"/>
                    <a:pt x="648" y="209"/>
                    <a:pt x="648" y="204"/>
                  </a:cubicBezTo>
                  <a:cubicBezTo>
                    <a:pt x="648" y="198"/>
                    <a:pt x="651" y="194"/>
                    <a:pt x="656" y="194"/>
                  </a:cubicBezTo>
                  <a:cubicBezTo>
                    <a:pt x="660" y="194"/>
                    <a:pt x="664" y="198"/>
                    <a:pt x="664" y="204"/>
                  </a:cubicBezTo>
                  <a:cubicBezTo>
                    <a:pt x="664" y="209"/>
                    <a:pt x="660" y="213"/>
                    <a:pt x="656" y="213"/>
                  </a:cubicBezTo>
                  <a:close/>
                  <a:moveTo>
                    <a:pt x="580" y="215"/>
                  </a:moveTo>
                  <a:cubicBezTo>
                    <a:pt x="603" y="215"/>
                    <a:pt x="603" y="215"/>
                    <a:pt x="603" y="215"/>
                  </a:cubicBezTo>
                  <a:cubicBezTo>
                    <a:pt x="603" y="212"/>
                    <a:pt x="603" y="212"/>
                    <a:pt x="603" y="212"/>
                  </a:cubicBezTo>
                  <a:cubicBezTo>
                    <a:pt x="584" y="212"/>
                    <a:pt x="584" y="212"/>
                    <a:pt x="584" y="212"/>
                  </a:cubicBezTo>
                  <a:cubicBezTo>
                    <a:pt x="584" y="200"/>
                    <a:pt x="584" y="200"/>
                    <a:pt x="584" y="200"/>
                  </a:cubicBezTo>
                  <a:cubicBezTo>
                    <a:pt x="601" y="200"/>
                    <a:pt x="601" y="200"/>
                    <a:pt x="601" y="200"/>
                  </a:cubicBezTo>
                  <a:cubicBezTo>
                    <a:pt x="601" y="197"/>
                    <a:pt x="601" y="197"/>
                    <a:pt x="601" y="197"/>
                  </a:cubicBezTo>
                  <a:cubicBezTo>
                    <a:pt x="584" y="197"/>
                    <a:pt x="584" y="197"/>
                    <a:pt x="584" y="197"/>
                  </a:cubicBezTo>
                  <a:cubicBezTo>
                    <a:pt x="584" y="185"/>
                    <a:pt x="584" y="185"/>
                    <a:pt x="584" y="185"/>
                  </a:cubicBezTo>
                  <a:cubicBezTo>
                    <a:pt x="603" y="185"/>
                    <a:pt x="603" y="185"/>
                    <a:pt x="603" y="185"/>
                  </a:cubicBezTo>
                  <a:cubicBezTo>
                    <a:pt x="603" y="182"/>
                    <a:pt x="603" y="182"/>
                    <a:pt x="603" y="182"/>
                  </a:cubicBezTo>
                  <a:cubicBezTo>
                    <a:pt x="580" y="182"/>
                    <a:pt x="580" y="182"/>
                    <a:pt x="580" y="182"/>
                  </a:cubicBezTo>
                  <a:lnTo>
                    <a:pt x="580" y="215"/>
                  </a:lnTo>
                  <a:close/>
                  <a:moveTo>
                    <a:pt x="41" y="108"/>
                  </a:moveTo>
                  <a:cubicBezTo>
                    <a:pt x="37" y="105"/>
                    <a:pt x="31" y="105"/>
                    <a:pt x="27" y="108"/>
                  </a:cubicBezTo>
                  <a:cubicBezTo>
                    <a:pt x="3" y="133"/>
                    <a:pt x="3" y="133"/>
                    <a:pt x="3" y="133"/>
                  </a:cubicBezTo>
                  <a:cubicBezTo>
                    <a:pt x="1" y="135"/>
                    <a:pt x="0" y="137"/>
                    <a:pt x="0" y="140"/>
                  </a:cubicBezTo>
                  <a:cubicBezTo>
                    <a:pt x="0" y="142"/>
                    <a:pt x="1" y="145"/>
                    <a:pt x="3" y="147"/>
                  </a:cubicBezTo>
                  <a:cubicBezTo>
                    <a:pt x="20" y="164"/>
                    <a:pt x="20" y="164"/>
                    <a:pt x="20" y="164"/>
                  </a:cubicBezTo>
                  <a:cubicBezTo>
                    <a:pt x="13" y="171"/>
                    <a:pt x="13" y="171"/>
                    <a:pt x="13" y="171"/>
                  </a:cubicBezTo>
                  <a:cubicBezTo>
                    <a:pt x="10" y="175"/>
                    <a:pt x="10" y="181"/>
                    <a:pt x="13" y="185"/>
                  </a:cubicBezTo>
                  <a:cubicBezTo>
                    <a:pt x="15" y="187"/>
                    <a:pt x="18" y="188"/>
                    <a:pt x="21" y="188"/>
                  </a:cubicBezTo>
                  <a:cubicBezTo>
                    <a:pt x="23" y="188"/>
                    <a:pt x="26" y="187"/>
                    <a:pt x="28" y="185"/>
                  </a:cubicBezTo>
                  <a:cubicBezTo>
                    <a:pt x="41" y="171"/>
                    <a:pt x="41" y="171"/>
                    <a:pt x="41" y="171"/>
                  </a:cubicBezTo>
                  <a:cubicBezTo>
                    <a:pt x="41" y="171"/>
                    <a:pt x="41" y="171"/>
                    <a:pt x="41" y="171"/>
                  </a:cubicBezTo>
                  <a:cubicBezTo>
                    <a:pt x="66" y="147"/>
                    <a:pt x="66" y="147"/>
                    <a:pt x="66" y="147"/>
                  </a:cubicBezTo>
                  <a:cubicBezTo>
                    <a:pt x="67" y="145"/>
                    <a:pt x="68" y="142"/>
                    <a:pt x="68" y="140"/>
                  </a:cubicBezTo>
                  <a:cubicBezTo>
                    <a:pt x="68" y="137"/>
                    <a:pt x="67" y="135"/>
                    <a:pt x="66" y="133"/>
                  </a:cubicBezTo>
                  <a:lnTo>
                    <a:pt x="41" y="108"/>
                  </a:lnTo>
                  <a:close/>
                  <a:moveTo>
                    <a:pt x="47" y="141"/>
                  </a:moveTo>
                  <a:cubicBezTo>
                    <a:pt x="36" y="152"/>
                    <a:pt x="36" y="152"/>
                    <a:pt x="36" y="152"/>
                  </a:cubicBezTo>
                  <a:cubicBezTo>
                    <a:pt x="36" y="152"/>
                    <a:pt x="35" y="152"/>
                    <a:pt x="34" y="152"/>
                  </a:cubicBezTo>
                  <a:cubicBezTo>
                    <a:pt x="34" y="152"/>
                    <a:pt x="33" y="152"/>
                    <a:pt x="32" y="152"/>
                  </a:cubicBezTo>
                  <a:cubicBezTo>
                    <a:pt x="22" y="141"/>
                    <a:pt x="22" y="141"/>
                    <a:pt x="22" y="141"/>
                  </a:cubicBezTo>
                  <a:cubicBezTo>
                    <a:pt x="21" y="141"/>
                    <a:pt x="21" y="140"/>
                    <a:pt x="21" y="139"/>
                  </a:cubicBezTo>
                  <a:cubicBezTo>
                    <a:pt x="21" y="139"/>
                    <a:pt x="21" y="138"/>
                    <a:pt x="22" y="137"/>
                  </a:cubicBezTo>
                  <a:cubicBezTo>
                    <a:pt x="32" y="127"/>
                    <a:pt x="32" y="127"/>
                    <a:pt x="32" y="127"/>
                  </a:cubicBezTo>
                  <a:cubicBezTo>
                    <a:pt x="33" y="126"/>
                    <a:pt x="35" y="126"/>
                    <a:pt x="36" y="127"/>
                  </a:cubicBezTo>
                  <a:cubicBezTo>
                    <a:pt x="47" y="137"/>
                    <a:pt x="47" y="137"/>
                    <a:pt x="47" y="137"/>
                  </a:cubicBezTo>
                  <a:cubicBezTo>
                    <a:pt x="48" y="139"/>
                    <a:pt x="48" y="140"/>
                    <a:pt x="47" y="141"/>
                  </a:cubicBezTo>
                  <a:close/>
                  <a:moveTo>
                    <a:pt x="27" y="91"/>
                  </a:moveTo>
                  <a:cubicBezTo>
                    <a:pt x="29" y="93"/>
                    <a:pt x="32" y="94"/>
                    <a:pt x="34" y="94"/>
                  </a:cubicBezTo>
                  <a:cubicBezTo>
                    <a:pt x="37" y="94"/>
                    <a:pt x="39" y="93"/>
                    <a:pt x="41" y="91"/>
                  </a:cubicBezTo>
                  <a:cubicBezTo>
                    <a:pt x="53" y="80"/>
                    <a:pt x="53" y="80"/>
                    <a:pt x="53" y="80"/>
                  </a:cubicBezTo>
                  <a:cubicBezTo>
                    <a:pt x="55" y="78"/>
                    <a:pt x="56" y="75"/>
                    <a:pt x="56" y="73"/>
                  </a:cubicBezTo>
                  <a:cubicBezTo>
                    <a:pt x="56" y="70"/>
                    <a:pt x="55" y="68"/>
                    <a:pt x="53" y="66"/>
                  </a:cubicBezTo>
                  <a:cubicBezTo>
                    <a:pt x="41" y="54"/>
                    <a:pt x="41" y="54"/>
                    <a:pt x="41" y="54"/>
                  </a:cubicBezTo>
                  <a:cubicBezTo>
                    <a:pt x="39" y="52"/>
                    <a:pt x="37" y="51"/>
                    <a:pt x="34" y="51"/>
                  </a:cubicBezTo>
                  <a:cubicBezTo>
                    <a:pt x="32" y="51"/>
                    <a:pt x="29" y="52"/>
                    <a:pt x="27" y="54"/>
                  </a:cubicBezTo>
                  <a:cubicBezTo>
                    <a:pt x="16" y="66"/>
                    <a:pt x="16" y="66"/>
                    <a:pt x="16" y="66"/>
                  </a:cubicBezTo>
                  <a:cubicBezTo>
                    <a:pt x="14" y="68"/>
                    <a:pt x="13" y="70"/>
                    <a:pt x="13" y="73"/>
                  </a:cubicBezTo>
                  <a:cubicBezTo>
                    <a:pt x="13" y="75"/>
                    <a:pt x="14" y="78"/>
                    <a:pt x="16" y="80"/>
                  </a:cubicBezTo>
                  <a:lnTo>
                    <a:pt x="27" y="91"/>
                  </a:lnTo>
                  <a:close/>
                  <a:moveTo>
                    <a:pt x="728" y="111"/>
                  </a:moveTo>
                  <a:cubicBezTo>
                    <a:pt x="728" y="79"/>
                    <a:pt x="698" y="73"/>
                    <a:pt x="674" y="67"/>
                  </a:cubicBezTo>
                  <a:cubicBezTo>
                    <a:pt x="654" y="62"/>
                    <a:pt x="635" y="58"/>
                    <a:pt x="635" y="41"/>
                  </a:cubicBezTo>
                  <a:cubicBezTo>
                    <a:pt x="635" y="27"/>
                    <a:pt x="648" y="15"/>
                    <a:pt x="670" y="15"/>
                  </a:cubicBezTo>
                  <a:cubicBezTo>
                    <a:pt x="691" y="15"/>
                    <a:pt x="708" y="23"/>
                    <a:pt x="718" y="32"/>
                  </a:cubicBezTo>
                  <a:cubicBezTo>
                    <a:pt x="723" y="32"/>
                    <a:pt x="723" y="32"/>
                    <a:pt x="723" y="32"/>
                  </a:cubicBezTo>
                  <a:cubicBezTo>
                    <a:pt x="723" y="16"/>
                    <a:pt x="723" y="16"/>
                    <a:pt x="723" y="16"/>
                  </a:cubicBezTo>
                  <a:cubicBezTo>
                    <a:pt x="714" y="8"/>
                    <a:pt x="695" y="0"/>
                    <a:pt x="674" y="0"/>
                  </a:cubicBezTo>
                  <a:cubicBezTo>
                    <a:pt x="638" y="0"/>
                    <a:pt x="617" y="18"/>
                    <a:pt x="617" y="41"/>
                  </a:cubicBezTo>
                  <a:cubicBezTo>
                    <a:pt x="617" y="72"/>
                    <a:pt x="647" y="77"/>
                    <a:pt x="672" y="83"/>
                  </a:cubicBezTo>
                  <a:cubicBezTo>
                    <a:pt x="691" y="88"/>
                    <a:pt x="711" y="93"/>
                    <a:pt x="711" y="111"/>
                  </a:cubicBezTo>
                  <a:cubicBezTo>
                    <a:pt x="711" y="121"/>
                    <a:pt x="699" y="134"/>
                    <a:pt x="675" y="134"/>
                  </a:cubicBezTo>
                  <a:cubicBezTo>
                    <a:pt x="657" y="134"/>
                    <a:pt x="633" y="124"/>
                    <a:pt x="620" y="110"/>
                  </a:cubicBezTo>
                  <a:cubicBezTo>
                    <a:pt x="615" y="110"/>
                    <a:pt x="615" y="110"/>
                    <a:pt x="615" y="110"/>
                  </a:cubicBezTo>
                  <a:cubicBezTo>
                    <a:pt x="615" y="130"/>
                    <a:pt x="615" y="130"/>
                    <a:pt x="615" y="130"/>
                  </a:cubicBezTo>
                  <a:cubicBezTo>
                    <a:pt x="633" y="144"/>
                    <a:pt x="652" y="150"/>
                    <a:pt x="675" y="150"/>
                  </a:cubicBezTo>
                  <a:cubicBezTo>
                    <a:pt x="709" y="150"/>
                    <a:pt x="728" y="132"/>
                    <a:pt x="728" y="111"/>
                  </a:cubicBezTo>
                  <a:close/>
                  <a:moveTo>
                    <a:pt x="718" y="191"/>
                  </a:moveTo>
                  <a:cubicBezTo>
                    <a:pt x="714" y="191"/>
                    <a:pt x="712" y="193"/>
                    <a:pt x="710" y="194"/>
                  </a:cubicBezTo>
                  <a:cubicBezTo>
                    <a:pt x="710" y="198"/>
                    <a:pt x="710" y="198"/>
                    <a:pt x="710" y="198"/>
                  </a:cubicBezTo>
                  <a:cubicBezTo>
                    <a:pt x="710" y="198"/>
                    <a:pt x="710" y="198"/>
                    <a:pt x="710" y="198"/>
                  </a:cubicBezTo>
                  <a:cubicBezTo>
                    <a:pt x="713" y="196"/>
                    <a:pt x="715" y="195"/>
                    <a:pt x="718" y="195"/>
                  </a:cubicBezTo>
                  <a:cubicBezTo>
                    <a:pt x="721" y="195"/>
                    <a:pt x="723" y="197"/>
                    <a:pt x="724" y="199"/>
                  </a:cubicBezTo>
                  <a:cubicBezTo>
                    <a:pt x="724" y="200"/>
                    <a:pt x="724" y="200"/>
                    <a:pt x="724" y="200"/>
                  </a:cubicBezTo>
                  <a:cubicBezTo>
                    <a:pt x="722" y="200"/>
                    <a:pt x="719" y="201"/>
                    <a:pt x="717" y="201"/>
                  </a:cubicBezTo>
                  <a:cubicBezTo>
                    <a:pt x="712" y="202"/>
                    <a:pt x="708" y="204"/>
                    <a:pt x="708" y="209"/>
                  </a:cubicBezTo>
                  <a:cubicBezTo>
                    <a:pt x="708" y="213"/>
                    <a:pt x="711" y="216"/>
                    <a:pt x="716" y="216"/>
                  </a:cubicBezTo>
                  <a:cubicBezTo>
                    <a:pt x="719" y="216"/>
                    <a:pt x="722" y="215"/>
                    <a:pt x="724" y="212"/>
                  </a:cubicBezTo>
                  <a:cubicBezTo>
                    <a:pt x="724" y="212"/>
                    <a:pt x="724" y="212"/>
                    <a:pt x="724" y="212"/>
                  </a:cubicBezTo>
                  <a:cubicBezTo>
                    <a:pt x="724" y="215"/>
                    <a:pt x="724" y="215"/>
                    <a:pt x="724" y="215"/>
                  </a:cubicBezTo>
                  <a:cubicBezTo>
                    <a:pt x="728" y="215"/>
                    <a:pt x="728" y="215"/>
                    <a:pt x="728" y="215"/>
                  </a:cubicBezTo>
                  <a:cubicBezTo>
                    <a:pt x="728" y="210"/>
                    <a:pt x="728" y="206"/>
                    <a:pt x="728" y="201"/>
                  </a:cubicBezTo>
                  <a:cubicBezTo>
                    <a:pt x="728" y="195"/>
                    <a:pt x="724" y="191"/>
                    <a:pt x="718" y="191"/>
                  </a:cubicBezTo>
                  <a:close/>
                  <a:moveTo>
                    <a:pt x="724" y="208"/>
                  </a:moveTo>
                  <a:cubicBezTo>
                    <a:pt x="724" y="208"/>
                    <a:pt x="724" y="208"/>
                    <a:pt x="724" y="208"/>
                  </a:cubicBezTo>
                  <a:cubicBezTo>
                    <a:pt x="724" y="211"/>
                    <a:pt x="720" y="213"/>
                    <a:pt x="718" y="213"/>
                  </a:cubicBezTo>
                  <a:cubicBezTo>
                    <a:pt x="714" y="213"/>
                    <a:pt x="712" y="211"/>
                    <a:pt x="712" y="209"/>
                  </a:cubicBezTo>
                  <a:cubicBezTo>
                    <a:pt x="712" y="206"/>
                    <a:pt x="714" y="205"/>
                    <a:pt x="718" y="204"/>
                  </a:cubicBezTo>
                  <a:cubicBezTo>
                    <a:pt x="720" y="204"/>
                    <a:pt x="722" y="203"/>
                    <a:pt x="724" y="203"/>
                  </a:cubicBezTo>
                  <a:lnTo>
                    <a:pt x="724" y="208"/>
                  </a:lnTo>
                  <a:close/>
                  <a:moveTo>
                    <a:pt x="700" y="186"/>
                  </a:moveTo>
                  <a:cubicBezTo>
                    <a:pt x="704" y="186"/>
                    <a:pt x="704" y="186"/>
                    <a:pt x="704" y="186"/>
                  </a:cubicBezTo>
                  <a:cubicBezTo>
                    <a:pt x="704" y="181"/>
                    <a:pt x="704" y="181"/>
                    <a:pt x="704" y="181"/>
                  </a:cubicBezTo>
                  <a:cubicBezTo>
                    <a:pt x="700" y="181"/>
                    <a:pt x="700" y="181"/>
                    <a:pt x="700" y="181"/>
                  </a:cubicBezTo>
                  <a:lnTo>
                    <a:pt x="700" y="186"/>
                  </a:lnTo>
                  <a:close/>
                  <a:moveTo>
                    <a:pt x="180" y="85"/>
                  </a:moveTo>
                  <a:cubicBezTo>
                    <a:pt x="180" y="86"/>
                    <a:pt x="181" y="86"/>
                    <a:pt x="182" y="86"/>
                  </a:cubicBezTo>
                  <a:cubicBezTo>
                    <a:pt x="182" y="86"/>
                    <a:pt x="183" y="86"/>
                    <a:pt x="183" y="85"/>
                  </a:cubicBezTo>
                  <a:cubicBezTo>
                    <a:pt x="194" y="75"/>
                    <a:pt x="194" y="75"/>
                    <a:pt x="194" y="75"/>
                  </a:cubicBezTo>
                  <a:cubicBezTo>
                    <a:pt x="195" y="74"/>
                    <a:pt x="195" y="72"/>
                    <a:pt x="194" y="71"/>
                  </a:cubicBezTo>
                  <a:cubicBezTo>
                    <a:pt x="183" y="61"/>
                    <a:pt x="183" y="61"/>
                    <a:pt x="183" y="61"/>
                  </a:cubicBezTo>
                  <a:cubicBezTo>
                    <a:pt x="183" y="60"/>
                    <a:pt x="182" y="60"/>
                    <a:pt x="182" y="60"/>
                  </a:cubicBezTo>
                  <a:cubicBezTo>
                    <a:pt x="181" y="60"/>
                    <a:pt x="180" y="60"/>
                    <a:pt x="180" y="61"/>
                  </a:cubicBezTo>
                  <a:cubicBezTo>
                    <a:pt x="169" y="71"/>
                    <a:pt x="169" y="71"/>
                    <a:pt x="169" y="71"/>
                  </a:cubicBezTo>
                  <a:cubicBezTo>
                    <a:pt x="169" y="72"/>
                    <a:pt x="168" y="72"/>
                    <a:pt x="168" y="73"/>
                  </a:cubicBezTo>
                  <a:cubicBezTo>
                    <a:pt x="168" y="74"/>
                    <a:pt x="169" y="75"/>
                    <a:pt x="169" y="75"/>
                  </a:cubicBezTo>
                  <a:lnTo>
                    <a:pt x="180" y="85"/>
                  </a:lnTo>
                  <a:close/>
                  <a:moveTo>
                    <a:pt x="685" y="192"/>
                  </a:moveTo>
                  <a:cubicBezTo>
                    <a:pt x="682" y="192"/>
                    <a:pt x="678" y="193"/>
                    <a:pt x="677" y="196"/>
                  </a:cubicBezTo>
                  <a:cubicBezTo>
                    <a:pt x="676" y="196"/>
                    <a:pt x="676" y="196"/>
                    <a:pt x="676" y="196"/>
                  </a:cubicBezTo>
                  <a:cubicBezTo>
                    <a:pt x="676" y="192"/>
                    <a:pt x="676" y="192"/>
                    <a:pt x="676" y="192"/>
                  </a:cubicBezTo>
                  <a:cubicBezTo>
                    <a:pt x="673" y="192"/>
                    <a:pt x="673" y="192"/>
                    <a:pt x="673" y="192"/>
                  </a:cubicBezTo>
                  <a:cubicBezTo>
                    <a:pt x="673" y="215"/>
                    <a:pt x="673" y="215"/>
                    <a:pt x="673" y="215"/>
                  </a:cubicBezTo>
                  <a:cubicBezTo>
                    <a:pt x="677" y="215"/>
                    <a:pt x="677" y="215"/>
                    <a:pt x="677" y="215"/>
                  </a:cubicBezTo>
                  <a:cubicBezTo>
                    <a:pt x="677" y="200"/>
                    <a:pt x="677" y="200"/>
                    <a:pt x="677" y="200"/>
                  </a:cubicBezTo>
                  <a:cubicBezTo>
                    <a:pt x="677" y="197"/>
                    <a:pt x="681" y="195"/>
                    <a:pt x="684" y="195"/>
                  </a:cubicBezTo>
                  <a:cubicBezTo>
                    <a:pt x="687" y="195"/>
                    <a:pt x="690" y="197"/>
                    <a:pt x="690" y="201"/>
                  </a:cubicBezTo>
                  <a:cubicBezTo>
                    <a:pt x="690" y="215"/>
                    <a:pt x="690" y="215"/>
                    <a:pt x="690" y="215"/>
                  </a:cubicBezTo>
                  <a:cubicBezTo>
                    <a:pt x="694" y="215"/>
                    <a:pt x="694" y="215"/>
                    <a:pt x="694" y="215"/>
                  </a:cubicBezTo>
                  <a:cubicBezTo>
                    <a:pt x="694" y="200"/>
                    <a:pt x="694" y="200"/>
                    <a:pt x="694" y="200"/>
                  </a:cubicBezTo>
                  <a:cubicBezTo>
                    <a:pt x="694" y="194"/>
                    <a:pt x="690" y="192"/>
                    <a:pt x="685" y="192"/>
                  </a:cubicBezTo>
                  <a:close/>
                  <a:moveTo>
                    <a:pt x="501" y="196"/>
                  </a:moveTo>
                  <a:cubicBezTo>
                    <a:pt x="500" y="196"/>
                    <a:pt x="500" y="196"/>
                    <a:pt x="500" y="196"/>
                  </a:cubicBezTo>
                  <a:cubicBezTo>
                    <a:pt x="500" y="192"/>
                    <a:pt x="500" y="192"/>
                    <a:pt x="500" y="192"/>
                  </a:cubicBezTo>
                  <a:cubicBezTo>
                    <a:pt x="496" y="192"/>
                    <a:pt x="496" y="192"/>
                    <a:pt x="496" y="192"/>
                  </a:cubicBezTo>
                  <a:cubicBezTo>
                    <a:pt x="496" y="215"/>
                    <a:pt x="496" y="215"/>
                    <a:pt x="496" y="215"/>
                  </a:cubicBezTo>
                  <a:cubicBezTo>
                    <a:pt x="500" y="215"/>
                    <a:pt x="500" y="215"/>
                    <a:pt x="500" y="215"/>
                  </a:cubicBezTo>
                  <a:cubicBezTo>
                    <a:pt x="500" y="202"/>
                    <a:pt x="500" y="202"/>
                    <a:pt x="500" y="202"/>
                  </a:cubicBezTo>
                  <a:cubicBezTo>
                    <a:pt x="501" y="198"/>
                    <a:pt x="503" y="195"/>
                    <a:pt x="506" y="195"/>
                  </a:cubicBezTo>
                  <a:cubicBezTo>
                    <a:pt x="509" y="195"/>
                    <a:pt x="509" y="195"/>
                    <a:pt x="509" y="195"/>
                  </a:cubicBezTo>
                  <a:cubicBezTo>
                    <a:pt x="509" y="192"/>
                    <a:pt x="509" y="192"/>
                    <a:pt x="509" y="192"/>
                  </a:cubicBezTo>
                  <a:cubicBezTo>
                    <a:pt x="506" y="192"/>
                    <a:pt x="506" y="192"/>
                    <a:pt x="506" y="192"/>
                  </a:cubicBezTo>
                  <a:cubicBezTo>
                    <a:pt x="503" y="192"/>
                    <a:pt x="501" y="193"/>
                    <a:pt x="501" y="196"/>
                  </a:cubicBezTo>
                  <a:close/>
                  <a:moveTo>
                    <a:pt x="513" y="215"/>
                  </a:moveTo>
                  <a:cubicBezTo>
                    <a:pt x="517" y="215"/>
                    <a:pt x="517" y="215"/>
                    <a:pt x="517" y="215"/>
                  </a:cubicBezTo>
                  <a:cubicBezTo>
                    <a:pt x="517" y="192"/>
                    <a:pt x="517" y="192"/>
                    <a:pt x="517" y="192"/>
                  </a:cubicBezTo>
                  <a:cubicBezTo>
                    <a:pt x="513" y="192"/>
                    <a:pt x="513" y="192"/>
                    <a:pt x="513" y="192"/>
                  </a:cubicBezTo>
                  <a:lnTo>
                    <a:pt x="513" y="215"/>
                  </a:lnTo>
                  <a:close/>
                  <a:moveTo>
                    <a:pt x="525" y="2"/>
                  </a:moveTo>
                  <a:cubicBezTo>
                    <a:pt x="472" y="142"/>
                    <a:pt x="472" y="142"/>
                    <a:pt x="472" y="142"/>
                  </a:cubicBezTo>
                  <a:cubicBezTo>
                    <a:pt x="472" y="147"/>
                    <a:pt x="472" y="147"/>
                    <a:pt x="472" y="147"/>
                  </a:cubicBezTo>
                  <a:cubicBezTo>
                    <a:pt x="487" y="147"/>
                    <a:pt x="487" y="147"/>
                    <a:pt x="487" y="147"/>
                  </a:cubicBezTo>
                  <a:cubicBezTo>
                    <a:pt x="506" y="95"/>
                    <a:pt x="506" y="95"/>
                    <a:pt x="506" y="95"/>
                  </a:cubicBezTo>
                  <a:cubicBezTo>
                    <a:pt x="569" y="95"/>
                    <a:pt x="569" y="95"/>
                    <a:pt x="569" y="95"/>
                  </a:cubicBezTo>
                  <a:cubicBezTo>
                    <a:pt x="589" y="147"/>
                    <a:pt x="589" y="147"/>
                    <a:pt x="589" y="147"/>
                  </a:cubicBezTo>
                  <a:cubicBezTo>
                    <a:pt x="606" y="147"/>
                    <a:pt x="606" y="147"/>
                    <a:pt x="606" y="147"/>
                  </a:cubicBezTo>
                  <a:cubicBezTo>
                    <a:pt x="606" y="142"/>
                    <a:pt x="606" y="142"/>
                    <a:pt x="606" y="142"/>
                  </a:cubicBezTo>
                  <a:cubicBezTo>
                    <a:pt x="551" y="2"/>
                    <a:pt x="551" y="2"/>
                    <a:pt x="551" y="2"/>
                  </a:cubicBezTo>
                  <a:lnTo>
                    <a:pt x="525" y="2"/>
                  </a:lnTo>
                  <a:close/>
                  <a:moveTo>
                    <a:pt x="512" y="81"/>
                  </a:moveTo>
                  <a:cubicBezTo>
                    <a:pt x="534" y="23"/>
                    <a:pt x="534" y="23"/>
                    <a:pt x="534" y="23"/>
                  </a:cubicBezTo>
                  <a:cubicBezTo>
                    <a:pt x="537" y="14"/>
                    <a:pt x="537" y="14"/>
                    <a:pt x="537" y="14"/>
                  </a:cubicBezTo>
                  <a:cubicBezTo>
                    <a:pt x="537" y="14"/>
                    <a:pt x="537" y="14"/>
                    <a:pt x="537" y="14"/>
                  </a:cubicBezTo>
                  <a:cubicBezTo>
                    <a:pt x="540" y="23"/>
                    <a:pt x="540" y="23"/>
                    <a:pt x="540" y="23"/>
                  </a:cubicBezTo>
                  <a:cubicBezTo>
                    <a:pt x="563" y="81"/>
                    <a:pt x="563" y="81"/>
                    <a:pt x="563" y="81"/>
                  </a:cubicBezTo>
                  <a:lnTo>
                    <a:pt x="512" y="81"/>
                  </a:lnTo>
                  <a:close/>
                  <a:moveTo>
                    <a:pt x="480" y="191"/>
                  </a:moveTo>
                  <a:cubicBezTo>
                    <a:pt x="477" y="191"/>
                    <a:pt x="474" y="193"/>
                    <a:pt x="473" y="195"/>
                  </a:cubicBezTo>
                  <a:cubicBezTo>
                    <a:pt x="473" y="195"/>
                    <a:pt x="473" y="195"/>
                    <a:pt x="473" y="195"/>
                  </a:cubicBezTo>
                  <a:cubicBezTo>
                    <a:pt x="473" y="192"/>
                    <a:pt x="473" y="192"/>
                    <a:pt x="473" y="192"/>
                  </a:cubicBezTo>
                  <a:cubicBezTo>
                    <a:pt x="469" y="192"/>
                    <a:pt x="469" y="192"/>
                    <a:pt x="469" y="192"/>
                  </a:cubicBezTo>
                  <a:cubicBezTo>
                    <a:pt x="469" y="225"/>
                    <a:pt x="469" y="225"/>
                    <a:pt x="469" y="225"/>
                  </a:cubicBezTo>
                  <a:cubicBezTo>
                    <a:pt x="473" y="225"/>
                    <a:pt x="473" y="225"/>
                    <a:pt x="473" y="225"/>
                  </a:cubicBezTo>
                  <a:cubicBezTo>
                    <a:pt x="473" y="212"/>
                    <a:pt x="473" y="212"/>
                    <a:pt x="473" y="212"/>
                  </a:cubicBezTo>
                  <a:cubicBezTo>
                    <a:pt x="473" y="212"/>
                    <a:pt x="473" y="212"/>
                    <a:pt x="473" y="212"/>
                  </a:cubicBezTo>
                  <a:cubicBezTo>
                    <a:pt x="474" y="214"/>
                    <a:pt x="477" y="216"/>
                    <a:pt x="480" y="216"/>
                  </a:cubicBezTo>
                  <a:cubicBezTo>
                    <a:pt x="486" y="216"/>
                    <a:pt x="491" y="211"/>
                    <a:pt x="491" y="203"/>
                  </a:cubicBezTo>
                  <a:cubicBezTo>
                    <a:pt x="491" y="196"/>
                    <a:pt x="487" y="191"/>
                    <a:pt x="480" y="191"/>
                  </a:cubicBezTo>
                  <a:close/>
                  <a:moveTo>
                    <a:pt x="479" y="212"/>
                  </a:moveTo>
                  <a:cubicBezTo>
                    <a:pt x="476" y="212"/>
                    <a:pt x="473" y="211"/>
                    <a:pt x="473" y="208"/>
                  </a:cubicBezTo>
                  <a:cubicBezTo>
                    <a:pt x="473" y="201"/>
                    <a:pt x="473" y="201"/>
                    <a:pt x="473" y="201"/>
                  </a:cubicBezTo>
                  <a:cubicBezTo>
                    <a:pt x="473" y="197"/>
                    <a:pt x="476" y="195"/>
                    <a:pt x="479" y="195"/>
                  </a:cubicBezTo>
                  <a:cubicBezTo>
                    <a:pt x="484" y="195"/>
                    <a:pt x="488" y="198"/>
                    <a:pt x="488" y="203"/>
                  </a:cubicBezTo>
                  <a:cubicBezTo>
                    <a:pt x="488" y="209"/>
                    <a:pt x="484" y="212"/>
                    <a:pt x="479" y="212"/>
                  </a:cubicBezTo>
                  <a:close/>
                  <a:moveTo>
                    <a:pt x="513" y="186"/>
                  </a:moveTo>
                  <a:cubicBezTo>
                    <a:pt x="517" y="186"/>
                    <a:pt x="517" y="186"/>
                    <a:pt x="517" y="186"/>
                  </a:cubicBezTo>
                  <a:cubicBezTo>
                    <a:pt x="517" y="181"/>
                    <a:pt x="517" y="181"/>
                    <a:pt x="517" y="181"/>
                  </a:cubicBezTo>
                  <a:cubicBezTo>
                    <a:pt x="513" y="181"/>
                    <a:pt x="513" y="181"/>
                    <a:pt x="513" y="181"/>
                  </a:cubicBezTo>
                  <a:lnTo>
                    <a:pt x="513" y="186"/>
                  </a:lnTo>
                  <a:close/>
                  <a:moveTo>
                    <a:pt x="566" y="204"/>
                  </a:moveTo>
                  <a:cubicBezTo>
                    <a:pt x="566" y="197"/>
                    <a:pt x="563" y="191"/>
                    <a:pt x="555" y="191"/>
                  </a:cubicBezTo>
                  <a:cubicBezTo>
                    <a:pt x="548" y="191"/>
                    <a:pt x="544" y="197"/>
                    <a:pt x="544" y="203"/>
                  </a:cubicBezTo>
                  <a:cubicBezTo>
                    <a:pt x="544" y="212"/>
                    <a:pt x="549" y="216"/>
                    <a:pt x="557" y="216"/>
                  </a:cubicBezTo>
                  <a:cubicBezTo>
                    <a:pt x="559" y="216"/>
                    <a:pt x="563" y="215"/>
                    <a:pt x="565" y="213"/>
                  </a:cubicBezTo>
                  <a:cubicBezTo>
                    <a:pt x="565" y="210"/>
                    <a:pt x="565" y="210"/>
                    <a:pt x="565" y="210"/>
                  </a:cubicBezTo>
                  <a:cubicBezTo>
                    <a:pt x="564" y="210"/>
                    <a:pt x="564" y="210"/>
                    <a:pt x="564" y="210"/>
                  </a:cubicBezTo>
                  <a:cubicBezTo>
                    <a:pt x="562" y="212"/>
                    <a:pt x="559" y="213"/>
                    <a:pt x="557" y="213"/>
                  </a:cubicBezTo>
                  <a:cubicBezTo>
                    <a:pt x="552" y="213"/>
                    <a:pt x="550" y="211"/>
                    <a:pt x="549" y="208"/>
                  </a:cubicBezTo>
                  <a:cubicBezTo>
                    <a:pt x="548" y="207"/>
                    <a:pt x="548" y="206"/>
                    <a:pt x="548" y="204"/>
                  </a:cubicBezTo>
                  <a:cubicBezTo>
                    <a:pt x="548" y="204"/>
                    <a:pt x="548" y="204"/>
                    <a:pt x="548" y="204"/>
                  </a:cubicBezTo>
                  <a:lnTo>
                    <a:pt x="566" y="204"/>
                  </a:lnTo>
                  <a:close/>
                  <a:moveTo>
                    <a:pt x="555" y="194"/>
                  </a:moveTo>
                  <a:cubicBezTo>
                    <a:pt x="559" y="194"/>
                    <a:pt x="562" y="197"/>
                    <a:pt x="562" y="201"/>
                  </a:cubicBezTo>
                  <a:cubicBezTo>
                    <a:pt x="548" y="201"/>
                    <a:pt x="548" y="201"/>
                    <a:pt x="548" y="201"/>
                  </a:cubicBezTo>
                  <a:cubicBezTo>
                    <a:pt x="549" y="197"/>
                    <a:pt x="551" y="194"/>
                    <a:pt x="555" y="194"/>
                  </a:cubicBezTo>
                  <a:close/>
                  <a:moveTo>
                    <a:pt x="526" y="198"/>
                  </a:moveTo>
                  <a:cubicBezTo>
                    <a:pt x="526" y="196"/>
                    <a:pt x="528" y="194"/>
                    <a:pt x="532" y="194"/>
                  </a:cubicBezTo>
                  <a:cubicBezTo>
                    <a:pt x="536" y="194"/>
                    <a:pt x="538" y="196"/>
                    <a:pt x="539" y="197"/>
                  </a:cubicBezTo>
                  <a:cubicBezTo>
                    <a:pt x="540" y="197"/>
                    <a:pt x="540" y="197"/>
                    <a:pt x="540" y="197"/>
                  </a:cubicBezTo>
                  <a:cubicBezTo>
                    <a:pt x="540" y="193"/>
                    <a:pt x="540" y="193"/>
                    <a:pt x="540" y="193"/>
                  </a:cubicBezTo>
                  <a:cubicBezTo>
                    <a:pt x="538" y="193"/>
                    <a:pt x="536" y="192"/>
                    <a:pt x="532" y="192"/>
                  </a:cubicBezTo>
                  <a:cubicBezTo>
                    <a:pt x="526" y="192"/>
                    <a:pt x="523" y="194"/>
                    <a:pt x="523" y="198"/>
                  </a:cubicBezTo>
                  <a:cubicBezTo>
                    <a:pt x="523" y="206"/>
                    <a:pt x="537" y="204"/>
                    <a:pt x="537" y="209"/>
                  </a:cubicBezTo>
                  <a:cubicBezTo>
                    <a:pt x="537" y="212"/>
                    <a:pt x="535" y="213"/>
                    <a:pt x="532" y="213"/>
                  </a:cubicBezTo>
                  <a:cubicBezTo>
                    <a:pt x="529" y="213"/>
                    <a:pt x="525" y="211"/>
                    <a:pt x="524" y="210"/>
                  </a:cubicBezTo>
                  <a:cubicBezTo>
                    <a:pt x="523" y="210"/>
                    <a:pt x="523" y="210"/>
                    <a:pt x="523" y="210"/>
                  </a:cubicBezTo>
                  <a:cubicBezTo>
                    <a:pt x="523" y="213"/>
                    <a:pt x="523" y="213"/>
                    <a:pt x="523" y="213"/>
                  </a:cubicBezTo>
                  <a:cubicBezTo>
                    <a:pt x="525" y="215"/>
                    <a:pt x="528" y="216"/>
                    <a:pt x="531" y="216"/>
                  </a:cubicBezTo>
                  <a:cubicBezTo>
                    <a:pt x="538" y="216"/>
                    <a:pt x="541" y="213"/>
                    <a:pt x="541" y="209"/>
                  </a:cubicBezTo>
                  <a:cubicBezTo>
                    <a:pt x="541" y="201"/>
                    <a:pt x="526" y="203"/>
                    <a:pt x="526" y="198"/>
                  </a:cubicBezTo>
                  <a:close/>
                  <a:moveTo>
                    <a:pt x="359" y="215"/>
                  </a:moveTo>
                  <a:cubicBezTo>
                    <a:pt x="382" y="215"/>
                    <a:pt x="382" y="215"/>
                    <a:pt x="382" y="215"/>
                  </a:cubicBezTo>
                  <a:cubicBezTo>
                    <a:pt x="382" y="212"/>
                    <a:pt x="382" y="212"/>
                    <a:pt x="382" y="212"/>
                  </a:cubicBezTo>
                  <a:cubicBezTo>
                    <a:pt x="363" y="212"/>
                    <a:pt x="363" y="212"/>
                    <a:pt x="363" y="212"/>
                  </a:cubicBezTo>
                  <a:cubicBezTo>
                    <a:pt x="363" y="200"/>
                    <a:pt x="363" y="200"/>
                    <a:pt x="363" y="200"/>
                  </a:cubicBezTo>
                  <a:cubicBezTo>
                    <a:pt x="381" y="200"/>
                    <a:pt x="381" y="200"/>
                    <a:pt x="381" y="200"/>
                  </a:cubicBezTo>
                  <a:cubicBezTo>
                    <a:pt x="381" y="197"/>
                    <a:pt x="381" y="197"/>
                    <a:pt x="381" y="197"/>
                  </a:cubicBezTo>
                  <a:cubicBezTo>
                    <a:pt x="363" y="197"/>
                    <a:pt x="363" y="197"/>
                    <a:pt x="363" y="197"/>
                  </a:cubicBezTo>
                  <a:cubicBezTo>
                    <a:pt x="363" y="185"/>
                    <a:pt x="363" y="185"/>
                    <a:pt x="363" y="185"/>
                  </a:cubicBezTo>
                  <a:cubicBezTo>
                    <a:pt x="382" y="185"/>
                    <a:pt x="382" y="185"/>
                    <a:pt x="382" y="185"/>
                  </a:cubicBezTo>
                  <a:cubicBezTo>
                    <a:pt x="382" y="182"/>
                    <a:pt x="382" y="182"/>
                    <a:pt x="382" y="182"/>
                  </a:cubicBezTo>
                  <a:cubicBezTo>
                    <a:pt x="359" y="182"/>
                    <a:pt x="359" y="182"/>
                    <a:pt x="359" y="182"/>
                  </a:cubicBezTo>
                  <a:lnTo>
                    <a:pt x="359" y="215"/>
                  </a:lnTo>
                  <a:close/>
                  <a:moveTo>
                    <a:pt x="457" y="196"/>
                  </a:moveTo>
                  <a:cubicBezTo>
                    <a:pt x="456" y="196"/>
                    <a:pt x="456" y="196"/>
                    <a:pt x="456" y="196"/>
                  </a:cubicBezTo>
                  <a:cubicBezTo>
                    <a:pt x="456" y="192"/>
                    <a:pt x="456" y="192"/>
                    <a:pt x="456" y="192"/>
                  </a:cubicBezTo>
                  <a:cubicBezTo>
                    <a:pt x="453" y="192"/>
                    <a:pt x="453" y="192"/>
                    <a:pt x="453" y="192"/>
                  </a:cubicBezTo>
                  <a:cubicBezTo>
                    <a:pt x="453" y="215"/>
                    <a:pt x="453" y="215"/>
                    <a:pt x="453" y="215"/>
                  </a:cubicBezTo>
                  <a:cubicBezTo>
                    <a:pt x="457" y="215"/>
                    <a:pt x="457" y="215"/>
                    <a:pt x="457" y="215"/>
                  </a:cubicBezTo>
                  <a:cubicBezTo>
                    <a:pt x="457" y="202"/>
                    <a:pt x="457" y="202"/>
                    <a:pt x="457" y="202"/>
                  </a:cubicBezTo>
                  <a:cubicBezTo>
                    <a:pt x="457" y="198"/>
                    <a:pt x="459" y="195"/>
                    <a:pt x="462" y="195"/>
                  </a:cubicBezTo>
                  <a:cubicBezTo>
                    <a:pt x="465" y="195"/>
                    <a:pt x="465" y="195"/>
                    <a:pt x="465" y="195"/>
                  </a:cubicBezTo>
                  <a:cubicBezTo>
                    <a:pt x="465" y="192"/>
                    <a:pt x="465" y="192"/>
                    <a:pt x="465" y="192"/>
                  </a:cubicBezTo>
                  <a:cubicBezTo>
                    <a:pt x="462" y="192"/>
                    <a:pt x="462" y="192"/>
                    <a:pt x="462" y="192"/>
                  </a:cubicBezTo>
                  <a:cubicBezTo>
                    <a:pt x="459" y="192"/>
                    <a:pt x="458" y="193"/>
                    <a:pt x="457" y="196"/>
                  </a:cubicBezTo>
                  <a:close/>
                  <a:moveTo>
                    <a:pt x="302" y="8"/>
                  </a:moveTo>
                  <a:cubicBezTo>
                    <a:pt x="301" y="4"/>
                    <a:pt x="297" y="2"/>
                    <a:pt x="293" y="2"/>
                  </a:cubicBezTo>
                  <a:cubicBezTo>
                    <a:pt x="164" y="2"/>
                    <a:pt x="164" y="2"/>
                    <a:pt x="164" y="2"/>
                  </a:cubicBezTo>
                  <a:cubicBezTo>
                    <a:pt x="161" y="2"/>
                    <a:pt x="159" y="3"/>
                    <a:pt x="157" y="5"/>
                  </a:cubicBezTo>
                  <a:cubicBezTo>
                    <a:pt x="73" y="89"/>
                    <a:pt x="73" y="89"/>
                    <a:pt x="73" y="89"/>
                  </a:cubicBezTo>
                  <a:cubicBezTo>
                    <a:pt x="69" y="92"/>
                    <a:pt x="69" y="99"/>
                    <a:pt x="73" y="103"/>
                  </a:cubicBezTo>
                  <a:cubicBezTo>
                    <a:pt x="101" y="131"/>
                    <a:pt x="101" y="131"/>
                    <a:pt x="101" y="131"/>
                  </a:cubicBezTo>
                  <a:cubicBezTo>
                    <a:pt x="89" y="143"/>
                    <a:pt x="89" y="143"/>
                    <a:pt x="89" y="143"/>
                  </a:cubicBezTo>
                  <a:cubicBezTo>
                    <a:pt x="85" y="147"/>
                    <a:pt x="85" y="153"/>
                    <a:pt x="89" y="157"/>
                  </a:cubicBezTo>
                  <a:cubicBezTo>
                    <a:pt x="131" y="199"/>
                    <a:pt x="131" y="199"/>
                    <a:pt x="131" y="199"/>
                  </a:cubicBezTo>
                  <a:cubicBezTo>
                    <a:pt x="135" y="203"/>
                    <a:pt x="141" y="203"/>
                    <a:pt x="145" y="199"/>
                  </a:cubicBezTo>
                  <a:cubicBezTo>
                    <a:pt x="158" y="186"/>
                    <a:pt x="158" y="186"/>
                    <a:pt x="158" y="186"/>
                  </a:cubicBezTo>
                  <a:cubicBezTo>
                    <a:pt x="195" y="222"/>
                    <a:pt x="195" y="222"/>
                    <a:pt x="195" y="222"/>
                  </a:cubicBezTo>
                  <a:cubicBezTo>
                    <a:pt x="197" y="224"/>
                    <a:pt x="199" y="225"/>
                    <a:pt x="202" y="225"/>
                  </a:cubicBezTo>
                  <a:cubicBezTo>
                    <a:pt x="204" y="225"/>
                    <a:pt x="207" y="224"/>
                    <a:pt x="209" y="222"/>
                  </a:cubicBezTo>
                  <a:cubicBezTo>
                    <a:pt x="298" y="133"/>
                    <a:pt x="298" y="133"/>
                    <a:pt x="298" y="133"/>
                  </a:cubicBezTo>
                  <a:cubicBezTo>
                    <a:pt x="300" y="131"/>
                    <a:pt x="301" y="128"/>
                    <a:pt x="301" y="126"/>
                  </a:cubicBezTo>
                  <a:cubicBezTo>
                    <a:pt x="301" y="123"/>
                    <a:pt x="300" y="120"/>
                    <a:pt x="298" y="119"/>
                  </a:cubicBezTo>
                  <a:cubicBezTo>
                    <a:pt x="249" y="69"/>
                    <a:pt x="249" y="69"/>
                    <a:pt x="249" y="69"/>
                  </a:cubicBezTo>
                  <a:cubicBezTo>
                    <a:pt x="300" y="19"/>
                    <a:pt x="300" y="19"/>
                    <a:pt x="300" y="19"/>
                  </a:cubicBezTo>
                  <a:cubicBezTo>
                    <a:pt x="303" y="16"/>
                    <a:pt x="304" y="12"/>
                    <a:pt x="302" y="8"/>
                  </a:cubicBezTo>
                  <a:close/>
                  <a:moveTo>
                    <a:pt x="217" y="57"/>
                  </a:moveTo>
                  <a:cubicBezTo>
                    <a:pt x="227" y="46"/>
                    <a:pt x="227" y="46"/>
                    <a:pt x="227" y="46"/>
                  </a:cubicBezTo>
                  <a:cubicBezTo>
                    <a:pt x="228" y="46"/>
                    <a:pt x="229" y="45"/>
                    <a:pt x="229" y="45"/>
                  </a:cubicBezTo>
                  <a:cubicBezTo>
                    <a:pt x="230" y="45"/>
                    <a:pt x="231" y="46"/>
                    <a:pt x="231" y="46"/>
                  </a:cubicBezTo>
                  <a:cubicBezTo>
                    <a:pt x="242" y="57"/>
                    <a:pt x="242" y="57"/>
                    <a:pt x="242" y="57"/>
                  </a:cubicBezTo>
                  <a:cubicBezTo>
                    <a:pt x="243" y="58"/>
                    <a:pt x="243" y="59"/>
                    <a:pt x="242" y="60"/>
                  </a:cubicBezTo>
                  <a:cubicBezTo>
                    <a:pt x="231" y="71"/>
                    <a:pt x="231" y="71"/>
                    <a:pt x="231" y="71"/>
                  </a:cubicBezTo>
                  <a:cubicBezTo>
                    <a:pt x="231" y="71"/>
                    <a:pt x="230" y="72"/>
                    <a:pt x="229" y="72"/>
                  </a:cubicBezTo>
                  <a:cubicBezTo>
                    <a:pt x="229" y="72"/>
                    <a:pt x="228" y="71"/>
                    <a:pt x="227" y="71"/>
                  </a:cubicBezTo>
                  <a:cubicBezTo>
                    <a:pt x="217" y="60"/>
                    <a:pt x="217" y="60"/>
                    <a:pt x="217" y="60"/>
                  </a:cubicBezTo>
                  <a:cubicBezTo>
                    <a:pt x="216" y="60"/>
                    <a:pt x="216" y="59"/>
                    <a:pt x="216" y="59"/>
                  </a:cubicBezTo>
                  <a:cubicBezTo>
                    <a:pt x="216" y="58"/>
                    <a:pt x="216" y="57"/>
                    <a:pt x="217" y="57"/>
                  </a:cubicBezTo>
                  <a:close/>
                  <a:moveTo>
                    <a:pt x="158" y="35"/>
                  </a:moveTo>
                  <a:cubicBezTo>
                    <a:pt x="158" y="34"/>
                    <a:pt x="158" y="33"/>
                    <a:pt x="160" y="33"/>
                  </a:cubicBezTo>
                  <a:cubicBezTo>
                    <a:pt x="161" y="32"/>
                    <a:pt x="162" y="32"/>
                    <a:pt x="163" y="33"/>
                  </a:cubicBezTo>
                  <a:cubicBezTo>
                    <a:pt x="182" y="52"/>
                    <a:pt x="182" y="52"/>
                    <a:pt x="182" y="52"/>
                  </a:cubicBezTo>
                  <a:cubicBezTo>
                    <a:pt x="200" y="33"/>
                    <a:pt x="200" y="33"/>
                    <a:pt x="200" y="33"/>
                  </a:cubicBezTo>
                  <a:cubicBezTo>
                    <a:pt x="201" y="32"/>
                    <a:pt x="202" y="32"/>
                    <a:pt x="204" y="33"/>
                  </a:cubicBezTo>
                  <a:cubicBezTo>
                    <a:pt x="205" y="33"/>
                    <a:pt x="205" y="34"/>
                    <a:pt x="205" y="35"/>
                  </a:cubicBezTo>
                  <a:cubicBezTo>
                    <a:pt x="205" y="77"/>
                    <a:pt x="205" y="77"/>
                    <a:pt x="205" y="77"/>
                  </a:cubicBezTo>
                  <a:cubicBezTo>
                    <a:pt x="205" y="78"/>
                    <a:pt x="205" y="79"/>
                    <a:pt x="204" y="79"/>
                  </a:cubicBezTo>
                  <a:cubicBezTo>
                    <a:pt x="184" y="100"/>
                    <a:pt x="184" y="100"/>
                    <a:pt x="184" y="100"/>
                  </a:cubicBezTo>
                  <a:cubicBezTo>
                    <a:pt x="183" y="101"/>
                    <a:pt x="182" y="101"/>
                    <a:pt x="182" y="101"/>
                  </a:cubicBezTo>
                  <a:cubicBezTo>
                    <a:pt x="181" y="101"/>
                    <a:pt x="180" y="101"/>
                    <a:pt x="179" y="100"/>
                  </a:cubicBezTo>
                  <a:cubicBezTo>
                    <a:pt x="159" y="79"/>
                    <a:pt x="159" y="79"/>
                    <a:pt x="159" y="79"/>
                  </a:cubicBezTo>
                  <a:cubicBezTo>
                    <a:pt x="158" y="79"/>
                    <a:pt x="158" y="78"/>
                    <a:pt x="158" y="77"/>
                  </a:cubicBezTo>
                  <a:lnTo>
                    <a:pt x="158" y="35"/>
                  </a:lnTo>
                  <a:close/>
                  <a:moveTo>
                    <a:pt x="121" y="57"/>
                  </a:moveTo>
                  <a:cubicBezTo>
                    <a:pt x="132" y="46"/>
                    <a:pt x="132" y="46"/>
                    <a:pt x="132" y="46"/>
                  </a:cubicBezTo>
                  <a:cubicBezTo>
                    <a:pt x="132" y="46"/>
                    <a:pt x="133" y="45"/>
                    <a:pt x="134" y="45"/>
                  </a:cubicBezTo>
                  <a:cubicBezTo>
                    <a:pt x="134" y="45"/>
                    <a:pt x="135" y="46"/>
                    <a:pt x="136" y="46"/>
                  </a:cubicBezTo>
                  <a:cubicBezTo>
                    <a:pt x="146" y="57"/>
                    <a:pt x="146" y="57"/>
                    <a:pt x="146" y="57"/>
                  </a:cubicBezTo>
                  <a:cubicBezTo>
                    <a:pt x="147" y="58"/>
                    <a:pt x="147" y="59"/>
                    <a:pt x="146" y="60"/>
                  </a:cubicBezTo>
                  <a:cubicBezTo>
                    <a:pt x="136" y="71"/>
                    <a:pt x="136" y="71"/>
                    <a:pt x="136" y="71"/>
                  </a:cubicBezTo>
                  <a:cubicBezTo>
                    <a:pt x="135" y="71"/>
                    <a:pt x="134" y="72"/>
                    <a:pt x="134" y="72"/>
                  </a:cubicBezTo>
                  <a:cubicBezTo>
                    <a:pt x="133" y="72"/>
                    <a:pt x="132" y="71"/>
                    <a:pt x="132" y="71"/>
                  </a:cubicBezTo>
                  <a:cubicBezTo>
                    <a:pt x="121" y="60"/>
                    <a:pt x="121" y="60"/>
                    <a:pt x="121" y="60"/>
                  </a:cubicBezTo>
                  <a:cubicBezTo>
                    <a:pt x="121" y="60"/>
                    <a:pt x="121" y="59"/>
                    <a:pt x="121" y="59"/>
                  </a:cubicBezTo>
                  <a:cubicBezTo>
                    <a:pt x="121" y="58"/>
                    <a:pt x="121" y="57"/>
                    <a:pt x="121" y="57"/>
                  </a:cubicBezTo>
                  <a:close/>
                  <a:moveTo>
                    <a:pt x="146" y="156"/>
                  </a:moveTo>
                  <a:cubicBezTo>
                    <a:pt x="136" y="166"/>
                    <a:pt x="136" y="166"/>
                    <a:pt x="136" y="166"/>
                  </a:cubicBezTo>
                  <a:cubicBezTo>
                    <a:pt x="135" y="167"/>
                    <a:pt x="134" y="167"/>
                    <a:pt x="134" y="167"/>
                  </a:cubicBezTo>
                  <a:cubicBezTo>
                    <a:pt x="133" y="167"/>
                    <a:pt x="132" y="167"/>
                    <a:pt x="132" y="166"/>
                  </a:cubicBezTo>
                  <a:cubicBezTo>
                    <a:pt x="121" y="156"/>
                    <a:pt x="121" y="156"/>
                    <a:pt x="121" y="156"/>
                  </a:cubicBezTo>
                  <a:cubicBezTo>
                    <a:pt x="121" y="155"/>
                    <a:pt x="121" y="155"/>
                    <a:pt x="121" y="154"/>
                  </a:cubicBezTo>
                  <a:cubicBezTo>
                    <a:pt x="121" y="153"/>
                    <a:pt x="121" y="153"/>
                    <a:pt x="121" y="152"/>
                  </a:cubicBezTo>
                  <a:cubicBezTo>
                    <a:pt x="132" y="142"/>
                    <a:pt x="132" y="142"/>
                    <a:pt x="132" y="142"/>
                  </a:cubicBezTo>
                  <a:cubicBezTo>
                    <a:pt x="132" y="141"/>
                    <a:pt x="133" y="141"/>
                    <a:pt x="134" y="141"/>
                  </a:cubicBezTo>
                  <a:cubicBezTo>
                    <a:pt x="134" y="141"/>
                    <a:pt x="135" y="141"/>
                    <a:pt x="136" y="142"/>
                  </a:cubicBezTo>
                  <a:cubicBezTo>
                    <a:pt x="146" y="152"/>
                    <a:pt x="146" y="152"/>
                    <a:pt x="146" y="152"/>
                  </a:cubicBezTo>
                  <a:cubicBezTo>
                    <a:pt x="147" y="153"/>
                    <a:pt x="147" y="155"/>
                    <a:pt x="146" y="156"/>
                  </a:cubicBezTo>
                  <a:close/>
                  <a:moveTo>
                    <a:pt x="152" y="130"/>
                  </a:moveTo>
                  <a:cubicBezTo>
                    <a:pt x="110" y="130"/>
                    <a:pt x="110" y="130"/>
                    <a:pt x="110" y="130"/>
                  </a:cubicBezTo>
                  <a:cubicBezTo>
                    <a:pt x="109" y="130"/>
                    <a:pt x="108" y="130"/>
                    <a:pt x="107" y="129"/>
                  </a:cubicBezTo>
                  <a:cubicBezTo>
                    <a:pt x="107" y="127"/>
                    <a:pt x="107" y="126"/>
                    <a:pt x="108" y="125"/>
                  </a:cubicBezTo>
                  <a:cubicBezTo>
                    <a:pt x="127" y="107"/>
                    <a:pt x="127" y="107"/>
                    <a:pt x="127" y="107"/>
                  </a:cubicBezTo>
                  <a:cubicBezTo>
                    <a:pt x="108" y="88"/>
                    <a:pt x="108" y="88"/>
                    <a:pt x="108" y="88"/>
                  </a:cubicBezTo>
                  <a:cubicBezTo>
                    <a:pt x="107" y="87"/>
                    <a:pt x="107" y="86"/>
                    <a:pt x="107" y="85"/>
                  </a:cubicBezTo>
                  <a:cubicBezTo>
                    <a:pt x="108" y="83"/>
                    <a:pt x="109" y="83"/>
                    <a:pt x="110" y="83"/>
                  </a:cubicBezTo>
                  <a:cubicBezTo>
                    <a:pt x="152" y="83"/>
                    <a:pt x="152" y="83"/>
                    <a:pt x="152" y="83"/>
                  </a:cubicBezTo>
                  <a:cubicBezTo>
                    <a:pt x="153" y="83"/>
                    <a:pt x="153" y="83"/>
                    <a:pt x="154" y="84"/>
                  </a:cubicBezTo>
                  <a:cubicBezTo>
                    <a:pt x="175" y="104"/>
                    <a:pt x="175" y="104"/>
                    <a:pt x="175" y="104"/>
                  </a:cubicBezTo>
                  <a:cubicBezTo>
                    <a:pt x="175" y="105"/>
                    <a:pt x="176" y="106"/>
                    <a:pt x="176" y="107"/>
                  </a:cubicBezTo>
                  <a:cubicBezTo>
                    <a:pt x="176" y="107"/>
                    <a:pt x="175" y="108"/>
                    <a:pt x="175" y="109"/>
                  </a:cubicBezTo>
                  <a:cubicBezTo>
                    <a:pt x="154" y="130"/>
                    <a:pt x="154" y="130"/>
                    <a:pt x="154" y="130"/>
                  </a:cubicBezTo>
                  <a:cubicBezTo>
                    <a:pt x="153" y="130"/>
                    <a:pt x="153" y="130"/>
                    <a:pt x="152" y="130"/>
                  </a:cubicBezTo>
                  <a:close/>
                  <a:moveTo>
                    <a:pt x="205" y="178"/>
                  </a:moveTo>
                  <a:cubicBezTo>
                    <a:pt x="205" y="179"/>
                    <a:pt x="205" y="180"/>
                    <a:pt x="204" y="181"/>
                  </a:cubicBezTo>
                  <a:cubicBezTo>
                    <a:pt x="203" y="181"/>
                    <a:pt x="203" y="181"/>
                    <a:pt x="202" y="181"/>
                  </a:cubicBezTo>
                  <a:cubicBezTo>
                    <a:pt x="202" y="181"/>
                    <a:pt x="201" y="181"/>
                    <a:pt x="200" y="180"/>
                  </a:cubicBezTo>
                  <a:cubicBezTo>
                    <a:pt x="182" y="161"/>
                    <a:pt x="182" y="161"/>
                    <a:pt x="182" y="161"/>
                  </a:cubicBezTo>
                  <a:cubicBezTo>
                    <a:pt x="163" y="180"/>
                    <a:pt x="163" y="180"/>
                    <a:pt x="163" y="180"/>
                  </a:cubicBezTo>
                  <a:cubicBezTo>
                    <a:pt x="162" y="181"/>
                    <a:pt x="161" y="181"/>
                    <a:pt x="160" y="181"/>
                  </a:cubicBezTo>
                  <a:cubicBezTo>
                    <a:pt x="158" y="180"/>
                    <a:pt x="158" y="179"/>
                    <a:pt x="158" y="178"/>
                  </a:cubicBezTo>
                  <a:cubicBezTo>
                    <a:pt x="158" y="136"/>
                    <a:pt x="158" y="136"/>
                    <a:pt x="158" y="136"/>
                  </a:cubicBezTo>
                  <a:cubicBezTo>
                    <a:pt x="158" y="136"/>
                    <a:pt x="158" y="135"/>
                    <a:pt x="159" y="134"/>
                  </a:cubicBezTo>
                  <a:cubicBezTo>
                    <a:pt x="179" y="113"/>
                    <a:pt x="179" y="113"/>
                    <a:pt x="179" y="113"/>
                  </a:cubicBezTo>
                  <a:cubicBezTo>
                    <a:pt x="181" y="112"/>
                    <a:pt x="182" y="112"/>
                    <a:pt x="184" y="113"/>
                  </a:cubicBezTo>
                  <a:cubicBezTo>
                    <a:pt x="204" y="134"/>
                    <a:pt x="204" y="134"/>
                    <a:pt x="204" y="134"/>
                  </a:cubicBezTo>
                  <a:cubicBezTo>
                    <a:pt x="205" y="135"/>
                    <a:pt x="205" y="136"/>
                    <a:pt x="205" y="136"/>
                  </a:cubicBezTo>
                  <a:lnTo>
                    <a:pt x="205" y="178"/>
                  </a:lnTo>
                  <a:close/>
                  <a:moveTo>
                    <a:pt x="242" y="156"/>
                  </a:moveTo>
                  <a:cubicBezTo>
                    <a:pt x="231" y="166"/>
                    <a:pt x="231" y="166"/>
                    <a:pt x="231" y="166"/>
                  </a:cubicBezTo>
                  <a:cubicBezTo>
                    <a:pt x="231" y="167"/>
                    <a:pt x="230" y="167"/>
                    <a:pt x="229" y="167"/>
                  </a:cubicBezTo>
                  <a:cubicBezTo>
                    <a:pt x="229" y="167"/>
                    <a:pt x="228" y="167"/>
                    <a:pt x="227" y="166"/>
                  </a:cubicBezTo>
                  <a:cubicBezTo>
                    <a:pt x="217" y="156"/>
                    <a:pt x="217" y="156"/>
                    <a:pt x="217" y="156"/>
                  </a:cubicBezTo>
                  <a:cubicBezTo>
                    <a:pt x="216" y="155"/>
                    <a:pt x="216" y="155"/>
                    <a:pt x="216" y="154"/>
                  </a:cubicBezTo>
                  <a:cubicBezTo>
                    <a:pt x="216" y="153"/>
                    <a:pt x="216" y="153"/>
                    <a:pt x="217" y="152"/>
                  </a:cubicBezTo>
                  <a:cubicBezTo>
                    <a:pt x="227" y="142"/>
                    <a:pt x="227" y="142"/>
                    <a:pt x="227" y="142"/>
                  </a:cubicBezTo>
                  <a:cubicBezTo>
                    <a:pt x="228" y="141"/>
                    <a:pt x="229" y="141"/>
                    <a:pt x="229" y="141"/>
                  </a:cubicBezTo>
                  <a:cubicBezTo>
                    <a:pt x="230" y="141"/>
                    <a:pt x="231" y="141"/>
                    <a:pt x="231" y="142"/>
                  </a:cubicBezTo>
                  <a:cubicBezTo>
                    <a:pt x="242" y="152"/>
                    <a:pt x="242" y="152"/>
                    <a:pt x="242" y="152"/>
                  </a:cubicBezTo>
                  <a:cubicBezTo>
                    <a:pt x="243" y="153"/>
                    <a:pt x="243" y="155"/>
                    <a:pt x="242" y="156"/>
                  </a:cubicBezTo>
                  <a:close/>
                  <a:moveTo>
                    <a:pt x="253" y="83"/>
                  </a:moveTo>
                  <a:cubicBezTo>
                    <a:pt x="254" y="83"/>
                    <a:pt x="255" y="83"/>
                    <a:pt x="256" y="85"/>
                  </a:cubicBezTo>
                  <a:cubicBezTo>
                    <a:pt x="256" y="86"/>
                    <a:pt x="256" y="87"/>
                    <a:pt x="255" y="88"/>
                  </a:cubicBezTo>
                  <a:cubicBezTo>
                    <a:pt x="236" y="107"/>
                    <a:pt x="236" y="107"/>
                    <a:pt x="236" y="107"/>
                  </a:cubicBezTo>
                  <a:cubicBezTo>
                    <a:pt x="255" y="125"/>
                    <a:pt x="255" y="125"/>
                    <a:pt x="255" y="125"/>
                  </a:cubicBezTo>
                  <a:cubicBezTo>
                    <a:pt x="256" y="126"/>
                    <a:pt x="256" y="127"/>
                    <a:pt x="256" y="129"/>
                  </a:cubicBezTo>
                  <a:cubicBezTo>
                    <a:pt x="255" y="130"/>
                    <a:pt x="254" y="130"/>
                    <a:pt x="253" y="130"/>
                  </a:cubicBezTo>
                  <a:cubicBezTo>
                    <a:pt x="211" y="130"/>
                    <a:pt x="211" y="130"/>
                    <a:pt x="211" y="130"/>
                  </a:cubicBezTo>
                  <a:cubicBezTo>
                    <a:pt x="210" y="130"/>
                    <a:pt x="210" y="130"/>
                    <a:pt x="209" y="130"/>
                  </a:cubicBezTo>
                  <a:cubicBezTo>
                    <a:pt x="188" y="109"/>
                    <a:pt x="188" y="109"/>
                    <a:pt x="188" y="109"/>
                  </a:cubicBezTo>
                  <a:cubicBezTo>
                    <a:pt x="188" y="108"/>
                    <a:pt x="187" y="107"/>
                    <a:pt x="187" y="107"/>
                  </a:cubicBezTo>
                  <a:cubicBezTo>
                    <a:pt x="187" y="106"/>
                    <a:pt x="188" y="105"/>
                    <a:pt x="188" y="104"/>
                  </a:cubicBezTo>
                  <a:cubicBezTo>
                    <a:pt x="209" y="84"/>
                    <a:pt x="209" y="84"/>
                    <a:pt x="209" y="84"/>
                  </a:cubicBezTo>
                  <a:cubicBezTo>
                    <a:pt x="210" y="83"/>
                    <a:pt x="210" y="83"/>
                    <a:pt x="211" y="83"/>
                  </a:cubicBezTo>
                  <a:lnTo>
                    <a:pt x="253" y="83"/>
                  </a:lnTo>
                  <a:close/>
                  <a:moveTo>
                    <a:pt x="458" y="132"/>
                  </a:moveTo>
                  <a:cubicBezTo>
                    <a:pt x="376" y="132"/>
                    <a:pt x="376" y="132"/>
                    <a:pt x="376" y="132"/>
                  </a:cubicBezTo>
                  <a:cubicBezTo>
                    <a:pt x="376" y="80"/>
                    <a:pt x="376" y="80"/>
                    <a:pt x="376" y="80"/>
                  </a:cubicBezTo>
                  <a:cubicBezTo>
                    <a:pt x="452" y="80"/>
                    <a:pt x="452" y="80"/>
                    <a:pt x="452" y="80"/>
                  </a:cubicBezTo>
                  <a:cubicBezTo>
                    <a:pt x="452" y="66"/>
                    <a:pt x="452" y="66"/>
                    <a:pt x="452" y="66"/>
                  </a:cubicBezTo>
                  <a:cubicBezTo>
                    <a:pt x="376" y="66"/>
                    <a:pt x="376" y="66"/>
                    <a:pt x="376" y="66"/>
                  </a:cubicBezTo>
                  <a:cubicBezTo>
                    <a:pt x="376" y="17"/>
                    <a:pt x="376" y="17"/>
                    <a:pt x="376" y="17"/>
                  </a:cubicBezTo>
                  <a:cubicBezTo>
                    <a:pt x="458" y="17"/>
                    <a:pt x="458" y="17"/>
                    <a:pt x="458" y="17"/>
                  </a:cubicBezTo>
                  <a:cubicBezTo>
                    <a:pt x="458" y="2"/>
                    <a:pt x="458" y="2"/>
                    <a:pt x="458" y="2"/>
                  </a:cubicBezTo>
                  <a:cubicBezTo>
                    <a:pt x="359" y="2"/>
                    <a:pt x="359" y="2"/>
                    <a:pt x="359" y="2"/>
                  </a:cubicBezTo>
                  <a:cubicBezTo>
                    <a:pt x="359" y="147"/>
                    <a:pt x="359" y="147"/>
                    <a:pt x="359" y="147"/>
                  </a:cubicBezTo>
                  <a:cubicBezTo>
                    <a:pt x="458" y="147"/>
                    <a:pt x="458" y="147"/>
                    <a:pt x="458" y="147"/>
                  </a:cubicBezTo>
                  <a:lnTo>
                    <a:pt x="458" y="132"/>
                  </a:lnTo>
                  <a:close/>
                  <a:moveTo>
                    <a:pt x="399" y="192"/>
                  </a:moveTo>
                  <a:cubicBezTo>
                    <a:pt x="395" y="192"/>
                    <a:pt x="392" y="193"/>
                    <a:pt x="391" y="196"/>
                  </a:cubicBezTo>
                  <a:cubicBezTo>
                    <a:pt x="390" y="196"/>
                    <a:pt x="390" y="196"/>
                    <a:pt x="390" y="196"/>
                  </a:cubicBezTo>
                  <a:cubicBezTo>
                    <a:pt x="390" y="192"/>
                    <a:pt x="390" y="192"/>
                    <a:pt x="390" y="192"/>
                  </a:cubicBezTo>
                  <a:cubicBezTo>
                    <a:pt x="387" y="192"/>
                    <a:pt x="387" y="192"/>
                    <a:pt x="387" y="192"/>
                  </a:cubicBezTo>
                  <a:cubicBezTo>
                    <a:pt x="387" y="215"/>
                    <a:pt x="387" y="215"/>
                    <a:pt x="387" y="215"/>
                  </a:cubicBezTo>
                  <a:cubicBezTo>
                    <a:pt x="390" y="215"/>
                    <a:pt x="390" y="215"/>
                    <a:pt x="390" y="215"/>
                  </a:cubicBezTo>
                  <a:cubicBezTo>
                    <a:pt x="390" y="200"/>
                    <a:pt x="390" y="200"/>
                    <a:pt x="390" y="200"/>
                  </a:cubicBezTo>
                  <a:cubicBezTo>
                    <a:pt x="391" y="197"/>
                    <a:pt x="395" y="195"/>
                    <a:pt x="397" y="195"/>
                  </a:cubicBezTo>
                  <a:cubicBezTo>
                    <a:pt x="401" y="195"/>
                    <a:pt x="404" y="197"/>
                    <a:pt x="404" y="201"/>
                  </a:cubicBezTo>
                  <a:cubicBezTo>
                    <a:pt x="404" y="215"/>
                    <a:pt x="404" y="215"/>
                    <a:pt x="404" y="215"/>
                  </a:cubicBezTo>
                  <a:cubicBezTo>
                    <a:pt x="408" y="215"/>
                    <a:pt x="408" y="215"/>
                    <a:pt x="408" y="215"/>
                  </a:cubicBezTo>
                  <a:cubicBezTo>
                    <a:pt x="408" y="200"/>
                    <a:pt x="408" y="200"/>
                    <a:pt x="408" y="200"/>
                  </a:cubicBezTo>
                  <a:cubicBezTo>
                    <a:pt x="408" y="194"/>
                    <a:pt x="404" y="192"/>
                    <a:pt x="399" y="192"/>
                  </a:cubicBezTo>
                  <a:close/>
                  <a:moveTo>
                    <a:pt x="448" y="204"/>
                  </a:moveTo>
                  <a:cubicBezTo>
                    <a:pt x="448" y="197"/>
                    <a:pt x="445" y="191"/>
                    <a:pt x="437" y="191"/>
                  </a:cubicBezTo>
                  <a:cubicBezTo>
                    <a:pt x="430" y="191"/>
                    <a:pt x="426" y="197"/>
                    <a:pt x="426" y="203"/>
                  </a:cubicBezTo>
                  <a:cubicBezTo>
                    <a:pt x="426" y="212"/>
                    <a:pt x="431" y="216"/>
                    <a:pt x="439" y="216"/>
                  </a:cubicBezTo>
                  <a:cubicBezTo>
                    <a:pt x="441" y="216"/>
                    <a:pt x="445" y="215"/>
                    <a:pt x="447" y="213"/>
                  </a:cubicBezTo>
                  <a:cubicBezTo>
                    <a:pt x="447" y="210"/>
                    <a:pt x="447" y="210"/>
                    <a:pt x="447" y="210"/>
                  </a:cubicBezTo>
                  <a:cubicBezTo>
                    <a:pt x="446" y="210"/>
                    <a:pt x="446" y="210"/>
                    <a:pt x="446" y="210"/>
                  </a:cubicBezTo>
                  <a:cubicBezTo>
                    <a:pt x="444" y="212"/>
                    <a:pt x="441" y="213"/>
                    <a:pt x="439" y="213"/>
                  </a:cubicBezTo>
                  <a:cubicBezTo>
                    <a:pt x="435" y="213"/>
                    <a:pt x="432" y="211"/>
                    <a:pt x="431" y="208"/>
                  </a:cubicBezTo>
                  <a:cubicBezTo>
                    <a:pt x="430" y="207"/>
                    <a:pt x="430" y="206"/>
                    <a:pt x="430" y="204"/>
                  </a:cubicBezTo>
                  <a:cubicBezTo>
                    <a:pt x="430" y="204"/>
                    <a:pt x="430" y="204"/>
                    <a:pt x="430" y="204"/>
                  </a:cubicBezTo>
                  <a:lnTo>
                    <a:pt x="448" y="204"/>
                  </a:lnTo>
                  <a:close/>
                  <a:moveTo>
                    <a:pt x="437" y="194"/>
                  </a:moveTo>
                  <a:cubicBezTo>
                    <a:pt x="442" y="194"/>
                    <a:pt x="444" y="197"/>
                    <a:pt x="444" y="201"/>
                  </a:cubicBezTo>
                  <a:cubicBezTo>
                    <a:pt x="430" y="201"/>
                    <a:pt x="430" y="201"/>
                    <a:pt x="430" y="201"/>
                  </a:cubicBezTo>
                  <a:cubicBezTo>
                    <a:pt x="431" y="197"/>
                    <a:pt x="433" y="194"/>
                    <a:pt x="437" y="194"/>
                  </a:cubicBezTo>
                  <a:close/>
                  <a:moveTo>
                    <a:pt x="612" y="198"/>
                  </a:moveTo>
                  <a:cubicBezTo>
                    <a:pt x="612" y="196"/>
                    <a:pt x="614" y="194"/>
                    <a:pt x="617" y="194"/>
                  </a:cubicBezTo>
                  <a:cubicBezTo>
                    <a:pt x="621" y="194"/>
                    <a:pt x="623" y="196"/>
                    <a:pt x="624" y="197"/>
                  </a:cubicBezTo>
                  <a:cubicBezTo>
                    <a:pt x="625" y="197"/>
                    <a:pt x="625" y="197"/>
                    <a:pt x="625" y="197"/>
                  </a:cubicBezTo>
                  <a:cubicBezTo>
                    <a:pt x="625" y="193"/>
                    <a:pt x="625" y="193"/>
                    <a:pt x="625" y="193"/>
                  </a:cubicBezTo>
                  <a:cubicBezTo>
                    <a:pt x="624" y="193"/>
                    <a:pt x="621" y="192"/>
                    <a:pt x="617" y="192"/>
                  </a:cubicBezTo>
                  <a:cubicBezTo>
                    <a:pt x="611" y="192"/>
                    <a:pt x="608" y="194"/>
                    <a:pt x="608" y="198"/>
                  </a:cubicBezTo>
                  <a:cubicBezTo>
                    <a:pt x="608" y="206"/>
                    <a:pt x="622" y="204"/>
                    <a:pt x="622" y="209"/>
                  </a:cubicBezTo>
                  <a:cubicBezTo>
                    <a:pt x="622" y="212"/>
                    <a:pt x="621" y="213"/>
                    <a:pt x="617" y="213"/>
                  </a:cubicBezTo>
                  <a:cubicBezTo>
                    <a:pt x="614" y="213"/>
                    <a:pt x="611" y="211"/>
                    <a:pt x="609" y="210"/>
                  </a:cubicBezTo>
                  <a:cubicBezTo>
                    <a:pt x="608" y="210"/>
                    <a:pt x="608" y="210"/>
                    <a:pt x="608" y="210"/>
                  </a:cubicBezTo>
                  <a:cubicBezTo>
                    <a:pt x="608" y="213"/>
                    <a:pt x="608" y="213"/>
                    <a:pt x="608" y="213"/>
                  </a:cubicBezTo>
                  <a:cubicBezTo>
                    <a:pt x="610" y="215"/>
                    <a:pt x="613" y="216"/>
                    <a:pt x="617" y="216"/>
                  </a:cubicBezTo>
                  <a:cubicBezTo>
                    <a:pt x="623" y="216"/>
                    <a:pt x="626" y="213"/>
                    <a:pt x="626" y="209"/>
                  </a:cubicBezTo>
                  <a:cubicBezTo>
                    <a:pt x="626" y="201"/>
                    <a:pt x="612" y="203"/>
                    <a:pt x="612" y="198"/>
                  </a:cubicBezTo>
                  <a:close/>
                  <a:moveTo>
                    <a:pt x="418" y="184"/>
                  </a:moveTo>
                  <a:cubicBezTo>
                    <a:pt x="415" y="184"/>
                    <a:pt x="415" y="184"/>
                    <a:pt x="415" y="184"/>
                  </a:cubicBezTo>
                  <a:cubicBezTo>
                    <a:pt x="415" y="192"/>
                    <a:pt x="415" y="192"/>
                    <a:pt x="415" y="192"/>
                  </a:cubicBezTo>
                  <a:cubicBezTo>
                    <a:pt x="411" y="192"/>
                    <a:pt x="411" y="192"/>
                    <a:pt x="411" y="192"/>
                  </a:cubicBezTo>
                  <a:cubicBezTo>
                    <a:pt x="411" y="195"/>
                    <a:pt x="411" y="195"/>
                    <a:pt x="411" y="195"/>
                  </a:cubicBezTo>
                  <a:cubicBezTo>
                    <a:pt x="415" y="195"/>
                    <a:pt x="415" y="195"/>
                    <a:pt x="415" y="195"/>
                  </a:cubicBezTo>
                  <a:cubicBezTo>
                    <a:pt x="414" y="208"/>
                    <a:pt x="414" y="208"/>
                    <a:pt x="414" y="208"/>
                  </a:cubicBezTo>
                  <a:cubicBezTo>
                    <a:pt x="414" y="214"/>
                    <a:pt x="416" y="215"/>
                    <a:pt x="420" y="215"/>
                  </a:cubicBezTo>
                  <a:cubicBezTo>
                    <a:pt x="423" y="215"/>
                    <a:pt x="423" y="215"/>
                    <a:pt x="423" y="215"/>
                  </a:cubicBezTo>
                  <a:cubicBezTo>
                    <a:pt x="423" y="212"/>
                    <a:pt x="423" y="212"/>
                    <a:pt x="423" y="212"/>
                  </a:cubicBezTo>
                  <a:cubicBezTo>
                    <a:pt x="421" y="212"/>
                    <a:pt x="421" y="212"/>
                    <a:pt x="421" y="212"/>
                  </a:cubicBezTo>
                  <a:cubicBezTo>
                    <a:pt x="419" y="212"/>
                    <a:pt x="418" y="212"/>
                    <a:pt x="418" y="209"/>
                  </a:cubicBezTo>
                  <a:cubicBezTo>
                    <a:pt x="418" y="195"/>
                    <a:pt x="418" y="195"/>
                    <a:pt x="418" y="195"/>
                  </a:cubicBezTo>
                  <a:cubicBezTo>
                    <a:pt x="424" y="195"/>
                    <a:pt x="424" y="195"/>
                    <a:pt x="424" y="195"/>
                  </a:cubicBezTo>
                  <a:cubicBezTo>
                    <a:pt x="424" y="192"/>
                    <a:pt x="424" y="192"/>
                    <a:pt x="424" y="192"/>
                  </a:cubicBezTo>
                  <a:cubicBezTo>
                    <a:pt x="418" y="192"/>
                    <a:pt x="418" y="192"/>
                    <a:pt x="418" y="192"/>
                  </a:cubicBezTo>
                  <a:lnTo>
                    <a:pt x="418" y="18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7">
              <a:extLst>
                <a:ext uri="{FF2B5EF4-FFF2-40B4-BE49-F238E27FC236}">
                  <a16:creationId xmlns:a16="http://schemas.microsoft.com/office/drawing/2014/main" id="{6DA942FB-96CC-4196-8E44-56F75D6D3625}"/>
                </a:ext>
              </a:extLst>
            </p:cNvPr>
            <p:cNvSpPr>
              <a:spLocks/>
            </p:cNvSpPr>
            <p:nvPr userDrawn="1"/>
          </p:nvSpPr>
          <p:spPr bwMode="auto">
            <a:xfrm>
              <a:off x="5568"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0 w 129"/>
                <a:gd name="T13" fmla="*/ 83 h 189"/>
                <a:gd name="T14" fmla="*/ 120 w 129"/>
                <a:gd name="T15" fmla="*/ 102 h 189"/>
                <a:gd name="T16" fmla="*/ 22 w 129"/>
                <a:gd name="T17" fmla="*/ 102 h 189"/>
                <a:gd name="T18" fmla="*/ 22 w 129"/>
                <a:gd name="T19" fmla="*/ 170 h 189"/>
                <a:gd name="T20" fmla="*/ 128 w 129"/>
                <a:gd name="T21" fmla="*/ 170 h 189"/>
                <a:gd name="T22" fmla="*/ 128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0" y="83"/>
                  </a:lnTo>
                  <a:lnTo>
                    <a:pt x="120" y="102"/>
                  </a:lnTo>
                  <a:lnTo>
                    <a:pt x="22" y="102"/>
                  </a:lnTo>
                  <a:lnTo>
                    <a:pt x="22" y="170"/>
                  </a:lnTo>
                  <a:lnTo>
                    <a:pt x="128" y="170"/>
                  </a:lnTo>
                  <a:lnTo>
                    <a:pt x="128"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8">
              <a:extLst>
                <a:ext uri="{FF2B5EF4-FFF2-40B4-BE49-F238E27FC236}">
                  <a16:creationId xmlns:a16="http://schemas.microsoft.com/office/drawing/2014/main" id="{2F5805DC-94DF-4E16-A436-80971992C8CC}"/>
                </a:ext>
              </a:extLst>
            </p:cNvPr>
            <p:cNvSpPr>
              <a:spLocks/>
            </p:cNvSpPr>
            <p:nvPr userDrawn="1"/>
          </p:nvSpPr>
          <p:spPr bwMode="auto">
            <a:xfrm>
              <a:off x="5726" y="2074"/>
              <a:ext cx="118"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4"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6"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9">
              <a:extLst>
                <a:ext uri="{FF2B5EF4-FFF2-40B4-BE49-F238E27FC236}">
                  <a16:creationId xmlns:a16="http://schemas.microsoft.com/office/drawing/2014/main" id="{BE6B431A-A9A4-436A-ADD2-14E072ADCB3F}"/>
                </a:ext>
              </a:extLst>
            </p:cNvPr>
            <p:cNvSpPr>
              <a:spLocks/>
            </p:cNvSpPr>
            <p:nvPr userDrawn="1"/>
          </p:nvSpPr>
          <p:spPr bwMode="auto">
            <a:xfrm>
              <a:off x="5860" y="2030"/>
              <a:ext cx="73"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7 w 57"/>
                <a:gd name="T21" fmla="*/ 48 h 138"/>
                <a:gd name="T22" fmla="*/ 0 w 57"/>
                <a:gd name="T23" fmla="*/ 48 h 138"/>
                <a:gd name="T24" fmla="*/ 0 w 57"/>
                <a:gd name="T25" fmla="*/ 35 h 138"/>
                <a:gd name="T26" fmla="*/ 17 w 57"/>
                <a:gd name="T27" fmla="*/ 35 h 138"/>
                <a:gd name="T28" fmla="*/ 17 w 57"/>
                <a:gd name="T29" fmla="*/ 0 h 138"/>
                <a:gd name="T30" fmla="*/ 33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2"/>
                    <a:pt x="16" y="108"/>
                  </a:cubicBezTo>
                  <a:cubicBezTo>
                    <a:pt x="17" y="48"/>
                    <a:pt x="17" y="48"/>
                    <a:pt x="17" y="48"/>
                  </a:cubicBezTo>
                  <a:cubicBezTo>
                    <a:pt x="0" y="48"/>
                    <a:pt x="0" y="48"/>
                    <a:pt x="0" y="48"/>
                  </a:cubicBezTo>
                  <a:cubicBezTo>
                    <a:pt x="0" y="35"/>
                    <a:pt x="0" y="35"/>
                    <a:pt x="0" y="35"/>
                  </a:cubicBezTo>
                  <a:cubicBezTo>
                    <a:pt x="17" y="35"/>
                    <a:pt x="17" y="35"/>
                    <a:pt x="17" y="35"/>
                  </a:cubicBezTo>
                  <a:cubicBezTo>
                    <a:pt x="17" y="0"/>
                    <a:pt x="17" y="0"/>
                    <a:pt x="17" y="0"/>
                  </a:cubicBezTo>
                  <a:cubicBezTo>
                    <a:pt x="33" y="0"/>
                    <a:pt x="33" y="0"/>
                    <a:pt x="33"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0">
              <a:extLst>
                <a:ext uri="{FF2B5EF4-FFF2-40B4-BE49-F238E27FC236}">
                  <a16:creationId xmlns:a16="http://schemas.microsoft.com/office/drawing/2014/main" id="{CCAA985F-27CC-42F3-9959-55DF120AE98C}"/>
                </a:ext>
              </a:extLst>
            </p:cNvPr>
            <p:cNvSpPr>
              <a:spLocks noEditPoints="1"/>
            </p:cNvSpPr>
            <p:nvPr userDrawn="1"/>
          </p:nvSpPr>
          <p:spPr bwMode="auto">
            <a:xfrm>
              <a:off x="5952" y="2073"/>
              <a:ext cx="127" cy="140"/>
            </a:xfrm>
            <a:custGeom>
              <a:avLst/>
              <a:gdLst>
                <a:gd name="T0" fmla="*/ 17 w 98"/>
                <a:gd name="T1" fmla="*/ 55 h 108"/>
                <a:gd name="T2" fmla="*/ 17 w 98"/>
                <a:gd name="T3" fmla="*/ 56 h 108"/>
                <a:gd name="T4" fmla="*/ 19 w 98"/>
                <a:gd name="T5" fmla="*/ 72 h 108"/>
                <a:gd name="T6" fmla="*/ 55 w 98"/>
                <a:gd name="T7" fmla="*/ 94 h 108"/>
                <a:gd name="T8" fmla="*/ 89 w 98"/>
                <a:gd name="T9" fmla="*/ 83 h 108"/>
                <a:gd name="T10" fmla="*/ 93 w 98"/>
                <a:gd name="T11" fmla="*/ 83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4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3"/>
                    <a:pt x="17" y="68"/>
                    <a:pt x="19" y="72"/>
                  </a:cubicBezTo>
                  <a:cubicBezTo>
                    <a:pt x="25" y="86"/>
                    <a:pt x="37" y="94"/>
                    <a:pt x="55" y="94"/>
                  </a:cubicBezTo>
                  <a:cubicBezTo>
                    <a:pt x="66" y="94"/>
                    <a:pt x="79" y="90"/>
                    <a:pt x="89" y="83"/>
                  </a:cubicBezTo>
                  <a:cubicBezTo>
                    <a:pt x="93" y="83"/>
                    <a:pt x="93" y="83"/>
                    <a:pt x="93" y="83"/>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4"/>
                    <a:pt x="49" y="14"/>
                  </a:cubicBezTo>
                  <a:cubicBezTo>
                    <a:pt x="30" y="14"/>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1">
              <a:extLst>
                <a:ext uri="{FF2B5EF4-FFF2-40B4-BE49-F238E27FC236}">
                  <a16:creationId xmlns:a16="http://schemas.microsoft.com/office/drawing/2014/main" id="{468E471A-A9F0-41CC-B94E-DE4889451AD4}"/>
                </a:ext>
              </a:extLst>
            </p:cNvPr>
            <p:cNvSpPr>
              <a:spLocks/>
            </p:cNvSpPr>
            <p:nvPr userDrawn="1"/>
          </p:nvSpPr>
          <p:spPr bwMode="auto">
            <a:xfrm>
              <a:off x="6106"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2">
              <a:extLst>
                <a:ext uri="{FF2B5EF4-FFF2-40B4-BE49-F238E27FC236}">
                  <a16:creationId xmlns:a16="http://schemas.microsoft.com/office/drawing/2014/main" id="{F77FDB84-A4B2-4F5B-8E17-A11D993FF971}"/>
                </a:ext>
              </a:extLst>
            </p:cNvPr>
            <p:cNvSpPr>
              <a:spLocks noEditPoints="1"/>
            </p:cNvSpPr>
            <p:nvPr userDrawn="1"/>
          </p:nvSpPr>
          <p:spPr bwMode="auto">
            <a:xfrm>
              <a:off x="6200" y="2073"/>
              <a:ext cx="129" cy="193"/>
            </a:xfrm>
            <a:custGeom>
              <a:avLst/>
              <a:gdLst>
                <a:gd name="T0" fmla="*/ 0 w 100"/>
                <a:gd name="T1" fmla="*/ 2 h 149"/>
                <a:gd name="T2" fmla="*/ 17 w 100"/>
                <a:gd name="T3" fmla="*/ 2 h 149"/>
                <a:gd name="T4" fmla="*/ 17 w 100"/>
                <a:gd name="T5" fmla="*/ 15 h 149"/>
                <a:gd name="T6" fmla="*/ 19 w 100"/>
                <a:gd name="T7" fmla="*/ 15 h 149"/>
                <a:gd name="T8" fmla="*/ 50 w 100"/>
                <a:gd name="T9" fmla="*/ 0 h 149"/>
                <a:gd name="T10" fmla="*/ 100 w 100"/>
                <a:gd name="T11" fmla="*/ 52 h 149"/>
                <a:gd name="T12" fmla="*/ 49 w 100"/>
                <a:gd name="T13" fmla="*/ 107 h 149"/>
                <a:gd name="T14" fmla="*/ 19 w 100"/>
                <a:gd name="T15" fmla="*/ 90 h 149"/>
                <a:gd name="T16" fmla="*/ 17 w 100"/>
                <a:gd name="T17" fmla="*/ 90 h 149"/>
                <a:gd name="T18" fmla="*/ 17 w 100"/>
                <a:gd name="T19" fmla="*/ 149 h 149"/>
                <a:gd name="T20" fmla="*/ 0 w 100"/>
                <a:gd name="T21" fmla="*/ 149 h 149"/>
                <a:gd name="T22" fmla="*/ 0 w 100"/>
                <a:gd name="T23" fmla="*/ 2 h 149"/>
                <a:gd name="T24" fmla="*/ 17 w 100"/>
                <a:gd name="T25" fmla="*/ 42 h 149"/>
                <a:gd name="T26" fmla="*/ 17 w 100"/>
                <a:gd name="T27" fmla="*/ 72 h 149"/>
                <a:gd name="T28" fmla="*/ 46 w 100"/>
                <a:gd name="T29" fmla="*/ 93 h 149"/>
                <a:gd name="T30" fmla="*/ 83 w 100"/>
                <a:gd name="T31" fmla="*/ 52 h 149"/>
                <a:gd name="T32" fmla="*/ 47 w 100"/>
                <a:gd name="T33" fmla="*/ 14 h 149"/>
                <a:gd name="T34" fmla="*/ 17 w 100"/>
                <a:gd name="T35"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9">
                  <a:moveTo>
                    <a:pt x="0" y="2"/>
                  </a:moveTo>
                  <a:cubicBezTo>
                    <a:pt x="17" y="2"/>
                    <a:pt x="17" y="2"/>
                    <a:pt x="17" y="2"/>
                  </a:cubicBezTo>
                  <a:cubicBezTo>
                    <a:pt x="17" y="15"/>
                    <a:pt x="17" y="15"/>
                    <a:pt x="17" y="15"/>
                  </a:cubicBezTo>
                  <a:cubicBezTo>
                    <a:pt x="19" y="15"/>
                    <a:pt x="19" y="15"/>
                    <a:pt x="19" y="15"/>
                  </a:cubicBezTo>
                  <a:cubicBezTo>
                    <a:pt x="24" y="6"/>
                    <a:pt x="36" y="0"/>
                    <a:pt x="50" y="0"/>
                  </a:cubicBezTo>
                  <a:cubicBezTo>
                    <a:pt x="80" y="0"/>
                    <a:pt x="100" y="21"/>
                    <a:pt x="100" y="52"/>
                  </a:cubicBezTo>
                  <a:cubicBezTo>
                    <a:pt x="100" y="85"/>
                    <a:pt x="77" y="107"/>
                    <a:pt x="49" y="107"/>
                  </a:cubicBezTo>
                  <a:cubicBezTo>
                    <a:pt x="38" y="107"/>
                    <a:pt x="24" y="101"/>
                    <a:pt x="19" y="90"/>
                  </a:cubicBezTo>
                  <a:cubicBezTo>
                    <a:pt x="17" y="90"/>
                    <a:pt x="17" y="90"/>
                    <a:pt x="17" y="90"/>
                  </a:cubicBezTo>
                  <a:cubicBezTo>
                    <a:pt x="17" y="149"/>
                    <a:pt x="17" y="149"/>
                    <a:pt x="17" y="149"/>
                  </a:cubicBezTo>
                  <a:cubicBezTo>
                    <a:pt x="0" y="149"/>
                    <a:pt x="0" y="149"/>
                    <a:pt x="0" y="149"/>
                  </a:cubicBezTo>
                  <a:lnTo>
                    <a:pt x="0" y="2"/>
                  </a:lnTo>
                  <a:close/>
                  <a:moveTo>
                    <a:pt x="17" y="42"/>
                  </a:moveTo>
                  <a:cubicBezTo>
                    <a:pt x="17" y="72"/>
                    <a:pt x="17" y="72"/>
                    <a:pt x="17" y="72"/>
                  </a:cubicBezTo>
                  <a:cubicBezTo>
                    <a:pt x="17" y="85"/>
                    <a:pt x="32" y="93"/>
                    <a:pt x="46" y="93"/>
                  </a:cubicBezTo>
                  <a:cubicBezTo>
                    <a:pt x="66" y="93"/>
                    <a:pt x="83" y="80"/>
                    <a:pt x="83" y="52"/>
                  </a:cubicBezTo>
                  <a:cubicBezTo>
                    <a:pt x="83" y="28"/>
                    <a:pt x="67" y="14"/>
                    <a:pt x="47" y="14"/>
                  </a:cubicBezTo>
                  <a:cubicBezTo>
                    <a:pt x="32" y="14"/>
                    <a:pt x="17" y="26"/>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3">
              <a:extLst>
                <a:ext uri="{FF2B5EF4-FFF2-40B4-BE49-F238E27FC236}">
                  <a16:creationId xmlns:a16="http://schemas.microsoft.com/office/drawing/2014/main" id="{DDA1E833-746D-4E5E-84EE-F470A0CC3B35}"/>
                </a:ext>
              </a:extLst>
            </p:cNvPr>
            <p:cNvSpPr>
              <a:spLocks/>
            </p:cNvSpPr>
            <p:nvPr userDrawn="1"/>
          </p:nvSpPr>
          <p:spPr bwMode="auto">
            <a:xfrm>
              <a:off x="6357"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4">
              <a:extLst>
                <a:ext uri="{FF2B5EF4-FFF2-40B4-BE49-F238E27FC236}">
                  <a16:creationId xmlns:a16="http://schemas.microsoft.com/office/drawing/2014/main" id="{FDF19870-25E4-4360-B3A1-11A8DFBEA95C}"/>
                </a:ext>
              </a:extLst>
            </p:cNvPr>
            <p:cNvSpPr>
              <a:spLocks noEditPoints="1"/>
            </p:cNvSpPr>
            <p:nvPr userDrawn="1"/>
          </p:nvSpPr>
          <p:spPr bwMode="auto">
            <a:xfrm>
              <a:off x="6451"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5">
              <a:extLst>
                <a:ext uri="{FF2B5EF4-FFF2-40B4-BE49-F238E27FC236}">
                  <a16:creationId xmlns:a16="http://schemas.microsoft.com/office/drawing/2014/main" id="{B2F5822E-4E39-4D64-B22E-775DF081D4CB}"/>
                </a:ext>
              </a:extLst>
            </p:cNvPr>
            <p:cNvSpPr>
              <a:spLocks/>
            </p:cNvSpPr>
            <p:nvPr userDrawn="1"/>
          </p:nvSpPr>
          <p:spPr bwMode="auto">
            <a:xfrm>
              <a:off x="6501" y="2074"/>
              <a:ext cx="103" cy="139"/>
            </a:xfrm>
            <a:custGeom>
              <a:avLst/>
              <a:gdLst>
                <a:gd name="T0" fmla="*/ 0 w 80"/>
                <a:gd name="T1" fmla="*/ 79 h 107"/>
                <a:gd name="T2" fmla="*/ 6 w 80"/>
                <a:gd name="T3" fmla="*/ 79 h 107"/>
                <a:gd name="T4" fmla="*/ 39 w 80"/>
                <a:gd name="T5" fmla="*/ 94 h 107"/>
                <a:gd name="T6" fmla="*/ 64 w 80"/>
                <a:gd name="T7" fmla="*/ 78 h 107"/>
                <a:gd name="T8" fmla="*/ 1 w 80"/>
                <a:gd name="T9" fmla="*/ 29 h 107"/>
                <a:gd name="T10" fmla="*/ 42 w 80"/>
                <a:gd name="T11" fmla="*/ 0 h 107"/>
                <a:gd name="T12" fmla="*/ 74 w 80"/>
                <a:gd name="T13" fmla="*/ 8 h 107"/>
                <a:gd name="T14" fmla="*/ 74 w 80"/>
                <a:gd name="T15" fmla="*/ 24 h 107"/>
                <a:gd name="T16" fmla="*/ 70 w 80"/>
                <a:gd name="T17" fmla="*/ 24 h 107"/>
                <a:gd name="T18" fmla="*/ 42 w 80"/>
                <a:gd name="T19" fmla="*/ 12 h 107"/>
                <a:gd name="T20" fmla="*/ 17 w 80"/>
                <a:gd name="T21" fmla="*/ 26 h 107"/>
                <a:gd name="T22" fmla="*/ 80 w 80"/>
                <a:gd name="T23" fmla="*/ 77 h 107"/>
                <a:gd name="T24" fmla="*/ 39 w 80"/>
                <a:gd name="T25" fmla="*/ 107 h 107"/>
                <a:gd name="T26" fmla="*/ 0 w 80"/>
                <a:gd name="T27" fmla="*/ 95 h 107"/>
                <a:gd name="T28" fmla="*/ 0 w 80"/>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7">
                  <a:moveTo>
                    <a:pt x="0" y="79"/>
                  </a:moveTo>
                  <a:cubicBezTo>
                    <a:pt x="6" y="79"/>
                    <a:pt x="6" y="79"/>
                    <a:pt x="6" y="79"/>
                  </a:cubicBezTo>
                  <a:cubicBezTo>
                    <a:pt x="11" y="87"/>
                    <a:pt x="26" y="94"/>
                    <a:pt x="39" y="94"/>
                  </a:cubicBezTo>
                  <a:cubicBezTo>
                    <a:pt x="55" y="94"/>
                    <a:pt x="64" y="89"/>
                    <a:pt x="64" y="78"/>
                  </a:cubicBezTo>
                  <a:cubicBezTo>
                    <a:pt x="64" y="57"/>
                    <a:pt x="1" y="64"/>
                    <a:pt x="1" y="29"/>
                  </a:cubicBezTo>
                  <a:cubicBezTo>
                    <a:pt x="1" y="11"/>
                    <a:pt x="14" y="0"/>
                    <a:pt x="42" y="0"/>
                  </a:cubicBezTo>
                  <a:cubicBezTo>
                    <a:pt x="57" y="0"/>
                    <a:pt x="69" y="4"/>
                    <a:pt x="74" y="8"/>
                  </a:cubicBezTo>
                  <a:cubicBezTo>
                    <a:pt x="74" y="24"/>
                    <a:pt x="74" y="24"/>
                    <a:pt x="74" y="24"/>
                  </a:cubicBezTo>
                  <a:cubicBezTo>
                    <a:pt x="70" y="24"/>
                    <a:pt x="70" y="24"/>
                    <a:pt x="70" y="24"/>
                  </a:cubicBezTo>
                  <a:cubicBezTo>
                    <a:pt x="66" y="20"/>
                    <a:pt x="56" y="12"/>
                    <a:pt x="42" y="12"/>
                  </a:cubicBezTo>
                  <a:cubicBezTo>
                    <a:pt x="24" y="12"/>
                    <a:pt x="17" y="18"/>
                    <a:pt x="17" y="26"/>
                  </a:cubicBezTo>
                  <a:cubicBezTo>
                    <a:pt x="17" y="51"/>
                    <a:pt x="80" y="41"/>
                    <a:pt x="80" y="77"/>
                  </a:cubicBezTo>
                  <a:cubicBezTo>
                    <a:pt x="80" y="96"/>
                    <a:pt x="68" y="107"/>
                    <a:pt x="39" y="107"/>
                  </a:cubicBezTo>
                  <a:cubicBezTo>
                    <a:pt x="23" y="107"/>
                    <a:pt x="10"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6">
              <a:extLst>
                <a:ext uri="{FF2B5EF4-FFF2-40B4-BE49-F238E27FC236}">
                  <a16:creationId xmlns:a16="http://schemas.microsoft.com/office/drawing/2014/main" id="{DF73BFC1-C63E-4A46-9F5E-4F6CB9C5FCB4}"/>
                </a:ext>
              </a:extLst>
            </p:cNvPr>
            <p:cNvSpPr>
              <a:spLocks noEditPoints="1"/>
            </p:cNvSpPr>
            <p:nvPr userDrawn="1"/>
          </p:nvSpPr>
          <p:spPr bwMode="auto">
            <a:xfrm>
              <a:off x="6621" y="2073"/>
              <a:ext cx="125" cy="140"/>
            </a:xfrm>
            <a:custGeom>
              <a:avLst/>
              <a:gdLst>
                <a:gd name="T0" fmla="*/ 16 w 97"/>
                <a:gd name="T1" fmla="*/ 55 h 108"/>
                <a:gd name="T2" fmla="*/ 16 w 97"/>
                <a:gd name="T3" fmla="*/ 56 h 108"/>
                <a:gd name="T4" fmla="*/ 19 w 97"/>
                <a:gd name="T5" fmla="*/ 72 h 108"/>
                <a:gd name="T6" fmla="*/ 55 w 97"/>
                <a:gd name="T7" fmla="*/ 94 h 108"/>
                <a:gd name="T8" fmla="*/ 88 w 97"/>
                <a:gd name="T9" fmla="*/ 83 h 108"/>
                <a:gd name="T10" fmla="*/ 92 w 97"/>
                <a:gd name="T11" fmla="*/ 83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4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3"/>
                    <a:pt x="17" y="68"/>
                    <a:pt x="19" y="72"/>
                  </a:cubicBezTo>
                  <a:cubicBezTo>
                    <a:pt x="25" y="86"/>
                    <a:pt x="36" y="94"/>
                    <a:pt x="55" y="94"/>
                  </a:cubicBezTo>
                  <a:cubicBezTo>
                    <a:pt x="65" y="94"/>
                    <a:pt x="78" y="90"/>
                    <a:pt x="88" y="83"/>
                  </a:cubicBezTo>
                  <a:cubicBezTo>
                    <a:pt x="92" y="83"/>
                    <a:pt x="92" y="83"/>
                    <a:pt x="92" y="83"/>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4"/>
                    <a:pt x="49" y="14"/>
                  </a:cubicBezTo>
                  <a:cubicBezTo>
                    <a:pt x="30" y="14"/>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47">
              <a:extLst>
                <a:ext uri="{FF2B5EF4-FFF2-40B4-BE49-F238E27FC236}">
                  <a16:creationId xmlns:a16="http://schemas.microsoft.com/office/drawing/2014/main" id="{2B661471-FABA-4ECA-B73E-F8ECF15A3516}"/>
                </a:ext>
              </a:extLst>
            </p:cNvPr>
            <p:cNvSpPr>
              <a:spLocks/>
            </p:cNvSpPr>
            <p:nvPr userDrawn="1"/>
          </p:nvSpPr>
          <p:spPr bwMode="auto">
            <a:xfrm>
              <a:off x="6841"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48">
              <a:extLst>
                <a:ext uri="{FF2B5EF4-FFF2-40B4-BE49-F238E27FC236}">
                  <a16:creationId xmlns:a16="http://schemas.microsoft.com/office/drawing/2014/main" id="{34FB3B98-7C97-4052-9762-E3E2402EA45B}"/>
                </a:ext>
              </a:extLst>
            </p:cNvPr>
            <p:cNvSpPr>
              <a:spLocks/>
            </p:cNvSpPr>
            <p:nvPr userDrawn="1"/>
          </p:nvSpPr>
          <p:spPr bwMode="auto">
            <a:xfrm>
              <a:off x="6995" y="2074"/>
              <a:ext cx="101" cy="139"/>
            </a:xfrm>
            <a:custGeom>
              <a:avLst/>
              <a:gdLst>
                <a:gd name="T0" fmla="*/ 0 w 79"/>
                <a:gd name="T1" fmla="*/ 79 h 107"/>
                <a:gd name="T2" fmla="*/ 5 w 79"/>
                <a:gd name="T3" fmla="*/ 79 h 107"/>
                <a:gd name="T4" fmla="*/ 38 w 79"/>
                <a:gd name="T5" fmla="*/ 94 h 107"/>
                <a:gd name="T6" fmla="*/ 63 w 79"/>
                <a:gd name="T7" fmla="*/ 78 h 107"/>
                <a:gd name="T8" fmla="*/ 0 w 79"/>
                <a:gd name="T9" fmla="*/ 29 h 107"/>
                <a:gd name="T10" fmla="*/ 41 w 79"/>
                <a:gd name="T11" fmla="*/ 0 h 107"/>
                <a:gd name="T12" fmla="*/ 74 w 79"/>
                <a:gd name="T13" fmla="*/ 8 h 107"/>
                <a:gd name="T14" fmla="*/ 74 w 79"/>
                <a:gd name="T15" fmla="*/ 24 h 107"/>
                <a:gd name="T16" fmla="*/ 69 w 79"/>
                <a:gd name="T17" fmla="*/ 24 h 107"/>
                <a:gd name="T18" fmla="*/ 41 w 79"/>
                <a:gd name="T19" fmla="*/ 12 h 107"/>
                <a:gd name="T20" fmla="*/ 16 w 79"/>
                <a:gd name="T21" fmla="*/ 26 h 107"/>
                <a:gd name="T22" fmla="*/ 79 w 79"/>
                <a:gd name="T23" fmla="*/ 77 h 107"/>
                <a:gd name="T24" fmla="*/ 38 w 79"/>
                <a:gd name="T25" fmla="*/ 107 h 107"/>
                <a:gd name="T26" fmla="*/ 0 w 79"/>
                <a:gd name="T27" fmla="*/ 95 h 107"/>
                <a:gd name="T28" fmla="*/ 0 w 79"/>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7">
                  <a:moveTo>
                    <a:pt x="0" y="79"/>
                  </a:moveTo>
                  <a:cubicBezTo>
                    <a:pt x="5" y="79"/>
                    <a:pt x="5" y="79"/>
                    <a:pt x="5" y="79"/>
                  </a:cubicBezTo>
                  <a:cubicBezTo>
                    <a:pt x="11" y="87"/>
                    <a:pt x="25" y="94"/>
                    <a:pt x="38" y="94"/>
                  </a:cubicBezTo>
                  <a:cubicBezTo>
                    <a:pt x="55" y="94"/>
                    <a:pt x="63" y="89"/>
                    <a:pt x="63" y="78"/>
                  </a:cubicBezTo>
                  <a:cubicBezTo>
                    <a:pt x="63" y="57"/>
                    <a:pt x="0" y="64"/>
                    <a:pt x="0" y="29"/>
                  </a:cubicBezTo>
                  <a:cubicBezTo>
                    <a:pt x="0" y="11"/>
                    <a:pt x="13" y="0"/>
                    <a:pt x="41" y="0"/>
                  </a:cubicBezTo>
                  <a:cubicBezTo>
                    <a:pt x="57" y="0"/>
                    <a:pt x="68" y="4"/>
                    <a:pt x="74" y="8"/>
                  </a:cubicBezTo>
                  <a:cubicBezTo>
                    <a:pt x="74" y="24"/>
                    <a:pt x="74" y="24"/>
                    <a:pt x="74" y="24"/>
                  </a:cubicBezTo>
                  <a:cubicBezTo>
                    <a:pt x="69" y="24"/>
                    <a:pt x="69" y="24"/>
                    <a:pt x="69" y="24"/>
                  </a:cubicBezTo>
                  <a:cubicBezTo>
                    <a:pt x="65" y="20"/>
                    <a:pt x="56" y="12"/>
                    <a:pt x="41" y="12"/>
                  </a:cubicBezTo>
                  <a:cubicBezTo>
                    <a:pt x="24" y="12"/>
                    <a:pt x="16" y="18"/>
                    <a:pt x="16" y="26"/>
                  </a:cubicBezTo>
                  <a:cubicBezTo>
                    <a:pt x="16" y="51"/>
                    <a:pt x="79" y="41"/>
                    <a:pt x="79" y="77"/>
                  </a:cubicBezTo>
                  <a:cubicBezTo>
                    <a:pt x="79" y="96"/>
                    <a:pt x="67" y="107"/>
                    <a:pt x="38" y="107"/>
                  </a:cubicBezTo>
                  <a:cubicBezTo>
                    <a:pt x="23" y="107"/>
                    <a:pt x="9"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9">
              <a:extLst>
                <a:ext uri="{FF2B5EF4-FFF2-40B4-BE49-F238E27FC236}">
                  <a16:creationId xmlns:a16="http://schemas.microsoft.com/office/drawing/2014/main" id="{0CCD6502-CE0A-4EC7-8F4A-FFC8811DFA79}"/>
                </a:ext>
              </a:extLst>
            </p:cNvPr>
            <p:cNvSpPr>
              <a:spLocks/>
            </p:cNvSpPr>
            <p:nvPr userDrawn="1"/>
          </p:nvSpPr>
          <p:spPr bwMode="auto">
            <a:xfrm>
              <a:off x="71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2"/>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0">
              <a:extLst>
                <a:ext uri="{FF2B5EF4-FFF2-40B4-BE49-F238E27FC236}">
                  <a16:creationId xmlns:a16="http://schemas.microsoft.com/office/drawing/2014/main" id="{260CF930-2A16-46B3-8A42-74F786D6A0A1}"/>
                </a:ext>
              </a:extLst>
            </p:cNvPr>
            <p:cNvSpPr>
              <a:spLocks noEditPoints="1"/>
            </p:cNvSpPr>
            <p:nvPr userDrawn="1"/>
          </p:nvSpPr>
          <p:spPr bwMode="auto">
            <a:xfrm>
              <a:off x="7203" y="2073"/>
              <a:ext cx="134" cy="140"/>
            </a:xfrm>
            <a:custGeom>
              <a:avLst/>
              <a:gdLst>
                <a:gd name="T0" fmla="*/ 51 w 104"/>
                <a:gd name="T1" fmla="*/ 0 h 108"/>
                <a:gd name="T2" fmla="*/ 104 w 104"/>
                <a:gd name="T3" fmla="*/ 53 h 108"/>
                <a:gd name="T4" fmla="*/ 51 w 104"/>
                <a:gd name="T5" fmla="*/ 108 h 108"/>
                <a:gd name="T6" fmla="*/ 0 w 104"/>
                <a:gd name="T7" fmla="*/ 54 h 108"/>
                <a:gd name="T8" fmla="*/ 51 w 104"/>
                <a:gd name="T9" fmla="*/ 0 h 108"/>
                <a:gd name="T10" fmla="*/ 51 w 104"/>
                <a:gd name="T11" fmla="*/ 94 h 108"/>
                <a:gd name="T12" fmla="*/ 87 w 104"/>
                <a:gd name="T13" fmla="*/ 54 h 108"/>
                <a:gd name="T14" fmla="*/ 51 w 104"/>
                <a:gd name="T15" fmla="*/ 13 h 108"/>
                <a:gd name="T16" fmla="*/ 16 w 104"/>
                <a:gd name="T17" fmla="*/ 54 h 108"/>
                <a:gd name="T18" fmla="*/ 51 w 104"/>
                <a:gd name="T19"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8">
                  <a:moveTo>
                    <a:pt x="51" y="0"/>
                  </a:moveTo>
                  <a:cubicBezTo>
                    <a:pt x="83" y="0"/>
                    <a:pt x="104" y="21"/>
                    <a:pt x="104" y="53"/>
                  </a:cubicBezTo>
                  <a:cubicBezTo>
                    <a:pt x="104" y="87"/>
                    <a:pt x="84" y="108"/>
                    <a:pt x="51" y="108"/>
                  </a:cubicBezTo>
                  <a:cubicBezTo>
                    <a:pt x="20" y="108"/>
                    <a:pt x="0" y="86"/>
                    <a:pt x="0" y="54"/>
                  </a:cubicBezTo>
                  <a:cubicBezTo>
                    <a:pt x="0" y="21"/>
                    <a:pt x="20" y="0"/>
                    <a:pt x="51" y="0"/>
                  </a:cubicBezTo>
                  <a:close/>
                  <a:moveTo>
                    <a:pt x="51" y="94"/>
                  </a:moveTo>
                  <a:cubicBezTo>
                    <a:pt x="71" y="94"/>
                    <a:pt x="87" y="79"/>
                    <a:pt x="87" y="54"/>
                  </a:cubicBezTo>
                  <a:cubicBezTo>
                    <a:pt x="87" y="28"/>
                    <a:pt x="72" y="13"/>
                    <a:pt x="51" y="13"/>
                  </a:cubicBezTo>
                  <a:cubicBezTo>
                    <a:pt x="33" y="13"/>
                    <a:pt x="16" y="28"/>
                    <a:pt x="16" y="54"/>
                  </a:cubicBezTo>
                  <a:cubicBezTo>
                    <a:pt x="16" y="79"/>
                    <a:pt x="33" y="94"/>
                    <a:pt x="51" y="94"/>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1">
              <a:extLst>
                <a:ext uri="{FF2B5EF4-FFF2-40B4-BE49-F238E27FC236}">
                  <a16:creationId xmlns:a16="http://schemas.microsoft.com/office/drawing/2014/main" id="{0E54DDB4-66ED-4D5C-BEB2-1927A0907C3A}"/>
                </a:ext>
              </a:extLst>
            </p:cNvPr>
            <p:cNvSpPr>
              <a:spLocks/>
            </p:cNvSpPr>
            <p:nvPr userDrawn="1"/>
          </p:nvSpPr>
          <p:spPr bwMode="auto">
            <a:xfrm>
              <a:off x="7364" y="2074"/>
              <a:ext cx="119"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3"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5"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2">
              <a:extLst>
                <a:ext uri="{FF2B5EF4-FFF2-40B4-BE49-F238E27FC236}">
                  <a16:creationId xmlns:a16="http://schemas.microsoft.com/office/drawing/2014/main" id="{E556308B-CC6D-4ECF-A1F9-ABBBE1425AAC}"/>
                </a:ext>
              </a:extLst>
            </p:cNvPr>
            <p:cNvSpPr>
              <a:spLocks noEditPoints="1"/>
            </p:cNvSpPr>
            <p:nvPr userDrawn="1"/>
          </p:nvSpPr>
          <p:spPr bwMode="auto">
            <a:xfrm>
              <a:off x="7516"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3">
              <a:extLst>
                <a:ext uri="{FF2B5EF4-FFF2-40B4-BE49-F238E27FC236}">
                  <a16:creationId xmlns:a16="http://schemas.microsoft.com/office/drawing/2014/main" id="{9BFC5ABB-757A-4AF5-BB07-36295C376F0F}"/>
                </a:ext>
              </a:extLst>
            </p:cNvPr>
            <p:cNvSpPr>
              <a:spLocks noEditPoints="1"/>
            </p:cNvSpPr>
            <p:nvPr userDrawn="1"/>
          </p:nvSpPr>
          <p:spPr bwMode="auto">
            <a:xfrm>
              <a:off x="7565" y="2073"/>
              <a:ext cx="114"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5 h 108"/>
                <a:gd name="T16" fmla="*/ 11 w 88"/>
                <a:gd name="T17" fmla="*/ 28 h 108"/>
                <a:gd name="T18" fmla="*/ 8 w 88"/>
                <a:gd name="T19" fmla="*/ 28 h 108"/>
                <a:gd name="T20" fmla="*/ 8 w 88"/>
                <a:gd name="T21" fmla="*/ 14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6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50" y="108"/>
                    <a:pt x="36" y="108"/>
                  </a:cubicBezTo>
                  <a:cubicBezTo>
                    <a:pt x="15" y="108"/>
                    <a:pt x="0" y="95"/>
                    <a:pt x="0" y="77"/>
                  </a:cubicBezTo>
                  <a:cubicBezTo>
                    <a:pt x="0" y="56"/>
                    <a:pt x="16" y="48"/>
                    <a:pt x="40" y="42"/>
                  </a:cubicBezTo>
                  <a:cubicBezTo>
                    <a:pt x="47" y="40"/>
                    <a:pt x="63" y="38"/>
                    <a:pt x="70" y="37"/>
                  </a:cubicBezTo>
                  <a:cubicBezTo>
                    <a:pt x="71" y="34"/>
                    <a:pt x="71" y="34"/>
                    <a:pt x="71" y="34"/>
                  </a:cubicBezTo>
                  <a:cubicBezTo>
                    <a:pt x="68" y="23"/>
                    <a:pt x="58" y="15"/>
                    <a:pt x="44" y="15"/>
                  </a:cubicBezTo>
                  <a:cubicBezTo>
                    <a:pt x="29" y="15"/>
                    <a:pt x="20" y="19"/>
                    <a:pt x="11" y="28"/>
                  </a:cubicBezTo>
                  <a:cubicBezTo>
                    <a:pt x="8" y="28"/>
                    <a:pt x="8" y="28"/>
                    <a:pt x="8" y="28"/>
                  </a:cubicBezTo>
                  <a:cubicBezTo>
                    <a:pt x="8" y="14"/>
                    <a:pt x="8" y="14"/>
                    <a:pt x="8" y="14"/>
                  </a:cubicBezTo>
                  <a:cubicBezTo>
                    <a:pt x="17"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4" y="53"/>
                    <a:pt x="51" y="55"/>
                    <a:pt x="46"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83034521"/>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_White">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A36BA34-906F-4880-B086-9766206C34C1}"/>
              </a:ext>
            </a:extLst>
          </p:cNvPr>
          <p:cNvGrpSpPr>
            <a:grpSpLocks noChangeAspect="1"/>
          </p:cNvGrpSpPr>
          <p:nvPr userDrawn="1"/>
        </p:nvGrpSpPr>
        <p:grpSpPr bwMode="auto">
          <a:xfrm>
            <a:off x="7913089" y="6466809"/>
            <a:ext cx="4015386" cy="154800"/>
            <a:chOff x="1" y="2013"/>
            <a:chExt cx="7678" cy="296"/>
          </a:xfrm>
        </p:grpSpPr>
        <p:sp>
          <p:nvSpPr>
            <p:cNvPr id="23" name="Freeform 5">
              <a:extLst>
                <a:ext uri="{FF2B5EF4-FFF2-40B4-BE49-F238E27FC236}">
                  <a16:creationId xmlns:a16="http://schemas.microsoft.com/office/drawing/2014/main" id="{706E6E0E-BC5A-45C8-BE30-C51613F207D1}"/>
                </a:ext>
              </a:extLst>
            </p:cNvPr>
            <p:cNvSpPr>
              <a:spLocks/>
            </p:cNvSpPr>
            <p:nvPr userDrawn="1"/>
          </p:nvSpPr>
          <p:spPr bwMode="auto">
            <a:xfrm>
              <a:off x="1184"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
              <a:extLst>
                <a:ext uri="{FF2B5EF4-FFF2-40B4-BE49-F238E27FC236}">
                  <a16:creationId xmlns:a16="http://schemas.microsoft.com/office/drawing/2014/main" id="{764BE971-C5DA-4D64-8A7D-8DAB03B3DF09}"/>
                </a:ext>
              </a:extLst>
            </p:cNvPr>
            <p:cNvSpPr>
              <a:spLocks/>
            </p:cNvSpPr>
            <p:nvPr userDrawn="1"/>
          </p:nvSpPr>
          <p:spPr bwMode="auto">
            <a:xfrm>
              <a:off x="132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2C77B057-EA5E-438D-8C0D-453843D14977}"/>
                </a:ext>
              </a:extLst>
            </p:cNvPr>
            <p:cNvSpPr>
              <a:spLocks/>
            </p:cNvSpPr>
            <p:nvPr userDrawn="1"/>
          </p:nvSpPr>
          <p:spPr bwMode="auto">
            <a:xfrm>
              <a:off x="14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a:extLst>
                <a:ext uri="{FF2B5EF4-FFF2-40B4-BE49-F238E27FC236}">
                  <a16:creationId xmlns:a16="http://schemas.microsoft.com/office/drawing/2014/main" id="{A346AC82-B93D-4A75-ABD2-142A9BFAC578}"/>
                </a:ext>
              </a:extLst>
            </p:cNvPr>
            <p:cNvSpPr>
              <a:spLocks noEditPoints="1"/>
            </p:cNvSpPr>
            <p:nvPr userDrawn="1"/>
          </p:nvSpPr>
          <p:spPr bwMode="auto">
            <a:xfrm>
              <a:off x="1504" y="2073"/>
              <a:ext cx="124"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4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8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5" y="108"/>
                    <a:pt x="54"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8" y="13"/>
                  </a:cubicBezTo>
                  <a:cubicBezTo>
                    <a:pt x="29"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a:extLst>
                <a:ext uri="{FF2B5EF4-FFF2-40B4-BE49-F238E27FC236}">
                  <a16:creationId xmlns:a16="http://schemas.microsoft.com/office/drawing/2014/main" id="{E48BCDD2-4E65-4995-B35A-BDFD15991E73}"/>
                </a:ext>
              </a:extLst>
            </p:cNvPr>
            <p:cNvSpPr>
              <a:spLocks/>
            </p:cNvSpPr>
            <p:nvPr userDrawn="1"/>
          </p:nvSpPr>
          <p:spPr bwMode="auto">
            <a:xfrm>
              <a:off x="1638" y="2076"/>
              <a:ext cx="134" cy="133"/>
            </a:xfrm>
            <a:custGeom>
              <a:avLst/>
              <a:gdLst>
                <a:gd name="T0" fmla="*/ 134 w 134"/>
                <a:gd name="T1" fmla="*/ 0 h 133"/>
                <a:gd name="T2" fmla="*/ 134 w 134"/>
                <a:gd name="T3" fmla="*/ 6 h 133"/>
                <a:gd name="T4" fmla="*/ 79 w 134"/>
                <a:gd name="T5" fmla="*/ 133 h 133"/>
                <a:gd name="T6" fmla="*/ 54 w 134"/>
                <a:gd name="T7" fmla="*/ 133 h 133"/>
                <a:gd name="T8" fmla="*/ 0 w 134"/>
                <a:gd name="T9" fmla="*/ 6 h 133"/>
                <a:gd name="T10" fmla="*/ 0 w 134"/>
                <a:gd name="T11" fmla="*/ 0 h 133"/>
                <a:gd name="T12" fmla="*/ 20 w 134"/>
                <a:gd name="T13" fmla="*/ 0 h 133"/>
                <a:gd name="T14" fmla="*/ 60 w 134"/>
                <a:gd name="T15" fmla="*/ 100 h 133"/>
                <a:gd name="T16" fmla="*/ 64 w 134"/>
                <a:gd name="T17" fmla="*/ 114 h 133"/>
                <a:gd name="T18" fmla="*/ 68 w 134"/>
                <a:gd name="T19" fmla="*/ 114 h 133"/>
                <a:gd name="T20" fmla="*/ 73 w 134"/>
                <a:gd name="T21" fmla="*/ 101 h 133"/>
                <a:gd name="T22" fmla="*/ 113 w 134"/>
                <a:gd name="T23" fmla="*/ 0 h 133"/>
                <a:gd name="T24" fmla="*/ 134 w 134"/>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3">
                  <a:moveTo>
                    <a:pt x="134" y="0"/>
                  </a:moveTo>
                  <a:lnTo>
                    <a:pt x="134" y="6"/>
                  </a:lnTo>
                  <a:lnTo>
                    <a:pt x="79" y="133"/>
                  </a:lnTo>
                  <a:lnTo>
                    <a:pt x="54" y="133"/>
                  </a:lnTo>
                  <a:lnTo>
                    <a:pt x="0" y="6"/>
                  </a:lnTo>
                  <a:lnTo>
                    <a:pt x="0" y="0"/>
                  </a:lnTo>
                  <a:lnTo>
                    <a:pt x="20" y="0"/>
                  </a:lnTo>
                  <a:lnTo>
                    <a:pt x="60" y="100"/>
                  </a:lnTo>
                  <a:lnTo>
                    <a:pt x="64" y="114"/>
                  </a:lnTo>
                  <a:lnTo>
                    <a:pt x="68" y="114"/>
                  </a:lnTo>
                  <a:lnTo>
                    <a:pt x="73" y="101"/>
                  </a:lnTo>
                  <a:lnTo>
                    <a:pt x="113" y="0"/>
                  </a:lnTo>
                  <a:lnTo>
                    <a:pt x="134" y="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0">
              <a:extLst>
                <a:ext uri="{FF2B5EF4-FFF2-40B4-BE49-F238E27FC236}">
                  <a16:creationId xmlns:a16="http://schemas.microsoft.com/office/drawing/2014/main" id="{45532781-DA34-4EBB-A951-0DAE253CF0B5}"/>
                </a:ext>
              </a:extLst>
            </p:cNvPr>
            <p:cNvSpPr>
              <a:spLocks noEditPoints="1"/>
            </p:cNvSpPr>
            <p:nvPr userDrawn="1"/>
          </p:nvSpPr>
          <p:spPr bwMode="auto">
            <a:xfrm>
              <a:off x="1781" y="2017"/>
              <a:ext cx="134" cy="196"/>
            </a:xfrm>
            <a:custGeom>
              <a:avLst/>
              <a:gdLst>
                <a:gd name="T0" fmla="*/ 52 w 104"/>
                <a:gd name="T1" fmla="*/ 43 h 151"/>
                <a:gd name="T2" fmla="*/ 104 w 104"/>
                <a:gd name="T3" fmla="*/ 96 h 151"/>
                <a:gd name="T4" fmla="*/ 52 w 104"/>
                <a:gd name="T5" fmla="*/ 151 h 151"/>
                <a:gd name="T6" fmla="*/ 0 w 104"/>
                <a:gd name="T7" fmla="*/ 97 h 151"/>
                <a:gd name="T8" fmla="*/ 52 w 104"/>
                <a:gd name="T9" fmla="*/ 43 h 151"/>
                <a:gd name="T10" fmla="*/ 52 w 104"/>
                <a:gd name="T11" fmla="*/ 137 h 151"/>
                <a:gd name="T12" fmla="*/ 87 w 104"/>
                <a:gd name="T13" fmla="*/ 97 h 151"/>
                <a:gd name="T14" fmla="*/ 52 w 104"/>
                <a:gd name="T15" fmla="*/ 56 h 151"/>
                <a:gd name="T16" fmla="*/ 17 w 104"/>
                <a:gd name="T17" fmla="*/ 97 h 151"/>
                <a:gd name="T18" fmla="*/ 52 w 104"/>
                <a:gd name="T19" fmla="*/ 137 h 151"/>
                <a:gd name="T20" fmla="*/ 67 w 104"/>
                <a:gd name="T21" fmla="*/ 10 h 151"/>
                <a:gd name="T22" fmla="*/ 75 w 104"/>
                <a:gd name="T23" fmla="*/ 2 h 151"/>
                <a:gd name="T24" fmla="*/ 86 w 104"/>
                <a:gd name="T25" fmla="*/ 5 h 151"/>
                <a:gd name="T26" fmla="*/ 66 w 104"/>
                <a:gd name="T27" fmla="*/ 22 h 151"/>
                <a:gd name="T28" fmla="*/ 38 w 104"/>
                <a:gd name="T29" fmla="*/ 12 h 151"/>
                <a:gd name="T30" fmla="*/ 28 w 104"/>
                <a:gd name="T31" fmla="*/ 20 h 151"/>
                <a:gd name="T32" fmla="*/ 18 w 104"/>
                <a:gd name="T33" fmla="*/ 15 h 151"/>
                <a:gd name="T34" fmla="*/ 39 w 104"/>
                <a:gd name="T35" fmla="*/ 0 h 151"/>
                <a:gd name="T36" fmla="*/ 67 w 104"/>
                <a:gd name="T37" fmla="*/ 1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51">
                  <a:moveTo>
                    <a:pt x="52" y="43"/>
                  </a:moveTo>
                  <a:cubicBezTo>
                    <a:pt x="83" y="43"/>
                    <a:pt x="104" y="64"/>
                    <a:pt x="104" y="96"/>
                  </a:cubicBezTo>
                  <a:cubicBezTo>
                    <a:pt x="104" y="130"/>
                    <a:pt x="84" y="151"/>
                    <a:pt x="52" y="151"/>
                  </a:cubicBezTo>
                  <a:cubicBezTo>
                    <a:pt x="20" y="151"/>
                    <a:pt x="0" y="129"/>
                    <a:pt x="0" y="97"/>
                  </a:cubicBezTo>
                  <a:cubicBezTo>
                    <a:pt x="0" y="64"/>
                    <a:pt x="21" y="43"/>
                    <a:pt x="52" y="43"/>
                  </a:cubicBezTo>
                  <a:close/>
                  <a:moveTo>
                    <a:pt x="52" y="137"/>
                  </a:moveTo>
                  <a:cubicBezTo>
                    <a:pt x="72" y="137"/>
                    <a:pt x="87" y="122"/>
                    <a:pt x="87" y="97"/>
                  </a:cubicBezTo>
                  <a:cubicBezTo>
                    <a:pt x="87" y="71"/>
                    <a:pt x="72" y="56"/>
                    <a:pt x="52" y="56"/>
                  </a:cubicBezTo>
                  <a:cubicBezTo>
                    <a:pt x="33" y="56"/>
                    <a:pt x="17" y="71"/>
                    <a:pt x="17" y="97"/>
                  </a:cubicBezTo>
                  <a:cubicBezTo>
                    <a:pt x="17" y="122"/>
                    <a:pt x="33" y="137"/>
                    <a:pt x="52" y="137"/>
                  </a:cubicBezTo>
                  <a:close/>
                  <a:moveTo>
                    <a:pt x="67" y="10"/>
                  </a:moveTo>
                  <a:cubicBezTo>
                    <a:pt x="70" y="10"/>
                    <a:pt x="74" y="7"/>
                    <a:pt x="75" y="2"/>
                  </a:cubicBezTo>
                  <a:cubicBezTo>
                    <a:pt x="86" y="5"/>
                    <a:pt x="86" y="5"/>
                    <a:pt x="86" y="5"/>
                  </a:cubicBezTo>
                  <a:cubicBezTo>
                    <a:pt x="83" y="16"/>
                    <a:pt x="76" y="22"/>
                    <a:pt x="66" y="22"/>
                  </a:cubicBezTo>
                  <a:cubicBezTo>
                    <a:pt x="51" y="22"/>
                    <a:pt x="47" y="12"/>
                    <a:pt x="38" y="12"/>
                  </a:cubicBezTo>
                  <a:cubicBezTo>
                    <a:pt x="35" y="12"/>
                    <a:pt x="30" y="12"/>
                    <a:pt x="28" y="20"/>
                  </a:cubicBezTo>
                  <a:cubicBezTo>
                    <a:pt x="18" y="15"/>
                    <a:pt x="18" y="15"/>
                    <a:pt x="18" y="15"/>
                  </a:cubicBezTo>
                  <a:cubicBezTo>
                    <a:pt x="22" y="3"/>
                    <a:pt x="30" y="0"/>
                    <a:pt x="39" y="0"/>
                  </a:cubicBezTo>
                  <a:cubicBezTo>
                    <a:pt x="52" y="0"/>
                    <a:pt x="56" y="10"/>
                    <a:pt x="67" y="10"/>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1">
              <a:extLst>
                <a:ext uri="{FF2B5EF4-FFF2-40B4-BE49-F238E27FC236}">
                  <a16:creationId xmlns:a16="http://schemas.microsoft.com/office/drawing/2014/main" id="{4EDBFD26-2D00-4E0F-9E2A-944645E8A688}"/>
                </a:ext>
              </a:extLst>
            </p:cNvPr>
            <p:cNvSpPr>
              <a:spLocks/>
            </p:cNvSpPr>
            <p:nvPr userDrawn="1"/>
          </p:nvSpPr>
          <p:spPr bwMode="auto">
            <a:xfrm>
              <a:off x="1929" y="2030"/>
              <a:ext cx="72" cy="179"/>
            </a:xfrm>
            <a:custGeom>
              <a:avLst/>
              <a:gdLst>
                <a:gd name="T0" fmla="*/ 32 w 56"/>
                <a:gd name="T1" fmla="*/ 35 h 138"/>
                <a:gd name="T2" fmla="*/ 56 w 56"/>
                <a:gd name="T3" fmla="*/ 35 h 138"/>
                <a:gd name="T4" fmla="*/ 56 w 56"/>
                <a:gd name="T5" fmla="*/ 48 h 138"/>
                <a:gd name="T6" fmla="*/ 32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2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2" y="35"/>
                  </a:moveTo>
                  <a:cubicBezTo>
                    <a:pt x="56" y="35"/>
                    <a:pt x="56" y="35"/>
                    <a:pt x="56" y="35"/>
                  </a:cubicBezTo>
                  <a:cubicBezTo>
                    <a:pt x="56" y="48"/>
                    <a:pt x="56" y="48"/>
                    <a:pt x="56" y="48"/>
                  </a:cubicBezTo>
                  <a:cubicBezTo>
                    <a:pt x="32" y="48"/>
                    <a:pt x="32" y="48"/>
                    <a:pt x="32"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12">
              <a:extLst>
                <a:ext uri="{FF2B5EF4-FFF2-40B4-BE49-F238E27FC236}">
                  <a16:creationId xmlns:a16="http://schemas.microsoft.com/office/drawing/2014/main" id="{3BD71F8D-3B87-4C72-9915-9C0AF004FD24}"/>
                </a:ext>
              </a:extLst>
            </p:cNvPr>
            <p:cNvSpPr>
              <a:spLocks noChangeArrowheads="1"/>
            </p:cNvSpPr>
            <p:nvPr userDrawn="1"/>
          </p:nvSpPr>
          <p:spPr bwMode="auto">
            <a:xfrm>
              <a:off x="2030" y="2013"/>
              <a:ext cx="21" cy="196"/>
            </a:xfrm>
            <a:prstGeom prst="rect">
              <a:avLst/>
            </a:prstGeom>
            <a:solidFill>
              <a:srgbClr val="A7A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3">
              <a:extLst>
                <a:ext uri="{FF2B5EF4-FFF2-40B4-BE49-F238E27FC236}">
                  <a16:creationId xmlns:a16="http://schemas.microsoft.com/office/drawing/2014/main" id="{45DAF3F5-CE41-498B-9748-BC8357697FE5}"/>
                </a:ext>
              </a:extLst>
            </p:cNvPr>
            <p:cNvSpPr>
              <a:spLocks/>
            </p:cNvSpPr>
            <p:nvPr userDrawn="1"/>
          </p:nvSpPr>
          <p:spPr bwMode="auto">
            <a:xfrm>
              <a:off x="2086"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7" y="99"/>
                    <a:pt x="53" y="104"/>
                    <a:pt x="40"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4">
              <a:extLst>
                <a:ext uri="{FF2B5EF4-FFF2-40B4-BE49-F238E27FC236}">
                  <a16:creationId xmlns:a16="http://schemas.microsoft.com/office/drawing/2014/main" id="{722FE811-CB7D-43C1-9D85-2FF5B940F930}"/>
                </a:ext>
              </a:extLst>
            </p:cNvPr>
            <p:cNvSpPr>
              <a:spLocks/>
            </p:cNvSpPr>
            <p:nvPr userDrawn="1"/>
          </p:nvSpPr>
          <p:spPr bwMode="auto">
            <a:xfrm>
              <a:off x="2234"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5">
              <a:extLst>
                <a:ext uri="{FF2B5EF4-FFF2-40B4-BE49-F238E27FC236}">
                  <a16:creationId xmlns:a16="http://schemas.microsoft.com/office/drawing/2014/main" id="{7D6B2784-5A45-420C-8159-049B184595F9}"/>
                </a:ext>
              </a:extLst>
            </p:cNvPr>
            <p:cNvSpPr>
              <a:spLocks noEditPoints="1"/>
            </p:cNvSpPr>
            <p:nvPr userDrawn="1"/>
          </p:nvSpPr>
          <p:spPr bwMode="auto">
            <a:xfrm>
              <a:off x="2353" y="2073"/>
              <a:ext cx="126" cy="140"/>
            </a:xfrm>
            <a:custGeom>
              <a:avLst/>
              <a:gdLst>
                <a:gd name="T0" fmla="*/ 17 w 98"/>
                <a:gd name="T1" fmla="*/ 55 h 108"/>
                <a:gd name="T2" fmla="*/ 17 w 98"/>
                <a:gd name="T3" fmla="*/ 56 h 108"/>
                <a:gd name="T4" fmla="*/ 19 w 98"/>
                <a:gd name="T5" fmla="*/ 72 h 108"/>
                <a:gd name="T6" fmla="*/ 55 w 98"/>
                <a:gd name="T7" fmla="*/ 94 h 108"/>
                <a:gd name="T8" fmla="*/ 89 w 98"/>
                <a:gd name="T9" fmla="*/ 82 h 108"/>
                <a:gd name="T10" fmla="*/ 93 w 98"/>
                <a:gd name="T11" fmla="*/ 82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3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2"/>
                    <a:pt x="17" y="68"/>
                    <a:pt x="19" y="72"/>
                  </a:cubicBezTo>
                  <a:cubicBezTo>
                    <a:pt x="25" y="86"/>
                    <a:pt x="37" y="94"/>
                    <a:pt x="55" y="94"/>
                  </a:cubicBezTo>
                  <a:cubicBezTo>
                    <a:pt x="66" y="94"/>
                    <a:pt x="79" y="90"/>
                    <a:pt x="89" y="82"/>
                  </a:cubicBezTo>
                  <a:cubicBezTo>
                    <a:pt x="93" y="82"/>
                    <a:pt x="93" y="82"/>
                    <a:pt x="93" y="82"/>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3"/>
                    <a:pt x="49" y="13"/>
                  </a:cubicBezTo>
                  <a:cubicBezTo>
                    <a:pt x="30" y="13"/>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6">
              <a:extLst>
                <a:ext uri="{FF2B5EF4-FFF2-40B4-BE49-F238E27FC236}">
                  <a16:creationId xmlns:a16="http://schemas.microsoft.com/office/drawing/2014/main" id="{7C6E1E14-190F-42AA-A85A-4C0FE6CB7F93}"/>
                </a:ext>
              </a:extLst>
            </p:cNvPr>
            <p:cNvSpPr>
              <a:spLocks noEditPoints="1"/>
            </p:cNvSpPr>
            <p:nvPr userDrawn="1"/>
          </p:nvSpPr>
          <p:spPr bwMode="auto">
            <a:xfrm>
              <a:off x="2561" y="2020"/>
              <a:ext cx="174" cy="189"/>
            </a:xfrm>
            <a:custGeom>
              <a:avLst/>
              <a:gdLst>
                <a:gd name="T0" fmla="*/ 70 w 174"/>
                <a:gd name="T1" fmla="*/ 0 h 189"/>
                <a:gd name="T2" fmla="*/ 105 w 174"/>
                <a:gd name="T3" fmla="*/ 0 h 189"/>
                <a:gd name="T4" fmla="*/ 174 w 174"/>
                <a:gd name="T5" fmla="*/ 183 h 189"/>
                <a:gd name="T6" fmla="*/ 174 w 174"/>
                <a:gd name="T7" fmla="*/ 189 h 189"/>
                <a:gd name="T8" fmla="*/ 152 w 174"/>
                <a:gd name="T9" fmla="*/ 189 h 189"/>
                <a:gd name="T10" fmla="*/ 127 w 174"/>
                <a:gd name="T11" fmla="*/ 122 h 189"/>
                <a:gd name="T12" fmla="*/ 45 w 174"/>
                <a:gd name="T13" fmla="*/ 122 h 189"/>
                <a:gd name="T14" fmla="*/ 21 w 174"/>
                <a:gd name="T15" fmla="*/ 189 h 189"/>
                <a:gd name="T16" fmla="*/ 0 w 174"/>
                <a:gd name="T17" fmla="*/ 189 h 189"/>
                <a:gd name="T18" fmla="*/ 0 w 174"/>
                <a:gd name="T19" fmla="*/ 183 h 189"/>
                <a:gd name="T20" fmla="*/ 70 w 174"/>
                <a:gd name="T21" fmla="*/ 0 h 189"/>
                <a:gd name="T22" fmla="*/ 53 w 174"/>
                <a:gd name="T23" fmla="*/ 102 h 189"/>
                <a:gd name="T24" fmla="*/ 119 w 174"/>
                <a:gd name="T25" fmla="*/ 102 h 189"/>
                <a:gd name="T26" fmla="*/ 90 w 174"/>
                <a:gd name="T27" fmla="*/ 27 h 189"/>
                <a:gd name="T28" fmla="*/ 87 w 174"/>
                <a:gd name="T29" fmla="*/ 15 h 189"/>
                <a:gd name="T30" fmla="*/ 85 w 174"/>
                <a:gd name="T31" fmla="*/ 15 h 189"/>
                <a:gd name="T32" fmla="*/ 81 w 174"/>
                <a:gd name="T33" fmla="*/ 27 h 189"/>
                <a:gd name="T34" fmla="*/ 53 w 174"/>
                <a:gd name="T35"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89">
                  <a:moveTo>
                    <a:pt x="70" y="0"/>
                  </a:moveTo>
                  <a:lnTo>
                    <a:pt x="105" y="0"/>
                  </a:lnTo>
                  <a:lnTo>
                    <a:pt x="174" y="183"/>
                  </a:lnTo>
                  <a:lnTo>
                    <a:pt x="174" y="189"/>
                  </a:lnTo>
                  <a:lnTo>
                    <a:pt x="152" y="189"/>
                  </a:lnTo>
                  <a:lnTo>
                    <a:pt x="127" y="122"/>
                  </a:lnTo>
                  <a:lnTo>
                    <a:pt x="45" y="122"/>
                  </a:lnTo>
                  <a:lnTo>
                    <a:pt x="21" y="189"/>
                  </a:lnTo>
                  <a:lnTo>
                    <a:pt x="0" y="189"/>
                  </a:lnTo>
                  <a:lnTo>
                    <a:pt x="0" y="183"/>
                  </a:lnTo>
                  <a:lnTo>
                    <a:pt x="70" y="0"/>
                  </a:lnTo>
                  <a:close/>
                  <a:moveTo>
                    <a:pt x="53" y="102"/>
                  </a:moveTo>
                  <a:lnTo>
                    <a:pt x="119" y="102"/>
                  </a:lnTo>
                  <a:lnTo>
                    <a:pt x="90" y="27"/>
                  </a:lnTo>
                  <a:lnTo>
                    <a:pt x="87" y="15"/>
                  </a:lnTo>
                  <a:lnTo>
                    <a:pt x="85" y="15"/>
                  </a:lnTo>
                  <a:lnTo>
                    <a:pt x="81" y="27"/>
                  </a:lnTo>
                  <a:lnTo>
                    <a:pt x="53" y="102"/>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7">
              <a:extLst>
                <a:ext uri="{FF2B5EF4-FFF2-40B4-BE49-F238E27FC236}">
                  <a16:creationId xmlns:a16="http://schemas.microsoft.com/office/drawing/2014/main" id="{B5ECE9A3-3345-4F99-8942-7935315B43DC}"/>
                </a:ext>
              </a:extLst>
            </p:cNvPr>
            <p:cNvSpPr>
              <a:spLocks/>
            </p:cNvSpPr>
            <p:nvPr userDrawn="1"/>
          </p:nvSpPr>
          <p:spPr bwMode="auto">
            <a:xfrm>
              <a:off x="2761" y="2074"/>
              <a:ext cx="72" cy="135"/>
            </a:xfrm>
            <a:custGeom>
              <a:avLst/>
              <a:gdLst>
                <a:gd name="T0" fmla="*/ 0 w 56"/>
                <a:gd name="T1" fmla="*/ 1 h 104"/>
                <a:gd name="T2" fmla="*/ 17 w 56"/>
                <a:gd name="T3" fmla="*/ 1 h 104"/>
                <a:gd name="T4" fmla="*/ 17 w 56"/>
                <a:gd name="T5" fmla="*/ 19 h 104"/>
                <a:gd name="T6" fmla="*/ 20 w 56"/>
                <a:gd name="T7" fmla="*/ 19 h 104"/>
                <a:gd name="T8" fmla="*/ 42 w 56"/>
                <a:gd name="T9" fmla="*/ 0 h 104"/>
                <a:gd name="T10" fmla="*/ 56 w 56"/>
                <a:gd name="T11" fmla="*/ 0 h 104"/>
                <a:gd name="T12" fmla="*/ 56 w 56"/>
                <a:gd name="T13" fmla="*/ 15 h 104"/>
                <a:gd name="T14" fmla="*/ 42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7" y="1"/>
                    <a:pt x="17" y="1"/>
                    <a:pt x="17" y="1"/>
                  </a:cubicBezTo>
                  <a:cubicBezTo>
                    <a:pt x="17" y="19"/>
                    <a:pt x="17" y="19"/>
                    <a:pt x="17" y="19"/>
                  </a:cubicBezTo>
                  <a:cubicBezTo>
                    <a:pt x="20" y="19"/>
                    <a:pt x="20" y="19"/>
                    <a:pt x="20" y="19"/>
                  </a:cubicBezTo>
                  <a:cubicBezTo>
                    <a:pt x="22" y="7"/>
                    <a:pt x="30" y="0"/>
                    <a:pt x="42" y="0"/>
                  </a:cubicBezTo>
                  <a:cubicBezTo>
                    <a:pt x="56" y="0"/>
                    <a:pt x="56" y="0"/>
                    <a:pt x="56" y="0"/>
                  </a:cubicBezTo>
                  <a:cubicBezTo>
                    <a:pt x="56" y="15"/>
                    <a:pt x="56" y="15"/>
                    <a:pt x="56" y="15"/>
                  </a:cubicBezTo>
                  <a:cubicBezTo>
                    <a:pt x="42" y="15"/>
                    <a:pt x="42" y="15"/>
                    <a:pt x="42" y="15"/>
                  </a:cubicBezTo>
                  <a:cubicBezTo>
                    <a:pt x="30" y="15"/>
                    <a:pt x="19"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8">
              <a:extLst>
                <a:ext uri="{FF2B5EF4-FFF2-40B4-BE49-F238E27FC236}">
                  <a16:creationId xmlns:a16="http://schemas.microsoft.com/office/drawing/2014/main" id="{50C00B7A-0173-4906-B050-66F50C0426C1}"/>
                </a:ext>
              </a:extLst>
            </p:cNvPr>
            <p:cNvSpPr>
              <a:spLocks noEditPoints="1"/>
            </p:cNvSpPr>
            <p:nvPr userDrawn="1"/>
          </p:nvSpPr>
          <p:spPr bwMode="auto">
            <a:xfrm>
              <a:off x="2840" y="2073"/>
              <a:ext cx="125"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9">
              <a:extLst>
                <a:ext uri="{FF2B5EF4-FFF2-40B4-BE49-F238E27FC236}">
                  <a16:creationId xmlns:a16="http://schemas.microsoft.com/office/drawing/2014/main" id="{59CCEA44-054C-4767-91F6-B31F71702E64}"/>
                </a:ext>
              </a:extLst>
            </p:cNvPr>
            <p:cNvSpPr>
              <a:spLocks/>
            </p:cNvSpPr>
            <p:nvPr userDrawn="1"/>
          </p:nvSpPr>
          <p:spPr bwMode="auto">
            <a:xfrm>
              <a:off x="2992" y="2074"/>
              <a:ext cx="117" cy="135"/>
            </a:xfrm>
            <a:custGeom>
              <a:avLst/>
              <a:gdLst>
                <a:gd name="T0" fmla="*/ 75 w 91"/>
                <a:gd name="T1" fmla="*/ 40 h 104"/>
                <a:gd name="T2" fmla="*/ 46 w 91"/>
                <a:gd name="T3" fmla="*/ 14 h 104"/>
                <a:gd name="T4" fmla="*/ 16 w 91"/>
                <a:gd name="T5" fmla="*/ 38 h 104"/>
                <a:gd name="T6" fmla="*/ 16 w 91"/>
                <a:gd name="T7" fmla="*/ 104 h 104"/>
                <a:gd name="T8" fmla="*/ 0 w 91"/>
                <a:gd name="T9" fmla="*/ 104 h 104"/>
                <a:gd name="T10" fmla="*/ 0 w 91"/>
                <a:gd name="T11" fmla="*/ 1 h 104"/>
                <a:gd name="T12" fmla="*/ 15 w 91"/>
                <a:gd name="T13" fmla="*/ 1 h 104"/>
                <a:gd name="T14" fmla="*/ 15 w 91"/>
                <a:gd name="T15" fmla="*/ 19 h 104"/>
                <a:gd name="T16" fmla="*/ 18 w 91"/>
                <a:gd name="T17" fmla="*/ 19 h 104"/>
                <a:gd name="T18" fmla="*/ 52 w 91"/>
                <a:gd name="T19" fmla="*/ 0 h 104"/>
                <a:gd name="T20" fmla="*/ 91 w 91"/>
                <a:gd name="T21" fmla="*/ 38 h 104"/>
                <a:gd name="T22" fmla="*/ 91 w 91"/>
                <a:gd name="T23" fmla="*/ 104 h 104"/>
                <a:gd name="T24" fmla="*/ 75 w 91"/>
                <a:gd name="T25" fmla="*/ 104 h 104"/>
                <a:gd name="T26" fmla="*/ 75 w 91"/>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04">
                  <a:moveTo>
                    <a:pt x="75" y="40"/>
                  </a:moveTo>
                  <a:cubicBezTo>
                    <a:pt x="75" y="23"/>
                    <a:pt x="63" y="14"/>
                    <a:pt x="46" y="14"/>
                  </a:cubicBezTo>
                  <a:cubicBezTo>
                    <a:pt x="34" y="14"/>
                    <a:pt x="16"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8" y="0"/>
                    <a:pt x="52" y="0"/>
                  </a:cubicBezTo>
                  <a:cubicBezTo>
                    <a:pt x="75" y="0"/>
                    <a:pt x="91" y="11"/>
                    <a:pt x="91" y="38"/>
                  </a:cubicBezTo>
                  <a:cubicBezTo>
                    <a:pt x="91" y="104"/>
                    <a:pt x="91" y="104"/>
                    <a:pt x="91" y="104"/>
                  </a:cubicBezTo>
                  <a:cubicBezTo>
                    <a:pt x="75" y="104"/>
                    <a:pt x="75" y="104"/>
                    <a:pt x="75" y="104"/>
                  </a:cubicBezTo>
                  <a:lnTo>
                    <a:pt x="75"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0">
              <a:extLst>
                <a:ext uri="{FF2B5EF4-FFF2-40B4-BE49-F238E27FC236}">
                  <a16:creationId xmlns:a16="http://schemas.microsoft.com/office/drawing/2014/main" id="{9F3468A8-A470-4728-95ED-01F29834F5BC}"/>
                </a:ext>
              </a:extLst>
            </p:cNvPr>
            <p:cNvSpPr>
              <a:spLocks noEditPoints="1"/>
            </p:cNvSpPr>
            <p:nvPr userDrawn="1"/>
          </p:nvSpPr>
          <p:spPr bwMode="auto">
            <a:xfrm>
              <a:off x="3136" y="2015"/>
              <a:ext cx="129" cy="197"/>
            </a:xfrm>
            <a:custGeom>
              <a:avLst/>
              <a:gdLst>
                <a:gd name="T0" fmla="*/ 100 w 100"/>
                <a:gd name="T1" fmla="*/ 0 h 152"/>
                <a:gd name="T2" fmla="*/ 100 w 100"/>
                <a:gd name="T3" fmla="*/ 150 h 152"/>
                <a:gd name="T4" fmla="*/ 83 w 100"/>
                <a:gd name="T5" fmla="*/ 150 h 152"/>
                <a:gd name="T6" fmla="*/ 83 w 100"/>
                <a:gd name="T7" fmla="*/ 137 h 152"/>
                <a:gd name="T8" fmla="*/ 80 w 100"/>
                <a:gd name="T9" fmla="*/ 137 h 152"/>
                <a:gd name="T10" fmla="*/ 49 w 100"/>
                <a:gd name="T11" fmla="*/ 152 h 152"/>
                <a:gd name="T12" fmla="*/ 0 w 100"/>
                <a:gd name="T13" fmla="*/ 100 h 152"/>
                <a:gd name="T14" fmla="*/ 52 w 100"/>
                <a:gd name="T15" fmla="*/ 45 h 152"/>
                <a:gd name="T16" fmla="*/ 83 w 100"/>
                <a:gd name="T17" fmla="*/ 61 h 152"/>
                <a:gd name="T18" fmla="*/ 83 w 100"/>
                <a:gd name="T19" fmla="*/ 0 h 152"/>
                <a:gd name="T20" fmla="*/ 100 w 100"/>
                <a:gd name="T21" fmla="*/ 0 h 152"/>
                <a:gd name="T22" fmla="*/ 83 w 100"/>
                <a:gd name="T23" fmla="*/ 109 h 152"/>
                <a:gd name="T24" fmla="*/ 83 w 100"/>
                <a:gd name="T25" fmla="*/ 81 h 152"/>
                <a:gd name="T26" fmla="*/ 54 w 100"/>
                <a:gd name="T27" fmla="*/ 59 h 152"/>
                <a:gd name="T28" fmla="*/ 17 w 100"/>
                <a:gd name="T29" fmla="*/ 99 h 152"/>
                <a:gd name="T30" fmla="*/ 54 w 100"/>
                <a:gd name="T31" fmla="*/ 138 h 152"/>
                <a:gd name="T32" fmla="*/ 83 w 100"/>
                <a:gd name="T33" fmla="*/ 10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52">
                  <a:moveTo>
                    <a:pt x="100" y="0"/>
                  </a:moveTo>
                  <a:cubicBezTo>
                    <a:pt x="100" y="150"/>
                    <a:pt x="100" y="150"/>
                    <a:pt x="100" y="150"/>
                  </a:cubicBezTo>
                  <a:cubicBezTo>
                    <a:pt x="83" y="150"/>
                    <a:pt x="83" y="150"/>
                    <a:pt x="83" y="150"/>
                  </a:cubicBezTo>
                  <a:cubicBezTo>
                    <a:pt x="83" y="137"/>
                    <a:pt x="83" y="137"/>
                    <a:pt x="83" y="137"/>
                  </a:cubicBezTo>
                  <a:cubicBezTo>
                    <a:pt x="80" y="137"/>
                    <a:pt x="80" y="137"/>
                    <a:pt x="80" y="137"/>
                  </a:cubicBezTo>
                  <a:cubicBezTo>
                    <a:pt x="72" y="147"/>
                    <a:pt x="62" y="152"/>
                    <a:pt x="49" y="152"/>
                  </a:cubicBezTo>
                  <a:cubicBezTo>
                    <a:pt x="21" y="152"/>
                    <a:pt x="0" y="131"/>
                    <a:pt x="0" y="100"/>
                  </a:cubicBezTo>
                  <a:cubicBezTo>
                    <a:pt x="0" y="66"/>
                    <a:pt x="24" y="45"/>
                    <a:pt x="52" y="45"/>
                  </a:cubicBezTo>
                  <a:cubicBezTo>
                    <a:pt x="64" y="45"/>
                    <a:pt x="80" y="51"/>
                    <a:pt x="83" y="61"/>
                  </a:cubicBezTo>
                  <a:cubicBezTo>
                    <a:pt x="83" y="0"/>
                    <a:pt x="83" y="0"/>
                    <a:pt x="83" y="0"/>
                  </a:cubicBezTo>
                  <a:lnTo>
                    <a:pt x="100" y="0"/>
                  </a:lnTo>
                  <a:close/>
                  <a:moveTo>
                    <a:pt x="83" y="109"/>
                  </a:moveTo>
                  <a:cubicBezTo>
                    <a:pt x="83" y="81"/>
                    <a:pt x="83" y="81"/>
                    <a:pt x="83" y="81"/>
                  </a:cubicBezTo>
                  <a:cubicBezTo>
                    <a:pt x="83" y="67"/>
                    <a:pt x="70" y="59"/>
                    <a:pt x="54" y="59"/>
                  </a:cubicBezTo>
                  <a:cubicBezTo>
                    <a:pt x="36" y="59"/>
                    <a:pt x="17" y="72"/>
                    <a:pt x="17" y="99"/>
                  </a:cubicBezTo>
                  <a:cubicBezTo>
                    <a:pt x="17" y="124"/>
                    <a:pt x="35" y="138"/>
                    <a:pt x="54" y="138"/>
                  </a:cubicBezTo>
                  <a:cubicBezTo>
                    <a:pt x="69" y="138"/>
                    <a:pt x="83" y="125"/>
                    <a:pt x="83" y="109"/>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1">
              <a:extLst>
                <a:ext uri="{FF2B5EF4-FFF2-40B4-BE49-F238E27FC236}">
                  <a16:creationId xmlns:a16="http://schemas.microsoft.com/office/drawing/2014/main" id="{401E86CA-B937-41A5-9523-652E81FAF121}"/>
                </a:ext>
              </a:extLst>
            </p:cNvPr>
            <p:cNvSpPr>
              <a:spLocks noEditPoints="1"/>
            </p:cNvSpPr>
            <p:nvPr userDrawn="1"/>
          </p:nvSpPr>
          <p:spPr bwMode="auto">
            <a:xfrm>
              <a:off x="3293" y="2073"/>
              <a:ext cx="113"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4 h 108"/>
                <a:gd name="T16" fmla="*/ 11 w 88"/>
                <a:gd name="T17" fmla="*/ 28 h 108"/>
                <a:gd name="T18" fmla="*/ 8 w 88"/>
                <a:gd name="T19" fmla="*/ 28 h 108"/>
                <a:gd name="T20" fmla="*/ 8 w 88"/>
                <a:gd name="T21" fmla="*/ 13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49" y="108"/>
                    <a:pt x="36" y="108"/>
                  </a:cubicBezTo>
                  <a:cubicBezTo>
                    <a:pt x="15" y="108"/>
                    <a:pt x="0" y="95"/>
                    <a:pt x="0" y="77"/>
                  </a:cubicBezTo>
                  <a:cubicBezTo>
                    <a:pt x="0" y="56"/>
                    <a:pt x="16" y="47"/>
                    <a:pt x="40" y="42"/>
                  </a:cubicBezTo>
                  <a:cubicBezTo>
                    <a:pt x="47" y="40"/>
                    <a:pt x="62" y="38"/>
                    <a:pt x="70" y="37"/>
                  </a:cubicBezTo>
                  <a:cubicBezTo>
                    <a:pt x="71" y="34"/>
                    <a:pt x="71" y="34"/>
                    <a:pt x="71" y="34"/>
                  </a:cubicBezTo>
                  <a:cubicBezTo>
                    <a:pt x="68" y="23"/>
                    <a:pt x="58" y="14"/>
                    <a:pt x="44" y="14"/>
                  </a:cubicBezTo>
                  <a:cubicBezTo>
                    <a:pt x="29" y="14"/>
                    <a:pt x="20" y="19"/>
                    <a:pt x="11" y="28"/>
                  </a:cubicBezTo>
                  <a:cubicBezTo>
                    <a:pt x="8" y="28"/>
                    <a:pt x="8" y="28"/>
                    <a:pt x="8" y="28"/>
                  </a:cubicBezTo>
                  <a:cubicBezTo>
                    <a:pt x="8" y="13"/>
                    <a:pt x="8" y="13"/>
                    <a:pt x="8" y="13"/>
                  </a:cubicBezTo>
                  <a:cubicBezTo>
                    <a:pt x="16"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2">
              <a:extLst>
                <a:ext uri="{FF2B5EF4-FFF2-40B4-BE49-F238E27FC236}">
                  <a16:creationId xmlns:a16="http://schemas.microsoft.com/office/drawing/2014/main" id="{1E4C64EA-10C6-4B76-B08B-F663402F6A30}"/>
                </a:ext>
              </a:extLst>
            </p:cNvPr>
            <p:cNvSpPr>
              <a:spLocks/>
            </p:cNvSpPr>
            <p:nvPr userDrawn="1"/>
          </p:nvSpPr>
          <p:spPr bwMode="auto">
            <a:xfrm>
              <a:off x="3441" y="2074"/>
              <a:ext cx="213" cy="135"/>
            </a:xfrm>
            <a:custGeom>
              <a:avLst/>
              <a:gdLst>
                <a:gd name="T0" fmla="*/ 75 w 165"/>
                <a:gd name="T1" fmla="*/ 38 h 104"/>
                <a:gd name="T2" fmla="*/ 46 w 165"/>
                <a:gd name="T3" fmla="*/ 14 h 104"/>
                <a:gd name="T4" fmla="*/ 16 w 165"/>
                <a:gd name="T5" fmla="*/ 38 h 104"/>
                <a:gd name="T6" fmla="*/ 16 w 165"/>
                <a:gd name="T7" fmla="*/ 104 h 104"/>
                <a:gd name="T8" fmla="*/ 0 w 165"/>
                <a:gd name="T9" fmla="*/ 104 h 104"/>
                <a:gd name="T10" fmla="*/ 0 w 165"/>
                <a:gd name="T11" fmla="*/ 1 h 104"/>
                <a:gd name="T12" fmla="*/ 16 w 165"/>
                <a:gd name="T13" fmla="*/ 1 h 104"/>
                <a:gd name="T14" fmla="*/ 16 w 165"/>
                <a:gd name="T15" fmla="*/ 19 h 104"/>
                <a:gd name="T16" fmla="*/ 18 w 165"/>
                <a:gd name="T17" fmla="*/ 19 h 104"/>
                <a:gd name="T18" fmla="*/ 51 w 165"/>
                <a:gd name="T19" fmla="*/ 0 h 104"/>
                <a:gd name="T20" fmla="*/ 86 w 165"/>
                <a:gd name="T21" fmla="*/ 21 h 104"/>
                <a:gd name="T22" fmla="*/ 89 w 165"/>
                <a:gd name="T23" fmla="*/ 21 h 104"/>
                <a:gd name="T24" fmla="*/ 125 w 165"/>
                <a:gd name="T25" fmla="*/ 0 h 104"/>
                <a:gd name="T26" fmla="*/ 165 w 165"/>
                <a:gd name="T27" fmla="*/ 37 h 104"/>
                <a:gd name="T28" fmla="*/ 165 w 165"/>
                <a:gd name="T29" fmla="*/ 104 h 104"/>
                <a:gd name="T30" fmla="*/ 149 w 165"/>
                <a:gd name="T31" fmla="*/ 104 h 104"/>
                <a:gd name="T32" fmla="*/ 149 w 165"/>
                <a:gd name="T33" fmla="*/ 38 h 104"/>
                <a:gd name="T34" fmla="*/ 121 w 165"/>
                <a:gd name="T35" fmla="*/ 14 h 104"/>
                <a:gd name="T36" fmla="*/ 91 w 165"/>
                <a:gd name="T37" fmla="*/ 39 h 104"/>
                <a:gd name="T38" fmla="*/ 91 w 165"/>
                <a:gd name="T39" fmla="*/ 104 h 104"/>
                <a:gd name="T40" fmla="*/ 75 w 165"/>
                <a:gd name="T41" fmla="*/ 104 h 104"/>
                <a:gd name="T42" fmla="*/ 75 w 165"/>
                <a:gd name="T43" fmla="*/ 3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04">
                  <a:moveTo>
                    <a:pt x="75" y="38"/>
                  </a:moveTo>
                  <a:cubicBezTo>
                    <a:pt x="75" y="23"/>
                    <a:pt x="63" y="14"/>
                    <a:pt x="46" y="14"/>
                  </a:cubicBezTo>
                  <a:cubicBezTo>
                    <a:pt x="35" y="14"/>
                    <a:pt x="17" y="23"/>
                    <a:pt x="16" y="38"/>
                  </a:cubicBezTo>
                  <a:cubicBezTo>
                    <a:pt x="16" y="104"/>
                    <a:pt x="16" y="104"/>
                    <a:pt x="16" y="104"/>
                  </a:cubicBezTo>
                  <a:cubicBezTo>
                    <a:pt x="0" y="104"/>
                    <a:pt x="0" y="104"/>
                    <a:pt x="0" y="104"/>
                  </a:cubicBezTo>
                  <a:cubicBezTo>
                    <a:pt x="0" y="1"/>
                    <a:pt x="0" y="1"/>
                    <a:pt x="0" y="1"/>
                  </a:cubicBezTo>
                  <a:cubicBezTo>
                    <a:pt x="16" y="1"/>
                    <a:pt x="16" y="1"/>
                    <a:pt x="16" y="1"/>
                  </a:cubicBezTo>
                  <a:cubicBezTo>
                    <a:pt x="16" y="19"/>
                    <a:pt x="16" y="19"/>
                    <a:pt x="16" y="19"/>
                  </a:cubicBezTo>
                  <a:cubicBezTo>
                    <a:pt x="18" y="19"/>
                    <a:pt x="18" y="19"/>
                    <a:pt x="18" y="19"/>
                  </a:cubicBezTo>
                  <a:cubicBezTo>
                    <a:pt x="25" y="5"/>
                    <a:pt x="39" y="0"/>
                    <a:pt x="51" y="0"/>
                  </a:cubicBezTo>
                  <a:cubicBezTo>
                    <a:pt x="72" y="0"/>
                    <a:pt x="82" y="9"/>
                    <a:pt x="86" y="21"/>
                  </a:cubicBezTo>
                  <a:cubicBezTo>
                    <a:pt x="89" y="21"/>
                    <a:pt x="89" y="21"/>
                    <a:pt x="89" y="21"/>
                  </a:cubicBezTo>
                  <a:cubicBezTo>
                    <a:pt x="95" y="7"/>
                    <a:pt x="112" y="0"/>
                    <a:pt x="125" y="0"/>
                  </a:cubicBezTo>
                  <a:cubicBezTo>
                    <a:pt x="149" y="0"/>
                    <a:pt x="165" y="11"/>
                    <a:pt x="165" y="37"/>
                  </a:cubicBezTo>
                  <a:cubicBezTo>
                    <a:pt x="165" y="104"/>
                    <a:pt x="165" y="104"/>
                    <a:pt x="165" y="104"/>
                  </a:cubicBezTo>
                  <a:cubicBezTo>
                    <a:pt x="149" y="104"/>
                    <a:pt x="149" y="104"/>
                    <a:pt x="149" y="104"/>
                  </a:cubicBezTo>
                  <a:cubicBezTo>
                    <a:pt x="149" y="38"/>
                    <a:pt x="149" y="38"/>
                    <a:pt x="149" y="38"/>
                  </a:cubicBezTo>
                  <a:cubicBezTo>
                    <a:pt x="149" y="23"/>
                    <a:pt x="137" y="14"/>
                    <a:pt x="121" y="14"/>
                  </a:cubicBezTo>
                  <a:cubicBezTo>
                    <a:pt x="110" y="14"/>
                    <a:pt x="91" y="24"/>
                    <a:pt x="91" y="39"/>
                  </a:cubicBezTo>
                  <a:cubicBezTo>
                    <a:pt x="91" y="104"/>
                    <a:pt x="91" y="104"/>
                    <a:pt x="91" y="104"/>
                  </a:cubicBezTo>
                  <a:cubicBezTo>
                    <a:pt x="75" y="104"/>
                    <a:pt x="75" y="104"/>
                    <a:pt x="75" y="104"/>
                  </a:cubicBezTo>
                  <a:lnTo>
                    <a:pt x="75" y="38"/>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3">
              <a:extLst>
                <a:ext uri="{FF2B5EF4-FFF2-40B4-BE49-F238E27FC236}">
                  <a16:creationId xmlns:a16="http://schemas.microsoft.com/office/drawing/2014/main" id="{EE4BC88B-1C3E-4D72-B924-2400A8EB2DA7}"/>
                </a:ext>
              </a:extLst>
            </p:cNvPr>
            <p:cNvSpPr>
              <a:spLocks noEditPoints="1"/>
            </p:cNvSpPr>
            <p:nvPr userDrawn="1"/>
          </p:nvSpPr>
          <p:spPr bwMode="auto">
            <a:xfrm>
              <a:off x="3687" y="2016"/>
              <a:ext cx="22" cy="193"/>
            </a:xfrm>
            <a:custGeom>
              <a:avLst/>
              <a:gdLst>
                <a:gd name="T0" fmla="*/ 0 w 22"/>
                <a:gd name="T1" fmla="*/ 27 h 193"/>
                <a:gd name="T2" fmla="*/ 0 w 22"/>
                <a:gd name="T3" fmla="*/ 0 h 193"/>
                <a:gd name="T4" fmla="*/ 22 w 22"/>
                <a:gd name="T5" fmla="*/ 0 h 193"/>
                <a:gd name="T6" fmla="*/ 22 w 22"/>
                <a:gd name="T7" fmla="*/ 27 h 193"/>
                <a:gd name="T8" fmla="*/ 0 w 22"/>
                <a:gd name="T9" fmla="*/ 27 h 193"/>
                <a:gd name="T10" fmla="*/ 0 w 22"/>
                <a:gd name="T11" fmla="*/ 193 h 193"/>
                <a:gd name="T12" fmla="*/ 0 w 22"/>
                <a:gd name="T13" fmla="*/ 60 h 193"/>
                <a:gd name="T14" fmla="*/ 22 w 22"/>
                <a:gd name="T15" fmla="*/ 60 h 193"/>
                <a:gd name="T16" fmla="*/ 22 w 22"/>
                <a:gd name="T17" fmla="*/ 193 h 193"/>
                <a:gd name="T18" fmla="*/ 0 w 22"/>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93">
                  <a:moveTo>
                    <a:pt x="0" y="27"/>
                  </a:moveTo>
                  <a:lnTo>
                    <a:pt x="0" y="0"/>
                  </a:lnTo>
                  <a:lnTo>
                    <a:pt x="22" y="0"/>
                  </a:lnTo>
                  <a:lnTo>
                    <a:pt x="22" y="27"/>
                  </a:lnTo>
                  <a:lnTo>
                    <a:pt x="0" y="27"/>
                  </a:lnTo>
                  <a:close/>
                  <a:moveTo>
                    <a:pt x="0" y="193"/>
                  </a:moveTo>
                  <a:lnTo>
                    <a:pt x="0" y="60"/>
                  </a:lnTo>
                  <a:lnTo>
                    <a:pt x="22" y="60"/>
                  </a:lnTo>
                  <a:lnTo>
                    <a:pt x="22"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4">
              <a:extLst>
                <a:ext uri="{FF2B5EF4-FFF2-40B4-BE49-F238E27FC236}">
                  <a16:creationId xmlns:a16="http://schemas.microsoft.com/office/drawing/2014/main" id="{2CDB932C-7178-4BF3-B071-2675DB247FA5}"/>
                </a:ext>
              </a:extLst>
            </p:cNvPr>
            <p:cNvSpPr>
              <a:spLocks/>
            </p:cNvSpPr>
            <p:nvPr userDrawn="1"/>
          </p:nvSpPr>
          <p:spPr bwMode="auto">
            <a:xfrm>
              <a:off x="3739"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5"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9"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5">
              <a:extLst>
                <a:ext uri="{FF2B5EF4-FFF2-40B4-BE49-F238E27FC236}">
                  <a16:creationId xmlns:a16="http://schemas.microsoft.com/office/drawing/2014/main" id="{169C8D8F-43AC-4380-AEF5-C4F61152345B}"/>
                </a:ext>
              </a:extLst>
            </p:cNvPr>
            <p:cNvSpPr>
              <a:spLocks noEditPoints="1"/>
            </p:cNvSpPr>
            <p:nvPr userDrawn="1"/>
          </p:nvSpPr>
          <p:spPr bwMode="auto">
            <a:xfrm>
              <a:off x="3857" y="2073"/>
              <a:ext cx="125" cy="140"/>
            </a:xfrm>
            <a:custGeom>
              <a:avLst/>
              <a:gdLst>
                <a:gd name="T0" fmla="*/ 16 w 97"/>
                <a:gd name="T1" fmla="*/ 55 h 108"/>
                <a:gd name="T2" fmla="*/ 16 w 97"/>
                <a:gd name="T3" fmla="*/ 56 h 108"/>
                <a:gd name="T4" fmla="*/ 19 w 97"/>
                <a:gd name="T5" fmla="*/ 72 h 108"/>
                <a:gd name="T6" fmla="*/ 55 w 97"/>
                <a:gd name="T7" fmla="*/ 94 h 108"/>
                <a:gd name="T8" fmla="*/ 89 w 97"/>
                <a:gd name="T9" fmla="*/ 82 h 108"/>
                <a:gd name="T10" fmla="*/ 92 w 97"/>
                <a:gd name="T11" fmla="*/ 82 h 108"/>
                <a:gd name="T12" fmla="*/ 92 w 97"/>
                <a:gd name="T13" fmla="*/ 95 h 108"/>
                <a:gd name="T14" fmla="*/ 55 w 97"/>
                <a:gd name="T15" fmla="*/ 108 h 108"/>
                <a:gd name="T16" fmla="*/ 0 w 97"/>
                <a:gd name="T17" fmla="*/ 53 h 108"/>
                <a:gd name="T18" fmla="*/ 49 w 97"/>
                <a:gd name="T19" fmla="*/ 0 h 108"/>
                <a:gd name="T20" fmla="*/ 97 w 97"/>
                <a:gd name="T21" fmla="*/ 55 h 108"/>
                <a:gd name="T22" fmla="*/ 16 w 97"/>
                <a:gd name="T23" fmla="*/ 55 h 108"/>
                <a:gd name="T24" fmla="*/ 17 w 97"/>
                <a:gd name="T25" fmla="*/ 42 h 108"/>
                <a:gd name="T26" fmla="*/ 80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7" y="94"/>
                    <a:pt x="55" y="94"/>
                  </a:cubicBezTo>
                  <a:cubicBezTo>
                    <a:pt x="65" y="94"/>
                    <a:pt x="78" y="90"/>
                    <a:pt x="89" y="82"/>
                  </a:cubicBezTo>
                  <a:cubicBezTo>
                    <a:pt x="92" y="82"/>
                    <a:pt x="92" y="82"/>
                    <a:pt x="92" y="82"/>
                  </a:cubicBezTo>
                  <a:cubicBezTo>
                    <a:pt x="92" y="95"/>
                    <a:pt x="92" y="95"/>
                    <a:pt x="92" y="95"/>
                  </a:cubicBezTo>
                  <a:cubicBezTo>
                    <a:pt x="82" y="105"/>
                    <a:pt x="66" y="108"/>
                    <a:pt x="55" y="108"/>
                  </a:cubicBezTo>
                  <a:cubicBezTo>
                    <a:pt x="20" y="108"/>
                    <a:pt x="0" y="90"/>
                    <a:pt x="0" y="53"/>
                  </a:cubicBezTo>
                  <a:cubicBezTo>
                    <a:pt x="0" y="24"/>
                    <a:pt x="18" y="0"/>
                    <a:pt x="49" y="0"/>
                  </a:cubicBezTo>
                  <a:cubicBezTo>
                    <a:pt x="84" y="0"/>
                    <a:pt x="96" y="24"/>
                    <a:pt x="97" y="55"/>
                  </a:cubicBezTo>
                  <a:lnTo>
                    <a:pt x="16" y="55"/>
                  </a:lnTo>
                  <a:close/>
                  <a:moveTo>
                    <a:pt x="17" y="42"/>
                  </a:moveTo>
                  <a:cubicBezTo>
                    <a:pt x="80" y="42"/>
                    <a:pt x="80" y="42"/>
                    <a:pt x="80" y="42"/>
                  </a:cubicBezTo>
                  <a:cubicBezTo>
                    <a:pt x="79"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6">
              <a:extLst>
                <a:ext uri="{FF2B5EF4-FFF2-40B4-BE49-F238E27FC236}">
                  <a16:creationId xmlns:a16="http://schemas.microsoft.com/office/drawing/2014/main" id="{6336C8AD-1A2C-402D-B986-A80C1E4FDD0D}"/>
                </a:ext>
              </a:extLst>
            </p:cNvPr>
            <p:cNvSpPr>
              <a:spLocks/>
            </p:cNvSpPr>
            <p:nvPr userDrawn="1"/>
          </p:nvSpPr>
          <p:spPr bwMode="auto">
            <a:xfrm>
              <a:off x="4070" y="2017"/>
              <a:ext cx="146" cy="196"/>
            </a:xfrm>
            <a:custGeom>
              <a:avLst/>
              <a:gdLst>
                <a:gd name="T0" fmla="*/ 0 w 113"/>
                <a:gd name="T1" fmla="*/ 111 h 151"/>
                <a:gd name="T2" fmla="*/ 4 w 113"/>
                <a:gd name="T3" fmla="*/ 111 h 151"/>
                <a:gd name="T4" fmla="*/ 60 w 113"/>
                <a:gd name="T5" fmla="*/ 135 h 151"/>
                <a:gd name="T6" fmla="*/ 96 w 113"/>
                <a:gd name="T7" fmla="*/ 111 h 151"/>
                <a:gd name="T8" fmla="*/ 56 w 113"/>
                <a:gd name="T9" fmla="*/ 84 h 151"/>
                <a:gd name="T10" fmla="*/ 2 w 113"/>
                <a:gd name="T11" fmla="*/ 41 h 151"/>
                <a:gd name="T12" fmla="*/ 59 w 113"/>
                <a:gd name="T13" fmla="*/ 0 h 151"/>
                <a:gd name="T14" fmla="*/ 108 w 113"/>
                <a:gd name="T15" fmla="*/ 16 h 151"/>
                <a:gd name="T16" fmla="*/ 108 w 113"/>
                <a:gd name="T17" fmla="*/ 32 h 151"/>
                <a:gd name="T18" fmla="*/ 103 w 113"/>
                <a:gd name="T19" fmla="*/ 32 h 151"/>
                <a:gd name="T20" fmla="*/ 55 w 113"/>
                <a:gd name="T21" fmla="*/ 15 h 151"/>
                <a:gd name="T22" fmla="*/ 19 w 113"/>
                <a:gd name="T23" fmla="*/ 41 h 151"/>
                <a:gd name="T24" fmla="*/ 58 w 113"/>
                <a:gd name="T25" fmla="*/ 68 h 151"/>
                <a:gd name="T26" fmla="*/ 113 w 113"/>
                <a:gd name="T27" fmla="*/ 111 h 151"/>
                <a:gd name="T28" fmla="*/ 60 w 113"/>
                <a:gd name="T29" fmla="*/ 151 h 151"/>
                <a:gd name="T30" fmla="*/ 0 w 113"/>
                <a:gd name="T31" fmla="*/ 131 h 151"/>
                <a:gd name="T32" fmla="*/ 0 w 113"/>
                <a:gd name="T33" fmla="*/ 11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51">
                  <a:moveTo>
                    <a:pt x="0" y="111"/>
                  </a:moveTo>
                  <a:cubicBezTo>
                    <a:pt x="4" y="111"/>
                    <a:pt x="4" y="111"/>
                    <a:pt x="4" y="111"/>
                  </a:cubicBezTo>
                  <a:cubicBezTo>
                    <a:pt x="18" y="125"/>
                    <a:pt x="41" y="135"/>
                    <a:pt x="60" y="135"/>
                  </a:cubicBezTo>
                  <a:cubicBezTo>
                    <a:pt x="84" y="135"/>
                    <a:pt x="96" y="122"/>
                    <a:pt x="96" y="111"/>
                  </a:cubicBezTo>
                  <a:cubicBezTo>
                    <a:pt x="96" y="93"/>
                    <a:pt x="76" y="88"/>
                    <a:pt x="56" y="84"/>
                  </a:cubicBezTo>
                  <a:cubicBezTo>
                    <a:pt x="31" y="78"/>
                    <a:pt x="2" y="72"/>
                    <a:pt x="2" y="41"/>
                  </a:cubicBezTo>
                  <a:cubicBezTo>
                    <a:pt x="2" y="18"/>
                    <a:pt x="23" y="0"/>
                    <a:pt x="59" y="0"/>
                  </a:cubicBezTo>
                  <a:cubicBezTo>
                    <a:pt x="80" y="0"/>
                    <a:pt x="99" y="8"/>
                    <a:pt x="108" y="16"/>
                  </a:cubicBezTo>
                  <a:cubicBezTo>
                    <a:pt x="108" y="32"/>
                    <a:pt x="108" y="32"/>
                    <a:pt x="108" y="32"/>
                  </a:cubicBezTo>
                  <a:cubicBezTo>
                    <a:pt x="103" y="32"/>
                    <a:pt x="103" y="32"/>
                    <a:pt x="103" y="32"/>
                  </a:cubicBezTo>
                  <a:cubicBezTo>
                    <a:pt x="93" y="23"/>
                    <a:pt x="76" y="15"/>
                    <a:pt x="55" y="15"/>
                  </a:cubicBezTo>
                  <a:cubicBezTo>
                    <a:pt x="33" y="15"/>
                    <a:pt x="19" y="27"/>
                    <a:pt x="19" y="41"/>
                  </a:cubicBezTo>
                  <a:cubicBezTo>
                    <a:pt x="19" y="58"/>
                    <a:pt x="39" y="63"/>
                    <a:pt x="58" y="68"/>
                  </a:cubicBezTo>
                  <a:cubicBezTo>
                    <a:pt x="83" y="74"/>
                    <a:pt x="113" y="79"/>
                    <a:pt x="113" y="111"/>
                  </a:cubicBezTo>
                  <a:cubicBezTo>
                    <a:pt x="113" y="133"/>
                    <a:pt x="94" y="151"/>
                    <a:pt x="60" y="151"/>
                  </a:cubicBezTo>
                  <a:cubicBezTo>
                    <a:pt x="36" y="151"/>
                    <a:pt x="18" y="145"/>
                    <a:pt x="0" y="131"/>
                  </a:cubicBezTo>
                  <a:lnTo>
                    <a:pt x="0" y="11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7">
              <a:extLst>
                <a:ext uri="{FF2B5EF4-FFF2-40B4-BE49-F238E27FC236}">
                  <a16:creationId xmlns:a16="http://schemas.microsoft.com/office/drawing/2014/main" id="{F901984D-49C1-47D0-82AB-F7D6C3D8FF33}"/>
                </a:ext>
              </a:extLst>
            </p:cNvPr>
            <p:cNvSpPr>
              <a:spLocks noEditPoints="1"/>
            </p:cNvSpPr>
            <p:nvPr userDrawn="1"/>
          </p:nvSpPr>
          <p:spPr bwMode="auto">
            <a:xfrm>
              <a:off x="4243" y="2016"/>
              <a:ext cx="20" cy="193"/>
            </a:xfrm>
            <a:custGeom>
              <a:avLst/>
              <a:gdLst>
                <a:gd name="T0" fmla="*/ 0 w 20"/>
                <a:gd name="T1" fmla="*/ 27 h 193"/>
                <a:gd name="T2" fmla="*/ 0 w 20"/>
                <a:gd name="T3" fmla="*/ 0 h 193"/>
                <a:gd name="T4" fmla="*/ 20 w 20"/>
                <a:gd name="T5" fmla="*/ 0 h 193"/>
                <a:gd name="T6" fmla="*/ 20 w 20"/>
                <a:gd name="T7" fmla="*/ 27 h 193"/>
                <a:gd name="T8" fmla="*/ 0 w 20"/>
                <a:gd name="T9" fmla="*/ 27 h 193"/>
                <a:gd name="T10" fmla="*/ 0 w 20"/>
                <a:gd name="T11" fmla="*/ 193 h 193"/>
                <a:gd name="T12" fmla="*/ 0 w 20"/>
                <a:gd name="T13" fmla="*/ 60 h 193"/>
                <a:gd name="T14" fmla="*/ 20 w 20"/>
                <a:gd name="T15" fmla="*/ 60 h 193"/>
                <a:gd name="T16" fmla="*/ 20 w 20"/>
                <a:gd name="T17" fmla="*/ 193 h 193"/>
                <a:gd name="T18" fmla="*/ 0 w 20"/>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3">
                  <a:moveTo>
                    <a:pt x="0" y="27"/>
                  </a:moveTo>
                  <a:lnTo>
                    <a:pt x="0" y="0"/>
                  </a:lnTo>
                  <a:lnTo>
                    <a:pt x="20" y="0"/>
                  </a:lnTo>
                  <a:lnTo>
                    <a:pt x="20" y="27"/>
                  </a:lnTo>
                  <a:lnTo>
                    <a:pt x="0" y="27"/>
                  </a:lnTo>
                  <a:close/>
                  <a:moveTo>
                    <a:pt x="0" y="193"/>
                  </a:moveTo>
                  <a:lnTo>
                    <a:pt x="0" y="60"/>
                  </a:lnTo>
                  <a:lnTo>
                    <a:pt x="20" y="60"/>
                  </a:lnTo>
                  <a:lnTo>
                    <a:pt x="20"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8">
              <a:extLst>
                <a:ext uri="{FF2B5EF4-FFF2-40B4-BE49-F238E27FC236}">
                  <a16:creationId xmlns:a16="http://schemas.microsoft.com/office/drawing/2014/main" id="{82814621-8FBD-4DEC-BDC8-017315CF199F}"/>
                </a:ext>
              </a:extLst>
            </p:cNvPr>
            <p:cNvSpPr>
              <a:spLocks/>
            </p:cNvSpPr>
            <p:nvPr userDrawn="1"/>
          </p:nvSpPr>
          <p:spPr bwMode="auto">
            <a:xfrm>
              <a:off x="4301" y="2013"/>
              <a:ext cx="116" cy="196"/>
            </a:xfrm>
            <a:custGeom>
              <a:avLst/>
              <a:gdLst>
                <a:gd name="T0" fmla="*/ 74 w 90"/>
                <a:gd name="T1" fmla="*/ 87 h 151"/>
                <a:gd name="T2" fmla="*/ 46 w 90"/>
                <a:gd name="T3" fmla="*/ 61 h 151"/>
                <a:gd name="T4" fmla="*/ 16 w 90"/>
                <a:gd name="T5" fmla="*/ 85 h 151"/>
                <a:gd name="T6" fmla="*/ 16 w 90"/>
                <a:gd name="T7" fmla="*/ 151 h 151"/>
                <a:gd name="T8" fmla="*/ 0 w 90"/>
                <a:gd name="T9" fmla="*/ 151 h 151"/>
                <a:gd name="T10" fmla="*/ 0 w 90"/>
                <a:gd name="T11" fmla="*/ 0 h 151"/>
                <a:gd name="T12" fmla="*/ 16 w 90"/>
                <a:gd name="T13" fmla="*/ 0 h 151"/>
                <a:gd name="T14" fmla="*/ 16 w 90"/>
                <a:gd name="T15" fmla="*/ 66 h 151"/>
                <a:gd name="T16" fmla="*/ 18 w 90"/>
                <a:gd name="T17" fmla="*/ 66 h 151"/>
                <a:gd name="T18" fmla="*/ 51 w 90"/>
                <a:gd name="T19" fmla="*/ 47 h 151"/>
                <a:gd name="T20" fmla="*/ 90 w 90"/>
                <a:gd name="T21" fmla="*/ 85 h 151"/>
                <a:gd name="T22" fmla="*/ 90 w 90"/>
                <a:gd name="T23" fmla="*/ 151 h 151"/>
                <a:gd name="T24" fmla="*/ 74 w 90"/>
                <a:gd name="T25" fmla="*/ 151 h 151"/>
                <a:gd name="T26" fmla="*/ 74 w 90"/>
                <a:gd name="T27"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51">
                  <a:moveTo>
                    <a:pt x="74" y="87"/>
                  </a:moveTo>
                  <a:cubicBezTo>
                    <a:pt x="74" y="70"/>
                    <a:pt x="62" y="61"/>
                    <a:pt x="46" y="61"/>
                  </a:cubicBezTo>
                  <a:cubicBezTo>
                    <a:pt x="34" y="61"/>
                    <a:pt x="17" y="70"/>
                    <a:pt x="16" y="85"/>
                  </a:cubicBezTo>
                  <a:cubicBezTo>
                    <a:pt x="16" y="151"/>
                    <a:pt x="16" y="151"/>
                    <a:pt x="16" y="151"/>
                  </a:cubicBezTo>
                  <a:cubicBezTo>
                    <a:pt x="0" y="151"/>
                    <a:pt x="0" y="151"/>
                    <a:pt x="0" y="151"/>
                  </a:cubicBezTo>
                  <a:cubicBezTo>
                    <a:pt x="0" y="0"/>
                    <a:pt x="0" y="0"/>
                    <a:pt x="0" y="0"/>
                  </a:cubicBezTo>
                  <a:cubicBezTo>
                    <a:pt x="16" y="0"/>
                    <a:pt x="16" y="0"/>
                    <a:pt x="16" y="0"/>
                  </a:cubicBezTo>
                  <a:cubicBezTo>
                    <a:pt x="16" y="66"/>
                    <a:pt x="16" y="66"/>
                    <a:pt x="16" y="66"/>
                  </a:cubicBezTo>
                  <a:cubicBezTo>
                    <a:pt x="18" y="66"/>
                    <a:pt x="18" y="66"/>
                    <a:pt x="18" y="66"/>
                  </a:cubicBezTo>
                  <a:cubicBezTo>
                    <a:pt x="24" y="52"/>
                    <a:pt x="37" y="47"/>
                    <a:pt x="51" y="47"/>
                  </a:cubicBezTo>
                  <a:cubicBezTo>
                    <a:pt x="74" y="47"/>
                    <a:pt x="90" y="58"/>
                    <a:pt x="90" y="85"/>
                  </a:cubicBezTo>
                  <a:cubicBezTo>
                    <a:pt x="90" y="151"/>
                    <a:pt x="90" y="151"/>
                    <a:pt x="90" y="151"/>
                  </a:cubicBezTo>
                  <a:cubicBezTo>
                    <a:pt x="74" y="151"/>
                    <a:pt x="74" y="151"/>
                    <a:pt x="74" y="151"/>
                  </a:cubicBezTo>
                  <a:lnTo>
                    <a:pt x="74" y="87"/>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9">
              <a:extLst>
                <a:ext uri="{FF2B5EF4-FFF2-40B4-BE49-F238E27FC236}">
                  <a16:creationId xmlns:a16="http://schemas.microsoft.com/office/drawing/2014/main" id="{D9E5309A-0788-40CA-AE14-0BD5CF0BFBE9}"/>
                </a:ext>
              </a:extLst>
            </p:cNvPr>
            <p:cNvSpPr>
              <a:spLocks/>
            </p:cNvSpPr>
            <p:nvPr userDrawn="1"/>
          </p:nvSpPr>
          <p:spPr bwMode="auto">
            <a:xfrm>
              <a:off x="4433"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0">
              <a:extLst>
                <a:ext uri="{FF2B5EF4-FFF2-40B4-BE49-F238E27FC236}">
                  <a16:creationId xmlns:a16="http://schemas.microsoft.com/office/drawing/2014/main" id="{70CC21F4-F603-4C9E-9C9A-46DF98746E3E}"/>
                </a:ext>
              </a:extLst>
            </p:cNvPr>
            <p:cNvSpPr>
              <a:spLocks noEditPoints="1"/>
            </p:cNvSpPr>
            <p:nvPr userDrawn="1"/>
          </p:nvSpPr>
          <p:spPr bwMode="auto">
            <a:xfrm>
              <a:off x="4527" y="2073"/>
              <a:ext cx="114" cy="140"/>
            </a:xfrm>
            <a:custGeom>
              <a:avLst/>
              <a:gdLst>
                <a:gd name="T0" fmla="*/ 72 w 88"/>
                <a:gd name="T1" fmla="*/ 93 h 108"/>
                <a:gd name="T2" fmla="*/ 69 w 88"/>
                <a:gd name="T3" fmla="*/ 93 h 108"/>
                <a:gd name="T4" fmla="*/ 35 w 88"/>
                <a:gd name="T5" fmla="*/ 108 h 108"/>
                <a:gd name="T6" fmla="*/ 0 w 88"/>
                <a:gd name="T7" fmla="*/ 77 h 108"/>
                <a:gd name="T8" fmla="*/ 40 w 88"/>
                <a:gd name="T9" fmla="*/ 42 h 108"/>
                <a:gd name="T10" fmla="*/ 69 w 88"/>
                <a:gd name="T11" fmla="*/ 37 h 108"/>
                <a:gd name="T12" fmla="*/ 71 w 88"/>
                <a:gd name="T13" fmla="*/ 34 h 108"/>
                <a:gd name="T14" fmla="*/ 44 w 88"/>
                <a:gd name="T15" fmla="*/ 14 h 108"/>
                <a:gd name="T16" fmla="*/ 10 w 88"/>
                <a:gd name="T17" fmla="*/ 28 h 108"/>
                <a:gd name="T18" fmla="*/ 7 w 88"/>
                <a:gd name="T19" fmla="*/ 28 h 108"/>
                <a:gd name="T20" fmla="*/ 7 w 88"/>
                <a:gd name="T21" fmla="*/ 13 h 108"/>
                <a:gd name="T22" fmla="*/ 44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6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0" y="103"/>
                    <a:pt x="49" y="108"/>
                    <a:pt x="35" y="108"/>
                  </a:cubicBezTo>
                  <a:cubicBezTo>
                    <a:pt x="15" y="108"/>
                    <a:pt x="0" y="95"/>
                    <a:pt x="0" y="77"/>
                  </a:cubicBezTo>
                  <a:cubicBezTo>
                    <a:pt x="0" y="56"/>
                    <a:pt x="16" y="47"/>
                    <a:pt x="40" y="42"/>
                  </a:cubicBezTo>
                  <a:cubicBezTo>
                    <a:pt x="47" y="40"/>
                    <a:pt x="62" y="38"/>
                    <a:pt x="69" y="37"/>
                  </a:cubicBezTo>
                  <a:cubicBezTo>
                    <a:pt x="71" y="34"/>
                    <a:pt x="71" y="34"/>
                    <a:pt x="71" y="34"/>
                  </a:cubicBezTo>
                  <a:cubicBezTo>
                    <a:pt x="68" y="23"/>
                    <a:pt x="58" y="14"/>
                    <a:pt x="44" y="14"/>
                  </a:cubicBezTo>
                  <a:cubicBezTo>
                    <a:pt x="29" y="14"/>
                    <a:pt x="20" y="19"/>
                    <a:pt x="10" y="28"/>
                  </a:cubicBezTo>
                  <a:cubicBezTo>
                    <a:pt x="7" y="28"/>
                    <a:pt x="7" y="28"/>
                    <a:pt x="7" y="28"/>
                  </a:cubicBezTo>
                  <a:cubicBezTo>
                    <a:pt x="7" y="13"/>
                    <a:pt x="7" y="13"/>
                    <a:pt x="7" y="13"/>
                  </a:cubicBezTo>
                  <a:cubicBezTo>
                    <a:pt x="16" y="6"/>
                    <a:pt x="28" y="0"/>
                    <a:pt x="44"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6" y="65"/>
                    <a:pt x="16" y="77"/>
                  </a:cubicBezTo>
                  <a:cubicBezTo>
                    <a:pt x="16"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1">
              <a:extLst>
                <a:ext uri="{FF2B5EF4-FFF2-40B4-BE49-F238E27FC236}">
                  <a16:creationId xmlns:a16="http://schemas.microsoft.com/office/drawing/2014/main" id="{7AAC01FC-FC91-400D-9753-99AD03BBD790}"/>
                </a:ext>
              </a:extLst>
            </p:cNvPr>
            <p:cNvSpPr>
              <a:spLocks/>
            </p:cNvSpPr>
            <p:nvPr userDrawn="1"/>
          </p:nvSpPr>
          <p:spPr bwMode="auto">
            <a:xfrm>
              <a:off x="4670" y="2073"/>
              <a:ext cx="102" cy="140"/>
            </a:xfrm>
            <a:custGeom>
              <a:avLst/>
              <a:gdLst>
                <a:gd name="T0" fmla="*/ 0 w 79"/>
                <a:gd name="T1" fmla="*/ 80 h 108"/>
                <a:gd name="T2" fmla="*/ 5 w 79"/>
                <a:gd name="T3" fmla="*/ 80 h 108"/>
                <a:gd name="T4" fmla="*/ 39 w 79"/>
                <a:gd name="T5" fmla="*/ 95 h 108"/>
                <a:gd name="T6" fmla="*/ 64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9" y="95"/>
                  </a:cubicBezTo>
                  <a:cubicBezTo>
                    <a:pt x="55" y="95"/>
                    <a:pt x="64" y="90"/>
                    <a:pt x="64" y="79"/>
                  </a:cubicBezTo>
                  <a:cubicBezTo>
                    <a:pt x="64" y="58"/>
                    <a:pt x="0" y="64"/>
                    <a:pt x="0" y="29"/>
                  </a:cubicBezTo>
                  <a:cubicBezTo>
                    <a:pt x="0" y="12"/>
                    <a:pt x="14" y="0"/>
                    <a:pt x="41" y="0"/>
                  </a:cubicBezTo>
                  <a:cubicBezTo>
                    <a:pt x="57" y="0"/>
                    <a:pt x="68" y="5"/>
                    <a:pt x="74" y="9"/>
                  </a:cubicBezTo>
                  <a:cubicBezTo>
                    <a:pt x="74" y="25"/>
                    <a:pt x="74" y="25"/>
                    <a:pt x="74" y="25"/>
                  </a:cubicBezTo>
                  <a:cubicBezTo>
                    <a:pt x="69" y="25"/>
                    <a:pt x="69" y="25"/>
                    <a:pt x="69" y="25"/>
                  </a:cubicBezTo>
                  <a:cubicBezTo>
                    <a:pt x="66"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2">
              <a:extLst>
                <a:ext uri="{FF2B5EF4-FFF2-40B4-BE49-F238E27FC236}">
                  <a16:creationId xmlns:a16="http://schemas.microsoft.com/office/drawing/2014/main" id="{030F98AD-A0C4-4DE2-B546-646C8D3BC101}"/>
                </a:ext>
              </a:extLst>
            </p:cNvPr>
            <p:cNvSpPr>
              <a:spLocks/>
            </p:cNvSpPr>
            <p:nvPr userDrawn="1"/>
          </p:nvSpPr>
          <p:spPr bwMode="auto">
            <a:xfrm>
              <a:off x="4799" y="2076"/>
              <a:ext cx="119"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6 w 92"/>
                <a:gd name="T13" fmla="*/ 103 h 104"/>
                <a:gd name="T14" fmla="*/ 76 w 92"/>
                <a:gd name="T15" fmla="*/ 85 h 104"/>
                <a:gd name="T16" fmla="*/ 74 w 92"/>
                <a:gd name="T17" fmla="*/ 85 h 104"/>
                <a:gd name="T18" fmla="*/ 39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6" y="103"/>
                    <a:pt x="76" y="103"/>
                    <a:pt x="76" y="103"/>
                  </a:cubicBezTo>
                  <a:cubicBezTo>
                    <a:pt x="76" y="85"/>
                    <a:pt x="76" y="85"/>
                    <a:pt x="76" y="85"/>
                  </a:cubicBezTo>
                  <a:cubicBezTo>
                    <a:pt x="74" y="85"/>
                    <a:pt x="74" y="85"/>
                    <a:pt x="74" y="85"/>
                  </a:cubicBezTo>
                  <a:cubicBezTo>
                    <a:pt x="67" y="99"/>
                    <a:pt x="53" y="104"/>
                    <a:pt x="39"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3">
              <a:extLst>
                <a:ext uri="{FF2B5EF4-FFF2-40B4-BE49-F238E27FC236}">
                  <a16:creationId xmlns:a16="http://schemas.microsoft.com/office/drawing/2014/main" id="{B836E650-EEBA-4DAC-A84F-80631E6146B5}"/>
                </a:ext>
              </a:extLst>
            </p:cNvPr>
            <p:cNvSpPr>
              <a:spLocks/>
            </p:cNvSpPr>
            <p:nvPr userDrawn="1"/>
          </p:nvSpPr>
          <p:spPr bwMode="auto">
            <a:xfrm>
              <a:off x="493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4">
              <a:extLst>
                <a:ext uri="{FF2B5EF4-FFF2-40B4-BE49-F238E27FC236}">
                  <a16:creationId xmlns:a16="http://schemas.microsoft.com/office/drawing/2014/main" id="{6F29E984-545C-468C-A93E-C0276F26629A}"/>
                </a:ext>
              </a:extLst>
            </p:cNvPr>
            <p:cNvSpPr>
              <a:spLocks/>
            </p:cNvSpPr>
            <p:nvPr userDrawn="1"/>
          </p:nvSpPr>
          <p:spPr bwMode="auto">
            <a:xfrm>
              <a:off x="5038"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9"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8" y="99"/>
                    <a:pt x="54" y="104"/>
                    <a:pt x="40" y="104"/>
                  </a:cubicBezTo>
                  <a:cubicBezTo>
                    <a:pt x="17"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5">
              <a:extLst>
                <a:ext uri="{FF2B5EF4-FFF2-40B4-BE49-F238E27FC236}">
                  <a16:creationId xmlns:a16="http://schemas.microsoft.com/office/drawing/2014/main" id="{1642D669-34F2-4DCC-A937-3009BCBDF886}"/>
                </a:ext>
              </a:extLst>
            </p:cNvPr>
            <p:cNvSpPr>
              <a:spLocks/>
            </p:cNvSpPr>
            <p:nvPr userDrawn="1"/>
          </p:nvSpPr>
          <p:spPr bwMode="auto">
            <a:xfrm>
              <a:off x="5186" y="2073"/>
              <a:ext cx="103" cy="140"/>
            </a:xfrm>
            <a:custGeom>
              <a:avLst/>
              <a:gdLst>
                <a:gd name="T0" fmla="*/ 0 w 80"/>
                <a:gd name="T1" fmla="*/ 80 h 108"/>
                <a:gd name="T2" fmla="*/ 6 w 80"/>
                <a:gd name="T3" fmla="*/ 80 h 108"/>
                <a:gd name="T4" fmla="*/ 39 w 80"/>
                <a:gd name="T5" fmla="*/ 95 h 108"/>
                <a:gd name="T6" fmla="*/ 64 w 80"/>
                <a:gd name="T7" fmla="*/ 79 h 108"/>
                <a:gd name="T8" fmla="*/ 1 w 80"/>
                <a:gd name="T9" fmla="*/ 29 h 108"/>
                <a:gd name="T10" fmla="*/ 41 w 80"/>
                <a:gd name="T11" fmla="*/ 0 h 108"/>
                <a:gd name="T12" fmla="*/ 74 w 80"/>
                <a:gd name="T13" fmla="*/ 9 h 108"/>
                <a:gd name="T14" fmla="*/ 74 w 80"/>
                <a:gd name="T15" fmla="*/ 25 h 108"/>
                <a:gd name="T16" fmla="*/ 70 w 80"/>
                <a:gd name="T17" fmla="*/ 25 h 108"/>
                <a:gd name="T18" fmla="*/ 41 w 80"/>
                <a:gd name="T19" fmla="*/ 13 h 108"/>
                <a:gd name="T20" fmla="*/ 16 w 80"/>
                <a:gd name="T21" fmla="*/ 27 h 108"/>
                <a:gd name="T22" fmla="*/ 80 w 80"/>
                <a:gd name="T23" fmla="*/ 78 h 108"/>
                <a:gd name="T24" fmla="*/ 39 w 80"/>
                <a:gd name="T25" fmla="*/ 108 h 108"/>
                <a:gd name="T26" fmla="*/ 0 w 80"/>
                <a:gd name="T27" fmla="*/ 96 h 108"/>
                <a:gd name="T28" fmla="*/ 0 w 80"/>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8">
                  <a:moveTo>
                    <a:pt x="0" y="80"/>
                  </a:moveTo>
                  <a:cubicBezTo>
                    <a:pt x="6" y="80"/>
                    <a:pt x="6" y="80"/>
                    <a:pt x="6" y="80"/>
                  </a:cubicBezTo>
                  <a:cubicBezTo>
                    <a:pt x="11" y="88"/>
                    <a:pt x="26" y="95"/>
                    <a:pt x="39" y="95"/>
                  </a:cubicBezTo>
                  <a:cubicBezTo>
                    <a:pt x="55" y="95"/>
                    <a:pt x="64" y="90"/>
                    <a:pt x="64" y="79"/>
                  </a:cubicBezTo>
                  <a:cubicBezTo>
                    <a:pt x="64" y="58"/>
                    <a:pt x="1" y="64"/>
                    <a:pt x="1" y="29"/>
                  </a:cubicBezTo>
                  <a:cubicBezTo>
                    <a:pt x="1" y="12"/>
                    <a:pt x="14" y="0"/>
                    <a:pt x="41" y="0"/>
                  </a:cubicBezTo>
                  <a:cubicBezTo>
                    <a:pt x="57" y="0"/>
                    <a:pt x="68" y="5"/>
                    <a:pt x="74" y="9"/>
                  </a:cubicBezTo>
                  <a:cubicBezTo>
                    <a:pt x="74" y="25"/>
                    <a:pt x="74" y="25"/>
                    <a:pt x="74" y="25"/>
                  </a:cubicBezTo>
                  <a:cubicBezTo>
                    <a:pt x="70" y="25"/>
                    <a:pt x="70" y="25"/>
                    <a:pt x="70" y="25"/>
                  </a:cubicBezTo>
                  <a:cubicBezTo>
                    <a:pt x="66" y="21"/>
                    <a:pt x="56" y="13"/>
                    <a:pt x="41" y="13"/>
                  </a:cubicBezTo>
                  <a:cubicBezTo>
                    <a:pt x="24" y="13"/>
                    <a:pt x="16" y="19"/>
                    <a:pt x="16" y="27"/>
                  </a:cubicBezTo>
                  <a:cubicBezTo>
                    <a:pt x="16" y="52"/>
                    <a:pt x="80" y="42"/>
                    <a:pt x="80" y="78"/>
                  </a:cubicBezTo>
                  <a:cubicBezTo>
                    <a:pt x="80" y="96"/>
                    <a:pt x="68" y="108"/>
                    <a:pt x="39"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6">
              <a:extLst>
                <a:ext uri="{FF2B5EF4-FFF2-40B4-BE49-F238E27FC236}">
                  <a16:creationId xmlns:a16="http://schemas.microsoft.com/office/drawing/2014/main" id="{0F3809D6-D3EE-4B3C-94CC-BDD5D38839CA}"/>
                </a:ext>
              </a:extLst>
            </p:cNvPr>
            <p:cNvSpPr>
              <a:spLocks noEditPoints="1"/>
            </p:cNvSpPr>
            <p:nvPr userDrawn="1"/>
          </p:nvSpPr>
          <p:spPr bwMode="auto">
            <a:xfrm>
              <a:off x="1" y="2017"/>
              <a:ext cx="938" cy="292"/>
            </a:xfrm>
            <a:custGeom>
              <a:avLst/>
              <a:gdLst>
                <a:gd name="T0" fmla="*/ 638 w 728"/>
                <a:gd name="T1" fmla="*/ 215 h 225"/>
                <a:gd name="T2" fmla="*/ 636 w 728"/>
                <a:gd name="T3" fmla="*/ 192 h 225"/>
                <a:gd name="T4" fmla="*/ 148 w 728"/>
                <a:gd name="T5" fmla="*/ 120 h 225"/>
                <a:gd name="T6" fmla="*/ 213 w 728"/>
                <a:gd name="T7" fmla="*/ 119 h 225"/>
                <a:gd name="T8" fmla="*/ 202 w 728"/>
                <a:gd name="T9" fmla="*/ 105 h 225"/>
                <a:gd name="T10" fmla="*/ 180 w 728"/>
                <a:gd name="T11" fmla="*/ 127 h 225"/>
                <a:gd name="T12" fmla="*/ 194 w 728"/>
                <a:gd name="T13" fmla="*/ 138 h 225"/>
                <a:gd name="T14" fmla="*/ 648 w 728"/>
                <a:gd name="T15" fmla="*/ 204 h 225"/>
                <a:gd name="T16" fmla="*/ 584 w 728"/>
                <a:gd name="T17" fmla="*/ 200 h 225"/>
                <a:gd name="T18" fmla="*/ 580 w 728"/>
                <a:gd name="T19" fmla="*/ 215 h 225"/>
                <a:gd name="T20" fmla="*/ 13 w 728"/>
                <a:gd name="T21" fmla="*/ 185 h 225"/>
                <a:gd name="T22" fmla="*/ 41 w 728"/>
                <a:gd name="T23" fmla="*/ 108 h 225"/>
                <a:gd name="T24" fmla="*/ 32 w 728"/>
                <a:gd name="T25" fmla="*/ 127 h 225"/>
                <a:gd name="T26" fmla="*/ 56 w 728"/>
                <a:gd name="T27" fmla="*/ 73 h 225"/>
                <a:gd name="T28" fmla="*/ 27 w 728"/>
                <a:gd name="T29" fmla="*/ 91 h 225"/>
                <a:gd name="T30" fmla="*/ 674 w 728"/>
                <a:gd name="T31" fmla="*/ 0 h 225"/>
                <a:gd name="T32" fmla="*/ 675 w 728"/>
                <a:gd name="T33" fmla="*/ 150 h 225"/>
                <a:gd name="T34" fmla="*/ 724 w 728"/>
                <a:gd name="T35" fmla="*/ 200 h 225"/>
                <a:gd name="T36" fmla="*/ 728 w 728"/>
                <a:gd name="T37" fmla="*/ 201 h 225"/>
                <a:gd name="T38" fmla="*/ 724 w 728"/>
                <a:gd name="T39" fmla="*/ 208 h 225"/>
                <a:gd name="T40" fmla="*/ 183 w 728"/>
                <a:gd name="T41" fmla="*/ 85 h 225"/>
                <a:gd name="T42" fmla="*/ 169 w 728"/>
                <a:gd name="T43" fmla="*/ 75 h 225"/>
                <a:gd name="T44" fmla="*/ 677 w 728"/>
                <a:gd name="T45" fmla="*/ 215 h 225"/>
                <a:gd name="T46" fmla="*/ 501 w 728"/>
                <a:gd name="T47" fmla="*/ 196 h 225"/>
                <a:gd name="T48" fmla="*/ 509 w 728"/>
                <a:gd name="T49" fmla="*/ 195 h 225"/>
                <a:gd name="T50" fmla="*/ 513 w 728"/>
                <a:gd name="T51" fmla="*/ 215 h 225"/>
                <a:gd name="T52" fmla="*/ 606 w 728"/>
                <a:gd name="T53" fmla="*/ 147 h 225"/>
                <a:gd name="T54" fmla="*/ 540 w 728"/>
                <a:gd name="T55" fmla="*/ 23 h 225"/>
                <a:gd name="T56" fmla="*/ 469 w 728"/>
                <a:gd name="T57" fmla="*/ 225 h 225"/>
                <a:gd name="T58" fmla="*/ 473 w 728"/>
                <a:gd name="T59" fmla="*/ 208 h 225"/>
                <a:gd name="T60" fmla="*/ 513 w 728"/>
                <a:gd name="T61" fmla="*/ 181 h 225"/>
                <a:gd name="T62" fmla="*/ 564 w 728"/>
                <a:gd name="T63" fmla="*/ 210 h 225"/>
                <a:gd name="T64" fmla="*/ 548 w 728"/>
                <a:gd name="T65" fmla="*/ 201 h 225"/>
                <a:gd name="T66" fmla="*/ 523 w 728"/>
                <a:gd name="T67" fmla="*/ 198 h 225"/>
                <a:gd name="T68" fmla="*/ 526 w 728"/>
                <a:gd name="T69" fmla="*/ 198 h 225"/>
                <a:gd name="T70" fmla="*/ 363 w 728"/>
                <a:gd name="T71" fmla="*/ 197 h 225"/>
                <a:gd name="T72" fmla="*/ 456 w 728"/>
                <a:gd name="T73" fmla="*/ 192 h 225"/>
                <a:gd name="T74" fmla="*/ 462 w 728"/>
                <a:gd name="T75" fmla="*/ 192 h 225"/>
                <a:gd name="T76" fmla="*/ 101 w 728"/>
                <a:gd name="T77" fmla="*/ 131 h 225"/>
                <a:gd name="T78" fmla="*/ 209 w 728"/>
                <a:gd name="T79" fmla="*/ 222 h 225"/>
                <a:gd name="T80" fmla="*/ 227 w 728"/>
                <a:gd name="T81" fmla="*/ 46 h 225"/>
                <a:gd name="T82" fmla="*/ 217 w 728"/>
                <a:gd name="T83" fmla="*/ 60 h 225"/>
                <a:gd name="T84" fmla="*/ 204 w 728"/>
                <a:gd name="T85" fmla="*/ 33 h 225"/>
                <a:gd name="T86" fmla="*/ 158 w 728"/>
                <a:gd name="T87" fmla="*/ 77 h 225"/>
                <a:gd name="T88" fmla="*/ 136 w 728"/>
                <a:gd name="T89" fmla="*/ 71 h 225"/>
                <a:gd name="T90" fmla="*/ 134 w 728"/>
                <a:gd name="T91" fmla="*/ 167 h 225"/>
                <a:gd name="T92" fmla="*/ 146 w 728"/>
                <a:gd name="T93" fmla="*/ 152 h 225"/>
                <a:gd name="T94" fmla="*/ 107 w 728"/>
                <a:gd name="T95" fmla="*/ 85 h 225"/>
                <a:gd name="T96" fmla="*/ 152 w 728"/>
                <a:gd name="T97" fmla="*/ 130 h 225"/>
                <a:gd name="T98" fmla="*/ 158 w 728"/>
                <a:gd name="T99" fmla="*/ 178 h 225"/>
                <a:gd name="T100" fmla="*/ 242 w 728"/>
                <a:gd name="T101" fmla="*/ 156 h 225"/>
                <a:gd name="T102" fmla="*/ 229 w 728"/>
                <a:gd name="T103" fmla="*/ 141 h 225"/>
                <a:gd name="T104" fmla="*/ 255 w 728"/>
                <a:gd name="T105" fmla="*/ 125 h 225"/>
                <a:gd name="T106" fmla="*/ 209 w 728"/>
                <a:gd name="T107" fmla="*/ 84 h 225"/>
                <a:gd name="T108" fmla="*/ 376 w 728"/>
                <a:gd name="T109" fmla="*/ 66 h 225"/>
                <a:gd name="T110" fmla="*/ 399 w 728"/>
                <a:gd name="T111" fmla="*/ 192 h 225"/>
                <a:gd name="T112" fmla="*/ 397 w 728"/>
                <a:gd name="T113" fmla="*/ 195 h 225"/>
                <a:gd name="T114" fmla="*/ 426 w 728"/>
                <a:gd name="T115" fmla="*/ 203 h 225"/>
                <a:gd name="T116" fmla="*/ 430 w 728"/>
                <a:gd name="T117" fmla="*/ 204 h 225"/>
                <a:gd name="T118" fmla="*/ 624 w 728"/>
                <a:gd name="T119" fmla="*/ 197 h 225"/>
                <a:gd name="T120" fmla="*/ 608 w 728"/>
                <a:gd name="T121" fmla="*/ 210 h 225"/>
                <a:gd name="T122" fmla="*/ 411 w 728"/>
                <a:gd name="T123" fmla="*/ 192 h 225"/>
                <a:gd name="T124" fmla="*/ 418 w 728"/>
                <a:gd name="T125" fmla="*/ 2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8" h="225">
                  <a:moveTo>
                    <a:pt x="636" y="184"/>
                  </a:moveTo>
                  <a:cubicBezTo>
                    <a:pt x="632" y="184"/>
                    <a:pt x="632" y="184"/>
                    <a:pt x="632" y="184"/>
                  </a:cubicBezTo>
                  <a:cubicBezTo>
                    <a:pt x="632" y="192"/>
                    <a:pt x="632" y="192"/>
                    <a:pt x="632" y="192"/>
                  </a:cubicBezTo>
                  <a:cubicBezTo>
                    <a:pt x="628" y="192"/>
                    <a:pt x="628" y="192"/>
                    <a:pt x="628" y="192"/>
                  </a:cubicBezTo>
                  <a:cubicBezTo>
                    <a:pt x="628" y="195"/>
                    <a:pt x="628" y="195"/>
                    <a:pt x="628" y="195"/>
                  </a:cubicBezTo>
                  <a:cubicBezTo>
                    <a:pt x="632" y="195"/>
                    <a:pt x="632" y="195"/>
                    <a:pt x="632" y="195"/>
                  </a:cubicBezTo>
                  <a:cubicBezTo>
                    <a:pt x="632" y="208"/>
                    <a:pt x="632" y="208"/>
                    <a:pt x="632" y="208"/>
                  </a:cubicBezTo>
                  <a:cubicBezTo>
                    <a:pt x="632" y="214"/>
                    <a:pt x="634" y="215"/>
                    <a:pt x="638" y="215"/>
                  </a:cubicBezTo>
                  <a:cubicBezTo>
                    <a:pt x="641" y="215"/>
                    <a:pt x="641" y="215"/>
                    <a:pt x="641" y="215"/>
                  </a:cubicBezTo>
                  <a:cubicBezTo>
                    <a:pt x="641" y="212"/>
                    <a:pt x="641" y="212"/>
                    <a:pt x="641" y="212"/>
                  </a:cubicBezTo>
                  <a:cubicBezTo>
                    <a:pt x="639" y="212"/>
                    <a:pt x="639" y="212"/>
                    <a:pt x="639" y="212"/>
                  </a:cubicBezTo>
                  <a:cubicBezTo>
                    <a:pt x="637" y="212"/>
                    <a:pt x="636" y="212"/>
                    <a:pt x="636" y="209"/>
                  </a:cubicBezTo>
                  <a:cubicBezTo>
                    <a:pt x="636" y="195"/>
                    <a:pt x="636" y="195"/>
                    <a:pt x="636" y="195"/>
                  </a:cubicBezTo>
                  <a:cubicBezTo>
                    <a:pt x="641" y="195"/>
                    <a:pt x="641" y="195"/>
                    <a:pt x="641" y="195"/>
                  </a:cubicBezTo>
                  <a:cubicBezTo>
                    <a:pt x="641" y="192"/>
                    <a:pt x="641" y="192"/>
                    <a:pt x="641" y="192"/>
                  </a:cubicBezTo>
                  <a:cubicBezTo>
                    <a:pt x="636" y="192"/>
                    <a:pt x="636" y="192"/>
                    <a:pt x="636" y="192"/>
                  </a:cubicBezTo>
                  <a:lnTo>
                    <a:pt x="636" y="184"/>
                  </a:lnTo>
                  <a:close/>
                  <a:moveTo>
                    <a:pt x="150" y="94"/>
                  </a:moveTo>
                  <a:cubicBezTo>
                    <a:pt x="149" y="93"/>
                    <a:pt x="147" y="93"/>
                    <a:pt x="146" y="94"/>
                  </a:cubicBezTo>
                  <a:cubicBezTo>
                    <a:pt x="136" y="105"/>
                    <a:pt x="136" y="105"/>
                    <a:pt x="136" y="105"/>
                  </a:cubicBezTo>
                  <a:cubicBezTo>
                    <a:pt x="136" y="105"/>
                    <a:pt x="135" y="106"/>
                    <a:pt x="135" y="107"/>
                  </a:cubicBezTo>
                  <a:cubicBezTo>
                    <a:pt x="135" y="107"/>
                    <a:pt x="136" y="108"/>
                    <a:pt x="136" y="108"/>
                  </a:cubicBezTo>
                  <a:cubicBezTo>
                    <a:pt x="146" y="119"/>
                    <a:pt x="146" y="119"/>
                    <a:pt x="146" y="119"/>
                  </a:cubicBezTo>
                  <a:cubicBezTo>
                    <a:pt x="147" y="119"/>
                    <a:pt x="148" y="120"/>
                    <a:pt x="148" y="120"/>
                  </a:cubicBezTo>
                  <a:cubicBezTo>
                    <a:pt x="149" y="120"/>
                    <a:pt x="150" y="119"/>
                    <a:pt x="150" y="119"/>
                  </a:cubicBezTo>
                  <a:cubicBezTo>
                    <a:pt x="161" y="108"/>
                    <a:pt x="161" y="108"/>
                    <a:pt x="161" y="108"/>
                  </a:cubicBezTo>
                  <a:cubicBezTo>
                    <a:pt x="161" y="108"/>
                    <a:pt x="161" y="107"/>
                    <a:pt x="161" y="107"/>
                  </a:cubicBezTo>
                  <a:cubicBezTo>
                    <a:pt x="161" y="106"/>
                    <a:pt x="161" y="105"/>
                    <a:pt x="161" y="105"/>
                  </a:cubicBezTo>
                  <a:lnTo>
                    <a:pt x="150" y="94"/>
                  </a:lnTo>
                  <a:close/>
                  <a:moveTo>
                    <a:pt x="202" y="107"/>
                  </a:moveTo>
                  <a:cubicBezTo>
                    <a:pt x="202" y="107"/>
                    <a:pt x="202" y="108"/>
                    <a:pt x="202" y="108"/>
                  </a:cubicBezTo>
                  <a:cubicBezTo>
                    <a:pt x="213" y="119"/>
                    <a:pt x="213" y="119"/>
                    <a:pt x="213" y="119"/>
                  </a:cubicBezTo>
                  <a:cubicBezTo>
                    <a:pt x="213" y="119"/>
                    <a:pt x="214" y="120"/>
                    <a:pt x="215" y="120"/>
                  </a:cubicBezTo>
                  <a:cubicBezTo>
                    <a:pt x="215" y="120"/>
                    <a:pt x="216" y="119"/>
                    <a:pt x="217" y="119"/>
                  </a:cubicBezTo>
                  <a:cubicBezTo>
                    <a:pt x="227" y="108"/>
                    <a:pt x="227" y="108"/>
                    <a:pt x="227" y="108"/>
                  </a:cubicBezTo>
                  <a:cubicBezTo>
                    <a:pt x="228" y="107"/>
                    <a:pt x="228" y="106"/>
                    <a:pt x="227" y="105"/>
                  </a:cubicBezTo>
                  <a:cubicBezTo>
                    <a:pt x="217" y="94"/>
                    <a:pt x="217" y="94"/>
                    <a:pt x="217" y="94"/>
                  </a:cubicBezTo>
                  <a:cubicBezTo>
                    <a:pt x="216" y="94"/>
                    <a:pt x="215" y="93"/>
                    <a:pt x="215" y="93"/>
                  </a:cubicBezTo>
                  <a:cubicBezTo>
                    <a:pt x="214" y="93"/>
                    <a:pt x="213" y="94"/>
                    <a:pt x="213" y="94"/>
                  </a:cubicBezTo>
                  <a:cubicBezTo>
                    <a:pt x="202" y="105"/>
                    <a:pt x="202" y="105"/>
                    <a:pt x="202" y="105"/>
                  </a:cubicBezTo>
                  <a:cubicBezTo>
                    <a:pt x="202" y="105"/>
                    <a:pt x="202" y="106"/>
                    <a:pt x="202" y="107"/>
                  </a:cubicBezTo>
                  <a:close/>
                  <a:moveTo>
                    <a:pt x="700" y="215"/>
                  </a:moveTo>
                  <a:cubicBezTo>
                    <a:pt x="704" y="215"/>
                    <a:pt x="704" y="215"/>
                    <a:pt x="704" y="215"/>
                  </a:cubicBezTo>
                  <a:cubicBezTo>
                    <a:pt x="704" y="192"/>
                    <a:pt x="704" y="192"/>
                    <a:pt x="704" y="192"/>
                  </a:cubicBezTo>
                  <a:cubicBezTo>
                    <a:pt x="700" y="192"/>
                    <a:pt x="700" y="192"/>
                    <a:pt x="700" y="192"/>
                  </a:cubicBezTo>
                  <a:lnTo>
                    <a:pt x="700" y="215"/>
                  </a:lnTo>
                  <a:close/>
                  <a:moveTo>
                    <a:pt x="183" y="127"/>
                  </a:moveTo>
                  <a:cubicBezTo>
                    <a:pt x="182" y="126"/>
                    <a:pt x="181" y="126"/>
                    <a:pt x="180" y="127"/>
                  </a:cubicBezTo>
                  <a:cubicBezTo>
                    <a:pt x="169" y="138"/>
                    <a:pt x="169" y="138"/>
                    <a:pt x="169" y="138"/>
                  </a:cubicBezTo>
                  <a:cubicBezTo>
                    <a:pt x="169" y="138"/>
                    <a:pt x="168" y="139"/>
                    <a:pt x="168" y="140"/>
                  </a:cubicBezTo>
                  <a:cubicBezTo>
                    <a:pt x="168" y="140"/>
                    <a:pt x="169" y="141"/>
                    <a:pt x="169" y="141"/>
                  </a:cubicBezTo>
                  <a:cubicBezTo>
                    <a:pt x="180" y="152"/>
                    <a:pt x="180" y="152"/>
                    <a:pt x="180" y="152"/>
                  </a:cubicBezTo>
                  <a:cubicBezTo>
                    <a:pt x="180" y="152"/>
                    <a:pt x="181" y="153"/>
                    <a:pt x="182" y="153"/>
                  </a:cubicBezTo>
                  <a:cubicBezTo>
                    <a:pt x="182" y="153"/>
                    <a:pt x="183" y="152"/>
                    <a:pt x="183" y="152"/>
                  </a:cubicBezTo>
                  <a:cubicBezTo>
                    <a:pt x="194" y="141"/>
                    <a:pt x="194" y="141"/>
                    <a:pt x="194" y="141"/>
                  </a:cubicBezTo>
                  <a:cubicBezTo>
                    <a:pt x="195" y="140"/>
                    <a:pt x="195" y="139"/>
                    <a:pt x="194" y="138"/>
                  </a:cubicBezTo>
                  <a:lnTo>
                    <a:pt x="183" y="127"/>
                  </a:lnTo>
                  <a:close/>
                  <a:moveTo>
                    <a:pt x="656" y="191"/>
                  </a:moveTo>
                  <a:cubicBezTo>
                    <a:pt x="649" y="191"/>
                    <a:pt x="644" y="196"/>
                    <a:pt x="644" y="204"/>
                  </a:cubicBezTo>
                  <a:cubicBezTo>
                    <a:pt x="644" y="211"/>
                    <a:pt x="649" y="216"/>
                    <a:pt x="656" y="216"/>
                  </a:cubicBezTo>
                  <a:cubicBezTo>
                    <a:pt x="663" y="216"/>
                    <a:pt x="668" y="211"/>
                    <a:pt x="668" y="204"/>
                  </a:cubicBezTo>
                  <a:cubicBezTo>
                    <a:pt x="668" y="196"/>
                    <a:pt x="663" y="191"/>
                    <a:pt x="656" y="191"/>
                  </a:cubicBezTo>
                  <a:close/>
                  <a:moveTo>
                    <a:pt x="656" y="213"/>
                  </a:moveTo>
                  <a:cubicBezTo>
                    <a:pt x="651" y="213"/>
                    <a:pt x="648" y="209"/>
                    <a:pt x="648" y="204"/>
                  </a:cubicBezTo>
                  <a:cubicBezTo>
                    <a:pt x="648" y="198"/>
                    <a:pt x="651" y="194"/>
                    <a:pt x="656" y="194"/>
                  </a:cubicBezTo>
                  <a:cubicBezTo>
                    <a:pt x="660" y="194"/>
                    <a:pt x="664" y="198"/>
                    <a:pt x="664" y="204"/>
                  </a:cubicBezTo>
                  <a:cubicBezTo>
                    <a:pt x="664" y="209"/>
                    <a:pt x="660" y="213"/>
                    <a:pt x="656" y="213"/>
                  </a:cubicBezTo>
                  <a:close/>
                  <a:moveTo>
                    <a:pt x="580" y="215"/>
                  </a:moveTo>
                  <a:cubicBezTo>
                    <a:pt x="603" y="215"/>
                    <a:pt x="603" y="215"/>
                    <a:pt x="603" y="215"/>
                  </a:cubicBezTo>
                  <a:cubicBezTo>
                    <a:pt x="603" y="212"/>
                    <a:pt x="603" y="212"/>
                    <a:pt x="603" y="212"/>
                  </a:cubicBezTo>
                  <a:cubicBezTo>
                    <a:pt x="584" y="212"/>
                    <a:pt x="584" y="212"/>
                    <a:pt x="584" y="212"/>
                  </a:cubicBezTo>
                  <a:cubicBezTo>
                    <a:pt x="584" y="200"/>
                    <a:pt x="584" y="200"/>
                    <a:pt x="584" y="200"/>
                  </a:cubicBezTo>
                  <a:cubicBezTo>
                    <a:pt x="601" y="200"/>
                    <a:pt x="601" y="200"/>
                    <a:pt x="601" y="200"/>
                  </a:cubicBezTo>
                  <a:cubicBezTo>
                    <a:pt x="601" y="197"/>
                    <a:pt x="601" y="197"/>
                    <a:pt x="601" y="197"/>
                  </a:cubicBezTo>
                  <a:cubicBezTo>
                    <a:pt x="584" y="197"/>
                    <a:pt x="584" y="197"/>
                    <a:pt x="584" y="197"/>
                  </a:cubicBezTo>
                  <a:cubicBezTo>
                    <a:pt x="584" y="185"/>
                    <a:pt x="584" y="185"/>
                    <a:pt x="584" y="185"/>
                  </a:cubicBezTo>
                  <a:cubicBezTo>
                    <a:pt x="603" y="185"/>
                    <a:pt x="603" y="185"/>
                    <a:pt x="603" y="185"/>
                  </a:cubicBezTo>
                  <a:cubicBezTo>
                    <a:pt x="603" y="182"/>
                    <a:pt x="603" y="182"/>
                    <a:pt x="603" y="182"/>
                  </a:cubicBezTo>
                  <a:cubicBezTo>
                    <a:pt x="580" y="182"/>
                    <a:pt x="580" y="182"/>
                    <a:pt x="580" y="182"/>
                  </a:cubicBezTo>
                  <a:lnTo>
                    <a:pt x="580" y="215"/>
                  </a:lnTo>
                  <a:close/>
                  <a:moveTo>
                    <a:pt x="41" y="108"/>
                  </a:moveTo>
                  <a:cubicBezTo>
                    <a:pt x="37" y="105"/>
                    <a:pt x="31" y="105"/>
                    <a:pt x="27" y="108"/>
                  </a:cubicBezTo>
                  <a:cubicBezTo>
                    <a:pt x="3" y="133"/>
                    <a:pt x="3" y="133"/>
                    <a:pt x="3" y="133"/>
                  </a:cubicBezTo>
                  <a:cubicBezTo>
                    <a:pt x="1" y="135"/>
                    <a:pt x="0" y="137"/>
                    <a:pt x="0" y="140"/>
                  </a:cubicBezTo>
                  <a:cubicBezTo>
                    <a:pt x="0" y="142"/>
                    <a:pt x="1" y="145"/>
                    <a:pt x="3" y="147"/>
                  </a:cubicBezTo>
                  <a:cubicBezTo>
                    <a:pt x="20" y="164"/>
                    <a:pt x="20" y="164"/>
                    <a:pt x="20" y="164"/>
                  </a:cubicBezTo>
                  <a:cubicBezTo>
                    <a:pt x="13" y="171"/>
                    <a:pt x="13" y="171"/>
                    <a:pt x="13" y="171"/>
                  </a:cubicBezTo>
                  <a:cubicBezTo>
                    <a:pt x="10" y="175"/>
                    <a:pt x="10" y="181"/>
                    <a:pt x="13" y="185"/>
                  </a:cubicBezTo>
                  <a:cubicBezTo>
                    <a:pt x="15" y="187"/>
                    <a:pt x="18" y="188"/>
                    <a:pt x="21" y="188"/>
                  </a:cubicBezTo>
                  <a:cubicBezTo>
                    <a:pt x="23" y="188"/>
                    <a:pt x="26" y="187"/>
                    <a:pt x="28" y="185"/>
                  </a:cubicBezTo>
                  <a:cubicBezTo>
                    <a:pt x="41" y="171"/>
                    <a:pt x="41" y="171"/>
                    <a:pt x="41" y="171"/>
                  </a:cubicBezTo>
                  <a:cubicBezTo>
                    <a:pt x="41" y="171"/>
                    <a:pt x="41" y="171"/>
                    <a:pt x="41" y="171"/>
                  </a:cubicBezTo>
                  <a:cubicBezTo>
                    <a:pt x="66" y="147"/>
                    <a:pt x="66" y="147"/>
                    <a:pt x="66" y="147"/>
                  </a:cubicBezTo>
                  <a:cubicBezTo>
                    <a:pt x="67" y="145"/>
                    <a:pt x="68" y="142"/>
                    <a:pt x="68" y="140"/>
                  </a:cubicBezTo>
                  <a:cubicBezTo>
                    <a:pt x="68" y="137"/>
                    <a:pt x="67" y="135"/>
                    <a:pt x="66" y="133"/>
                  </a:cubicBezTo>
                  <a:lnTo>
                    <a:pt x="41" y="108"/>
                  </a:lnTo>
                  <a:close/>
                  <a:moveTo>
                    <a:pt x="47" y="141"/>
                  </a:moveTo>
                  <a:cubicBezTo>
                    <a:pt x="36" y="152"/>
                    <a:pt x="36" y="152"/>
                    <a:pt x="36" y="152"/>
                  </a:cubicBezTo>
                  <a:cubicBezTo>
                    <a:pt x="36" y="152"/>
                    <a:pt x="35" y="152"/>
                    <a:pt x="34" y="152"/>
                  </a:cubicBezTo>
                  <a:cubicBezTo>
                    <a:pt x="34" y="152"/>
                    <a:pt x="33" y="152"/>
                    <a:pt x="32" y="152"/>
                  </a:cubicBezTo>
                  <a:cubicBezTo>
                    <a:pt x="22" y="141"/>
                    <a:pt x="22" y="141"/>
                    <a:pt x="22" y="141"/>
                  </a:cubicBezTo>
                  <a:cubicBezTo>
                    <a:pt x="21" y="141"/>
                    <a:pt x="21" y="140"/>
                    <a:pt x="21" y="139"/>
                  </a:cubicBezTo>
                  <a:cubicBezTo>
                    <a:pt x="21" y="139"/>
                    <a:pt x="21" y="138"/>
                    <a:pt x="22" y="137"/>
                  </a:cubicBezTo>
                  <a:cubicBezTo>
                    <a:pt x="32" y="127"/>
                    <a:pt x="32" y="127"/>
                    <a:pt x="32" y="127"/>
                  </a:cubicBezTo>
                  <a:cubicBezTo>
                    <a:pt x="33" y="126"/>
                    <a:pt x="35" y="126"/>
                    <a:pt x="36" y="127"/>
                  </a:cubicBezTo>
                  <a:cubicBezTo>
                    <a:pt x="47" y="137"/>
                    <a:pt x="47" y="137"/>
                    <a:pt x="47" y="137"/>
                  </a:cubicBezTo>
                  <a:cubicBezTo>
                    <a:pt x="48" y="139"/>
                    <a:pt x="48" y="140"/>
                    <a:pt x="47" y="141"/>
                  </a:cubicBezTo>
                  <a:close/>
                  <a:moveTo>
                    <a:pt x="27" y="91"/>
                  </a:moveTo>
                  <a:cubicBezTo>
                    <a:pt x="29" y="93"/>
                    <a:pt x="32" y="94"/>
                    <a:pt x="34" y="94"/>
                  </a:cubicBezTo>
                  <a:cubicBezTo>
                    <a:pt x="37" y="94"/>
                    <a:pt x="39" y="93"/>
                    <a:pt x="41" y="91"/>
                  </a:cubicBezTo>
                  <a:cubicBezTo>
                    <a:pt x="53" y="80"/>
                    <a:pt x="53" y="80"/>
                    <a:pt x="53" y="80"/>
                  </a:cubicBezTo>
                  <a:cubicBezTo>
                    <a:pt x="55" y="78"/>
                    <a:pt x="56" y="75"/>
                    <a:pt x="56" y="73"/>
                  </a:cubicBezTo>
                  <a:cubicBezTo>
                    <a:pt x="56" y="70"/>
                    <a:pt x="55" y="68"/>
                    <a:pt x="53" y="66"/>
                  </a:cubicBezTo>
                  <a:cubicBezTo>
                    <a:pt x="41" y="54"/>
                    <a:pt x="41" y="54"/>
                    <a:pt x="41" y="54"/>
                  </a:cubicBezTo>
                  <a:cubicBezTo>
                    <a:pt x="39" y="52"/>
                    <a:pt x="37" y="51"/>
                    <a:pt x="34" y="51"/>
                  </a:cubicBezTo>
                  <a:cubicBezTo>
                    <a:pt x="32" y="51"/>
                    <a:pt x="29" y="52"/>
                    <a:pt x="27" y="54"/>
                  </a:cubicBezTo>
                  <a:cubicBezTo>
                    <a:pt x="16" y="66"/>
                    <a:pt x="16" y="66"/>
                    <a:pt x="16" y="66"/>
                  </a:cubicBezTo>
                  <a:cubicBezTo>
                    <a:pt x="14" y="68"/>
                    <a:pt x="13" y="70"/>
                    <a:pt x="13" y="73"/>
                  </a:cubicBezTo>
                  <a:cubicBezTo>
                    <a:pt x="13" y="75"/>
                    <a:pt x="14" y="78"/>
                    <a:pt x="16" y="80"/>
                  </a:cubicBezTo>
                  <a:lnTo>
                    <a:pt x="27" y="91"/>
                  </a:lnTo>
                  <a:close/>
                  <a:moveTo>
                    <a:pt x="728" y="111"/>
                  </a:moveTo>
                  <a:cubicBezTo>
                    <a:pt x="728" y="79"/>
                    <a:pt x="698" y="73"/>
                    <a:pt x="674" y="67"/>
                  </a:cubicBezTo>
                  <a:cubicBezTo>
                    <a:pt x="654" y="62"/>
                    <a:pt x="635" y="58"/>
                    <a:pt x="635" y="41"/>
                  </a:cubicBezTo>
                  <a:cubicBezTo>
                    <a:pt x="635" y="27"/>
                    <a:pt x="648" y="15"/>
                    <a:pt x="670" y="15"/>
                  </a:cubicBezTo>
                  <a:cubicBezTo>
                    <a:pt x="691" y="15"/>
                    <a:pt x="708" y="23"/>
                    <a:pt x="718" y="32"/>
                  </a:cubicBezTo>
                  <a:cubicBezTo>
                    <a:pt x="723" y="32"/>
                    <a:pt x="723" y="32"/>
                    <a:pt x="723" y="32"/>
                  </a:cubicBezTo>
                  <a:cubicBezTo>
                    <a:pt x="723" y="16"/>
                    <a:pt x="723" y="16"/>
                    <a:pt x="723" y="16"/>
                  </a:cubicBezTo>
                  <a:cubicBezTo>
                    <a:pt x="714" y="8"/>
                    <a:pt x="695" y="0"/>
                    <a:pt x="674" y="0"/>
                  </a:cubicBezTo>
                  <a:cubicBezTo>
                    <a:pt x="638" y="0"/>
                    <a:pt x="617" y="18"/>
                    <a:pt x="617" y="41"/>
                  </a:cubicBezTo>
                  <a:cubicBezTo>
                    <a:pt x="617" y="72"/>
                    <a:pt x="647" y="77"/>
                    <a:pt x="672" y="83"/>
                  </a:cubicBezTo>
                  <a:cubicBezTo>
                    <a:pt x="691" y="88"/>
                    <a:pt x="711" y="93"/>
                    <a:pt x="711" y="111"/>
                  </a:cubicBezTo>
                  <a:cubicBezTo>
                    <a:pt x="711" y="121"/>
                    <a:pt x="699" y="134"/>
                    <a:pt x="675" y="134"/>
                  </a:cubicBezTo>
                  <a:cubicBezTo>
                    <a:pt x="657" y="134"/>
                    <a:pt x="633" y="124"/>
                    <a:pt x="620" y="110"/>
                  </a:cubicBezTo>
                  <a:cubicBezTo>
                    <a:pt x="615" y="110"/>
                    <a:pt x="615" y="110"/>
                    <a:pt x="615" y="110"/>
                  </a:cubicBezTo>
                  <a:cubicBezTo>
                    <a:pt x="615" y="130"/>
                    <a:pt x="615" y="130"/>
                    <a:pt x="615" y="130"/>
                  </a:cubicBezTo>
                  <a:cubicBezTo>
                    <a:pt x="633" y="144"/>
                    <a:pt x="652" y="150"/>
                    <a:pt x="675" y="150"/>
                  </a:cubicBezTo>
                  <a:cubicBezTo>
                    <a:pt x="709" y="150"/>
                    <a:pt x="728" y="132"/>
                    <a:pt x="728" y="111"/>
                  </a:cubicBezTo>
                  <a:close/>
                  <a:moveTo>
                    <a:pt x="718" y="191"/>
                  </a:moveTo>
                  <a:cubicBezTo>
                    <a:pt x="714" y="191"/>
                    <a:pt x="712" y="193"/>
                    <a:pt x="710" y="194"/>
                  </a:cubicBezTo>
                  <a:cubicBezTo>
                    <a:pt x="710" y="198"/>
                    <a:pt x="710" y="198"/>
                    <a:pt x="710" y="198"/>
                  </a:cubicBezTo>
                  <a:cubicBezTo>
                    <a:pt x="710" y="198"/>
                    <a:pt x="710" y="198"/>
                    <a:pt x="710" y="198"/>
                  </a:cubicBezTo>
                  <a:cubicBezTo>
                    <a:pt x="713" y="196"/>
                    <a:pt x="715" y="195"/>
                    <a:pt x="718" y="195"/>
                  </a:cubicBezTo>
                  <a:cubicBezTo>
                    <a:pt x="721" y="195"/>
                    <a:pt x="723" y="197"/>
                    <a:pt x="724" y="199"/>
                  </a:cubicBezTo>
                  <a:cubicBezTo>
                    <a:pt x="724" y="200"/>
                    <a:pt x="724" y="200"/>
                    <a:pt x="724" y="200"/>
                  </a:cubicBezTo>
                  <a:cubicBezTo>
                    <a:pt x="722" y="200"/>
                    <a:pt x="719" y="201"/>
                    <a:pt x="717" y="201"/>
                  </a:cubicBezTo>
                  <a:cubicBezTo>
                    <a:pt x="712" y="202"/>
                    <a:pt x="708" y="204"/>
                    <a:pt x="708" y="209"/>
                  </a:cubicBezTo>
                  <a:cubicBezTo>
                    <a:pt x="708" y="213"/>
                    <a:pt x="711" y="216"/>
                    <a:pt x="716" y="216"/>
                  </a:cubicBezTo>
                  <a:cubicBezTo>
                    <a:pt x="719" y="216"/>
                    <a:pt x="722" y="215"/>
                    <a:pt x="724" y="212"/>
                  </a:cubicBezTo>
                  <a:cubicBezTo>
                    <a:pt x="724" y="212"/>
                    <a:pt x="724" y="212"/>
                    <a:pt x="724" y="212"/>
                  </a:cubicBezTo>
                  <a:cubicBezTo>
                    <a:pt x="724" y="215"/>
                    <a:pt x="724" y="215"/>
                    <a:pt x="724" y="215"/>
                  </a:cubicBezTo>
                  <a:cubicBezTo>
                    <a:pt x="728" y="215"/>
                    <a:pt x="728" y="215"/>
                    <a:pt x="728" y="215"/>
                  </a:cubicBezTo>
                  <a:cubicBezTo>
                    <a:pt x="728" y="210"/>
                    <a:pt x="728" y="206"/>
                    <a:pt x="728" y="201"/>
                  </a:cubicBezTo>
                  <a:cubicBezTo>
                    <a:pt x="728" y="195"/>
                    <a:pt x="724" y="191"/>
                    <a:pt x="718" y="191"/>
                  </a:cubicBezTo>
                  <a:close/>
                  <a:moveTo>
                    <a:pt x="724" y="208"/>
                  </a:moveTo>
                  <a:cubicBezTo>
                    <a:pt x="724" y="208"/>
                    <a:pt x="724" y="208"/>
                    <a:pt x="724" y="208"/>
                  </a:cubicBezTo>
                  <a:cubicBezTo>
                    <a:pt x="724" y="211"/>
                    <a:pt x="720" y="213"/>
                    <a:pt x="718" y="213"/>
                  </a:cubicBezTo>
                  <a:cubicBezTo>
                    <a:pt x="714" y="213"/>
                    <a:pt x="712" y="211"/>
                    <a:pt x="712" y="209"/>
                  </a:cubicBezTo>
                  <a:cubicBezTo>
                    <a:pt x="712" y="206"/>
                    <a:pt x="714" y="205"/>
                    <a:pt x="718" y="204"/>
                  </a:cubicBezTo>
                  <a:cubicBezTo>
                    <a:pt x="720" y="204"/>
                    <a:pt x="722" y="203"/>
                    <a:pt x="724" y="203"/>
                  </a:cubicBezTo>
                  <a:lnTo>
                    <a:pt x="724" y="208"/>
                  </a:lnTo>
                  <a:close/>
                  <a:moveTo>
                    <a:pt x="700" y="186"/>
                  </a:moveTo>
                  <a:cubicBezTo>
                    <a:pt x="704" y="186"/>
                    <a:pt x="704" y="186"/>
                    <a:pt x="704" y="186"/>
                  </a:cubicBezTo>
                  <a:cubicBezTo>
                    <a:pt x="704" y="181"/>
                    <a:pt x="704" y="181"/>
                    <a:pt x="704" y="181"/>
                  </a:cubicBezTo>
                  <a:cubicBezTo>
                    <a:pt x="700" y="181"/>
                    <a:pt x="700" y="181"/>
                    <a:pt x="700" y="181"/>
                  </a:cubicBezTo>
                  <a:lnTo>
                    <a:pt x="700" y="186"/>
                  </a:lnTo>
                  <a:close/>
                  <a:moveTo>
                    <a:pt x="180" y="85"/>
                  </a:moveTo>
                  <a:cubicBezTo>
                    <a:pt x="180" y="86"/>
                    <a:pt x="181" y="86"/>
                    <a:pt x="182" y="86"/>
                  </a:cubicBezTo>
                  <a:cubicBezTo>
                    <a:pt x="182" y="86"/>
                    <a:pt x="183" y="86"/>
                    <a:pt x="183" y="85"/>
                  </a:cubicBezTo>
                  <a:cubicBezTo>
                    <a:pt x="194" y="75"/>
                    <a:pt x="194" y="75"/>
                    <a:pt x="194" y="75"/>
                  </a:cubicBezTo>
                  <a:cubicBezTo>
                    <a:pt x="195" y="74"/>
                    <a:pt x="195" y="72"/>
                    <a:pt x="194" y="71"/>
                  </a:cubicBezTo>
                  <a:cubicBezTo>
                    <a:pt x="183" y="61"/>
                    <a:pt x="183" y="61"/>
                    <a:pt x="183" y="61"/>
                  </a:cubicBezTo>
                  <a:cubicBezTo>
                    <a:pt x="183" y="60"/>
                    <a:pt x="182" y="60"/>
                    <a:pt x="182" y="60"/>
                  </a:cubicBezTo>
                  <a:cubicBezTo>
                    <a:pt x="181" y="60"/>
                    <a:pt x="180" y="60"/>
                    <a:pt x="180" y="61"/>
                  </a:cubicBezTo>
                  <a:cubicBezTo>
                    <a:pt x="169" y="71"/>
                    <a:pt x="169" y="71"/>
                    <a:pt x="169" y="71"/>
                  </a:cubicBezTo>
                  <a:cubicBezTo>
                    <a:pt x="169" y="72"/>
                    <a:pt x="168" y="72"/>
                    <a:pt x="168" y="73"/>
                  </a:cubicBezTo>
                  <a:cubicBezTo>
                    <a:pt x="168" y="74"/>
                    <a:pt x="169" y="75"/>
                    <a:pt x="169" y="75"/>
                  </a:cubicBezTo>
                  <a:lnTo>
                    <a:pt x="180" y="85"/>
                  </a:lnTo>
                  <a:close/>
                  <a:moveTo>
                    <a:pt x="685" y="192"/>
                  </a:moveTo>
                  <a:cubicBezTo>
                    <a:pt x="682" y="192"/>
                    <a:pt x="678" y="193"/>
                    <a:pt x="677" y="196"/>
                  </a:cubicBezTo>
                  <a:cubicBezTo>
                    <a:pt x="676" y="196"/>
                    <a:pt x="676" y="196"/>
                    <a:pt x="676" y="196"/>
                  </a:cubicBezTo>
                  <a:cubicBezTo>
                    <a:pt x="676" y="192"/>
                    <a:pt x="676" y="192"/>
                    <a:pt x="676" y="192"/>
                  </a:cubicBezTo>
                  <a:cubicBezTo>
                    <a:pt x="673" y="192"/>
                    <a:pt x="673" y="192"/>
                    <a:pt x="673" y="192"/>
                  </a:cubicBezTo>
                  <a:cubicBezTo>
                    <a:pt x="673" y="215"/>
                    <a:pt x="673" y="215"/>
                    <a:pt x="673" y="215"/>
                  </a:cubicBezTo>
                  <a:cubicBezTo>
                    <a:pt x="677" y="215"/>
                    <a:pt x="677" y="215"/>
                    <a:pt x="677" y="215"/>
                  </a:cubicBezTo>
                  <a:cubicBezTo>
                    <a:pt x="677" y="200"/>
                    <a:pt x="677" y="200"/>
                    <a:pt x="677" y="200"/>
                  </a:cubicBezTo>
                  <a:cubicBezTo>
                    <a:pt x="677" y="197"/>
                    <a:pt x="681" y="195"/>
                    <a:pt x="684" y="195"/>
                  </a:cubicBezTo>
                  <a:cubicBezTo>
                    <a:pt x="687" y="195"/>
                    <a:pt x="690" y="197"/>
                    <a:pt x="690" y="201"/>
                  </a:cubicBezTo>
                  <a:cubicBezTo>
                    <a:pt x="690" y="215"/>
                    <a:pt x="690" y="215"/>
                    <a:pt x="690" y="215"/>
                  </a:cubicBezTo>
                  <a:cubicBezTo>
                    <a:pt x="694" y="215"/>
                    <a:pt x="694" y="215"/>
                    <a:pt x="694" y="215"/>
                  </a:cubicBezTo>
                  <a:cubicBezTo>
                    <a:pt x="694" y="200"/>
                    <a:pt x="694" y="200"/>
                    <a:pt x="694" y="200"/>
                  </a:cubicBezTo>
                  <a:cubicBezTo>
                    <a:pt x="694" y="194"/>
                    <a:pt x="690" y="192"/>
                    <a:pt x="685" y="192"/>
                  </a:cubicBezTo>
                  <a:close/>
                  <a:moveTo>
                    <a:pt x="501" y="196"/>
                  </a:moveTo>
                  <a:cubicBezTo>
                    <a:pt x="500" y="196"/>
                    <a:pt x="500" y="196"/>
                    <a:pt x="500" y="196"/>
                  </a:cubicBezTo>
                  <a:cubicBezTo>
                    <a:pt x="500" y="192"/>
                    <a:pt x="500" y="192"/>
                    <a:pt x="500" y="192"/>
                  </a:cubicBezTo>
                  <a:cubicBezTo>
                    <a:pt x="496" y="192"/>
                    <a:pt x="496" y="192"/>
                    <a:pt x="496" y="192"/>
                  </a:cubicBezTo>
                  <a:cubicBezTo>
                    <a:pt x="496" y="215"/>
                    <a:pt x="496" y="215"/>
                    <a:pt x="496" y="215"/>
                  </a:cubicBezTo>
                  <a:cubicBezTo>
                    <a:pt x="500" y="215"/>
                    <a:pt x="500" y="215"/>
                    <a:pt x="500" y="215"/>
                  </a:cubicBezTo>
                  <a:cubicBezTo>
                    <a:pt x="500" y="202"/>
                    <a:pt x="500" y="202"/>
                    <a:pt x="500" y="202"/>
                  </a:cubicBezTo>
                  <a:cubicBezTo>
                    <a:pt x="501" y="198"/>
                    <a:pt x="503" y="195"/>
                    <a:pt x="506" y="195"/>
                  </a:cubicBezTo>
                  <a:cubicBezTo>
                    <a:pt x="509" y="195"/>
                    <a:pt x="509" y="195"/>
                    <a:pt x="509" y="195"/>
                  </a:cubicBezTo>
                  <a:cubicBezTo>
                    <a:pt x="509" y="192"/>
                    <a:pt x="509" y="192"/>
                    <a:pt x="509" y="192"/>
                  </a:cubicBezTo>
                  <a:cubicBezTo>
                    <a:pt x="506" y="192"/>
                    <a:pt x="506" y="192"/>
                    <a:pt x="506" y="192"/>
                  </a:cubicBezTo>
                  <a:cubicBezTo>
                    <a:pt x="503" y="192"/>
                    <a:pt x="501" y="193"/>
                    <a:pt x="501" y="196"/>
                  </a:cubicBezTo>
                  <a:close/>
                  <a:moveTo>
                    <a:pt x="513" y="215"/>
                  </a:moveTo>
                  <a:cubicBezTo>
                    <a:pt x="517" y="215"/>
                    <a:pt x="517" y="215"/>
                    <a:pt x="517" y="215"/>
                  </a:cubicBezTo>
                  <a:cubicBezTo>
                    <a:pt x="517" y="192"/>
                    <a:pt x="517" y="192"/>
                    <a:pt x="517" y="192"/>
                  </a:cubicBezTo>
                  <a:cubicBezTo>
                    <a:pt x="513" y="192"/>
                    <a:pt x="513" y="192"/>
                    <a:pt x="513" y="192"/>
                  </a:cubicBezTo>
                  <a:lnTo>
                    <a:pt x="513" y="215"/>
                  </a:lnTo>
                  <a:close/>
                  <a:moveTo>
                    <a:pt x="525" y="2"/>
                  </a:moveTo>
                  <a:cubicBezTo>
                    <a:pt x="472" y="142"/>
                    <a:pt x="472" y="142"/>
                    <a:pt x="472" y="142"/>
                  </a:cubicBezTo>
                  <a:cubicBezTo>
                    <a:pt x="472" y="147"/>
                    <a:pt x="472" y="147"/>
                    <a:pt x="472" y="147"/>
                  </a:cubicBezTo>
                  <a:cubicBezTo>
                    <a:pt x="487" y="147"/>
                    <a:pt x="487" y="147"/>
                    <a:pt x="487" y="147"/>
                  </a:cubicBezTo>
                  <a:cubicBezTo>
                    <a:pt x="506" y="95"/>
                    <a:pt x="506" y="95"/>
                    <a:pt x="506" y="95"/>
                  </a:cubicBezTo>
                  <a:cubicBezTo>
                    <a:pt x="569" y="95"/>
                    <a:pt x="569" y="95"/>
                    <a:pt x="569" y="95"/>
                  </a:cubicBezTo>
                  <a:cubicBezTo>
                    <a:pt x="589" y="147"/>
                    <a:pt x="589" y="147"/>
                    <a:pt x="589" y="147"/>
                  </a:cubicBezTo>
                  <a:cubicBezTo>
                    <a:pt x="606" y="147"/>
                    <a:pt x="606" y="147"/>
                    <a:pt x="606" y="147"/>
                  </a:cubicBezTo>
                  <a:cubicBezTo>
                    <a:pt x="606" y="142"/>
                    <a:pt x="606" y="142"/>
                    <a:pt x="606" y="142"/>
                  </a:cubicBezTo>
                  <a:cubicBezTo>
                    <a:pt x="551" y="2"/>
                    <a:pt x="551" y="2"/>
                    <a:pt x="551" y="2"/>
                  </a:cubicBezTo>
                  <a:lnTo>
                    <a:pt x="525" y="2"/>
                  </a:lnTo>
                  <a:close/>
                  <a:moveTo>
                    <a:pt x="512" y="81"/>
                  </a:moveTo>
                  <a:cubicBezTo>
                    <a:pt x="534" y="23"/>
                    <a:pt x="534" y="23"/>
                    <a:pt x="534" y="23"/>
                  </a:cubicBezTo>
                  <a:cubicBezTo>
                    <a:pt x="537" y="14"/>
                    <a:pt x="537" y="14"/>
                    <a:pt x="537" y="14"/>
                  </a:cubicBezTo>
                  <a:cubicBezTo>
                    <a:pt x="537" y="14"/>
                    <a:pt x="537" y="14"/>
                    <a:pt x="537" y="14"/>
                  </a:cubicBezTo>
                  <a:cubicBezTo>
                    <a:pt x="540" y="23"/>
                    <a:pt x="540" y="23"/>
                    <a:pt x="540" y="23"/>
                  </a:cubicBezTo>
                  <a:cubicBezTo>
                    <a:pt x="563" y="81"/>
                    <a:pt x="563" y="81"/>
                    <a:pt x="563" y="81"/>
                  </a:cubicBezTo>
                  <a:lnTo>
                    <a:pt x="512" y="81"/>
                  </a:lnTo>
                  <a:close/>
                  <a:moveTo>
                    <a:pt x="480" y="191"/>
                  </a:moveTo>
                  <a:cubicBezTo>
                    <a:pt x="477" y="191"/>
                    <a:pt x="474" y="193"/>
                    <a:pt x="473" y="195"/>
                  </a:cubicBezTo>
                  <a:cubicBezTo>
                    <a:pt x="473" y="195"/>
                    <a:pt x="473" y="195"/>
                    <a:pt x="473" y="195"/>
                  </a:cubicBezTo>
                  <a:cubicBezTo>
                    <a:pt x="473" y="192"/>
                    <a:pt x="473" y="192"/>
                    <a:pt x="473" y="192"/>
                  </a:cubicBezTo>
                  <a:cubicBezTo>
                    <a:pt x="469" y="192"/>
                    <a:pt x="469" y="192"/>
                    <a:pt x="469" y="192"/>
                  </a:cubicBezTo>
                  <a:cubicBezTo>
                    <a:pt x="469" y="225"/>
                    <a:pt x="469" y="225"/>
                    <a:pt x="469" y="225"/>
                  </a:cubicBezTo>
                  <a:cubicBezTo>
                    <a:pt x="473" y="225"/>
                    <a:pt x="473" y="225"/>
                    <a:pt x="473" y="225"/>
                  </a:cubicBezTo>
                  <a:cubicBezTo>
                    <a:pt x="473" y="212"/>
                    <a:pt x="473" y="212"/>
                    <a:pt x="473" y="212"/>
                  </a:cubicBezTo>
                  <a:cubicBezTo>
                    <a:pt x="473" y="212"/>
                    <a:pt x="473" y="212"/>
                    <a:pt x="473" y="212"/>
                  </a:cubicBezTo>
                  <a:cubicBezTo>
                    <a:pt x="474" y="214"/>
                    <a:pt x="477" y="216"/>
                    <a:pt x="480" y="216"/>
                  </a:cubicBezTo>
                  <a:cubicBezTo>
                    <a:pt x="486" y="216"/>
                    <a:pt x="491" y="211"/>
                    <a:pt x="491" y="203"/>
                  </a:cubicBezTo>
                  <a:cubicBezTo>
                    <a:pt x="491" y="196"/>
                    <a:pt x="487" y="191"/>
                    <a:pt x="480" y="191"/>
                  </a:cubicBezTo>
                  <a:close/>
                  <a:moveTo>
                    <a:pt x="479" y="212"/>
                  </a:moveTo>
                  <a:cubicBezTo>
                    <a:pt x="476" y="212"/>
                    <a:pt x="473" y="211"/>
                    <a:pt x="473" y="208"/>
                  </a:cubicBezTo>
                  <a:cubicBezTo>
                    <a:pt x="473" y="201"/>
                    <a:pt x="473" y="201"/>
                    <a:pt x="473" y="201"/>
                  </a:cubicBezTo>
                  <a:cubicBezTo>
                    <a:pt x="473" y="197"/>
                    <a:pt x="476" y="195"/>
                    <a:pt x="479" y="195"/>
                  </a:cubicBezTo>
                  <a:cubicBezTo>
                    <a:pt x="484" y="195"/>
                    <a:pt x="488" y="198"/>
                    <a:pt x="488" y="203"/>
                  </a:cubicBezTo>
                  <a:cubicBezTo>
                    <a:pt x="488" y="209"/>
                    <a:pt x="484" y="212"/>
                    <a:pt x="479" y="212"/>
                  </a:cubicBezTo>
                  <a:close/>
                  <a:moveTo>
                    <a:pt x="513" y="186"/>
                  </a:moveTo>
                  <a:cubicBezTo>
                    <a:pt x="517" y="186"/>
                    <a:pt x="517" y="186"/>
                    <a:pt x="517" y="186"/>
                  </a:cubicBezTo>
                  <a:cubicBezTo>
                    <a:pt x="517" y="181"/>
                    <a:pt x="517" y="181"/>
                    <a:pt x="517" y="181"/>
                  </a:cubicBezTo>
                  <a:cubicBezTo>
                    <a:pt x="513" y="181"/>
                    <a:pt x="513" y="181"/>
                    <a:pt x="513" y="181"/>
                  </a:cubicBezTo>
                  <a:lnTo>
                    <a:pt x="513" y="186"/>
                  </a:lnTo>
                  <a:close/>
                  <a:moveTo>
                    <a:pt x="566" y="204"/>
                  </a:moveTo>
                  <a:cubicBezTo>
                    <a:pt x="566" y="197"/>
                    <a:pt x="563" y="191"/>
                    <a:pt x="555" y="191"/>
                  </a:cubicBezTo>
                  <a:cubicBezTo>
                    <a:pt x="548" y="191"/>
                    <a:pt x="544" y="197"/>
                    <a:pt x="544" y="203"/>
                  </a:cubicBezTo>
                  <a:cubicBezTo>
                    <a:pt x="544" y="212"/>
                    <a:pt x="549" y="216"/>
                    <a:pt x="557" y="216"/>
                  </a:cubicBezTo>
                  <a:cubicBezTo>
                    <a:pt x="559" y="216"/>
                    <a:pt x="563" y="215"/>
                    <a:pt x="565" y="213"/>
                  </a:cubicBezTo>
                  <a:cubicBezTo>
                    <a:pt x="565" y="210"/>
                    <a:pt x="565" y="210"/>
                    <a:pt x="565" y="210"/>
                  </a:cubicBezTo>
                  <a:cubicBezTo>
                    <a:pt x="564" y="210"/>
                    <a:pt x="564" y="210"/>
                    <a:pt x="564" y="210"/>
                  </a:cubicBezTo>
                  <a:cubicBezTo>
                    <a:pt x="562" y="212"/>
                    <a:pt x="559" y="213"/>
                    <a:pt x="557" y="213"/>
                  </a:cubicBezTo>
                  <a:cubicBezTo>
                    <a:pt x="552" y="213"/>
                    <a:pt x="550" y="211"/>
                    <a:pt x="549" y="208"/>
                  </a:cubicBezTo>
                  <a:cubicBezTo>
                    <a:pt x="548" y="207"/>
                    <a:pt x="548" y="206"/>
                    <a:pt x="548" y="204"/>
                  </a:cubicBezTo>
                  <a:cubicBezTo>
                    <a:pt x="548" y="204"/>
                    <a:pt x="548" y="204"/>
                    <a:pt x="548" y="204"/>
                  </a:cubicBezTo>
                  <a:lnTo>
                    <a:pt x="566" y="204"/>
                  </a:lnTo>
                  <a:close/>
                  <a:moveTo>
                    <a:pt x="555" y="194"/>
                  </a:moveTo>
                  <a:cubicBezTo>
                    <a:pt x="559" y="194"/>
                    <a:pt x="562" y="197"/>
                    <a:pt x="562" y="201"/>
                  </a:cubicBezTo>
                  <a:cubicBezTo>
                    <a:pt x="548" y="201"/>
                    <a:pt x="548" y="201"/>
                    <a:pt x="548" y="201"/>
                  </a:cubicBezTo>
                  <a:cubicBezTo>
                    <a:pt x="549" y="197"/>
                    <a:pt x="551" y="194"/>
                    <a:pt x="555" y="194"/>
                  </a:cubicBezTo>
                  <a:close/>
                  <a:moveTo>
                    <a:pt x="526" y="198"/>
                  </a:moveTo>
                  <a:cubicBezTo>
                    <a:pt x="526" y="196"/>
                    <a:pt x="528" y="194"/>
                    <a:pt x="532" y="194"/>
                  </a:cubicBezTo>
                  <a:cubicBezTo>
                    <a:pt x="536" y="194"/>
                    <a:pt x="538" y="196"/>
                    <a:pt x="539" y="197"/>
                  </a:cubicBezTo>
                  <a:cubicBezTo>
                    <a:pt x="540" y="197"/>
                    <a:pt x="540" y="197"/>
                    <a:pt x="540" y="197"/>
                  </a:cubicBezTo>
                  <a:cubicBezTo>
                    <a:pt x="540" y="193"/>
                    <a:pt x="540" y="193"/>
                    <a:pt x="540" y="193"/>
                  </a:cubicBezTo>
                  <a:cubicBezTo>
                    <a:pt x="538" y="193"/>
                    <a:pt x="536" y="192"/>
                    <a:pt x="532" y="192"/>
                  </a:cubicBezTo>
                  <a:cubicBezTo>
                    <a:pt x="526" y="192"/>
                    <a:pt x="523" y="194"/>
                    <a:pt x="523" y="198"/>
                  </a:cubicBezTo>
                  <a:cubicBezTo>
                    <a:pt x="523" y="206"/>
                    <a:pt x="537" y="204"/>
                    <a:pt x="537" y="209"/>
                  </a:cubicBezTo>
                  <a:cubicBezTo>
                    <a:pt x="537" y="212"/>
                    <a:pt x="535" y="213"/>
                    <a:pt x="532" y="213"/>
                  </a:cubicBezTo>
                  <a:cubicBezTo>
                    <a:pt x="529" y="213"/>
                    <a:pt x="525" y="211"/>
                    <a:pt x="524" y="210"/>
                  </a:cubicBezTo>
                  <a:cubicBezTo>
                    <a:pt x="523" y="210"/>
                    <a:pt x="523" y="210"/>
                    <a:pt x="523" y="210"/>
                  </a:cubicBezTo>
                  <a:cubicBezTo>
                    <a:pt x="523" y="213"/>
                    <a:pt x="523" y="213"/>
                    <a:pt x="523" y="213"/>
                  </a:cubicBezTo>
                  <a:cubicBezTo>
                    <a:pt x="525" y="215"/>
                    <a:pt x="528" y="216"/>
                    <a:pt x="531" y="216"/>
                  </a:cubicBezTo>
                  <a:cubicBezTo>
                    <a:pt x="538" y="216"/>
                    <a:pt x="541" y="213"/>
                    <a:pt x="541" y="209"/>
                  </a:cubicBezTo>
                  <a:cubicBezTo>
                    <a:pt x="541" y="201"/>
                    <a:pt x="526" y="203"/>
                    <a:pt x="526" y="198"/>
                  </a:cubicBezTo>
                  <a:close/>
                  <a:moveTo>
                    <a:pt x="359" y="215"/>
                  </a:moveTo>
                  <a:cubicBezTo>
                    <a:pt x="382" y="215"/>
                    <a:pt x="382" y="215"/>
                    <a:pt x="382" y="215"/>
                  </a:cubicBezTo>
                  <a:cubicBezTo>
                    <a:pt x="382" y="212"/>
                    <a:pt x="382" y="212"/>
                    <a:pt x="382" y="212"/>
                  </a:cubicBezTo>
                  <a:cubicBezTo>
                    <a:pt x="363" y="212"/>
                    <a:pt x="363" y="212"/>
                    <a:pt x="363" y="212"/>
                  </a:cubicBezTo>
                  <a:cubicBezTo>
                    <a:pt x="363" y="200"/>
                    <a:pt x="363" y="200"/>
                    <a:pt x="363" y="200"/>
                  </a:cubicBezTo>
                  <a:cubicBezTo>
                    <a:pt x="381" y="200"/>
                    <a:pt x="381" y="200"/>
                    <a:pt x="381" y="200"/>
                  </a:cubicBezTo>
                  <a:cubicBezTo>
                    <a:pt x="381" y="197"/>
                    <a:pt x="381" y="197"/>
                    <a:pt x="381" y="197"/>
                  </a:cubicBezTo>
                  <a:cubicBezTo>
                    <a:pt x="363" y="197"/>
                    <a:pt x="363" y="197"/>
                    <a:pt x="363" y="197"/>
                  </a:cubicBezTo>
                  <a:cubicBezTo>
                    <a:pt x="363" y="185"/>
                    <a:pt x="363" y="185"/>
                    <a:pt x="363" y="185"/>
                  </a:cubicBezTo>
                  <a:cubicBezTo>
                    <a:pt x="382" y="185"/>
                    <a:pt x="382" y="185"/>
                    <a:pt x="382" y="185"/>
                  </a:cubicBezTo>
                  <a:cubicBezTo>
                    <a:pt x="382" y="182"/>
                    <a:pt x="382" y="182"/>
                    <a:pt x="382" y="182"/>
                  </a:cubicBezTo>
                  <a:cubicBezTo>
                    <a:pt x="359" y="182"/>
                    <a:pt x="359" y="182"/>
                    <a:pt x="359" y="182"/>
                  </a:cubicBezTo>
                  <a:lnTo>
                    <a:pt x="359" y="215"/>
                  </a:lnTo>
                  <a:close/>
                  <a:moveTo>
                    <a:pt x="457" y="196"/>
                  </a:moveTo>
                  <a:cubicBezTo>
                    <a:pt x="456" y="196"/>
                    <a:pt x="456" y="196"/>
                    <a:pt x="456" y="196"/>
                  </a:cubicBezTo>
                  <a:cubicBezTo>
                    <a:pt x="456" y="192"/>
                    <a:pt x="456" y="192"/>
                    <a:pt x="456" y="192"/>
                  </a:cubicBezTo>
                  <a:cubicBezTo>
                    <a:pt x="453" y="192"/>
                    <a:pt x="453" y="192"/>
                    <a:pt x="453" y="192"/>
                  </a:cubicBezTo>
                  <a:cubicBezTo>
                    <a:pt x="453" y="215"/>
                    <a:pt x="453" y="215"/>
                    <a:pt x="453" y="215"/>
                  </a:cubicBezTo>
                  <a:cubicBezTo>
                    <a:pt x="457" y="215"/>
                    <a:pt x="457" y="215"/>
                    <a:pt x="457" y="215"/>
                  </a:cubicBezTo>
                  <a:cubicBezTo>
                    <a:pt x="457" y="202"/>
                    <a:pt x="457" y="202"/>
                    <a:pt x="457" y="202"/>
                  </a:cubicBezTo>
                  <a:cubicBezTo>
                    <a:pt x="457" y="198"/>
                    <a:pt x="459" y="195"/>
                    <a:pt x="462" y="195"/>
                  </a:cubicBezTo>
                  <a:cubicBezTo>
                    <a:pt x="465" y="195"/>
                    <a:pt x="465" y="195"/>
                    <a:pt x="465" y="195"/>
                  </a:cubicBezTo>
                  <a:cubicBezTo>
                    <a:pt x="465" y="192"/>
                    <a:pt x="465" y="192"/>
                    <a:pt x="465" y="192"/>
                  </a:cubicBezTo>
                  <a:cubicBezTo>
                    <a:pt x="462" y="192"/>
                    <a:pt x="462" y="192"/>
                    <a:pt x="462" y="192"/>
                  </a:cubicBezTo>
                  <a:cubicBezTo>
                    <a:pt x="459" y="192"/>
                    <a:pt x="458" y="193"/>
                    <a:pt x="457" y="196"/>
                  </a:cubicBezTo>
                  <a:close/>
                  <a:moveTo>
                    <a:pt x="302" y="8"/>
                  </a:moveTo>
                  <a:cubicBezTo>
                    <a:pt x="301" y="4"/>
                    <a:pt x="297" y="2"/>
                    <a:pt x="293" y="2"/>
                  </a:cubicBezTo>
                  <a:cubicBezTo>
                    <a:pt x="164" y="2"/>
                    <a:pt x="164" y="2"/>
                    <a:pt x="164" y="2"/>
                  </a:cubicBezTo>
                  <a:cubicBezTo>
                    <a:pt x="161" y="2"/>
                    <a:pt x="159" y="3"/>
                    <a:pt x="157" y="5"/>
                  </a:cubicBezTo>
                  <a:cubicBezTo>
                    <a:pt x="73" y="89"/>
                    <a:pt x="73" y="89"/>
                    <a:pt x="73" y="89"/>
                  </a:cubicBezTo>
                  <a:cubicBezTo>
                    <a:pt x="69" y="92"/>
                    <a:pt x="69" y="99"/>
                    <a:pt x="73" y="103"/>
                  </a:cubicBezTo>
                  <a:cubicBezTo>
                    <a:pt x="101" y="131"/>
                    <a:pt x="101" y="131"/>
                    <a:pt x="101" y="131"/>
                  </a:cubicBezTo>
                  <a:cubicBezTo>
                    <a:pt x="89" y="143"/>
                    <a:pt x="89" y="143"/>
                    <a:pt x="89" y="143"/>
                  </a:cubicBezTo>
                  <a:cubicBezTo>
                    <a:pt x="85" y="147"/>
                    <a:pt x="85" y="153"/>
                    <a:pt x="89" y="157"/>
                  </a:cubicBezTo>
                  <a:cubicBezTo>
                    <a:pt x="131" y="199"/>
                    <a:pt x="131" y="199"/>
                    <a:pt x="131" y="199"/>
                  </a:cubicBezTo>
                  <a:cubicBezTo>
                    <a:pt x="135" y="203"/>
                    <a:pt x="141" y="203"/>
                    <a:pt x="145" y="199"/>
                  </a:cubicBezTo>
                  <a:cubicBezTo>
                    <a:pt x="158" y="186"/>
                    <a:pt x="158" y="186"/>
                    <a:pt x="158" y="186"/>
                  </a:cubicBezTo>
                  <a:cubicBezTo>
                    <a:pt x="195" y="222"/>
                    <a:pt x="195" y="222"/>
                    <a:pt x="195" y="222"/>
                  </a:cubicBezTo>
                  <a:cubicBezTo>
                    <a:pt x="197" y="224"/>
                    <a:pt x="199" y="225"/>
                    <a:pt x="202" y="225"/>
                  </a:cubicBezTo>
                  <a:cubicBezTo>
                    <a:pt x="204" y="225"/>
                    <a:pt x="207" y="224"/>
                    <a:pt x="209" y="222"/>
                  </a:cubicBezTo>
                  <a:cubicBezTo>
                    <a:pt x="298" y="133"/>
                    <a:pt x="298" y="133"/>
                    <a:pt x="298" y="133"/>
                  </a:cubicBezTo>
                  <a:cubicBezTo>
                    <a:pt x="300" y="131"/>
                    <a:pt x="301" y="128"/>
                    <a:pt x="301" y="126"/>
                  </a:cubicBezTo>
                  <a:cubicBezTo>
                    <a:pt x="301" y="123"/>
                    <a:pt x="300" y="120"/>
                    <a:pt x="298" y="119"/>
                  </a:cubicBezTo>
                  <a:cubicBezTo>
                    <a:pt x="249" y="69"/>
                    <a:pt x="249" y="69"/>
                    <a:pt x="249" y="69"/>
                  </a:cubicBezTo>
                  <a:cubicBezTo>
                    <a:pt x="300" y="19"/>
                    <a:pt x="300" y="19"/>
                    <a:pt x="300" y="19"/>
                  </a:cubicBezTo>
                  <a:cubicBezTo>
                    <a:pt x="303" y="16"/>
                    <a:pt x="304" y="12"/>
                    <a:pt x="302" y="8"/>
                  </a:cubicBezTo>
                  <a:close/>
                  <a:moveTo>
                    <a:pt x="217" y="57"/>
                  </a:moveTo>
                  <a:cubicBezTo>
                    <a:pt x="227" y="46"/>
                    <a:pt x="227" y="46"/>
                    <a:pt x="227" y="46"/>
                  </a:cubicBezTo>
                  <a:cubicBezTo>
                    <a:pt x="228" y="46"/>
                    <a:pt x="229" y="45"/>
                    <a:pt x="229" y="45"/>
                  </a:cubicBezTo>
                  <a:cubicBezTo>
                    <a:pt x="230" y="45"/>
                    <a:pt x="231" y="46"/>
                    <a:pt x="231" y="46"/>
                  </a:cubicBezTo>
                  <a:cubicBezTo>
                    <a:pt x="242" y="57"/>
                    <a:pt x="242" y="57"/>
                    <a:pt x="242" y="57"/>
                  </a:cubicBezTo>
                  <a:cubicBezTo>
                    <a:pt x="243" y="58"/>
                    <a:pt x="243" y="59"/>
                    <a:pt x="242" y="60"/>
                  </a:cubicBezTo>
                  <a:cubicBezTo>
                    <a:pt x="231" y="71"/>
                    <a:pt x="231" y="71"/>
                    <a:pt x="231" y="71"/>
                  </a:cubicBezTo>
                  <a:cubicBezTo>
                    <a:pt x="231" y="71"/>
                    <a:pt x="230" y="72"/>
                    <a:pt x="229" y="72"/>
                  </a:cubicBezTo>
                  <a:cubicBezTo>
                    <a:pt x="229" y="72"/>
                    <a:pt x="228" y="71"/>
                    <a:pt x="227" y="71"/>
                  </a:cubicBezTo>
                  <a:cubicBezTo>
                    <a:pt x="217" y="60"/>
                    <a:pt x="217" y="60"/>
                    <a:pt x="217" y="60"/>
                  </a:cubicBezTo>
                  <a:cubicBezTo>
                    <a:pt x="216" y="60"/>
                    <a:pt x="216" y="59"/>
                    <a:pt x="216" y="59"/>
                  </a:cubicBezTo>
                  <a:cubicBezTo>
                    <a:pt x="216" y="58"/>
                    <a:pt x="216" y="57"/>
                    <a:pt x="217" y="57"/>
                  </a:cubicBezTo>
                  <a:close/>
                  <a:moveTo>
                    <a:pt x="158" y="35"/>
                  </a:moveTo>
                  <a:cubicBezTo>
                    <a:pt x="158" y="34"/>
                    <a:pt x="158" y="33"/>
                    <a:pt x="160" y="33"/>
                  </a:cubicBezTo>
                  <a:cubicBezTo>
                    <a:pt x="161" y="32"/>
                    <a:pt x="162" y="32"/>
                    <a:pt x="163" y="33"/>
                  </a:cubicBezTo>
                  <a:cubicBezTo>
                    <a:pt x="182" y="52"/>
                    <a:pt x="182" y="52"/>
                    <a:pt x="182" y="52"/>
                  </a:cubicBezTo>
                  <a:cubicBezTo>
                    <a:pt x="200" y="33"/>
                    <a:pt x="200" y="33"/>
                    <a:pt x="200" y="33"/>
                  </a:cubicBezTo>
                  <a:cubicBezTo>
                    <a:pt x="201" y="32"/>
                    <a:pt x="202" y="32"/>
                    <a:pt x="204" y="33"/>
                  </a:cubicBezTo>
                  <a:cubicBezTo>
                    <a:pt x="205" y="33"/>
                    <a:pt x="205" y="34"/>
                    <a:pt x="205" y="35"/>
                  </a:cubicBezTo>
                  <a:cubicBezTo>
                    <a:pt x="205" y="77"/>
                    <a:pt x="205" y="77"/>
                    <a:pt x="205" y="77"/>
                  </a:cubicBezTo>
                  <a:cubicBezTo>
                    <a:pt x="205" y="78"/>
                    <a:pt x="205" y="79"/>
                    <a:pt x="204" y="79"/>
                  </a:cubicBezTo>
                  <a:cubicBezTo>
                    <a:pt x="184" y="100"/>
                    <a:pt x="184" y="100"/>
                    <a:pt x="184" y="100"/>
                  </a:cubicBezTo>
                  <a:cubicBezTo>
                    <a:pt x="183" y="101"/>
                    <a:pt x="182" y="101"/>
                    <a:pt x="182" y="101"/>
                  </a:cubicBezTo>
                  <a:cubicBezTo>
                    <a:pt x="181" y="101"/>
                    <a:pt x="180" y="101"/>
                    <a:pt x="179" y="100"/>
                  </a:cubicBezTo>
                  <a:cubicBezTo>
                    <a:pt x="159" y="79"/>
                    <a:pt x="159" y="79"/>
                    <a:pt x="159" y="79"/>
                  </a:cubicBezTo>
                  <a:cubicBezTo>
                    <a:pt x="158" y="79"/>
                    <a:pt x="158" y="78"/>
                    <a:pt x="158" y="77"/>
                  </a:cubicBezTo>
                  <a:lnTo>
                    <a:pt x="158" y="35"/>
                  </a:lnTo>
                  <a:close/>
                  <a:moveTo>
                    <a:pt x="121" y="57"/>
                  </a:moveTo>
                  <a:cubicBezTo>
                    <a:pt x="132" y="46"/>
                    <a:pt x="132" y="46"/>
                    <a:pt x="132" y="46"/>
                  </a:cubicBezTo>
                  <a:cubicBezTo>
                    <a:pt x="132" y="46"/>
                    <a:pt x="133" y="45"/>
                    <a:pt x="134" y="45"/>
                  </a:cubicBezTo>
                  <a:cubicBezTo>
                    <a:pt x="134" y="45"/>
                    <a:pt x="135" y="46"/>
                    <a:pt x="136" y="46"/>
                  </a:cubicBezTo>
                  <a:cubicBezTo>
                    <a:pt x="146" y="57"/>
                    <a:pt x="146" y="57"/>
                    <a:pt x="146" y="57"/>
                  </a:cubicBezTo>
                  <a:cubicBezTo>
                    <a:pt x="147" y="58"/>
                    <a:pt x="147" y="59"/>
                    <a:pt x="146" y="60"/>
                  </a:cubicBezTo>
                  <a:cubicBezTo>
                    <a:pt x="136" y="71"/>
                    <a:pt x="136" y="71"/>
                    <a:pt x="136" y="71"/>
                  </a:cubicBezTo>
                  <a:cubicBezTo>
                    <a:pt x="135" y="71"/>
                    <a:pt x="134" y="72"/>
                    <a:pt x="134" y="72"/>
                  </a:cubicBezTo>
                  <a:cubicBezTo>
                    <a:pt x="133" y="72"/>
                    <a:pt x="132" y="71"/>
                    <a:pt x="132" y="71"/>
                  </a:cubicBezTo>
                  <a:cubicBezTo>
                    <a:pt x="121" y="60"/>
                    <a:pt x="121" y="60"/>
                    <a:pt x="121" y="60"/>
                  </a:cubicBezTo>
                  <a:cubicBezTo>
                    <a:pt x="121" y="60"/>
                    <a:pt x="121" y="59"/>
                    <a:pt x="121" y="59"/>
                  </a:cubicBezTo>
                  <a:cubicBezTo>
                    <a:pt x="121" y="58"/>
                    <a:pt x="121" y="57"/>
                    <a:pt x="121" y="57"/>
                  </a:cubicBezTo>
                  <a:close/>
                  <a:moveTo>
                    <a:pt x="146" y="156"/>
                  </a:moveTo>
                  <a:cubicBezTo>
                    <a:pt x="136" y="166"/>
                    <a:pt x="136" y="166"/>
                    <a:pt x="136" y="166"/>
                  </a:cubicBezTo>
                  <a:cubicBezTo>
                    <a:pt x="135" y="167"/>
                    <a:pt x="134" y="167"/>
                    <a:pt x="134" y="167"/>
                  </a:cubicBezTo>
                  <a:cubicBezTo>
                    <a:pt x="133" y="167"/>
                    <a:pt x="132" y="167"/>
                    <a:pt x="132" y="166"/>
                  </a:cubicBezTo>
                  <a:cubicBezTo>
                    <a:pt x="121" y="156"/>
                    <a:pt x="121" y="156"/>
                    <a:pt x="121" y="156"/>
                  </a:cubicBezTo>
                  <a:cubicBezTo>
                    <a:pt x="121" y="155"/>
                    <a:pt x="121" y="155"/>
                    <a:pt x="121" y="154"/>
                  </a:cubicBezTo>
                  <a:cubicBezTo>
                    <a:pt x="121" y="153"/>
                    <a:pt x="121" y="153"/>
                    <a:pt x="121" y="152"/>
                  </a:cubicBezTo>
                  <a:cubicBezTo>
                    <a:pt x="132" y="142"/>
                    <a:pt x="132" y="142"/>
                    <a:pt x="132" y="142"/>
                  </a:cubicBezTo>
                  <a:cubicBezTo>
                    <a:pt x="132" y="141"/>
                    <a:pt x="133" y="141"/>
                    <a:pt x="134" y="141"/>
                  </a:cubicBezTo>
                  <a:cubicBezTo>
                    <a:pt x="134" y="141"/>
                    <a:pt x="135" y="141"/>
                    <a:pt x="136" y="142"/>
                  </a:cubicBezTo>
                  <a:cubicBezTo>
                    <a:pt x="146" y="152"/>
                    <a:pt x="146" y="152"/>
                    <a:pt x="146" y="152"/>
                  </a:cubicBezTo>
                  <a:cubicBezTo>
                    <a:pt x="147" y="153"/>
                    <a:pt x="147" y="155"/>
                    <a:pt x="146" y="156"/>
                  </a:cubicBezTo>
                  <a:close/>
                  <a:moveTo>
                    <a:pt x="152" y="130"/>
                  </a:moveTo>
                  <a:cubicBezTo>
                    <a:pt x="110" y="130"/>
                    <a:pt x="110" y="130"/>
                    <a:pt x="110" y="130"/>
                  </a:cubicBezTo>
                  <a:cubicBezTo>
                    <a:pt x="109" y="130"/>
                    <a:pt x="108" y="130"/>
                    <a:pt x="107" y="129"/>
                  </a:cubicBezTo>
                  <a:cubicBezTo>
                    <a:pt x="107" y="127"/>
                    <a:pt x="107" y="126"/>
                    <a:pt x="108" y="125"/>
                  </a:cubicBezTo>
                  <a:cubicBezTo>
                    <a:pt x="127" y="107"/>
                    <a:pt x="127" y="107"/>
                    <a:pt x="127" y="107"/>
                  </a:cubicBezTo>
                  <a:cubicBezTo>
                    <a:pt x="108" y="88"/>
                    <a:pt x="108" y="88"/>
                    <a:pt x="108" y="88"/>
                  </a:cubicBezTo>
                  <a:cubicBezTo>
                    <a:pt x="107" y="87"/>
                    <a:pt x="107" y="86"/>
                    <a:pt x="107" y="85"/>
                  </a:cubicBezTo>
                  <a:cubicBezTo>
                    <a:pt x="108" y="83"/>
                    <a:pt x="109" y="83"/>
                    <a:pt x="110" y="83"/>
                  </a:cubicBezTo>
                  <a:cubicBezTo>
                    <a:pt x="152" y="83"/>
                    <a:pt x="152" y="83"/>
                    <a:pt x="152" y="83"/>
                  </a:cubicBezTo>
                  <a:cubicBezTo>
                    <a:pt x="153" y="83"/>
                    <a:pt x="153" y="83"/>
                    <a:pt x="154" y="84"/>
                  </a:cubicBezTo>
                  <a:cubicBezTo>
                    <a:pt x="175" y="104"/>
                    <a:pt x="175" y="104"/>
                    <a:pt x="175" y="104"/>
                  </a:cubicBezTo>
                  <a:cubicBezTo>
                    <a:pt x="175" y="105"/>
                    <a:pt x="176" y="106"/>
                    <a:pt x="176" y="107"/>
                  </a:cubicBezTo>
                  <a:cubicBezTo>
                    <a:pt x="176" y="107"/>
                    <a:pt x="175" y="108"/>
                    <a:pt x="175" y="109"/>
                  </a:cubicBezTo>
                  <a:cubicBezTo>
                    <a:pt x="154" y="130"/>
                    <a:pt x="154" y="130"/>
                    <a:pt x="154" y="130"/>
                  </a:cubicBezTo>
                  <a:cubicBezTo>
                    <a:pt x="153" y="130"/>
                    <a:pt x="153" y="130"/>
                    <a:pt x="152" y="130"/>
                  </a:cubicBezTo>
                  <a:close/>
                  <a:moveTo>
                    <a:pt x="205" y="178"/>
                  </a:moveTo>
                  <a:cubicBezTo>
                    <a:pt x="205" y="179"/>
                    <a:pt x="205" y="180"/>
                    <a:pt x="204" y="181"/>
                  </a:cubicBezTo>
                  <a:cubicBezTo>
                    <a:pt x="203" y="181"/>
                    <a:pt x="203" y="181"/>
                    <a:pt x="202" y="181"/>
                  </a:cubicBezTo>
                  <a:cubicBezTo>
                    <a:pt x="202" y="181"/>
                    <a:pt x="201" y="181"/>
                    <a:pt x="200" y="180"/>
                  </a:cubicBezTo>
                  <a:cubicBezTo>
                    <a:pt x="182" y="161"/>
                    <a:pt x="182" y="161"/>
                    <a:pt x="182" y="161"/>
                  </a:cubicBezTo>
                  <a:cubicBezTo>
                    <a:pt x="163" y="180"/>
                    <a:pt x="163" y="180"/>
                    <a:pt x="163" y="180"/>
                  </a:cubicBezTo>
                  <a:cubicBezTo>
                    <a:pt x="162" y="181"/>
                    <a:pt x="161" y="181"/>
                    <a:pt x="160" y="181"/>
                  </a:cubicBezTo>
                  <a:cubicBezTo>
                    <a:pt x="158" y="180"/>
                    <a:pt x="158" y="179"/>
                    <a:pt x="158" y="178"/>
                  </a:cubicBezTo>
                  <a:cubicBezTo>
                    <a:pt x="158" y="136"/>
                    <a:pt x="158" y="136"/>
                    <a:pt x="158" y="136"/>
                  </a:cubicBezTo>
                  <a:cubicBezTo>
                    <a:pt x="158" y="136"/>
                    <a:pt x="158" y="135"/>
                    <a:pt x="159" y="134"/>
                  </a:cubicBezTo>
                  <a:cubicBezTo>
                    <a:pt x="179" y="113"/>
                    <a:pt x="179" y="113"/>
                    <a:pt x="179" y="113"/>
                  </a:cubicBezTo>
                  <a:cubicBezTo>
                    <a:pt x="181" y="112"/>
                    <a:pt x="182" y="112"/>
                    <a:pt x="184" y="113"/>
                  </a:cubicBezTo>
                  <a:cubicBezTo>
                    <a:pt x="204" y="134"/>
                    <a:pt x="204" y="134"/>
                    <a:pt x="204" y="134"/>
                  </a:cubicBezTo>
                  <a:cubicBezTo>
                    <a:pt x="205" y="135"/>
                    <a:pt x="205" y="136"/>
                    <a:pt x="205" y="136"/>
                  </a:cubicBezTo>
                  <a:lnTo>
                    <a:pt x="205" y="178"/>
                  </a:lnTo>
                  <a:close/>
                  <a:moveTo>
                    <a:pt x="242" y="156"/>
                  </a:moveTo>
                  <a:cubicBezTo>
                    <a:pt x="231" y="166"/>
                    <a:pt x="231" y="166"/>
                    <a:pt x="231" y="166"/>
                  </a:cubicBezTo>
                  <a:cubicBezTo>
                    <a:pt x="231" y="167"/>
                    <a:pt x="230" y="167"/>
                    <a:pt x="229" y="167"/>
                  </a:cubicBezTo>
                  <a:cubicBezTo>
                    <a:pt x="229" y="167"/>
                    <a:pt x="228" y="167"/>
                    <a:pt x="227" y="166"/>
                  </a:cubicBezTo>
                  <a:cubicBezTo>
                    <a:pt x="217" y="156"/>
                    <a:pt x="217" y="156"/>
                    <a:pt x="217" y="156"/>
                  </a:cubicBezTo>
                  <a:cubicBezTo>
                    <a:pt x="216" y="155"/>
                    <a:pt x="216" y="155"/>
                    <a:pt x="216" y="154"/>
                  </a:cubicBezTo>
                  <a:cubicBezTo>
                    <a:pt x="216" y="153"/>
                    <a:pt x="216" y="153"/>
                    <a:pt x="217" y="152"/>
                  </a:cubicBezTo>
                  <a:cubicBezTo>
                    <a:pt x="227" y="142"/>
                    <a:pt x="227" y="142"/>
                    <a:pt x="227" y="142"/>
                  </a:cubicBezTo>
                  <a:cubicBezTo>
                    <a:pt x="228" y="141"/>
                    <a:pt x="229" y="141"/>
                    <a:pt x="229" y="141"/>
                  </a:cubicBezTo>
                  <a:cubicBezTo>
                    <a:pt x="230" y="141"/>
                    <a:pt x="231" y="141"/>
                    <a:pt x="231" y="142"/>
                  </a:cubicBezTo>
                  <a:cubicBezTo>
                    <a:pt x="242" y="152"/>
                    <a:pt x="242" y="152"/>
                    <a:pt x="242" y="152"/>
                  </a:cubicBezTo>
                  <a:cubicBezTo>
                    <a:pt x="243" y="153"/>
                    <a:pt x="243" y="155"/>
                    <a:pt x="242" y="156"/>
                  </a:cubicBezTo>
                  <a:close/>
                  <a:moveTo>
                    <a:pt x="253" y="83"/>
                  </a:moveTo>
                  <a:cubicBezTo>
                    <a:pt x="254" y="83"/>
                    <a:pt x="255" y="83"/>
                    <a:pt x="256" y="85"/>
                  </a:cubicBezTo>
                  <a:cubicBezTo>
                    <a:pt x="256" y="86"/>
                    <a:pt x="256" y="87"/>
                    <a:pt x="255" y="88"/>
                  </a:cubicBezTo>
                  <a:cubicBezTo>
                    <a:pt x="236" y="107"/>
                    <a:pt x="236" y="107"/>
                    <a:pt x="236" y="107"/>
                  </a:cubicBezTo>
                  <a:cubicBezTo>
                    <a:pt x="255" y="125"/>
                    <a:pt x="255" y="125"/>
                    <a:pt x="255" y="125"/>
                  </a:cubicBezTo>
                  <a:cubicBezTo>
                    <a:pt x="256" y="126"/>
                    <a:pt x="256" y="127"/>
                    <a:pt x="256" y="129"/>
                  </a:cubicBezTo>
                  <a:cubicBezTo>
                    <a:pt x="255" y="130"/>
                    <a:pt x="254" y="130"/>
                    <a:pt x="253" y="130"/>
                  </a:cubicBezTo>
                  <a:cubicBezTo>
                    <a:pt x="211" y="130"/>
                    <a:pt x="211" y="130"/>
                    <a:pt x="211" y="130"/>
                  </a:cubicBezTo>
                  <a:cubicBezTo>
                    <a:pt x="210" y="130"/>
                    <a:pt x="210" y="130"/>
                    <a:pt x="209" y="130"/>
                  </a:cubicBezTo>
                  <a:cubicBezTo>
                    <a:pt x="188" y="109"/>
                    <a:pt x="188" y="109"/>
                    <a:pt x="188" y="109"/>
                  </a:cubicBezTo>
                  <a:cubicBezTo>
                    <a:pt x="188" y="108"/>
                    <a:pt x="187" y="107"/>
                    <a:pt x="187" y="107"/>
                  </a:cubicBezTo>
                  <a:cubicBezTo>
                    <a:pt x="187" y="106"/>
                    <a:pt x="188" y="105"/>
                    <a:pt x="188" y="104"/>
                  </a:cubicBezTo>
                  <a:cubicBezTo>
                    <a:pt x="209" y="84"/>
                    <a:pt x="209" y="84"/>
                    <a:pt x="209" y="84"/>
                  </a:cubicBezTo>
                  <a:cubicBezTo>
                    <a:pt x="210" y="83"/>
                    <a:pt x="210" y="83"/>
                    <a:pt x="211" y="83"/>
                  </a:cubicBezTo>
                  <a:lnTo>
                    <a:pt x="253" y="83"/>
                  </a:lnTo>
                  <a:close/>
                  <a:moveTo>
                    <a:pt x="458" y="132"/>
                  </a:moveTo>
                  <a:cubicBezTo>
                    <a:pt x="376" y="132"/>
                    <a:pt x="376" y="132"/>
                    <a:pt x="376" y="132"/>
                  </a:cubicBezTo>
                  <a:cubicBezTo>
                    <a:pt x="376" y="80"/>
                    <a:pt x="376" y="80"/>
                    <a:pt x="376" y="80"/>
                  </a:cubicBezTo>
                  <a:cubicBezTo>
                    <a:pt x="452" y="80"/>
                    <a:pt x="452" y="80"/>
                    <a:pt x="452" y="80"/>
                  </a:cubicBezTo>
                  <a:cubicBezTo>
                    <a:pt x="452" y="66"/>
                    <a:pt x="452" y="66"/>
                    <a:pt x="452" y="66"/>
                  </a:cubicBezTo>
                  <a:cubicBezTo>
                    <a:pt x="376" y="66"/>
                    <a:pt x="376" y="66"/>
                    <a:pt x="376" y="66"/>
                  </a:cubicBezTo>
                  <a:cubicBezTo>
                    <a:pt x="376" y="17"/>
                    <a:pt x="376" y="17"/>
                    <a:pt x="376" y="17"/>
                  </a:cubicBezTo>
                  <a:cubicBezTo>
                    <a:pt x="458" y="17"/>
                    <a:pt x="458" y="17"/>
                    <a:pt x="458" y="17"/>
                  </a:cubicBezTo>
                  <a:cubicBezTo>
                    <a:pt x="458" y="2"/>
                    <a:pt x="458" y="2"/>
                    <a:pt x="458" y="2"/>
                  </a:cubicBezTo>
                  <a:cubicBezTo>
                    <a:pt x="359" y="2"/>
                    <a:pt x="359" y="2"/>
                    <a:pt x="359" y="2"/>
                  </a:cubicBezTo>
                  <a:cubicBezTo>
                    <a:pt x="359" y="147"/>
                    <a:pt x="359" y="147"/>
                    <a:pt x="359" y="147"/>
                  </a:cubicBezTo>
                  <a:cubicBezTo>
                    <a:pt x="458" y="147"/>
                    <a:pt x="458" y="147"/>
                    <a:pt x="458" y="147"/>
                  </a:cubicBezTo>
                  <a:lnTo>
                    <a:pt x="458" y="132"/>
                  </a:lnTo>
                  <a:close/>
                  <a:moveTo>
                    <a:pt x="399" y="192"/>
                  </a:moveTo>
                  <a:cubicBezTo>
                    <a:pt x="395" y="192"/>
                    <a:pt x="392" y="193"/>
                    <a:pt x="391" y="196"/>
                  </a:cubicBezTo>
                  <a:cubicBezTo>
                    <a:pt x="390" y="196"/>
                    <a:pt x="390" y="196"/>
                    <a:pt x="390" y="196"/>
                  </a:cubicBezTo>
                  <a:cubicBezTo>
                    <a:pt x="390" y="192"/>
                    <a:pt x="390" y="192"/>
                    <a:pt x="390" y="192"/>
                  </a:cubicBezTo>
                  <a:cubicBezTo>
                    <a:pt x="387" y="192"/>
                    <a:pt x="387" y="192"/>
                    <a:pt x="387" y="192"/>
                  </a:cubicBezTo>
                  <a:cubicBezTo>
                    <a:pt x="387" y="215"/>
                    <a:pt x="387" y="215"/>
                    <a:pt x="387" y="215"/>
                  </a:cubicBezTo>
                  <a:cubicBezTo>
                    <a:pt x="390" y="215"/>
                    <a:pt x="390" y="215"/>
                    <a:pt x="390" y="215"/>
                  </a:cubicBezTo>
                  <a:cubicBezTo>
                    <a:pt x="390" y="200"/>
                    <a:pt x="390" y="200"/>
                    <a:pt x="390" y="200"/>
                  </a:cubicBezTo>
                  <a:cubicBezTo>
                    <a:pt x="391" y="197"/>
                    <a:pt x="395" y="195"/>
                    <a:pt x="397" y="195"/>
                  </a:cubicBezTo>
                  <a:cubicBezTo>
                    <a:pt x="401" y="195"/>
                    <a:pt x="404" y="197"/>
                    <a:pt x="404" y="201"/>
                  </a:cubicBezTo>
                  <a:cubicBezTo>
                    <a:pt x="404" y="215"/>
                    <a:pt x="404" y="215"/>
                    <a:pt x="404" y="215"/>
                  </a:cubicBezTo>
                  <a:cubicBezTo>
                    <a:pt x="408" y="215"/>
                    <a:pt x="408" y="215"/>
                    <a:pt x="408" y="215"/>
                  </a:cubicBezTo>
                  <a:cubicBezTo>
                    <a:pt x="408" y="200"/>
                    <a:pt x="408" y="200"/>
                    <a:pt x="408" y="200"/>
                  </a:cubicBezTo>
                  <a:cubicBezTo>
                    <a:pt x="408" y="194"/>
                    <a:pt x="404" y="192"/>
                    <a:pt x="399" y="192"/>
                  </a:cubicBezTo>
                  <a:close/>
                  <a:moveTo>
                    <a:pt x="448" y="204"/>
                  </a:moveTo>
                  <a:cubicBezTo>
                    <a:pt x="448" y="197"/>
                    <a:pt x="445" y="191"/>
                    <a:pt x="437" y="191"/>
                  </a:cubicBezTo>
                  <a:cubicBezTo>
                    <a:pt x="430" y="191"/>
                    <a:pt x="426" y="197"/>
                    <a:pt x="426" y="203"/>
                  </a:cubicBezTo>
                  <a:cubicBezTo>
                    <a:pt x="426" y="212"/>
                    <a:pt x="431" y="216"/>
                    <a:pt x="439" y="216"/>
                  </a:cubicBezTo>
                  <a:cubicBezTo>
                    <a:pt x="441" y="216"/>
                    <a:pt x="445" y="215"/>
                    <a:pt x="447" y="213"/>
                  </a:cubicBezTo>
                  <a:cubicBezTo>
                    <a:pt x="447" y="210"/>
                    <a:pt x="447" y="210"/>
                    <a:pt x="447" y="210"/>
                  </a:cubicBezTo>
                  <a:cubicBezTo>
                    <a:pt x="446" y="210"/>
                    <a:pt x="446" y="210"/>
                    <a:pt x="446" y="210"/>
                  </a:cubicBezTo>
                  <a:cubicBezTo>
                    <a:pt x="444" y="212"/>
                    <a:pt x="441" y="213"/>
                    <a:pt x="439" y="213"/>
                  </a:cubicBezTo>
                  <a:cubicBezTo>
                    <a:pt x="435" y="213"/>
                    <a:pt x="432" y="211"/>
                    <a:pt x="431" y="208"/>
                  </a:cubicBezTo>
                  <a:cubicBezTo>
                    <a:pt x="430" y="207"/>
                    <a:pt x="430" y="206"/>
                    <a:pt x="430" y="204"/>
                  </a:cubicBezTo>
                  <a:cubicBezTo>
                    <a:pt x="430" y="204"/>
                    <a:pt x="430" y="204"/>
                    <a:pt x="430" y="204"/>
                  </a:cubicBezTo>
                  <a:lnTo>
                    <a:pt x="448" y="204"/>
                  </a:lnTo>
                  <a:close/>
                  <a:moveTo>
                    <a:pt x="437" y="194"/>
                  </a:moveTo>
                  <a:cubicBezTo>
                    <a:pt x="442" y="194"/>
                    <a:pt x="444" y="197"/>
                    <a:pt x="444" y="201"/>
                  </a:cubicBezTo>
                  <a:cubicBezTo>
                    <a:pt x="430" y="201"/>
                    <a:pt x="430" y="201"/>
                    <a:pt x="430" y="201"/>
                  </a:cubicBezTo>
                  <a:cubicBezTo>
                    <a:pt x="431" y="197"/>
                    <a:pt x="433" y="194"/>
                    <a:pt x="437" y="194"/>
                  </a:cubicBezTo>
                  <a:close/>
                  <a:moveTo>
                    <a:pt x="612" y="198"/>
                  </a:moveTo>
                  <a:cubicBezTo>
                    <a:pt x="612" y="196"/>
                    <a:pt x="614" y="194"/>
                    <a:pt x="617" y="194"/>
                  </a:cubicBezTo>
                  <a:cubicBezTo>
                    <a:pt x="621" y="194"/>
                    <a:pt x="623" y="196"/>
                    <a:pt x="624" y="197"/>
                  </a:cubicBezTo>
                  <a:cubicBezTo>
                    <a:pt x="625" y="197"/>
                    <a:pt x="625" y="197"/>
                    <a:pt x="625" y="197"/>
                  </a:cubicBezTo>
                  <a:cubicBezTo>
                    <a:pt x="625" y="193"/>
                    <a:pt x="625" y="193"/>
                    <a:pt x="625" y="193"/>
                  </a:cubicBezTo>
                  <a:cubicBezTo>
                    <a:pt x="624" y="193"/>
                    <a:pt x="621" y="192"/>
                    <a:pt x="617" y="192"/>
                  </a:cubicBezTo>
                  <a:cubicBezTo>
                    <a:pt x="611" y="192"/>
                    <a:pt x="608" y="194"/>
                    <a:pt x="608" y="198"/>
                  </a:cubicBezTo>
                  <a:cubicBezTo>
                    <a:pt x="608" y="206"/>
                    <a:pt x="622" y="204"/>
                    <a:pt x="622" y="209"/>
                  </a:cubicBezTo>
                  <a:cubicBezTo>
                    <a:pt x="622" y="212"/>
                    <a:pt x="621" y="213"/>
                    <a:pt x="617" y="213"/>
                  </a:cubicBezTo>
                  <a:cubicBezTo>
                    <a:pt x="614" y="213"/>
                    <a:pt x="611" y="211"/>
                    <a:pt x="609" y="210"/>
                  </a:cubicBezTo>
                  <a:cubicBezTo>
                    <a:pt x="608" y="210"/>
                    <a:pt x="608" y="210"/>
                    <a:pt x="608" y="210"/>
                  </a:cubicBezTo>
                  <a:cubicBezTo>
                    <a:pt x="608" y="213"/>
                    <a:pt x="608" y="213"/>
                    <a:pt x="608" y="213"/>
                  </a:cubicBezTo>
                  <a:cubicBezTo>
                    <a:pt x="610" y="215"/>
                    <a:pt x="613" y="216"/>
                    <a:pt x="617" y="216"/>
                  </a:cubicBezTo>
                  <a:cubicBezTo>
                    <a:pt x="623" y="216"/>
                    <a:pt x="626" y="213"/>
                    <a:pt x="626" y="209"/>
                  </a:cubicBezTo>
                  <a:cubicBezTo>
                    <a:pt x="626" y="201"/>
                    <a:pt x="612" y="203"/>
                    <a:pt x="612" y="198"/>
                  </a:cubicBezTo>
                  <a:close/>
                  <a:moveTo>
                    <a:pt x="418" y="184"/>
                  </a:moveTo>
                  <a:cubicBezTo>
                    <a:pt x="415" y="184"/>
                    <a:pt x="415" y="184"/>
                    <a:pt x="415" y="184"/>
                  </a:cubicBezTo>
                  <a:cubicBezTo>
                    <a:pt x="415" y="192"/>
                    <a:pt x="415" y="192"/>
                    <a:pt x="415" y="192"/>
                  </a:cubicBezTo>
                  <a:cubicBezTo>
                    <a:pt x="411" y="192"/>
                    <a:pt x="411" y="192"/>
                    <a:pt x="411" y="192"/>
                  </a:cubicBezTo>
                  <a:cubicBezTo>
                    <a:pt x="411" y="195"/>
                    <a:pt x="411" y="195"/>
                    <a:pt x="411" y="195"/>
                  </a:cubicBezTo>
                  <a:cubicBezTo>
                    <a:pt x="415" y="195"/>
                    <a:pt x="415" y="195"/>
                    <a:pt x="415" y="195"/>
                  </a:cubicBezTo>
                  <a:cubicBezTo>
                    <a:pt x="414" y="208"/>
                    <a:pt x="414" y="208"/>
                    <a:pt x="414" y="208"/>
                  </a:cubicBezTo>
                  <a:cubicBezTo>
                    <a:pt x="414" y="214"/>
                    <a:pt x="416" y="215"/>
                    <a:pt x="420" y="215"/>
                  </a:cubicBezTo>
                  <a:cubicBezTo>
                    <a:pt x="423" y="215"/>
                    <a:pt x="423" y="215"/>
                    <a:pt x="423" y="215"/>
                  </a:cubicBezTo>
                  <a:cubicBezTo>
                    <a:pt x="423" y="212"/>
                    <a:pt x="423" y="212"/>
                    <a:pt x="423" y="212"/>
                  </a:cubicBezTo>
                  <a:cubicBezTo>
                    <a:pt x="421" y="212"/>
                    <a:pt x="421" y="212"/>
                    <a:pt x="421" y="212"/>
                  </a:cubicBezTo>
                  <a:cubicBezTo>
                    <a:pt x="419" y="212"/>
                    <a:pt x="418" y="212"/>
                    <a:pt x="418" y="209"/>
                  </a:cubicBezTo>
                  <a:cubicBezTo>
                    <a:pt x="418" y="195"/>
                    <a:pt x="418" y="195"/>
                    <a:pt x="418" y="195"/>
                  </a:cubicBezTo>
                  <a:cubicBezTo>
                    <a:pt x="424" y="195"/>
                    <a:pt x="424" y="195"/>
                    <a:pt x="424" y="195"/>
                  </a:cubicBezTo>
                  <a:cubicBezTo>
                    <a:pt x="424" y="192"/>
                    <a:pt x="424" y="192"/>
                    <a:pt x="424" y="192"/>
                  </a:cubicBezTo>
                  <a:cubicBezTo>
                    <a:pt x="418" y="192"/>
                    <a:pt x="418" y="192"/>
                    <a:pt x="418" y="192"/>
                  </a:cubicBezTo>
                  <a:lnTo>
                    <a:pt x="418" y="18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7">
              <a:extLst>
                <a:ext uri="{FF2B5EF4-FFF2-40B4-BE49-F238E27FC236}">
                  <a16:creationId xmlns:a16="http://schemas.microsoft.com/office/drawing/2014/main" id="{161CF94E-C5F6-44CF-BD69-0F3AA456F3D6}"/>
                </a:ext>
              </a:extLst>
            </p:cNvPr>
            <p:cNvSpPr>
              <a:spLocks/>
            </p:cNvSpPr>
            <p:nvPr userDrawn="1"/>
          </p:nvSpPr>
          <p:spPr bwMode="auto">
            <a:xfrm>
              <a:off x="5568"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0 w 129"/>
                <a:gd name="T13" fmla="*/ 83 h 189"/>
                <a:gd name="T14" fmla="*/ 120 w 129"/>
                <a:gd name="T15" fmla="*/ 102 h 189"/>
                <a:gd name="T16" fmla="*/ 22 w 129"/>
                <a:gd name="T17" fmla="*/ 102 h 189"/>
                <a:gd name="T18" fmla="*/ 22 w 129"/>
                <a:gd name="T19" fmla="*/ 170 h 189"/>
                <a:gd name="T20" fmla="*/ 128 w 129"/>
                <a:gd name="T21" fmla="*/ 170 h 189"/>
                <a:gd name="T22" fmla="*/ 128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0" y="83"/>
                  </a:lnTo>
                  <a:lnTo>
                    <a:pt x="120" y="102"/>
                  </a:lnTo>
                  <a:lnTo>
                    <a:pt x="22" y="102"/>
                  </a:lnTo>
                  <a:lnTo>
                    <a:pt x="22" y="170"/>
                  </a:lnTo>
                  <a:lnTo>
                    <a:pt x="128" y="170"/>
                  </a:lnTo>
                  <a:lnTo>
                    <a:pt x="128"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8">
              <a:extLst>
                <a:ext uri="{FF2B5EF4-FFF2-40B4-BE49-F238E27FC236}">
                  <a16:creationId xmlns:a16="http://schemas.microsoft.com/office/drawing/2014/main" id="{754C8C8D-1B19-4617-8300-86905B9C8497}"/>
                </a:ext>
              </a:extLst>
            </p:cNvPr>
            <p:cNvSpPr>
              <a:spLocks/>
            </p:cNvSpPr>
            <p:nvPr userDrawn="1"/>
          </p:nvSpPr>
          <p:spPr bwMode="auto">
            <a:xfrm>
              <a:off x="5726" y="2074"/>
              <a:ext cx="118"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4"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6"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9">
              <a:extLst>
                <a:ext uri="{FF2B5EF4-FFF2-40B4-BE49-F238E27FC236}">
                  <a16:creationId xmlns:a16="http://schemas.microsoft.com/office/drawing/2014/main" id="{694180BC-B4F4-4DF8-993D-B9561025150A}"/>
                </a:ext>
              </a:extLst>
            </p:cNvPr>
            <p:cNvSpPr>
              <a:spLocks/>
            </p:cNvSpPr>
            <p:nvPr userDrawn="1"/>
          </p:nvSpPr>
          <p:spPr bwMode="auto">
            <a:xfrm>
              <a:off x="5860" y="2030"/>
              <a:ext cx="73"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7 w 57"/>
                <a:gd name="T21" fmla="*/ 48 h 138"/>
                <a:gd name="T22" fmla="*/ 0 w 57"/>
                <a:gd name="T23" fmla="*/ 48 h 138"/>
                <a:gd name="T24" fmla="*/ 0 w 57"/>
                <a:gd name="T25" fmla="*/ 35 h 138"/>
                <a:gd name="T26" fmla="*/ 17 w 57"/>
                <a:gd name="T27" fmla="*/ 35 h 138"/>
                <a:gd name="T28" fmla="*/ 17 w 57"/>
                <a:gd name="T29" fmla="*/ 0 h 138"/>
                <a:gd name="T30" fmla="*/ 33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2"/>
                    <a:pt x="16" y="108"/>
                  </a:cubicBezTo>
                  <a:cubicBezTo>
                    <a:pt x="17" y="48"/>
                    <a:pt x="17" y="48"/>
                    <a:pt x="17" y="48"/>
                  </a:cubicBezTo>
                  <a:cubicBezTo>
                    <a:pt x="0" y="48"/>
                    <a:pt x="0" y="48"/>
                    <a:pt x="0" y="48"/>
                  </a:cubicBezTo>
                  <a:cubicBezTo>
                    <a:pt x="0" y="35"/>
                    <a:pt x="0" y="35"/>
                    <a:pt x="0" y="35"/>
                  </a:cubicBezTo>
                  <a:cubicBezTo>
                    <a:pt x="17" y="35"/>
                    <a:pt x="17" y="35"/>
                    <a:pt x="17" y="35"/>
                  </a:cubicBezTo>
                  <a:cubicBezTo>
                    <a:pt x="17" y="0"/>
                    <a:pt x="17" y="0"/>
                    <a:pt x="17" y="0"/>
                  </a:cubicBezTo>
                  <a:cubicBezTo>
                    <a:pt x="33" y="0"/>
                    <a:pt x="33" y="0"/>
                    <a:pt x="33"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0">
              <a:extLst>
                <a:ext uri="{FF2B5EF4-FFF2-40B4-BE49-F238E27FC236}">
                  <a16:creationId xmlns:a16="http://schemas.microsoft.com/office/drawing/2014/main" id="{723F06F1-0ADB-42C9-8439-468786AACFE6}"/>
                </a:ext>
              </a:extLst>
            </p:cNvPr>
            <p:cNvSpPr>
              <a:spLocks noEditPoints="1"/>
            </p:cNvSpPr>
            <p:nvPr userDrawn="1"/>
          </p:nvSpPr>
          <p:spPr bwMode="auto">
            <a:xfrm>
              <a:off x="5952" y="2073"/>
              <a:ext cx="127" cy="140"/>
            </a:xfrm>
            <a:custGeom>
              <a:avLst/>
              <a:gdLst>
                <a:gd name="T0" fmla="*/ 17 w 98"/>
                <a:gd name="T1" fmla="*/ 55 h 108"/>
                <a:gd name="T2" fmla="*/ 17 w 98"/>
                <a:gd name="T3" fmla="*/ 56 h 108"/>
                <a:gd name="T4" fmla="*/ 19 w 98"/>
                <a:gd name="T5" fmla="*/ 72 h 108"/>
                <a:gd name="T6" fmla="*/ 55 w 98"/>
                <a:gd name="T7" fmla="*/ 94 h 108"/>
                <a:gd name="T8" fmla="*/ 89 w 98"/>
                <a:gd name="T9" fmla="*/ 83 h 108"/>
                <a:gd name="T10" fmla="*/ 93 w 98"/>
                <a:gd name="T11" fmla="*/ 83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4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3"/>
                    <a:pt x="17" y="68"/>
                    <a:pt x="19" y="72"/>
                  </a:cubicBezTo>
                  <a:cubicBezTo>
                    <a:pt x="25" y="86"/>
                    <a:pt x="37" y="94"/>
                    <a:pt x="55" y="94"/>
                  </a:cubicBezTo>
                  <a:cubicBezTo>
                    <a:pt x="66" y="94"/>
                    <a:pt x="79" y="90"/>
                    <a:pt x="89" y="83"/>
                  </a:cubicBezTo>
                  <a:cubicBezTo>
                    <a:pt x="93" y="83"/>
                    <a:pt x="93" y="83"/>
                    <a:pt x="93" y="83"/>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4"/>
                    <a:pt x="49" y="14"/>
                  </a:cubicBezTo>
                  <a:cubicBezTo>
                    <a:pt x="30" y="14"/>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1">
              <a:extLst>
                <a:ext uri="{FF2B5EF4-FFF2-40B4-BE49-F238E27FC236}">
                  <a16:creationId xmlns:a16="http://schemas.microsoft.com/office/drawing/2014/main" id="{01DAD771-5A81-45EF-90A6-2C7CC7706BA8}"/>
                </a:ext>
              </a:extLst>
            </p:cNvPr>
            <p:cNvSpPr>
              <a:spLocks/>
            </p:cNvSpPr>
            <p:nvPr userDrawn="1"/>
          </p:nvSpPr>
          <p:spPr bwMode="auto">
            <a:xfrm>
              <a:off x="6106"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2">
              <a:extLst>
                <a:ext uri="{FF2B5EF4-FFF2-40B4-BE49-F238E27FC236}">
                  <a16:creationId xmlns:a16="http://schemas.microsoft.com/office/drawing/2014/main" id="{DAF0E13C-109C-44C0-A2BD-EF430FA61F85}"/>
                </a:ext>
              </a:extLst>
            </p:cNvPr>
            <p:cNvSpPr>
              <a:spLocks noEditPoints="1"/>
            </p:cNvSpPr>
            <p:nvPr userDrawn="1"/>
          </p:nvSpPr>
          <p:spPr bwMode="auto">
            <a:xfrm>
              <a:off x="6200" y="2073"/>
              <a:ext cx="129" cy="193"/>
            </a:xfrm>
            <a:custGeom>
              <a:avLst/>
              <a:gdLst>
                <a:gd name="T0" fmla="*/ 0 w 100"/>
                <a:gd name="T1" fmla="*/ 2 h 149"/>
                <a:gd name="T2" fmla="*/ 17 w 100"/>
                <a:gd name="T3" fmla="*/ 2 h 149"/>
                <a:gd name="T4" fmla="*/ 17 w 100"/>
                <a:gd name="T5" fmla="*/ 15 h 149"/>
                <a:gd name="T6" fmla="*/ 19 w 100"/>
                <a:gd name="T7" fmla="*/ 15 h 149"/>
                <a:gd name="T8" fmla="*/ 50 w 100"/>
                <a:gd name="T9" fmla="*/ 0 h 149"/>
                <a:gd name="T10" fmla="*/ 100 w 100"/>
                <a:gd name="T11" fmla="*/ 52 h 149"/>
                <a:gd name="T12" fmla="*/ 49 w 100"/>
                <a:gd name="T13" fmla="*/ 107 h 149"/>
                <a:gd name="T14" fmla="*/ 19 w 100"/>
                <a:gd name="T15" fmla="*/ 90 h 149"/>
                <a:gd name="T16" fmla="*/ 17 w 100"/>
                <a:gd name="T17" fmla="*/ 90 h 149"/>
                <a:gd name="T18" fmla="*/ 17 w 100"/>
                <a:gd name="T19" fmla="*/ 149 h 149"/>
                <a:gd name="T20" fmla="*/ 0 w 100"/>
                <a:gd name="T21" fmla="*/ 149 h 149"/>
                <a:gd name="T22" fmla="*/ 0 w 100"/>
                <a:gd name="T23" fmla="*/ 2 h 149"/>
                <a:gd name="T24" fmla="*/ 17 w 100"/>
                <a:gd name="T25" fmla="*/ 42 h 149"/>
                <a:gd name="T26" fmla="*/ 17 w 100"/>
                <a:gd name="T27" fmla="*/ 72 h 149"/>
                <a:gd name="T28" fmla="*/ 46 w 100"/>
                <a:gd name="T29" fmla="*/ 93 h 149"/>
                <a:gd name="T30" fmla="*/ 83 w 100"/>
                <a:gd name="T31" fmla="*/ 52 h 149"/>
                <a:gd name="T32" fmla="*/ 47 w 100"/>
                <a:gd name="T33" fmla="*/ 14 h 149"/>
                <a:gd name="T34" fmla="*/ 17 w 100"/>
                <a:gd name="T35"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9">
                  <a:moveTo>
                    <a:pt x="0" y="2"/>
                  </a:moveTo>
                  <a:cubicBezTo>
                    <a:pt x="17" y="2"/>
                    <a:pt x="17" y="2"/>
                    <a:pt x="17" y="2"/>
                  </a:cubicBezTo>
                  <a:cubicBezTo>
                    <a:pt x="17" y="15"/>
                    <a:pt x="17" y="15"/>
                    <a:pt x="17" y="15"/>
                  </a:cubicBezTo>
                  <a:cubicBezTo>
                    <a:pt x="19" y="15"/>
                    <a:pt x="19" y="15"/>
                    <a:pt x="19" y="15"/>
                  </a:cubicBezTo>
                  <a:cubicBezTo>
                    <a:pt x="24" y="6"/>
                    <a:pt x="36" y="0"/>
                    <a:pt x="50" y="0"/>
                  </a:cubicBezTo>
                  <a:cubicBezTo>
                    <a:pt x="80" y="0"/>
                    <a:pt x="100" y="21"/>
                    <a:pt x="100" y="52"/>
                  </a:cubicBezTo>
                  <a:cubicBezTo>
                    <a:pt x="100" y="85"/>
                    <a:pt x="77" y="107"/>
                    <a:pt x="49" y="107"/>
                  </a:cubicBezTo>
                  <a:cubicBezTo>
                    <a:pt x="38" y="107"/>
                    <a:pt x="24" y="101"/>
                    <a:pt x="19" y="90"/>
                  </a:cubicBezTo>
                  <a:cubicBezTo>
                    <a:pt x="17" y="90"/>
                    <a:pt x="17" y="90"/>
                    <a:pt x="17" y="90"/>
                  </a:cubicBezTo>
                  <a:cubicBezTo>
                    <a:pt x="17" y="149"/>
                    <a:pt x="17" y="149"/>
                    <a:pt x="17" y="149"/>
                  </a:cubicBezTo>
                  <a:cubicBezTo>
                    <a:pt x="0" y="149"/>
                    <a:pt x="0" y="149"/>
                    <a:pt x="0" y="149"/>
                  </a:cubicBezTo>
                  <a:lnTo>
                    <a:pt x="0" y="2"/>
                  </a:lnTo>
                  <a:close/>
                  <a:moveTo>
                    <a:pt x="17" y="42"/>
                  </a:moveTo>
                  <a:cubicBezTo>
                    <a:pt x="17" y="72"/>
                    <a:pt x="17" y="72"/>
                    <a:pt x="17" y="72"/>
                  </a:cubicBezTo>
                  <a:cubicBezTo>
                    <a:pt x="17" y="85"/>
                    <a:pt x="32" y="93"/>
                    <a:pt x="46" y="93"/>
                  </a:cubicBezTo>
                  <a:cubicBezTo>
                    <a:pt x="66" y="93"/>
                    <a:pt x="83" y="80"/>
                    <a:pt x="83" y="52"/>
                  </a:cubicBezTo>
                  <a:cubicBezTo>
                    <a:pt x="83" y="28"/>
                    <a:pt x="67" y="14"/>
                    <a:pt x="47" y="14"/>
                  </a:cubicBezTo>
                  <a:cubicBezTo>
                    <a:pt x="32" y="14"/>
                    <a:pt x="17" y="26"/>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3">
              <a:extLst>
                <a:ext uri="{FF2B5EF4-FFF2-40B4-BE49-F238E27FC236}">
                  <a16:creationId xmlns:a16="http://schemas.microsoft.com/office/drawing/2014/main" id="{EBE70F03-65AC-40B5-944B-CB2DD0D720D6}"/>
                </a:ext>
              </a:extLst>
            </p:cNvPr>
            <p:cNvSpPr>
              <a:spLocks/>
            </p:cNvSpPr>
            <p:nvPr userDrawn="1"/>
          </p:nvSpPr>
          <p:spPr bwMode="auto">
            <a:xfrm>
              <a:off x="6357"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4">
              <a:extLst>
                <a:ext uri="{FF2B5EF4-FFF2-40B4-BE49-F238E27FC236}">
                  <a16:creationId xmlns:a16="http://schemas.microsoft.com/office/drawing/2014/main" id="{14E0AD65-1490-4112-A3DA-D27552FF86AD}"/>
                </a:ext>
              </a:extLst>
            </p:cNvPr>
            <p:cNvSpPr>
              <a:spLocks noEditPoints="1"/>
            </p:cNvSpPr>
            <p:nvPr userDrawn="1"/>
          </p:nvSpPr>
          <p:spPr bwMode="auto">
            <a:xfrm>
              <a:off x="6451"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5">
              <a:extLst>
                <a:ext uri="{FF2B5EF4-FFF2-40B4-BE49-F238E27FC236}">
                  <a16:creationId xmlns:a16="http://schemas.microsoft.com/office/drawing/2014/main" id="{8DDEF534-AD9E-4CE4-9136-58AB936D6774}"/>
                </a:ext>
              </a:extLst>
            </p:cNvPr>
            <p:cNvSpPr>
              <a:spLocks/>
            </p:cNvSpPr>
            <p:nvPr userDrawn="1"/>
          </p:nvSpPr>
          <p:spPr bwMode="auto">
            <a:xfrm>
              <a:off x="6501" y="2074"/>
              <a:ext cx="103" cy="139"/>
            </a:xfrm>
            <a:custGeom>
              <a:avLst/>
              <a:gdLst>
                <a:gd name="T0" fmla="*/ 0 w 80"/>
                <a:gd name="T1" fmla="*/ 79 h 107"/>
                <a:gd name="T2" fmla="*/ 6 w 80"/>
                <a:gd name="T3" fmla="*/ 79 h 107"/>
                <a:gd name="T4" fmla="*/ 39 w 80"/>
                <a:gd name="T5" fmla="*/ 94 h 107"/>
                <a:gd name="T6" fmla="*/ 64 w 80"/>
                <a:gd name="T7" fmla="*/ 78 h 107"/>
                <a:gd name="T8" fmla="*/ 1 w 80"/>
                <a:gd name="T9" fmla="*/ 29 h 107"/>
                <a:gd name="T10" fmla="*/ 42 w 80"/>
                <a:gd name="T11" fmla="*/ 0 h 107"/>
                <a:gd name="T12" fmla="*/ 74 w 80"/>
                <a:gd name="T13" fmla="*/ 8 h 107"/>
                <a:gd name="T14" fmla="*/ 74 w 80"/>
                <a:gd name="T15" fmla="*/ 24 h 107"/>
                <a:gd name="T16" fmla="*/ 70 w 80"/>
                <a:gd name="T17" fmla="*/ 24 h 107"/>
                <a:gd name="T18" fmla="*/ 42 w 80"/>
                <a:gd name="T19" fmla="*/ 12 h 107"/>
                <a:gd name="T20" fmla="*/ 17 w 80"/>
                <a:gd name="T21" fmla="*/ 26 h 107"/>
                <a:gd name="T22" fmla="*/ 80 w 80"/>
                <a:gd name="T23" fmla="*/ 77 h 107"/>
                <a:gd name="T24" fmla="*/ 39 w 80"/>
                <a:gd name="T25" fmla="*/ 107 h 107"/>
                <a:gd name="T26" fmla="*/ 0 w 80"/>
                <a:gd name="T27" fmla="*/ 95 h 107"/>
                <a:gd name="T28" fmla="*/ 0 w 80"/>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7">
                  <a:moveTo>
                    <a:pt x="0" y="79"/>
                  </a:moveTo>
                  <a:cubicBezTo>
                    <a:pt x="6" y="79"/>
                    <a:pt x="6" y="79"/>
                    <a:pt x="6" y="79"/>
                  </a:cubicBezTo>
                  <a:cubicBezTo>
                    <a:pt x="11" y="87"/>
                    <a:pt x="26" y="94"/>
                    <a:pt x="39" y="94"/>
                  </a:cubicBezTo>
                  <a:cubicBezTo>
                    <a:pt x="55" y="94"/>
                    <a:pt x="64" y="89"/>
                    <a:pt x="64" y="78"/>
                  </a:cubicBezTo>
                  <a:cubicBezTo>
                    <a:pt x="64" y="57"/>
                    <a:pt x="1" y="64"/>
                    <a:pt x="1" y="29"/>
                  </a:cubicBezTo>
                  <a:cubicBezTo>
                    <a:pt x="1" y="11"/>
                    <a:pt x="14" y="0"/>
                    <a:pt x="42" y="0"/>
                  </a:cubicBezTo>
                  <a:cubicBezTo>
                    <a:pt x="57" y="0"/>
                    <a:pt x="69" y="4"/>
                    <a:pt x="74" y="8"/>
                  </a:cubicBezTo>
                  <a:cubicBezTo>
                    <a:pt x="74" y="24"/>
                    <a:pt x="74" y="24"/>
                    <a:pt x="74" y="24"/>
                  </a:cubicBezTo>
                  <a:cubicBezTo>
                    <a:pt x="70" y="24"/>
                    <a:pt x="70" y="24"/>
                    <a:pt x="70" y="24"/>
                  </a:cubicBezTo>
                  <a:cubicBezTo>
                    <a:pt x="66" y="20"/>
                    <a:pt x="56" y="12"/>
                    <a:pt x="42" y="12"/>
                  </a:cubicBezTo>
                  <a:cubicBezTo>
                    <a:pt x="24" y="12"/>
                    <a:pt x="17" y="18"/>
                    <a:pt x="17" y="26"/>
                  </a:cubicBezTo>
                  <a:cubicBezTo>
                    <a:pt x="17" y="51"/>
                    <a:pt x="80" y="41"/>
                    <a:pt x="80" y="77"/>
                  </a:cubicBezTo>
                  <a:cubicBezTo>
                    <a:pt x="80" y="96"/>
                    <a:pt x="68" y="107"/>
                    <a:pt x="39" y="107"/>
                  </a:cubicBezTo>
                  <a:cubicBezTo>
                    <a:pt x="23" y="107"/>
                    <a:pt x="10"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6">
              <a:extLst>
                <a:ext uri="{FF2B5EF4-FFF2-40B4-BE49-F238E27FC236}">
                  <a16:creationId xmlns:a16="http://schemas.microsoft.com/office/drawing/2014/main" id="{72328BDC-457E-4D16-8F49-5E89B516BBC6}"/>
                </a:ext>
              </a:extLst>
            </p:cNvPr>
            <p:cNvSpPr>
              <a:spLocks noEditPoints="1"/>
            </p:cNvSpPr>
            <p:nvPr userDrawn="1"/>
          </p:nvSpPr>
          <p:spPr bwMode="auto">
            <a:xfrm>
              <a:off x="6621" y="2073"/>
              <a:ext cx="125" cy="140"/>
            </a:xfrm>
            <a:custGeom>
              <a:avLst/>
              <a:gdLst>
                <a:gd name="T0" fmla="*/ 16 w 97"/>
                <a:gd name="T1" fmla="*/ 55 h 108"/>
                <a:gd name="T2" fmla="*/ 16 w 97"/>
                <a:gd name="T3" fmla="*/ 56 h 108"/>
                <a:gd name="T4" fmla="*/ 19 w 97"/>
                <a:gd name="T5" fmla="*/ 72 h 108"/>
                <a:gd name="T6" fmla="*/ 55 w 97"/>
                <a:gd name="T7" fmla="*/ 94 h 108"/>
                <a:gd name="T8" fmla="*/ 88 w 97"/>
                <a:gd name="T9" fmla="*/ 83 h 108"/>
                <a:gd name="T10" fmla="*/ 92 w 97"/>
                <a:gd name="T11" fmla="*/ 83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4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3"/>
                    <a:pt x="17" y="68"/>
                    <a:pt x="19" y="72"/>
                  </a:cubicBezTo>
                  <a:cubicBezTo>
                    <a:pt x="25" y="86"/>
                    <a:pt x="36" y="94"/>
                    <a:pt x="55" y="94"/>
                  </a:cubicBezTo>
                  <a:cubicBezTo>
                    <a:pt x="65" y="94"/>
                    <a:pt x="78" y="90"/>
                    <a:pt x="88" y="83"/>
                  </a:cubicBezTo>
                  <a:cubicBezTo>
                    <a:pt x="92" y="83"/>
                    <a:pt x="92" y="83"/>
                    <a:pt x="92" y="83"/>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4"/>
                    <a:pt x="49" y="14"/>
                  </a:cubicBezTo>
                  <a:cubicBezTo>
                    <a:pt x="30" y="14"/>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7">
              <a:extLst>
                <a:ext uri="{FF2B5EF4-FFF2-40B4-BE49-F238E27FC236}">
                  <a16:creationId xmlns:a16="http://schemas.microsoft.com/office/drawing/2014/main" id="{99854834-30C7-4E05-95B0-755D07A93715}"/>
                </a:ext>
              </a:extLst>
            </p:cNvPr>
            <p:cNvSpPr>
              <a:spLocks/>
            </p:cNvSpPr>
            <p:nvPr userDrawn="1"/>
          </p:nvSpPr>
          <p:spPr bwMode="auto">
            <a:xfrm>
              <a:off x="6841"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8">
              <a:extLst>
                <a:ext uri="{FF2B5EF4-FFF2-40B4-BE49-F238E27FC236}">
                  <a16:creationId xmlns:a16="http://schemas.microsoft.com/office/drawing/2014/main" id="{0F79E68D-C170-4CAE-9922-8D8A69B1D7E0}"/>
                </a:ext>
              </a:extLst>
            </p:cNvPr>
            <p:cNvSpPr>
              <a:spLocks/>
            </p:cNvSpPr>
            <p:nvPr userDrawn="1"/>
          </p:nvSpPr>
          <p:spPr bwMode="auto">
            <a:xfrm>
              <a:off x="6995" y="2074"/>
              <a:ext cx="101" cy="139"/>
            </a:xfrm>
            <a:custGeom>
              <a:avLst/>
              <a:gdLst>
                <a:gd name="T0" fmla="*/ 0 w 79"/>
                <a:gd name="T1" fmla="*/ 79 h 107"/>
                <a:gd name="T2" fmla="*/ 5 w 79"/>
                <a:gd name="T3" fmla="*/ 79 h 107"/>
                <a:gd name="T4" fmla="*/ 38 w 79"/>
                <a:gd name="T5" fmla="*/ 94 h 107"/>
                <a:gd name="T6" fmla="*/ 63 w 79"/>
                <a:gd name="T7" fmla="*/ 78 h 107"/>
                <a:gd name="T8" fmla="*/ 0 w 79"/>
                <a:gd name="T9" fmla="*/ 29 h 107"/>
                <a:gd name="T10" fmla="*/ 41 w 79"/>
                <a:gd name="T11" fmla="*/ 0 h 107"/>
                <a:gd name="T12" fmla="*/ 74 w 79"/>
                <a:gd name="T13" fmla="*/ 8 h 107"/>
                <a:gd name="T14" fmla="*/ 74 w 79"/>
                <a:gd name="T15" fmla="*/ 24 h 107"/>
                <a:gd name="T16" fmla="*/ 69 w 79"/>
                <a:gd name="T17" fmla="*/ 24 h 107"/>
                <a:gd name="T18" fmla="*/ 41 w 79"/>
                <a:gd name="T19" fmla="*/ 12 h 107"/>
                <a:gd name="T20" fmla="*/ 16 w 79"/>
                <a:gd name="T21" fmla="*/ 26 h 107"/>
                <a:gd name="T22" fmla="*/ 79 w 79"/>
                <a:gd name="T23" fmla="*/ 77 h 107"/>
                <a:gd name="T24" fmla="*/ 38 w 79"/>
                <a:gd name="T25" fmla="*/ 107 h 107"/>
                <a:gd name="T26" fmla="*/ 0 w 79"/>
                <a:gd name="T27" fmla="*/ 95 h 107"/>
                <a:gd name="T28" fmla="*/ 0 w 79"/>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7">
                  <a:moveTo>
                    <a:pt x="0" y="79"/>
                  </a:moveTo>
                  <a:cubicBezTo>
                    <a:pt x="5" y="79"/>
                    <a:pt x="5" y="79"/>
                    <a:pt x="5" y="79"/>
                  </a:cubicBezTo>
                  <a:cubicBezTo>
                    <a:pt x="11" y="87"/>
                    <a:pt x="25" y="94"/>
                    <a:pt x="38" y="94"/>
                  </a:cubicBezTo>
                  <a:cubicBezTo>
                    <a:pt x="55" y="94"/>
                    <a:pt x="63" y="89"/>
                    <a:pt x="63" y="78"/>
                  </a:cubicBezTo>
                  <a:cubicBezTo>
                    <a:pt x="63" y="57"/>
                    <a:pt x="0" y="64"/>
                    <a:pt x="0" y="29"/>
                  </a:cubicBezTo>
                  <a:cubicBezTo>
                    <a:pt x="0" y="11"/>
                    <a:pt x="13" y="0"/>
                    <a:pt x="41" y="0"/>
                  </a:cubicBezTo>
                  <a:cubicBezTo>
                    <a:pt x="57" y="0"/>
                    <a:pt x="68" y="4"/>
                    <a:pt x="74" y="8"/>
                  </a:cubicBezTo>
                  <a:cubicBezTo>
                    <a:pt x="74" y="24"/>
                    <a:pt x="74" y="24"/>
                    <a:pt x="74" y="24"/>
                  </a:cubicBezTo>
                  <a:cubicBezTo>
                    <a:pt x="69" y="24"/>
                    <a:pt x="69" y="24"/>
                    <a:pt x="69" y="24"/>
                  </a:cubicBezTo>
                  <a:cubicBezTo>
                    <a:pt x="65" y="20"/>
                    <a:pt x="56" y="12"/>
                    <a:pt x="41" y="12"/>
                  </a:cubicBezTo>
                  <a:cubicBezTo>
                    <a:pt x="24" y="12"/>
                    <a:pt x="16" y="18"/>
                    <a:pt x="16" y="26"/>
                  </a:cubicBezTo>
                  <a:cubicBezTo>
                    <a:pt x="16" y="51"/>
                    <a:pt x="79" y="41"/>
                    <a:pt x="79" y="77"/>
                  </a:cubicBezTo>
                  <a:cubicBezTo>
                    <a:pt x="79" y="96"/>
                    <a:pt x="67" y="107"/>
                    <a:pt x="38" y="107"/>
                  </a:cubicBezTo>
                  <a:cubicBezTo>
                    <a:pt x="23" y="107"/>
                    <a:pt x="9"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9">
              <a:extLst>
                <a:ext uri="{FF2B5EF4-FFF2-40B4-BE49-F238E27FC236}">
                  <a16:creationId xmlns:a16="http://schemas.microsoft.com/office/drawing/2014/main" id="{5674E8DD-87D5-41B8-9CAE-0FB0C7EF5F0C}"/>
                </a:ext>
              </a:extLst>
            </p:cNvPr>
            <p:cNvSpPr>
              <a:spLocks/>
            </p:cNvSpPr>
            <p:nvPr userDrawn="1"/>
          </p:nvSpPr>
          <p:spPr bwMode="auto">
            <a:xfrm>
              <a:off x="71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2"/>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0">
              <a:extLst>
                <a:ext uri="{FF2B5EF4-FFF2-40B4-BE49-F238E27FC236}">
                  <a16:creationId xmlns:a16="http://schemas.microsoft.com/office/drawing/2014/main" id="{42741F2C-1F92-4F0B-95B9-9B7FF9832EE5}"/>
                </a:ext>
              </a:extLst>
            </p:cNvPr>
            <p:cNvSpPr>
              <a:spLocks noEditPoints="1"/>
            </p:cNvSpPr>
            <p:nvPr userDrawn="1"/>
          </p:nvSpPr>
          <p:spPr bwMode="auto">
            <a:xfrm>
              <a:off x="7203" y="2073"/>
              <a:ext cx="134" cy="140"/>
            </a:xfrm>
            <a:custGeom>
              <a:avLst/>
              <a:gdLst>
                <a:gd name="T0" fmla="*/ 51 w 104"/>
                <a:gd name="T1" fmla="*/ 0 h 108"/>
                <a:gd name="T2" fmla="*/ 104 w 104"/>
                <a:gd name="T3" fmla="*/ 53 h 108"/>
                <a:gd name="T4" fmla="*/ 51 w 104"/>
                <a:gd name="T5" fmla="*/ 108 h 108"/>
                <a:gd name="T6" fmla="*/ 0 w 104"/>
                <a:gd name="T7" fmla="*/ 54 h 108"/>
                <a:gd name="T8" fmla="*/ 51 w 104"/>
                <a:gd name="T9" fmla="*/ 0 h 108"/>
                <a:gd name="T10" fmla="*/ 51 w 104"/>
                <a:gd name="T11" fmla="*/ 94 h 108"/>
                <a:gd name="T12" fmla="*/ 87 w 104"/>
                <a:gd name="T13" fmla="*/ 54 h 108"/>
                <a:gd name="T14" fmla="*/ 51 w 104"/>
                <a:gd name="T15" fmla="*/ 13 h 108"/>
                <a:gd name="T16" fmla="*/ 16 w 104"/>
                <a:gd name="T17" fmla="*/ 54 h 108"/>
                <a:gd name="T18" fmla="*/ 51 w 104"/>
                <a:gd name="T19"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8">
                  <a:moveTo>
                    <a:pt x="51" y="0"/>
                  </a:moveTo>
                  <a:cubicBezTo>
                    <a:pt x="83" y="0"/>
                    <a:pt x="104" y="21"/>
                    <a:pt x="104" y="53"/>
                  </a:cubicBezTo>
                  <a:cubicBezTo>
                    <a:pt x="104" y="87"/>
                    <a:pt x="84" y="108"/>
                    <a:pt x="51" y="108"/>
                  </a:cubicBezTo>
                  <a:cubicBezTo>
                    <a:pt x="20" y="108"/>
                    <a:pt x="0" y="86"/>
                    <a:pt x="0" y="54"/>
                  </a:cubicBezTo>
                  <a:cubicBezTo>
                    <a:pt x="0" y="21"/>
                    <a:pt x="20" y="0"/>
                    <a:pt x="51" y="0"/>
                  </a:cubicBezTo>
                  <a:close/>
                  <a:moveTo>
                    <a:pt x="51" y="94"/>
                  </a:moveTo>
                  <a:cubicBezTo>
                    <a:pt x="71" y="94"/>
                    <a:pt x="87" y="79"/>
                    <a:pt x="87" y="54"/>
                  </a:cubicBezTo>
                  <a:cubicBezTo>
                    <a:pt x="87" y="28"/>
                    <a:pt x="72" y="13"/>
                    <a:pt x="51" y="13"/>
                  </a:cubicBezTo>
                  <a:cubicBezTo>
                    <a:pt x="33" y="13"/>
                    <a:pt x="16" y="28"/>
                    <a:pt x="16" y="54"/>
                  </a:cubicBezTo>
                  <a:cubicBezTo>
                    <a:pt x="16" y="79"/>
                    <a:pt x="33" y="94"/>
                    <a:pt x="51" y="94"/>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1">
              <a:extLst>
                <a:ext uri="{FF2B5EF4-FFF2-40B4-BE49-F238E27FC236}">
                  <a16:creationId xmlns:a16="http://schemas.microsoft.com/office/drawing/2014/main" id="{11A3D24A-1E25-4FDC-8DE8-B5E6669B58DD}"/>
                </a:ext>
              </a:extLst>
            </p:cNvPr>
            <p:cNvSpPr>
              <a:spLocks/>
            </p:cNvSpPr>
            <p:nvPr userDrawn="1"/>
          </p:nvSpPr>
          <p:spPr bwMode="auto">
            <a:xfrm>
              <a:off x="7364" y="2074"/>
              <a:ext cx="119"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3"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5"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2">
              <a:extLst>
                <a:ext uri="{FF2B5EF4-FFF2-40B4-BE49-F238E27FC236}">
                  <a16:creationId xmlns:a16="http://schemas.microsoft.com/office/drawing/2014/main" id="{75FB2B7A-8B0D-49B8-B5E3-2C2AB8D924E4}"/>
                </a:ext>
              </a:extLst>
            </p:cNvPr>
            <p:cNvSpPr>
              <a:spLocks noEditPoints="1"/>
            </p:cNvSpPr>
            <p:nvPr userDrawn="1"/>
          </p:nvSpPr>
          <p:spPr bwMode="auto">
            <a:xfrm>
              <a:off x="7516"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3">
              <a:extLst>
                <a:ext uri="{FF2B5EF4-FFF2-40B4-BE49-F238E27FC236}">
                  <a16:creationId xmlns:a16="http://schemas.microsoft.com/office/drawing/2014/main" id="{50B5A916-A944-49E5-A0B5-B23785AD215C}"/>
                </a:ext>
              </a:extLst>
            </p:cNvPr>
            <p:cNvSpPr>
              <a:spLocks noEditPoints="1"/>
            </p:cNvSpPr>
            <p:nvPr userDrawn="1"/>
          </p:nvSpPr>
          <p:spPr bwMode="auto">
            <a:xfrm>
              <a:off x="7565" y="2073"/>
              <a:ext cx="114"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5 h 108"/>
                <a:gd name="T16" fmla="*/ 11 w 88"/>
                <a:gd name="T17" fmla="*/ 28 h 108"/>
                <a:gd name="T18" fmla="*/ 8 w 88"/>
                <a:gd name="T19" fmla="*/ 28 h 108"/>
                <a:gd name="T20" fmla="*/ 8 w 88"/>
                <a:gd name="T21" fmla="*/ 14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6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50" y="108"/>
                    <a:pt x="36" y="108"/>
                  </a:cubicBezTo>
                  <a:cubicBezTo>
                    <a:pt x="15" y="108"/>
                    <a:pt x="0" y="95"/>
                    <a:pt x="0" y="77"/>
                  </a:cubicBezTo>
                  <a:cubicBezTo>
                    <a:pt x="0" y="56"/>
                    <a:pt x="16" y="48"/>
                    <a:pt x="40" y="42"/>
                  </a:cubicBezTo>
                  <a:cubicBezTo>
                    <a:pt x="47" y="40"/>
                    <a:pt x="63" y="38"/>
                    <a:pt x="70" y="37"/>
                  </a:cubicBezTo>
                  <a:cubicBezTo>
                    <a:pt x="71" y="34"/>
                    <a:pt x="71" y="34"/>
                    <a:pt x="71" y="34"/>
                  </a:cubicBezTo>
                  <a:cubicBezTo>
                    <a:pt x="68" y="23"/>
                    <a:pt x="58" y="15"/>
                    <a:pt x="44" y="15"/>
                  </a:cubicBezTo>
                  <a:cubicBezTo>
                    <a:pt x="29" y="15"/>
                    <a:pt x="20" y="19"/>
                    <a:pt x="11" y="28"/>
                  </a:cubicBezTo>
                  <a:cubicBezTo>
                    <a:pt x="8" y="28"/>
                    <a:pt x="8" y="28"/>
                    <a:pt x="8" y="28"/>
                  </a:cubicBezTo>
                  <a:cubicBezTo>
                    <a:pt x="8" y="14"/>
                    <a:pt x="8" y="14"/>
                    <a:pt x="8" y="14"/>
                  </a:cubicBezTo>
                  <a:cubicBezTo>
                    <a:pt x="17"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4" y="53"/>
                    <a:pt x="51" y="55"/>
                    <a:pt x="46"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30377036"/>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_Blue">
    <p:bg>
      <p:bgPr>
        <a:solidFill>
          <a:srgbClr val="0000F0"/>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EA5005A-A5DA-4E4A-896D-06D33D8BBA5F}"/>
              </a:ext>
            </a:extLst>
          </p:cNvPr>
          <p:cNvGrpSpPr>
            <a:grpSpLocks noChangeAspect="1"/>
          </p:cNvGrpSpPr>
          <p:nvPr userDrawn="1"/>
        </p:nvGrpSpPr>
        <p:grpSpPr bwMode="auto">
          <a:xfrm>
            <a:off x="7913089" y="6466809"/>
            <a:ext cx="4015386" cy="154800"/>
            <a:chOff x="1" y="2013"/>
            <a:chExt cx="7678" cy="296"/>
          </a:xfrm>
        </p:grpSpPr>
        <p:sp>
          <p:nvSpPr>
            <p:cNvPr id="23" name="Freeform 5">
              <a:extLst>
                <a:ext uri="{FF2B5EF4-FFF2-40B4-BE49-F238E27FC236}">
                  <a16:creationId xmlns:a16="http://schemas.microsoft.com/office/drawing/2014/main" id="{CC9A2608-4796-498A-B244-81217D405CE0}"/>
                </a:ext>
              </a:extLst>
            </p:cNvPr>
            <p:cNvSpPr>
              <a:spLocks/>
            </p:cNvSpPr>
            <p:nvPr userDrawn="1"/>
          </p:nvSpPr>
          <p:spPr bwMode="auto">
            <a:xfrm>
              <a:off x="1184"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
              <a:extLst>
                <a:ext uri="{FF2B5EF4-FFF2-40B4-BE49-F238E27FC236}">
                  <a16:creationId xmlns:a16="http://schemas.microsoft.com/office/drawing/2014/main" id="{728C55F6-5595-40C9-9FDD-13531F0D19AB}"/>
                </a:ext>
              </a:extLst>
            </p:cNvPr>
            <p:cNvSpPr>
              <a:spLocks/>
            </p:cNvSpPr>
            <p:nvPr userDrawn="1"/>
          </p:nvSpPr>
          <p:spPr bwMode="auto">
            <a:xfrm>
              <a:off x="132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69C6AC54-5E70-401A-A414-771DDD892885}"/>
                </a:ext>
              </a:extLst>
            </p:cNvPr>
            <p:cNvSpPr>
              <a:spLocks/>
            </p:cNvSpPr>
            <p:nvPr userDrawn="1"/>
          </p:nvSpPr>
          <p:spPr bwMode="auto">
            <a:xfrm>
              <a:off x="14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a:extLst>
                <a:ext uri="{FF2B5EF4-FFF2-40B4-BE49-F238E27FC236}">
                  <a16:creationId xmlns:a16="http://schemas.microsoft.com/office/drawing/2014/main" id="{0664AFE6-0C6A-4B17-85E2-E5D3C0BD5A3B}"/>
                </a:ext>
              </a:extLst>
            </p:cNvPr>
            <p:cNvSpPr>
              <a:spLocks noEditPoints="1"/>
            </p:cNvSpPr>
            <p:nvPr userDrawn="1"/>
          </p:nvSpPr>
          <p:spPr bwMode="auto">
            <a:xfrm>
              <a:off x="1504" y="2073"/>
              <a:ext cx="124"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4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8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5" y="108"/>
                    <a:pt x="54"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8" y="13"/>
                  </a:cubicBezTo>
                  <a:cubicBezTo>
                    <a:pt x="29"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a:extLst>
                <a:ext uri="{FF2B5EF4-FFF2-40B4-BE49-F238E27FC236}">
                  <a16:creationId xmlns:a16="http://schemas.microsoft.com/office/drawing/2014/main" id="{98EFCB51-100D-4DD1-97D2-8BEB8A82DBE0}"/>
                </a:ext>
              </a:extLst>
            </p:cNvPr>
            <p:cNvSpPr>
              <a:spLocks/>
            </p:cNvSpPr>
            <p:nvPr userDrawn="1"/>
          </p:nvSpPr>
          <p:spPr bwMode="auto">
            <a:xfrm>
              <a:off x="1638" y="2076"/>
              <a:ext cx="134" cy="133"/>
            </a:xfrm>
            <a:custGeom>
              <a:avLst/>
              <a:gdLst>
                <a:gd name="T0" fmla="*/ 134 w 134"/>
                <a:gd name="T1" fmla="*/ 0 h 133"/>
                <a:gd name="T2" fmla="*/ 134 w 134"/>
                <a:gd name="T3" fmla="*/ 6 h 133"/>
                <a:gd name="T4" fmla="*/ 79 w 134"/>
                <a:gd name="T5" fmla="*/ 133 h 133"/>
                <a:gd name="T6" fmla="*/ 54 w 134"/>
                <a:gd name="T7" fmla="*/ 133 h 133"/>
                <a:gd name="T8" fmla="*/ 0 w 134"/>
                <a:gd name="T9" fmla="*/ 6 h 133"/>
                <a:gd name="T10" fmla="*/ 0 w 134"/>
                <a:gd name="T11" fmla="*/ 0 h 133"/>
                <a:gd name="T12" fmla="*/ 20 w 134"/>
                <a:gd name="T13" fmla="*/ 0 h 133"/>
                <a:gd name="T14" fmla="*/ 60 w 134"/>
                <a:gd name="T15" fmla="*/ 100 h 133"/>
                <a:gd name="T16" fmla="*/ 64 w 134"/>
                <a:gd name="T17" fmla="*/ 114 h 133"/>
                <a:gd name="T18" fmla="*/ 68 w 134"/>
                <a:gd name="T19" fmla="*/ 114 h 133"/>
                <a:gd name="T20" fmla="*/ 73 w 134"/>
                <a:gd name="T21" fmla="*/ 101 h 133"/>
                <a:gd name="T22" fmla="*/ 113 w 134"/>
                <a:gd name="T23" fmla="*/ 0 h 133"/>
                <a:gd name="T24" fmla="*/ 134 w 134"/>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3">
                  <a:moveTo>
                    <a:pt x="134" y="0"/>
                  </a:moveTo>
                  <a:lnTo>
                    <a:pt x="134" y="6"/>
                  </a:lnTo>
                  <a:lnTo>
                    <a:pt x="79" y="133"/>
                  </a:lnTo>
                  <a:lnTo>
                    <a:pt x="54" y="133"/>
                  </a:lnTo>
                  <a:lnTo>
                    <a:pt x="0" y="6"/>
                  </a:lnTo>
                  <a:lnTo>
                    <a:pt x="0" y="0"/>
                  </a:lnTo>
                  <a:lnTo>
                    <a:pt x="20" y="0"/>
                  </a:lnTo>
                  <a:lnTo>
                    <a:pt x="60" y="100"/>
                  </a:lnTo>
                  <a:lnTo>
                    <a:pt x="64" y="114"/>
                  </a:lnTo>
                  <a:lnTo>
                    <a:pt x="68" y="114"/>
                  </a:lnTo>
                  <a:lnTo>
                    <a:pt x="73" y="101"/>
                  </a:lnTo>
                  <a:lnTo>
                    <a:pt x="113" y="0"/>
                  </a:lnTo>
                  <a:lnTo>
                    <a:pt x="134" y="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0">
              <a:extLst>
                <a:ext uri="{FF2B5EF4-FFF2-40B4-BE49-F238E27FC236}">
                  <a16:creationId xmlns:a16="http://schemas.microsoft.com/office/drawing/2014/main" id="{EACB06A5-162B-4D31-A86A-440504DC7515}"/>
                </a:ext>
              </a:extLst>
            </p:cNvPr>
            <p:cNvSpPr>
              <a:spLocks noEditPoints="1"/>
            </p:cNvSpPr>
            <p:nvPr userDrawn="1"/>
          </p:nvSpPr>
          <p:spPr bwMode="auto">
            <a:xfrm>
              <a:off x="1781" y="2017"/>
              <a:ext cx="134" cy="196"/>
            </a:xfrm>
            <a:custGeom>
              <a:avLst/>
              <a:gdLst>
                <a:gd name="T0" fmla="*/ 52 w 104"/>
                <a:gd name="T1" fmla="*/ 43 h 151"/>
                <a:gd name="T2" fmla="*/ 104 w 104"/>
                <a:gd name="T3" fmla="*/ 96 h 151"/>
                <a:gd name="T4" fmla="*/ 52 w 104"/>
                <a:gd name="T5" fmla="*/ 151 h 151"/>
                <a:gd name="T6" fmla="*/ 0 w 104"/>
                <a:gd name="T7" fmla="*/ 97 h 151"/>
                <a:gd name="T8" fmla="*/ 52 w 104"/>
                <a:gd name="T9" fmla="*/ 43 h 151"/>
                <a:gd name="T10" fmla="*/ 52 w 104"/>
                <a:gd name="T11" fmla="*/ 137 h 151"/>
                <a:gd name="T12" fmla="*/ 87 w 104"/>
                <a:gd name="T13" fmla="*/ 97 h 151"/>
                <a:gd name="T14" fmla="*/ 52 w 104"/>
                <a:gd name="T15" fmla="*/ 56 h 151"/>
                <a:gd name="T16" fmla="*/ 17 w 104"/>
                <a:gd name="T17" fmla="*/ 97 h 151"/>
                <a:gd name="T18" fmla="*/ 52 w 104"/>
                <a:gd name="T19" fmla="*/ 137 h 151"/>
                <a:gd name="T20" fmla="*/ 67 w 104"/>
                <a:gd name="T21" fmla="*/ 10 h 151"/>
                <a:gd name="T22" fmla="*/ 75 w 104"/>
                <a:gd name="T23" fmla="*/ 2 h 151"/>
                <a:gd name="T24" fmla="*/ 86 w 104"/>
                <a:gd name="T25" fmla="*/ 5 h 151"/>
                <a:gd name="T26" fmla="*/ 66 w 104"/>
                <a:gd name="T27" fmla="*/ 22 h 151"/>
                <a:gd name="T28" fmla="*/ 38 w 104"/>
                <a:gd name="T29" fmla="*/ 12 h 151"/>
                <a:gd name="T30" fmla="*/ 28 w 104"/>
                <a:gd name="T31" fmla="*/ 20 h 151"/>
                <a:gd name="T32" fmla="*/ 18 w 104"/>
                <a:gd name="T33" fmla="*/ 15 h 151"/>
                <a:gd name="T34" fmla="*/ 39 w 104"/>
                <a:gd name="T35" fmla="*/ 0 h 151"/>
                <a:gd name="T36" fmla="*/ 67 w 104"/>
                <a:gd name="T37" fmla="*/ 1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51">
                  <a:moveTo>
                    <a:pt x="52" y="43"/>
                  </a:moveTo>
                  <a:cubicBezTo>
                    <a:pt x="83" y="43"/>
                    <a:pt x="104" y="64"/>
                    <a:pt x="104" y="96"/>
                  </a:cubicBezTo>
                  <a:cubicBezTo>
                    <a:pt x="104" y="130"/>
                    <a:pt x="84" y="151"/>
                    <a:pt x="52" y="151"/>
                  </a:cubicBezTo>
                  <a:cubicBezTo>
                    <a:pt x="20" y="151"/>
                    <a:pt x="0" y="129"/>
                    <a:pt x="0" y="97"/>
                  </a:cubicBezTo>
                  <a:cubicBezTo>
                    <a:pt x="0" y="64"/>
                    <a:pt x="21" y="43"/>
                    <a:pt x="52" y="43"/>
                  </a:cubicBezTo>
                  <a:close/>
                  <a:moveTo>
                    <a:pt x="52" y="137"/>
                  </a:moveTo>
                  <a:cubicBezTo>
                    <a:pt x="72" y="137"/>
                    <a:pt x="87" y="122"/>
                    <a:pt x="87" y="97"/>
                  </a:cubicBezTo>
                  <a:cubicBezTo>
                    <a:pt x="87" y="71"/>
                    <a:pt x="72" y="56"/>
                    <a:pt x="52" y="56"/>
                  </a:cubicBezTo>
                  <a:cubicBezTo>
                    <a:pt x="33" y="56"/>
                    <a:pt x="17" y="71"/>
                    <a:pt x="17" y="97"/>
                  </a:cubicBezTo>
                  <a:cubicBezTo>
                    <a:pt x="17" y="122"/>
                    <a:pt x="33" y="137"/>
                    <a:pt x="52" y="137"/>
                  </a:cubicBezTo>
                  <a:close/>
                  <a:moveTo>
                    <a:pt x="67" y="10"/>
                  </a:moveTo>
                  <a:cubicBezTo>
                    <a:pt x="70" y="10"/>
                    <a:pt x="74" y="7"/>
                    <a:pt x="75" y="2"/>
                  </a:cubicBezTo>
                  <a:cubicBezTo>
                    <a:pt x="86" y="5"/>
                    <a:pt x="86" y="5"/>
                    <a:pt x="86" y="5"/>
                  </a:cubicBezTo>
                  <a:cubicBezTo>
                    <a:pt x="83" y="16"/>
                    <a:pt x="76" y="22"/>
                    <a:pt x="66" y="22"/>
                  </a:cubicBezTo>
                  <a:cubicBezTo>
                    <a:pt x="51" y="22"/>
                    <a:pt x="47" y="12"/>
                    <a:pt x="38" y="12"/>
                  </a:cubicBezTo>
                  <a:cubicBezTo>
                    <a:pt x="35" y="12"/>
                    <a:pt x="30" y="12"/>
                    <a:pt x="28" y="20"/>
                  </a:cubicBezTo>
                  <a:cubicBezTo>
                    <a:pt x="18" y="15"/>
                    <a:pt x="18" y="15"/>
                    <a:pt x="18" y="15"/>
                  </a:cubicBezTo>
                  <a:cubicBezTo>
                    <a:pt x="22" y="3"/>
                    <a:pt x="30" y="0"/>
                    <a:pt x="39" y="0"/>
                  </a:cubicBezTo>
                  <a:cubicBezTo>
                    <a:pt x="52" y="0"/>
                    <a:pt x="56" y="10"/>
                    <a:pt x="67" y="10"/>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1">
              <a:extLst>
                <a:ext uri="{FF2B5EF4-FFF2-40B4-BE49-F238E27FC236}">
                  <a16:creationId xmlns:a16="http://schemas.microsoft.com/office/drawing/2014/main" id="{679E674B-39CE-46D1-90A7-A4F16E5D4AA1}"/>
                </a:ext>
              </a:extLst>
            </p:cNvPr>
            <p:cNvSpPr>
              <a:spLocks/>
            </p:cNvSpPr>
            <p:nvPr userDrawn="1"/>
          </p:nvSpPr>
          <p:spPr bwMode="auto">
            <a:xfrm>
              <a:off x="1929" y="2030"/>
              <a:ext cx="72" cy="179"/>
            </a:xfrm>
            <a:custGeom>
              <a:avLst/>
              <a:gdLst>
                <a:gd name="T0" fmla="*/ 32 w 56"/>
                <a:gd name="T1" fmla="*/ 35 h 138"/>
                <a:gd name="T2" fmla="*/ 56 w 56"/>
                <a:gd name="T3" fmla="*/ 35 h 138"/>
                <a:gd name="T4" fmla="*/ 56 w 56"/>
                <a:gd name="T5" fmla="*/ 48 h 138"/>
                <a:gd name="T6" fmla="*/ 32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2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2" y="35"/>
                  </a:moveTo>
                  <a:cubicBezTo>
                    <a:pt x="56" y="35"/>
                    <a:pt x="56" y="35"/>
                    <a:pt x="56" y="35"/>
                  </a:cubicBezTo>
                  <a:cubicBezTo>
                    <a:pt x="56" y="48"/>
                    <a:pt x="56" y="48"/>
                    <a:pt x="56" y="48"/>
                  </a:cubicBezTo>
                  <a:cubicBezTo>
                    <a:pt x="32" y="48"/>
                    <a:pt x="32" y="48"/>
                    <a:pt x="32"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12">
              <a:extLst>
                <a:ext uri="{FF2B5EF4-FFF2-40B4-BE49-F238E27FC236}">
                  <a16:creationId xmlns:a16="http://schemas.microsoft.com/office/drawing/2014/main" id="{05999639-0EE5-4E69-89E9-C9E755FF566A}"/>
                </a:ext>
              </a:extLst>
            </p:cNvPr>
            <p:cNvSpPr>
              <a:spLocks noChangeArrowheads="1"/>
            </p:cNvSpPr>
            <p:nvPr userDrawn="1"/>
          </p:nvSpPr>
          <p:spPr bwMode="auto">
            <a:xfrm>
              <a:off x="2030" y="2013"/>
              <a:ext cx="21" cy="196"/>
            </a:xfrm>
            <a:prstGeom prst="rect">
              <a:avLst/>
            </a:prstGeom>
            <a:solidFill>
              <a:srgbClr val="A7A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3">
              <a:extLst>
                <a:ext uri="{FF2B5EF4-FFF2-40B4-BE49-F238E27FC236}">
                  <a16:creationId xmlns:a16="http://schemas.microsoft.com/office/drawing/2014/main" id="{FD855272-960E-4E89-9B7C-32A2E7F2AA97}"/>
                </a:ext>
              </a:extLst>
            </p:cNvPr>
            <p:cNvSpPr>
              <a:spLocks/>
            </p:cNvSpPr>
            <p:nvPr userDrawn="1"/>
          </p:nvSpPr>
          <p:spPr bwMode="auto">
            <a:xfrm>
              <a:off x="2086"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7" y="99"/>
                    <a:pt x="53" y="104"/>
                    <a:pt x="40"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4">
              <a:extLst>
                <a:ext uri="{FF2B5EF4-FFF2-40B4-BE49-F238E27FC236}">
                  <a16:creationId xmlns:a16="http://schemas.microsoft.com/office/drawing/2014/main" id="{4897DE76-20B3-422F-9659-56DA4A19945D}"/>
                </a:ext>
              </a:extLst>
            </p:cNvPr>
            <p:cNvSpPr>
              <a:spLocks/>
            </p:cNvSpPr>
            <p:nvPr userDrawn="1"/>
          </p:nvSpPr>
          <p:spPr bwMode="auto">
            <a:xfrm>
              <a:off x="2234"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5">
              <a:extLst>
                <a:ext uri="{FF2B5EF4-FFF2-40B4-BE49-F238E27FC236}">
                  <a16:creationId xmlns:a16="http://schemas.microsoft.com/office/drawing/2014/main" id="{9718EC9E-3823-4F19-AB81-C924D3084D9E}"/>
                </a:ext>
              </a:extLst>
            </p:cNvPr>
            <p:cNvSpPr>
              <a:spLocks noEditPoints="1"/>
            </p:cNvSpPr>
            <p:nvPr userDrawn="1"/>
          </p:nvSpPr>
          <p:spPr bwMode="auto">
            <a:xfrm>
              <a:off x="2353" y="2073"/>
              <a:ext cx="126" cy="140"/>
            </a:xfrm>
            <a:custGeom>
              <a:avLst/>
              <a:gdLst>
                <a:gd name="T0" fmla="*/ 17 w 98"/>
                <a:gd name="T1" fmla="*/ 55 h 108"/>
                <a:gd name="T2" fmla="*/ 17 w 98"/>
                <a:gd name="T3" fmla="*/ 56 h 108"/>
                <a:gd name="T4" fmla="*/ 19 w 98"/>
                <a:gd name="T5" fmla="*/ 72 h 108"/>
                <a:gd name="T6" fmla="*/ 55 w 98"/>
                <a:gd name="T7" fmla="*/ 94 h 108"/>
                <a:gd name="T8" fmla="*/ 89 w 98"/>
                <a:gd name="T9" fmla="*/ 82 h 108"/>
                <a:gd name="T10" fmla="*/ 93 w 98"/>
                <a:gd name="T11" fmla="*/ 82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3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2"/>
                    <a:pt x="17" y="68"/>
                    <a:pt x="19" y="72"/>
                  </a:cubicBezTo>
                  <a:cubicBezTo>
                    <a:pt x="25" y="86"/>
                    <a:pt x="37" y="94"/>
                    <a:pt x="55" y="94"/>
                  </a:cubicBezTo>
                  <a:cubicBezTo>
                    <a:pt x="66" y="94"/>
                    <a:pt x="79" y="90"/>
                    <a:pt x="89" y="82"/>
                  </a:cubicBezTo>
                  <a:cubicBezTo>
                    <a:pt x="93" y="82"/>
                    <a:pt x="93" y="82"/>
                    <a:pt x="93" y="82"/>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3"/>
                    <a:pt x="49" y="13"/>
                  </a:cubicBezTo>
                  <a:cubicBezTo>
                    <a:pt x="30" y="13"/>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6">
              <a:extLst>
                <a:ext uri="{FF2B5EF4-FFF2-40B4-BE49-F238E27FC236}">
                  <a16:creationId xmlns:a16="http://schemas.microsoft.com/office/drawing/2014/main" id="{5EF955F5-26A4-4314-895A-974D4FBE92ED}"/>
                </a:ext>
              </a:extLst>
            </p:cNvPr>
            <p:cNvSpPr>
              <a:spLocks noEditPoints="1"/>
            </p:cNvSpPr>
            <p:nvPr userDrawn="1"/>
          </p:nvSpPr>
          <p:spPr bwMode="auto">
            <a:xfrm>
              <a:off x="2561" y="2020"/>
              <a:ext cx="174" cy="189"/>
            </a:xfrm>
            <a:custGeom>
              <a:avLst/>
              <a:gdLst>
                <a:gd name="T0" fmla="*/ 70 w 174"/>
                <a:gd name="T1" fmla="*/ 0 h 189"/>
                <a:gd name="T2" fmla="*/ 105 w 174"/>
                <a:gd name="T3" fmla="*/ 0 h 189"/>
                <a:gd name="T4" fmla="*/ 174 w 174"/>
                <a:gd name="T5" fmla="*/ 183 h 189"/>
                <a:gd name="T6" fmla="*/ 174 w 174"/>
                <a:gd name="T7" fmla="*/ 189 h 189"/>
                <a:gd name="T8" fmla="*/ 152 w 174"/>
                <a:gd name="T9" fmla="*/ 189 h 189"/>
                <a:gd name="T10" fmla="*/ 127 w 174"/>
                <a:gd name="T11" fmla="*/ 122 h 189"/>
                <a:gd name="T12" fmla="*/ 45 w 174"/>
                <a:gd name="T13" fmla="*/ 122 h 189"/>
                <a:gd name="T14" fmla="*/ 21 w 174"/>
                <a:gd name="T15" fmla="*/ 189 h 189"/>
                <a:gd name="T16" fmla="*/ 0 w 174"/>
                <a:gd name="T17" fmla="*/ 189 h 189"/>
                <a:gd name="T18" fmla="*/ 0 w 174"/>
                <a:gd name="T19" fmla="*/ 183 h 189"/>
                <a:gd name="T20" fmla="*/ 70 w 174"/>
                <a:gd name="T21" fmla="*/ 0 h 189"/>
                <a:gd name="T22" fmla="*/ 53 w 174"/>
                <a:gd name="T23" fmla="*/ 102 h 189"/>
                <a:gd name="T24" fmla="*/ 119 w 174"/>
                <a:gd name="T25" fmla="*/ 102 h 189"/>
                <a:gd name="T26" fmla="*/ 90 w 174"/>
                <a:gd name="T27" fmla="*/ 27 h 189"/>
                <a:gd name="T28" fmla="*/ 87 w 174"/>
                <a:gd name="T29" fmla="*/ 15 h 189"/>
                <a:gd name="T30" fmla="*/ 85 w 174"/>
                <a:gd name="T31" fmla="*/ 15 h 189"/>
                <a:gd name="T32" fmla="*/ 81 w 174"/>
                <a:gd name="T33" fmla="*/ 27 h 189"/>
                <a:gd name="T34" fmla="*/ 53 w 174"/>
                <a:gd name="T35"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89">
                  <a:moveTo>
                    <a:pt x="70" y="0"/>
                  </a:moveTo>
                  <a:lnTo>
                    <a:pt x="105" y="0"/>
                  </a:lnTo>
                  <a:lnTo>
                    <a:pt x="174" y="183"/>
                  </a:lnTo>
                  <a:lnTo>
                    <a:pt x="174" y="189"/>
                  </a:lnTo>
                  <a:lnTo>
                    <a:pt x="152" y="189"/>
                  </a:lnTo>
                  <a:lnTo>
                    <a:pt x="127" y="122"/>
                  </a:lnTo>
                  <a:lnTo>
                    <a:pt x="45" y="122"/>
                  </a:lnTo>
                  <a:lnTo>
                    <a:pt x="21" y="189"/>
                  </a:lnTo>
                  <a:lnTo>
                    <a:pt x="0" y="189"/>
                  </a:lnTo>
                  <a:lnTo>
                    <a:pt x="0" y="183"/>
                  </a:lnTo>
                  <a:lnTo>
                    <a:pt x="70" y="0"/>
                  </a:lnTo>
                  <a:close/>
                  <a:moveTo>
                    <a:pt x="53" y="102"/>
                  </a:moveTo>
                  <a:lnTo>
                    <a:pt x="119" y="102"/>
                  </a:lnTo>
                  <a:lnTo>
                    <a:pt x="90" y="27"/>
                  </a:lnTo>
                  <a:lnTo>
                    <a:pt x="87" y="15"/>
                  </a:lnTo>
                  <a:lnTo>
                    <a:pt x="85" y="15"/>
                  </a:lnTo>
                  <a:lnTo>
                    <a:pt x="81" y="27"/>
                  </a:lnTo>
                  <a:lnTo>
                    <a:pt x="53" y="102"/>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7">
              <a:extLst>
                <a:ext uri="{FF2B5EF4-FFF2-40B4-BE49-F238E27FC236}">
                  <a16:creationId xmlns:a16="http://schemas.microsoft.com/office/drawing/2014/main" id="{30F941B4-076A-4331-99FA-AA4E77A8A36E}"/>
                </a:ext>
              </a:extLst>
            </p:cNvPr>
            <p:cNvSpPr>
              <a:spLocks/>
            </p:cNvSpPr>
            <p:nvPr userDrawn="1"/>
          </p:nvSpPr>
          <p:spPr bwMode="auto">
            <a:xfrm>
              <a:off x="2761" y="2074"/>
              <a:ext cx="72" cy="135"/>
            </a:xfrm>
            <a:custGeom>
              <a:avLst/>
              <a:gdLst>
                <a:gd name="T0" fmla="*/ 0 w 56"/>
                <a:gd name="T1" fmla="*/ 1 h 104"/>
                <a:gd name="T2" fmla="*/ 17 w 56"/>
                <a:gd name="T3" fmla="*/ 1 h 104"/>
                <a:gd name="T4" fmla="*/ 17 w 56"/>
                <a:gd name="T5" fmla="*/ 19 h 104"/>
                <a:gd name="T6" fmla="*/ 20 w 56"/>
                <a:gd name="T7" fmla="*/ 19 h 104"/>
                <a:gd name="T8" fmla="*/ 42 w 56"/>
                <a:gd name="T9" fmla="*/ 0 h 104"/>
                <a:gd name="T10" fmla="*/ 56 w 56"/>
                <a:gd name="T11" fmla="*/ 0 h 104"/>
                <a:gd name="T12" fmla="*/ 56 w 56"/>
                <a:gd name="T13" fmla="*/ 15 h 104"/>
                <a:gd name="T14" fmla="*/ 42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7" y="1"/>
                    <a:pt x="17" y="1"/>
                    <a:pt x="17" y="1"/>
                  </a:cubicBezTo>
                  <a:cubicBezTo>
                    <a:pt x="17" y="19"/>
                    <a:pt x="17" y="19"/>
                    <a:pt x="17" y="19"/>
                  </a:cubicBezTo>
                  <a:cubicBezTo>
                    <a:pt x="20" y="19"/>
                    <a:pt x="20" y="19"/>
                    <a:pt x="20" y="19"/>
                  </a:cubicBezTo>
                  <a:cubicBezTo>
                    <a:pt x="22" y="7"/>
                    <a:pt x="30" y="0"/>
                    <a:pt x="42" y="0"/>
                  </a:cubicBezTo>
                  <a:cubicBezTo>
                    <a:pt x="56" y="0"/>
                    <a:pt x="56" y="0"/>
                    <a:pt x="56" y="0"/>
                  </a:cubicBezTo>
                  <a:cubicBezTo>
                    <a:pt x="56" y="15"/>
                    <a:pt x="56" y="15"/>
                    <a:pt x="56" y="15"/>
                  </a:cubicBezTo>
                  <a:cubicBezTo>
                    <a:pt x="42" y="15"/>
                    <a:pt x="42" y="15"/>
                    <a:pt x="42" y="15"/>
                  </a:cubicBezTo>
                  <a:cubicBezTo>
                    <a:pt x="30" y="15"/>
                    <a:pt x="19"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8">
              <a:extLst>
                <a:ext uri="{FF2B5EF4-FFF2-40B4-BE49-F238E27FC236}">
                  <a16:creationId xmlns:a16="http://schemas.microsoft.com/office/drawing/2014/main" id="{0EAE2169-2CD9-4155-9C79-434FAC981395}"/>
                </a:ext>
              </a:extLst>
            </p:cNvPr>
            <p:cNvSpPr>
              <a:spLocks noEditPoints="1"/>
            </p:cNvSpPr>
            <p:nvPr userDrawn="1"/>
          </p:nvSpPr>
          <p:spPr bwMode="auto">
            <a:xfrm>
              <a:off x="2840" y="2073"/>
              <a:ext cx="125"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9">
              <a:extLst>
                <a:ext uri="{FF2B5EF4-FFF2-40B4-BE49-F238E27FC236}">
                  <a16:creationId xmlns:a16="http://schemas.microsoft.com/office/drawing/2014/main" id="{5DEB46A9-9AFC-477F-9C09-13CE60CE27C1}"/>
                </a:ext>
              </a:extLst>
            </p:cNvPr>
            <p:cNvSpPr>
              <a:spLocks/>
            </p:cNvSpPr>
            <p:nvPr userDrawn="1"/>
          </p:nvSpPr>
          <p:spPr bwMode="auto">
            <a:xfrm>
              <a:off x="2992" y="2074"/>
              <a:ext cx="117" cy="135"/>
            </a:xfrm>
            <a:custGeom>
              <a:avLst/>
              <a:gdLst>
                <a:gd name="T0" fmla="*/ 75 w 91"/>
                <a:gd name="T1" fmla="*/ 40 h 104"/>
                <a:gd name="T2" fmla="*/ 46 w 91"/>
                <a:gd name="T3" fmla="*/ 14 h 104"/>
                <a:gd name="T4" fmla="*/ 16 w 91"/>
                <a:gd name="T5" fmla="*/ 38 h 104"/>
                <a:gd name="T6" fmla="*/ 16 w 91"/>
                <a:gd name="T7" fmla="*/ 104 h 104"/>
                <a:gd name="T8" fmla="*/ 0 w 91"/>
                <a:gd name="T9" fmla="*/ 104 h 104"/>
                <a:gd name="T10" fmla="*/ 0 w 91"/>
                <a:gd name="T11" fmla="*/ 1 h 104"/>
                <a:gd name="T12" fmla="*/ 15 w 91"/>
                <a:gd name="T13" fmla="*/ 1 h 104"/>
                <a:gd name="T14" fmla="*/ 15 w 91"/>
                <a:gd name="T15" fmla="*/ 19 h 104"/>
                <a:gd name="T16" fmla="*/ 18 w 91"/>
                <a:gd name="T17" fmla="*/ 19 h 104"/>
                <a:gd name="T18" fmla="*/ 52 w 91"/>
                <a:gd name="T19" fmla="*/ 0 h 104"/>
                <a:gd name="T20" fmla="*/ 91 w 91"/>
                <a:gd name="T21" fmla="*/ 38 h 104"/>
                <a:gd name="T22" fmla="*/ 91 w 91"/>
                <a:gd name="T23" fmla="*/ 104 h 104"/>
                <a:gd name="T24" fmla="*/ 75 w 91"/>
                <a:gd name="T25" fmla="*/ 104 h 104"/>
                <a:gd name="T26" fmla="*/ 75 w 91"/>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04">
                  <a:moveTo>
                    <a:pt x="75" y="40"/>
                  </a:moveTo>
                  <a:cubicBezTo>
                    <a:pt x="75" y="23"/>
                    <a:pt x="63" y="14"/>
                    <a:pt x="46" y="14"/>
                  </a:cubicBezTo>
                  <a:cubicBezTo>
                    <a:pt x="34" y="14"/>
                    <a:pt x="16"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8" y="0"/>
                    <a:pt x="52" y="0"/>
                  </a:cubicBezTo>
                  <a:cubicBezTo>
                    <a:pt x="75" y="0"/>
                    <a:pt x="91" y="11"/>
                    <a:pt x="91" y="38"/>
                  </a:cubicBezTo>
                  <a:cubicBezTo>
                    <a:pt x="91" y="104"/>
                    <a:pt x="91" y="104"/>
                    <a:pt x="91" y="104"/>
                  </a:cubicBezTo>
                  <a:cubicBezTo>
                    <a:pt x="75" y="104"/>
                    <a:pt x="75" y="104"/>
                    <a:pt x="75" y="104"/>
                  </a:cubicBezTo>
                  <a:lnTo>
                    <a:pt x="75"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0">
              <a:extLst>
                <a:ext uri="{FF2B5EF4-FFF2-40B4-BE49-F238E27FC236}">
                  <a16:creationId xmlns:a16="http://schemas.microsoft.com/office/drawing/2014/main" id="{9FC5F1EC-3B8D-4B05-8E6F-B109CF6ECBD8}"/>
                </a:ext>
              </a:extLst>
            </p:cNvPr>
            <p:cNvSpPr>
              <a:spLocks noEditPoints="1"/>
            </p:cNvSpPr>
            <p:nvPr userDrawn="1"/>
          </p:nvSpPr>
          <p:spPr bwMode="auto">
            <a:xfrm>
              <a:off x="3136" y="2015"/>
              <a:ext cx="129" cy="197"/>
            </a:xfrm>
            <a:custGeom>
              <a:avLst/>
              <a:gdLst>
                <a:gd name="T0" fmla="*/ 100 w 100"/>
                <a:gd name="T1" fmla="*/ 0 h 152"/>
                <a:gd name="T2" fmla="*/ 100 w 100"/>
                <a:gd name="T3" fmla="*/ 150 h 152"/>
                <a:gd name="T4" fmla="*/ 83 w 100"/>
                <a:gd name="T5" fmla="*/ 150 h 152"/>
                <a:gd name="T6" fmla="*/ 83 w 100"/>
                <a:gd name="T7" fmla="*/ 137 h 152"/>
                <a:gd name="T8" fmla="*/ 80 w 100"/>
                <a:gd name="T9" fmla="*/ 137 h 152"/>
                <a:gd name="T10" fmla="*/ 49 w 100"/>
                <a:gd name="T11" fmla="*/ 152 h 152"/>
                <a:gd name="T12" fmla="*/ 0 w 100"/>
                <a:gd name="T13" fmla="*/ 100 h 152"/>
                <a:gd name="T14" fmla="*/ 52 w 100"/>
                <a:gd name="T15" fmla="*/ 45 h 152"/>
                <a:gd name="T16" fmla="*/ 83 w 100"/>
                <a:gd name="T17" fmla="*/ 61 h 152"/>
                <a:gd name="T18" fmla="*/ 83 w 100"/>
                <a:gd name="T19" fmla="*/ 0 h 152"/>
                <a:gd name="T20" fmla="*/ 100 w 100"/>
                <a:gd name="T21" fmla="*/ 0 h 152"/>
                <a:gd name="T22" fmla="*/ 83 w 100"/>
                <a:gd name="T23" fmla="*/ 109 h 152"/>
                <a:gd name="T24" fmla="*/ 83 w 100"/>
                <a:gd name="T25" fmla="*/ 81 h 152"/>
                <a:gd name="T26" fmla="*/ 54 w 100"/>
                <a:gd name="T27" fmla="*/ 59 h 152"/>
                <a:gd name="T28" fmla="*/ 17 w 100"/>
                <a:gd name="T29" fmla="*/ 99 h 152"/>
                <a:gd name="T30" fmla="*/ 54 w 100"/>
                <a:gd name="T31" fmla="*/ 138 h 152"/>
                <a:gd name="T32" fmla="*/ 83 w 100"/>
                <a:gd name="T33" fmla="*/ 10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52">
                  <a:moveTo>
                    <a:pt x="100" y="0"/>
                  </a:moveTo>
                  <a:cubicBezTo>
                    <a:pt x="100" y="150"/>
                    <a:pt x="100" y="150"/>
                    <a:pt x="100" y="150"/>
                  </a:cubicBezTo>
                  <a:cubicBezTo>
                    <a:pt x="83" y="150"/>
                    <a:pt x="83" y="150"/>
                    <a:pt x="83" y="150"/>
                  </a:cubicBezTo>
                  <a:cubicBezTo>
                    <a:pt x="83" y="137"/>
                    <a:pt x="83" y="137"/>
                    <a:pt x="83" y="137"/>
                  </a:cubicBezTo>
                  <a:cubicBezTo>
                    <a:pt x="80" y="137"/>
                    <a:pt x="80" y="137"/>
                    <a:pt x="80" y="137"/>
                  </a:cubicBezTo>
                  <a:cubicBezTo>
                    <a:pt x="72" y="147"/>
                    <a:pt x="62" y="152"/>
                    <a:pt x="49" y="152"/>
                  </a:cubicBezTo>
                  <a:cubicBezTo>
                    <a:pt x="21" y="152"/>
                    <a:pt x="0" y="131"/>
                    <a:pt x="0" y="100"/>
                  </a:cubicBezTo>
                  <a:cubicBezTo>
                    <a:pt x="0" y="66"/>
                    <a:pt x="24" y="45"/>
                    <a:pt x="52" y="45"/>
                  </a:cubicBezTo>
                  <a:cubicBezTo>
                    <a:pt x="64" y="45"/>
                    <a:pt x="80" y="51"/>
                    <a:pt x="83" y="61"/>
                  </a:cubicBezTo>
                  <a:cubicBezTo>
                    <a:pt x="83" y="0"/>
                    <a:pt x="83" y="0"/>
                    <a:pt x="83" y="0"/>
                  </a:cubicBezTo>
                  <a:lnTo>
                    <a:pt x="100" y="0"/>
                  </a:lnTo>
                  <a:close/>
                  <a:moveTo>
                    <a:pt x="83" y="109"/>
                  </a:moveTo>
                  <a:cubicBezTo>
                    <a:pt x="83" y="81"/>
                    <a:pt x="83" y="81"/>
                    <a:pt x="83" y="81"/>
                  </a:cubicBezTo>
                  <a:cubicBezTo>
                    <a:pt x="83" y="67"/>
                    <a:pt x="70" y="59"/>
                    <a:pt x="54" y="59"/>
                  </a:cubicBezTo>
                  <a:cubicBezTo>
                    <a:pt x="36" y="59"/>
                    <a:pt x="17" y="72"/>
                    <a:pt x="17" y="99"/>
                  </a:cubicBezTo>
                  <a:cubicBezTo>
                    <a:pt x="17" y="124"/>
                    <a:pt x="35" y="138"/>
                    <a:pt x="54" y="138"/>
                  </a:cubicBezTo>
                  <a:cubicBezTo>
                    <a:pt x="69" y="138"/>
                    <a:pt x="83" y="125"/>
                    <a:pt x="83" y="109"/>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1">
              <a:extLst>
                <a:ext uri="{FF2B5EF4-FFF2-40B4-BE49-F238E27FC236}">
                  <a16:creationId xmlns:a16="http://schemas.microsoft.com/office/drawing/2014/main" id="{7ACF6920-C95B-420E-B585-1EA22EEC0627}"/>
                </a:ext>
              </a:extLst>
            </p:cNvPr>
            <p:cNvSpPr>
              <a:spLocks noEditPoints="1"/>
            </p:cNvSpPr>
            <p:nvPr userDrawn="1"/>
          </p:nvSpPr>
          <p:spPr bwMode="auto">
            <a:xfrm>
              <a:off x="3293" y="2073"/>
              <a:ext cx="113"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4 h 108"/>
                <a:gd name="T16" fmla="*/ 11 w 88"/>
                <a:gd name="T17" fmla="*/ 28 h 108"/>
                <a:gd name="T18" fmla="*/ 8 w 88"/>
                <a:gd name="T19" fmla="*/ 28 h 108"/>
                <a:gd name="T20" fmla="*/ 8 w 88"/>
                <a:gd name="T21" fmla="*/ 13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49" y="108"/>
                    <a:pt x="36" y="108"/>
                  </a:cubicBezTo>
                  <a:cubicBezTo>
                    <a:pt x="15" y="108"/>
                    <a:pt x="0" y="95"/>
                    <a:pt x="0" y="77"/>
                  </a:cubicBezTo>
                  <a:cubicBezTo>
                    <a:pt x="0" y="56"/>
                    <a:pt x="16" y="47"/>
                    <a:pt x="40" y="42"/>
                  </a:cubicBezTo>
                  <a:cubicBezTo>
                    <a:pt x="47" y="40"/>
                    <a:pt x="62" y="38"/>
                    <a:pt x="70" y="37"/>
                  </a:cubicBezTo>
                  <a:cubicBezTo>
                    <a:pt x="71" y="34"/>
                    <a:pt x="71" y="34"/>
                    <a:pt x="71" y="34"/>
                  </a:cubicBezTo>
                  <a:cubicBezTo>
                    <a:pt x="68" y="23"/>
                    <a:pt x="58" y="14"/>
                    <a:pt x="44" y="14"/>
                  </a:cubicBezTo>
                  <a:cubicBezTo>
                    <a:pt x="29" y="14"/>
                    <a:pt x="20" y="19"/>
                    <a:pt x="11" y="28"/>
                  </a:cubicBezTo>
                  <a:cubicBezTo>
                    <a:pt x="8" y="28"/>
                    <a:pt x="8" y="28"/>
                    <a:pt x="8" y="28"/>
                  </a:cubicBezTo>
                  <a:cubicBezTo>
                    <a:pt x="8" y="13"/>
                    <a:pt x="8" y="13"/>
                    <a:pt x="8" y="13"/>
                  </a:cubicBezTo>
                  <a:cubicBezTo>
                    <a:pt x="16"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2">
              <a:extLst>
                <a:ext uri="{FF2B5EF4-FFF2-40B4-BE49-F238E27FC236}">
                  <a16:creationId xmlns:a16="http://schemas.microsoft.com/office/drawing/2014/main" id="{CD8C12F9-601B-450D-9ABE-CFD939819A04}"/>
                </a:ext>
              </a:extLst>
            </p:cNvPr>
            <p:cNvSpPr>
              <a:spLocks/>
            </p:cNvSpPr>
            <p:nvPr userDrawn="1"/>
          </p:nvSpPr>
          <p:spPr bwMode="auto">
            <a:xfrm>
              <a:off x="3441" y="2074"/>
              <a:ext cx="213" cy="135"/>
            </a:xfrm>
            <a:custGeom>
              <a:avLst/>
              <a:gdLst>
                <a:gd name="T0" fmla="*/ 75 w 165"/>
                <a:gd name="T1" fmla="*/ 38 h 104"/>
                <a:gd name="T2" fmla="*/ 46 w 165"/>
                <a:gd name="T3" fmla="*/ 14 h 104"/>
                <a:gd name="T4" fmla="*/ 16 w 165"/>
                <a:gd name="T5" fmla="*/ 38 h 104"/>
                <a:gd name="T6" fmla="*/ 16 w 165"/>
                <a:gd name="T7" fmla="*/ 104 h 104"/>
                <a:gd name="T8" fmla="*/ 0 w 165"/>
                <a:gd name="T9" fmla="*/ 104 h 104"/>
                <a:gd name="T10" fmla="*/ 0 w 165"/>
                <a:gd name="T11" fmla="*/ 1 h 104"/>
                <a:gd name="T12" fmla="*/ 16 w 165"/>
                <a:gd name="T13" fmla="*/ 1 h 104"/>
                <a:gd name="T14" fmla="*/ 16 w 165"/>
                <a:gd name="T15" fmla="*/ 19 h 104"/>
                <a:gd name="T16" fmla="*/ 18 w 165"/>
                <a:gd name="T17" fmla="*/ 19 h 104"/>
                <a:gd name="T18" fmla="*/ 51 w 165"/>
                <a:gd name="T19" fmla="*/ 0 h 104"/>
                <a:gd name="T20" fmla="*/ 86 w 165"/>
                <a:gd name="T21" fmla="*/ 21 h 104"/>
                <a:gd name="T22" fmla="*/ 89 w 165"/>
                <a:gd name="T23" fmla="*/ 21 h 104"/>
                <a:gd name="T24" fmla="*/ 125 w 165"/>
                <a:gd name="T25" fmla="*/ 0 h 104"/>
                <a:gd name="T26" fmla="*/ 165 w 165"/>
                <a:gd name="T27" fmla="*/ 37 h 104"/>
                <a:gd name="T28" fmla="*/ 165 w 165"/>
                <a:gd name="T29" fmla="*/ 104 h 104"/>
                <a:gd name="T30" fmla="*/ 149 w 165"/>
                <a:gd name="T31" fmla="*/ 104 h 104"/>
                <a:gd name="T32" fmla="*/ 149 w 165"/>
                <a:gd name="T33" fmla="*/ 38 h 104"/>
                <a:gd name="T34" fmla="*/ 121 w 165"/>
                <a:gd name="T35" fmla="*/ 14 h 104"/>
                <a:gd name="T36" fmla="*/ 91 w 165"/>
                <a:gd name="T37" fmla="*/ 39 h 104"/>
                <a:gd name="T38" fmla="*/ 91 w 165"/>
                <a:gd name="T39" fmla="*/ 104 h 104"/>
                <a:gd name="T40" fmla="*/ 75 w 165"/>
                <a:gd name="T41" fmla="*/ 104 h 104"/>
                <a:gd name="T42" fmla="*/ 75 w 165"/>
                <a:gd name="T43" fmla="*/ 3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04">
                  <a:moveTo>
                    <a:pt x="75" y="38"/>
                  </a:moveTo>
                  <a:cubicBezTo>
                    <a:pt x="75" y="23"/>
                    <a:pt x="63" y="14"/>
                    <a:pt x="46" y="14"/>
                  </a:cubicBezTo>
                  <a:cubicBezTo>
                    <a:pt x="35" y="14"/>
                    <a:pt x="17" y="23"/>
                    <a:pt x="16" y="38"/>
                  </a:cubicBezTo>
                  <a:cubicBezTo>
                    <a:pt x="16" y="104"/>
                    <a:pt x="16" y="104"/>
                    <a:pt x="16" y="104"/>
                  </a:cubicBezTo>
                  <a:cubicBezTo>
                    <a:pt x="0" y="104"/>
                    <a:pt x="0" y="104"/>
                    <a:pt x="0" y="104"/>
                  </a:cubicBezTo>
                  <a:cubicBezTo>
                    <a:pt x="0" y="1"/>
                    <a:pt x="0" y="1"/>
                    <a:pt x="0" y="1"/>
                  </a:cubicBezTo>
                  <a:cubicBezTo>
                    <a:pt x="16" y="1"/>
                    <a:pt x="16" y="1"/>
                    <a:pt x="16" y="1"/>
                  </a:cubicBezTo>
                  <a:cubicBezTo>
                    <a:pt x="16" y="19"/>
                    <a:pt x="16" y="19"/>
                    <a:pt x="16" y="19"/>
                  </a:cubicBezTo>
                  <a:cubicBezTo>
                    <a:pt x="18" y="19"/>
                    <a:pt x="18" y="19"/>
                    <a:pt x="18" y="19"/>
                  </a:cubicBezTo>
                  <a:cubicBezTo>
                    <a:pt x="25" y="5"/>
                    <a:pt x="39" y="0"/>
                    <a:pt x="51" y="0"/>
                  </a:cubicBezTo>
                  <a:cubicBezTo>
                    <a:pt x="72" y="0"/>
                    <a:pt x="82" y="9"/>
                    <a:pt x="86" y="21"/>
                  </a:cubicBezTo>
                  <a:cubicBezTo>
                    <a:pt x="89" y="21"/>
                    <a:pt x="89" y="21"/>
                    <a:pt x="89" y="21"/>
                  </a:cubicBezTo>
                  <a:cubicBezTo>
                    <a:pt x="95" y="7"/>
                    <a:pt x="112" y="0"/>
                    <a:pt x="125" y="0"/>
                  </a:cubicBezTo>
                  <a:cubicBezTo>
                    <a:pt x="149" y="0"/>
                    <a:pt x="165" y="11"/>
                    <a:pt x="165" y="37"/>
                  </a:cubicBezTo>
                  <a:cubicBezTo>
                    <a:pt x="165" y="104"/>
                    <a:pt x="165" y="104"/>
                    <a:pt x="165" y="104"/>
                  </a:cubicBezTo>
                  <a:cubicBezTo>
                    <a:pt x="149" y="104"/>
                    <a:pt x="149" y="104"/>
                    <a:pt x="149" y="104"/>
                  </a:cubicBezTo>
                  <a:cubicBezTo>
                    <a:pt x="149" y="38"/>
                    <a:pt x="149" y="38"/>
                    <a:pt x="149" y="38"/>
                  </a:cubicBezTo>
                  <a:cubicBezTo>
                    <a:pt x="149" y="23"/>
                    <a:pt x="137" y="14"/>
                    <a:pt x="121" y="14"/>
                  </a:cubicBezTo>
                  <a:cubicBezTo>
                    <a:pt x="110" y="14"/>
                    <a:pt x="91" y="24"/>
                    <a:pt x="91" y="39"/>
                  </a:cubicBezTo>
                  <a:cubicBezTo>
                    <a:pt x="91" y="104"/>
                    <a:pt x="91" y="104"/>
                    <a:pt x="91" y="104"/>
                  </a:cubicBezTo>
                  <a:cubicBezTo>
                    <a:pt x="75" y="104"/>
                    <a:pt x="75" y="104"/>
                    <a:pt x="75" y="104"/>
                  </a:cubicBezTo>
                  <a:lnTo>
                    <a:pt x="75" y="38"/>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3">
              <a:extLst>
                <a:ext uri="{FF2B5EF4-FFF2-40B4-BE49-F238E27FC236}">
                  <a16:creationId xmlns:a16="http://schemas.microsoft.com/office/drawing/2014/main" id="{E82D686E-C2CE-455E-9ACF-DE9BBC5CA44D}"/>
                </a:ext>
              </a:extLst>
            </p:cNvPr>
            <p:cNvSpPr>
              <a:spLocks noEditPoints="1"/>
            </p:cNvSpPr>
            <p:nvPr userDrawn="1"/>
          </p:nvSpPr>
          <p:spPr bwMode="auto">
            <a:xfrm>
              <a:off x="3687" y="2016"/>
              <a:ext cx="22" cy="193"/>
            </a:xfrm>
            <a:custGeom>
              <a:avLst/>
              <a:gdLst>
                <a:gd name="T0" fmla="*/ 0 w 22"/>
                <a:gd name="T1" fmla="*/ 27 h 193"/>
                <a:gd name="T2" fmla="*/ 0 w 22"/>
                <a:gd name="T3" fmla="*/ 0 h 193"/>
                <a:gd name="T4" fmla="*/ 22 w 22"/>
                <a:gd name="T5" fmla="*/ 0 h 193"/>
                <a:gd name="T6" fmla="*/ 22 w 22"/>
                <a:gd name="T7" fmla="*/ 27 h 193"/>
                <a:gd name="T8" fmla="*/ 0 w 22"/>
                <a:gd name="T9" fmla="*/ 27 h 193"/>
                <a:gd name="T10" fmla="*/ 0 w 22"/>
                <a:gd name="T11" fmla="*/ 193 h 193"/>
                <a:gd name="T12" fmla="*/ 0 w 22"/>
                <a:gd name="T13" fmla="*/ 60 h 193"/>
                <a:gd name="T14" fmla="*/ 22 w 22"/>
                <a:gd name="T15" fmla="*/ 60 h 193"/>
                <a:gd name="T16" fmla="*/ 22 w 22"/>
                <a:gd name="T17" fmla="*/ 193 h 193"/>
                <a:gd name="T18" fmla="*/ 0 w 22"/>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93">
                  <a:moveTo>
                    <a:pt x="0" y="27"/>
                  </a:moveTo>
                  <a:lnTo>
                    <a:pt x="0" y="0"/>
                  </a:lnTo>
                  <a:lnTo>
                    <a:pt x="22" y="0"/>
                  </a:lnTo>
                  <a:lnTo>
                    <a:pt x="22" y="27"/>
                  </a:lnTo>
                  <a:lnTo>
                    <a:pt x="0" y="27"/>
                  </a:lnTo>
                  <a:close/>
                  <a:moveTo>
                    <a:pt x="0" y="193"/>
                  </a:moveTo>
                  <a:lnTo>
                    <a:pt x="0" y="60"/>
                  </a:lnTo>
                  <a:lnTo>
                    <a:pt x="22" y="60"/>
                  </a:lnTo>
                  <a:lnTo>
                    <a:pt x="22"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4">
              <a:extLst>
                <a:ext uri="{FF2B5EF4-FFF2-40B4-BE49-F238E27FC236}">
                  <a16:creationId xmlns:a16="http://schemas.microsoft.com/office/drawing/2014/main" id="{535A58EF-C543-4047-B65B-A51D05BED3DB}"/>
                </a:ext>
              </a:extLst>
            </p:cNvPr>
            <p:cNvSpPr>
              <a:spLocks/>
            </p:cNvSpPr>
            <p:nvPr userDrawn="1"/>
          </p:nvSpPr>
          <p:spPr bwMode="auto">
            <a:xfrm>
              <a:off x="3739"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5"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9"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5">
              <a:extLst>
                <a:ext uri="{FF2B5EF4-FFF2-40B4-BE49-F238E27FC236}">
                  <a16:creationId xmlns:a16="http://schemas.microsoft.com/office/drawing/2014/main" id="{EC8ECD73-40A4-457B-B969-5AFAFF6CFACA}"/>
                </a:ext>
              </a:extLst>
            </p:cNvPr>
            <p:cNvSpPr>
              <a:spLocks noEditPoints="1"/>
            </p:cNvSpPr>
            <p:nvPr userDrawn="1"/>
          </p:nvSpPr>
          <p:spPr bwMode="auto">
            <a:xfrm>
              <a:off x="3857" y="2073"/>
              <a:ext cx="125" cy="140"/>
            </a:xfrm>
            <a:custGeom>
              <a:avLst/>
              <a:gdLst>
                <a:gd name="T0" fmla="*/ 16 w 97"/>
                <a:gd name="T1" fmla="*/ 55 h 108"/>
                <a:gd name="T2" fmla="*/ 16 w 97"/>
                <a:gd name="T3" fmla="*/ 56 h 108"/>
                <a:gd name="T4" fmla="*/ 19 w 97"/>
                <a:gd name="T5" fmla="*/ 72 h 108"/>
                <a:gd name="T6" fmla="*/ 55 w 97"/>
                <a:gd name="T7" fmla="*/ 94 h 108"/>
                <a:gd name="T8" fmla="*/ 89 w 97"/>
                <a:gd name="T9" fmla="*/ 82 h 108"/>
                <a:gd name="T10" fmla="*/ 92 w 97"/>
                <a:gd name="T11" fmla="*/ 82 h 108"/>
                <a:gd name="T12" fmla="*/ 92 w 97"/>
                <a:gd name="T13" fmla="*/ 95 h 108"/>
                <a:gd name="T14" fmla="*/ 55 w 97"/>
                <a:gd name="T15" fmla="*/ 108 h 108"/>
                <a:gd name="T16" fmla="*/ 0 w 97"/>
                <a:gd name="T17" fmla="*/ 53 h 108"/>
                <a:gd name="T18" fmla="*/ 49 w 97"/>
                <a:gd name="T19" fmla="*/ 0 h 108"/>
                <a:gd name="T20" fmla="*/ 97 w 97"/>
                <a:gd name="T21" fmla="*/ 55 h 108"/>
                <a:gd name="T22" fmla="*/ 16 w 97"/>
                <a:gd name="T23" fmla="*/ 55 h 108"/>
                <a:gd name="T24" fmla="*/ 17 w 97"/>
                <a:gd name="T25" fmla="*/ 42 h 108"/>
                <a:gd name="T26" fmla="*/ 80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7" y="94"/>
                    <a:pt x="55" y="94"/>
                  </a:cubicBezTo>
                  <a:cubicBezTo>
                    <a:pt x="65" y="94"/>
                    <a:pt x="78" y="90"/>
                    <a:pt x="89" y="82"/>
                  </a:cubicBezTo>
                  <a:cubicBezTo>
                    <a:pt x="92" y="82"/>
                    <a:pt x="92" y="82"/>
                    <a:pt x="92" y="82"/>
                  </a:cubicBezTo>
                  <a:cubicBezTo>
                    <a:pt x="92" y="95"/>
                    <a:pt x="92" y="95"/>
                    <a:pt x="92" y="95"/>
                  </a:cubicBezTo>
                  <a:cubicBezTo>
                    <a:pt x="82" y="105"/>
                    <a:pt x="66" y="108"/>
                    <a:pt x="55" y="108"/>
                  </a:cubicBezTo>
                  <a:cubicBezTo>
                    <a:pt x="20" y="108"/>
                    <a:pt x="0" y="90"/>
                    <a:pt x="0" y="53"/>
                  </a:cubicBezTo>
                  <a:cubicBezTo>
                    <a:pt x="0" y="24"/>
                    <a:pt x="18" y="0"/>
                    <a:pt x="49" y="0"/>
                  </a:cubicBezTo>
                  <a:cubicBezTo>
                    <a:pt x="84" y="0"/>
                    <a:pt x="96" y="24"/>
                    <a:pt x="97" y="55"/>
                  </a:cubicBezTo>
                  <a:lnTo>
                    <a:pt x="16" y="55"/>
                  </a:lnTo>
                  <a:close/>
                  <a:moveTo>
                    <a:pt x="17" y="42"/>
                  </a:moveTo>
                  <a:cubicBezTo>
                    <a:pt x="80" y="42"/>
                    <a:pt x="80" y="42"/>
                    <a:pt x="80" y="42"/>
                  </a:cubicBezTo>
                  <a:cubicBezTo>
                    <a:pt x="79"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6">
              <a:extLst>
                <a:ext uri="{FF2B5EF4-FFF2-40B4-BE49-F238E27FC236}">
                  <a16:creationId xmlns:a16="http://schemas.microsoft.com/office/drawing/2014/main" id="{31798E3C-C619-45D5-AE80-D729B34BF3BB}"/>
                </a:ext>
              </a:extLst>
            </p:cNvPr>
            <p:cNvSpPr>
              <a:spLocks/>
            </p:cNvSpPr>
            <p:nvPr userDrawn="1"/>
          </p:nvSpPr>
          <p:spPr bwMode="auto">
            <a:xfrm>
              <a:off x="4070" y="2017"/>
              <a:ext cx="146" cy="196"/>
            </a:xfrm>
            <a:custGeom>
              <a:avLst/>
              <a:gdLst>
                <a:gd name="T0" fmla="*/ 0 w 113"/>
                <a:gd name="T1" fmla="*/ 111 h 151"/>
                <a:gd name="T2" fmla="*/ 4 w 113"/>
                <a:gd name="T3" fmla="*/ 111 h 151"/>
                <a:gd name="T4" fmla="*/ 60 w 113"/>
                <a:gd name="T5" fmla="*/ 135 h 151"/>
                <a:gd name="T6" fmla="*/ 96 w 113"/>
                <a:gd name="T7" fmla="*/ 111 h 151"/>
                <a:gd name="T8" fmla="*/ 56 w 113"/>
                <a:gd name="T9" fmla="*/ 84 h 151"/>
                <a:gd name="T10" fmla="*/ 2 w 113"/>
                <a:gd name="T11" fmla="*/ 41 h 151"/>
                <a:gd name="T12" fmla="*/ 59 w 113"/>
                <a:gd name="T13" fmla="*/ 0 h 151"/>
                <a:gd name="T14" fmla="*/ 108 w 113"/>
                <a:gd name="T15" fmla="*/ 16 h 151"/>
                <a:gd name="T16" fmla="*/ 108 w 113"/>
                <a:gd name="T17" fmla="*/ 32 h 151"/>
                <a:gd name="T18" fmla="*/ 103 w 113"/>
                <a:gd name="T19" fmla="*/ 32 h 151"/>
                <a:gd name="T20" fmla="*/ 55 w 113"/>
                <a:gd name="T21" fmla="*/ 15 h 151"/>
                <a:gd name="T22" fmla="*/ 19 w 113"/>
                <a:gd name="T23" fmla="*/ 41 h 151"/>
                <a:gd name="T24" fmla="*/ 58 w 113"/>
                <a:gd name="T25" fmla="*/ 68 h 151"/>
                <a:gd name="T26" fmla="*/ 113 w 113"/>
                <a:gd name="T27" fmla="*/ 111 h 151"/>
                <a:gd name="T28" fmla="*/ 60 w 113"/>
                <a:gd name="T29" fmla="*/ 151 h 151"/>
                <a:gd name="T30" fmla="*/ 0 w 113"/>
                <a:gd name="T31" fmla="*/ 131 h 151"/>
                <a:gd name="T32" fmla="*/ 0 w 113"/>
                <a:gd name="T33" fmla="*/ 11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51">
                  <a:moveTo>
                    <a:pt x="0" y="111"/>
                  </a:moveTo>
                  <a:cubicBezTo>
                    <a:pt x="4" y="111"/>
                    <a:pt x="4" y="111"/>
                    <a:pt x="4" y="111"/>
                  </a:cubicBezTo>
                  <a:cubicBezTo>
                    <a:pt x="18" y="125"/>
                    <a:pt x="41" y="135"/>
                    <a:pt x="60" y="135"/>
                  </a:cubicBezTo>
                  <a:cubicBezTo>
                    <a:pt x="84" y="135"/>
                    <a:pt x="96" y="122"/>
                    <a:pt x="96" y="111"/>
                  </a:cubicBezTo>
                  <a:cubicBezTo>
                    <a:pt x="96" y="93"/>
                    <a:pt x="76" y="88"/>
                    <a:pt x="56" y="84"/>
                  </a:cubicBezTo>
                  <a:cubicBezTo>
                    <a:pt x="31" y="78"/>
                    <a:pt x="2" y="72"/>
                    <a:pt x="2" y="41"/>
                  </a:cubicBezTo>
                  <a:cubicBezTo>
                    <a:pt x="2" y="18"/>
                    <a:pt x="23" y="0"/>
                    <a:pt x="59" y="0"/>
                  </a:cubicBezTo>
                  <a:cubicBezTo>
                    <a:pt x="80" y="0"/>
                    <a:pt x="99" y="8"/>
                    <a:pt x="108" y="16"/>
                  </a:cubicBezTo>
                  <a:cubicBezTo>
                    <a:pt x="108" y="32"/>
                    <a:pt x="108" y="32"/>
                    <a:pt x="108" y="32"/>
                  </a:cubicBezTo>
                  <a:cubicBezTo>
                    <a:pt x="103" y="32"/>
                    <a:pt x="103" y="32"/>
                    <a:pt x="103" y="32"/>
                  </a:cubicBezTo>
                  <a:cubicBezTo>
                    <a:pt x="93" y="23"/>
                    <a:pt x="76" y="15"/>
                    <a:pt x="55" y="15"/>
                  </a:cubicBezTo>
                  <a:cubicBezTo>
                    <a:pt x="33" y="15"/>
                    <a:pt x="19" y="27"/>
                    <a:pt x="19" y="41"/>
                  </a:cubicBezTo>
                  <a:cubicBezTo>
                    <a:pt x="19" y="58"/>
                    <a:pt x="39" y="63"/>
                    <a:pt x="58" y="68"/>
                  </a:cubicBezTo>
                  <a:cubicBezTo>
                    <a:pt x="83" y="74"/>
                    <a:pt x="113" y="79"/>
                    <a:pt x="113" y="111"/>
                  </a:cubicBezTo>
                  <a:cubicBezTo>
                    <a:pt x="113" y="133"/>
                    <a:pt x="94" y="151"/>
                    <a:pt x="60" y="151"/>
                  </a:cubicBezTo>
                  <a:cubicBezTo>
                    <a:pt x="36" y="151"/>
                    <a:pt x="18" y="145"/>
                    <a:pt x="0" y="131"/>
                  </a:cubicBezTo>
                  <a:lnTo>
                    <a:pt x="0" y="11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7">
              <a:extLst>
                <a:ext uri="{FF2B5EF4-FFF2-40B4-BE49-F238E27FC236}">
                  <a16:creationId xmlns:a16="http://schemas.microsoft.com/office/drawing/2014/main" id="{AF0520F5-FA61-45B7-A675-3EBAE0047456}"/>
                </a:ext>
              </a:extLst>
            </p:cNvPr>
            <p:cNvSpPr>
              <a:spLocks noEditPoints="1"/>
            </p:cNvSpPr>
            <p:nvPr userDrawn="1"/>
          </p:nvSpPr>
          <p:spPr bwMode="auto">
            <a:xfrm>
              <a:off x="4243" y="2016"/>
              <a:ext cx="20" cy="193"/>
            </a:xfrm>
            <a:custGeom>
              <a:avLst/>
              <a:gdLst>
                <a:gd name="T0" fmla="*/ 0 w 20"/>
                <a:gd name="T1" fmla="*/ 27 h 193"/>
                <a:gd name="T2" fmla="*/ 0 w 20"/>
                <a:gd name="T3" fmla="*/ 0 h 193"/>
                <a:gd name="T4" fmla="*/ 20 w 20"/>
                <a:gd name="T5" fmla="*/ 0 h 193"/>
                <a:gd name="T6" fmla="*/ 20 w 20"/>
                <a:gd name="T7" fmla="*/ 27 h 193"/>
                <a:gd name="T8" fmla="*/ 0 w 20"/>
                <a:gd name="T9" fmla="*/ 27 h 193"/>
                <a:gd name="T10" fmla="*/ 0 w 20"/>
                <a:gd name="T11" fmla="*/ 193 h 193"/>
                <a:gd name="T12" fmla="*/ 0 w 20"/>
                <a:gd name="T13" fmla="*/ 60 h 193"/>
                <a:gd name="T14" fmla="*/ 20 w 20"/>
                <a:gd name="T15" fmla="*/ 60 h 193"/>
                <a:gd name="T16" fmla="*/ 20 w 20"/>
                <a:gd name="T17" fmla="*/ 193 h 193"/>
                <a:gd name="T18" fmla="*/ 0 w 20"/>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3">
                  <a:moveTo>
                    <a:pt x="0" y="27"/>
                  </a:moveTo>
                  <a:lnTo>
                    <a:pt x="0" y="0"/>
                  </a:lnTo>
                  <a:lnTo>
                    <a:pt x="20" y="0"/>
                  </a:lnTo>
                  <a:lnTo>
                    <a:pt x="20" y="27"/>
                  </a:lnTo>
                  <a:lnTo>
                    <a:pt x="0" y="27"/>
                  </a:lnTo>
                  <a:close/>
                  <a:moveTo>
                    <a:pt x="0" y="193"/>
                  </a:moveTo>
                  <a:lnTo>
                    <a:pt x="0" y="60"/>
                  </a:lnTo>
                  <a:lnTo>
                    <a:pt x="20" y="60"/>
                  </a:lnTo>
                  <a:lnTo>
                    <a:pt x="20"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8">
              <a:extLst>
                <a:ext uri="{FF2B5EF4-FFF2-40B4-BE49-F238E27FC236}">
                  <a16:creationId xmlns:a16="http://schemas.microsoft.com/office/drawing/2014/main" id="{12EC78C8-CAD4-41F8-972D-70481F6057BF}"/>
                </a:ext>
              </a:extLst>
            </p:cNvPr>
            <p:cNvSpPr>
              <a:spLocks/>
            </p:cNvSpPr>
            <p:nvPr userDrawn="1"/>
          </p:nvSpPr>
          <p:spPr bwMode="auto">
            <a:xfrm>
              <a:off x="4301" y="2013"/>
              <a:ext cx="116" cy="196"/>
            </a:xfrm>
            <a:custGeom>
              <a:avLst/>
              <a:gdLst>
                <a:gd name="T0" fmla="*/ 74 w 90"/>
                <a:gd name="T1" fmla="*/ 87 h 151"/>
                <a:gd name="T2" fmla="*/ 46 w 90"/>
                <a:gd name="T3" fmla="*/ 61 h 151"/>
                <a:gd name="T4" fmla="*/ 16 w 90"/>
                <a:gd name="T5" fmla="*/ 85 h 151"/>
                <a:gd name="T6" fmla="*/ 16 w 90"/>
                <a:gd name="T7" fmla="*/ 151 h 151"/>
                <a:gd name="T8" fmla="*/ 0 w 90"/>
                <a:gd name="T9" fmla="*/ 151 h 151"/>
                <a:gd name="T10" fmla="*/ 0 w 90"/>
                <a:gd name="T11" fmla="*/ 0 h 151"/>
                <a:gd name="T12" fmla="*/ 16 w 90"/>
                <a:gd name="T13" fmla="*/ 0 h 151"/>
                <a:gd name="T14" fmla="*/ 16 w 90"/>
                <a:gd name="T15" fmla="*/ 66 h 151"/>
                <a:gd name="T16" fmla="*/ 18 w 90"/>
                <a:gd name="T17" fmla="*/ 66 h 151"/>
                <a:gd name="T18" fmla="*/ 51 w 90"/>
                <a:gd name="T19" fmla="*/ 47 h 151"/>
                <a:gd name="T20" fmla="*/ 90 w 90"/>
                <a:gd name="T21" fmla="*/ 85 h 151"/>
                <a:gd name="T22" fmla="*/ 90 w 90"/>
                <a:gd name="T23" fmla="*/ 151 h 151"/>
                <a:gd name="T24" fmla="*/ 74 w 90"/>
                <a:gd name="T25" fmla="*/ 151 h 151"/>
                <a:gd name="T26" fmla="*/ 74 w 90"/>
                <a:gd name="T27"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51">
                  <a:moveTo>
                    <a:pt x="74" y="87"/>
                  </a:moveTo>
                  <a:cubicBezTo>
                    <a:pt x="74" y="70"/>
                    <a:pt x="62" y="61"/>
                    <a:pt x="46" y="61"/>
                  </a:cubicBezTo>
                  <a:cubicBezTo>
                    <a:pt x="34" y="61"/>
                    <a:pt x="17" y="70"/>
                    <a:pt x="16" y="85"/>
                  </a:cubicBezTo>
                  <a:cubicBezTo>
                    <a:pt x="16" y="151"/>
                    <a:pt x="16" y="151"/>
                    <a:pt x="16" y="151"/>
                  </a:cubicBezTo>
                  <a:cubicBezTo>
                    <a:pt x="0" y="151"/>
                    <a:pt x="0" y="151"/>
                    <a:pt x="0" y="151"/>
                  </a:cubicBezTo>
                  <a:cubicBezTo>
                    <a:pt x="0" y="0"/>
                    <a:pt x="0" y="0"/>
                    <a:pt x="0" y="0"/>
                  </a:cubicBezTo>
                  <a:cubicBezTo>
                    <a:pt x="16" y="0"/>
                    <a:pt x="16" y="0"/>
                    <a:pt x="16" y="0"/>
                  </a:cubicBezTo>
                  <a:cubicBezTo>
                    <a:pt x="16" y="66"/>
                    <a:pt x="16" y="66"/>
                    <a:pt x="16" y="66"/>
                  </a:cubicBezTo>
                  <a:cubicBezTo>
                    <a:pt x="18" y="66"/>
                    <a:pt x="18" y="66"/>
                    <a:pt x="18" y="66"/>
                  </a:cubicBezTo>
                  <a:cubicBezTo>
                    <a:pt x="24" y="52"/>
                    <a:pt x="37" y="47"/>
                    <a:pt x="51" y="47"/>
                  </a:cubicBezTo>
                  <a:cubicBezTo>
                    <a:pt x="74" y="47"/>
                    <a:pt x="90" y="58"/>
                    <a:pt x="90" y="85"/>
                  </a:cubicBezTo>
                  <a:cubicBezTo>
                    <a:pt x="90" y="151"/>
                    <a:pt x="90" y="151"/>
                    <a:pt x="90" y="151"/>
                  </a:cubicBezTo>
                  <a:cubicBezTo>
                    <a:pt x="74" y="151"/>
                    <a:pt x="74" y="151"/>
                    <a:pt x="74" y="151"/>
                  </a:cubicBezTo>
                  <a:lnTo>
                    <a:pt x="74" y="87"/>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9">
              <a:extLst>
                <a:ext uri="{FF2B5EF4-FFF2-40B4-BE49-F238E27FC236}">
                  <a16:creationId xmlns:a16="http://schemas.microsoft.com/office/drawing/2014/main" id="{93A78CC1-1BB3-4A3D-A951-FD781A662767}"/>
                </a:ext>
              </a:extLst>
            </p:cNvPr>
            <p:cNvSpPr>
              <a:spLocks/>
            </p:cNvSpPr>
            <p:nvPr userDrawn="1"/>
          </p:nvSpPr>
          <p:spPr bwMode="auto">
            <a:xfrm>
              <a:off x="4433"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0">
              <a:extLst>
                <a:ext uri="{FF2B5EF4-FFF2-40B4-BE49-F238E27FC236}">
                  <a16:creationId xmlns:a16="http://schemas.microsoft.com/office/drawing/2014/main" id="{9B901EB4-A363-4D09-8095-9F55F1859A88}"/>
                </a:ext>
              </a:extLst>
            </p:cNvPr>
            <p:cNvSpPr>
              <a:spLocks noEditPoints="1"/>
            </p:cNvSpPr>
            <p:nvPr userDrawn="1"/>
          </p:nvSpPr>
          <p:spPr bwMode="auto">
            <a:xfrm>
              <a:off x="4527" y="2073"/>
              <a:ext cx="114" cy="140"/>
            </a:xfrm>
            <a:custGeom>
              <a:avLst/>
              <a:gdLst>
                <a:gd name="T0" fmla="*/ 72 w 88"/>
                <a:gd name="T1" fmla="*/ 93 h 108"/>
                <a:gd name="T2" fmla="*/ 69 w 88"/>
                <a:gd name="T3" fmla="*/ 93 h 108"/>
                <a:gd name="T4" fmla="*/ 35 w 88"/>
                <a:gd name="T5" fmla="*/ 108 h 108"/>
                <a:gd name="T6" fmla="*/ 0 w 88"/>
                <a:gd name="T7" fmla="*/ 77 h 108"/>
                <a:gd name="T8" fmla="*/ 40 w 88"/>
                <a:gd name="T9" fmla="*/ 42 h 108"/>
                <a:gd name="T10" fmla="*/ 69 w 88"/>
                <a:gd name="T11" fmla="*/ 37 h 108"/>
                <a:gd name="T12" fmla="*/ 71 w 88"/>
                <a:gd name="T13" fmla="*/ 34 h 108"/>
                <a:gd name="T14" fmla="*/ 44 w 88"/>
                <a:gd name="T15" fmla="*/ 14 h 108"/>
                <a:gd name="T16" fmla="*/ 10 w 88"/>
                <a:gd name="T17" fmla="*/ 28 h 108"/>
                <a:gd name="T18" fmla="*/ 7 w 88"/>
                <a:gd name="T19" fmla="*/ 28 h 108"/>
                <a:gd name="T20" fmla="*/ 7 w 88"/>
                <a:gd name="T21" fmla="*/ 13 h 108"/>
                <a:gd name="T22" fmla="*/ 44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6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0" y="103"/>
                    <a:pt x="49" y="108"/>
                    <a:pt x="35" y="108"/>
                  </a:cubicBezTo>
                  <a:cubicBezTo>
                    <a:pt x="15" y="108"/>
                    <a:pt x="0" y="95"/>
                    <a:pt x="0" y="77"/>
                  </a:cubicBezTo>
                  <a:cubicBezTo>
                    <a:pt x="0" y="56"/>
                    <a:pt x="16" y="47"/>
                    <a:pt x="40" y="42"/>
                  </a:cubicBezTo>
                  <a:cubicBezTo>
                    <a:pt x="47" y="40"/>
                    <a:pt x="62" y="38"/>
                    <a:pt x="69" y="37"/>
                  </a:cubicBezTo>
                  <a:cubicBezTo>
                    <a:pt x="71" y="34"/>
                    <a:pt x="71" y="34"/>
                    <a:pt x="71" y="34"/>
                  </a:cubicBezTo>
                  <a:cubicBezTo>
                    <a:pt x="68" y="23"/>
                    <a:pt x="58" y="14"/>
                    <a:pt x="44" y="14"/>
                  </a:cubicBezTo>
                  <a:cubicBezTo>
                    <a:pt x="29" y="14"/>
                    <a:pt x="20" y="19"/>
                    <a:pt x="10" y="28"/>
                  </a:cubicBezTo>
                  <a:cubicBezTo>
                    <a:pt x="7" y="28"/>
                    <a:pt x="7" y="28"/>
                    <a:pt x="7" y="28"/>
                  </a:cubicBezTo>
                  <a:cubicBezTo>
                    <a:pt x="7" y="13"/>
                    <a:pt x="7" y="13"/>
                    <a:pt x="7" y="13"/>
                  </a:cubicBezTo>
                  <a:cubicBezTo>
                    <a:pt x="16" y="6"/>
                    <a:pt x="28" y="0"/>
                    <a:pt x="44"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6" y="65"/>
                    <a:pt x="16" y="77"/>
                  </a:cubicBezTo>
                  <a:cubicBezTo>
                    <a:pt x="16"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1">
              <a:extLst>
                <a:ext uri="{FF2B5EF4-FFF2-40B4-BE49-F238E27FC236}">
                  <a16:creationId xmlns:a16="http://schemas.microsoft.com/office/drawing/2014/main" id="{BCD25C97-7BAE-4302-A071-35533376ACFD}"/>
                </a:ext>
              </a:extLst>
            </p:cNvPr>
            <p:cNvSpPr>
              <a:spLocks/>
            </p:cNvSpPr>
            <p:nvPr userDrawn="1"/>
          </p:nvSpPr>
          <p:spPr bwMode="auto">
            <a:xfrm>
              <a:off x="4670" y="2073"/>
              <a:ext cx="102" cy="140"/>
            </a:xfrm>
            <a:custGeom>
              <a:avLst/>
              <a:gdLst>
                <a:gd name="T0" fmla="*/ 0 w 79"/>
                <a:gd name="T1" fmla="*/ 80 h 108"/>
                <a:gd name="T2" fmla="*/ 5 w 79"/>
                <a:gd name="T3" fmla="*/ 80 h 108"/>
                <a:gd name="T4" fmla="*/ 39 w 79"/>
                <a:gd name="T5" fmla="*/ 95 h 108"/>
                <a:gd name="T6" fmla="*/ 64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9" y="95"/>
                  </a:cubicBezTo>
                  <a:cubicBezTo>
                    <a:pt x="55" y="95"/>
                    <a:pt x="64" y="90"/>
                    <a:pt x="64" y="79"/>
                  </a:cubicBezTo>
                  <a:cubicBezTo>
                    <a:pt x="64" y="58"/>
                    <a:pt x="0" y="64"/>
                    <a:pt x="0" y="29"/>
                  </a:cubicBezTo>
                  <a:cubicBezTo>
                    <a:pt x="0" y="12"/>
                    <a:pt x="14" y="0"/>
                    <a:pt x="41" y="0"/>
                  </a:cubicBezTo>
                  <a:cubicBezTo>
                    <a:pt x="57" y="0"/>
                    <a:pt x="68" y="5"/>
                    <a:pt x="74" y="9"/>
                  </a:cubicBezTo>
                  <a:cubicBezTo>
                    <a:pt x="74" y="25"/>
                    <a:pt x="74" y="25"/>
                    <a:pt x="74" y="25"/>
                  </a:cubicBezTo>
                  <a:cubicBezTo>
                    <a:pt x="69" y="25"/>
                    <a:pt x="69" y="25"/>
                    <a:pt x="69" y="25"/>
                  </a:cubicBezTo>
                  <a:cubicBezTo>
                    <a:pt x="66"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2">
              <a:extLst>
                <a:ext uri="{FF2B5EF4-FFF2-40B4-BE49-F238E27FC236}">
                  <a16:creationId xmlns:a16="http://schemas.microsoft.com/office/drawing/2014/main" id="{9F6EDD0F-4F77-4B7F-AFF0-6217F2406EC2}"/>
                </a:ext>
              </a:extLst>
            </p:cNvPr>
            <p:cNvSpPr>
              <a:spLocks/>
            </p:cNvSpPr>
            <p:nvPr userDrawn="1"/>
          </p:nvSpPr>
          <p:spPr bwMode="auto">
            <a:xfrm>
              <a:off x="4799" y="2076"/>
              <a:ext cx="119"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6 w 92"/>
                <a:gd name="T13" fmla="*/ 103 h 104"/>
                <a:gd name="T14" fmla="*/ 76 w 92"/>
                <a:gd name="T15" fmla="*/ 85 h 104"/>
                <a:gd name="T16" fmla="*/ 74 w 92"/>
                <a:gd name="T17" fmla="*/ 85 h 104"/>
                <a:gd name="T18" fmla="*/ 39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6" y="103"/>
                    <a:pt x="76" y="103"/>
                    <a:pt x="76" y="103"/>
                  </a:cubicBezTo>
                  <a:cubicBezTo>
                    <a:pt x="76" y="85"/>
                    <a:pt x="76" y="85"/>
                    <a:pt x="76" y="85"/>
                  </a:cubicBezTo>
                  <a:cubicBezTo>
                    <a:pt x="74" y="85"/>
                    <a:pt x="74" y="85"/>
                    <a:pt x="74" y="85"/>
                  </a:cubicBezTo>
                  <a:cubicBezTo>
                    <a:pt x="67" y="99"/>
                    <a:pt x="53" y="104"/>
                    <a:pt x="39"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3">
              <a:extLst>
                <a:ext uri="{FF2B5EF4-FFF2-40B4-BE49-F238E27FC236}">
                  <a16:creationId xmlns:a16="http://schemas.microsoft.com/office/drawing/2014/main" id="{8A946A7E-5F1B-45B0-9DB1-45742648D567}"/>
                </a:ext>
              </a:extLst>
            </p:cNvPr>
            <p:cNvSpPr>
              <a:spLocks/>
            </p:cNvSpPr>
            <p:nvPr userDrawn="1"/>
          </p:nvSpPr>
          <p:spPr bwMode="auto">
            <a:xfrm>
              <a:off x="493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4">
              <a:extLst>
                <a:ext uri="{FF2B5EF4-FFF2-40B4-BE49-F238E27FC236}">
                  <a16:creationId xmlns:a16="http://schemas.microsoft.com/office/drawing/2014/main" id="{4E8AEFE8-3B5D-4C7B-A2A9-5010339942AA}"/>
                </a:ext>
              </a:extLst>
            </p:cNvPr>
            <p:cNvSpPr>
              <a:spLocks/>
            </p:cNvSpPr>
            <p:nvPr userDrawn="1"/>
          </p:nvSpPr>
          <p:spPr bwMode="auto">
            <a:xfrm>
              <a:off x="5038"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9"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8" y="99"/>
                    <a:pt x="54" y="104"/>
                    <a:pt x="40" y="104"/>
                  </a:cubicBezTo>
                  <a:cubicBezTo>
                    <a:pt x="17"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5">
              <a:extLst>
                <a:ext uri="{FF2B5EF4-FFF2-40B4-BE49-F238E27FC236}">
                  <a16:creationId xmlns:a16="http://schemas.microsoft.com/office/drawing/2014/main" id="{83C581AC-7266-4DDC-ACC5-3A9EB2FE4A20}"/>
                </a:ext>
              </a:extLst>
            </p:cNvPr>
            <p:cNvSpPr>
              <a:spLocks/>
            </p:cNvSpPr>
            <p:nvPr userDrawn="1"/>
          </p:nvSpPr>
          <p:spPr bwMode="auto">
            <a:xfrm>
              <a:off x="5186" y="2073"/>
              <a:ext cx="103" cy="140"/>
            </a:xfrm>
            <a:custGeom>
              <a:avLst/>
              <a:gdLst>
                <a:gd name="T0" fmla="*/ 0 w 80"/>
                <a:gd name="T1" fmla="*/ 80 h 108"/>
                <a:gd name="T2" fmla="*/ 6 w 80"/>
                <a:gd name="T3" fmla="*/ 80 h 108"/>
                <a:gd name="T4" fmla="*/ 39 w 80"/>
                <a:gd name="T5" fmla="*/ 95 h 108"/>
                <a:gd name="T6" fmla="*/ 64 w 80"/>
                <a:gd name="T7" fmla="*/ 79 h 108"/>
                <a:gd name="T8" fmla="*/ 1 w 80"/>
                <a:gd name="T9" fmla="*/ 29 h 108"/>
                <a:gd name="T10" fmla="*/ 41 w 80"/>
                <a:gd name="T11" fmla="*/ 0 h 108"/>
                <a:gd name="T12" fmla="*/ 74 w 80"/>
                <a:gd name="T13" fmla="*/ 9 h 108"/>
                <a:gd name="T14" fmla="*/ 74 w 80"/>
                <a:gd name="T15" fmla="*/ 25 h 108"/>
                <a:gd name="T16" fmla="*/ 70 w 80"/>
                <a:gd name="T17" fmla="*/ 25 h 108"/>
                <a:gd name="T18" fmla="*/ 41 w 80"/>
                <a:gd name="T19" fmla="*/ 13 h 108"/>
                <a:gd name="T20" fmla="*/ 16 w 80"/>
                <a:gd name="T21" fmla="*/ 27 h 108"/>
                <a:gd name="T22" fmla="*/ 80 w 80"/>
                <a:gd name="T23" fmla="*/ 78 h 108"/>
                <a:gd name="T24" fmla="*/ 39 w 80"/>
                <a:gd name="T25" fmla="*/ 108 h 108"/>
                <a:gd name="T26" fmla="*/ 0 w 80"/>
                <a:gd name="T27" fmla="*/ 96 h 108"/>
                <a:gd name="T28" fmla="*/ 0 w 80"/>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8">
                  <a:moveTo>
                    <a:pt x="0" y="80"/>
                  </a:moveTo>
                  <a:cubicBezTo>
                    <a:pt x="6" y="80"/>
                    <a:pt x="6" y="80"/>
                    <a:pt x="6" y="80"/>
                  </a:cubicBezTo>
                  <a:cubicBezTo>
                    <a:pt x="11" y="88"/>
                    <a:pt x="26" y="95"/>
                    <a:pt x="39" y="95"/>
                  </a:cubicBezTo>
                  <a:cubicBezTo>
                    <a:pt x="55" y="95"/>
                    <a:pt x="64" y="90"/>
                    <a:pt x="64" y="79"/>
                  </a:cubicBezTo>
                  <a:cubicBezTo>
                    <a:pt x="64" y="58"/>
                    <a:pt x="1" y="64"/>
                    <a:pt x="1" y="29"/>
                  </a:cubicBezTo>
                  <a:cubicBezTo>
                    <a:pt x="1" y="12"/>
                    <a:pt x="14" y="0"/>
                    <a:pt x="41" y="0"/>
                  </a:cubicBezTo>
                  <a:cubicBezTo>
                    <a:pt x="57" y="0"/>
                    <a:pt x="68" y="5"/>
                    <a:pt x="74" y="9"/>
                  </a:cubicBezTo>
                  <a:cubicBezTo>
                    <a:pt x="74" y="25"/>
                    <a:pt x="74" y="25"/>
                    <a:pt x="74" y="25"/>
                  </a:cubicBezTo>
                  <a:cubicBezTo>
                    <a:pt x="70" y="25"/>
                    <a:pt x="70" y="25"/>
                    <a:pt x="70" y="25"/>
                  </a:cubicBezTo>
                  <a:cubicBezTo>
                    <a:pt x="66" y="21"/>
                    <a:pt x="56" y="13"/>
                    <a:pt x="41" y="13"/>
                  </a:cubicBezTo>
                  <a:cubicBezTo>
                    <a:pt x="24" y="13"/>
                    <a:pt x="16" y="19"/>
                    <a:pt x="16" y="27"/>
                  </a:cubicBezTo>
                  <a:cubicBezTo>
                    <a:pt x="16" y="52"/>
                    <a:pt x="80" y="42"/>
                    <a:pt x="80" y="78"/>
                  </a:cubicBezTo>
                  <a:cubicBezTo>
                    <a:pt x="80" y="96"/>
                    <a:pt x="68" y="108"/>
                    <a:pt x="39"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6">
              <a:extLst>
                <a:ext uri="{FF2B5EF4-FFF2-40B4-BE49-F238E27FC236}">
                  <a16:creationId xmlns:a16="http://schemas.microsoft.com/office/drawing/2014/main" id="{0B81C84E-3AFE-4527-9FF7-BF8C3AA0148D}"/>
                </a:ext>
              </a:extLst>
            </p:cNvPr>
            <p:cNvSpPr>
              <a:spLocks noEditPoints="1"/>
            </p:cNvSpPr>
            <p:nvPr userDrawn="1"/>
          </p:nvSpPr>
          <p:spPr bwMode="auto">
            <a:xfrm>
              <a:off x="1" y="2017"/>
              <a:ext cx="938" cy="292"/>
            </a:xfrm>
            <a:custGeom>
              <a:avLst/>
              <a:gdLst>
                <a:gd name="T0" fmla="*/ 638 w 728"/>
                <a:gd name="T1" fmla="*/ 215 h 225"/>
                <a:gd name="T2" fmla="*/ 636 w 728"/>
                <a:gd name="T3" fmla="*/ 192 h 225"/>
                <a:gd name="T4" fmla="*/ 148 w 728"/>
                <a:gd name="T5" fmla="*/ 120 h 225"/>
                <a:gd name="T6" fmla="*/ 213 w 728"/>
                <a:gd name="T7" fmla="*/ 119 h 225"/>
                <a:gd name="T8" fmla="*/ 202 w 728"/>
                <a:gd name="T9" fmla="*/ 105 h 225"/>
                <a:gd name="T10" fmla="*/ 180 w 728"/>
                <a:gd name="T11" fmla="*/ 127 h 225"/>
                <a:gd name="T12" fmla="*/ 194 w 728"/>
                <a:gd name="T13" fmla="*/ 138 h 225"/>
                <a:gd name="T14" fmla="*/ 648 w 728"/>
                <a:gd name="T15" fmla="*/ 204 h 225"/>
                <a:gd name="T16" fmla="*/ 584 w 728"/>
                <a:gd name="T17" fmla="*/ 200 h 225"/>
                <a:gd name="T18" fmla="*/ 580 w 728"/>
                <a:gd name="T19" fmla="*/ 215 h 225"/>
                <a:gd name="T20" fmla="*/ 13 w 728"/>
                <a:gd name="T21" fmla="*/ 185 h 225"/>
                <a:gd name="T22" fmla="*/ 41 w 728"/>
                <a:gd name="T23" fmla="*/ 108 h 225"/>
                <a:gd name="T24" fmla="*/ 32 w 728"/>
                <a:gd name="T25" fmla="*/ 127 h 225"/>
                <a:gd name="T26" fmla="*/ 56 w 728"/>
                <a:gd name="T27" fmla="*/ 73 h 225"/>
                <a:gd name="T28" fmla="*/ 27 w 728"/>
                <a:gd name="T29" fmla="*/ 91 h 225"/>
                <a:gd name="T30" fmla="*/ 674 w 728"/>
                <a:gd name="T31" fmla="*/ 0 h 225"/>
                <a:gd name="T32" fmla="*/ 675 w 728"/>
                <a:gd name="T33" fmla="*/ 150 h 225"/>
                <a:gd name="T34" fmla="*/ 724 w 728"/>
                <a:gd name="T35" fmla="*/ 200 h 225"/>
                <a:gd name="T36" fmla="*/ 728 w 728"/>
                <a:gd name="T37" fmla="*/ 201 h 225"/>
                <a:gd name="T38" fmla="*/ 724 w 728"/>
                <a:gd name="T39" fmla="*/ 208 h 225"/>
                <a:gd name="T40" fmla="*/ 183 w 728"/>
                <a:gd name="T41" fmla="*/ 85 h 225"/>
                <a:gd name="T42" fmla="*/ 169 w 728"/>
                <a:gd name="T43" fmla="*/ 75 h 225"/>
                <a:gd name="T44" fmla="*/ 677 w 728"/>
                <a:gd name="T45" fmla="*/ 215 h 225"/>
                <a:gd name="T46" fmla="*/ 501 w 728"/>
                <a:gd name="T47" fmla="*/ 196 h 225"/>
                <a:gd name="T48" fmla="*/ 509 w 728"/>
                <a:gd name="T49" fmla="*/ 195 h 225"/>
                <a:gd name="T50" fmla="*/ 513 w 728"/>
                <a:gd name="T51" fmla="*/ 215 h 225"/>
                <a:gd name="T52" fmla="*/ 606 w 728"/>
                <a:gd name="T53" fmla="*/ 147 h 225"/>
                <a:gd name="T54" fmla="*/ 540 w 728"/>
                <a:gd name="T55" fmla="*/ 23 h 225"/>
                <a:gd name="T56" fmla="*/ 469 w 728"/>
                <a:gd name="T57" fmla="*/ 225 h 225"/>
                <a:gd name="T58" fmla="*/ 473 w 728"/>
                <a:gd name="T59" fmla="*/ 208 h 225"/>
                <a:gd name="T60" fmla="*/ 513 w 728"/>
                <a:gd name="T61" fmla="*/ 181 h 225"/>
                <a:gd name="T62" fmla="*/ 564 w 728"/>
                <a:gd name="T63" fmla="*/ 210 h 225"/>
                <a:gd name="T64" fmla="*/ 548 w 728"/>
                <a:gd name="T65" fmla="*/ 201 h 225"/>
                <a:gd name="T66" fmla="*/ 523 w 728"/>
                <a:gd name="T67" fmla="*/ 198 h 225"/>
                <a:gd name="T68" fmla="*/ 526 w 728"/>
                <a:gd name="T69" fmla="*/ 198 h 225"/>
                <a:gd name="T70" fmla="*/ 363 w 728"/>
                <a:gd name="T71" fmla="*/ 197 h 225"/>
                <a:gd name="T72" fmla="*/ 456 w 728"/>
                <a:gd name="T73" fmla="*/ 192 h 225"/>
                <a:gd name="T74" fmla="*/ 462 w 728"/>
                <a:gd name="T75" fmla="*/ 192 h 225"/>
                <a:gd name="T76" fmla="*/ 101 w 728"/>
                <a:gd name="T77" fmla="*/ 131 h 225"/>
                <a:gd name="T78" fmla="*/ 209 w 728"/>
                <a:gd name="T79" fmla="*/ 222 h 225"/>
                <a:gd name="T80" fmla="*/ 227 w 728"/>
                <a:gd name="T81" fmla="*/ 46 h 225"/>
                <a:gd name="T82" fmla="*/ 217 w 728"/>
                <a:gd name="T83" fmla="*/ 60 h 225"/>
                <a:gd name="T84" fmla="*/ 204 w 728"/>
                <a:gd name="T85" fmla="*/ 33 h 225"/>
                <a:gd name="T86" fmla="*/ 158 w 728"/>
                <a:gd name="T87" fmla="*/ 77 h 225"/>
                <a:gd name="T88" fmla="*/ 136 w 728"/>
                <a:gd name="T89" fmla="*/ 71 h 225"/>
                <a:gd name="T90" fmla="*/ 134 w 728"/>
                <a:gd name="T91" fmla="*/ 167 h 225"/>
                <a:gd name="T92" fmla="*/ 146 w 728"/>
                <a:gd name="T93" fmla="*/ 152 h 225"/>
                <a:gd name="T94" fmla="*/ 107 w 728"/>
                <a:gd name="T95" fmla="*/ 85 h 225"/>
                <a:gd name="T96" fmla="*/ 152 w 728"/>
                <a:gd name="T97" fmla="*/ 130 h 225"/>
                <a:gd name="T98" fmla="*/ 158 w 728"/>
                <a:gd name="T99" fmla="*/ 178 h 225"/>
                <a:gd name="T100" fmla="*/ 242 w 728"/>
                <a:gd name="T101" fmla="*/ 156 h 225"/>
                <a:gd name="T102" fmla="*/ 229 w 728"/>
                <a:gd name="T103" fmla="*/ 141 h 225"/>
                <a:gd name="T104" fmla="*/ 255 w 728"/>
                <a:gd name="T105" fmla="*/ 125 h 225"/>
                <a:gd name="T106" fmla="*/ 209 w 728"/>
                <a:gd name="T107" fmla="*/ 84 h 225"/>
                <a:gd name="T108" fmla="*/ 376 w 728"/>
                <a:gd name="T109" fmla="*/ 66 h 225"/>
                <a:gd name="T110" fmla="*/ 399 w 728"/>
                <a:gd name="T111" fmla="*/ 192 h 225"/>
                <a:gd name="T112" fmla="*/ 397 w 728"/>
                <a:gd name="T113" fmla="*/ 195 h 225"/>
                <a:gd name="T114" fmla="*/ 426 w 728"/>
                <a:gd name="T115" fmla="*/ 203 h 225"/>
                <a:gd name="T116" fmla="*/ 430 w 728"/>
                <a:gd name="T117" fmla="*/ 204 h 225"/>
                <a:gd name="T118" fmla="*/ 624 w 728"/>
                <a:gd name="T119" fmla="*/ 197 h 225"/>
                <a:gd name="T120" fmla="*/ 608 w 728"/>
                <a:gd name="T121" fmla="*/ 210 h 225"/>
                <a:gd name="T122" fmla="*/ 411 w 728"/>
                <a:gd name="T123" fmla="*/ 192 h 225"/>
                <a:gd name="T124" fmla="*/ 418 w 728"/>
                <a:gd name="T125" fmla="*/ 2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8" h="225">
                  <a:moveTo>
                    <a:pt x="636" y="184"/>
                  </a:moveTo>
                  <a:cubicBezTo>
                    <a:pt x="632" y="184"/>
                    <a:pt x="632" y="184"/>
                    <a:pt x="632" y="184"/>
                  </a:cubicBezTo>
                  <a:cubicBezTo>
                    <a:pt x="632" y="192"/>
                    <a:pt x="632" y="192"/>
                    <a:pt x="632" y="192"/>
                  </a:cubicBezTo>
                  <a:cubicBezTo>
                    <a:pt x="628" y="192"/>
                    <a:pt x="628" y="192"/>
                    <a:pt x="628" y="192"/>
                  </a:cubicBezTo>
                  <a:cubicBezTo>
                    <a:pt x="628" y="195"/>
                    <a:pt x="628" y="195"/>
                    <a:pt x="628" y="195"/>
                  </a:cubicBezTo>
                  <a:cubicBezTo>
                    <a:pt x="632" y="195"/>
                    <a:pt x="632" y="195"/>
                    <a:pt x="632" y="195"/>
                  </a:cubicBezTo>
                  <a:cubicBezTo>
                    <a:pt x="632" y="208"/>
                    <a:pt x="632" y="208"/>
                    <a:pt x="632" y="208"/>
                  </a:cubicBezTo>
                  <a:cubicBezTo>
                    <a:pt x="632" y="214"/>
                    <a:pt x="634" y="215"/>
                    <a:pt x="638" y="215"/>
                  </a:cubicBezTo>
                  <a:cubicBezTo>
                    <a:pt x="641" y="215"/>
                    <a:pt x="641" y="215"/>
                    <a:pt x="641" y="215"/>
                  </a:cubicBezTo>
                  <a:cubicBezTo>
                    <a:pt x="641" y="212"/>
                    <a:pt x="641" y="212"/>
                    <a:pt x="641" y="212"/>
                  </a:cubicBezTo>
                  <a:cubicBezTo>
                    <a:pt x="639" y="212"/>
                    <a:pt x="639" y="212"/>
                    <a:pt x="639" y="212"/>
                  </a:cubicBezTo>
                  <a:cubicBezTo>
                    <a:pt x="637" y="212"/>
                    <a:pt x="636" y="212"/>
                    <a:pt x="636" y="209"/>
                  </a:cubicBezTo>
                  <a:cubicBezTo>
                    <a:pt x="636" y="195"/>
                    <a:pt x="636" y="195"/>
                    <a:pt x="636" y="195"/>
                  </a:cubicBezTo>
                  <a:cubicBezTo>
                    <a:pt x="641" y="195"/>
                    <a:pt x="641" y="195"/>
                    <a:pt x="641" y="195"/>
                  </a:cubicBezTo>
                  <a:cubicBezTo>
                    <a:pt x="641" y="192"/>
                    <a:pt x="641" y="192"/>
                    <a:pt x="641" y="192"/>
                  </a:cubicBezTo>
                  <a:cubicBezTo>
                    <a:pt x="636" y="192"/>
                    <a:pt x="636" y="192"/>
                    <a:pt x="636" y="192"/>
                  </a:cubicBezTo>
                  <a:lnTo>
                    <a:pt x="636" y="184"/>
                  </a:lnTo>
                  <a:close/>
                  <a:moveTo>
                    <a:pt x="150" y="94"/>
                  </a:moveTo>
                  <a:cubicBezTo>
                    <a:pt x="149" y="93"/>
                    <a:pt x="147" y="93"/>
                    <a:pt x="146" y="94"/>
                  </a:cubicBezTo>
                  <a:cubicBezTo>
                    <a:pt x="136" y="105"/>
                    <a:pt x="136" y="105"/>
                    <a:pt x="136" y="105"/>
                  </a:cubicBezTo>
                  <a:cubicBezTo>
                    <a:pt x="136" y="105"/>
                    <a:pt x="135" y="106"/>
                    <a:pt x="135" y="107"/>
                  </a:cubicBezTo>
                  <a:cubicBezTo>
                    <a:pt x="135" y="107"/>
                    <a:pt x="136" y="108"/>
                    <a:pt x="136" y="108"/>
                  </a:cubicBezTo>
                  <a:cubicBezTo>
                    <a:pt x="146" y="119"/>
                    <a:pt x="146" y="119"/>
                    <a:pt x="146" y="119"/>
                  </a:cubicBezTo>
                  <a:cubicBezTo>
                    <a:pt x="147" y="119"/>
                    <a:pt x="148" y="120"/>
                    <a:pt x="148" y="120"/>
                  </a:cubicBezTo>
                  <a:cubicBezTo>
                    <a:pt x="149" y="120"/>
                    <a:pt x="150" y="119"/>
                    <a:pt x="150" y="119"/>
                  </a:cubicBezTo>
                  <a:cubicBezTo>
                    <a:pt x="161" y="108"/>
                    <a:pt x="161" y="108"/>
                    <a:pt x="161" y="108"/>
                  </a:cubicBezTo>
                  <a:cubicBezTo>
                    <a:pt x="161" y="108"/>
                    <a:pt x="161" y="107"/>
                    <a:pt x="161" y="107"/>
                  </a:cubicBezTo>
                  <a:cubicBezTo>
                    <a:pt x="161" y="106"/>
                    <a:pt x="161" y="105"/>
                    <a:pt x="161" y="105"/>
                  </a:cubicBezTo>
                  <a:lnTo>
                    <a:pt x="150" y="94"/>
                  </a:lnTo>
                  <a:close/>
                  <a:moveTo>
                    <a:pt x="202" y="107"/>
                  </a:moveTo>
                  <a:cubicBezTo>
                    <a:pt x="202" y="107"/>
                    <a:pt x="202" y="108"/>
                    <a:pt x="202" y="108"/>
                  </a:cubicBezTo>
                  <a:cubicBezTo>
                    <a:pt x="213" y="119"/>
                    <a:pt x="213" y="119"/>
                    <a:pt x="213" y="119"/>
                  </a:cubicBezTo>
                  <a:cubicBezTo>
                    <a:pt x="213" y="119"/>
                    <a:pt x="214" y="120"/>
                    <a:pt x="215" y="120"/>
                  </a:cubicBezTo>
                  <a:cubicBezTo>
                    <a:pt x="215" y="120"/>
                    <a:pt x="216" y="119"/>
                    <a:pt x="217" y="119"/>
                  </a:cubicBezTo>
                  <a:cubicBezTo>
                    <a:pt x="227" y="108"/>
                    <a:pt x="227" y="108"/>
                    <a:pt x="227" y="108"/>
                  </a:cubicBezTo>
                  <a:cubicBezTo>
                    <a:pt x="228" y="107"/>
                    <a:pt x="228" y="106"/>
                    <a:pt x="227" y="105"/>
                  </a:cubicBezTo>
                  <a:cubicBezTo>
                    <a:pt x="217" y="94"/>
                    <a:pt x="217" y="94"/>
                    <a:pt x="217" y="94"/>
                  </a:cubicBezTo>
                  <a:cubicBezTo>
                    <a:pt x="216" y="94"/>
                    <a:pt x="215" y="93"/>
                    <a:pt x="215" y="93"/>
                  </a:cubicBezTo>
                  <a:cubicBezTo>
                    <a:pt x="214" y="93"/>
                    <a:pt x="213" y="94"/>
                    <a:pt x="213" y="94"/>
                  </a:cubicBezTo>
                  <a:cubicBezTo>
                    <a:pt x="202" y="105"/>
                    <a:pt x="202" y="105"/>
                    <a:pt x="202" y="105"/>
                  </a:cubicBezTo>
                  <a:cubicBezTo>
                    <a:pt x="202" y="105"/>
                    <a:pt x="202" y="106"/>
                    <a:pt x="202" y="107"/>
                  </a:cubicBezTo>
                  <a:close/>
                  <a:moveTo>
                    <a:pt x="700" y="215"/>
                  </a:moveTo>
                  <a:cubicBezTo>
                    <a:pt x="704" y="215"/>
                    <a:pt x="704" y="215"/>
                    <a:pt x="704" y="215"/>
                  </a:cubicBezTo>
                  <a:cubicBezTo>
                    <a:pt x="704" y="192"/>
                    <a:pt x="704" y="192"/>
                    <a:pt x="704" y="192"/>
                  </a:cubicBezTo>
                  <a:cubicBezTo>
                    <a:pt x="700" y="192"/>
                    <a:pt x="700" y="192"/>
                    <a:pt x="700" y="192"/>
                  </a:cubicBezTo>
                  <a:lnTo>
                    <a:pt x="700" y="215"/>
                  </a:lnTo>
                  <a:close/>
                  <a:moveTo>
                    <a:pt x="183" y="127"/>
                  </a:moveTo>
                  <a:cubicBezTo>
                    <a:pt x="182" y="126"/>
                    <a:pt x="181" y="126"/>
                    <a:pt x="180" y="127"/>
                  </a:cubicBezTo>
                  <a:cubicBezTo>
                    <a:pt x="169" y="138"/>
                    <a:pt x="169" y="138"/>
                    <a:pt x="169" y="138"/>
                  </a:cubicBezTo>
                  <a:cubicBezTo>
                    <a:pt x="169" y="138"/>
                    <a:pt x="168" y="139"/>
                    <a:pt x="168" y="140"/>
                  </a:cubicBezTo>
                  <a:cubicBezTo>
                    <a:pt x="168" y="140"/>
                    <a:pt x="169" y="141"/>
                    <a:pt x="169" y="141"/>
                  </a:cubicBezTo>
                  <a:cubicBezTo>
                    <a:pt x="180" y="152"/>
                    <a:pt x="180" y="152"/>
                    <a:pt x="180" y="152"/>
                  </a:cubicBezTo>
                  <a:cubicBezTo>
                    <a:pt x="180" y="152"/>
                    <a:pt x="181" y="153"/>
                    <a:pt x="182" y="153"/>
                  </a:cubicBezTo>
                  <a:cubicBezTo>
                    <a:pt x="182" y="153"/>
                    <a:pt x="183" y="152"/>
                    <a:pt x="183" y="152"/>
                  </a:cubicBezTo>
                  <a:cubicBezTo>
                    <a:pt x="194" y="141"/>
                    <a:pt x="194" y="141"/>
                    <a:pt x="194" y="141"/>
                  </a:cubicBezTo>
                  <a:cubicBezTo>
                    <a:pt x="195" y="140"/>
                    <a:pt x="195" y="139"/>
                    <a:pt x="194" y="138"/>
                  </a:cubicBezTo>
                  <a:lnTo>
                    <a:pt x="183" y="127"/>
                  </a:lnTo>
                  <a:close/>
                  <a:moveTo>
                    <a:pt x="656" y="191"/>
                  </a:moveTo>
                  <a:cubicBezTo>
                    <a:pt x="649" y="191"/>
                    <a:pt x="644" y="196"/>
                    <a:pt x="644" y="204"/>
                  </a:cubicBezTo>
                  <a:cubicBezTo>
                    <a:pt x="644" y="211"/>
                    <a:pt x="649" y="216"/>
                    <a:pt x="656" y="216"/>
                  </a:cubicBezTo>
                  <a:cubicBezTo>
                    <a:pt x="663" y="216"/>
                    <a:pt x="668" y="211"/>
                    <a:pt x="668" y="204"/>
                  </a:cubicBezTo>
                  <a:cubicBezTo>
                    <a:pt x="668" y="196"/>
                    <a:pt x="663" y="191"/>
                    <a:pt x="656" y="191"/>
                  </a:cubicBezTo>
                  <a:close/>
                  <a:moveTo>
                    <a:pt x="656" y="213"/>
                  </a:moveTo>
                  <a:cubicBezTo>
                    <a:pt x="651" y="213"/>
                    <a:pt x="648" y="209"/>
                    <a:pt x="648" y="204"/>
                  </a:cubicBezTo>
                  <a:cubicBezTo>
                    <a:pt x="648" y="198"/>
                    <a:pt x="651" y="194"/>
                    <a:pt x="656" y="194"/>
                  </a:cubicBezTo>
                  <a:cubicBezTo>
                    <a:pt x="660" y="194"/>
                    <a:pt x="664" y="198"/>
                    <a:pt x="664" y="204"/>
                  </a:cubicBezTo>
                  <a:cubicBezTo>
                    <a:pt x="664" y="209"/>
                    <a:pt x="660" y="213"/>
                    <a:pt x="656" y="213"/>
                  </a:cubicBezTo>
                  <a:close/>
                  <a:moveTo>
                    <a:pt x="580" y="215"/>
                  </a:moveTo>
                  <a:cubicBezTo>
                    <a:pt x="603" y="215"/>
                    <a:pt x="603" y="215"/>
                    <a:pt x="603" y="215"/>
                  </a:cubicBezTo>
                  <a:cubicBezTo>
                    <a:pt x="603" y="212"/>
                    <a:pt x="603" y="212"/>
                    <a:pt x="603" y="212"/>
                  </a:cubicBezTo>
                  <a:cubicBezTo>
                    <a:pt x="584" y="212"/>
                    <a:pt x="584" y="212"/>
                    <a:pt x="584" y="212"/>
                  </a:cubicBezTo>
                  <a:cubicBezTo>
                    <a:pt x="584" y="200"/>
                    <a:pt x="584" y="200"/>
                    <a:pt x="584" y="200"/>
                  </a:cubicBezTo>
                  <a:cubicBezTo>
                    <a:pt x="601" y="200"/>
                    <a:pt x="601" y="200"/>
                    <a:pt x="601" y="200"/>
                  </a:cubicBezTo>
                  <a:cubicBezTo>
                    <a:pt x="601" y="197"/>
                    <a:pt x="601" y="197"/>
                    <a:pt x="601" y="197"/>
                  </a:cubicBezTo>
                  <a:cubicBezTo>
                    <a:pt x="584" y="197"/>
                    <a:pt x="584" y="197"/>
                    <a:pt x="584" y="197"/>
                  </a:cubicBezTo>
                  <a:cubicBezTo>
                    <a:pt x="584" y="185"/>
                    <a:pt x="584" y="185"/>
                    <a:pt x="584" y="185"/>
                  </a:cubicBezTo>
                  <a:cubicBezTo>
                    <a:pt x="603" y="185"/>
                    <a:pt x="603" y="185"/>
                    <a:pt x="603" y="185"/>
                  </a:cubicBezTo>
                  <a:cubicBezTo>
                    <a:pt x="603" y="182"/>
                    <a:pt x="603" y="182"/>
                    <a:pt x="603" y="182"/>
                  </a:cubicBezTo>
                  <a:cubicBezTo>
                    <a:pt x="580" y="182"/>
                    <a:pt x="580" y="182"/>
                    <a:pt x="580" y="182"/>
                  </a:cubicBezTo>
                  <a:lnTo>
                    <a:pt x="580" y="215"/>
                  </a:lnTo>
                  <a:close/>
                  <a:moveTo>
                    <a:pt x="41" y="108"/>
                  </a:moveTo>
                  <a:cubicBezTo>
                    <a:pt x="37" y="105"/>
                    <a:pt x="31" y="105"/>
                    <a:pt x="27" y="108"/>
                  </a:cubicBezTo>
                  <a:cubicBezTo>
                    <a:pt x="3" y="133"/>
                    <a:pt x="3" y="133"/>
                    <a:pt x="3" y="133"/>
                  </a:cubicBezTo>
                  <a:cubicBezTo>
                    <a:pt x="1" y="135"/>
                    <a:pt x="0" y="137"/>
                    <a:pt x="0" y="140"/>
                  </a:cubicBezTo>
                  <a:cubicBezTo>
                    <a:pt x="0" y="142"/>
                    <a:pt x="1" y="145"/>
                    <a:pt x="3" y="147"/>
                  </a:cubicBezTo>
                  <a:cubicBezTo>
                    <a:pt x="20" y="164"/>
                    <a:pt x="20" y="164"/>
                    <a:pt x="20" y="164"/>
                  </a:cubicBezTo>
                  <a:cubicBezTo>
                    <a:pt x="13" y="171"/>
                    <a:pt x="13" y="171"/>
                    <a:pt x="13" y="171"/>
                  </a:cubicBezTo>
                  <a:cubicBezTo>
                    <a:pt x="10" y="175"/>
                    <a:pt x="10" y="181"/>
                    <a:pt x="13" y="185"/>
                  </a:cubicBezTo>
                  <a:cubicBezTo>
                    <a:pt x="15" y="187"/>
                    <a:pt x="18" y="188"/>
                    <a:pt x="21" y="188"/>
                  </a:cubicBezTo>
                  <a:cubicBezTo>
                    <a:pt x="23" y="188"/>
                    <a:pt x="26" y="187"/>
                    <a:pt x="28" y="185"/>
                  </a:cubicBezTo>
                  <a:cubicBezTo>
                    <a:pt x="41" y="171"/>
                    <a:pt x="41" y="171"/>
                    <a:pt x="41" y="171"/>
                  </a:cubicBezTo>
                  <a:cubicBezTo>
                    <a:pt x="41" y="171"/>
                    <a:pt x="41" y="171"/>
                    <a:pt x="41" y="171"/>
                  </a:cubicBezTo>
                  <a:cubicBezTo>
                    <a:pt x="66" y="147"/>
                    <a:pt x="66" y="147"/>
                    <a:pt x="66" y="147"/>
                  </a:cubicBezTo>
                  <a:cubicBezTo>
                    <a:pt x="67" y="145"/>
                    <a:pt x="68" y="142"/>
                    <a:pt x="68" y="140"/>
                  </a:cubicBezTo>
                  <a:cubicBezTo>
                    <a:pt x="68" y="137"/>
                    <a:pt x="67" y="135"/>
                    <a:pt x="66" y="133"/>
                  </a:cubicBezTo>
                  <a:lnTo>
                    <a:pt x="41" y="108"/>
                  </a:lnTo>
                  <a:close/>
                  <a:moveTo>
                    <a:pt x="47" y="141"/>
                  </a:moveTo>
                  <a:cubicBezTo>
                    <a:pt x="36" y="152"/>
                    <a:pt x="36" y="152"/>
                    <a:pt x="36" y="152"/>
                  </a:cubicBezTo>
                  <a:cubicBezTo>
                    <a:pt x="36" y="152"/>
                    <a:pt x="35" y="152"/>
                    <a:pt x="34" y="152"/>
                  </a:cubicBezTo>
                  <a:cubicBezTo>
                    <a:pt x="34" y="152"/>
                    <a:pt x="33" y="152"/>
                    <a:pt x="32" y="152"/>
                  </a:cubicBezTo>
                  <a:cubicBezTo>
                    <a:pt x="22" y="141"/>
                    <a:pt x="22" y="141"/>
                    <a:pt x="22" y="141"/>
                  </a:cubicBezTo>
                  <a:cubicBezTo>
                    <a:pt x="21" y="141"/>
                    <a:pt x="21" y="140"/>
                    <a:pt x="21" y="139"/>
                  </a:cubicBezTo>
                  <a:cubicBezTo>
                    <a:pt x="21" y="139"/>
                    <a:pt x="21" y="138"/>
                    <a:pt x="22" y="137"/>
                  </a:cubicBezTo>
                  <a:cubicBezTo>
                    <a:pt x="32" y="127"/>
                    <a:pt x="32" y="127"/>
                    <a:pt x="32" y="127"/>
                  </a:cubicBezTo>
                  <a:cubicBezTo>
                    <a:pt x="33" y="126"/>
                    <a:pt x="35" y="126"/>
                    <a:pt x="36" y="127"/>
                  </a:cubicBezTo>
                  <a:cubicBezTo>
                    <a:pt x="47" y="137"/>
                    <a:pt x="47" y="137"/>
                    <a:pt x="47" y="137"/>
                  </a:cubicBezTo>
                  <a:cubicBezTo>
                    <a:pt x="48" y="139"/>
                    <a:pt x="48" y="140"/>
                    <a:pt x="47" y="141"/>
                  </a:cubicBezTo>
                  <a:close/>
                  <a:moveTo>
                    <a:pt x="27" y="91"/>
                  </a:moveTo>
                  <a:cubicBezTo>
                    <a:pt x="29" y="93"/>
                    <a:pt x="32" y="94"/>
                    <a:pt x="34" y="94"/>
                  </a:cubicBezTo>
                  <a:cubicBezTo>
                    <a:pt x="37" y="94"/>
                    <a:pt x="39" y="93"/>
                    <a:pt x="41" y="91"/>
                  </a:cubicBezTo>
                  <a:cubicBezTo>
                    <a:pt x="53" y="80"/>
                    <a:pt x="53" y="80"/>
                    <a:pt x="53" y="80"/>
                  </a:cubicBezTo>
                  <a:cubicBezTo>
                    <a:pt x="55" y="78"/>
                    <a:pt x="56" y="75"/>
                    <a:pt x="56" y="73"/>
                  </a:cubicBezTo>
                  <a:cubicBezTo>
                    <a:pt x="56" y="70"/>
                    <a:pt x="55" y="68"/>
                    <a:pt x="53" y="66"/>
                  </a:cubicBezTo>
                  <a:cubicBezTo>
                    <a:pt x="41" y="54"/>
                    <a:pt x="41" y="54"/>
                    <a:pt x="41" y="54"/>
                  </a:cubicBezTo>
                  <a:cubicBezTo>
                    <a:pt x="39" y="52"/>
                    <a:pt x="37" y="51"/>
                    <a:pt x="34" y="51"/>
                  </a:cubicBezTo>
                  <a:cubicBezTo>
                    <a:pt x="32" y="51"/>
                    <a:pt x="29" y="52"/>
                    <a:pt x="27" y="54"/>
                  </a:cubicBezTo>
                  <a:cubicBezTo>
                    <a:pt x="16" y="66"/>
                    <a:pt x="16" y="66"/>
                    <a:pt x="16" y="66"/>
                  </a:cubicBezTo>
                  <a:cubicBezTo>
                    <a:pt x="14" y="68"/>
                    <a:pt x="13" y="70"/>
                    <a:pt x="13" y="73"/>
                  </a:cubicBezTo>
                  <a:cubicBezTo>
                    <a:pt x="13" y="75"/>
                    <a:pt x="14" y="78"/>
                    <a:pt x="16" y="80"/>
                  </a:cubicBezTo>
                  <a:lnTo>
                    <a:pt x="27" y="91"/>
                  </a:lnTo>
                  <a:close/>
                  <a:moveTo>
                    <a:pt x="728" y="111"/>
                  </a:moveTo>
                  <a:cubicBezTo>
                    <a:pt x="728" y="79"/>
                    <a:pt x="698" y="73"/>
                    <a:pt x="674" y="67"/>
                  </a:cubicBezTo>
                  <a:cubicBezTo>
                    <a:pt x="654" y="62"/>
                    <a:pt x="635" y="58"/>
                    <a:pt x="635" y="41"/>
                  </a:cubicBezTo>
                  <a:cubicBezTo>
                    <a:pt x="635" y="27"/>
                    <a:pt x="648" y="15"/>
                    <a:pt x="670" y="15"/>
                  </a:cubicBezTo>
                  <a:cubicBezTo>
                    <a:pt x="691" y="15"/>
                    <a:pt x="708" y="23"/>
                    <a:pt x="718" y="32"/>
                  </a:cubicBezTo>
                  <a:cubicBezTo>
                    <a:pt x="723" y="32"/>
                    <a:pt x="723" y="32"/>
                    <a:pt x="723" y="32"/>
                  </a:cubicBezTo>
                  <a:cubicBezTo>
                    <a:pt x="723" y="16"/>
                    <a:pt x="723" y="16"/>
                    <a:pt x="723" y="16"/>
                  </a:cubicBezTo>
                  <a:cubicBezTo>
                    <a:pt x="714" y="8"/>
                    <a:pt x="695" y="0"/>
                    <a:pt x="674" y="0"/>
                  </a:cubicBezTo>
                  <a:cubicBezTo>
                    <a:pt x="638" y="0"/>
                    <a:pt x="617" y="18"/>
                    <a:pt x="617" y="41"/>
                  </a:cubicBezTo>
                  <a:cubicBezTo>
                    <a:pt x="617" y="72"/>
                    <a:pt x="647" y="77"/>
                    <a:pt x="672" y="83"/>
                  </a:cubicBezTo>
                  <a:cubicBezTo>
                    <a:pt x="691" y="88"/>
                    <a:pt x="711" y="93"/>
                    <a:pt x="711" y="111"/>
                  </a:cubicBezTo>
                  <a:cubicBezTo>
                    <a:pt x="711" y="121"/>
                    <a:pt x="699" y="134"/>
                    <a:pt x="675" y="134"/>
                  </a:cubicBezTo>
                  <a:cubicBezTo>
                    <a:pt x="657" y="134"/>
                    <a:pt x="633" y="124"/>
                    <a:pt x="620" y="110"/>
                  </a:cubicBezTo>
                  <a:cubicBezTo>
                    <a:pt x="615" y="110"/>
                    <a:pt x="615" y="110"/>
                    <a:pt x="615" y="110"/>
                  </a:cubicBezTo>
                  <a:cubicBezTo>
                    <a:pt x="615" y="130"/>
                    <a:pt x="615" y="130"/>
                    <a:pt x="615" y="130"/>
                  </a:cubicBezTo>
                  <a:cubicBezTo>
                    <a:pt x="633" y="144"/>
                    <a:pt x="652" y="150"/>
                    <a:pt x="675" y="150"/>
                  </a:cubicBezTo>
                  <a:cubicBezTo>
                    <a:pt x="709" y="150"/>
                    <a:pt x="728" y="132"/>
                    <a:pt x="728" y="111"/>
                  </a:cubicBezTo>
                  <a:close/>
                  <a:moveTo>
                    <a:pt x="718" y="191"/>
                  </a:moveTo>
                  <a:cubicBezTo>
                    <a:pt x="714" y="191"/>
                    <a:pt x="712" y="193"/>
                    <a:pt x="710" y="194"/>
                  </a:cubicBezTo>
                  <a:cubicBezTo>
                    <a:pt x="710" y="198"/>
                    <a:pt x="710" y="198"/>
                    <a:pt x="710" y="198"/>
                  </a:cubicBezTo>
                  <a:cubicBezTo>
                    <a:pt x="710" y="198"/>
                    <a:pt x="710" y="198"/>
                    <a:pt x="710" y="198"/>
                  </a:cubicBezTo>
                  <a:cubicBezTo>
                    <a:pt x="713" y="196"/>
                    <a:pt x="715" y="195"/>
                    <a:pt x="718" y="195"/>
                  </a:cubicBezTo>
                  <a:cubicBezTo>
                    <a:pt x="721" y="195"/>
                    <a:pt x="723" y="197"/>
                    <a:pt x="724" y="199"/>
                  </a:cubicBezTo>
                  <a:cubicBezTo>
                    <a:pt x="724" y="200"/>
                    <a:pt x="724" y="200"/>
                    <a:pt x="724" y="200"/>
                  </a:cubicBezTo>
                  <a:cubicBezTo>
                    <a:pt x="722" y="200"/>
                    <a:pt x="719" y="201"/>
                    <a:pt x="717" y="201"/>
                  </a:cubicBezTo>
                  <a:cubicBezTo>
                    <a:pt x="712" y="202"/>
                    <a:pt x="708" y="204"/>
                    <a:pt x="708" y="209"/>
                  </a:cubicBezTo>
                  <a:cubicBezTo>
                    <a:pt x="708" y="213"/>
                    <a:pt x="711" y="216"/>
                    <a:pt x="716" y="216"/>
                  </a:cubicBezTo>
                  <a:cubicBezTo>
                    <a:pt x="719" y="216"/>
                    <a:pt x="722" y="215"/>
                    <a:pt x="724" y="212"/>
                  </a:cubicBezTo>
                  <a:cubicBezTo>
                    <a:pt x="724" y="212"/>
                    <a:pt x="724" y="212"/>
                    <a:pt x="724" y="212"/>
                  </a:cubicBezTo>
                  <a:cubicBezTo>
                    <a:pt x="724" y="215"/>
                    <a:pt x="724" y="215"/>
                    <a:pt x="724" y="215"/>
                  </a:cubicBezTo>
                  <a:cubicBezTo>
                    <a:pt x="728" y="215"/>
                    <a:pt x="728" y="215"/>
                    <a:pt x="728" y="215"/>
                  </a:cubicBezTo>
                  <a:cubicBezTo>
                    <a:pt x="728" y="210"/>
                    <a:pt x="728" y="206"/>
                    <a:pt x="728" y="201"/>
                  </a:cubicBezTo>
                  <a:cubicBezTo>
                    <a:pt x="728" y="195"/>
                    <a:pt x="724" y="191"/>
                    <a:pt x="718" y="191"/>
                  </a:cubicBezTo>
                  <a:close/>
                  <a:moveTo>
                    <a:pt x="724" y="208"/>
                  </a:moveTo>
                  <a:cubicBezTo>
                    <a:pt x="724" y="208"/>
                    <a:pt x="724" y="208"/>
                    <a:pt x="724" y="208"/>
                  </a:cubicBezTo>
                  <a:cubicBezTo>
                    <a:pt x="724" y="211"/>
                    <a:pt x="720" y="213"/>
                    <a:pt x="718" y="213"/>
                  </a:cubicBezTo>
                  <a:cubicBezTo>
                    <a:pt x="714" y="213"/>
                    <a:pt x="712" y="211"/>
                    <a:pt x="712" y="209"/>
                  </a:cubicBezTo>
                  <a:cubicBezTo>
                    <a:pt x="712" y="206"/>
                    <a:pt x="714" y="205"/>
                    <a:pt x="718" y="204"/>
                  </a:cubicBezTo>
                  <a:cubicBezTo>
                    <a:pt x="720" y="204"/>
                    <a:pt x="722" y="203"/>
                    <a:pt x="724" y="203"/>
                  </a:cubicBezTo>
                  <a:lnTo>
                    <a:pt x="724" y="208"/>
                  </a:lnTo>
                  <a:close/>
                  <a:moveTo>
                    <a:pt x="700" y="186"/>
                  </a:moveTo>
                  <a:cubicBezTo>
                    <a:pt x="704" y="186"/>
                    <a:pt x="704" y="186"/>
                    <a:pt x="704" y="186"/>
                  </a:cubicBezTo>
                  <a:cubicBezTo>
                    <a:pt x="704" y="181"/>
                    <a:pt x="704" y="181"/>
                    <a:pt x="704" y="181"/>
                  </a:cubicBezTo>
                  <a:cubicBezTo>
                    <a:pt x="700" y="181"/>
                    <a:pt x="700" y="181"/>
                    <a:pt x="700" y="181"/>
                  </a:cubicBezTo>
                  <a:lnTo>
                    <a:pt x="700" y="186"/>
                  </a:lnTo>
                  <a:close/>
                  <a:moveTo>
                    <a:pt x="180" y="85"/>
                  </a:moveTo>
                  <a:cubicBezTo>
                    <a:pt x="180" y="86"/>
                    <a:pt x="181" y="86"/>
                    <a:pt x="182" y="86"/>
                  </a:cubicBezTo>
                  <a:cubicBezTo>
                    <a:pt x="182" y="86"/>
                    <a:pt x="183" y="86"/>
                    <a:pt x="183" y="85"/>
                  </a:cubicBezTo>
                  <a:cubicBezTo>
                    <a:pt x="194" y="75"/>
                    <a:pt x="194" y="75"/>
                    <a:pt x="194" y="75"/>
                  </a:cubicBezTo>
                  <a:cubicBezTo>
                    <a:pt x="195" y="74"/>
                    <a:pt x="195" y="72"/>
                    <a:pt x="194" y="71"/>
                  </a:cubicBezTo>
                  <a:cubicBezTo>
                    <a:pt x="183" y="61"/>
                    <a:pt x="183" y="61"/>
                    <a:pt x="183" y="61"/>
                  </a:cubicBezTo>
                  <a:cubicBezTo>
                    <a:pt x="183" y="60"/>
                    <a:pt x="182" y="60"/>
                    <a:pt x="182" y="60"/>
                  </a:cubicBezTo>
                  <a:cubicBezTo>
                    <a:pt x="181" y="60"/>
                    <a:pt x="180" y="60"/>
                    <a:pt x="180" y="61"/>
                  </a:cubicBezTo>
                  <a:cubicBezTo>
                    <a:pt x="169" y="71"/>
                    <a:pt x="169" y="71"/>
                    <a:pt x="169" y="71"/>
                  </a:cubicBezTo>
                  <a:cubicBezTo>
                    <a:pt x="169" y="72"/>
                    <a:pt x="168" y="72"/>
                    <a:pt x="168" y="73"/>
                  </a:cubicBezTo>
                  <a:cubicBezTo>
                    <a:pt x="168" y="74"/>
                    <a:pt x="169" y="75"/>
                    <a:pt x="169" y="75"/>
                  </a:cubicBezTo>
                  <a:lnTo>
                    <a:pt x="180" y="85"/>
                  </a:lnTo>
                  <a:close/>
                  <a:moveTo>
                    <a:pt x="685" y="192"/>
                  </a:moveTo>
                  <a:cubicBezTo>
                    <a:pt x="682" y="192"/>
                    <a:pt x="678" y="193"/>
                    <a:pt x="677" y="196"/>
                  </a:cubicBezTo>
                  <a:cubicBezTo>
                    <a:pt x="676" y="196"/>
                    <a:pt x="676" y="196"/>
                    <a:pt x="676" y="196"/>
                  </a:cubicBezTo>
                  <a:cubicBezTo>
                    <a:pt x="676" y="192"/>
                    <a:pt x="676" y="192"/>
                    <a:pt x="676" y="192"/>
                  </a:cubicBezTo>
                  <a:cubicBezTo>
                    <a:pt x="673" y="192"/>
                    <a:pt x="673" y="192"/>
                    <a:pt x="673" y="192"/>
                  </a:cubicBezTo>
                  <a:cubicBezTo>
                    <a:pt x="673" y="215"/>
                    <a:pt x="673" y="215"/>
                    <a:pt x="673" y="215"/>
                  </a:cubicBezTo>
                  <a:cubicBezTo>
                    <a:pt x="677" y="215"/>
                    <a:pt x="677" y="215"/>
                    <a:pt x="677" y="215"/>
                  </a:cubicBezTo>
                  <a:cubicBezTo>
                    <a:pt x="677" y="200"/>
                    <a:pt x="677" y="200"/>
                    <a:pt x="677" y="200"/>
                  </a:cubicBezTo>
                  <a:cubicBezTo>
                    <a:pt x="677" y="197"/>
                    <a:pt x="681" y="195"/>
                    <a:pt x="684" y="195"/>
                  </a:cubicBezTo>
                  <a:cubicBezTo>
                    <a:pt x="687" y="195"/>
                    <a:pt x="690" y="197"/>
                    <a:pt x="690" y="201"/>
                  </a:cubicBezTo>
                  <a:cubicBezTo>
                    <a:pt x="690" y="215"/>
                    <a:pt x="690" y="215"/>
                    <a:pt x="690" y="215"/>
                  </a:cubicBezTo>
                  <a:cubicBezTo>
                    <a:pt x="694" y="215"/>
                    <a:pt x="694" y="215"/>
                    <a:pt x="694" y="215"/>
                  </a:cubicBezTo>
                  <a:cubicBezTo>
                    <a:pt x="694" y="200"/>
                    <a:pt x="694" y="200"/>
                    <a:pt x="694" y="200"/>
                  </a:cubicBezTo>
                  <a:cubicBezTo>
                    <a:pt x="694" y="194"/>
                    <a:pt x="690" y="192"/>
                    <a:pt x="685" y="192"/>
                  </a:cubicBezTo>
                  <a:close/>
                  <a:moveTo>
                    <a:pt x="501" y="196"/>
                  </a:moveTo>
                  <a:cubicBezTo>
                    <a:pt x="500" y="196"/>
                    <a:pt x="500" y="196"/>
                    <a:pt x="500" y="196"/>
                  </a:cubicBezTo>
                  <a:cubicBezTo>
                    <a:pt x="500" y="192"/>
                    <a:pt x="500" y="192"/>
                    <a:pt x="500" y="192"/>
                  </a:cubicBezTo>
                  <a:cubicBezTo>
                    <a:pt x="496" y="192"/>
                    <a:pt x="496" y="192"/>
                    <a:pt x="496" y="192"/>
                  </a:cubicBezTo>
                  <a:cubicBezTo>
                    <a:pt x="496" y="215"/>
                    <a:pt x="496" y="215"/>
                    <a:pt x="496" y="215"/>
                  </a:cubicBezTo>
                  <a:cubicBezTo>
                    <a:pt x="500" y="215"/>
                    <a:pt x="500" y="215"/>
                    <a:pt x="500" y="215"/>
                  </a:cubicBezTo>
                  <a:cubicBezTo>
                    <a:pt x="500" y="202"/>
                    <a:pt x="500" y="202"/>
                    <a:pt x="500" y="202"/>
                  </a:cubicBezTo>
                  <a:cubicBezTo>
                    <a:pt x="501" y="198"/>
                    <a:pt x="503" y="195"/>
                    <a:pt x="506" y="195"/>
                  </a:cubicBezTo>
                  <a:cubicBezTo>
                    <a:pt x="509" y="195"/>
                    <a:pt x="509" y="195"/>
                    <a:pt x="509" y="195"/>
                  </a:cubicBezTo>
                  <a:cubicBezTo>
                    <a:pt x="509" y="192"/>
                    <a:pt x="509" y="192"/>
                    <a:pt x="509" y="192"/>
                  </a:cubicBezTo>
                  <a:cubicBezTo>
                    <a:pt x="506" y="192"/>
                    <a:pt x="506" y="192"/>
                    <a:pt x="506" y="192"/>
                  </a:cubicBezTo>
                  <a:cubicBezTo>
                    <a:pt x="503" y="192"/>
                    <a:pt x="501" y="193"/>
                    <a:pt x="501" y="196"/>
                  </a:cubicBezTo>
                  <a:close/>
                  <a:moveTo>
                    <a:pt x="513" y="215"/>
                  </a:moveTo>
                  <a:cubicBezTo>
                    <a:pt x="517" y="215"/>
                    <a:pt x="517" y="215"/>
                    <a:pt x="517" y="215"/>
                  </a:cubicBezTo>
                  <a:cubicBezTo>
                    <a:pt x="517" y="192"/>
                    <a:pt x="517" y="192"/>
                    <a:pt x="517" y="192"/>
                  </a:cubicBezTo>
                  <a:cubicBezTo>
                    <a:pt x="513" y="192"/>
                    <a:pt x="513" y="192"/>
                    <a:pt x="513" y="192"/>
                  </a:cubicBezTo>
                  <a:lnTo>
                    <a:pt x="513" y="215"/>
                  </a:lnTo>
                  <a:close/>
                  <a:moveTo>
                    <a:pt x="525" y="2"/>
                  </a:moveTo>
                  <a:cubicBezTo>
                    <a:pt x="472" y="142"/>
                    <a:pt x="472" y="142"/>
                    <a:pt x="472" y="142"/>
                  </a:cubicBezTo>
                  <a:cubicBezTo>
                    <a:pt x="472" y="147"/>
                    <a:pt x="472" y="147"/>
                    <a:pt x="472" y="147"/>
                  </a:cubicBezTo>
                  <a:cubicBezTo>
                    <a:pt x="487" y="147"/>
                    <a:pt x="487" y="147"/>
                    <a:pt x="487" y="147"/>
                  </a:cubicBezTo>
                  <a:cubicBezTo>
                    <a:pt x="506" y="95"/>
                    <a:pt x="506" y="95"/>
                    <a:pt x="506" y="95"/>
                  </a:cubicBezTo>
                  <a:cubicBezTo>
                    <a:pt x="569" y="95"/>
                    <a:pt x="569" y="95"/>
                    <a:pt x="569" y="95"/>
                  </a:cubicBezTo>
                  <a:cubicBezTo>
                    <a:pt x="589" y="147"/>
                    <a:pt x="589" y="147"/>
                    <a:pt x="589" y="147"/>
                  </a:cubicBezTo>
                  <a:cubicBezTo>
                    <a:pt x="606" y="147"/>
                    <a:pt x="606" y="147"/>
                    <a:pt x="606" y="147"/>
                  </a:cubicBezTo>
                  <a:cubicBezTo>
                    <a:pt x="606" y="142"/>
                    <a:pt x="606" y="142"/>
                    <a:pt x="606" y="142"/>
                  </a:cubicBezTo>
                  <a:cubicBezTo>
                    <a:pt x="551" y="2"/>
                    <a:pt x="551" y="2"/>
                    <a:pt x="551" y="2"/>
                  </a:cubicBezTo>
                  <a:lnTo>
                    <a:pt x="525" y="2"/>
                  </a:lnTo>
                  <a:close/>
                  <a:moveTo>
                    <a:pt x="512" y="81"/>
                  </a:moveTo>
                  <a:cubicBezTo>
                    <a:pt x="534" y="23"/>
                    <a:pt x="534" y="23"/>
                    <a:pt x="534" y="23"/>
                  </a:cubicBezTo>
                  <a:cubicBezTo>
                    <a:pt x="537" y="14"/>
                    <a:pt x="537" y="14"/>
                    <a:pt x="537" y="14"/>
                  </a:cubicBezTo>
                  <a:cubicBezTo>
                    <a:pt x="537" y="14"/>
                    <a:pt x="537" y="14"/>
                    <a:pt x="537" y="14"/>
                  </a:cubicBezTo>
                  <a:cubicBezTo>
                    <a:pt x="540" y="23"/>
                    <a:pt x="540" y="23"/>
                    <a:pt x="540" y="23"/>
                  </a:cubicBezTo>
                  <a:cubicBezTo>
                    <a:pt x="563" y="81"/>
                    <a:pt x="563" y="81"/>
                    <a:pt x="563" y="81"/>
                  </a:cubicBezTo>
                  <a:lnTo>
                    <a:pt x="512" y="81"/>
                  </a:lnTo>
                  <a:close/>
                  <a:moveTo>
                    <a:pt x="480" y="191"/>
                  </a:moveTo>
                  <a:cubicBezTo>
                    <a:pt x="477" y="191"/>
                    <a:pt x="474" y="193"/>
                    <a:pt x="473" y="195"/>
                  </a:cubicBezTo>
                  <a:cubicBezTo>
                    <a:pt x="473" y="195"/>
                    <a:pt x="473" y="195"/>
                    <a:pt x="473" y="195"/>
                  </a:cubicBezTo>
                  <a:cubicBezTo>
                    <a:pt x="473" y="192"/>
                    <a:pt x="473" y="192"/>
                    <a:pt x="473" y="192"/>
                  </a:cubicBezTo>
                  <a:cubicBezTo>
                    <a:pt x="469" y="192"/>
                    <a:pt x="469" y="192"/>
                    <a:pt x="469" y="192"/>
                  </a:cubicBezTo>
                  <a:cubicBezTo>
                    <a:pt x="469" y="225"/>
                    <a:pt x="469" y="225"/>
                    <a:pt x="469" y="225"/>
                  </a:cubicBezTo>
                  <a:cubicBezTo>
                    <a:pt x="473" y="225"/>
                    <a:pt x="473" y="225"/>
                    <a:pt x="473" y="225"/>
                  </a:cubicBezTo>
                  <a:cubicBezTo>
                    <a:pt x="473" y="212"/>
                    <a:pt x="473" y="212"/>
                    <a:pt x="473" y="212"/>
                  </a:cubicBezTo>
                  <a:cubicBezTo>
                    <a:pt x="473" y="212"/>
                    <a:pt x="473" y="212"/>
                    <a:pt x="473" y="212"/>
                  </a:cubicBezTo>
                  <a:cubicBezTo>
                    <a:pt x="474" y="214"/>
                    <a:pt x="477" y="216"/>
                    <a:pt x="480" y="216"/>
                  </a:cubicBezTo>
                  <a:cubicBezTo>
                    <a:pt x="486" y="216"/>
                    <a:pt x="491" y="211"/>
                    <a:pt x="491" y="203"/>
                  </a:cubicBezTo>
                  <a:cubicBezTo>
                    <a:pt x="491" y="196"/>
                    <a:pt x="487" y="191"/>
                    <a:pt x="480" y="191"/>
                  </a:cubicBezTo>
                  <a:close/>
                  <a:moveTo>
                    <a:pt x="479" y="212"/>
                  </a:moveTo>
                  <a:cubicBezTo>
                    <a:pt x="476" y="212"/>
                    <a:pt x="473" y="211"/>
                    <a:pt x="473" y="208"/>
                  </a:cubicBezTo>
                  <a:cubicBezTo>
                    <a:pt x="473" y="201"/>
                    <a:pt x="473" y="201"/>
                    <a:pt x="473" y="201"/>
                  </a:cubicBezTo>
                  <a:cubicBezTo>
                    <a:pt x="473" y="197"/>
                    <a:pt x="476" y="195"/>
                    <a:pt x="479" y="195"/>
                  </a:cubicBezTo>
                  <a:cubicBezTo>
                    <a:pt x="484" y="195"/>
                    <a:pt x="488" y="198"/>
                    <a:pt x="488" y="203"/>
                  </a:cubicBezTo>
                  <a:cubicBezTo>
                    <a:pt x="488" y="209"/>
                    <a:pt x="484" y="212"/>
                    <a:pt x="479" y="212"/>
                  </a:cubicBezTo>
                  <a:close/>
                  <a:moveTo>
                    <a:pt x="513" y="186"/>
                  </a:moveTo>
                  <a:cubicBezTo>
                    <a:pt x="517" y="186"/>
                    <a:pt x="517" y="186"/>
                    <a:pt x="517" y="186"/>
                  </a:cubicBezTo>
                  <a:cubicBezTo>
                    <a:pt x="517" y="181"/>
                    <a:pt x="517" y="181"/>
                    <a:pt x="517" y="181"/>
                  </a:cubicBezTo>
                  <a:cubicBezTo>
                    <a:pt x="513" y="181"/>
                    <a:pt x="513" y="181"/>
                    <a:pt x="513" y="181"/>
                  </a:cubicBezTo>
                  <a:lnTo>
                    <a:pt x="513" y="186"/>
                  </a:lnTo>
                  <a:close/>
                  <a:moveTo>
                    <a:pt x="566" y="204"/>
                  </a:moveTo>
                  <a:cubicBezTo>
                    <a:pt x="566" y="197"/>
                    <a:pt x="563" y="191"/>
                    <a:pt x="555" y="191"/>
                  </a:cubicBezTo>
                  <a:cubicBezTo>
                    <a:pt x="548" y="191"/>
                    <a:pt x="544" y="197"/>
                    <a:pt x="544" y="203"/>
                  </a:cubicBezTo>
                  <a:cubicBezTo>
                    <a:pt x="544" y="212"/>
                    <a:pt x="549" y="216"/>
                    <a:pt x="557" y="216"/>
                  </a:cubicBezTo>
                  <a:cubicBezTo>
                    <a:pt x="559" y="216"/>
                    <a:pt x="563" y="215"/>
                    <a:pt x="565" y="213"/>
                  </a:cubicBezTo>
                  <a:cubicBezTo>
                    <a:pt x="565" y="210"/>
                    <a:pt x="565" y="210"/>
                    <a:pt x="565" y="210"/>
                  </a:cubicBezTo>
                  <a:cubicBezTo>
                    <a:pt x="564" y="210"/>
                    <a:pt x="564" y="210"/>
                    <a:pt x="564" y="210"/>
                  </a:cubicBezTo>
                  <a:cubicBezTo>
                    <a:pt x="562" y="212"/>
                    <a:pt x="559" y="213"/>
                    <a:pt x="557" y="213"/>
                  </a:cubicBezTo>
                  <a:cubicBezTo>
                    <a:pt x="552" y="213"/>
                    <a:pt x="550" y="211"/>
                    <a:pt x="549" y="208"/>
                  </a:cubicBezTo>
                  <a:cubicBezTo>
                    <a:pt x="548" y="207"/>
                    <a:pt x="548" y="206"/>
                    <a:pt x="548" y="204"/>
                  </a:cubicBezTo>
                  <a:cubicBezTo>
                    <a:pt x="548" y="204"/>
                    <a:pt x="548" y="204"/>
                    <a:pt x="548" y="204"/>
                  </a:cubicBezTo>
                  <a:lnTo>
                    <a:pt x="566" y="204"/>
                  </a:lnTo>
                  <a:close/>
                  <a:moveTo>
                    <a:pt x="555" y="194"/>
                  </a:moveTo>
                  <a:cubicBezTo>
                    <a:pt x="559" y="194"/>
                    <a:pt x="562" y="197"/>
                    <a:pt x="562" y="201"/>
                  </a:cubicBezTo>
                  <a:cubicBezTo>
                    <a:pt x="548" y="201"/>
                    <a:pt x="548" y="201"/>
                    <a:pt x="548" y="201"/>
                  </a:cubicBezTo>
                  <a:cubicBezTo>
                    <a:pt x="549" y="197"/>
                    <a:pt x="551" y="194"/>
                    <a:pt x="555" y="194"/>
                  </a:cubicBezTo>
                  <a:close/>
                  <a:moveTo>
                    <a:pt x="526" y="198"/>
                  </a:moveTo>
                  <a:cubicBezTo>
                    <a:pt x="526" y="196"/>
                    <a:pt x="528" y="194"/>
                    <a:pt x="532" y="194"/>
                  </a:cubicBezTo>
                  <a:cubicBezTo>
                    <a:pt x="536" y="194"/>
                    <a:pt x="538" y="196"/>
                    <a:pt x="539" y="197"/>
                  </a:cubicBezTo>
                  <a:cubicBezTo>
                    <a:pt x="540" y="197"/>
                    <a:pt x="540" y="197"/>
                    <a:pt x="540" y="197"/>
                  </a:cubicBezTo>
                  <a:cubicBezTo>
                    <a:pt x="540" y="193"/>
                    <a:pt x="540" y="193"/>
                    <a:pt x="540" y="193"/>
                  </a:cubicBezTo>
                  <a:cubicBezTo>
                    <a:pt x="538" y="193"/>
                    <a:pt x="536" y="192"/>
                    <a:pt x="532" y="192"/>
                  </a:cubicBezTo>
                  <a:cubicBezTo>
                    <a:pt x="526" y="192"/>
                    <a:pt x="523" y="194"/>
                    <a:pt x="523" y="198"/>
                  </a:cubicBezTo>
                  <a:cubicBezTo>
                    <a:pt x="523" y="206"/>
                    <a:pt x="537" y="204"/>
                    <a:pt x="537" y="209"/>
                  </a:cubicBezTo>
                  <a:cubicBezTo>
                    <a:pt x="537" y="212"/>
                    <a:pt x="535" y="213"/>
                    <a:pt x="532" y="213"/>
                  </a:cubicBezTo>
                  <a:cubicBezTo>
                    <a:pt x="529" y="213"/>
                    <a:pt x="525" y="211"/>
                    <a:pt x="524" y="210"/>
                  </a:cubicBezTo>
                  <a:cubicBezTo>
                    <a:pt x="523" y="210"/>
                    <a:pt x="523" y="210"/>
                    <a:pt x="523" y="210"/>
                  </a:cubicBezTo>
                  <a:cubicBezTo>
                    <a:pt x="523" y="213"/>
                    <a:pt x="523" y="213"/>
                    <a:pt x="523" y="213"/>
                  </a:cubicBezTo>
                  <a:cubicBezTo>
                    <a:pt x="525" y="215"/>
                    <a:pt x="528" y="216"/>
                    <a:pt x="531" y="216"/>
                  </a:cubicBezTo>
                  <a:cubicBezTo>
                    <a:pt x="538" y="216"/>
                    <a:pt x="541" y="213"/>
                    <a:pt x="541" y="209"/>
                  </a:cubicBezTo>
                  <a:cubicBezTo>
                    <a:pt x="541" y="201"/>
                    <a:pt x="526" y="203"/>
                    <a:pt x="526" y="198"/>
                  </a:cubicBezTo>
                  <a:close/>
                  <a:moveTo>
                    <a:pt x="359" y="215"/>
                  </a:moveTo>
                  <a:cubicBezTo>
                    <a:pt x="382" y="215"/>
                    <a:pt x="382" y="215"/>
                    <a:pt x="382" y="215"/>
                  </a:cubicBezTo>
                  <a:cubicBezTo>
                    <a:pt x="382" y="212"/>
                    <a:pt x="382" y="212"/>
                    <a:pt x="382" y="212"/>
                  </a:cubicBezTo>
                  <a:cubicBezTo>
                    <a:pt x="363" y="212"/>
                    <a:pt x="363" y="212"/>
                    <a:pt x="363" y="212"/>
                  </a:cubicBezTo>
                  <a:cubicBezTo>
                    <a:pt x="363" y="200"/>
                    <a:pt x="363" y="200"/>
                    <a:pt x="363" y="200"/>
                  </a:cubicBezTo>
                  <a:cubicBezTo>
                    <a:pt x="381" y="200"/>
                    <a:pt x="381" y="200"/>
                    <a:pt x="381" y="200"/>
                  </a:cubicBezTo>
                  <a:cubicBezTo>
                    <a:pt x="381" y="197"/>
                    <a:pt x="381" y="197"/>
                    <a:pt x="381" y="197"/>
                  </a:cubicBezTo>
                  <a:cubicBezTo>
                    <a:pt x="363" y="197"/>
                    <a:pt x="363" y="197"/>
                    <a:pt x="363" y="197"/>
                  </a:cubicBezTo>
                  <a:cubicBezTo>
                    <a:pt x="363" y="185"/>
                    <a:pt x="363" y="185"/>
                    <a:pt x="363" y="185"/>
                  </a:cubicBezTo>
                  <a:cubicBezTo>
                    <a:pt x="382" y="185"/>
                    <a:pt x="382" y="185"/>
                    <a:pt x="382" y="185"/>
                  </a:cubicBezTo>
                  <a:cubicBezTo>
                    <a:pt x="382" y="182"/>
                    <a:pt x="382" y="182"/>
                    <a:pt x="382" y="182"/>
                  </a:cubicBezTo>
                  <a:cubicBezTo>
                    <a:pt x="359" y="182"/>
                    <a:pt x="359" y="182"/>
                    <a:pt x="359" y="182"/>
                  </a:cubicBezTo>
                  <a:lnTo>
                    <a:pt x="359" y="215"/>
                  </a:lnTo>
                  <a:close/>
                  <a:moveTo>
                    <a:pt x="457" y="196"/>
                  </a:moveTo>
                  <a:cubicBezTo>
                    <a:pt x="456" y="196"/>
                    <a:pt x="456" y="196"/>
                    <a:pt x="456" y="196"/>
                  </a:cubicBezTo>
                  <a:cubicBezTo>
                    <a:pt x="456" y="192"/>
                    <a:pt x="456" y="192"/>
                    <a:pt x="456" y="192"/>
                  </a:cubicBezTo>
                  <a:cubicBezTo>
                    <a:pt x="453" y="192"/>
                    <a:pt x="453" y="192"/>
                    <a:pt x="453" y="192"/>
                  </a:cubicBezTo>
                  <a:cubicBezTo>
                    <a:pt x="453" y="215"/>
                    <a:pt x="453" y="215"/>
                    <a:pt x="453" y="215"/>
                  </a:cubicBezTo>
                  <a:cubicBezTo>
                    <a:pt x="457" y="215"/>
                    <a:pt x="457" y="215"/>
                    <a:pt x="457" y="215"/>
                  </a:cubicBezTo>
                  <a:cubicBezTo>
                    <a:pt x="457" y="202"/>
                    <a:pt x="457" y="202"/>
                    <a:pt x="457" y="202"/>
                  </a:cubicBezTo>
                  <a:cubicBezTo>
                    <a:pt x="457" y="198"/>
                    <a:pt x="459" y="195"/>
                    <a:pt x="462" y="195"/>
                  </a:cubicBezTo>
                  <a:cubicBezTo>
                    <a:pt x="465" y="195"/>
                    <a:pt x="465" y="195"/>
                    <a:pt x="465" y="195"/>
                  </a:cubicBezTo>
                  <a:cubicBezTo>
                    <a:pt x="465" y="192"/>
                    <a:pt x="465" y="192"/>
                    <a:pt x="465" y="192"/>
                  </a:cubicBezTo>
                  <a:cubicBezTo>
                    <a:pt x="462" y="192"/>
                    <a:pt x="462" y="192"/>
                    <a:pt x="462" y="192"/>
                  </a:cubicBezTo>
                  <a:cubicBezTo>
                    <a:pt x="459" y="192"/>
                    <a:pt x="458" y="193"/>
                    <a:pt x="457" y="196"/>
                  </a:cubicBezTo>
                  <a:close/>
                  <a:moveTo>
                    <a:pt x="302" y="8"/>
                  </a:moveTo>
                  <a:cubicBezTo>
                    <a:pt x="301" y="4"/>
                    <a:pt x="297" y="2"/>
                    <a:pt x="293" y="2"/>
                  </a:cubicBezTo>
                  <a:cubicBezTo>
                    <a:pt x="164" y="2"/>
                    <a:pt x="164" y="2"/>
                    <a:pt x="164" y="2"/>
                  </a:cubicBezTo>
                  <a:cubicBezTo>
                    <a:pt x="161" y="2"/>
                    <a:pt x="159" y="3"/>
                    <a:pt x="157" y="5"/>
                  </a:cubicBezTo>
                  <a:cubicBezTo>
                    <a:pt x="73" y="89"/>
                    <a:pt x="73" y="89"/>
                    <a:pt x="73" y="89"/>
                  </a:cubicBezTo>
                  <a:cubicBezTo>
                    <a:pt x="69" y="92"/>
                    <a:pt x="69" y="99"/>
                    <a:pt x="73" y="103"/>
                  </a:cubicBezTo>
                  <a:cubicBezTo>
                    <a:pt x="101" y="131"/>
                    <a:pt x="101" y="131"/>
                    <a:pt x="101" y="131"/>
                  </a:cubicBezTo>
                  <a:cubicBezTo>
                    <a:pt x="89" y="143"/>
                    <a:pt x="89" y="143"/>
                    <a:pt x="89" y="143"/>
                  </a:cubicBezTo>
                  <a:cubicBezTo>
                    <a:pt x="85" y="147"/>
                    <a:pt x="85" y="153"/>
                    <a:pt x="89" y="157"/>
                  </a:cubicBezTo>
                  <a:cubicBezTo>
                    <a:pt x="131" y="199"/>
                    <a:pt x="131" y="199"/>
                    <a:pt x="131" y="199"/>
                  </a:cubicBezTo>
                  <a:cubicBezTo>
                    <a:pt x="135" y="203"/>
                    <a:pt x="141" y="203"/>
                    <a:pt x="145" y="199"/>
                  </a:cubicBezTo>
                  <a:cubicBezTo>
                    <a:pt x="158" y="186"/>
                    <a:pt x="158" y="186"/>
                    <a:pt x="158" y="186"/>
                  </a:cubicBezTo>
                  <a:cubicBezTo>
                    <a:pt x="195" y="222"/>
                    <a:pt x="195" y="222"/>
                    <a:pt x="195" y="222"/>
                  </a:cubicBezTo>
                  <a:cubicBezTo>
                    <a:pt x="197" y="224"/>
                    <a:pt x="199" y="225"/>
                    <a:pt x="202" y="225"/>
                  </a:cubicBezTo>
                  <a:cubicBezTo>
                    <a:pt x="204" y="225"/>
                    <a:pt x="207" y="224"/>
                    <a:pt x="209" y="222"/>
                  </a:cubicBezTo>
                  <a:cubicBezTo>
                    <a:pt x="298" y="133"/>
                    <a:pt x="298" y="133"/>
                    <a:pt x="298" y="133"/>
                  </a:cubicBezTo>
                  <a:cubicBezTo>
                    <a:pt x="300" y="131"/>
                    <a:pt x="301" y="128"/>
                    <a:pt x="301" y="126"/>
                  </a:cubicBezTo>
                  <a:cubicBezTo>
                    <a:pt x="301" y="123"/>
                    <a:pt x="300" y="120"/>
                    <a:pt x="298" y="119"/>
                  </a:cubicBezTo>
                  <a:cubicBezTo>
                    <a:pt x="249" y="69"/>
                    <a:pt x="249" y="69"/>
                    <a:pt x="249" y="69"/>
                  </a:cubicBezTo>
                  <a:cubicBezTo>
                    <a:pt x="300" y="19"/>
                    <a:pt x="300" y="19"/>
                    <a:pt x="300" y="19"/>
                  </a:cubicBezTo>
                  <a:cubicBezTo>
                    <a:pt x="303" y="16"/>
                    <a:pt x="304" y="12"/>
                    <a:pt x="302" y="8"/>
                  </a:cubicBezTo>
                  <a:close/>
                  <a:moveTo>
                    <a:pt x="217" y="57"/>
                  </a:moveTo>
                  <a:cubicBezTo>
                    <a:pt x="227" y="46"/>
                    <a:pt x="227" y="46"/>
                    <a:pt x="227" y="46"/>
                  </a:cubicBezTo>
                  <a:cubicBezTo>
                    <a:pt x="228" y="46"/>
                    <a:pt x="229" y="45"/>
                    <a:pt x="229" y="45"/>
                  </a:cubicBezTo>
                  <a:cubicBezTo>
                    <a:pt x="230" y="45"/>
                    <a:pt x="231" y="46"/>
                    <a:pt x="231" y="46"/>
                  </a:cubicBezTo>
                  <a:cubicBezTo>
                    <a:pt x="242" y="57"/>
                    <a:pt x="242" y="57"/>
                    <a:pt x="242" y="57"/>
                  </a:cubicBezTo>
                  <a:cubicBezTo>
                    <a:pt x="243" y="58"/>
                    <a:pt x="243" y="59"/>
                    <a:pt x="242" y="60"/>
                  </a:cubicBezTo>
                  <a:cubicBezTo>
                    <a:pt x="231" y="71"/>
                    <a:pt x="231" y="71"/>
                    <a:pt x="231" y="71"/>
                  </a:cubicBezTo>
                  <a:cubicBezTo>
                    <a:pt x="231" y="71"/>
                    <a:pt x="230" y="72"/>
                    <a:pt x="229" y="72"/>
                  </a:cubicBezTo>
                  <a:cubicBezTo>
                    <a:pt x="229" y="72"/>
                    <a:pt x="228" y="71"/>
                    <a:pt x="227" y="71"/>
                  </a:cubicBezTo>
                  <a:cubicBezTo>
                    <a:pt x="217" y="60"/>
                    <a:pt x="217" y="60"/>
                    <a:pt x="217" y="60"/>
                  </a:cubicBezTo>
                  <a:cubicBezTo>
                    <a:pt x="216" y="60"/>
                    <a:pt x="216" y="59"/>
                    <a:pt x="216" y="59"/>
                  </a:cubicBezTo>
                  <a:cubicBezTo>
                    <a:pt x="216" y="58"/>
                    <a:pt x="216" y="57"/>
                    <a:pt x="217" y="57"/>
                  </a:cubicBezTo>
                  <a:close/>
                  <a:moveTo>
                    <a:pt x="158" y="35"/>
                  </a:moveTo>
                  <a:cubicBezTo>
                    <a:pt x="158" y="34"/>
                    <a:pt x="158" y="33"/>
                    <a:pt x="160" y="33"/>
                  </a:cubicBezTo>
                  <a:cubicBezTo>
                    <a:pt x="161" y="32"/>
                    <a:pt x="162" y="32"/>
                    <a:pt x="163" y="33"/>
                  </a:cubicBezTo>
                  <a:cubicBezTo>
                    <a:pt x="182" y="52"/>
                    <a:pt x="182" y="52"/>
                    <a:pt x="182" y="52"/>
                  </a:cubicBezTo>
                  <a:cubicBezTo>
                    <a:pt x="200" y="33"/>
                    <a:pt x="200" y="33"/>
                    <a:pt x="200" y="33"/>
                  </a:cubicBezTo>
                  <a:cubicBezTo>
                    <a:pt x="201" y="32"/>
                    <a:pt x="202" y="32"/>
                    <a:pt x="204" y="33"/>
                  </a:cubicBezTo>
                  <a:cubicBezTo>
                    <a:pt x="205" y="33"/>
                    <a:pt x="205" y="34"/>
                    <a:pt x="205" y="35"/>
                  </a:cubicBezTo>
                  <a:cubicBezTo>
                    <a:pt x="205" y="77"/>
                    <a:pt x="205" y="77"/>
                    <a:pt x="205" y="77"/>
                  </a:cubicBezTo>
                  <a:cubicBezTo>
                    <a:pt x="205" y="78"/>
                    <a:pt x="205" y="79"/>
                    <a:pt x="204" y="79"/>
                  </a:cubicBezTo>
                  <a:cubicBezTo>
                    <a:pt x="184" y="100"/>
                    <a:pt x="184" y="100"/>
                    <a:pt x="184" y="100"/>
                  </a:cubicBezTo>
                  <a:cubicBezTo>
                    <a:pt x="183" y="101"/>
                    <a:pt x="182" y="101"/>
                    <a:pt x="182" y="101"/>
                  </a:cubicBezTo>
                  <a:cubicBezTo>
                    <a:pt x="181" y="101"/>
                    <a:pt x="180" y="101"/>
                    <a:pt x="179" y="100"/>
                  </a:cubicBezTo>
                  <a:cubicBezTo>
                    <a:pt x="159" y="79"/>
                    <a:pt x="159" y="79"/>
                    <a:pt x="159" y="79"/>
                  </a:cubicBezTo>
                  <a:cubicBezTo>
                    <a:pt x="158" y="79"/>
                    <a:pt x="158" y="78"/>
                    <a:pt x="158" y="77"/>
                  </a:cubicBezTo>
                  <a:lnTo>
                    <a:pt x="158" y="35"/>
                  </a:lnTo>
                  <a:close/>
                  <a:moveTo>
                    <a:pt x="121" y="57"/>
                  </a:moveTo>
                  <a:cubicBezTo>
                    <a:pt x="132" y="46"/>
                    <a:pt x="132" y="46"/>
                    <a:pt x="132" y="46"/>
                  </a:cubicBezTo>
                  <a:cubicBezTo>
                    <a:pt x="132" y="46"/>
                    <a:pt x="133" y="45"/>
                    <a:pt x="134" y="45"/>
                  </a:cubicBezTo>
                  <a:cubicBezTo>
                    <a:pt x="134" y="45"/>
                    <a:pt x="135" y="46"/>
                    <a:pt x="136" y="46"/>
                  </a:cubicBezTo>
                  <a:cubicBezTo>
                    <a:pt x="146" y="57"/>
                    <a:pt x="146" y="57"/>
                    <a:pt x="146" y="57"/>
                  </a:cubicBezTo>
                  <a:cubicBezTo>
                    <a:pt x="147" y="58"/>
                    <a:pt x="147" y="59"/>
                    <a:pt x="146" y="60"/>
                  </a:cubicBezTo>
                  <a:cubicBezTo>
                    <a:pt x="136" y="71"/>
                    <a:pt x="136" y="71"/>
                    <a:pt x="136" y="71"/>
                  </a:cubicBezTo>
                  <a:cubicBezTo>
                    <a:pt x="135" y="71"/>
                    <a:pt x="134" y="72"/>
                    <a:pt x="134" y="72"/>
                  </a:cubicBezTo>
                  <a:cubicBezTo>
                    <a:pt x="133" y="72"/>
                    <a:pt x="132" y="71"/>
                    <a:pt x="132" y="71"/>
                  </a:cubicBezTo>
                  <a:cubicBezTo>
                    <a:pt x="121" y="60"/>
                    <a:pt x="121" y="60"/>
                    <a:pt x="121" y="60"/>
                  </a:cubicBezTo>
                  <a:cubicBezTo>
                    <a:pt x="121" y="60"/>
                    <a:pt x="121" y="59"/>
                    <a:pt x="121" y="59"/>
                  </a:cubicBezTo>
                  <a:cubicBezTo>
                    <a:pt x="121" y="58"/>
                    <a:pt x="121" y="57"/>
                    <a:pt x="121" y="57"/>
                  </a:cubicBezTo>
                  <a:close/>
                  <a:moveTo>
                    <a:pt x="146" y="156"/>
                  </a:moveTo>
                  <a:cubicBezTo>
                    <a:pt x="136" y="166"/>
                    <a:pt x="136" y="166"/>
                    <a:pt x="136" y="166"/>
                  </a:cubicBezTo>
                  <a:cubicBezTo>
                    <a:pt x="135" y="167"/>
                    <a:pt x="134" y="167"/>
                    <a:pt x="134" y="167"/>
                  </a:cubicBezTo>
                  <a:cubicBezTo>
                    <a:pt x="133" y="167"/>
                    <a:pt x="132" y="167"/>
                    <a:pt x="132" y="166"/>
                  </a:cubicBezTo>
                  <a:cubicBezTo>
                    <a:pt x="121" y="156"/>
                    <a:pt x="121" y="156"/>
                    <a:pt x="121" y="156"/>
                  </a:cubicBezTo>
                  <a:cubicBezTo>
                    <a:pt x="121" y="155"/>
                    <a:pt x="121" y="155"/>
                    <a:pt x="121" y="154"/>
                  </a:cubicBezTo>
                  <a:cubicBezTo>
                    <a:pt x="121" y="153"/>
                    <a:pt x="121" y="153"/>
                    <a:pt x="121" y="152"/>
                  </a:cubicBezTo>
                  <a:cubicBezTo>
                    <a:pt x="132" y="142"/>
                    <a:pt x="132" y="142"/>
                    <a:pt x="132" y="142"/>
                  </a:cubicBezTo>
                  <a:cubicBezTo>
                    <a:pt x="132" y="141"/>
                    <a:pt x="133" y="141"/>
                    <a:pt x="134" y="141"/>
                  </a:cubicBezTo>
                  <a:cubicBezTo>
                    <a:pt x="134" y="141"/>
                    <a:pt x="135" y="141"/>
                    <a:pt x="136" y="142"/>
                  </a:cubicBezTo>
                  <a:cubicBezTo>
                    <a:pt x="146" y="152"/>
                    <a:pt x="146" y="152"/>
                    <a:pt x="146" y="152"/>
                  </a:cubicBezTo>
                  <a:cubicBezTo>
                    <a:pt x="147" y="153"/>
                    <a:pt x="147" y="155"/>
                    <a:pt x="146" y="156"/>
                  </a:cubicBezTo>
                  <a:close/>
                  <a:moveTo>
                    <a:pt x="152" y="130"/>
                  </a:moveTo>
                  <a:cubicBezTo>
                    <a:pt x="110" y="130"/>
                    <a:pt x="110" y="130"/>
                    <a:pt x="110" y="130"/>
                  </a:cubicBezTo>
                  <a:cubicBezTo>
                    <a:pt x="109" y="130"/>
                    <a:pt x="108" y="130"/>
                    <a:pt x="107" y="129"/>
                  </a:cubicBezTo>
                  <a:cubicBezTo>
                    <a:pt x="107" y="127"/>
                    <a:pt x="107" y="126"/>
                    <a:pt x="108" y="125"/>
                  </a:cubicBezTo>
                  <a:cubicBezTo>
                    <a:pt x="127" y="107"/>
                    <a:pt x="127" y="107"/>
                    <a:pt x="127" y="107"/>
                  </a:cubicBezTo>
                  <a:cubicBezTo>
                    <a:pt x="108" y="88"/>
                    <a:pt x="108" y="88"/>
                    <a:pt x="108" y="88"/>
                  </a:cubicBezTo>
                  <a:cubicBezTo>
                    <a:pt x="107" y="87"/>
                    <a:pt x="107" y="86"/>
                    <a:pt x="107" y="85"/>
                  </a:cubicBezTo>
                  <a:cubicBezTo>
                    <a:pt x="108" y="83"/>
                    <a:pt x="109" y="83"/>
                    <a:pt x="110" y="83"/>
                  </a:cubicBezTo>
                  <a:cubicBezTo>
                    <a:pt x="152" y="83"/>
                    <a:pt x="152" y="83"/>
                    <a:pt x="152" y="83"/>
                  </a:cubicBezTo>
                  <a:cubicBezTo>
                    <a:pt x="153" y="83"/>
                    <a:pt x="153" y="83"/>
                    <a:pt x="154" y="84"/>
                  </a:cubicBezTo>
                  <a:cubicBezTo>
                    <a:pt x="175" y="104"/>
                    <a:pt x="175" y="104"/>
                    <a:pt x="175" y="104"/>
                  </a:cubicBezTo>
                  <a:cubicBezTo>
                    <a:pt x="175" y="105"/>
                    <a:pt x="176" y="106"/>
                    <a:pt x="176" y="107"/>
                  </a:cubicBezTo>
                  <a:cubicBezTo>
                    <a:pt x="176" y="107"/>
                    <a:pt x="175" y="108"/>
                    <a:pt x="175" y="109"/>
                  </a:cubicBezTo>
                  <a:cubicBezTo>
                    <a:pt x="154" y="130"/>
                    <a:pt x="154" y="130"/>
                    <a:pt x="154" y="130"/>
                  </a:cubicBezTo>
                  <a:cubicBezTo>
                    <a:pt x="153" y="130"/>
                    <a:pt x="153" y="130"/>
                    <a:pt x="152" y="130"/>
                  </a:cubicBezTo>
                  <a:close/>
                  <a:moveTo>
                    <a:pt x="205" y="178"/>
                  </a:moveTo>
                  <a:cubicBezTo>
                    <a:pt x="205" y="179"/>
                    <a:pt x="205" y="180"/>
                    <a:pt x="204" y="181"/>
                  </a:cubicBezTo>
                  <a:cubicBezTo>
                    <a:pt x="203" y="181"/>
                    <a:pt x="203" y="181"/>
                    <a:pt x="202" y="181"/>
                  </a:cubicBezTo>
                  <a:cubicBezTo>
                    <a:pt x="202" y="181"/>
                    <a:pt x="201" y="181"/>
                    <a:pt x="200" y="180"/>
                  </a:cubicBezTo>
                  <a:cubicBezTo>
                    <a:pt x="182" y="161"/>
                    <a:pt x="182" y="161"/>
                    <a:pt x="182" y="161"/>
                  </a:cubicBezTo>
                  <a:cubicBezTo>
                    <a:pt x="163" y="180"/>
                    <a:pt x="163" y="180"/>
                    <a:pt x="163" y="180"/>
                  </a:cubicBezTo>
                  <a:cubicBezTo>
                    <a:pt x="162" y="181"/>
                    <a:pt x="161" y="181"/>
                    <a:pt x="160" y="181"/>
                  </a:cubicBezTo>
                  <a:cubicBezTo>
                    <a:pt x="158" y="180"/>
                    <a:pt x="158" y="179"/>
                    <a:pt x="158" y="178"/>
                  </a:cubicBezTo>
                  <a:cubicBezTo>
                    <a:pt x="158" y="136"/>
                    <a:pt x="158" y="136"/>
                    <a:pt x="158" y="136"/>
                  </a:cubicBezTo>
                  <a:cubicBezTo>
                    <a:pt x="158" y="136"/>
                    <a:pt x="158" y="135"/>
                    <a:pt x="159" y="134"/>
                  </a:cubicBezTo>
                  <a:cubicBezTo>
                    <a:pt x="179" y="113"/>
                    <a:pt x="179" y="113"/>
                    <a:pt x="179" y="113"/>
                  </a:cubicBezTo>
                  <a:cubicBezTo>
                    <a:pt x="181" y="112"/>
                    <a:pt x="182" y="112"/>
                    <a:pt x="184" y="113"/>
                  </a:cubicBezTo>
                  <a:cubicBezTo>
                    <a:pt x="204" y="134"/>
                    <a:pt x="204" y="134"/>
                    <a:pt x="204" y="134"/>
                  </a:cubicBezTo>
                  <a:cubicBezTo>
                    <a:pt x="205" y="135"/>
                    <a:pt x="205" y="136"/>
                    <a:pt x="205" y="136"/>
                  </a:cubicBezTo>
                  <a:lnTo>
                    <a:pt x="205" y="178"/>
                  </a:lnTo>
                  <a:close/>
                  <a:moveTo>
                    <a:pt x="242" y="156"/>
                  </a:moveTo>
                  <a:cubicBezTo>
                    <a:pt x="231" y="166"/>
                    <a:pt x="231" y="166"/>
                    <a:pt x="231" y="166"/>
                  </a:cubicBezTo>
                  <a:cubicBezTo>
                    <a:pt x="231" y="167"/>
                    <a:pt x="230" y="167"/>
                    <a:pt x="229" y="167"/>
                  </a:cubicBezTo>
                  <a:cubicBezTo>
                    <a:pt x="229" y="167"/>
                    <a:pt x="228" y="167"/>
                    <a:pt x="227" y="166"/>
                  </a:cubicBezTo>
                  <a:cubicBezTo>
                    <a:pt x="217" y="156"/>
                    <a:pt x="217" y="156"/>
                    <a:pt x="217" y="156"/>
                  </a:cubicBezTo>
                  <a:cubicBezTo>
                    <a:pt x="216" y="155"/>
                    <a:pt x="216" y="155"/>
                    <a:pt x="216" y="154"/>
                  </a:cubicBezTo>
                  <a:cubicBezTo>
                    <a:pt x="216" y="153"/>
                    <a:pt x="216" y="153"/>
                    <a:pt x="217" y="152"/>
                  </a:cubicBezTo>
                  <a:cubicBezTo>
                    <a:pt x="227" y="142"/>
                    <a:pt x="227" y="142"/>
                    <a:pt x="227" y="142"/>
                  </a:cubicBezTo>
                  <a:cubicBezTo>
                    <a:pt x="228" y="141"/>
                    <a:pt x="229" y="141"/>
                    <a:pt x="229" y="141"/>
                  </a:cubicBezTo>
                  <a:cubicBezTo>
                    <a:pt x="230" y="141"/>
                    <a:pt x="231" y="141"/>
                    <a:pt x="231" y="142"/>
                  </a:cubicBezTo>
                  <a:cubicBezTo>
                    <a:pt x="242" y="152"/>
                    <a:pt x="242" y="152"/>
                    <a:pt x="242" y="152"/>
                  </a:cubicBezTo>
                  <a:cubicBezTo>
                    <a:pt x="243" y="153"/>
                    <a:pt x="243" y="155"/>
                    <a:pt x="242" y="156"/>
                  </a:cubicBezTo>
                  <a:close/>
                  <a:moveTo>
                    <a:pt x="253" y="83"/>
                  </a:moveTo>
                  <a:cubicBezTo>
                    <a:pt x="254" y="83"/>
                    <a:pt x="255" y="83"/>
                    <a:pt x="256" y="85"/>
                  </a:cubicBezTo>
                  <a:cubicBezTo>
                    <a:pt x="256" y="86"/>
                    <a:pt x="256" y="87"/>
                    <a:pt x="255" y="88"/>
                  </a:cubicBezTo>
                  <a:cubicBezTo>
                    <a:pt x="236" y="107"/>
                    <a:pt x="236" y="107"/>
                    <a:pt x="236" y="107"/>
                  </a:cubicBezTo>
                  <a:cubicBezTo>
                    <a:pt x="255" y="125"/>
                    <a:pt x="255" y="125"/>
                    <a:pt x="255" y="125"/>
                  </a:cubicBezTo>
                  <a:cubicBezTo>
                    <a:pt x="256" y="126"/>
                    <a:pt x="256" y="127"/>
                    <a:pt x="256" y="129"/>
                  </a:cubicBezTo>
                  <a:cubicBezTo>
                    <a:pt x="255" y="130"/>
                    <a:pt x="254" y="130"/>
                    <a:pt x="253" y="130"/>
                  </a:cubicBezTo>
                  <a:cubicBezTo>
                    <a:pt x="211" y="130"/>
                    <a:pt x="211" y="130"/>
                    <a:pt x="211" y="130"/>
                  </a:cubicBezTo>
                  <a:cubicBezTo>
                    <a:pt x="210" y="130"/>
                    <a:pt x="210" y="130"/>
                    <a:pt x="209" y="130"/>
                  </a:cubicBezTo>
                  <a:cubicBezTo>
                    <a:pt x="188" y="109"/>
                    <a:pt x="188" y="109"/>
                    <a:pt x="188" y="109"/>
                  </a:cubicBezTo>
                  <a:cubicBezTo>
                    <a:pt x="188" y="108"/>
                    <a:pt x="187" y="107"/>
                    <a:pt x="187" y="107"/>
                  </a:cubicBezTo>
                  <a:cubicBezTo>
                    <a:pt x="187" y="106"/>
                    <a:pt x="188" y="105"/>
                    <a:pt x="188" y="104"/>
                  </a:cubicBezTo>
                  <a:cubicBezTo>
                    <a:pt x="209" y="84"/>
                    <a:pt x="209" y="84"/>
                    <a:pt x="209" y="84"/>
                  </a:cubicBezTo>
                  <a:cubicBezTo>
                    <a:pt x="210" y="83"/>
                    <a:pt x="210" y="83"/>
                    <a:pt x="211" y="83"/>
                  </a:cubicBezTo>
                  <a:lnTo>
                    <a:pt x="253" y="83"/>
                  </a:lnTo>
                  <a:close/>
                  <a:moveTo>
                    <a:pt x="458" y="132"/>
                  </a:moveTo>
                  <a:cubicBezTo>
                    <a:pt x="376" y="132"/>
                    <a:pt x="376" y="132"/>
                    <a:pt x="376" y="132"/>
                  </a:cubicBezTo>
                  <a:cubicBezTo>
                    <a:pt x="376" y="80"/>
                    <a:pt x="376" y="80"/>
                    <a:pt x="376" y="80"/>
                  </a:cubicBezTo>
                  <a:cubicBezTo>
                    <a:pt x="452" y="80"/>
                    <a:pt x="452" y="80"/>
                    <a:pt x="452" y="80"/>
                  </a:cubicBezTo>
                  <a:cubicBezTo>
                    <a:pt x="452" y="66"/>
                    <a:pt x="452" y="66"/>
                    <a:pt x="452" y="66"/>
                  </a:cubicBezTo>
                  <a:cubicBezTo>
                    <a:pt x="376" y="66"/>
                    <a:pt x="376" y="66"/>
                    <a:pt x="376" y="66"/>
                  </a:cubicBezTo>
                  <a:cubicBezTo>
                    <a:pt x="376" y="17"/>
                    <a:pt x="376" y="17"/>
                    <a:pt x="376" y="17"/>
                  </a:cubicBezTo>
                  <a:cubicBezTo>
                    <a:pt x="458" y="17"/>
                    <a:pt x="458" y="17"/>
                    <a:pt x="458" y="17"/>
                  </a:cubicBezTo>
                  <a:cubicBezTo>
                    <a:pt x="458" y="2"/>
                    <a:pt x="458" y="2"/>
                    <a:pt x="458" y="2"/>
                  </a:cubicBezTo>
                  <a:cubicBezTo>
                    <a:pt x="359" y="2"/>
                    <a:pt x="359" y="2"/>
                    <a:pt x="359" y="2"/>
                  </a:cubicBezTo>
                  <a:cubicBezTo>
                    <a:pt x="359" y="147"/>
                    <a:pt x="359" y="147"/>
                    <a:pt x="359" y="147"/>
                  </a:cubicBezTo>
                  <a:cubicBezTo>
                    <a:pt x="458" y="147"/>
                    <a:pt x="458" y="147"/>
                    <a:pt x="458" y="147"/>
                  </a:cubicBezTo>
                  <a:lnTo>
                    <a:pt x="458" y="132"/>
                  </a:lnTo>
                  <a:close/>
                  <a:moveTo>
                    <a:pt x="399" y="192"/>
                  </a:moveTo>
                  <a:cubicBezTo>
                    <a:pt x="395" y="192"/>
                    <a:pt x="392" y="193"/>
                    <a:pt x="391" y="196"/>
                  </a:cubicBezTo>
                  <a:cubicBezTo>
                    <a:pt x="390" y="196"/>
                    <a:pt x="390" y="196"/>
                    <a:pt x="390" y="196"/>
                  </a:cubicBezTo>
                  <a:cubicBezTo>
                    <a:pt x="390" y="192"/>
                    <a:pt x="390" y="192"/>
                    <a:pt x="390" y="192"/>
                  </a:cubicBezTo>
                  <a:cubicBezTo>
                    <a:pt x="387" y="192"/>
                    <a:pt x="387" y="192"/>
                    <a:pt x="387" y="192"/>
                  </a:cubicBezTo>
                  <a:cubicBezTo>
                    <a:pt x="387" y="215"/>
                    <a:pt x="387" y="215"/>
                    <a:pt x="387" y="215"/>
                  </a:cubicBezTo>
                  <a:cubicBezTo>
                    <a:pt x="390" y="215"/>
                    <a:pt x="390" y="215"/>
                    <a:pt x="390" y="215"/>
                  </a:cubicBezTo>
                  <a:cubicBezTo>
                    <a:pt x="390" y="200"/>
                    <a:pt x="390" y="200"/>
                    <a:pt x="390" y="200"/>
                  </a:cubicBezTo>
                  <a:cubicBezTo>
                    <a:pt x="391" y="197"/>
                    <a:pt x="395" y="195"/>
                    <a:pt x="397" y="195"/>
                  </a:cubicBezTo>
                  <a:cubicBezTo>
                    <a:pt x="401" y="195"/>
                    <a:pt x="404" y="197"/>
                    <a:pt x="404" y="201"/>
                  </a:cubicBezTo>
                  <a:cubicBezTo>
                    <a:pt x="404" y="215"/>
                    <a:pt x="404" y="215"/>
                    <a:pt x="404" y="215"/>
                  </a:cubicBezTo>
                  <a:cubicBezTo>
                    <a:pt x="408" y="215"/>
                    <a:pt x="408" y="215"/>
                    <a:pt x="408" y="215"/>
                  </a:cubicBezTo>
                  <a:cubicBezTo>
                    <a:pt x="408" y="200"/>
                    <a:pt x="408" y="200"/>
                    <a:pt x="408" y="200"/>
                  </a:cubicBezTo>
                  <a:cubicBezTo>
                    <a:pt x="408" y="194"/>
                    <a:pt x="404" y="192"/>
                    <a:pt x="399" y="192"/>
                  </a:cubicBezTo>
                  <a:close/>
                  <a:moveTo>
                    <a:pt x="448" y="204"/>
                  </a:moveTo>
                  <a:cubicBezTo>
                    <a:pt x="448" y="197"/>
                    <a:pt x="445" y="191"/>
                    <a:pt x="437" y="191"/>
                  </a:cubicBezTo>
                  <a:cubicBezTo>
                    <a:pt x="430" y="191"/>
                    <a:pt x="426" y="197"/>
                    <a:pt x="426" y="203"/>
                  </a:cubicBezTo>
                  <a:cubicBezTo>
                    <a:pt x="426" y="212"/>
                    <a:pt x="431" y="216"/>
                    <a:pt x="439" y="216"/>
                  </a:cubicBezTo>
                  <a:cubicBezTo>
                    <a:pt x="441" y="216"/>
                    <a:pt x="445" y="215"/>
                    <a:pt x="447" y="213"/>
                  </a:cubicBezTo>
                  <a:cubicBezTo>
                    <a:pt x="447" y="210"/>
                    <a:pt x="447" y="210"/>
                    <a:pt x="447" y="210"/>
                  </a:cubicBezTo>
                  <a:cubicBezTo>
                    <a:pt x="446" y="210"/>
                    <a:pt x="446" y="210"/>
                    <a:pt x="446" y="210"/>
                  </a:cubicBezTo>
                  <a:cubicBezTo>
                    <a:pt x="444" y="212"/>
                    <a:pt x="441" y="213"/>
                    <a:pt x="439" y="213"/>
                  </a:cubicBezTo>
                  <a:cubicBezTo>
                    <a:pt x="435" y="213"/>
                    <a:pt x="432" y="211"/>
                    <a:pt x="431" y="208"/>
                  </a:cubicBezTo>
                  <a:cubicBezTo>
                    <a:pt x="430" y="207"/>
                    <a:pt x="430" y="206"/>
                    <a:pt x="430" y="204"/>
                  </a:cubicBezTo>
                  <a:cubicBezTo>
                    <a:pt x="430" y="204"/>
                    <a:pt x="430" y="204"/>
                    <a:pt x="430" y="204"/>
                  </a:cubicBezTo>
                  <a:lnTo>
                    <a:pt x="448" y="204"/>
                  </a:lnTo>
                  <a:close/>
                  <a:moveTo>
                    <a:pt x="437" y="194"/>
                  </a:moveTo>
                  <a:cubicBezTo>
                    <a:pt x="442" y="194"/>
                    <a:pt x="444" y="197"/>
                    <a:pt x="444" y="201"/>
                  </a:cubicBezTo>
                  <a:cubicBezTo>
                    <a:pt x="430" y="201"/>
                    <a:pt x="430" y="201"/>
                    <a:pt x="430" y="201"/>
                  </a:cubicBezTo>
                  <a:cubicBezTo>
                    <a:pt x="431" y="197"/>
                    <a:pt x="433" y="194"/>
                    <a:pt x="437" y="194"/>
                  </a:cubicBezTo>
                  <a:close/>
                  <a:moveTo>
                    <a:pt x="612" y="198"/>
                  </a:moveTo>
                  <a:cubicBezTo>
                    <a:pt x="612" y="196"/>
                    <a:pt x="614" y="194"/>
                    <a:pt x="617" y="194"/>
                  </a:cubicBezTo>
                  <a:cubicBezTo>
                    <a:pt x="621" y="194"/>
                    <a:pt x="623" y="196"/>
                    <a:pt x="624" y="197"/>
                  </a:cubicBezTo>
                  <a:cubicBezTo>
                    <a:pt x="625" y="197"/>
                    <a:pt x="625" y="197"/>
                    <a:pt x="625" y="197"/>
                  </a:cubicBezTo>
                  <a:cubicBezTo>
                    <a:pt x="625" y="193"/>
                    <a:pt x="625" y="193"/>
                    <a:pt x="625" y="193"/>
                  </a:cubicBezTo>
                  <a:cubicBezTo>
                    <a:pt x="624" y="193"/>
                    <a:pt x="621" y="192"/>
                    <a:pt x="617" y="192"/>
                  </a:cubicBezTo>
                  <a:cubicBezTo>
                    <a:pt x="611" y="192"/>
                    <a:pt x="608" y="194"/>
                    <a:pt x="608" y="198"/>
                  </a:cubicBezTo>
                  <a:cubicBezTo>
                    <a:pt x="608" y="206"/>
                    <a:pt x="622" y="204"/>
                    <a:pt x="622" y="209"/>
                  </a:cubicBezTo>
                  <a:cubicBezTo>
                    <a:pt x="622" y="212"/>
                    <a:pt x="621" y="213"/>
                    <a:pt x="617" y="213"/>
                  </a:cubicBezTo>
                  <a:cubicBezTo>
                    <a:pt x="614" y="213"/>
                    <a:pt x="611" y="211"/>
                    <a:pt x="609" y="210"/>
                  </a:cubicBezTo>
                  <a:cubicBezTo>
                    <a:pt x="608" y="210"/>
                    <a:pt x="608" y="210"/>
                    <a:pt x="608" y="210"/>
                  </a:cubicBezTo>
                  <a:cubicBezTo>
                    <a:pt x="608" y="213"/>
                    <a:pt x="608" y="213"/>
                    <a:pt x="608" y="213"/>
                  </a:cubicBezTo>
                  <a:cubicBezTo>
                    <a:pt x="610" y="215"/>
                    <a:pt x="613" y="216"/>
                    <a:pt x="617" y="216"/>
                  </a:cubicBezTo>
                  <a:cubicBezTo>
                    <a:pt x="623" y="216"/>
                    <a:pt x="626" y="213"/>
                    <a:pt x="626" y="209"/>
                  </a:cubicBezTo>
                  <a:cubicBezTo>
                    <a:pt x="626" y="201"/>
                    <a:pt x="612" y="203"/>
                    <a:pt x="612" y="198"/>
                  </a:cubicBezTo>
                  <a:close/>
                  <a:moveTo>
                    <a:pt x="418" y="184"/>
                  </a:moveTo>
                  <a:cubicBezTo>
                    <a:pt x="415" y="184"/>
                    <a:pt x="415" y="184"/>
                    <a:pt x="415" y="184"/>
                  </a:cubicBezTo>
                  <a:cubicBezTo>
                    <a:pt x="415" y="192"/>
                    <a:pt x="415" y="192"/>
                    <a:pt x="415" y="192"/>
                  </a:cubicBezTo>
                  <a:cubicBezTo>
                    <a:pt x="411" y="192"/>
                    <a:pt x="411" y="192"/>
                    <a:pt x="411" y="192"/>
                  </a:cubicBezTo>
                  <a:cubicBezTo>
                    <a:pt x="411" y="195"/>
                    <a:pt x="411" y="195"/>
                    <a:pt x="411" y="195"/>
                  </a:cubicBezTo>
                  <a:cubicBezTo>
                    <a:pt x="415" y="195"/>
                    <a:pt x="415" y="195"/>
                    <a:pt x="415" y="195"/>
                  </a:cubicBezTo>
                  <a:cubicBezTo>
                    <a:pt x="414" y="208"/>
                    <a:pt x="414" y="208"/>
                    <a:pt x="414" y="208"/>
                  </a:cubicBezTo>
                  <a:cubicBezTo>
                    <a:pt x="414" y="214"/>
                    <a:pt x="416" y="215"/>
                    <a:pt x="420" y="215"/>
                  </a:cubicBezTo>
                  <a:cubicBezTo>
                    <a:pt x="423" y="215"/>
                    <a:pt x="423" y="215"/>
                    <a:pt x="423" y="215"/>
                  </a:cubicBezTo>
                  <a:cubicBezTo>
                    <a:pt x="423" y="212"/>
                    <a:pt x="423" y="212"/>
                    <a:pt x="423" y="212"/>
                  </a:cubicBezTo>
                  <a:cubicBezTo>
                    <a:pt x="421" y="212"/>
                    <a:pt x="421" y="212"/>
                    <a:pt x="421" y="212"/>
                  </a:cubicBezTo>
                  <a:cubicBezTo>
                    <a:pt x="419" y="212"/>
                    <a:pt x="418" y="212"/>
                    <a:pt x="418" y="209"/>
                  </a:cubicBezTo>
                  <a:cubicBezTo>
                    <a:pt x="418" y="195"/>
                    <a:pt x="418" y="195"/>
                    <a:pt x="418" y="195"/>
                  </a:cubicBezTo>
                  <a:cubicBezTo>
                    <a:pt x="424" y="195"/>
                    <a:pt x="424" y="195"/>
                    <a:pt x="424" y="195"/>
                  </a:cubicBezTo>
                  <a:cubicBezTo>
                    <a:pt x="424" y="192"/>
                    <a:pt x="424" y="192"/>
                    <a:pt x="424" y="192"/>
                  </a:cubicBezTo>
                  <a:cubicBezTo>
                    <a:pt x="418" y="192"/>
                    <a:pt x="418" y="192"/>
                    <a:pt x="418" y="192"/>
                  </a:cubicBezTo>
                  <a:lnTo>
                    <a:pt x="418" y="18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7">
              <a:extLst>
                <a:ext uri="{FF2B5EF4-FFF2-40B4-BE49-F238E27FC236}">
                  <a16:creationId xmlns:a16="http://schemas.microsoft.com/office/drawing/2014/main" id="{C6EDA3EE-AF1B-4F82-B49C-B0238D212888}"/>
                </a:ext>
              </a:extLst>
            </p:cNvPr>
            <p:cNvSpPr>
              <a:spLocks/>
            </p:cNvSpPr>
            <p:nvPr userDrawn="1"/>
          </p:nvSpPr>
          <p:spPr bwMode="auto">
            <a:xfrm>
              <a:off x="5568"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0 w 129"/>
                <a:gd name="T13" fmla="*/ 83 h 189"/>
                <a:gd name="T14" fmla="*/ 120 w 129"/>
                <a:gd name="T15" fmla="*/ 102 h 189"/>
                <a:gd name="T16" fmla="*/ 22 w 129"/>
                <a:gd name="T17" fmla="*/ 102 h 189"/>
                <a:gd name="T18" fmla="*/ 22 w 129"/>
                <a:gd name="T19" fmla="*/ 170 h 189"/>
                <a:gd name="T20" fmla="*/ 128 w 129"/>
                <a:gd name="T21" fmla="*/ 170 h 189"/>
                <a:gd name="T22" fmla="*/ 128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0" y="83"/>
                  </a:lnTo>
                  <a:lnTo>
                    <a:pt x="120" y="102"/>
                  </a:lnTo>
                  <a:lnTo>
                    <a:pt x="22" y="102"/>
                  </a:lnTo>
                  <a:lnTo>
                    <a:pt x="22" y="170"/>
                  </a:lnTo>
                  <a:lnTo>
                    <a:pt x="128" y="170"/>
                  </a:lnTo>
                  <a:lnTo>
                    <a:pt x="128"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8">
              <a:extLst>
                <a:ext uri="{FF2B5EF4-FFF2-40B4-BE49-F238E27FC236}">
                  <a16:creationId xmlns:a16="http://schemas.microsoft.com/office/drawing/2014/main" id="{C4F84A5C-5FB7-4FCA-9E32-14B008A15D61}"/>
                </a:ext>
              </a:extLst>
            </p:cNvPr>
            <p:cNvSpPr>
              <a:spLocks/>
            </p:cNvSpPr>
            <p:nvPr userDrawn="1"/>
          </p:nvSpPr>
          <p:spPr bwMode="auto">
            <a:xfrm>
              <a:off x="5726" y="2074"/>
              <a:ext cx="118"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4"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6"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9">
              <a:extLst>
                <a:ext uri="{FF2B5EF4-FFF2-40B4-BE49-F238E27FC236}">
                  <a16:creationId xmlns:a16="http://schemas.microsoft.com/office/drawing/2014/main" id="{D9E8DF01-AEEB-422F-88BD-3312B8A1E3F4}"/>
                </a:ext>
              </a:extLst>
            </p:cNvPr>
            <p:cNvSpPr>
              <a:spLocks/>
            </p:cNvSpPr>
            <p:nvPr userDrawn="1"/>
          </p:nvSpPr>
          <p:spPr bwMode="auto">
            <a:xfrm>
              <a:off x="5860" y="2030"/>
              <a:ext cx="73"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7 w 57"/>
                <a:gd name="T21" fmla="*/ 48 h 138"/>
                <a:gd name="T22" fmla="*/ 0 w 57"/>
                <a:gd name="T23" fmla="*/ 48 h 138"/>
                <a:gd name="T24" fmla="*/ 0 w 57"/>
                <a:gd name="T25" fmla="*/ 35 h 138"/>
                <a:gd name="T26" fmla="*/ 17 w 57"/>
                <a:gd name="T27" fmla="*/ 35 h 138"/>
                <a:gd name="T28" fmla="*/ 17 w 57"/>
                <a:gd name="T29" fmla="*/ 0 h 138"/>
                <a:gd name="T30" fmla="*/ 33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2"/>
                    <a:pt x="16" y="108"/>
                  </a:cubicBezTo>
                  <a:cubicBezTo>
                    <a:pt x="17" y="48"/>
                    <a:pt x="17" y="48"/>
                    <a:pt x="17" y="48"/>
                  </a:cubicBezTo>
                  <a:cubicBezTo>
                    <a:pt x="0" y="48"/>
                    <a:pt x="0" y="48"/>
                    <a:pt x="0" y="48"/>
                  </a:cubicBezTo>
                  <a:cubicBezTo>
                    <a:pt x="0" y="35"/>
                    <a:pt x="0" y="35"/>
                    <a:pt x="0" y="35"/>
                  </a:cubicBezTo>
                  <a:cubicBezTo>
                    <a:pt x="17" y="35"/>
                    <a:pt x="17" y="35"/>
                    <a:pt x="17" y="35"/>
                  </a:cubicBezTo>
                  <a:cubicBezTo>
                    <a:pt x="17" y="0"/>
                    <a:pt x="17" y="0"/>
                    <a:pt x="17" y="0"/>
                  </a:cubicBezTo>
                  <a:cubicBezTo>
                    <a:pt x="33" y="0"/>
                    <a:pt x="33" y="0"/>
                    <a:pt x="33"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0">
              <a:extLst>
                <a:ext uri="{FF2B5EF4-FFF2-40B4-BE49-F238E27FC236}">
                  <a16:creationId xmlns:a16="http://schemas.microsoft.com/office/drawing/2014/main" id="{48FCA4FA-F596-4F1E-84CD-5E01C9C2BF90}"/>
                </a:ext>
              </a:extLst>
            </p:cNvPr>
            <p:cNvSpPr>
              <a:spLocks noEditPoints="1"/>
            </p:cNvSpPr>
            <p:nvPr userDrawn="1"/>
          </p:nvSpPr>
          <p:spPr bwMode="auto">
            <a:xfrm>
              <a:off x="5952" y="2073"/>
              <a:ext cx="127" cy="140"/>
            </a:xfrm>
            <a:custGeom>
              <a:avLst/>
              <a:gdLst>
                <a:gd name="T0" fmla="*/ 17 w 98"/>
                <a:gd name="T1" fmla="*/ 55 h 108"/>
                <a:gd name="T2" fmla="*/ 17 w 98"/>
                <a:gd name="T3" fmla="*/ 56 h 108"/>
                <a:gd name="T4" fmla="*/ 19 w 98"/>
                <a:gd name="T5" fmla="*/ 72 h 108"/>
                <a:gd name="T6" fmla="*/ 55 w 98"/>
                <a:gd name="T7" fmla="*/ 94 h 108"/>
                <a:gd name="T8" fmla="*/ 89 w 98"/>
                <a:gd name="T9" fmla="*/ 83 h 108"/>
                <a:gd name="T10" fmla="*/ 93 w 98"/>
                <a:gd name="T11" fmla="*/ 83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4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3"/>
                    <a:pt x="17" y="68"/>
                    <a:pt x="19" y="72"/>
                  </a:cubicBezTo>
                  <a:cubicBezTo>
                    <a:pt x="25" y="86"/>
                    <a:pt x="37" y="94"/>
                    <a:pt x="55" y="94"/>
                  </a:cubicBezTo>
                  <a:cubicBezTo>
                    <a:pt x="66" y="94"/>
                    <a:pt x="79" y="90"/>
                    <a:pt x="89" y="83"/>
                  </a:cubicBezTo>
                  <a:cubicBezTo>
                    <a:pt x="93" y="83"/>
                    <a:pt x="93" y="83"/>
                    <a:pt x="93" y="83"/>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4"/>
                    <a:pt x="49" y="14"/>
                  </a:cubicBezTo>
                  <a:cubicBezTo>
                    <a:pt x="30" y="14"/>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1">
              <a:extLst>
                <a:ext uri="{FF2B5EF4-FFF2-40B4-BE49-F238E27FC236}">
                  <a16:creationId xmlns:a16="http://schemas.microsoft.com/office/drawing/2014/main" id="{4498506D-F89F-466E-8FE5-D47D4875EBBA}"/>
                </a:ext>
              </a:extLst>
            </p:cNvPr>
            <p:cNvSpPr>
              <a:spLocks/>
            </p:cNvSpPr>
            <p:nvPr userDrawn="1"/>
          </p:nvSpPr>
          <p:spPr bwMode="auto">
            <a:xfrm>
              <a:off x="6106"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2">
              <a:extLst>
                <a:ext uri="{FF2B5EF4-FFF2-40B4-BE49-F238E27FC236}">
                  <a16:creationId xmlns:a16="http://schemas.microsoft.com/office/drawing/2014/main" id="{68F1B709-1BE5-47EB-BB29-16A31448F846}"/>
                </a:ext>
              </a:extLst>
            </p:cNvPr>
            <p:cNvSpPr>
              <a:spLocks noEditPoints="1"/>
            </p:cNvSpPr>
            <p:nvPr userDrawn="1"/>
          </p:nvSpPr>
          <p:spPr bwMode="auto">
            <a:xfrm>
              <a:off x="6200" y="2073"/>
              <a:ext cx="129" cy="193"/>
            </a:xfrm>
            <a:custGeom>
              <a:avLst/>
              <a:gdLst>
                <a:gd name="T0" fmla="*/ 0 w 100"/>
                <a:gd name="T1" fmla="*/ 2 h 149"/>
                <a:gd name="T2" fmla="*/ 17 w 100"/>
                <a:gd name="T3" fmla="*/ 2 h 149"/>
                <a:gd name="T4" fmla="*/ 17 w 100"/>
                <a:gd name="T5" fmla="*/ 15 h 149"/>
                <a:gd name="T6" fmla="*/ 19 w 100"/>
                <a:gd name="T7" fmla="*/ 15 h 149"/>
                <a:gd name="T8" fmla="*/ 50 w 100"/>
                <a:gd name="T9" fmla="*/ 0 h 149"/>
                <a:gd name="T10" fmla="*/ 100 w 100"/>
                <a:gd name="T11" fmla="*/ 52 h 149"/>
                <a:gd name="T12" fmla="*/ 49 w 100"/>
                <a:gd name="T13" fmla="*/ 107 h 149"/>
                <a:gd name="T14" fmla="*/ 19 w 100"/>
                <a:gd name="T15" fmla="*/ 90 h 149"/>
                <a:gd name="T16" fmla="*/ 17 w 100"/>
                <a:gd name="T17" fmla="*/ 90 h 149"/>
                <a:gd name="T18" fmla="*/ 17 w 100"/>
                <a:gd name="T19" fmla="*/ 149 h 149"/>
                <a:gd name="T20" fmla="*/ 0 w 100"/>
                <a:gd name="T21" fmla="*/ 149 h 149"/>
                <a:gd name="T22" fmla="*/ 0 w 100"/>
                <a:gd name="T23" fmla="*/ 2 h 149"/>
                <a:gd name="T24" fmla="*/ 17 w 100"/>
                <a:gd name="T25" fmla="*/ 42 h 149"/>
                <a:gd name="T26" fmla="*/ 17 w 100"/>
                <a:gd name="T27" fmla="*/ 72 h 149"/>
                <a:gd name="T28" fmla="*/ 46 w 100"/>
                <a:gd name="T29" fmla="*/ 93 h 149"/>
                <a:gd name="T30" fmla="*/ 83 w 100"/>
                <a:gd name="T31" fmla="*/ 52 h 149"/>
                <a:gd name="T32" fmla="*/ 47 w 100"/>
                <a:gd name="T33" fmla="*/ 14 h 149"/>
                <a:gd name="T34" fmla="*/ 17 w 100"/>
                <a:gd name="T35"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9">
                  <a:moveTo>
                    <a:pt x="0" y="2"/>
                  </a:moveTo>
                  <a:cubicBezTo>
                    <a:pt x="17" y="2"/>
                    <a:pt x="17" y="2"/>
                    <a:pt x="17" y="2"/>
                  </a:cubicBezTo>
                  <a:cubicBezTo>
                    <a:pt x="17" y="15"/>
                    <a:pt x="17" y="15"/>
                    <a:pt x="17" y="15"/>
                  </a:cubicBezTo>
                  <a:cubicBezTo>
                    <a:pt x="19" y="15"/>
                    <a:pt x="19" y="15"/>
                    <a:pt x="19" y="15"/>
                  </a:cubicBezTo>
                  <a:cubicBezTo>
                    <a:pt x="24" y="6"/>
                    <a:pt x="36" y="0"/>
                    <a:pt x="50" y="0"/>
                  </a:cubicBezTo>
                  <a:cubicBezTo>
                    <a:pt x="80" y="0"/>
                    <a:pt x="100" y="21"/>
                    <a:pt x="100" y="52"/>
                  </a:cubicBezTo>
                  <a:cubicBezTo>
                    <a:pt x="100" y="85"/>
                    <a:pt x="77" y="107"/>
                    <a:pt x="49" y="107"/>
                  </a:cubicBezTo>
                  <a:cubicBezTo>
                    <a:pt x="38" y="107"/>
                    <a:pt x="24" y="101"/>
                    <a:pt x="19" y="90"/>
                  </a:cubicBezTo>
                  <a:cubicBezTo>
                    <a:pt x="17" y="90"/>
                    <a:pt x="17" y="90"/>
                    <a:pt x="17" y="90"/>
                  </a:cubicBezTo>
                  <a:cubicBezTo>
                    <a:pt x="17" y="149"/>
                    <a:pt x="17" y="149"/>
                    <a:pt x="17" y="149"/>
                  </a:cubicBezTo>
                  <a:cubicBezTo>
                    <a:pt x="0" y="149"/>
                    <a:pt x="0" y="149"/>
                    <a:pt x="0" y="149"/>
                  </a:cubicBezTo>
                  <a:lnTo>
                    <a:pt x="0" y="2"/>
                  </a:lnTo>
                  <a:close/>
                  <a:moveTo>
                    <a:pt x="17" y="42"/>
                  </a:moveTo>
                  <a:cubicBezTo>
                    <a:pt x="17" y="72"/>
                    <a:pt x="17" y="72"/>
                    <a:pt x="17" y="72"/>
                  </a:cubicBezTo>
                  <a:cubicBezTo>
                    <a:pt x="17" y="85"/>
                    <a:pt x="32" y="93"/>
                    <a:pt x="46" y="93"/>
                  </a:cubicBezTo>
                  <a:cubicBezTo>
                    <a:pt x="66" y="93"/>
                    <a:pt x="83" y="80"/>
                    <a:pt x="83" y="52"/>
                  </a:cubicBezTo>
                  <a:cubicBezTo>
                    <a:pt x="83" y="28"/>
                    <a:pt x="67" y="14"/>
                    <a:pt x="47" y="14"/>
                  </a:cubicBezTo>
                  <a:cubicBezTo>
                    <a:pt x="32" y="14"/>
                    <a:pt x="17" y="26"/>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3">
              <a:extLst>
                <a:ext uri="{FF2B5EF4-FFF2-40B4-BE49-F238E27FC236}">
                  <a16:creationId xmlns:a16="http://schemas.microsoft.com/office/drawing/2014/main" id="{B39F0552-993E-49BB-85F9-A5BE192B3EF4}"/>
                </a:ext>
              </a:extLst>
            </p:cNvPr>
            <p:cNvSpPr>
              <a:spLocks/>
            </p:cNvSpPr>
            <p:nvPr userDrawn="1"/>
          </p:nvSpPr>
          <p:spPr bwMode="auto">
            <a:xfrm>
              <a:off x="6357"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4">
              <a:extLst>
                <a:ext uri="{FF2B5EF4-FFF2-40B4-BE49-F238E27FC236}">
                  <a16:creationId xmlns:a16="http://schemas.microsoft.com/office/drawing/2014/main" id="{AA167CDC-EDC6-4DB0-9A03-4B79B2B2E49B}"/>
                </a:ext>
              </a:extLst>
            </p:cNvPr>
            <p:cNvSpPr>
              <a:spLocks noEditPoints="1"/>
            </p:cNvSpPr>
            <p:nvPr userDrawn="1"/>
          </p:nvSpPr>
          <p:spPr bwMode="auto">
            <a:xfrm>
              <a:off x="6451"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5">
              <a:extLst>
                <a:ext uri="{FF2B5EF4-FFF2-40B4-BE49-F238E27FC236}">
                  <a16:creationId xmlns:a16="http://schemas.microsoft.com/office/drawing/2014/main" id="{29C3D396-C3C0-40C2-91A7-527848150DE7}"/>
                </a:ext>
              </a:extLst>
            </p:cNvPr>
            <p:cNvSpPr>
              <a:spLocks/>
            </p:cNvSpPr>
            <p:nvPr userDrawn="1"/>
          </p:nvSpPr>
          <p:spPr bwMode="auto">
            <a:xfrm>
              <a:off x="6501" y="2074"/>
              <a:ext cx="103" cy="139"/>
            </a:xfrm>
            <a:custGeom>
              <a:avLst/>
              <a:gdLst>
                <a:gd name="T0" fmla="*/ 0 w 80"/>
                <a:gd name="T1" fmla="*/ 79 h 107"/>
                <a:gd name="T2" fmla="*/ 6 w 80"/>
                <a:gd name="T3" fmla="*/ 79 h 107"/>
                <a:gd name="T4" fmla="*/ 39 w 80"/>
                <a:gd name="T5" fmla="*/ 94 h 107"/>
                <a:gd name="T6" fmla="*/ 64 w 80"/>
                <a:gd name="T7" fmla="*/ 78 h 107"/>
                <a:gd name="T8" fmla="*/ 1 w 80"/>
                <a:gd name="T9" fmla="*/ 29 h 107"/>
                <a:gd name="T10" fmla="*/ 42 w 80"/>
                <a:gd name="T11" fmla="*/ 0 h 107"/>
                <a:gd name="T12" fmla="*/ 74 w 80"/>
                <a:gd name="T13" fmla="*/ 8 h 107"/>
                <a:gd name="T14" fmla="*/ 74 w 80"/>
                <a:gd name="T15" fmla="*/ 24 h 107"/>
                <a:gd name="T16" fmla="*/ 70 w 80"/>
                <a:gd name="T17" fmla="*/ 24 h 107"/>
                <a:gd name="T18" fmla="*/ 42 w 80"/>
                <a:gd name="T19" fmla="*/ 12 h 107"/>
                <a:gd name="T20" fmla="*/ 17 w 80"/>
                <a:gd name="T21" fmla="*/ 26 h 107"/>
                <a:gd name="T22" fmla="*/ 80 w 80"/>
                <a:gd name="T23" fmla="*/ 77 h 107"/>
                <a:gd name="T24" fmla="*/ 39 w 80"/>
                <a:gd name="T25" fmla="*/ 107 h 107"/>
                <a:gd name="T26" fmla="*/ 0 w 80"/>
                <a:gd name="T27" fmla="*/ 95 h 107"/>
                <a:gd name="T28" fmla="*/ 0 w 80"/>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7">
                  <a:moveTo>
                    <a:pt x="0" y="79"/>
                  </a:moveTo>
                  <a:cubicBezTo>
                    <a:pt x="6" y="79"/>
                    <a:pt x="6" y="79"/>
                    <a:pt x="6" y="79"/>
                  </a:cubicBezTo>
                  <a:cubicBezTo>
                    <a:pt x="11" y="87"/>
                    <a:pt x="26" y="94"/>
                    <a:pt x="39" y="94"/>
                  </a:cubicBezTo>
                  <a:cubicBezTo>
                    <a:pt x="55" y="94"/>
                    <a:pt x="64" y="89"/>
                    <a:pt x="64" y="78"/>
                  </a:cubicBezTo>
                  <a:cubicBezTo>
                    <a:pt x="64" y="57"/>
                    <a:pt x="1" y="64"/>
                    <a:pt x="1" y="29"/>
                  </a:cubicBezTo>
                  <a:cubicBezTo>
                    <a:pt x="1" y="11"/>
                    <a:pt x="14" y="0"/>
                    <a:pt x="42" y="0"/>
                  </a:cubicBezTo>
                  <a:cubicBezTo>
                    <a:pt x="57" y="0"/>
                    <a:pt x="69" y="4"/>
                    <a:pt x="74" y="8"/>
                  </a:cubicBezTo>
                  <a:cubicBezTo>
                    <a:pt x="74" y="24"/>
                    <a:pt x="74" y="24"/>
                    <a:pt x="74" y="24"/>
                  </a:cubicBezTo>
                  <a:cubicBezTo>
                    <a:pt x="70" y="24"/>
                    <a:pt x="70" y="24"/>
                    <a:pt x="70" y="24"/>
                  </a:cubicBezTo>
                  <a:cubicBezTo>
                    <a:pt x="66" y="20"/>
                    <a:pt x="56" y="12"/>
                    <a:pt x="42" y="12"/>
                  </a:cubicBezTo>
                  <a:cubicBezTo>
                    <a:pt x="24" y="12"/>
                    <a:pt x="17" y="18"/>
                    <a:pt x="17" y="26"/>
                  </a:cubicBezTo>
                  <a:cubicBezTo>
                    <a:pt x="17" y="51"/>
                    <a:pt x="80" y="41"/>
                    <a:pt x="80" y="77"/>
                  </a:cubicBezTo>
                  <a:cubicBezTo>
                    <a:pt x="80" y="96"/>
                    <a:pt x="68" y="107"/>
                    <a:pt x="39" y="107"/>
                  </a:cubicBezTo>
                  <a:cubicBezTo>
                    <a:pt x="23" y="107"/>
                    <a:pt x="10"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6">
              <a:extLst>
                <a:ext uri="{FF2B5EF4-FFF2-40B4-BE49-F238E27FC236}">
                  <a16:creationId xmlns:a16="http://schemas.microsoft.com/office/drawing/2014/main" id="{CACFCF67-8CE8-4976-AA68-D2BD0E06A313}"/>
                </a:ext>
              </a:extLst>
            </p:cNvPr>
            <p:cNvSpPr>
              <a:spLocks noEditPoints="1"/>
            </p:cNvSpPr>
            <p:nvPr userDrawn="1"/>
          </p:nvSpPr>
          <p:spPr bwMode="auto">
            <a:xfrm>
              <a:off x="6621" y="2073"/>
              <a:ext cx="125" cy="140"/>
            </a:xfrm>
            <a:custGeom>
              <a:avLst/>
              <a:gdLst>
                <a:gd name="T0" fmla="*/ 16 w 97"/>
                <a:gd name="T1" fmla="*/ 55 h 108"/>
                <a:gd name="T2" fmla="*/ 16 w 97"/>
                <a:gd name="T3" fmla="*/ 56 h 108"/>
                <a:gd name="T4" fmla="*/ 19 w 97"/>
                <a:gd name="T5" fmla="*/ 72 h 108"/>
                <a:gd name="T6" fmla="*/ 55 w 97"/>
                <a:gd name="T7" fmla="*/ 94 h 108"/>
                <a:gd name="T8" fmla="*/ 88 w 97"/>
                <a:gd name="T9" fmla="*/ 83 h 108"/>
                <a:gd name="T10" fmla="*/ 92 w 97"/>
                <a:gd name="T11" fmla="*/ 83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4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3"/>
                    <a:pt x="17" y="68"/>
                    <a:pt x="19" y="72"/>
                  </a:cubicBezTo>
                  <a:cubicBezTo>
                    <a:pt x="25" y="86"/>
                    <a:pt x="36" y="94"/>
                    <a:pt x="55" y="94"/>
                  </a:cubicBezTo>
                  <a:cubicBezTo>
                    <a:pt x="65" y="94"/>
                    <a:pt x="78" y="90"/>
                    <a:pt x="88" y="83"/>
                  </a:cubicBezTo>
                  <a:cubicBezTo>
                    <a:pt x="92" y="83"/>
                    <a:pt x="92" y="83"/>
                    <a:pt x="92" y="83"/>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4"/>
                    <a:pt x="49" y="14"/>
                  </a:cubicBezTo>
                  <a:cubicBezTo>
                    <a:pt x="30" y="14"/>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7">
              <a:extLst>
                <a:ext uri="{FF2B5EF4-FFF2-40B4-BE49-F238E27FC236}">
                  <a16:creationId xmlns:a16="http://schemas.microsoft.com/office/drawing/2014/main" id="{7B57F5E9-C960-4784-A73D-C08C8EC673F3}"/>
                </a:ext>
              </a:extLst>
            </p:cNvPr>
            <p:cNvSpPr>
              <a:spLocks/>
            </p:cNvSpPr>
            <p:nvPr userDrawn="1"/>
          </p:nvSpPr>
          <p:spPr bwMode="auto">
            <a:xfrm>
              <a:off x="6841"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8">
              <a:extLst>
                <a:ext uri="{FF2B5EF4-FFF2-40B4-BE49-F238E27FC236}">
                  <a16:creationId xmlns:a16="http://schemas.microsoft.com/office/drawing/2014/main" id="{826405BF-B330-43D8-903D-3C6FC601054A}"/>
                </a:ext>
              </a:extLst>
            </p:cNvPr>
            <p:cNvSpPr>
              <a:spLocks/>
            </p:cNvSpPr>
            <p:nvPr userDrawn="1"/>
          </p:nvSpPr>
          <p:spPr bwMode="auto">
            <a:xfrm>
              <a:off x="6995" y="2074"/>
              <a:ext cx="101" cy="139"/>
            </a:xfrm>
            <a:custGeom>
              <a:avLst/>
              <a:gdLst>
                <a:gd name="T0" fmla="*/ 0 w 79"/>
                <a:gd name="T1" fmla="*/ 79 h 107"/>
                <a:gd name="T2" fmla="*/ 5 w 79"/>
                <a:gd name="T3" fmla="*/ 79 h 107"/>
                <a:gd name="T4" fmla="*/ 38 w 79"/>
                <a:gd name="T5" fmla="*/ 94 h 107"/>
                <a:gd name="T6" fmla="*/ 63 w 79"/>
                <a:gd name="T7" fmla="*/ 78 h 107"/>
                <a:gd name="T8" fmla="*/ 0 w 79"/>
                <a:gd name="T9" fmla="*/ 29 h 107"/>
                <a:gd name="T10" fmla="*/ 41 w 79"/>
                <a:gd name="T11" fmla="*/ 0 h 107"/>
                <a:gd name="T12" fmla="*/ 74 w 79"/>
                <a:gd name="T13" fmla="*/ 8 h 107"/>
                <a:gd name="T14" fmla="*/ 74 w 79"/>
                <a:gd name="T15" fmla="*/ 24 h 107"/>
                <a:gd name="T16" fmla="*/ 69 w 79"/>
                <a:gd name="T17" fmla="*/ 24 h 107"/>
                <a:gd name="T18" fmla="*/ 41 w 79"/>
                <a:gd name="T19" fmla="*/ 12 h 107"/>
                <a:gd name="T20" fmla="*/ 16 w 79"/>
                <a:gd name="T21" fmla="*/ 26 h 107"/>
                <a:gd name="T22" fmla="*/ 79 w 79"/>
                <a:gd name="T23" fmla="*/ 77 h 107"/>
                <a:gd name="T24" fmla="*/ 38 w 79"/>
                <a:gd name="T25" fmla="*/ 107 h 107"/>
                <a:gd name="T26" fmla="*/ 0 w 79"/>
                <a:gd name="T27" fmla="*/ 95 h 107"/>
                <a:gd name="T28" fmla="*/ 0 w 79"/>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7">
                  <a:moveTo>
                    <a:pt x="0" y="79"/>
                  </a:moveTo>
                  <a:cubicBezTo>
                    <a:pt x="5" y="79"/>
                    <a:pt x="5" y="79"/>
                    <a:pt x="5" y="79"/>
                  </a:cubicBezTo>
                  <a:cubicBezTo>
                    <a:pt x="11" y="87"/>
                    <a:pt x="25" y="94"/>
                    <a:pt x="38" y="94"/>
                  </a:cubicBezTo>
                  <a:cubicBezTo>
                    <a:pt x="55" y="94"/>
                    <a:pt x="63" y="89"/>
                    <a:pt x="63" y="78"/>
                  </a:cubicBezTo>
                  <a:cubicBezTo>
                    <a:pt x="63" y="57"/>
                    <a:pt x="0" y="64"/>
                    <a:pt x="0" y="29"/>
                  </a:cubicBezTo>
                  <a:cubicBezTo>
                    <a:pt x="0" y="11"/>
                    <a:pt x="13" y="0"/>
                    <a:pt x="41" y="0"/>
                  </a:cubicBezTo>
                  <a:cubicBezTo>
                    <a:pt x="57" y="0"/>
                    <a:pt x="68" y="4"/>
                    <a:pt x="74" y="8"/>
                  </a:cubicBezTo>
                  <a:cubicBezTo>
                    <a:pt x="74" y="24"/>
                    <a:pt x="74" y="24"/>
                    <a:pt x="74" y="24"/>
                  </a:cubicBezTo>
                  <a:cubicBezTo>
                    <a:pt x="69" y="24"/>
                    <a:pt x="69" y="24"/>
                    <a:pt x="69" y="24"/>
                  </a:cubicBezTo>
                  <a:cubicBezTo>
                    <a:pt x="65" y="20"/>
                    <a:pt x="56" y="12"/>
                    <a:pt x="41" y="12"/>
                  </a:cubicBezTo>
                  <a:cubicBezTo>
                    <a:pt x="24" y="12"/>
                    <a:pt x="16" y="18"/>
                    <a:pt x="16" y="26"/>
                  </a:cubicBezTo>
                  <a:cubicBezTo>
                    <a:pt x="16" y="51"/>
                    <a:pt x="79" y="41"/>
                    <a:pt x="79" y="77"/>
                  </a:cubicBezTo>
                  <a:cubicBezTo>
                    <a:pt x="79" y="96"/>
                    <a:pt x="67" y="107"/>
                    <a:pt x="38" y="107"/>
                  </a:cubicBezTo>
                  <a:cubicBezTo>
                    <a:pt x="23" y="107"/>
                    <a:pt x="9"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9">
              <a:extLst>
                <a:ext uri="{FF2B5EF4-FFF2-40B4-BE49-F238E27FC236}">
                  <a16:creationId xmlns:a16="http://schemas.microsoft.com/office/drawing/2014/main" id="{3E711CB4-C989-4568-99BA-110063583179}"/>
                </a:ext>
              </a:extLst>
            </p:cNvPr>
            <p:cNvSpPr>
              <a:spLocks/>
            </p:cNvSpPr>
            <p:nvPr userDrawn="1"/>
          </p:nvSpPr>
          <p:spPr bwMode="auto">
            <a:xfrm>
              <a:off x="71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2"/>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0">
              <a:extLst>
                <a:ext uri="{FF2B5EF4-FFF2-40B4-BE49-F238E27FC236}">
                  <a16:creationId xmlns:a16="http://schemas.microsoft.com/office/drawing/2014/main" id="{D64598C9-92F7-45F8-9663-BFEDACD2BD82}"/>
                </a:ext>
              </a:extLst>
            </p:cNvPr>
            <p:cNvSpPr>
              <a:spLocks noEditPoints="1"/>
            </p:cNvSpPr>
            <p:nvPr userDrawn="1"/>
          </p:nvSpPr>
          <p:spPr bwMode="auto">
            <a:xfrm>
              <a:off x="7203" y="2073"/>
              <a:ext cx="134" cy="140"/>
            </a:xfrm>
            <a:custGeom>
              <a:avLst/>
              <a:gdLst>
                <a:gd name="T0" fmla="*/ 51 w 104"/>
                <a:gd name="T1" fmla="*/ 0 h 108"/>
                <a:gd name="T2" fmla="*/ 104 w 104"/>
                <a:gd name="T3" fmla="*/ 53 h 108"/>
                <a:gd name="T4" fmla="*/ 51 w 104"/>
                <a:gd name="T5" fmla="*/ 108 h 108"/>
                <a:gd name="T6" fmla="*/ 0 w 104"/>
                <a:gd name="T7" fmla="*/ 54 h 108"/>
                <a:gd name="T8" fmla="*/ 51 w 104"/>
                <a:gd name="T9" fmla="*/ 0 h 108"/>
                <a:gd name="T10" fmla="*/ 51 w 104"/>
                <a:gd name="T11" fmla="*/ 94 h 108"/>
                <a:gd name="T12" fmla="*/ 87 w 104"/>
                <a:gd name="T13" fmla="*/ 54 h 108"/>
                <a:gd name="T14" fmla="*/ 51 w 104"/>
                <a:gd name="T15" fmla="*/ 13 h 108"/>
                <a:gd name="T16" fmla="*/ 16 w 104"/>
                <a:gd name="T17" fmla="*/ 54 h 108"/>
                <a:gd name="T18" fmla="*/ 51 w 104"/>
                <a:gd name="T19"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8">
                  <a:moveTo>
                    <a:pt x="51" y="0"/>
                  </a:moveTo>
                  <a:cubicBezTo>
                    <a:pt x="83" y="0"/>
                    <a:pt x="104" y="21"/>
                    <a:pt x="104" y="53"/>
                  </a:cubicBezTo>
                  <a:cubicBezTo>
                    <a:pt x="104" y="87"/>
                    <a:pt x="84" y="108"/>
                    <a:pt x="51" y="108"/>
                  </a:cubicBezTo>
                  <a:cubicBezTo>
                    <a:pt x="20" y="108"/>
                    <a:pt x="0" y="86"/>
                    <a:pt x="0" y="54"/>
                  </a:cubicBezTo>
                  <a:cubicBezTo>
                    <a:pt x="0" y="21"/>
                    <a:pt x="20" y="0"/>
                    <a:pt x="51" y="0"/>
                  </a:cubicBezTo>
                  <a:close/>
                  <a:moveTo>
                    <a:pt x="51" y="94"/>
                  </a:moveTo>
                  <a:cubicBezTo>
                    <a:pt x="71" y="94"/>
                    <a:pt x="87" y="79"/>
                    <a:pt x="87" y="54"/>
                  </a:cubicBezTo>
                  <a:cubicBezTo>
                    <a:pt x="87" y="28"/>
                    <a:pt x="72" y="13"/>
                    <a:pt x="51" y="13"/>
                  </a:cubicBezTo>
                  <a:cubicBezTo>
                    <a:pt x="33" y="13"/>
                    <a:pt x="16" y="28"/>
                    <a:pt x="16" y="54"/>
                  </a:cubicBezTo>
                  <a:cubicBezTo>
                    <a:pt x="16" y="79"/>
                    <a:pt x="33" y="94"/>
                    <a:pt x="51" y="94"/>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1">
              <a:extLst>
                <a:ext uri="{FF2B5EF4-FFF2-40B4-BE49-F238E27FC236}">
                  <a16:creationId xmlns:a16="http://schemas.microsoft.com/office/drawing/2014/main" id="{E3634575-7C30-4715-8322-8616F15746D1}"/>
                </a:ext>
              </a:extLst>
            </p:cNvPr>
            <p:cNvSpPr>
              <a:spLocks/>
            </p:cNvSpPr>
            <p:nvPr userDrawn="1"/>
          </p:nvSpPr>
          <p:spPr bwMode="auto">
            <a:xfrm>
              <a:off x="7364" y="2074"/>
              <a:ext cx="119"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3"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5"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2">
              <a:extLst>
                <a:ext uri="{FF2B5EF4-FFF2-40B4-BE49-F238E27FC236}">
                  <a16:creationId xmlns:a16="http://schemas.microsoft.com/office/drawing/2014/main" id="{CB411B02-06B5-43D9-AB64-65E7EF28BE0E}"/>
                </a:ext>
              </a:extLst>
            </p:cNvPr>
            <p:cNvSpPr>
              <a:spLocks noEditPoints="1"/>
            </p:cNvSpPr>
            <p:nvPr userDrawn="1"/>
          </p:nvSpPr>
          <p:spPr bwMode="auto">
            <a:xfrm>
              <a:off x="7516"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3">
              <a:extLst>
                <a:ext uri="{FF2B5EF4-FFF2-40B4-BE49-F238E27FC236}">
                  <a16:creationId xmlns:a16="http://schemas.microsoft.com/office/drawing/2014/main" id="{276707F6-7B3D-4C2E-A292-F7CCF1B14F25}"/>
                </a:ext>
              </a:extLst>
            </p:cNvPr>
            <p:cNvSpPr>
              <a:spLocks noEditPoints="1"/>
            </p:cNvSpPr>
            <p:nvPr userDrawn="1"/>
          </p:nvSpPr>
          <p:spPr bwMode="auto">
            <a:xfrm>
              <a:off x="7565" y="2073"/>
              <a:ext cx="114"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5 h 108"/>
                <a:gd name="T16" fmla="*/ 11 w 88"/>
                <a:gd name="T17" fmla="*/ 28 h 108"/>
                <a:gd name="T18" fmla="*/ 8 w 88"/>
                <a:gd name="T19" fmla="*/ 28 h 108"/>
                <a:gd name="T20" fmla="*/ 8 w 88"/>
                <a:gd name="T21" fmla="*/ 14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6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50" y="108"/>
                    <a:pt x="36" y="108"/>
                  </a:cubicBezTo>
                  <a:cubicBezTo>
                    <a:pt x="15" y="108"/>
                    <a:pt x="0" y="95"/>
                    <a:pt x="0" y="77"/>
                  </a:cubicBezTo>
                  <a:cubicBezTo>
                    <a:pt x="0" y="56"/>
                    <a:pt x="16" y="48"/>
                    <a:pt x="40" y="42"/>
                  </a:cubicBezTo>
                  <a:cubicBezTo>
                    <a:pt x="47" y="40"/>
                    <a:pt x="63" y="38"/>
                    <a:pt x="70" y="37"/>
                  </a:cubicBezTo>
                  <a:cubicBezTo>
                    <a:pt x="71" y="34"/>
                    <a:pt x="71" y="34"/>
                    <a:pt x="71" y="34"/>
                  </a:cubicBezTo>
                  <a:cubicBezTo>
                    <a:pt x="68" y="23"/>
                    <a:pt x="58" y="15"/>
                    <a:pt x="44" y="15"/>
                  </a:cubicBezTo>
                  <a:cubicBezTo>
                    <a:pt x="29" y="15"/>
                    <a:pt x="20" y="19"/>
                    <a:pt x="11" y="28"/>
                  </a:cubicBezTo>
                  <a:cubicBezTo>
                    <a:pt x="8" y="28"/>
                    <a:pt x="8" y="28"/>
                    <a:pt x="8" y="28"/>
                  </a:cubicBezTo>
                  <a:cubicBezTo>
                    <a:pt x="8" y="14"/>
                    <a:pt x="8" y="14"/>
                    <a:pt x="8" y="14"/>
                  </a:cubicBezTo>
                  <a:cubicBezTo>
                    <a:pt x="17"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4" y="53"/>
                    <a:pt x="51" y="55"/>
                    <a:pt x="46"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10408741"/>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_Graph_Blue">
    <p:bg>
      <p:bgPr>
        <a:solidFill>
          <a:srgbClr val="000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bg1"/>
                </a:solidFill>
              </a:defRPr>
            </a:lvl1pPr>
          </a:lstStyle>
          <a:p>
            <a:r>
              <a:rPr lang="en-US"/>
              <a:t>Click to edit Master title style</a:t>
            </a:r>
            <a:endParaRPr lang="en-GB" dirty="0"/>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a:solidFill>
                  <a:schemeClr val="bg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Source</a:t>
            </a:r>
            <a:endParaRPr lang="en-GB" dirty="0"/>
          </a:p>
        </p:txBody>
      </p:sp>
      <p:grpSp>
        <p:nvGrpSpPr>
          <p:cNvPr id="25" name="Group 24">
            <a:extLst>
              <a:ext uri="{FF2B5EF4-FFF2-40B4-BE49-F238E27FC236}">
                <a16:creationId xmlns:a16="http://schemas.microsoft.com/office/drawing/2014/main" id="{DBFFD0F2-9BB1-4288-8EFD-6934A87F1FB2}"/>
              </a:ext>
            </a:extLst>
          </p:cNvPr>
          <p:cNvGrpSpPr>
            <a:grpSpLocks noChangeAspect="1"/>
          </p:cNvGrpSpPr>
          <p:nvPr userDrawn="1"/>
        </p:nvGrpSpPr>
        <p:grpSpPr bwMode="auto">
          <a:xfrm>
            <a:off x="7913089" y="6466809"/>
            <a:ext cx="4015386" cy="154800"/>
            <a:chOff x="1" y="2013"/>
            <a:chExt cx="7678" cy="296"/>
          </a:xfrm>
        </p:grpSpPr>
        <p:sp>
          <p:nvSpPr>
            <p:cNvPr id="26" name="Freeform 5">
              <a:extLst>
                <a:ext uri="{FF2B5EF4-FFF2-40B4-BE49-F238E27FC236}">
                  <a16:creationId xmlns:a16="http://schemas.microsoft.com/office/drawing/2014/main" id="{3BC8B7A0-70F1-4C0C-AD0C-070840179F7F}"/>
                </a:ext>
              </a:extLst>
            </p:cNvPr>
            <p:cNvSpPr>
              <a:spLocks/>
            </p:cNvSpPr>
            <p:nvPr userDrawn="1"/>
          </p:nvSpPr>
          <p:spPr bwMode="auto">
            <a:xfrm>
              <a:off x="1184"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6">
              <a:extLst>
                <a:ext uri="{FF2B5EF4-FFF2-40B4-BE49-F238E27FC236}">
                  <a16:creationId xmlns:a16="http://schemas.microsoft.com/office/drawing/2014/main" id="{4A3AE174-8083-45BA-86C9-EBF61D759C6B}"/>
                </a:ext>
              </a:extLst>
            </p:cNvPr>
            <p:cNvSpPr>
              <a:spLocks/>
            </p:cNvSpPr>
            <p:nvPr userDrawn="1"/>
          </p:nvSpPr>
          <p:spPr bwMode="auto">
            <a:xfrm>
              <a:off x="132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
              <a:extLst>
                <a:ext uri="{FF2B5EF4-FFF2-40B4-BE49-F238E27FC236}">
                  <a16:creationId xmlns:a16="http://schemas.microsoft.com/office/drawing/2014/main" id="{183D7A25-03B5-4344-AF55-87FC80F5521F}"/>
                </a:ext>
              </a:extLst>
            </p:cNvPr>
            <p:cNvSpPr>
              <a:spLocks/>
            </p:cNvSpPr>
            <p:nvPr userDrawn="1"/>
          </p:nvSpPr>
          <p:spPr bwMode="auto">
            <a:xfrm>
              <a:off x="14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8">
              <a:extLst>
                <a:ext uri="{FF2B5EF4-FFF2-40B4-BE49-F238E27FC236}">
                  <a16:creationId xmlns:a16="http://schemas.microsoft.com/office/drawing/2014/main" id="{097E77E1-B057-4FFC-AE6E-94CEBF91905C}"/>
                </a:ext>
              </a:extLst>
            </p:cNvPr>
            <p:cNvSpPr>
              <a:spLocks noEditPoints="1"/>
            </p:cNvSpPr>
            <p:nvPr userDrawn="1"/>
          </p:nvSpPr>
          <p:spPr bwMode="auto">
            <a:xfrm>
              <a:off x="1504" y="2073"/>
              <a:ext cx="124"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4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8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5" y="108"/>
                    <a:pt x="54"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8" y="13"/>
                  </a:cubicBezTo>
                  <a:cubicBezTo>
                    <a:pt x="29"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
              <a:extLst>
                <a:ext uri="{FF2B5EF4-FFF2-40B4-BE49-F238E27FC236}">
                  <a16:creationId xmlns:a16="http://schemas.microsoft.com/office/drawing/2014/main" id="{2DA983C1-A803-4DE6-A5A3-7E52C84376F9}"/>
                </a:ext>
              </a:extLst>
            </p:cNvPr>
            <p:cNvSpPr>
              <a:spLocks/>
            </p:cNvSpPr>
            <p:nvPr userDrawn="1"/>
          </p:nvSpPr>
          <p:spPr bwMode="auto">
            <a:xfrm>
              <a:off x="1638" y="2076"/>
              <a:ext cx="134" cy="133"/>
            </a:xfrm>
            <a:custGeom>
              <a:avLst/>
              <a:gdLst>
                <a:gd name="T0" fmla="*/ 134 w 134"/>
                <a:gd name="T1" fmla="*/ 0 h 133"/>
                <a:gd name="T2" fmla="*/ 134 w 134"/>
                <a:gd name="T3" fmla="*/ 6 h 133"/>
                <a:gd name="T4" fmla="*/ 79 w 134"/>
                <a:gd name="T5" fmla="*/ 133 h 133"/>
                <a:gd name="T6" fmla="*/ 54 w 134"/>
                <a:gd name="T7" fmla="*/ 133 h 133"/>
                <a:gd name="T8" fmla="*/ 0 w 134"/>
                <a:gd name="T9" fmla="*/ 6 h 133"/>
                <a:gd name="T10" fmla="*/ 0 w 134"/>
                <a:gd name="T11" fmla="*/ 0 h 133"/>
                <a:gd name="T12" fmla="*/ 20 w 134"/>
                <a:gd name="T13" fmla="*/ 0 h 133"/>
                <a:gd name="T14" fmla="*/ 60 w 134"/>
                <a:gd name="T15" fmla="*/ 100 h 133"/>
                <a:gd name="T16" fmla="*/ 64 w 134"/>
                <a:gd name="T17" fmla="*/ 114 h 133"/>
                <a:gd name="T18" fmla="*/ 68 w 134"/>
                <a:gd name="T19" fmla="*/ 114 h 133"/>
                <a:gd name="T20" fmla="*/ 73 w 134"/>
                <a:gd name="T21" fmla="*/ 101 h 133"/>
                <a:gd name="T22" fmla="*/ 113 w 134"/>
                <a:gd name="T23" fmla="*/ 0 h 133"/>
                <a:gd name="T24" fmla="*/ 134 w 134"/>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3">
                  <a:moveTo>
                    <a:pt x="134" y="0"/>
                  </a:moveTo>
                  <a:lnTo>
                    <a:pt x="134" y="6"/>
                  </a:lnTo>
                  <a:lnTo>
                    <a:pt x="79" y="133"/>
                  </a:lnTo>
                  <a:lnTo>
                    <a:pt x="54" y="133"/>
                  </a:lnTo>
                  <a:lnTo>
                    <a:pt x="0" y="6"/>
                  </a:lnTo>
                  <a:lnTo>
                    <a:pt x="0" y="0"/>
                  </a:lnTo>
                  <a:lnTo>
                    <a:pt x="20" y="0"/>
                  </a:lnTo>
                  <a:lnTo>
                    <a:pt x="60" y="100"/>
                  </a:lnTo>
                  <a:lnTo>
                    <a:pt x="64" y="114"/>
                  </a:lnTo>
                  <a:lnTo>
                    <a:pt x="68" y="114"/>
                  </a:lnTo>
                  <a:lnTo>
                    <a:pt x="73" y="101"/>
                  </a:lnTo>
                  <a:lnTo>
                    <a:pt x="113" y="0"/>
                  </a:lnTo>
                  <a:lnTo>
                    <a:pt x="134" y="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0">
              <a:extLst>
                <a:ext uri="{FF2B5EF4-FFF2-40B4-BE49-F238E27FC236}">
                  <a16:creationId xmlns:a16="http://schemas.microsoft.com/office/drawing/2014/main" id="{FFD62043-6574-4264-9608-32A2F1DD3165}"/>
                </a:ext>
              </a:extLst>
            </p:cNvPr>
            <p:cNvSpPr>
              <a:spLocks noEditPoints="1"/>
            </p:cNvSpPr>
            <p:nvPr userDrawn="1"/>
          </p:nvSpPr>
          <p:spPr bwMode="auto">
            <a:xfrm>
              <a:off x="1781" y="2017"/>
              <a:ext cx="134" cy="196"/>
            </a:xfrm>
            <a:custGeom>
              <a:avLst/>
              <a:gdLst>
                <a:gd name="T0" fmla="*/ 52 w 104"/>
                <a:gd name="T1" fmla="*/ 43 h 151"/>
                <a:gd name="T2" fmla="*/ 104 w 104"/>
                <a:gd name="T3" fmla="*/ 96 h 151"/>
                <a:gd name="T4" fmla="*/ 52 w 104"/>
                <a:gd name="T5" fmla="*/ 151 h 151"/>
                <a:gd name="T6" fmla="*/ 0 w 104"/>
                <a:gd name="T7" fmla="*/ 97 h 151"/>
                <a:gd name="T8" fmla="*/ 52 w 104"/>
                <a:gd name="T9" fmla="*/ 43 h 151"/>
                <a:gd name="T10" fmla="*/ 52 w 104"/>
                <a:gd name="T11" fmla="*/ 137 h 151"/>
                <a:gd name="T12" fmla="*/ 87 w 104"/>
                <a:gd name="T13" fmla="*/ 97 h 151"/>
                <a:gd name="T14" fmla="*/ 52 w 104"/>
                <a:gd name="T15" fmla="*/ 56 h 151"/>
                <a:gd name="T16" fmla="*/ 17 w 104"/>
                <a:gd name="T17" fmla="*/ 97 h 151"/>
                <a:gd name="T18" fmla="*/ 52 w 104"/>
                <a:gd name="T19" fmla="*/ 137 h 151"/>
                <a:gd name="T20" fmla="*/ 67 w 104"/>
                <a:gd name="T21" fmla="*/ 10 h 151"/>
                <a:gd name="T22" fmla="*/ 75 w 104"/>
                <a:gd name="T23" fmla="*/ 2 h 151"/>
                <a:gd name="T24" fmla="*/ 86 w 104"/>
                <a:gd name="T25" fmla="*/ 5 h 151"/>
                <a:gd name="T26" fmla="*/ 66 w 104"/>
                <a:gd name="T27" fmla="*/ 22 h 151"/>
                <a:gd name="T28" fmla="*/ 38 w 104"/>
                <a:gd name="T29" fmla="*/ 12 h 151"/>
                <a:gd name="T30" fmla="*/ 28 w 104"/>
                <a:gd name="T31" fmla="*/ 20 h 151"/>
                <a:gd name="T32" fmla="*/ 18 w 104"/>
                <a:gd name="T33" fmla="*/ 15 h 151"/>
                <a:gd name="T34" fmla="*/ 39 w 104"/>
                <a:gd name="T35" fmla="*/ 0 h 151"/>
                <a:gd name="T36" fmla="*/ 67 w 104"/>
                <a:gd name="T37" fmla="*/ 1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51">
                  <a:moveTo>
                    <a:pt x="52" y="43"/>
                  </a:moveTo>
                  <a:cubicBezTo>
                    <a:pt x="83" y="43"/>
                    <a:pt x="104" y="64"/>
                    <a:pt x="104" y="96"/>
                  </a:cubicBezTo>
                  <a:cubicBezTo>
                    <a:pt x="104" y="130"/>
                    <a:pt x="84" y="151"/>
                    <a:pt x="52" y="151"/>
                  </a:cubicBezTo>
                  <a:cubicBezTo>
                    <a:pt x="20" y="151"/>
                    <a:pt x="0" y="129"/>
                    <a:pt x="0" y="97"/>
                  </a:cubicBezTo>
                  <a:cubicBezTo>
                    <a:pt x="0" y="64"/>
                    <a:pt x="21" y="43"/>
                    <a:pt x="52" y="43"/>
                  </a:cubicBezTo>
                  <a:close/>
                  <a:moveTo>
                    <a:pt x="52" y="137"/>
                  </a:moveTo>
                  <a:cubicBezTo>
                    <a:pt x="72" y="137"/>
                    <a:pt x="87" y="122"/>
                    <a:pt x="87" y="97"/>
                  </a:cubicBezTo>
                  <a:cubicBezTo>
                    <a:pt x="87" y="71"/>
                    <a:pt x="72" y="56"/>
                    <a:pt x="52" y="56"/>
                  </a:cubicBezTo>
                  <a:cubicBezTo>
                    <a:pt x="33" y="56"/>
                    <a:pt x="17" y="71"/>
                    <a:pt x="17" y="97"/>
                  </a:cubicBezTo>
                  <a:cubicBezTo>
                    <a:pt x="17" y="122"/>
                    <a:pt x="33" y="137"/>
                    <a:pt x="52" y="137"/>
                  </a:cubicBezTo>
                  <a:close/>
                  <a:moveTo>
                    <a:pt x="67" y="10"/>
                  </a:moveTo>
                  <a:cubicBezTo>
                    <a:pt x="70" y="10"/>
                    <a:pt x="74" y="7"/>
                    <a:pt x="75" y="2"/>
                  </a:cubicBezTo>
                  <a:cubicBezTo>
                    <a:pt x="86" y="5"/>
                    <a:pt x="86" y="5"/>
                    <a:pt x="86" y="5"/>
                  </a:cubicBezTo>
                  <a:cubicBezTo>
                    <a:pt x="83" y="16"/>
                    <a:pt x="76" y="22"/>
                    <a:pt x="66" y="22"/>
                  </a:cubicBezTo>
                  <a:cubicBezTo>
                    <a:pt x="51" y="22"/>
                    <a:pt x="47" y="12"/>
                    <a:pt x="38" y="12"/>
                  </a:cubicBezTo>
                  <a:cubicBezTo>
                    <a:pt x="35" y="12"/>
                    <a:pt x="30" y="12"/>
                    <a:pt x="28" y="20"/>
                  </a:cubicBezTo>
                  <a:cubicBezTo>
                    <a:pt x="18" y="15"/>
                    <a:pt x="18" y="15"/>
                    <a:pt x="18" y="15"/>
                  </a:cubicBezTo>
                  <a:cubicBezTo>
                    <a:pt x="22" y="3"/>
                    <a:pt x="30" y="0"/>
                    <a:pt x="39" y="0"/>
                  </a:cubicBezTo>
                  <a:cubicBezTo>
                    <a:pt x="52" y="0"/>
                    <a:pt x="56" y="10"/>
                    <a:pt x="67" y="10"/>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1">
              <a:extLst>
                <a:ext uri="{FF2B5EF4-FFF2-40B4-BE49-F238E27FC236}">
                  <a16:creationId xmlns:a16="http://schemas.microsoft.com/office/drawing/2014/main" id="{EFAA0FFF-1078-42FB-BC4D-25617F145022}"/>
                </a:ext>
              </a:extLst>
            </p:cNvPr>
            <p:cNvSpPr>
              <a:spLocks/>
            </p:cNvSpPr>
            <p:nvPr userDrawn="1"/>
          </p:nvSpPr>
          <p:spPr bwMode="auto">
            <a:xfrm>
              <a:off x="1929" y="2030"/>
              <a:ext cx="72" cy="179"/>
            </a:xfrm>
            <a:custGeom>
              <a:avLst/>
              <a:gdLst>
                <a:gd name="T0" fmla="*/ 32 w 56"/>
                <a:gd name="T1" fmla="*/ 35 h 138"/>
                <a:gd name="T2" fmla="*/ 56 w 56"/>
                <a:gd name="T3" fmla="*/ 35 h 138"/>
                <a:gd name="T4" fmla="*/ 56 w 56"/>
                <a:gd name="T5" fmla="*/ 48 h 138"/>
                <a:gd name="T6" fmla="*/ 32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2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2" y="35"/>
                  </a:moveTo>
                  <a:cubicBezTo>
                    <a:pt x="56" y="35"/>
                    <a:pt x="56" y="35"/>
                    <a:pt x="56" y="35"/>
                  </a:cubicBezTo>
                  <a:cubicBezTo>
                    <a:pt x="56" y="48"/>
                    <a:pt x="56" y="48"/>
                    <a:pt x="56" y="48"/>
                  </a:cubicBezTo>
                  <a:cubicBezTo>
                    <a:pt x="32" y="48"/>
                    <a:pt x="32" y="48"/>
                    <a:pt x="32"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12">
              <a:extLst>
                <a:ext uri="{FF2B5EF4-FFF2-40B4-BE49-F238E27FC236}">
                  <a16:creationId xmlns:a16="http://schemas.microsoft.com/office/drawing/2014/main" id="{22F19E29-B423-4AA2-B0F2-E76FA80D7780}"/>
                </a:ext>
              </a:extLst>
            </p:cNvPr>
            <p:cNvSpPr>
              <a:spLocks noChangeArrowheads="1"/>
            </p:cNvSpPr>
            <p:nvPr userDrawn="1"/>
          </p:nvSpPr>
          <p:spPr bwMode="auto">
            <a:xfrm>
              <a:off x="2030" y="2013"/>
              <a:ext cx="21" cy="196"/>
            </a:xfrm>
            <a:prstGeom prst="rect">
              <a:avLst/>
            </a:prstGeom>
            <a:solidFill>
              <a:srgbClr val="A7A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3">
              <a:extLst>
                <a:ext uri="{FF2B5EF4-FFF2-40B4-BE49-F238E27FC236}">
                  <a16:creationId xmlns:a16="http://schemas.microsoft.com/office/drawing/2014/main" id="{88736860-6886-4CDB-9873-33A0CE875C39}"/>
                </a:ext>
              </a:extLst>
            </p:cNvPr>
            <p:cNvSpPr>
              <a:spLocks/>
            </p:cNvSpPr>
            <p:nvPr userDrawn="1"/>
          </p:nvSpPr>
          <p:spPr bwMode="auto">
            <a:xfrm>
              <a:off x="2086"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7" y="99"/>
                    <a:pt x="53" y="104"/>
                    <a:pt x="40"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4">
              <a:extLst>
                <a:ext uri="{FF2B5EF4-FFF2-40B4-BE49-F238E27FC236}">
                  <a16:creationId xmlns:a16="http://schemas.microsoft.com/office/drawing/2014/main" id="{91735FE0-60CD-448E-A5EF-6CBE1440273D}"/>
                </a:ext>
              </a:extLst>
            </p:cNvPr>
            <p:cNvSpPr>
              <a:spLocks/>
            </p:cNvSpPr>
            <p:nvPr userDrawn="1"/>
          </p:nvSpPr>
          <p:spPr bwMode="auto">
            <a:xfrm>
              <a:off x="2234"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5">
              <a:extLst>
                <a:ext uri="{FF2B5EF4-FFF2-40B4-BE49-F238E27FC236}">
                  <a16:creationId xmlns:a16="http://schemas.microsoft.com/office/drawing/2014/main" id="{A24B937A-E78A-4651-AD74-BB917C5AFA97}"/>
                </a:ext>
              </a:extLst>
            </p:cNvPr>
            <p:cNvSpPr>
              <a:spLocks noEditPoints="1"/>
            </p:cNvSpPr>
            <p:nvPr userDrawn="1"/>
          </p:nvSpPr>
          <p:spPr bwMode="auto">
            <a:xfrm>
              <a:off x="2353" y="2073"/>
              <a:ext cx="126" cy="140"/>
            </a:xfrm>
            <a:custGeom>
              <a:avLst/>
              <a:gdLst>
                <a:gd name="T0" fmla="*/ 17 w 98"/>
                <a:gd name="T1" fmla="*/ 55 h 108"/>
                <a:gd name="T2" fmla="*/ 17 w 98"/>
                <a:gd name="T3" fmla="*/ 56 h 108"/>
                <a:gd name="T4" fmla="*/ 19 w 98"/>
                <a:gd name="T5" fmla="*/ 72 h 108"/>
                <a:gd name="T6" fmla="*/ 55 w 98"/>
                <a:gd name="T7" fmla="*/ 94 h 108"/>
                <a:gd name="T8" fmla="*/ 89 w 98"/>
                <a:gd name="T9" fmla="*/ 82 h 108"/>
                <a:gd name="T10" fmla="*/ 93 w 98"/>
                <a:gd name="T11" fmla="*/ 82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3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2"/>
                    <a:pt x="17" y="68"/>
                    <a:pt x="19" y="72"/>
                  </a:cubicBezTo>
                  <a:cubicBezTo>
                    <a:pt x="25" y="86"/>
                    <a:pt x="37" y="94"/>
                    <a:pt x="55" y="94"/>
                  </a:cubicBezTo>
                  <a:cubicBezTo>
                    <a:pt x="66" y="94"/>
                    <a:pt x="79" y="90"/>
                    <a:pt x="89" y="82"/>
                  </a:cubicBezTo>
                  <a:cubicBezTo>
                    <a:pt x="93" y="82"/>
                    <a:pt x="93" y="82"/>
                    <a:pt x="93" y="82"/>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3"/>
                    <a:pt x="49" y="13"/>
                  </a:cubicBezTo>
                  <a:cubicBezTo>
                    <a:pt x="30" y="13"/>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6">
              <a:extLst>
                <a:ext uri="{FF2B5EF4-FFF2-40B4-BE49-F238E27FC236}">
                  <a16:creationId xmlns:a16="http://schemas.microsoft.com/office/drawing/2014/main" id="{80C1AB61-7514-4BF1-A42A-F1E8A7DB3FF2}"/>
                </a:ext>
              </a:extLst>
            </p:cNvPr>
            <p:cNvSpPr>
              <a:spLocks noEditPoints="1"/>
            </p:cNvSpPr>
            <p:nvPr userDrawn="1"/>
          </p:nvSpPr>
          <p:spPr bwMode="auto">
            <a:xfrm>
              <a:off x="2561" y="2020"/>
              <a:ext cx="174" cy="189"/>
            </a:xfrm>
            <a:custGeom>
              <a:avLst/>
              <a:gdLst>
                <a:gd name="T0" fmla="*/ 70 w 174"/>
                <a:gd name="T1" fmla="*/ 0 h 189"/>
                <a:gd name="T2" fmla="*/ 105 w 174"/>
                <a:gd name="T3" fmla="*/ 0 h 189"/>
                <a:gd name="T4" fmla="*/ 174 w 174"/>
                <a:gd name="T5" fmla="*/ 183 h 189"/>
                <a:gd name="T6" fmla="*/ 174 w 174"/>
                <a:gd name="T7" fmla="*/ 189 h 189"/>
                <a:gd name="T8" fmla="*/ 152 w 174"/>
                <a:gd name="T9" fmla="*/ 189 h 189"/>
                <a:gd name="T10" fmla="*/ 127 w 174"/>
                <a:gd name="T11" fmla="*/ 122 h 189"/>
                <a:gd name="T12" fmla="*/ 45 w 174"/>
                <a:gd name="T13" fmla="*/ 122 h 189"/>
                <a:gd name="T14" fmla="*/ 21 w 174"/>
                <a:gd name="T15" fmla="*/ 189 h 189"/>
                <a:gd name="T16" fmla="*/ 0 w 174"/>
                <a:gd name="T17" fmla="*/ 189 h 189"/>
                <a:gd name="T18" fmla="*/ 0 w 174"/>
                <a:gd name="T19" fmla="*/ 183 h 189"/>
                <a:gd name="T20" fmla="*/ 70 w 174"/>
                <a:gd name="T21" fmla="*/ 0 h 189"/>
                <a:gd name="T22" fmla="*/ 53 w 174"/>
                <a:gd name="T23" fmla="*/ 102 h 189"/>
                <a:gd name="T24" fmla="*/ 119 w 174"/>
                <a:gd name="T25" fmla="*/ 102 h 189"/>
                <a:gd name="T26" fmla="*/ 90 w 174"/>
                <a:gd name="T27" fmla="*/ 27 h 189"/>
                <a:gd name="T28" fmla="*/ 87 w 174"/>
                <a:gd name="T29" fmla="*/ 15 h 189"/>
                <a:gd name="T30" fmla="*/ 85 w 174"/>
                <a:gd name="T31" fmla="*/ 15 h 189"/>
                <a:gd name="T32" fmla="*/ 81 w 174"/>
                <a:gd name="T33" fmla="*/ 27 h 189"/>
                <a:gd name="T34" fmla="*/ 53 w 174"/>
                <a:gd name="T35"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89">
                  <a:moveTo>
                    <a:pt x="70" y="0"/>
                  </a:moveTo>
                  <a:lnTo>
                    <a:pt x="105" y="0"/>
                  </a:lnTo>
                  <a:lnTo>
                    <a:pt x="174" y="183"/>
                  </a:lnTo>
                  <a:lnTo>
                    <a:pt x="174" y="189"/>
                  </a:lnTo>
                  <a:lnTo>
                    <a:pt x="152" y="189"/>
                  </a:lnTo>
                  <a:lnTo>
                    <a:pt x="127" y="122"/>
                  </a:lnTo>
                  <a:lnTo>
                    <a:pt x="45" y="122"/>
                  </a:lnTo>
                  <a:lnTo>
                    <a:pt x="21" y="189"/>
                  </a:lnTo>
                  <a:lnTo>
                    <a:pt x="0" y="189"/>
                  </a:lnTo>
                  <a:lnTo>
                    <a:pt x="0" y="183"/>
                  </a:lnTo>
                  <a:lnTo>
                    <a:pt x="70" y="0"/>
                  </a:lnTo>
                  <a:close/>
                  <a:moveTo>
                    <a:pt x="53" y="102"/>
                  </a:moveTo>
                  <a:lnTo>
                    <a:pt x="119" y="102"/>
                  </a:lnTo>
                  <a:lnTo>
                    <a:pt x="90" y="27"/>
                  </a:lnTo>
                  <a:lnTo>
                    <a:pt x="87" y="15"/>
                  </a:lnTo>
                  <a:lnTo>
                    <a:pt x="85" y="15"/>
                  </a:lnTo>
                  <a:lnTo>
                    <a:pt x="81" y="27"/>
                  </a:lnTo>
                  <a:lnTo>
                    <a:pt x="53" y="102"/>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7">
              <a:extLst>
                <a:ext uri="{FF2B5EF4-FFF2-40B4-BE49-F238E27FC236}">
                  <a16:creationId xmlns:a16="http://schemas.microsoft.com/office/drawing/2014/main" id="{7AB0459D-E1E7-4762-BE8D-8560BE83FD46}"/>
                </a:ext>
              </a:extLst>
            </p:cNvPr>
            <p:cNvSpPr>
              <a:spLocks/>
            </p:cNvSpPr>
            <p:nvPr userDrawn="1"/>
          </p:nvSpPr>
          <p:spPr bwMode="auto">
            <a:xfrm>
              <a:off x="2761" y="2074"/>
              <a:ext cx="72" cy="135"/>
            </a:xfrm>
            <a:custGeom>
              <a:avLst/>
              <a:gdLst>
                <a:gd name="T0" fmla="*/ 0 w 56"/>
                <a:gd name="T1" fmla="*/ 1 h 104"/>
                <a:gd name="T2" fmla="*/ 17 w 56"/>
                <a:gd name="T3" fmla="*/ 1 h 104"/>
                <a:gd name="T4" fmla="*/ 17 w 56"/>
                <a:gd name="T5" fmla="*/ 19 h 104"/>
                <a:gd name="T6" fmla="*/ 20 w 56"/>
                <a:gd name="T7" fmla="*/ 19 h 104"/>
                <a:gd name="T8" fmla="*/ 42 w 56"/>
                <a:gd name="T9" fmla="*/ 0 h 104"/>
                <a:gd name="T10" fmla="*/ 56 w 56"/>
                <a:gd name="T11" fmla="*/ 0 h 104"/>
                <a:gd name="T12" fmla="*/ 56 w 56"/>
                <a:gd name="T13" fmla="*/ 15 h 104"/>
                <a:gd name="T14" fmla="*/ 42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7" y="1"/>
                    <a:pt x="17" y="1"/>
                    <a:pt x="17" y="1"/>
                  </a:cubicBezTo>
                  <a:cubicBezTo>
                    <a:pt x="17" y="19"/>
                    <a:pt x="17" y="19"/>
                    <a:pt x="17" y="19"/>
                  </a:cubicBezTo>
                  <a:cubicBezTo>
                    <a:pt x="20" y="19"/>
                    <a:pt x="20" y="19"/>
                    <a:pt x="20" y="19"/>
                  </a:cubicBezTo>
                  <a:cubicBezTo>
                    <a:pt x="22" y="7"/>
                    <a:pt x="30" y="0"/>
                    <a:pt x="42" y="0"/>
                  </a:cubicBezTo>
                  <a:cubicBezTo>
                    <a:pt x="56" y="0"/>
                    <a:pt x="56" y="0"/>
                    <a:pt x="56" y="0"/>
                  </a:cubicBezTo>
                  <a:cubicBezTo>
                    <a:pt x="56" y="15"/>
                    <a:pt x="56" y="15"/>
                    <a:pt x="56" y="15"/>
                  </a:cubicBezTo>
                  <a:cubicBezTo>
                    <a:pt x="42" y="15"/>
                    <a:pt x="42" y="15"/>
                    <a:pt x="42" y="15"/>
                  </a:cubicBezTo>
                  <a:cubicBezTo>
                    <a:pt x="30" y="15"/>
                    <a:pt x="19"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8">
              <a:extLst>
                <a:ext uri="{FF2B5EF4-FFF2-40B4-BE49-F238E27FC236}">
                  <a16:creationId xmlns:a16="http://schemas.microsoft.com/office/drawing/2014/main" id="{4080FEED-82FE-4958-BD84-65512DCEB62C}"/>
                </a:ext>
              </a:extLst>
            </p:cNvPr>
            <p:cNvSpPr>
              <a:spLocks noEditPoints="1"/>
            </p:cNvSpPr>
            <p:nvPr userDrawn="1"/>
          </p:nvSpPr>
          <p:spPr bwMode="auto">
            <a:xfrm>
              <a:off x="2840" y="2073"/>
              <a:ext cx="125"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9">
              <a:extLst>
                <a:ext uri="{FF2B5EF4-FFF2-40B4-BE49-F238E27FC236}">
                  <a16:creationId xmlns:a16="http://schemas.microsoft.com/office/drawing/2014/main" id="{453F431C-29A4-48DD-97A0-8FEA15408011}"/>
                </a:ext>
              </a:extLst>
            </p:cNvPr>
            <p:cNvSpPr>
              <a:spLocks/>
            </p:cNvSpPr>
            <p:nvPr userDrawn="1"/>
          </p:nvSpPr>
          <p:spPr bwMode="auto">
            <a:xfrm>
              <a:off x="2992" y="2074"/>
              <a:ext cx="117" cy="135"/>
            </a:xfrm>
            <a:custGeom>
              <a:avLst/>
              <a:gdLst>
                <a:gd name="T0" fmla="*/ 75 w 91"/>
                <a:gd name="T1" fmla="*/ 40 h 104"/>
                <a:gd name="T2" fmla="*/ 46 w 91"/>
                <a:gd name="T3" fmla="*/ 14 h 104"/>
                <a:gd name="T4" fmla="*/ 16 w 91"/>
                <a:gd name="T5" fmla="*/ 38 h 104"/>
                <a:gd name="T6" fmla="*/ 16 w 91"/>
                <a:gd name="T7" fmla="*/ 104 h 104"/>
                <a:gd name="T8" fmla="*/ 0 w 91"/>
                <a:gd name="T9" fmla="*/ 104 h 104"/>
                <a:gd name="T10" fmla="*/ 0 w 91"/>
                <a:gd name="T11" fmla="*/ 1 h 104"/>
                <a:gd name="T12" fmla="*/ 15 w 91"/>
                <a:gd name="T13" fmla="*/ 1 h 104"/>
                <a:gd name="T14" fmla="*/ 15 w 91"/>
                <a:gd name="T15" fmla="*/ 19 h 104"/>
                <a:gd name="T16" fmla="*/ 18 w 91"/>
                <a:gd name="T17" fmla="*/ 19 h 104"/>
                <a:gd name="T18" fmla="*/ 52 w 91"/>
                <a:gd name="T19" fmla="*/ 0 h 104"/>
                <a:gd name="T20" fmla="*/ 91 w 91"/>
                <a:gd name="T21" fmla="*/ 38 h 104"/>
                <a:gd name="T22" fmla="*/ 91 w 91"/>
                <a:gd name="T23" fmla="*/ 104 h 104"/>
                <a:gd name="T24" fmla="*/ 75 w 91"/>
                <a:gd name="T25" fmla="*/ 104 h 104"/>
                <a:gd name="T26" fmla="*/ 75 w 91"/>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04">
                  <a:moveTo>
                    <a:pt x="75" y="40"/>
                  </a:moveTo>
                  <a:cubicBezTo>
                    <a:pt x="75" y="23"/>
                    <a:pt x="63" y="14"/>
                    <a:pt x="46" y="14"/>
                  </a:cubicBezTo>
                  <a:cubicBezTo>
                    <a:pt x="34" y="14"/>
                    <a:pt x="16"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8" y="0"/>
                    <a:pt x="52" y="0"/>
                  </a:cubicBezTo>
                  <a:cubicBezTo>
                    <a:pt x="75" y="0"/>
                    <a:pt x="91" y="11"/>
                    <a:pt x="91" y="38"/>
                  </a:cubicBezTo>
                  <a:cubicBezTo>
                    <a:pt x="91" y="104"/>
                    <a:pt x="91" y="104"/>
                    <a:pt x="91" y="104"/>
                  </a:cubicBezTo>
                  <a:cubicBezTo>
                    <a:pt x="75" y="104"/>
                    <a:pt x="75" y="104"/>
                    <a:pt x="75" y="104"/>
                  </a:cubicBezTo>
                  <a:lnTo>
                    <a:pt x="75"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0">
              <a:extLst>
                <a:ext uri="{FF2B5EF4-FFF2-40B4-BE49-F238E27FC236}">
                  <a16:creationId xmlns:a16="http://schemas.microsoft.com/office/drawing/2014/main" id="{782B65C5-DB21-4E26-AD88-D6BF82F68B82}"/>
                </a:ext>
              </a:extLst>
            </p:cNvPr>
            <p:cNvSpPr>
              <a:spLocks noEditPoints="1"/>
            </p:cNvSpPr>
            <p:nvPr userDrawn="1"/>
          </p:nvSpPr>
          <p:spPr bwMode="auto">
            <a:xfrm>
              <a:off x="3136" y="2015"/>
              <a:ext cx="129" cy="197"/>
            </a:xfrm>
            <a:custGeom>
              <a:avLst/>
              <a:gdLst>
                <a:gd name="T0" fmla="*/ 100 w 100"/>
                <a:gd name="T1" fmla="*/ 0 h 152"/>
                <a:gd name="T2" fmla="*/ 100 w 100"/>
                <a:gd name="T3" fmla="*/ 150 h 152"/>
                <a:gd name="T4" fmla="*/ 83 w 100"/>
                <a:gd name="T5" fmla="*/ 150 h 152"/>
                <a:gd name="T6" fmla="*/ 83 w 100"/>
                <a:gd name="T7" fmla="*/ 137 h 152"/>
                <a:gd name="T8" fmla="*/ 80 w 100"/>
                <a:gd name="T9" fmla="*/ 137 h 152"/>
                <a:gd name="T10" fmla="*/ 49 w 100"/>
                <a:gd name="T11" fmla="*/ 152 h 152"/>
                <a:gd name="T12" fmla="*/ 0 w 100"/>
                <a:gd name="T13" fmla="*/ 100 h 152"/>
                <a:gd name="T14" fmla="*/ 52 w 100"/>
                <a:gd name="T15" fmla="*/ 45 h 152"/>
                <a:gd name="T16" fmla="*/ 83 w 100"/>
                <a:gd name="T17" fmla="*/ 61 h 152"/>
                <a:gd name="T18" fmla="*/ 83 w 100"/>
                <a:gd name="T19" fmla="*/ 0 h 152"/>
                <a:gd name="T20" fmla="*/ 100 w 100"/>
                <a:gd name="T21" fmla="*/ 0 h 152"/>
                <a:gd name="T22" fmla="*/ 83 w 100"/>
                <a:gd name="T23" fmla="*/ 109 h 152"/>
                <a:gd name="T24" fmla="*/ 83 w 100"/>
                <a:gd name="T25" fmla="*/ 81 h 152"/>
                <a:gd name="T26" fmla="*/ 54 w 100"/>
                <a:gd name="T27" fmla="*/ 59 h 152"/>
                <a:gd name="T28" fmla="*/ 17 w 100"/>
                <a:gd name="T29" fmla="*/ 99 h 152"/>
                <a:gd name="T30" fmla="*/ 54 w 100"/>
                <a:gd name="T31" fmla="*/ 138 h 152"/>
                <a:gd name="T32" fmla="*/ 83 w 100"/>
                <a:gd name="T33" fmla="*/ 10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52">
                  <a:moveTo>
                    <a:pt x="100" y="0"/>
                  </a:moveTo>
                  <a:cubicBezTo>
                    <a:pt x="100" y="150"/>
                    <a:pt x="100" y="150"/>
                    <a:pt x="100" y="150"/>
                  </a:cubicBezTo>
                  <a:cubicBezTo>
                    <a:pt x="83" y="150"/>
                    <a:pt x="83" y="150"/>
                    <a:pt x="83" y="150"/>
                  </a:cubicBezTo>
                  <a:cubicBezTo>
                    <a:pt x="83" y="137"/>
                    <a:pt x="83" y="137"/>
                    <a:pt x="83" y="137"/>
                  </a:cubicBezTo>
                  <a:cubicBezTo>
                    <a:pt x="80" y="137"/>
                    <a:pt x="80" y="137"/>
                    <a:pt x="80" y="137"/>
                  </a:cubicBezTo>
                  <a:cubicBezTo>
                    <a:pt x="72" y="147"/>
                    <a:pt x="62" y="152"/>
                    <a:pt x="49" y="152"/>
                  </a:cubicBezTo>
                  <a:cubicBezTo>
                    <a:pt x="21" y="152"/>
                    <a:pt x="0" y="131"/>
                    <a:pt x="0" y="100"/>
                  </a:cubicBezTo>
                  <a:cubicBezTo>
                    <a:pt x="0" y="66"/>
                    <a:pt x="24" y="45"/>
                    <a:pt x="52" y="45"/>
                  </a:cubicBezTo>
                  <a:cubicBezTo>
                    <a:pt x="64" y="45"/>
                    <a:pt x="80" y="51"/>
                    <a:pt x="83" y="61"/>
                  </a:cubicBezTo>
                  <a:cubicBezTo>
                    <a:pt x="83" y="0"/>
                    <a:pt x="83" y="0"/>
                    <a:pt x="83" y="0"/>
                  </a:cubicBezTo>
                  <a:lnTo>
                    <a:pt x="100" y="0"/>
                  </a:lnTo>
                  <a:close/>
                  <a:moveTo>
                    <a:pt x="83" y="109"/>
                  </a:moveTo>
                  <a:cubicBezTo>
                    <a:pt x="83" y="81"/>
                    <a:pt x="83" y="81"/>
                    <a:pt x="83" y="81"/>
                  </a:cubicBezTo>
                  <a:cubicBezTo>
                    <a:pt x="83" y="67"/>
                    <a:pt x="70" y="59"/>
                    <a:pt x="54" y="59"/>
                  </a:cubicBezTo>
                  <a:cubicBezTo>
                    <a:pt x="36" y="59"/>
                    <a:pt x="17" y="72"/>
                    <a:pt x="17" y="99"/>
                  </a:cubicBezTo>
                  <a:cubicBezTo>
                    <a:pt x="17" y="124"/>
                    <a:pt x="35" y="138"/>
                    <a:pt x="54" y="138"/>
                  </a:cubicBezTo>
                  <a:cubicBezTo>
                    <a:pt x="69" y="138"/>
                    <a:pt x="83" y="125"/>
                    <a:pt x="83" y="109"/>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1">
              <a:extLst>
                <a:ext uri="{FF2B5EF4-FFF2-40B4-BE49-F238E27FC236}">
                  <a16:creationId xmlns:a16="http://schemas.microsoft.com/office/drawing/2014/main" id="{F99DAA27-EDAD-4F2E-BB98-1CFB4A899FF8}"/>
                </a:ext>
              </a:extLst>
            </p:cNvPr>
            <p:cNvSpPr>
              <a:spLocks noEditPoints="1"/>
            </p:cNvSpPr>
            <p:nvPr userDrawn="1"/>
          </p:nvSpPr>
          <p:spPr bwMode="auto">
            <a:xfrm>
              <a:off x="3293" y="2073"/>
              <a:ext cx="113"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4 h 108"/>
                <a:gd name="T16" fmla="*/ 11 w 88"/>
                <a:gd name="T17" fmla="*/ 28 h 108"/>
                <a:gd name="T18" fmla="*/ 8 w 88"/>
                <a:gd name="T19" fmla="*/ 28 h 108"/>
                <a:gd name="T20" fmla="*/ 8 w 88"/>
                <a:gd name="T21" fmla="*/ 13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49" y="108"/>
                    <a:pt x="36" y="108"/>
                  </a:cubicBezTo>
                  <a:cubicBezTo>
                    <a:pt x="15" y="108"/>
                    <a:pt x="0" y="95"/>
                    <a:pt x="0" y="77"/>
                  </a:cubicBezTo>
                  <a:cubicBezTo>
                    <a:pt x="0" y="56"/>
                    <a:pt x="16" y="47"/>
                    <a:pt x="40" y="42"/>
                  </a:cubicBezTo>
                  <a:cubicBezTo>
                    <a:pt x="47" y="40"/>
                    <a:pt x="62" y="38"/>
                    <a:pt x="70" y="37"/>
                  </a:cubicBezTo>
                  <a:cubicBezTo>
                    <a:pt x="71" y="34"/>
                    <a:pt x="71" y="34"/>
                    <a:pt x="71" y="34"/>
                  </a:cubicBezTo>
                  <a:cubicBezTo>
                    <a:pt x="68" y="23"/>
                    <a:pt x="58" y="14"/>
                    <a:pt x="44" y="14"/>
                  </a:cubicBezTo>
                  <a:cubicBezTo>
                    <a:pt x="29" y="14"/>
                    <a:pt x="20" y="19"/>
                    <a:pt x="11" y="28"/>
                  </a:cubicBezTo>
                  <a:cubicBezTo>
                    <a:pt x="8" y="28"/>
                    <a:pt x="8" y="28"/>
                    <a:pt x="8" y="28"/>
                  </a:cubicBezTo>
                  <a:cubicBezTo>
                    <a:pt x="8" y="13"/>
                    <a:pt x="8" y="13"/>
                    <a:pt x="8" y="13"/>
                  </a:cubicBezTo>
                  <a:cubicBezTo>
                    <a:pt x="16"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2">
              <a:extLst>
                <a:ext uri="{FF2B5EF4-FFF2-40B4-BE49-F238E27FC236}">
                  <a16:creationId xmlns:a16="http://schemas.microsoft.com/office/drawing/2014/main" id="{EF5BF162-6D8F-46DE-A273-40A6240FCE3D}"/>
                </a:ext>
              </a:extLst>
            </p:cNvPr>
            <p:cNvSpPr>
              <a:spLocks/>
            </p:cNvSpPr>
            <p:nvPr userDrawn="1"/>
          </p:nvSpPr>
          <p:spPr bwMode="auto">
            <a:xfrm>
              <a:off x="3441" y="2074"/>
              <a:ext cx="213" cy="135"/>
            </a:xfrm>
            <a:custGeom>
              <a:avLst/>
              <a:gdLst>
                <a:gd name="T0" fmla="*/ 75 w 165"/>
                <a:gd name="T1" fmla="*/ 38 h 104"/>
                <a:gd name="T2" fmla="*/ 46 w 165"/>
                <a:gd name="T3" fmla="*/ 14 h 104"/>
                <a:gd name="T4" fmla="*/ 16 w 165"/>
                <a:gd name="T5" fmla="*/ 38 h 104"/>
                <a:gd name="T6" fmla="*/ 16 w 165"/>
                <a:gd name="T7" fmla="*/ 104 h 104"/>
                <a:gd name="T8" fmla="*/ 0 w 165"/>
                <a:gd name="T9" fmla="*/ 104 h 104"/>
                <a:gd name="T10" fmla="*/ 0 w 165"/>
                <a:gd name="T11" fmla="*/ 1 h 104"/>
                <a:gd name="T12" fmla="*/ 16 w 165"/>
                <a:gd name="T13" fmla="*/ 1 h 104"/>
                <a:gd name="T14" fmla="*/ 16 w 165"/>
                <a:gd name="T15" fmla="*/ 19 h 104"/>
                <a:gd name="T16" fmla="*/ 18 w 165"/>
                <a:gd name="T17" fmla="*/ 19 h 104"/>
                <a:gd name="T18" fmla="*/ 51 w 165"/>
                <a:gd name="T19" fmla="*/ 0 h 104"/>
                <a:gd name="T20" fmla="*/ 86 w 165"/>
                <a:gd name="T21" fmla="*/ 21 h 104"/>
                <a:gd name="T22" fmla="*/ 89 w 165"/>
                <a:gd name="T23" fmla="*/ 21 h 104"/>
                <a:gd name="T24" fmla="*/ 125 w 165"/>
                <a:gd name="T25" fmla="*/ 0 h 104"/>
                <a:gd name="T26" fmla="*/ 165 w 165"/>
                <a:gd name="T27" fmla="*/ 37 h 104"/>
                <a:gd name="T28" fmla="*/ 165 w 165"/>
                <a:gd name="T29" fmla="*/ 104 h 104"/>
                <a:gd name="T30" fmla="*/ 149 w 165"/>
                <a:gd name="T31" fmla="*/ 104 h 104"/>
                <a:gd name="T32" fmla="*/ 149 w 165"/>
                <a:gd name="T33" fmla="*/ 38 h 104"/>
                <a:gd name="T34" fmla="*/ 121 w 165"/>
                <a:gd name="T35" fmla="*/ 14 h 104"/>
                <a:gd name="T36" fmla="*/ 91 w 165"/>
                <a:gd name="T37" fmla="*/ 39 h 104"/>
                <a:gd name="T38" fmla="*/ 91 w 165"/>
                <a:gd name="T39" fmla="*/ 104 h 104"/>
                <a:gd name="T40" fmla="*/ 75 w 165"/>
                <a:gd name="T41" fmla="*/ 104 h 104"/>
                <a:gd name="T42" fmla="*/ 75 w 165"/>
                <a:gd name="T43" fmla="*/ 3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04">
                  <a:moveTo>
                    <a:pt x="75" y="38"/>
                  </a:moveTo>
                  <a:cubicBezTo>
                    <a:pt x="75" y="23"/>
                    <a:pt x="63" y="14"/>
                    <a:pt x="46" y="14"/>
                  </a:cubicBezTo>
                  <a:cubicBezTo>
                    <a:pt x="35" y="14"/>
                    <a:pt x="17" y="23"/>
                    <a:pt x="16" y="38"/>
                  </a:cubicBezTo>
                  <a:cubicBezTo>
                    <a:pt x="16" y="104"/>
                    <a:pt x="16" y="104"/>
                    <a:pt x="16" y="104"/>
                  </a:cubicBezTo>
                  <a:cubicBezTo>
                    <a:pt x="0" y="104"/>
                    <a:pt x="0" y="104"/>
                    <a:pt x="0" y="104"/>
                  </a:cubicBezTo>
                  <a:cubicBezTo>
                    <a:pt x="0" y="1"/>
                    <a:pt x="0" y="1"/>
                    <a:pt x="0" y="1"/>
                  </a:cubicBezTo>
                  <a:cubicBezTo>
                    <a:pt x="16" y="1"/>
                    <a:pt x="16" y="1"/>
                    <a:pt x="16" y="1"/>
                  </a:cubicBezTo>
                  <a:cubicBezTo>
                    <a:pt x="16" y="19"/>
                    <a:pt x="16" y="19"/>
                    <a:pt x="16" y="19"/>
                  </a:cubicBezTo>
                  <a:cubicBezTo>
                    <a:pt x="18" y="19"/>
                    <a:pt x="18" y="19"/>
                    <a:pt x="18" y="19"/>
                  </a:cubicBezTo>
                  <a:cubicBezTo>
                    <a:pt x="25" y="5"/>
                    <a:pt x="39" y="0"/>
                    <a:pt x="51" y="0"/>
                  </a:cubicBezTo>
                  <a:cubicBezTo>
                    <a:pt x="72" y="0"/>
                    <a:pt x="82" y="9"/>
                    <a:pt x="86" y="21"/>
                  </a:cubicBezTo>
                  <a:cubicBezTo>
                    <a:pt x="89" y="21"/>
                    <a:pt x="89" y="21"/>
                    <a:pt x="89" y="21"/>
                  </a:cubicBezTo>
                  <a:cubicBezTo>
                    <a:pt x="95" y="7"/>
                    <a:pt x="112" y="0"/>
                    <a:pt x="125" y="0"/>
                  </a:cubicBezTo>
                  <a:cubicBezTo>
                    <a:pt x="149" y="0"/>
                    <a:pt x="165" y="11"/>
                    <a:pt x="165" y="37"/>
                  </a:cubicBezTo>
                  <a:cubicBezTo>
                    <a:pt x="165" y="104"/>
                    <a:pt x="165" y="104"/>
                    <a:pt x="165" y="104"/>
                  </a:cubicBezTo>
                  <a:cubicBezTo>
                    <a:pt x="149" y="104"/>
                    <a:pt x="149" y="104"/>
                    <a:pt x="149" y="104"/>
                  </a:cubicBezTo>
                  <a:cubicBezTo>
                    <a:pt x="149" y="38"/>
                    <a:pt x="149" y="38"/>
                    <a:pt x="149" y="38"/>
                  </a:cubicBezTo>
                  <a:cubicBezTo>
                    <a:pt x="149" y="23"/>
                    <a:pt x="137" y="14"/>
                    <a:pt x="121" y="14"/>
                  </a:cubicBezTo>
                  <a:cubicBezTo>
                    <a:pt x="110" y="14"/>
                    <a:pt x="91" y="24"/>
                    <a:pt x="91" y="39"/>
                  </a:cubicBezTo>
                  <a:cubicBezTo>
                    <a:pt x="91" y="104"/>
                    <a:pt x="91" y="104"/>
                    <a:pt x="91" y="104"/>
                  </a:cubicBezTo>
                  <a:cubicBezTo>
                    <a:pt x="75" y="104"/>
                    <a:pt x="75" y="104"/>
                    <a:pt x="75" y="104"/>
                  </a:cubicBezTo>
                  <a:lnTo>
                    <a:pt x="75" y="38"/>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3">
              <a:extLst>
                <a:ext uri="{FF2B5EF4-FFF2-40B4-BE49-F238E27FC236}">
                  <a16:creationId xmlns:a16="http://schemas.microsoft.com/office/drawing/2014/main" id="{C592ED14-8E2D-4FFB-BE4E-E9B5FD2C22B6}"/>
                </a:ext>
              </a:extLst>
            </p:cNvPr>
            <p:cNvSpPr>
              <a:spLocks noEditPoints="1"/>
            </p:cNvSpPr>
            <p:nvPr userDrawn="1"/>
          </p:nvSpPr>
          <p:spPr bwMode="auto">
            <a:xfrm>
              <a:off x="3687" y="2016"/>
              <a:ext cx="22" cy="193"/>
            </a:xfrm>
            <a:custGeom>
              <a:avLst/>
              <a:gdLst>
                <a:gd name="T0" fmla="*/ 0 w 22"/>
                <a:gd name="T1" fmla="*/ 27 h 193"/>
                <a:gd name="T2" fmla="*/ 0 w 22"/>
                <a:gd name="T3" fmla="*/ 0 h 193"/>
                <a:gd name="T4" fmla="*/ 22 w 22"/>
                <a:gd name="T5" fmla="*/ 0 h 193"/>
                <a:gd name="T6" fmla="*/ 22 w 22"/>
                <a:gd name="T7" fmla="*/ 27 h 193"/>
                <a:gd name="T8" fmla="*/ 0 w 22"/>
                <a:gd name="T9" fmla="*/ 27 h 193"/>
                <a:gd name="T10" fmla="*/ 0 w 22"/>
                <a:gd name="T11" fmla="*/ 193 h 193"/>
                <a:gd name="T12" fmla="*/ 0 w 22"/>
                <a:gd name="T13" fmla="*/ 60 h 193"/>
                <a:gd name="T14" fmla="*/ 22 w 22"/>
                <a:gd name="T15" fmla="*/ 60 h 193"/>
                <a:gd name="T16" fmla="*/ 22 w 22"/>
                <a:gd name="T17" fmla="*/ 193 h 193"/>
                <a:gd name="T18" fmla="*/ 0 w 22"/>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93">
                  <a:moveTo>
                    <a:pt x="0" y="27"/>
                  </a:moveTo>
                  <a:lnTo>
                    <a:pt x="0" y="0"/>
                  </a:lnTo>
                  <a:lnTo>
                    <a:pt x="22" y="0"/>
                  </a:lnTo>
                  <a:lnTo>
                    <a:pt x="22" y="27"/>
                  </a:lnTo>
                  <a:lnTo>
                    <a:pt x="0" y="27"/>
                  </a:lnTo>
                  <a:close/>
                  <a:moveTo>
                    <a:pt x="0" y="193"/>
                  </a:moveTo>
                  <a:lnTo>
                    <a:pt x="0" y="60"/>
                  </a:lnTo>
                  <a:lnTo>
                    <a:pt x="22" y="60"/>
                  </a:lnTo>
                  <a:lnTo>
                    <a:pt x="22"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4">
              <a:extLst>
                <a:ext uri="{FF2B5EF4-FFF2-40B4-BE49-F238E27FC236}">
                  <a16:creationId xmlns:a16="http://schemas.microsoft.com/office/drawing/2014/main" id="{1C50F31F-E159-4AB4-96CF-AA10656463D4}"/>
                </a:ext>
              </a:extLst>
            </p:cNvPr>
            <p:cNvSpPr>
              <a:spLocks/>
            </p:cNvSpPr>
            <p:nvPr userDrawn="1"/>
          </p:nvSpPr>
          <p:spPr bwMode="auto">
            <a:xfrm>
              <a:off x="3739"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5"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9"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5">
              <a:extLst>
                <a:ext uri="{FF2B5EF4-FFF2-40B4-BE49-F238E27FC236}">
                  <a16:creationId xmlns:a16="http://schemas.microsoft.com/office/drawing/2014/main" id="{84510DF3-C551-445E-ACE8-33C37DC8B606}"/>
                </a:ext>
              </a:extLst>
            </p:cNvPr>
            <p:cNvSpPr>
              <a:spLocks noEditPoints="1"/>
            </p:cNvSpPr>
            <p:nvPr userDrawn="1"/>
          </p:nvSpPr>
          <p:spPr bwMode="auto">
            <a:xfrm>
              <a:off x="3857" y="2073"/>
              <a:ext cx="125" cy="140"/>
            </a:xfrm>
            <a:custGeom>
              <a:avLst/>
              <a:gdLst>
                <a:gd name="T0" fmla="*/ 16 w 97"/>
                <a:gd name="T1" fmla="*/ 55 h 108"/>
                <a:gd name="T2" fmla="*/ 16 w 97"/>
                <a:gd name="T3" fmla="*/ 56 h 108"/>
                <a:gd name="T4" fmla="*/ 19 w 97"/>
                <a:gd name="T5" fmla="*/ 72 h 108"/>
                <a:gd name="T6" fmla="*/ 55 w 97"/>
                <a:gd name="T7" fmla="*/ 94 h 108"/>
                <a:gd name="T8" fmla="*/ 89 w 97"/>
                <a:gd name="T9" fmla="*/ 82 h 108"/>
                <a:gd name="T10" fmla="*/ 92 w 97"/>
                <a:gd name="T11" fmla="*/ 82 h 108"/>
                <a:gd name="T12" fmla="*/ 92 w 97"/>
                <a:gd name="T13" fmla="*/ 95 h 108"/>
                <a:gd name="T14" fmla="*/ 55 w 97"/>
                <a:gd name="T15" fmla="*/ 108 h 108"/>
                <a:gd name="T16" fmla="*/ 0 w 97"/>
                <a:gd name="T17" fmla="*/ 53 h 108"/>
                <a:gd name="T18" fmla="*/ 49 w 97"/>
                <a:gd name="T19" fmla="*/ 0 h 108"/>
                <a:gd name="T20" fmla="*/ 97 w 97"/>
                <a:gd name="T21" fmla="*/ 55 h 108"/>
                <a:gd name="T22" fmla="*/ 16 w 97"/>
                <a:gd name="T23" fmla="*/ 55 h 108"/>
                <a:gd name="T24" fmla="*/ 17 w 97"/>
                <a:gd name="T25" fmla="*/ 42 h 108"/>
                <a:gd name="T26" fmla="*/ 80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7" y="94"/>
                    <a:pt x="55" y="94"/>
                  </a:cubicBezTo>
                  <a:cubicBezTo>
                    <a:pt x="65" y="94"/>
                    <a:pt x="78" y="90"/>
                    <a:pt x="89" y="82"/>
                  </a:cubicBezTo>
                  <a:cubicBezTo>
                    <a:pt x="92" y="82"/>
                    <a:pt x="92" y="82"/>
                    <a:pt x="92" y="82"/>
                  </a:cubicBezTo>
                  <a:cubicBezTo>
                    <a:pt x="92" y="95"/>
                    <a:pt x="92" y="95"/>
                    <a:pt x="92" y="95"/>
                  </a:cubicBezTo>
                  <a:cubicBezTo>
                    <a:pt x="82" y="105"/>
                    <a:pt x="66" y="108"/>
                    <a:pt x="55" y="108"/>
                  </a:cubicBezTo>
                  <a:cubicBezTo>
                    <a:pt x="20" y="108"/>
                    <a:pt x="0" y="90"/>
                    <a:pt x="0" y="53"/>
                  </a:cubicBezTo>
                  <a:cubicBezTo>
                    <a:pt x="0" y="24"/>
                    <a:pt x="18" y="0"/>
                    <a:pt x="49" y="0"/>
                  </a:cubicBezTo>
                  <a:cubicBezTo>
                    <a:pt x="84" y="0"/>
                    <a:pt x="96" y="24"/>
                    <a:pt x="97" y="55"/>
                  </a:cubicBezTo>
                  <a:lnTo>
                    <a:pt x="16" y="55"/>
                  </a:lnTo>
                  <a:close/>
                  <a:moveTo>
                    <a:pt x="17" y="42"/>
                  </a:moveTo>
                  <a:cubicBezTo>
                    <a:pt x="80" y="42"/>
                    <a:pt x="80" y="42"/>
                    <a:pt x="80" y="42"/>
                  </a:cubicBezTo>
                  <a:cubicBezTo>
                    <a:pt x="79"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6">
              <a:extLst>
                <a:ext uri="{FF2B5EF4-FFF2-40B4-BE49-F238E27FC236}">
                  <a16:creationId xmlns:a16="http://schemas.microsoft.com/office/drawing/2014/main" id="{3FCC0809-7FEE-43F8-9277-D40AE242E61F}"/>
                </a:ext>
              </a:extLst>
            </p:cNvPr>
            <p:cNvSpPr>
              <a:spLocks/>
            </p:cNvSpPr>
            <p:nvPr userDrawn="1"/>
          </p:nvSpPr>
          <p:spPr bwMode="auto">
            <a:xfrm>
              <a:off x="4070" y="2017"/>
              <a:ext cx="146" cy="196"/>
            </a:xfrm>
            <a:custGeom>
              <a:avLst/>
              <a:gdLst>
                <a:gd name="T0" fmla="*/ 0 w 113"/>
                <a:gd name="T1" fmla="*/ 111 h 151"/>
                <a:gd name="T2" fmla="*/ 4 w 113"/>
                <a:gd name="T3" fmla="*/ 111 h 151"/>
                <a:gd name="T4" fmla="*/ 60 w 113"/>
                <a:gd name="T5" fmla="*/ 135 h 151"/>
                <a:gd name="T6" fmla="*/ 96 w 113"/>
                <a:gd name="T7" fmla="*/ 111 h 151"/>
                <a:gd name="T8" fmla="*/ 56 w 113"/>
                <a:gd name="T9" fmla="*/ 84 h 151"/>
                <a:gd name="T10" fmla="*/ 2 w 113"/>
                <a:gd name="T11" fmla="*/ 41 h 151"/>
                <a:gd name="T12" fmla="*/ 59 w 113"/>
                <a:gd name="T13" fmla="*/ 0 h 151"/>
                <a:gd name="T14" fmla="*/ 108 w 113"/>
                <a:gd name="T15" fmla="*/ 16 h 151"/>
                <a:gd name="T16" fmla="*/ 108 w 113"/>
                <a:gd name="T17" fmla="*/ 32 h 151"/>
                <a:gd name="T18" fmla="*/ 103 w 113"/>
                <a:gd name="T19" fmla="*/ 32 h 151"/>
                <a:gd name="T20" fmla="*/ 55 w 113"/>
                <a:gd name="T21" fmla="*/ 15 h 151"/>
                <a:gd name="T22" fmla="*/ 19 w 113"/>
                <a:gd name="T23" fmla="*/ 41 h 151"/>
                <a:gd name="T24" fmla="*/ 58 w 113"/>
                <a:gd name="T25" fmla="*/ 68 h 151"/>
                <a:gd name="T26" fmla="*/ 113 w 113"/>
                <a:gd name="T27" fmla="*/ 111 h 151"/>
                <a:gd name="T28" fmla="*/ 60 w 113"/>
                <a:gd name="T29" fmla="*/ 151 h 151"/>
                <a:gd name="T30" fmla="*/ 0 w 113"/>
                <a:gd name="T31" fmla="*/ 131 h 151"/>
                <a:gd name="T32" fmla="*/ 0 w 113"/>
                <a:gd name="T33" fmla="*/ 11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51">
                  <a:moveTo>
                    <a:pt x="0" y="111"/>
                  </a:moveTo>
                  <a:cubicBezTo>
                    <a:pt x="4" y="111"/>
                    <a:pt x="4" y="111"/>
                    <a:pt x="4" y="111"/>
                  </a:cubicBezTo>
                  <a:cubicBezTo>
                    <a:pt x="18" y="125"/>
                    <a:pt x="41" y="135"/>
                    <a:pt x="60" y="135"/>
                  </a:cubicBezTo>
                  <a:cubicBezTo>
                    <a:pt x="84" y="135"/>
                    <a:pt x="96" y="122"/>
                    <a:pt x="96" y="111"/>
                  </a:cubicBezTo>
                  <a:cubicBezTo>
                    <a:pt x="96" y="93"/>
                    <a:pt x="76" y="88"/>
                    <a:pt x="56" y="84"/>
                  </a:cubicBezTo>
                  <a:cubicBezTo>
                    <a:pt x="31" y="78"/>
                    <a:pt x="2" y="72"/>
                    <a:pt x="2" y="41"/>
                  </a:cubicBezTo>
                  <a:cubicBezTo>
                    <a:pt x="2" y="18"/>
                    <a:pt x="23" y="0"/>
                    <a:pt x="59" y="0"/>
                  </a:cubicBezTo>
                  <a:cubicBezTo>
                    <a:pt x="80" y="0"/>
                    <a:pt x="99" y="8"/>
                    <a:pt x="108" y="16"/>
                  </a:cubicBezTo>
                  <a:cubicBezTo>
                    <a:pt x="108" y="32"/>
                    <a:pt x="108" y="32"/>
                    <a:pt x="108" y="32"/>
                  </a:cubicBezTo>
                  <a:cubicBezTo>
                    <a:pt x="103" y="32"/>
                    <a:pt x="103" y="32"/>
                    <a:pt x="103" y="32"/>
                  </a:cubicBezTo>
                  <a:cubicBezTo>
                    <a:pt x="93" y="23"/>
                    <a:pt x="76" y="15"/>
                    <a:pt x="55" y="15"/>
                  </a:cubicBezTo>
                  <a:cubicBezTo>
                    <a:pt x="33" y="15"/>
                    <a:pt x="19" y="27"/>
                    <a:pt x="19" y="41"/>
                  </a:cubicBezTo>
                  <a:cubicBezTo>
                    <a:pt x="19" y="58"/>
                    <a:pt x="39" y="63"/>
                    <a:pt x="58" y="68"/>
                  </a:cubicBezTo>
                  <a:cubicBezTo>
                    <a:pt x="83" y="74"/>
                    <a:pt x="113" y="79"/>
                    <a:pt x="113" y="111"/>
                  </a:cubicBezTo>
                  <a:cubicBezTo>
                    <a:pt x="113" y="133"/>
                    <a:pt x="94" y="151"/>
                    <a:pt x="60" y="151"/>
                  </a:cubicBezTo>
                  <a:cubicBezTo>
                    <a:pt x="36" y="151"/>
                    <a:pt x="18" y="145"/>
                    <a:pt x="0" y="131"/>
                  </a:cubicBezTo>
                  <a:lnTo>
                    <a:pt x="0" y="11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7">
              <a:extLst>
                <a:ext uri="{FF2B5EF4-FFF2-40B4-BE49-F238E27FC236}">
                  <a16:creationId xmlns:a16="http://schemas.microsoft.com/office/drawing/2014/main" id="{B69F6E4A-B64E-418B-9D0D-EBE3D482F3F8}"/>
                </a:ext>
              </a:extLst>
            </p:cNvPr>
            <p:cNvSpPr>
              <a:spLocks noEditPoints="1"/>
            </p:cNvSpPr>
            <p:nvPr userDrawn="1"/>
          </p:nvSpPr>
          <p:spPr bwMode="auto">
            <a:xfrm>
              <a:off x="4243" y="2016"/>
              <a:ext cx="20" cy="193"/>
            </a:xfrm>
            <a:custGeom>
              <a:avLst/>
              <a:gdLst>
                <a:gd name="T0" fmla="*/ 0 w 20"/>
                <a:gd name="T1" fmla="*/ 27 h 193"/>
                <a:gd name="T2" fmla="*/ 0 w 20"/>
                <a:gd name="T3" fmla="*/ 0 h 193"/>
                <a:gd name="T4" fmla="*/ 20 w 20"/>
                <a:gd name="T5" fmla="*/ 0 h 193"/>
                <a:gd name="T6" fmla="*/ 20 w 20"/>
                <a:gd name="T7" fmla="*/ 27 h 193"/>
                <a:gd name="T8" fmla="*/ 0 w 20"/>
                <a:gd name="T9" fmla="*/ 27 h 193"/>
                <a:gd name="T10" fmla="*/ 0 w 20"/>
                <a:gd name="T11" fmla="*/ 193 h 193"/>
                <a:gd name="T12" fmla="*/ 0 w 20"/>
                <a:gd name="T13" fmla="*/ 60 h 193"/>
                <a:gd name="T14" fmla="*/ 20 w 20"/>
                <a:gd name="T15" fmla="*/ 60 h 193"/>
                <a:gd name="T16" fmla="*/ 20 w 20"/>
                <a:gd name="T17" fmla="*/ 193 h 193"/>
                <a:gd name="T18" fmla="*/ 0 w 20"/>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3">
                  <a:moveTo>
                    <a:pt x="0" y="27"/>
                  </a:moveTo>
                  <a:lnTo>
                    <a:pt x="0" y="0"/>
                  </a:lnTo>
                  <a:lnTo>
                    <a:pt x="20" y="0"/>
                  </a:lnTo>
                  <a:lnTo>
                    <a:pt x="20" y="27"/>
                  </a:lnTo>
                  <a:lnTo>
                    <a:pt x="0" y="27"/>
                  </a:lnTo>
                  <a:close/>
                  <a:moveTo>
                    <a:pt x="0" y="193"/>
                  </a:moveTo>
                  <a:lnTo>
                    <a:pt x="0" y="60"/>
                  </a:lnTo>
                  <a:lnTo>
                    <a:pt x="20" y="60"/>
                  </a:lnTo>
                  <a:lnTo>
                    <a:pt x="20"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8">
              <a:extLst>
                <a:ext uri="{FF2B5EF4-FFF2-40B4-BE49-F238E27FC236}">
                  <a16:creationId xmlns:a16="http://schemas.microsoft.com/office/drawing/2014/main" id="{C95DA5A5-4094-415D-9045-9E6AB123B2F6}"/>
                </a:ext>
              </a:extLst>
            </p:cNvPr>
            <p:cNvSpPr>
              <a:spLocks/>
            </p:cNvSpPr>
            <p:nvPr userDrawn="1"/>
          </p:nvSpPr>
          <p:spPr bwMode="auto">
            <a:xfrm>
              <a:off x="4301" y="2013"/>
              <a:ext cx="116" cy="196"/>
            </a:xfrm>
            <a:custGeom>
              <a:avLst/>
              <a:gdLst>
                <a:gd name="T0" fmla="*/ 74 w 90"/>
                <a:gd name="T1" fmla="*/ 87 h 151"/>
                <a:gd name="T2" fmla="*/ 46 w 90"/>
                <a:gd name="T3" fmla="*/ 61 h 151"/>
                <a:gd name="T4" fmla="*/ 16 w 90"/>
                <a:gd name="T5" fmla="*/ 85 h 151"/>
                <a:gd name="T6" fmla="*/ 16 w 90"/>
                <a:gd name="T7" fmla="*/ 151 h 151"/>
                <a:gd name="T8" fmla="*/ 0 w 90"/>
                <a:gd name="T9" fmla="*/ 151 h 151"/>
                <a:gd name="T10" fmla="*/ 0 w 90"/>
                <a:gd name="T11" fmla="*/ 0 h 151"/>
                <a:gd name="T12" fmla="*/ 16 w 90"/>
                <a:gd name="T13" fmla="*/ 0 h 151"/>
                <a:gd name="T14" fmla="*/ 16 w 90"/>
                <a:gd name="T15" fmla="*/ 66 h 151"/>
                <a:gd name="T16" fmla="*/ 18 w 90"/>
                <a:gd name="T17" fmla="*/ 66 h 151"/>
                <a:gd name="T18" fmla="*/ 51 w 90"/>
                <a:gd name="T19" fmla="*/ 47 h 151"/>
                <a:gd name="T20" fmla="*/ 90 w 90"/>
                <a:gd name="T21" fmla="*/ 85 h 151"/>
                <a:gd name="T22" fmla="*/ 90 w 90"/>
                <a:gd name="T23" fmla="*/ 151 h 151"/>
                <a:gd name="T24" fmla="*/ 74 w 90"/>
                <a:gd name="T25" fmla="*/ 151 h 151"/>
                <a:gd name="T26" fmla="*/ 74 w 90"/>
                <a:gd name="T27"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51">
                  <a:moveTo>
                    <a:pt x="74" y="87"/>
                  </a:moveTo>
                  <a:cubicBezTo>
                    <a:pt x="74" y="70"/>
                    <a:pt x="62" y="61"/>
                    <a:pt x="46" y="61"/>
                  </a:cubicBezTo>
                  <a:cubicBezTo>
                    <a:pt x="34" y="61"/>
                    <a:pt x="17" y="70"/>
                    <a:pt x="16" y="85"/>
                  </a:cubicBezTo>
                  <a:cubicBezTo>
                    <a:pt x="16" y="151"/>
                    <a:pt x="16" y="151"/>
                    <a:pt x="16" y="151"/>
                  </a:cubicBezTo>
                  <a:cubicBezTo>
                    <a:pt x="0" y="151"/>
                    <a:pt x="0" y="151"/>
                    <a:pt x="0" y="151"/>
                  </a:cubicBezTo>
                  <a:cubicBezTo>
                    <a:pt x="0" y="0"/>
                    <a:pt x="0" y="0"/>
                    <a:pt x="0" y="0"/>
                  </a:cubicBezTo>
                  <a:cubicBezTo>
                    <a:pt x="16" y="0"/>
                    <a:pt x="16" y="0"/>
                    <a:pt x="16" y="0"/>
                  </a:cubicBezTo>
                  <a:cubicBezTo>
                    <a:pt x="16" y="66"/>
                    <a:pt x="16" y="66"/>
                    <a:pt x="16" y="66"/>
                  </a:cubicBezTo>
                  <a:cubicBezTo>
                    <a:pt x="18" y="66"/>
                    <a:pt x="18" y="66"/>
                    <a:pt x="18" y="66"/>
                  </a:cubicBezTo>
                  <a:cubicBezTo>
                    <a:pt x="24" y="52"/>
                    <a:pt x="37" y="47"/>
                    <a:pt x="51" y="47"/>
                  </a:cubicBezTo>
                  <a:cubicBezTo>
                    <a:pt x="74" y="47"/>
                    <a:pt x="90" y="58"/>
                    <a:pt x="90" y="85"/>
                  </a:cubicBezTo>
                  <a:cubicBezTo>
                    <a:pt x="90" y="151"/>
                    <a:pt x="90" y="151"/>
                    <a:pt x="90" y="151"/>
                  </a:cubicBezTo>
                  <a:cubicBezTo>
                    <a:pt x="74" y="151"/>
                    <a:pt x="74" y="151"/>
                    <a:pt x="74" y="151"/>
                  </a:cubicBezTo>
                  <a:lnTo>
                    <a:pt x="74" y="87"/>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9">
              <a:extLst>
                <a:ext uri="{FF2B5EF4-FFF2-40B4-BE49-F238E27FC236}">
                  <a16:creationId xmlns:a16="http://schemas.microsoft.com/office/drawing/2014/main" id="{A505271D-94BA-4F59-895C-1C8A84A8A1F8}"/>
                </a:ext>
              </a:extLst>
            </p:cNvPr>
            <p:cNvSpPr>
              <a:spLocks/>
            </p:cNvSpPr>
            <p:nvPr userDrawn="1"/>
          </p:nvSpPr>
          <p:spPr bwMode="auto">
            <a:xfrm>
              <a:off x="4433"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0">
              <a:extLst>
                <a:ext uri="{FF2B5EF4-FFF2-40B4-BE49-F238E27FC236}">
                  <a16:creationId xmlns:a16="http://schemas.microsoft.com/office/drawing/2014/main" id="{2BB76B9D-EDB3-4ECE-81C7-4FBB7F9A1F07}"/>
                </a:ext>
              </a:extLst>
            </p:cNvPr>
            <p:cNvSpPr>
              <a:spLocks noEditPoints="1"/>
            </p:cNvSpPr>
            <p:nvPr userDrawn="1"/>
          </p:nvSpPr>
          <p:spPr bwMode="auto">
            <a:xfrm>
              <a:off x="4527" y="2073"/>
              <a:ext cx="114" cy="140"/>
            </a:xfrm>
            <a:custGeom>
              <a:avLst/>
              <a:gdLst>
                <a:gd name="T0" fmla="*/ 72 w 88"/>
                <a:gd name="T1" fmla="*/ 93 h 108"/>
                <a:gd name="T2" fmla="*/ 69 w 88"/>
                <a:gd name="T3" fmla="*/ 93 h 108"/>
                <a:gd name="T4" fmla="*/ 35 w 88"/>
                <a:gd name="T5" fmla="*/ 108 h 108"/>
                <a:gd name="T6" fmla="*/ 0 w 88"/>
                <a:gd name="T7" fmla="*/ 77 h 108"/>
                <a:gd name="T8" fmla="*/ 40 w 88"/>
                <a:gd name="T9" fmla="*/ 42 h 108"/>
                <a:gd name="T10" fmla="*/ 69 w 88"/>
                <a:gd name="T11" fmla="*/ 37 h 108"/>
                <a:gd name="T12" fmla="*/ 71 w 88"/>
                <a:gd name="T13" fmla="*/ 34 h 108"/>
                <a:gd name="T14" fmla="*/ 44 w 88"/>
                <a:gd name="T15" fmla="*/ 14 h 108"/>
                <a:gd name="T16" fmla="*/ 10 w 88"/>
                <a:gd name="T17" fmla="*/ 28 h 108"/>
                <a:gd name="T18" fmla="*/ 7 w 88"/>
                <a:gd name="T19" fmla="*/ 28 h 108"/>
                <a:gd name="T20" fmla="*/ 7 w 88"/>
                <a:gd name="T21" fmla="*/ 13 h 108"/>
                <a:gd name="T22" fmla="*/ 44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6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0" y="103"/>
                    <a:pt x="49" y="108"/>
                    <a:pt x="35" y="108"/>
                  </a:cubicBezTo>
                  <a:cubicBezTo>
                    <a:pt x="15" y="108"/>
                    <a:pt x="0" y="95"/>
                    <a:pt x="0" y="77"/>
                  </a:cubicBezTo>
                  <a:cubicBezTo>
                    <a:pt x="0" y="56"/>
                    <a:pt x="16" y="47"/>
                    <a:pt x="40" y="42"/>
                  </a:cubicBezTo>
                  <a:cubicBezTo>
                    <a:pt x="47" y="40"/>
                    <a:pt x="62" y="38"/>
                    <a:pt x="69" y="37"/>
                  </a:cubicBezTo>
                  <a:cubicBezTo>
                    <a:pt x="71" y="34"/>
                    <a:pt x="71" y="34"/>
                    <a:pt x="71" y="34"/>
                  </a:cubicBezTo>
                  <a:cubicBezTo>
                    <a:pt x="68" y="23"/>
                    <a:pt x="58" y="14"/>
                    <a:pt x="44" y="14"/>
                  </a:cubicBezTo>
                  <a:cubicBezTo>
                    <a:pt x="29" y="14"/>
                    <a:pt x="20" y="19"/>
                    <a:pt x="10" y="28"/>
                  </a:cubicBezTo>
                  <a:cubicBezTo>
                    <a:pt x="7" y="28"/>
                    <a:pt x="7" y="28"/>
                    <a:pt x="7" y="28"/>
                  </a:cubicBezTo>
                  <a:cubicBezTo>
                    <a:pt x="7" y="13"/>
                    <a:pt x="7" y="13"/>
                    <a:pt x="7" y="13"/>
                  </a:cubicBezTo>
                  <a:cubicBezTo>
                    <a:pt x="16" y="6"/>
                    <a:pt x="28" y="0"/>
                    <a:pt x="44"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6" y="65"/>
                    <a:pt x="16" y="77"/>
                  </a:cubicBezTo>
                  <a:cubicBezTo>
                    <a:pt x="16"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1">
              <a:extLst>
                <a:ext uri="{FF2B5EF4-FFF2-40B4-BE49-F238E27FC236}">
                  <a16:creationId xmlns:a16="http://schemas.microsoft.com/office/drawing/2014/main" id="{8D6AD140-9EB0-4B78-870E-43E77D532042}"/>
                </a:ext>
              </a:extLst>
            </p:cNvPr>
            <p:cNvSpPr>
              <a:spLocks/>
            </p:cNvSpPr>
            <p:nvPr userDrawn="1"/>
          </p:nvSpPr>
          <p:spPr bwMode="auto">
            <a:xfrm>
              <a:off x="4670" y="2073"/>
              <a:ext cx="102" cy="140"/>
            </a:xfrm>
            <a:custGeom>
              <a:avLst/>
              <a:gdLst>
                <a:gd name="T0" fmla="*/ 0 w 79"/>
                <a:gd name="T1" fmla="*/ 80 h 108"/>
                <a:gd name="T2" fmla="*/ 5 w 79"/>
                <a:gd name="T3" fmla="*/ 80 h 108"/>
                <a:gd name="T4" fmla="*/ 39 w 79"/>
                <a:gd name="T5" fmla="*/ 95 h 108"/>
                <a:gd name="T6" fmla="*/ 64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9" y="95"/>
                  </a:cubicBezTo>
                  <a:cubicBezTo>
                    <a:pt x="55" y="95"/>
                    <a:pt x="64" y="90"/>
                    <a:pt x="64" y="79"/>
                  </a:cubicBezTo>
                  <a:cubicBezTo>
                    <a:pt x="64" y="58"/>
                    <a:pt x="0" y="64"/>
                    <a:pt x="0" y="29"/>
                  </a:cubicBezTo>
                  <a:cubicBezTo>
                    <a:pt x="0" y="12"/>
                    <a:pt x="14" y="0"/>
                    <a:pt x="41" y="0"/>
                  </a:cubicBezTo>
                  <a:cubicBezTo>
                    <a:pt x="57" y="0"/>
                    <a:pt x="68" y="5"/>
                    <a:pt x="74" y="9"/>
                  </a:cubicBezTo>
                  <a:cubicBezTo>
                    <a:pt x="74" y="25"/>
                    <a:pt x="74" y="25"/>
                    <a:pt x="74" y="25"/>
                  </a:cubicBezTo>
                  <a:cubicBezTo>
                    <a:pt x="69" y="25"/>
                    <a:pt x="69" y="25"/>
                    <a:pt x="69" y="25"/>
                  </a:cubicBezTo>
                  <a:cubicBezTo>
                    <a:pt x="66"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2">
              <a:extLst>
                <a:ext uri="{FF2B5EF4-FFF2-40B4-BE49-F238E27FC236}">
                  <a16:creationId xmlns:a16="http://schemas.microsoft.com/office/drawing/2014/main" id="{D7E30638-04BF-4016-A252-DF17BB955551}"/>
                </a:ext>
              </a:extLst>
            </p:cNvPr>
            <p:cNvSpPr>
              <a:spLocks/>
            </p:cNvSpPr>
            <p:nvPr userDrawn="1"/>
          </p:nvSpPr>
          <p:spPr bwMode="auto">
            <a:xfrm>
              <a:off x="4799" y="2076"/>
              <a:ext cx="119"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6 w 92"/>
                <a:gd name="T13" fmla="*/ 103 h 104"/>
                <a:gd name="T14" fmla="*/ 76 w 92"/>
                <a:gd name="T15" fmla="*/ 85 h 104"/>
                <a:gd name="T16" fmla="*/ 74 w 92"/>
                <a:gd name="T17" fmla="*/ 85 h 104"/>
                <a:gd name="T18" fmla="*/ 39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6" y="103"/>
                    <a:pt x="76" y="103"/>
                    <a:pt x="76" y="103"/>
                  </a:cubicBezTo>
                  <a:cubicBezTo>
                    <a:pt x="76" y="85"/>
                    <a:pt x="76" y="85"/>
                    <a:pt x="76" y="85"/>
                  </a:cubicBezTo>
                  <a:cubicBezTo>
                    <a:pt x="74" y="85"/>
                    <a:pt x="74" y="85"/>
                    <a:pt x="74" y="85"/>
                  </a:cubicBezTo>
                  <a:cubicBezTo>
                    <a:pt x="67" y="99"/>
                    <a:pt x="53" y="104"/>
                    <a:pt x="39"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3">
              <a:extLst>
                <a:ext uri="{FF2B5EF4-FFF2-40B4-BE49-F238E27FC236}">
                  <a16:creationId xmlns:a16="http://schemas.microsoft.com/office/drawing/2014/main" id="{4C0881B7-33BC-4AD5-8DC0-5A74726D541B}"/>
                </a:ext>
              </a:extLst>
            </p:cNvPr>
            <p:cNvSpPr>
              <a:spLocks/>
            </p:cNvSpPr>
            <p:nvPr userDrawn="1"/>
          </p:nvSpPr>
          <p:spPr bwMode="auto">
            <a:xfrm>
              <a:off x="493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4">
              <a:extLst>
                <a:ext uri="{FF2B5EF4-FFF2-40B4-BE49-F238E27FC236}">
                  <a16:creationId xmlns:a16="http://schemas.microsoft.com/office/drawing/2014/main" id="{D7090BED-F42F-4FA6-9993-D74758B4DA51}"/>
                </a:ext>
              </a:extLst>
            </p:cNvPr>
            <p:cNvSpPr>
              <a:spLocks/>
            </p:cNvSpPr>
            <p:nvPr userDrawn="1"/>
          </p:nvSpPr>
          <p:spPr bwMode="auto">
            <a:xfrm>
              <a:off x="5038"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9"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8" y="99"/>
                    <a:pt x="54" y="104"/>
                    <a:pt x="40" y="104"/>
                  </a:cubicBezTo>
                  <a:cubicBezTo>
                    <a:pt x="17"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5">
              <a:extLst>
                <a:ext uri="{FF2B5EF4-FFF2-40B4-BE49-F238E27FC236}">
                  <a16:creationId xmlns:a16="http://schemas.microsoft.com/office/drawing/2014/main" id="{19DFF8C6-9164-4F74-8BE3-A6E2258EB44A}"/>
                </a:ext>
              </a:extLst>
            </p:cNvPr>
            <p:cNvSpPr>
              <a:spLocks/>
            </p:cNvSpPr>
            <p:nvPr userDrawn="1"/>
          </p:nvSpPr>
          <p:spPr bwMode="auto">
            <a:xfrm>
              <a:off x="5186" y="2073"/>
              <a:ext cx="103" cy="140"/>
            </a:xfrm>
            <a:custGeom>
              <a:avLst/>
              <a:gdLst>
                <a:gd name="T0" fmla="*/ 0 w 80"/>
                <a:gd name="T1" fmla="*/ 80 h 108"/>
                <a:gd name="T2" fmla="*/ 6 w 80"/>
                <a:gd name="T3" fmla="*/ 80 h 108"/>
                <a:gd name="T4" fmla="*/ 39 w 80"/>
                <a:gd name="T5" fmla="*/ 95 h 108"/>
                <a:gd name="T6" fmla="*/ 64 w 80"/>
                <a:gd name="T7" fmla="*/ 79 h 108"/>
                <a:gd name="T8" fmla="*/ 1 w 80"/>
                <a:gd name="T9" fmla="*/ 29 h 108"/>
                <a:gd name="T10" fmla="*/ 41 w 80"/>
                <a:gd name="T11" fmla="*/ 0 h 108"/>
                <a:gd name="T12" fmla="*/ 74 w 80"/>
                <a:gd name="T13" fmla="*/ 9 h 108"/>
                <a:gd name="T14" fmla="*/ 74 w 80"/>
                <a:gd name="T15" fmla="*/ 25 h 108"/>
                <a:gd name="T16" fmla="*/ 70 w 80"/>
                <a:gd name="T17" fmla="*/ 25 h 108"/>
                <a:gd name="T18" fmla="*/ 41 w 80"/>
                <a:gd name="T19" fmla="*/ 13 h 108"/>
                <a:gd name="T20" fmla="*/ 16 w 80"/>
                <a:gd name="T21" fmla="*/ 27 h 108"/>
                <a:gd name="T22" fmla="*/ 80 w 80"/>
                <a:gd name="T23" fmla="*/ 78 h 108"/>
                <a:gd name="T24" fmla="*/ 39 w 80"/>
                <a:gd name="T25" fmla="*/ 108 h 108"/>
                <a:gd name="T26" fmla="*/ 0 w 80"/>
                <a:gd name="T27" fmla="*/ 96 h 108"/>
                <a:gd name="T28" fmla="*/ 0 w 80"/>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8">
                  <a:moveTo>
                    <a:pt x="0" y="80"/>
                  </a:moveTo>
                  <a:cubicBezTo>
                    <a:pt x="6" y="80"/>
                    <a:pt x="6" y="80"/>
                    <a:pt x="6" y="80"/>
                  </a:cubicBezTo>
                  <a:cubicBezTo>
                    <a:pt x="11" y="88"/>
                    <a:pt x="26" y="95"/>
                    <a:pt x="39" y="95"/>
                  </a:cubicBezTo>
                  <a:cubicBezTo>
                    <a:pt x="55" y="95"/>
                    <a:pt x="64" y="90"/>
                    <a:pt x="64" y="79"/>
                  </a:cubicBezTo>
                  <a:cubicBezTo>
                    <a:pt x="64" y="58"/>
                    <a:pt x="1" y="64"/>
                    <a:pt x="1" y="29"/>
                  </a:cubicBezTo>
                  <a:cubicBezTo>
                    <a:pt x="1" y="12"/>
                    <a:pt x="14" y="0"/>
                    <a:pt x="41" y="0"/>
                  </a:cubicBezTo>
                  <a:cubicBezTo>
                    <a:pt x="57" y="0"/>
                    <a:pt x="68" y="5"/>
                    <a:pt x="74" y="9"/>
                  </a:cubicBezTo>
                  <a:cubicBezTo>
                    <a:pt x="74" y="25"/>
                    <a:pt x="74" y="25"/>
                    <a:pt x="74" y="25"/>
                  </a:cubicBezTo>
                  <a:cubicBezTo>
                    <a:pt x="70" y="25"/>
                    <a:pt x="70" y="25"/>
                    <a:pt x="70" y="25"/>
                  </a:cubicBezTo>
                  <a:cubicBezTo>
                    <a:pt x="66" y="21"/>
                    <a:pt x="56" y="13"/>
                    <a:pt x="41" y="13"/>
                  </a:cubicBezTo>
                  <a:cubicBezTo>
                    <a:pt x="24" y="13"/>
                    <a:pt x="16" y="19"/>
                    <a:pt x="16" y="27"/>
                  </a:cubicBezTo>
                  <a:cubicBezTo>
                    <a:pt x="16" y="52"/>
                    <a:pt x="80" y="42"/>
                    <a:pt x="80" y="78"/>
                  </a:cubicBezTo>
                  <a:cubicBezTo>
                    <a:pt x="80" y="96"/>
                    <a:pt x="68" y="108"/>
                    <a:pt x="39"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6">
              <a:extLst>
                <a:ext uri="{FF2B5EF4-FFF2-40B4-BE49-F238E27FC236}">
                  <a16:creationId xmlns:a16="http://schemas.microsoft.com/office/drawing/2014/main" id="{30E056CC-E7BC-4B97-A8D6-9C7B447E2A7F}"/>
                </a:ext>
              </a:extLst>
            </p:cNvPr>
            <p:cNvSpPr>
              <a:spLocks noEditPoints="1"/>
            </p:cNvSpPr>
            <p:nvPr userDrawn="1"/>
          </p:nvSpPr>
          <p:spPr bwMode="auto">
            <a:xfrm>
              <a:off x="1" y="2017"/>
              <a:ext cx="938" cy="292"/>
            </a:xfrm>
            <a:custGeom>
              <a:avLst/>
              <a:gdLst>
                <a:gd name="T0" fmla="*/ 638 w 728"/>
                <a:gd name="T1" fmla="*/ 215 h 225"/>
                <a:gd name="T2" fmla="*/ 636 w 728"/>
                <a:gd name="T3" fmla="*/ 192 h 225"/>
                <a:gd name="T4" fmla="*/ 148 w 728"/>
                <a:gd name="T5" fmla="*/ 120 h 225"/>
                <a:gd name="T6" fmla="*/ 213 w 728"/>
                <a:gd name="T7" fmla="*/ 119 h 225"/>
                <a:gd name="T8" fmla="*/ 202 w 728"/>
                <a:gd name="T9" fmla="*/ 105 h 225"/>
                <a:gd name="T10" fmla="*/ 180 w 728"/>
                <a:gd name="T11" fmla="*/ 127 h 225"/>
                <a:gd name="T12" fmla="*/ 194 w 728"/>
                <a:gd name="T13" fmla="*/ 138 h 225"/>
                <a:gd name="T14" fmla="*/ 648 w 728"/>
                <a:gd name="T15" fmla="*/ 204 h 225"/>
                <a:gd name="T16" fmla="*/ 584 w 728"/>
                <a:gd name="T17" fmla="*/ 200 h 225"/>
                <a:gd name="T18" fmla="*/ 580 w 728"/>
                <a:gd name="T19" fmla="*/ 215 h 225"/>
                <a:gd name="T20" fmla="*/ 13 w 728"/>
                <a:gd name="T21" fmla="*/ 185 h 225"/>
                <a:gd name="T22" fmla="*/ 41 w 728"/>
                <a:gd name="T23" fmla="*/ 108 h 225"/>
                <a:gd name="T24" fmla="*/ 32 w 728"/>
                <a:gd name="T25" fmla="*/ 127 h 225"/>
                <a:gd name="T26" fmla="*/ 56 w 728"/>
                <a:gd name="T27" fmla="*/ 73 h 225"/>
                <a:gd name="T28" fmla="*/ 27 w 728"/>
                <a:gd name="T29" fmla="*/ 91 h 225"/>
                <a:gd name="T30" fmla="*/ 674 w 728"/>
                <a:gd name="T31" fmla="*/ 0 h 225"/>
                <a:gd name="T32" fmla="*/ 675 w 728"/>
                <a:gd name="T33" fmla="*/ 150 h 225"/>
                <a:gd name="T34" fmla="*/ 724 w 728"/>
                <a:gd name="T35" fmla="*/ 200 h 225"/>
                <a:gd name="T36" fmla="*/ 728 w 728"/>
                <a:gd name="T37" fmla="*/ 201 h 225"/>
                <a:gd name="T38" fmla="*/ 724 w 728"/>
                <a:gd name="T39" fmla="*/ 208 h 225"/>
                <a:gd name="T40" fmla="*/ 183 w 728"/>
                <a:gd name="T41" fmla="*/ 85 h 225"/>
                <a:gd name="T42" fmla="*/ 169 w 728"/>
                <a:gd name="T43" fmla="*/ 75 h 225"/>
                <a:gd name="T44" fmla="*/ 677 w 728"/>
                <a:gd name="T45" fmla="*/ 215 h 225"/>
                <a:gd name="T46" fmla="*/ 501 w 728"/>
                <a:gd name="T47" fmla="*/ 196 h 225"/>
                <a:gd name="T48" fmla="*/ 509 w 728"/>
                <a:gd name="T49" fmla="*/ 195 h 225"/>
                <a:gd name="T50" fmla="*/ 513 w 728"/>
                <a:gd name="T51" fmla="*/ 215 h 225"/>
                <a:gd name="T52" fmla="*/ 606 w 728"/>
                <a:gd name="T53" fmla="*/ 147 h 225"/>
                <a:gd name="T54" fmla="*/ 540 w 728"/>
                <a:gd name="T55" fmla="*/ 23 h 225"/>
                <a:gd name="T56" fmla="*/ 469 w 728"/>
                <a:gd name="T57" fmla="*/ 225 h 225"/>
                <a:gd name="T58" fmla="*/ 473 w 728"/>
                <a:gd name="T59" fmla="*/ 208 h 225"/>
                <a:gd name="T60" fmla="*/ 513 w 728"/>
                <a:gd name="T61" fmla="*/ 181 h 225"/>
                <a:gd name="T62" fmla="*/ 564 w 728"/>
                <a:gd name="T63" fmla="*/ 210 h 225"/>
                <a:gd name="T64" fmla="*/ 548 w 728"/>
                <a:gd name="T65" fmla="*/ 201 h 225"/>
                <a:gd name="T66" fmla="*/ 523 w 728"/>
                <a:gd name="T67" fmla="*/ 198 h 225"/>
                <a:gd name="T68" fmla="*/ 526 w 728"/>
                <a:gd name="T69" fmla="*/ 198 h 225"/>
                <a:gd name="T70" fmla="*/ 363 w 728"/>
                <a:gd name="T71" fmla="*/ 197 h 225"/>
                <a:gd name="T72" fmla="*/ 456 w 728"/>
                <a:gd name="T73" fmla="*/ 192 h 225"/>
                <a:gd name="T74" fmla="*/ 462 w 728"/>
                <a:gd name="T75" fmla="*/ 192 h 225"/>
                <a:gd name="T76" fmla="*/ 101 w 728"/>
                <a:gd name="T77" fmla="*/ 131 h 225"/>
                <a:gd name="T78" fmla="*/ 209 w 728"/>
                <a:gd name="T79" fmla="*/ 222 h 225"/>
                <a:gd name="T80" fmla="*/ 227 w 728"/>
                <a:gd name="T81" fmla="*/ 46 h 225"/>
                <a:gd name="T82" fmla="*/ 217 w 728"/>
                <a:gd name="T83" fmla="*/ 60 h 225"/>
                <a:gd name="T84" fmla="*/ 204 w 728"/>
                <a:gd name="T85" fmla="*/ 33 h 225"/>
                <a:gd name="T86" fmla="*/ 158 w 728"/>
                <a:gd name="T87" fmla="*/ 77 h 225"/>
                <a:gd name="T88" fmla="*/ 136 w 728"/>
                <a:gd name="T89" fmla="*/ 71 h 225"/>
                <a:gd name="T90" fmla="*/ 134 w 728"/>
                <a:gd name="T91" fmla="*/ 167 h 225"/>
                <a:gd name="T92" fmla="*/ 146 w 728"/>
                <a:gd name="T93" fmla="*/ 152 h 225"/>
                <a:gd name="T94" fmla="*/ 107 w 728"/>
                <a:gd name="T95" fmla="*/ 85 h 225"/>
                <a:gd name="T96" fmla="*/ 152 w 728"/>
                <a:gd name="T97" fmla="*/ 130 h 225"/>
                <a:gd name="T98" fmla="*/ 158 w 728"/>
                <a:gd name="T99" fmla="*/ 178 h 225"/>
                <a:gd name="T100" fmla="*/ 242 w 728"/>
                <a:gd name="T101" fmla="*/ 156 h 225"/>
                <a:gd name="T102" fmla="*/ 229 w 728"/>
                <a:gd name="T103" fmla="*/ 141 h 225"/>
                <a:gd name="T104" fmla="*/ 255 w 728"/>
                <a:gd name="T105" fmla="*/ 125 h 225"/>
                <a:gd name="T106" fmla="*/ 209 w 728"/>
                <a:gd name="T107" fmla="*/ 84 h 225"/>
                <a:gd name="T108" fmla="*/ 376 w 728"/>
                <a:gd name="T109" fmla="*/ 66 h 225"/>
                <a:gd name="T110" fmla="*/ 399 w 728"/>
                <a:gd name="T111" fmla="*/ 192 h 225"/>
                <a:gd name="T112" fmla="*/ 397 w 728"/>
                <a:gd name="T113" fmla="*/ 195 h 225"/>
                <a:gd name="T114" fmla="*/ 426 w 728"/>
                <a:gd name="T115" fmla="*/ 203 h 225"/>
                <a:gd name="T116" fmla="*/ 430 w 728"/>
                <a:gd name="T117" fmla="*/ 204 h 225"/>
                <a:gd name="T118" fmla="*/ 624 w 728"/>
                <a:gd name="T119" fmla="*/ 197 h 225"/>
                <a:gd name="T120" fmla="*/ 608 w 728"/>
                <a:gd name="T121" fmla="*/ 210 h 225"/>
                <a:gd name="T122" fmla="*/ 411 w 728"/>
                <a:gd name="T123" fmla="*/ 192 h 225"/>
                <a:gd name="T124" fmla="*/ 418 w 728"/>
                <a:gd name="T125" fmla="*/ 2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8" h="225">
                  <a:moveTo>
                    <a:pt x="636" y="184"/>
                  </a:moveTo>
                  <a:cubicBezTo>
                    <a:pt x="632" y="184"/>
                    <a:pt x="632" y="184"/>
                    <a:pt x="632" y="184"/>
                  </a:cubicBezTo>
                  <a:cubicBezTo>
                    <a:pt x="632" y="192"/>
                    <a:pt x="632" y="192"/>
                    <a:pt x="632" y="192"/>
                  </a:cubicBezTo>
                  <a:cubicBezTo>
                    <a:pt x="628" y="192"/>
                    <a:pt x="628" y="192"/>
                    <a:pt x="628" y="192"/>
                  </a:cubicBezTo>
                  <a:cubicBezTo>
                    <a:pt x="628" y="195"/>
                    <a:pt x="628" y="195"/>
                    <a:pt x="628" y="195"/>
                  </a:cubicBezTo>
                  <a:cubicBezTo>
                    <a:pt x="632" y="195"/>
                    <a:pt x="632" y="195"/>
                    <a:pt x="632" y="195"/>
                  </a:cubicBezTo>
                  <a:cubicBezTo>
                    <a:pt x="632" y="208"/>
                    <a:pt x="632" y="208"/>
                    <a:pt x="632" y="208"/>
                  </a:cubicBezTo>
                  <a:cubicBezTo>
                    <a:pt x="632" y="214"/>
                    <a:pt x="634" y="215"/>
                    <a:pt x="638" y="215"/>
                  </a:cubicBezTo>
                  <a:cubicBezTo>
                    <a:pt x="641" y="215"/>
                    <a:pt x="641" y="215"/>
                    <a:pt x="641" y="215"/>
                  </a:cubicBezTo>
                  <a:cubicBezTo>
                    <a:pt x="641" y="212"/>
                    <a:pt x="641" y="212"/>
                    <a:pt x="641" y="212"/>
                  </a:cubicBezTo>
                  <a:cubicBezTo>
                    <a:pt x="639" y="212"/>
                    <a:pt x="639" y="212"/>
                    <a:pt x="639" y="212"/>
                  </a:cubicBezTo>
                  <a:cubicBezTo>
                    <a:pt x="637" y="212"/>
                    <a:pt x="636" y="212"/>
                    <a:pt x="636" y="209"/>
                  </a:cubicBezTo>
                  <a:cubicBezTo>
                    <a:pt x="636" y="195"/>
                    <a:pt x="636" y="195"/>
                    <a:pt x="636" y="195"/>
                  </a:cubicBezTo>
                  <a:cubicBezTo>
                    <a:pt x="641" y="195"/>
                    <a:pt x="641" y="195"/>
                    <a:pt x="641" y="195"/>
                  </a:cubicBezTo>
                  <a:cubicBezTo>
                    <a:pt x="641" y="192"/>
                    <a:pt x="641" y="192"/>
                    <a:pt x="641" y="192"/>
                  </a:cubicBezTo>
                  <a:cubicBezTo>
                    <a:pt x="636" y="192"/>
                    <a:pt x="636" y="192"/>
                    <a:pt x="636" y="192"/>
                  </a:cubicBezTo>
                  <a:lnTo>
                    <a:pt x="636" y="184"/>
                  </a:lnTo>
                  <a:close/>
                  <a:moveTo>
                    <a:pt x="150" y="94"/>
                  </a:moveTo>
                  <a:cubicBezTo>
                    <a:pt x="149" y="93"/>
                    <a:pt x="147" y="93"/>
                    <a:pt x="146" y="94"/>
                  </a:cubicBezTo>
                  <a:cubicBezTo>
                    <a:pt x="136" y="105"/>
                    <a:pt x="136" y="105"/>
                    <a:pt x="136" y="105"/>
                  </a:cubicBezTo>
                  <a:cubicBezTo>
                    <a:pt x="136" y="105"/>
                    <a:pt x="135" y="106"/>
                    <a:pt x="135" y="107"/>
                  </a:cubicBezTo>
                  <a:cubicBezTo>
                    <a:pt x="135" y="107"/>
                    <a:pt x="136" y="108"/>
                    <a:pt x="136" y="108"/>
                  </a:cubicBezTo>
                  <a:cubicBezTo>
                    <a:pt x="146" y="119"/>
                    <a:pt x="146" y="119"/>
                    <a:pt x="146" y="119"/>
                  </a:cubicBezTo>
                  <a:cubicBezTo>
                    <a:pt x="147" y="119"/>
                    <a:pt x="148" y="120"/>
                    <a:pt x="148" y="120"/>
                  </a:cubicBezTo>
                  <a:cubicBezTo>
                    <a:pt x="149" y="120"/>
                    <a:pt x="150" y="119"/>
                    <a:pt x="150" y="119"/>
                  </a:cubicBezTo>
                  <a:cubicBezTo>
                    <a:pt x="161" y="108"/>
                    <a:pt x="161" y="108"/>
                    <a:pt x="161" y="108"/>
                  </a:cubicBezTo>
                  <a:cubicBezTo>
                    <a:pt x="161" y="108"/>
                    <a:pt x="161" y="107"/>
                    <a:pt x="161" y="107"/>
                  </a:cubicBezTo>
                  <a:cubicBezTo>
                    <a:pt x="161" y="106"/>
                    <a:pt x="161" y="105"/>
                    <a:pt x="161" y="105"/>
                  </a:cubicBezTo>
                  <a:lnTo>
                    <a:pt x="150" y="94"/>
                  </a:lnTo>
                  <a:close/>
                  <a:moveTo>
                    <a:pt x="202" y="107"/>
                  </a:moveTo>
                  <a:cubicBezTo>
                    <a:pt x="202" y="107"/>
                    <a:pt x="202" y="108"/>
                    <a:pt x="202" y="108"/>
                  </a:cubicBezTo>
                  <a:cubicBezTo>
                    <a:pt x="213" y="119"/>
                    <a:pt x="213" y="119"/>
                    <a:pt x="213" y="119"/>
                  </a:cubicBezTo>
                  <a:cubicBezTo>
                    <a:pt x="213" y="119"/>
                    <a:pt x="214" y="120"/>
                    <a:pt x="215" y="120"/>
                  </a:cubicBezTo>
                  <a:cubicBezTo>
                    <a:pt x="215" y="120"/>
                    <a:pt x="216" y="119"/>
                    <a:pt x="217" y="119"/>
                  </a:cubicBezTo>
                  <a:cubicBezTo>
                    <a:pt x="227" y="108"/>
                    <a:pt x="227" y="108"/>
                    <a:pt x="227" y="108"/>
                  </a:cubicBezTo>
                  <a:cubicBezTo>
                    <a:pt x="228" y="107"/>
                    <a:pt x="228" y="106"/>
                    <a:pt x="227" y="105"/>
                  </a:cubicBezTo>
                  <a:cubicBezTo>
                    <a:pt x="217" y="94"/>
                    <a:pt x="217" y="94"/>
                    <a:pt x="217" y="94"/>
                  </a:cubicBezTo>
                  <a:cubicBezTo>
                    <a:pt x="216" y="94"/>
                    <a:pt x="215" y="93"/>
                    <a:pt x="215" y="93"/>
                  </a:cubicBezTo>
                  <a:cubicBezTo>
                    <a:pt x="214" y="93"/>
                    <a:pt x="213" y="94"/>
                    <a:pt x="213" y="94"/>
                  </a:cubicBezTo>
                  <a:cubicBezTo>
                    <a:pt x="202" y="105"/>
                    <a:pt x="202" y="105"/>
                    <a:pt x="202" y="105"/>
                  </a:cubicBezTo>
                  <a:cubicBezTo>
                    <a:pt x="202" y="105"/>
                    <a:pt x="202" y="106"/>
                    <a:pt x="202" y="107"/>
                  </a:cubicBezTo>
                  <a:close/>
                  <a:moveTo>
                    <a:pt x="700" y="215"/>
                  </a:moveTo>
                  <a:cubicBezTo>
                    <a:pt x="704" y="215"/>
                    <a:pt x="704" y="215"/>
                    <a:pt x="704" y="215"/>
                  </a:cubicBezTo>
                  <a:cubicBezTo>
                    <a:pt x="704" y="192"/>
                    <a:pt x="704" y="192"/>
                    <a:pt x="704" y="192"/>
                  </a:cubicBezTo>
                  <a:cubicBezTo>
                    <a:pt x="700" y="192"/>
                    <a:pt x="700" y="192"/>
                    <a:pt x="700" y="192"/>
                  </a:cubicBezTo>
                  <a:lnTo>
                    <a:pt x="700" y="215"/>
                  </a:lnTo>
                  <a:close/>
                  <a:moveTo>
                    <a:pt x="183" y="127"/>
                  </a:moveTo>
                  <a:cubicBezTo>
                    <a:pt x="182" y="126"/>
                    <a:pt x="181" y="126"/>
                    <a:pt x="180" y="127"/>
                  </a:cubicBezTo>
                  <a:cubicBezTo>
                    <a:pt x="169" y="138"/>
                    <a:pt x="169" y="138"/>
                    <a:pt x="169" y="138"/>
                  </a:cubicBezTo>
                  <a:cubicBezTo>
                    <a:pt x="169" y="138"/>
                    <a:pt x="168" y="139"/>
                    <a:pt x="168" y="140"/>
                  </a:cubicBezTo>
                  <a:cubicBezTo>
                    <a:pt x="168" y="140"/>
                    <a:pt x="169" y="141"/>
                    <a:pt x="169" y="141"/>
                  </a:cubicBezTo>
                  <a:cubicBezTo>
                    <a:pt x="180" y="152"/>
                    <a:pt x="180" y="152"/>
                    <a:pt x="180" y="152"/>
                  </a:cubicBezTo>
                  <a:cubicBezTo>
                    <a:pt x="180" y="152"/>
                    <a:pt x="181" y="153"/>
                    <a:pt x="182" y="153"/>
                  </a:cubicBezTo>
                  <a:cubicBezTo>
                    <a:pt x="182" y="153"/>
                    <a:pt x="183" y="152"/>
                    <a:pt x="183" y="152"/>
                  </a:cubicBezTo>
                  <a:cubicBezTo>
                    <a:pt x="194" y="141"/>
                    <a:pt x="194" y="141"/>
                    <a:pt x="194" y="141"/>
                  </a:cubicBezTo>
                  <a:cubicBezTo>
                    <a:pt x="195" y="140"/>
                    <a:pt x="195" y="139"/>
                    <a:pt x="194" y="138"/>
                  </a:cubicBezTo>
                  <a:lnTo>
                    <a:pt x="183" y="127"/>
                  </a:lnTo>
                  <a:close/>
                  <a:moveTo>
                    <a:pt x="656" y="191"/>
                  </a:moveTo>
                  <a:cubicBezTo>
                    <a:pt x="649" y="191"/>
                    <a:pt x="644" y="196"/>
                    <a:pt x="644" y="204"/>
                  </a:cubicBezTo>
                  <a:cubicBezTo>
                    <a:pt x="644" y="211"/>
                    <a:pt x="649" y="216"/>
                    <a:pt x="656" y="216"/>
                  </a:cubicBezTo>
                  <a:cubicBezTo>
                    <a:pt x="663" y="216"/>
                    <a:pt x="668" y="211"/>
                    <a:pt x="668" y="204"/>
                  </a:cubicBezTo>
                  <a:cubicBezTo>
                    <a:pt x="668" y="196"/>
                    <a:pt x="663" y="191"/>
                    <a:pt x="656" y="191"/>
                  </a:cubicBezTo>
                  <a:close/>
                  <a:moveTo>
                    <a:pt x="656" y="213"/>
                  </a:moveTo>
                  <a:cubicBezTo>
                    <a:pt x="651" y="213"/>
                    <a:pt x="648" y="209"/>
                    <a:pt x="648" y="204"/>
                  </a:cubicBezTo>
                  <a:cubicBezTo>
                    <a:pt x="648" y="198"/>
                    <a:pt x="651" y="194"/>
                    <a:pt x="656" y="194"/>
                  </a:cubicBezTo>
                  <a:cubicBezTo>
                    <a:pt x="660" y="194"/>
                    <a:pt x="664" y="198"/>
                    <a:pt x="664" y="204"/>
                  </a:cubicBezTo>
                  <a:cubicBezTo>
                    <a:pt x="664" y="209"/>
                    <a:pt x="660" y="213"/>
                    <a:pt x="656" y="213"/>
                  </a:cubicBezTo>
                  <a:close/>
                  <a:moveTo>
                    <a:pt x="580" y="215"/>
                  </a:moveTo>
                  <a:cubicBezTo>
                    <a:pt x="603" y="215"/>
                    <a:pt x="603" y="215"/>
                    <a:pt x="603" y="215"/>
                  </a:cubicBezTo>
                  <a:cubicBezTo>
                    <a:pt x="603" y="212"/>
                    <a:pt x="603" y="212"/>
                    <a:pt x="603" y="212"/>
                  </a:cubicBezTo>
                  <a:cubicBezTo>
                    <a:pt x="584" y="212"/>
                    <a:pt x="584" y="212"/>
                    <a:pt x="584" y="212"/>
                  </a:cubicBezTo>
                  <a:cubicBezTo>
                    <a:pt x="584" y="200"/>
                    <a:pt x="584" y="200"/>
                    <a:pt x="584" y="200"/>
                  </a:cubicBezTo>
                  <a:cubicBezTo>
                    <a:pt x="601" y="200"/>
                    <a:pt x="601" y="200"/>
                    <a:pt x="601" y="200"/>
                  </a:cubicBezTo>
                  <a:cubicBezTo>
                    <a:pt x="601" y="197"/>
                    <a:pt x="601" y="197"/>
                    <a:pt x="601" y="197"/>
                  </a:cubicBezTo>
                  <a:cubicBezTo>
                    <a:pt x="584" y="197"/>
                    <a:pt x="584" y="197"/>
                    <a:pt x="584" y="197"/>
                  </a:cubicBezTo>
                  <a:cubicBezTo>
                    <a:pt x="584" y="185"/>
                    <a:pt x="584" y="185"/>
                    <a:pt x="584" y="185"/>
                  </a:cubicBezTo>
                  <a:cubicBezTo>
                    <a:pt x="603" y="185"/>
                    <a:pt x="603" y="185"/>
                    <a:pt x="603" y="185"/>
                  </a:cubicBezTo>
                  <a:cubicBezTo>
                    <a:pt x="603" y="182"/>
                    <a:pt x="603" y="182"/>
                    <a:pt x="603" y="182"/>
                  </a:cubicBezTo>
                  <a:cubicBezTo>
                    <a:pt x="580" y="182"/>
                    <a:pt x="580" y="182"/>
                    <a:pt x="580" y="182"/>
                  </a:cubicBezTo>
                  <a:lnTo>
                    <a:pt x="580" y="215"/>
                  </a:lnTo>
                  <a:close/>
                  <a:moveTo>
                    <a:pt x="41" y="108"/>
                  </a:moveTo>
                  <a:cubicBezTo>
                    <a:pt x="37" y="105"/>
                    <a:pt x="31" y="105"/>
                    <a:pt x="27" y="108"/>
                  </a:cubicBezTo>
                  <a:cubicBezTo>
                    <a:pt x="3" y="133"/>
                    <a:pt x="3" y="133"/>
                    <a:pt x="3" y="133"/>
                  </a:cubicBezTo>
                  <a:cubicBezTo>
                    <a:pt x="1" y="135"/>
                    <a:pt x="0" y="137"/>
                    <a:pt x="0" y="140"/>
                  </a:cubicBezTo>
                  <a:cubicBezTo>
                    <a:pt x="0" y="142"/>
                    <a:pt x="1" y="145"/>
                    <a:pt x="3" y="147"/>
                  </a:cubicBezTo>
                  <a:cubicBezTo>
                    <a:pt x="20" y="164"/>
                    <a:pt x="20" y="164"/>
                    <a:pt x="20" y="164"/>
                  </a:cubicBezTo>
                  <a:cubicBezTo>
                    <a:pt x="13" y="171"/>
                    <a:pt x="13" y="171"/>
                    <a:pt x="13" y="171"/>
                  </a:cubicBezTo>
                  <a:cubicBezTo>
                    <a:pt x="10" y="175"/>
                    <a:pt x="10" y="181"/>
                    <a:pt x="13" y="185"/>
                  </a:cubicBezTo>
                  <a:cubicBezTo>
                    <a:pt x="15" y="187"/>
                    <a:pt x="18" y="188"/>
                    <a:pt x="21" y="188"/>
                  </a:cubicBezTo>
                  <a:cubicBezTo>
                    <a:pt x="23" y="188"/>
                    <a:pt x="26" y="187"/>
                    <a:pt x="28" y="185"/>
                  </a:cubicBezTo>
                  <a:cubicBezTo>
                    <a:pt x="41" y="171"/>
                    <a:pt x="41" y="171"/>
                    <a:pt x="41" y="171"/>
                  </a:cubicBezTo>
                  <a:cubicBezTo>
                    <a:pt x="41" y="171"/>
                    <a:pt x="41" y="171"/>
                    <a:pt x="41" y="171"/>
                  </a:cubicBezTo>
                  <a:cubicBezTo>
                    <a:pt x="66" y="147"/>
                    <a:pt x="66" y="147"/>
                    <a:pt x="66" y="147"/>
                  </a:cubicBezTo>
                  <a:cubicBezTo>
                    <a:pt x="67" y="145"/>
                    <a:pt x="68" y="142"/>
                    <a:pt x="68" y="140"/>
                  </a:cubicBezTo>
                  <a:cubicBezTo>
                    <a:pt x="68" y="137"/>
                    <a:pt x="67" y="135"/>
                    <a:pt x="66" y="133"/>
                  </a:cubicBezTo>
                  <a:lnTo>
                    <a:pt x="41" y="108"/>
                  </a:lnTo>
                  <a:close/>
                  <a:moveTo>
                    <a:pt x="47" y="141"/>
                  </a:moveTo>
                  <a:cubicBezTo>
                    <a:pt x="36" y="152"/>
                    <a:pt x="36" y="152"/>
                    <a:pt x="36" y="152"/>
                  </a:cubicBezTo>
                  <a:cubicBezTo>
                    <a:pt x="36" y="152"/>
                    <a:pt x="35" y="152"/>
                    <a:pt x="34" y="152"/>
                  </a:cubicBezTo>
                  <a:cubicBezTo>
                    <a:pt x="34" y="152"/>
                    <a:pt x="33" y="152"/>
                    <a:pt x="32" y="152"/>
                  </a:cubicBezTo>
                  <a:cubicBezTo>
                    <a:pt x="22" y="141"/>
                    <a:pt x="22" y="141"/>
                    <a:pt x="22" y="141"/>
                  </a:cubicBezTo>
                  <a:cubicBezTo>
                    <a:pt x="21" y="141"/>
                    <a:pt x="21" y="140"/>
                    <a:pt x="21" y="139"/>
                  </a:cubicBezTo>
                  <a:cubicBezTo>
                    <a:pt x="21" y="139"/>
                    <a:pt x="21" y="138"/>
                    <a:pt x="22" y="137"/>
                  </a:cubicBezTo>
                  <a:cubicBezTo>
                    <a:pt x="32" y="127"/>
                    <a:pt x="32" y="127"/>
                    <a:pt x="32" y="127"/>
                  </a:cubicBezTo>
                  <a:cubicBezTo>
                    <a:pt x="33" y="126"/>
                    <a:pt x="35" y="126"/>
                    <a:pt x="36" y="127"/>
                  </a:cubicBezTo>
                  <a:cubicBezTo>
                    <a:pt x="47" y="137"/>
                    <a:pt x="47" y="137"/>
                    <a:pt x="47" y="137"/>
                  </a:cubicBezTo>
                  <a:cubicBezTo>
                    <a:pt x="48" y="139"/>
                    <a:pt x="48" y="140"/>
                    <a:pt x="47" y="141"/>
                  </a:cubicBezTo>
                  <a:close/>
                  <a:moveTo>
                    <a:pt x="27" y="91"/>
                  </a:moveTo>
                  <a:cubicBezTo>
                    <a:pt x="29" y="93"/>
                    <a:pt x="32" y="94"/>
                    <a:pt x="34" y="94"/>
                  </a:cubicBezTo>
                  <a:cubicBezTo>
                    <a:pt x="37" y="94"/>
                    <a:pt x="39" y="93"/>
                    <a:pt x="41" y="91"/>
                  </a:cubicBezTo>
                  <a:cubicBezTo>
                    <a:pt x="53" y="80"/>
                    <a:pt x="53" y="80"/>
                    <a:pt x="53" y="80"/>
                  </a:cubicBezTo>
                  <a:cubicBezTo>
                    <a:pt x="55" y="78"/>
                    <a:pt x="56" y="75"/>
                    <a:pt x="56" y="73"/>
                  </a:cubicBezTo>
                  <a:cubicBezTo>
                    <a:pt x="56" y="70"/>
                    <a:pt x="55" y="68"/>
                    <a:pt x="53" y="66"/>
                  </a:cubicBezTo>
                  <a:cubicBezTo>
                    <a:pt x="41" y="54"/>
                    <a:pt x="41" y="54"/>
                    <a:pt x="41" y="54"/>
                  </a:cubicBezTo>
                  <a:cubicBezTo>
                    <a:pt x="39" y="52"/>
                    <a:pt x="37" y="51"/>
                    <a:pt x="34" y="51"/>
                  </a:cubicBezTo>
                  <a:cubicBezTo>
                    <a:pt x="32" y="51"/>
                    <a:pt x="29" y="52"/>
                    <a:pt x="27" y="54"/>
                  </a:cubicBezTo>
                  <a:cubicBezTo>
                    <a:pt x="16" y="66"/>
                    <a:pt x="16" y="66"/>
                    <a:pt x="16" y="66"/>
                  </a:cubicBezTo>
                  <a:cubicBezTo>
                    <a:pt x="14" y="68"/>
                    <a:pt x="13" y="70"/>
                    <a:pt x="13" y="73"/>
                  </a:cubicBezTo>
                  <a:cubicBezTo>
                    <a:pt x="13" y="75"/>
                    <a:pt x="14" y="78"/>
                    <a:pt x="16" y="80"/>
                  </a:cubicBezTo>
                  <a:lnTo>
                    <a:pt x="27" y="91"/>
                  </a:lnTo>
                  <a:close/>
                  <a:moveTo>
                    <a:pt x="728" y="111"/>
                  </a:moveTo>
                  <a:cubicBezTo>
                    <a:pt x="728" y="79"/>
                    <a:pt x="698" y="73"/>
                    <a:pt x="674" y="67"/>
                  </a:cubicBezTo>
                  <a:cubicBezTo>
                    <a:pt x="654" y="62"/>
                    <a:pt x="635" y="58"/>
                    <a:pt x="635" y="41"/>
                  </a:cubicBezTo>
                  <a:cubicBezTo>
                    <a:pt x="635" y="27"/>
                    <a:pt x="648" y="15"/>
                    <a:pt x="670" y="15"/>
                  </a:cubicBezTo>
                  <a:cubicBezTo>
                    <a:pt x="691" y="15"/>
                    <a:pt x="708" y="23"/>
                    <a:pt x="718" y="32"/>
                  </a:cubicBezTo>
                  <a:cubicBezTo>
                    <a:pt x="723" y="32"/>
                    <a:pt x="723" y="32"/>
                    <a:pt x="723" y="32"/>
                  </a:cubicBezTo>
                  <a:cubicBezTo>
                    <a:pt x="723" y="16"/>
                    <a:pt x="723" y="16"/>
                    <a:pt x="723" y="16"/>
                  </a:cubicBezTo>
                  <a:cubicBezTo>
                    <a:pt x="714" y="8"/>
                    <a:pt x="695" y="0"/>
                    <a:pt x="674" y="0"/>
                  </a:cubicBezTo>
                  <a:cubicBezTo>
                    <a:pt x="638" y="0"/>
                    <a:pt x="617" y="18"/>
                    <a:pt x="617" y="41"/>
                  </a:cubicBezTo>
                  <a:cubicBezTo>
                    <a:pt x="617" y="72"/>
                    <a:pt x="647" y="77"/>
                    <a:pt x="672" y="83"/>
                  </a:cubicBezTo>
                  <a:cubicBezTo>
                    <a:pt x="691" y="88"/>
                    <a:pt x="711" y="93"/>
                    <a:pt x="711" y="111"/>
                  </a:cubicBezTo>
                  <a:cubicBezTo>
                    <a:pt x="711" y="121"/>
                    <a:pt x="699" y="134"/>
                    <a:pt x="675" y="134"/>
                  </a:cubicBezTo>
                  <a:cubicBezTo>
                    <a:pt x="657" y="134"/>
                    <a:pt x="633" y="124"/>
                    <a:pt x="620" y="110"/>
                  </a:cubicBezTo>
                  <a:cubicBezTo>
                    <a:pt x="615" y="110"/>
                    <a:pt x="615" y="110"/>
                    <a:pt x="615" y="110"/>
                  </a:cubicBezTo>
                  <a:cubicBezTo>
                    <a:pt x="615" y="130"/>
                    <a:pt x="615" y="130"/>
                    <a:pt x="615" y="130"/>
                  </a:cubicBezTo>
                  <a:cubicBezTo>
                    <a:pt x="633" y="144"/>
                    <a:pt x="652" y="150"/>
                    <a:pt x="675" y="150"/>
                  </a:cubicBezTo>
                  <a:cubicBezTo>
                    <a:pt x="709" y="150"/>
                    <a:pt x="728" y="132"/>
                    <a:pt x="728" y="111"/>
                  </a:cubicBezTo>
                  <a:close/>
                  <a:moveTo>
                    <a:pt x="718" y="191"/>
                  </a:moveTo>
                  <a:cubicBezTo>
                    <a:pt x="714" y="191"/>
                    <a:pt x="712" y="193"/>
                    <a:pt x="710" y="194"/>
                  </a:cubicBezTo>
                  <a:cubicBezTo>
                    <a:pt x="710" y="198"/>
                    <a:pt x="710" y="198"/>
                    <a:pt x="710" y="198"/>
                  </a:cubicBezTo>
                  <a:cubicBezTo>
                    <a:pt x="710" y="198"/>
                    <a:pt x="710" y="198"/>
                    <a:pt x="710" y="198"/>
                  </a:cubicBezTo>
                  <a:cubicBezTo>
                    <a:pt x="713" y="196"/>
                    <a:pt x="715" y="195"/>
                    <a:pt x="718" y="195"/>
                  </a:cubicBezTo>
                  <a:cubicBezTo>
                    <a:pt x="721" y="195"/>
                    <a:pt x="723" y="197"/>
                    <a:pt x="724" y="199"/>
                  </a:cubicBezTo>
                  <a:cubicBezTo>
                    <a:pt x="724" y="200"/>
                    <a:pt x="724" y="200"/>
                    <a:pt x="724" y="200"/>
                  </a:cubicBezTo>
                  <a:cubicBezTo>
                    <a:pt x="722" y="200"/>
                    <a:pt x="719" y="201"/>
                    <a:pt x="717" y="201"/>
                  </a:cubicBezTo>
                  <a:cubicBezTo>
                    <a:pt x="712" y="202"/>
                    <a:pt x="708" y="204"/>
                    <a:pt x="708" y="209"/>
                  </a:cubicBezTo>
                  <a:cubicBezTo>
                    <a:pt x="708" y="213"/>
                    <a:pt x="711" y="216"/>
                    <a:pt x="716" y="216"/>
                  </a:cubicBezTo>
                  <a:cubicBezTo>
                    <a:pt x="719" y="216"/>
                    <a:pt x="722" y="215"/>
                    <a:pt x="724" y="212"/>
                  </a:cubicBezTo>
                  <a:cubicBezTo>
                    <a:pt x="724" y="212"/>
                    <a:pt x="724" y="212"/>
                    <a:pt x="724" y="212"/>
                  </a:cubicBezTo>
                  <a:cubicBezTo>
                    <a:pt x="724" y="215"/>
                    <a:pt x="724" y="215"/>
                    <a:pt x="724" y="215"/>
                  </a:cubicBezTo>
                  <a:cubicBezTo>
                    <a:pt x="728" y="215"/>
                    <a:pt x="728" y="215"/>
                    <a:pt x="728" y="215"/>
                  </a:cubicBezTo>
                  <a:cubicBezTo>
                    <a:pt x="728" y="210"/>
                    <a:pt x="728" y="206"/>
                    <a:pt x="728" y="201"/>
                  </a:cubicBezTo>
                  <a:cubicBezTo>
                    <a:pt x="728" y="195"/>
                    <a:pt x="724" y="191"/>
                    <a:pt x="718" y="191"/>
                  </a:cubicBezTo>
                  <a:close/>
                  <a:moveTo>
                    <a:pt x="724" y="208"/>
                  </a:moveTo>
                  <a:cubicBezTo>
                    <a:pt x="724" y="208"/>
                    <a:pt x="724" y="208"/>
                    <a:pt x="724" y="208"/>
                  </a:cubicBezTo>
                  <a:cubicBezTo>
                    <a:pt x="724" y="211"/>
                    <a:pt x="720" y="213"/>
                    <a:pt x="718" y="213"/>
                  </a:cubicBezTo>
                  <a:cubicBezTo>
                    <a:pt x="714" y="213"/>
                    <a:pt x="712" y="211"/>
                    <a:pt x="712" y="209"/>
                  </a:cubicBezTo>
                  <a:cubicBezTo>
                    <a:pt x="712" y="206"/>
                    <a:pt x="714" y="205"/>
                    <a:pt x="718" y="204"/>
                  </a:cubicBezTo>
                  <a:cubicBezTo>
                    <a:pt x="720" y="204"/>
                    <a:pt x="722" y="203"/>
                    <a:pt x="724" y="203"/>
                  </a:cubicBezTo>
                  <a:lnTo>
                    <a:pt x="724" y="208"/>
                  </a:lnTo>
                  <a:close/>
                  <a:moveTo>
                    <a:pt x="700" y="186"/>
                  </a:moveTo>
                  <a:cubicBezTo>
                    <a:pt x="704" y="186"/>
                    <a:pt x="704" y="186"/>
                    <a:pt x="704" y="186"/>
                  </a:cubicBezTo>
                  <a:cubicBezTo>
                    <a:pt x="704" y="181"/>
                    <a:pt x="704" y="181"/>
                    <a:pt x="704" y="181"/>
                  </a:cubicBezTo>
                  <a:cubicBezTo>
                    <a:pt x="700" y="181"/>
                    <a:pt x="700" y="181"/>
                    <a:pt x="700" y="181"/>
                  </a:cubicBezTo>
                  <a:lnTo>
                    <a:pt x="700" y="186"/>
                  </a:lnTo>
                  <a:close/>
                  <a:moveTo>
                    <a:pt x="180" y="85"/>
                  </a:moveTo>
                  <a:cubicBezTo>
                    <a:pt x="180" y="86"/>
                    <a:pt x="181" y="86"/>
                    <a:pt x="182" y="86"/>
                  </a:cubicBezTo>
                  <a:cubicBezTo>
                    <a:pt x="182" y="86"/>
                    <a:pt x="183" y="86"/>
                    <a:pt x="183" y="85"/>
                  </a:cubicBezTo>
                  <a:cubicBezTo>
                    <a:pt x="194" y="75"/>
                    <a:pt x="194" y="75"/>
                    <a:pt x="194" y="75"/>
                  </a:cubicBezTo>
                  <a:cubicBezTo>
                    <a:pt x="195" y="74"/>
                    <a:pt x="195" y="72"/>
                    <a:pt x="194" y="71"/>
                  </a:cubicBezTo>
                  <a:cubicBezTo>
                    <a:pt x="183" y="61"/>
                    <a:pt x="183" y="61"/>
                    <a:pt x="183" y="61"/>
                  </a:cubicBezTo>
                  <a:cubicBezTo>
                    <a:pt x="183" y="60"/>
                    <a:pt x="182" y="60"/>
                    <a:pt x="182" y="60"/>
                  </a:cubicBezTo>
                  <a:cubicBezTo>
                    <a:pt x="181" y="60"/>
                    <a:pt x="180" y="60"/>
                    <a:pt x="180" y="61"/>
                  </a:cubicBezTo>
                  <a:cubicBezTo>
                    <a:pt x="169" y="71"/>
                    <a:pt x="169" y="71"/>
                    <a:pt x="169" y="71"/>
                  </a:cubicBezTo>
                  <a:cubicBezTo>
                    <a:pt x="169" y="72"/>
                    <a:pt x="168" y="72"/>
                    <a:pt x="168" y="73"/>
                  </a:cubicBezTo>
                  <a:cubicBezTo>
                    <a:pt x="168" y="74"/>
                    <a:pt x="169" y="75"/>
                    <a:pt x="169" y="75"/>
                  </a:cubicBezTo>
                  <a:lnTo>
                    <a:pt x="180" y="85"/>
                  </a:lnTo>
                  <a:close/>
                  <a:moveTo>
                    <a:pt x="685" y="192"/>
                  </a:moveTo>
                  <a:cubicBezTo>
                    <a:pt x="682" y="192"/>
                    <a:pt x="678" y="193"/>
                    <a:pt x="677" y="196"/>
                  </a:cubicBezTo>
                  <a:cubicBezTo>
                    <a:pt x="676" y="196"/>
                    <a:pt x="676" y="196"/>
                    <a:pt x="676" y="196"/>
                  </a:cubicBezTo>
                  <a:cubicBezTo>
                    <a:pt x="676" y="192"/>
                    <a:pt x="676" y="192"/>
                    <a:pt x="676" y="192"/>
                  </a:cubicBezTo>
                  <a:cubicBezTo>
                    <a:pt x="673" y="192"/>
                    <a:pt x="673" y="192"/>
                    <a:pt x="673" y="192"/>
                  </a:cubicBezTo>
                  <a:cubicBezTo>
                    <a:pt x="673" y="215"/>
                    <a:pt x="673" y="215"/>
                    <a:pt x="673" y="215"/>
                  </a:cubicBezTo>
                  <a:cubicBezTo>
                    <a:pt x="677" y="215"/>
                    <a:pt x="677" y="215"/>
                    <a:pt x="677" y="215"/>
                  </a:cubicBezTo>
                  <a:cubicBezTo>
                    <a:pt x="677" y="200"/>
                    <a:pt x="677" y="200"/>
                    <a:pt x="677" y="200"/>
                  </a:cubicBezTo>
                  <a:cubicBezTo>
                    <a:pt x="677" y="197"/>
                    <a:pt x="681" y="195"/>
                    <a:pt x="684" y="195"/>
                  </a:cubicBezTo>
                  <a:cubicBezTo>
                    <a:pt x="687" y="195"/>
                    <a:pt x="690" y="197"/>
                    <a:pt x="690" y="201"/>
                  </a:cubicBezTo>
                  <a:cubicBezTo>
                    <a:pt x="690" y="215"/>
                    <a:pt x="690" y="215"/>
                    <a:pt x="690" y="215"/>
                  </a:cubicBezTo>
                  <a:cubicBezTo>
                    <a:pt x="694" y="215"/>
                    <a:pt x="694" y="215"/>
                    <a:pt x="694" y="215"/>
                  </a:cubicBezTo>
                  <a:cubicBezTo>
                    <a:pt x="694" y="200"/>
                    <a:pt x="694" y="200"/>
                    <a:pt x="694" y="200"/>
                  </a:cubicBezTo>
                  <a:cubicBezTo>
                    <a:pt x="694" y="194"/>
                    <a:pt x="690" y="192"/>
                    <a:pt x="685" y="192"/>
                  </a:cubicBezTo>
                  <a:close/>
                  <a:moveTo>
                    <a:pt x="501" y="196"/>
                  </a:moveTo>
                  <a:cubicBezTo>
                    <a:pt x="500" y="196"/>
                    <a:pt x="500" y="196"/>
                    <a:pt x="500" y="196"/>
                  </a:cubicBezTo>
                  <a:cubicBezTo>
                    <a:pt x="500" y="192"/>
                    <a:pt x="500" y="192"/>
                    <a:pt x="500" y="192"/>
                  </a:cubicBezTo>
                  <a:cubicBezTo>
                    <a:pt x="496" y="192"/>
                    <a:pt x="496" y="192"/>
                    <a:pt x="496" y="192"/>
                  </a:cubicBezTo>
                  <a:cubicBezTo>
                    <a:pt x="496" y="215"/>
                    <a:pt x="496" y="215"/>
                    <a:pt x="496" y="215"/>
                  </a:cubicBezTo>
                  <a:cubicBezTo>
                    <a:pt x="500" y="215"/>
                    <a:pt x="500" y="215"/>
                    <a:pt x="500" y="215"/>
                  </a:cubicBezTo>
                  <a:cubicBezTo>
                    <a:pt x="500" y="202"/>
                    <a:pt x="500" y="202"/>
                    <a:pt x="500" y="202"/>
                  </a:cubicBezTo>
                  <a:cubicBezTo>
                    <a:pt x="501" y="198"/>
                    <a:pt x="503" y="195"/>
                    <a:pt x="506" y="195"/>
                  </a:cubicBezTo>
                  <a:cubicBezTo>
                    <a:pt x="509" y="195"/>
                    <a:pt x="509" y="195"/>
                    <a:pt x="509" y="195"/>
                  </a:cubicBezTo>
                  <a:cubicBezTo>
                    <a:pt x="509" y="192"/>
                    <a:pt x="509" y="192"/>
                    <a:pt x="509" y="192"/>
                  </a:cubicBezTo>
                  <a:cubicBezTo>
                    <a:pt x="506" y="192"/>
                    <a:pt x="506" y="192"/>
                    <a:pt x="506" y="192"/>
                  </a:cubicBezTo>
                  <a:cubicBezTo>
                    <a:pt x="503" y="192"/>
                    <a:pt x="501" y="193"/>
                    <a:pt x="501" y="196"/>
                  </a:cubicBezTo>
                  <a:close/>
                  <a:moveTo>
                    <a:pt x="513" y="215"/>
                  </a:moveTo>
                  <a:cubicBezTo>
                    <a:pt x="517" y="215"/>
                    <a:pt x="517" y="215"/>
                    <a:pt x="517" y="215"/>
                  </a:cubicBezTo>
                  <a:cubicBezTo>
                    <a:pt x="517" y="192"/>
                    <a:pt x="517" y="192"/>
                    <a:pt x="517" y="192"/>
                  </a:cubicBezTo>
                  <a:cubicBezTo>
                    <a:pt x="513" y="192"/>
                    <a:pt x="513" y="192"/>
                    <a:pt x="513" y="192"/>
                  </a:cubicBezTo>
                  <a:lnTo>
                    <a:pt x="513" y="215"/>
                  </a:lnTo>
                  <a:close/>
                  <a:moveTo>
                    <a:pt x="525" y="2"/>
                  </a:moveTo>
                  <a:cubicBezTo>
                    <a:pt x="472" y="142"/>
                    <a:pt x="472" y="142"/>
                    <a:pt x="472" y="142"/>
                  </a:cubicBezTo>
                  <a:cubicBezTo>
                    <a:pt x="472" y="147"/>
                    <a:pt x="472" y="147"/>
                    <a:pt x="472" y="147"/>
                  </a:cubicBezTo>
                  <a:cubicBezTo>
                    <a:pt x="487" y="147"/>
                    <a:pt x="487" y="147"/>
                    <a:pt x="487" y="147"/>
                  </a:cubicBezTo>
                  <a:cubicBezTo>
                    <a:pt x="506" y="95"/>
                    <a:pt x="506" y="95"/>
                    <a:pt x="506" y="95"/>
                  </a:cubicBezTo>
                  <a:cubicBezTo>
                    <a:pt x="569" y="95"/>
                    <a:pt x="569" y="95"/>
                    <a:pt x="569" y="95"/>
                  </a:cubicBezTo>
                  <a:cubicBezTo>
                    <a:pt x="589" y="147"/>
                    <a:pt x="589" y="147"/>
                    <a:pt x="589" y="147"/>
                  </a:cubicBezTo>
                  <a:cubicBezTo>
                    <a:pt x="606" y="147"/>
                    <a:pt x="606" y="147"/>
                    <a:pt x="606" y="147"/>
                  </a:cubicBezTo>
                  <a:cubicBezTo>
                    <a:pt x="606" y="142"/>
                    <a:pt x="606" y="142"/>
                    <a:pt x="606" y="142"/>
                  </a:cubicBezTo>
                  <a:cubicBezTo>
                    <a:pt x="551" y="2"/>
                    <a:pt x="551" y="2"/>
                    <a:pt x="551" y="2"/>
                  </a:cubicBezTo>
                  <a:lnTo>
                    <a:pt x="525" y="2"/>
                  </a:lnTo>
                  <a:close/>
                  <a:moveTo>
                    <a:pt x="512" y="81"/>
                  </a:moveTo>
                  <a:cubicBezTo>
                    <a:pt x="534" y="23"/>
                    <a:pt x="534" y="23"/>
                    <a:pt x="534" y="23"/>
                  </a:cubicBezTo>
                  <a:cubicBezTo>
                    <a:pt x="537" y="14"/>
                    <a:pt x="537" y="14"/>
                    <a:pt x="537" y="14"/>
                  </a:cubicBezTo>
                  <a:cubicBezTo>
                    <a:pt x="537" y="14"/>
                    <a:pt x="537" y="14"/>
                    <a:pt x="537" y="14"/>
                  </a:cubicBezTo>
                  <a:cubicBezTo>
                    <a:pt x="540" y="23"/>
                    <a:pt x="540" y="23"/>
                    <a:pt x="540" y="23"/>
                  </a:cubicBezTo>
                  <a:cubicBezTo>
                    <a:pt x="563" y="81"/>
                    <a:pt x="563" y="81"/>
                    <a:pt x="563" y="81"/>
                  </a:cubicBezTo>
                  <a:lnTo>
                    <a:pt x="512" y="81"/>
                  </a:lnTo>
                  <a:close/>
                  <a:moveTo>
                    <a:pt x="480" y="191"/>
                  </a:moveTo>
                  <a:cubicBezTo>
                    <a:pt x="477" y="191"/>
                    <a:pt x="474" y="193"/>
                    <a:pt x="473" y="195"/>
                  </a:cubicBezTo>
                  <a:cubicBezTo>
                    <a:pt x="473" y="195"/>
                    <a:pt x="473" y="195"/>
                    <a:pt x="473" y="195"/>
                  </a:cubicBezTo>
                  <a:cubicBezTo>
                    <a:pt x="473" y="192"/>
                    <a:pt x="473" y="192"/>
                    <a:pt x="473" y="192"/>
                  </a:cubicBezTo>
                  <a:cubicBezTo>
                    <a:pt x="469" y="192"/>
                    <a:pt x="469" y="192"/>
                    <a:pt x="469" y="192"/>
                  </a:cubicBezTo>
                  <a:cubicBezTo>
                    <a:pt x="469" y="225"/>
                    <a:pt x="469" y="225"/>
                    <a:pt x="469" y="225"/>
                  </a:cubicBezTo>
                  <a:cubicBezTo>
                    <a:pt x="473" y="225"/>
                    <a:pt x="473" y="225"/>
                    <a:pt x="473" y="225"/>
                  </a:cubicBezTo>
                  <a:cubicBezTo>
                    <a:pt x="473" y="212"/>
                    <a:pt x="473" y="212"/>
                    <a:pt x="473" y="212"/>
                  </a:cubicBezTo>
                  <a:cubicBezTo>
                    <a:pt x="473" y="212"/>
                    <a:pt x="473" y="212"/>
                    <a:pt x="473" y="212"/>
                  </a:cubicBezTo>
                  <a:cubicBezTo>
                    <a:pt x="474" y="214"/>
                    <a:pt x="477" y="216"/>
                    <a:pt x="480" y="216"/>
                  </a:cubicBezTo>
                  <a:cubicBezTo>
                    <a:pt x="486" y="216"/>
                    <a:pt x="491" y="211"/>
                    <a:pt x="491" y="203"/>
                  </a:cubicBezTo>
                  <a:cubicBezTo>
                    <a:pt x="491" y="196"/>
                    <a:pt x="487" y="191"/>
                    <a:pt x="480" y="191"/>
                  </a:cubicBezTo>
                  <a:close/>
                  <a:moveTo>
                    <a:pt x="479" y="212"/>
                  </a:moveTo>
                  <a:cubicBezTo>
                    <a:pt x="476" y="212"/>
                    <a:pt x="473" y="211"/>
                    <a:pt x="473" y="208"/>
                  </a:cubicBezTo>
                  <a:cubicBezTo>
                    <a:pt x="473" y="201"/>
                    <a:pt x="473" y="201"/>
                    <a:pt x="473" y="201"/>
                  </a:cubicBezTo>
                  <a:cubicBezTo>
                    <a:pt x="473" y="197"/>
                    <a:pt x="476" y="195"/>
                    <a:pt x="479" y="195"/>
                  </a:cubicBezTo>
                  <a:cubicBezTo>
                    <a:pt x="484" y="195"/>
                    <a:pt x="488" y="198"/>
                    <a:pt x="488" y="203"/>
                  </a:cubicBezTo>
                  <a:cubicBezTo>
                    <a:pt x="488" y="209"/>
                    <a:pt x="484" y="212"/>
                    <a:pt x="479" y="212"/>
                  </a:cubicBezTo>
                  <a:close/>
                  <a:moveTo>
                    <a:pt x="513" y="186"/>
                  </a:moveTo>
                  <a:cubicBezTo>
                    <a:pt x="517" y="186"/>
                    <a:pt x="517" y="186"/>
                    <a:pt x="517" y="186"/>
                  </a:cubicBezTo>
                  <a:cubicBezTo>
                    <a:pt x="517" y="181"/>
                    <a:pt x="517" y="181"/>
                    <a:pt x="517" y="181"/>
                  </a:cubicBezTo>
                  <a:cubicBezTo>
                    <a:pt x="513" y="181"/>
                    <a:pt x="513" y="181"/>
                    <a:pt x="513" y="181"/>
                  </a:cubicBezTo>
                  <a:lnTo>
                    <a:pt x="513" y="186"/>
                  </a:lnTo>
                  <a:close/>
                  <a:moveTo>
                    <a:pt x="566" y="204"/>
                  </a:moveTo>
                  <a:cubicBezTo>
                    <a:pt x="566" y="197"/>
                    <a:pt x="563" y="191"/>
                    <a:pt x="555" y="191"/>
                  </a:cubicBezTo>
                  <a:cubicBezTo>
                    <a:pt x="548" y="191"/>
                    <a:pt x="544" y="197"/>
                    <a:pt x="544" y="203"/>
                  </a:cubicBezTo>
                  <a:cubicBezTo>
                    <a:pt x="544" y="212"/>
                    <a:pt x="549" y="216"/>
                    <a:pt x="557" y="216"/>
                  </a:cubicBezTo>
                  <a:cubicBezTo>
                    <a:pt x="559" y="216"/>
                    <a:pt x="563" y="215"/>
                    <a:pt x="565" y="213"/>
                  </a:cubicBezTo>
                  <a:cubicBezTo>
                    <a:pt x="565" y="210"/>
                    <a:pt x="565" y="210"/>
                    <a:pt x="565" y="210"/>
                  </a:cubicBezTo>
                  <a:cubicBezTo>
                    <a:pt x="564" y="210"/>
                    <a:pt x="564" y="210"/>
                    <a:pt x="564" y="210"/>
                  </a:cubicBezTo>
                  <a:cubicBezTo>
                    <a:pt x="562" y="212"/>
                    <a:pt x="559" y="213"/>
                    <a:pt x="557" y="213"/>
                  </a:cubicBezTo>
                  <a:cubicBezTo>
                    <a:pt x="552" y="213"/>
                    <a:pt x="550" y="211"/>
                    <a:pt x="549" y="208"/>
                  </a:cubicBezTo>
                  <a:cubicBezTo>
                    <a:pt x="548" y="207"/>
                    <a:pt x="548" y="206"/>
                    <a:pt x="548" y="204"/>
                  </a:cubicBezTo>
                  <a:cubicBezTo>
                    <a:pt x="548" y="204"/>
                    <a:pt x="548" y="204"/>
                    <a:pt x="548" y="204"/>
                  </a:cubicBezTo>
                  <a:lnTo>
                    <a:pt x="566" y="204"/>
                  </a:lnTo>
                  <a:close/>
                  <a:moveTo>
                    <a:pt x="555" y="194"/>
                  </a:moveTo>
                  <a:cubicBezTo>
                    <a:pt x="559" y="194"/>
                    <a:pt x="562" y="197"/>
                    <a:pt x="562" y="201"/>
                  </a:cubicBezTo>
                  <a:cubicBezTo>
                    <a:pt x="548" y="201"/>
                    <a:pt x="548" y="201"/>
                    <a:pt x="548" y="201"/>
                  </a:cubicBezTo>
                  <a:cubicBezTo>
                    <a:pt x="549" y="197"/>
                    <a:pt x="551" y="194"/>
                    <a:pt x="555" y="194"/>
                  </a:cubicBezTo>
                  <a:close/>
                  <a:moveTo>
                    <a:pt x="526" y="198"/>
                  </a:moveTo>
                  <a:cubicBezTo>
                    <a:pt x="526" y="196"/>
                    <a:pt x="528" y="194"/>
                    <a:pt x="532" y="194"/>
                  </a:cubicBezTo>
                  <a:cubicBezTo>
                    <a:pt x="536" y="194"/>
                    <a:pt x="538" y="196"/>
                    <a:pt x="539" y="197"/>
                  </a:cubicBezTo>
                  <a:cubicBezTo>
                    <a:pt x="540" y="197"/>
                    <a:pt x="540" y="197"/>
                    <a:pt x="540" y="197"/>
                  </a:cubicBezTo>
                  <a:cubicBezTo>
                    <a:pt x="540" y="193"/>
                    <a:pt x="540" y="193"/>
                    <a:pt x="540" y="193"/>
                  </a:cubicBezTo>
                  <a:cubicBezTo>
                    <a:pt x="538" y="193"/>
                    <a:pt x="536" y="192"/>
                    <a:pt x="532" y="192"/>
                  </a:cubicBezTo>
                  <a:cubicBezTo>
                    <a:pt x="526" y="192"/>
                    <a:pt x="523" y="194"/>
                    <a:pt x="523" y="198"/>
                  </a:cubicBezTo>
                  <a:cubicBezTo>
                    <a:pt x="523" y="206"/>
                    <a:pt x="537" y="204"/>
                    <a:pt x="537" y="209"/>
                  </a:cubicBezTo>
                  <a:cubicBezTo>
                    <a:pt x="537" y="212"/>
                    <a:pt x="535" y="213"/>
                    <a:pt x="532" y="213"/>
                  </a:cubicBezTo>
                  <a:cubicBezTo>
                    <a:pt x="529" y="213"/>
                    <a:pt x="525" y="211"/>
                    <a:pt x="524" y="210"/>
                  </a:cubicBezTo>
                  <a:cubicBezTo>
                    <a:pt x="523" y="210"/>
                    <a:pt x="523" y="210"/>
                    <a:pt x="523" y="210"/>
                  </a:cubicBezTo>
                  <a:cubicBezTo>
                    <a:pt x="523" y="213"/>
                    <a:pt x="523" y="213"/>
                    <a:pt x="523" y="213"/>
                  </a:cubicBezTo>
                  <a:cubicBezTo>
                    <a:pt x="525" y="215"/>
                    <a:pt x="528" y="216"/>
                    <a:pt x="531" y="216"/>
                  </a:cubicBezTo>
                  <a:cubicBezTo>
                    <a:pt x="538" y="216"/>
                    <a:pt x="541" y="213"/>
                    <a:pt x="541" y="209"/>
                  </a:cubicBezTo>
                  <a:cubicBezTo>
                    <a:pt x="541" y="201"/>
                    <a:pt x="526" y="203"/>
                    <a:pt x="526" y="198"/>
                  </a:cubicBezTo>
                  <a:close/>
                  <a:moveTo>
                    <a:pt x="359" y="215"/>
                  </a:moveTo>
                  <a:cubicBezTo>
                    <a:pt x="382" y="215"/>
                    <a:pt x="382" y="215"/>
                    <a:pt x="382" y="215"/>
                  </a:cubicBezTo>
                  <a:cubicBezTo>
                    <a:pt x="382" y="212"/>
                    <a:pt x="382" y="212"/>
                    <a:pt x="382" y="212"/>
                  </a:cubicBezTo>
                  <a:cubicBezTo>
                    <a:pt x="363" y="212"/>
                    <a:pt x="363" y="212"/>
                    <a:pt x="363" y="212"/>
                  </a:cubicBezTo>
                  <a:cubicBezTo>
                    <a:pt x="363" y="200"/>
                    <a:pt x="363" y="200"/>
                    <a:pt x="363" y="200"/>
                  </a:cubicBezTo>
                  <a:cubicBezTo>
                    <a:pt x="381" y="200"/>
                    <a:pt x="381" y="200"/>
                    <a:pt x="381" y="200"/>
                  </a:cubicBezTo>
                  <a:cubicBezTo>
                    <a:pt x="381" y="197"/>
                    <a:pt x="381" y="197"/>
                    <a:pt x="381" y="197"/>
                  </a:cubicBezTo>
                  <a:cubicBezTo>
                    <a:pt x="363" y="197"/>
                    <a:pt x="363" y="197"/>
                    <a:pt x="363" y="197"/>
                  </a:cubicBezTo>
                  <a:cubicBezTo>
                    <a:pt x="363" y="185"/>
                    <a:pt x="363" y="185"/>
                    <a:pt x="363" y="185"/>
                  </a:cubicBezTo>
                  <a:cubicBezTo>
                    <a:pt x="382" y="185"/>
                    <a:pt x="382" y="185"/>
                    <a:pt x="382" y="185"/>
                  </a:cubicBezTo>
                  <a:cubicBezTo>
                    <a:pt x="382" y="182"/>
                    <a:pt x="382" y="182"/>
                    <a:pt x="382" y="182"/>
                  </a:cubicBezTo>
                  <a:cubicBezTo>
                    <a:pt x="359" y="182"/>
                    <a:pt x="359" y="182"/>
                    <a:pt x="359" y="182"/>
                  </a:cubicBezTo>
                  <a:lnTo>
                    <a:pt x="359" y="215"/>
                  </a:lnTo>
                  <a:close/>
                  <a:moveTo>
                    <a:pt x="457" y="196"/>
                  </a:moveTo>
                  <a:cubicBezTo>
                    <a:pt x="456" y="196"/>
                    <a:pt x="456" y="196"/>
                    <a:pt x="456" y="196"/>
                  </a:cubicBezTo>
                  <a:cubicBezTo>
                    <a:pt x="456" y="192"/>
                    <a:pt x="456" y="192"/>
                    <a:pt x="456" y="192"/>
                  </a:cubicBezTo>
                  <a:cubicBezTo>
                    <a:pt x="453" y="192"/>
                    <a:pt x="453" y="192"/>
                    <a:pt x="453" y="192"/>
                  </a:cubicBezTo>
                  <a:cubicBezTo>
                    <a:pt x="453" y="215"/>
                    <a:pt x="453" y="215"/>
                    <a:pt x="453" y="215"/>
                  </a:cubicBezTo>
                  <a:cubicBezTo>
                    <a:pt x="457" y="215"/>
                    <a:pt x="457" y="215"/>
                    <a:pt x="457" y="215"/>
                  </a:cubicBezTo>
                  <a:cubicBezTo>
                    <a:pt x="457" y="202"/>
                    <a:pt x="457" y="202"/>
                    <a:pt x="457" y="202"/>
                  </a:cubicBezTo>
                  <a:cubicBezTo>
                    <a:pt x="457" y="198"/>
                    <a:pt x="459" y="195"/>
                    <a:pt x="462" y="195"/>
                  </a:cubicBezTo>
                  <a:cubicBezTo>
                    <a:pt x="465" y="195"/>
                    <a:pt x="465" y="195"/>
                    <a:pt x="465" y="195"/>
                  </a:cubicBezTo>
                  <a:cubicBezTo>
                    <a:pt x="465" y="192"/>
                    <a:pt x="465" y="192"/>
                    <a:pt x="465" y="192"/>
                  </a:cubicBezTo>
                  <a:cubicBezTo>
                    <a:pt x="462" y="192"/>
                    <a:pt x="462" y="192"/>
                    <a:pt x="462" y="192"/>
                  </a:cubicBezTo>
                  <a:cubicBezTo>
                    <a:pt x="459" y="192"/>
                    <a:pt x="458" y="193"/>
                    <a:pt x="457" y="196"/>
                  </a:cubicBezTo>
                  <a:close/>
                  <a:moveTo>
                    <a:pt x="302" y="8"/>
                  </a:moveTo>
                  <a:cubicBezTo>
                    <a:pt x="301" y="4"/>
                    <a:pt x="297" y="2"/>
                    <a:pt x="293" y="2"/>
                  </a:cubicBezTo>
                  <a:cubicBezTo>
                    <a:pt x="164" y="2"/>
                    <a:pt x="164" y="2"/>
                    <a:pt x="164" y="2"/>
                  </a:cubicBezTo>
                  <a:cubicBezTo>
                    <a:pt x="161" y="2"/>
                    <a:pt x="159" y="3"/>
                    <a:pt x="157" y="5"/>
                  </a:cubicBezTo>
                  <a:cubicBezTo>
                    <a:pt x="73" y="89"/>
                    <a:pt x="73" y="89"/>
                    <a:pt x="73" y="89"/>
                  </a:cubicBezTo>
                  <a:cubicBezTo>
                    <a:pt x="69" y="92"/>
                    <a:pt x="69" y="99"/>
                    <a:pt x="73" y="103"/>
                  </a:cubicBezTo>
                  <a:cubicBezTo>
                    <a:pt x="101" y="131"/>
                    <a:pt x="101" y="131"/>
                    <a:pt x="101" y="131"/>
                  </a:cubicBezTo>
                  <a:cubicBezTo>
                    <a:pt x="89" y="143"/>
                    <a:pt x="89" y="143"/>
                    <a:pt x="89" y="143"/>
                  </a:cubicBezTo>
                  <a:cubicBezTo>
                    <a:pt x="85" y="147"/>
                    <a:pt x="85" y="153"/>
                    <a:pt x="89" y="157"/>
                  </a:cubicBezTo>
                  <a:cubicBezTo>
                    <a:pt x="131" y="199"/>
                    <a:pt x="131" y="199"/>
                    <a:pt x="131" y="199"/>
                  </a:cubicBezTo>
                  <a:cubicBezTo>
                    <a:pt x="135" y="203"/>
                    <a:pt x="141" y="203"/>
                    <a:pt x="145" y="199"/>
                  </a:cubicBezTo>
                  <a:cubicBezTo>
                    <a:pt x="158" y="186"/>
                    <a:pt x="158" y="186"/>
                    <a:pt x="158" y="186"/>
                  </a:cubicBezTo>
                  <a:cubicBezTo>
                    <a:pt x="195" y="222"/>
                    <a:pt x="195" y="222"/>
                    <a:pt x="195" y="222"/>
                  </a:cubicBezTo>
                  <a:cubicBezTo>
                    <a:pt x="197" y="224"/>
                    <a:pt x="199" y="225"/>
                    <a:pt x="202" y="225"/>
                  </a:cubicBezTo>
                  <a:cubicBezTo>
                    <a:pt x="204" y="225"/>
                    <a:pt x="207" y="224"/>
                    <a:pt x="209" y="222"/>
                  </a:cubicBezTo>
                  <a:cubicBezTo>
                    <a:pt x="298" y="133"/>
                    <a:pt x="298" y="133"/>
                    <a:pt x="298" y="133"/>
                  </a:cubicBezTo>
                  <a:cubicBezTo>
                    <a:pt x="300" y="131"/>
                    <a:pt x="301" y="128"/>
                    <a:pt x="301" y="126"/>
                  </a:cubicBezTo>
                  <a:cubicBezTo>
                    <a:pt x="301" y="123"/>
                    <a:pt x="300" y="120"/>
                    <a:pt x="298" y="119"/>
                  </a:cubicBezTo>
                  <a:cubicBezTo>
                    <a:pt x="249" y="69"/>
                    <a:pt x="249" y="69"/>
                    <a:pt x="249" y="69"/>
                  </a:cubicBezTo>
                  <a:cubicBezTo>
                    <a:pt x="300" y="19"/>
                    <a:pt x="300" y="19"/>
                    <a:pt x="300" y="19"/>
                  </a:cubicBezTo>
                  <a:cubicBezTo>
                    <a:pt x="303" y="16"/>
                    <a:pt x="304" y="12"/>
                    <a:pt x="302" y="8"/>
                  </a:cubicBezTo>
                  <a:close/>
                  <a:moveTo>
                    <a:pt x="217" y="57"/>
                  </a:moveTo>
                  <a:cubicBezTo>
                    <a:pt x="227" y="46"/>
                    <a:pt x="227" y="46"/>
                    <a:pt x="227" y="46"/>
                  </a:cubicBezTo>
                  <a:cubicBezTo>
                    <a:pt x="228" y="46"/>
                    <a:pt x="229" y="45"/>
                    <a:pt x="229" y="45"/>
                  </a:cubicBezTo>
                  <a:cubicBezTo>
                    <a:pt x="230" y="45"/>
                    <a:pt x="231" y="46"/>
                    <a:pt x="231" y="46"/>
                  </a:cubicBezTo>
                  <a:cubicBezTo>
                    <a:pt x="242" y="57"/>
                    <a:pt x="242" y="57"/>
                    <a:pt x="242" y="57"/>
                  </a:cubicBezTo>
                  <a:cubicBezTo>
                    <a:pt x="243" y="58"/>
                    <a:pt x="243" y="59"/>
                    <a:pt x="242" y="60"/>
                  </a:cubicBezTo>
                  <a:cubicBezTo>
                    <a:pt x="231" y="71"/>
                    <a:pt x="231" y="71"/>
                    <a:pt x="231" y="71"/>
                  </a:cubicBezTo>
                  <a:cubicBezTo>
                    <a:pt x="231" y="71"/>
                    <a:pt x="230" y="72"/>
                    <a:pt x="229" y="72"/>
                  </a:cubicBezTo>
                  <a:cubicBezTo>
                    <a:pt x="229" y="72"/>
                    <a:pt x="228" y="71"/>
                    <a:pt x="227" y="71"/>
                  </a:cubicBezTo>
                  <a:cubicBezTo>
                    <a:pt x="217" y="60"/>
                    <a:pt x="217" y="60"/>
                    <a:pt x="217" y="60"/>
                  </a:cubicBezTo>
                  <a:cubicBezTo>
                    <a:pt x="216" y="60"/>
                    <a:pt x="216" y="59"/>
                    <a:pt x="216" y="59"/>
                  </a:cubicBezTo>
                  <a:cubicBezTo>
                    <a:pt x="216" y="58"/>
                    <a:pt x="216" y="57"/>
                    <a:pt x="217" y="57"/>
                  </a:cubicBezTo>
                  <a:close/>
                  <a:moveTo>
                    <a:pt x="158" y="35"/>
                  </a:moveTo>
                  <a:cubicBezTo>
                    <a:pt x="158" y="34"/>
                    <a:pt x="158" y="33"/>
                    <a:pt x="160" y="33"/>
                  </a:cubicBezTo>
                  <a:cubicBezTo>
                    <a:pt x="161" y="32"/>
                    <a:pt x="162" y="32"/>
                    <a:pt x="163" y="33"/>
                  </a:cubicBezTo>
                  <a:cubicBezTo>
                    <a:pt x="182" y="52"/>
                    <a:pt x="182" y="52"/>
                    <a:pt x="182" y="52"/>
                  </a:cubicBezTo>
                  <a:cubicBezTo>
                    <a:pt x="200" y="33"/>
                    <a:pt x="200" y="33"/>
                    <a:pt x="200" y="33"/>
                  </a:cubicBezTo>
                  <a:cubicBezTo>
                    <a:pt x="201" y="32"/>
                    <a:pt x="202" y="32"/>
                    <a:pt x="204" y="33"/>
                  </a:cubicBezTo>
                  <a:cubicBezTo>
                    <a:pt x="205" y="33"/>
                    <a:pt x="205" y="34"/>
                    <a:pt x="205" y="35"/>
                  </a:cubicBezTo>
                  <a:cubicBezTo>
                    <a:pt x="205" y="77"/>
                    <a:pt x="205" y="77"/>
                    <a:pt x="205" y="77"/>
                  </a:cubicBezTo>
                  <a:cubicBezTo>
                    <a:pt x="205" y="78"/>
                    <a:pt x="205" y="79"/>
                    <a:pt x="204" y="79"/>
                  </a:cubicBezTo>
                  <a:cubicBezTo>
                    <a:pt x="184" y="100"/>
                    <a:pt x="184" y="100"/>
                    <a:pt x="184" y="100"/>
                  </a:cubicBezTo>
                  <a:cubicBezTo>
                    <a:pt x="183" y="101"/>
                    <a:pt x="182" y="101"/>
                    <a:pt x="182" y="101"/>
                  </a:cubicBezTo>
                  <a:cubicBezTo>
                    <a:pt x="181" y="101"/>
                    <a:pt x="180" y="101"/>
                    <a:pt x="179" y="100"/>
                  </a:cubicBezTo>
                  <a:cubicBezTo>
                    <a:pt x="159" y="79"/>
                    <a:pt x="159" y="79"/>
                    <a:pt x="159" y="79"/>
                  </a:cubicBezTo>
                  <a:cubicBezTo>
                    <a:pt x="158" y="79"/>
                    <a:pt x="158" y="78"/>
                    <a:pt x="158" y="77"/>
                  </a:cubicBezTo>
                  <a:lnTo>
                    <a:pt x="158" y="35"/>
                  </a:lnTo>
                  <a:close/>
                  <a:moveTo>
                    <a:pt x="121" y="57"/>
                  </a:moveTo>
                  <a:cubicBezTo>
                    <a:pt x="132" y="46"/>
                    <a:pt x="132" y="46"/>
                    <a:pt x="132" y="46"/>
                  </a:cubicBezTo>
                  <a:cubicBezTo>
                    <a:pt x="132" y="46"/>
                    <a:pt x="133" y="45"/>
                    <a:pt x="134" y="45"/>
                  </a:cubicBezTo>
                  <a:cubicBezTo>
                    <a:pt x="134" y="45"/>
                    <a:pt x="135" y="46"/>
                    <a:pt x="136" y="46"/>
                  </a:cubicBezTo>
                  <a:cubicBezTo>
                    <a:pt x="146" y="57"/>
                    <a:pt x="146" y="57"/>
                    <a:pt x="146" y="57"/>
                  </a:cubicBezTo>
                  <a:cubicBezTo>
                    <a:pt x="147" y="58"/>
                    <a:pt x="147" y="59"/>
                    <a:pt x="146" y="60"/>
                  </a:cubicBezTo>
                  <a:cubicBezTo>
                    <a:pt x="136" y="71"/>
                    <a:pt x="136" y="71"/>
                    <a:pt x="136" y="71"/>
                  </a:cubicBezTo>
                  <a:cubicBezTo>
                    <a:pt x="135" y="71"/>
                    <a:pt x="134" y="72"/>
                    <a:pt x="134" y="72"/>
                  </a:cubicBezTo>
                  <a:cubicBezTo>
                    <a:pt x="133" y="72"/>
                    <a:pt x="132" y="71"/>
                    <a:pt x="132" y="71"/>
                  </a:cubicBezTo>
                  <a:cubicBezTo>
                    <a:pt x="121" y="60"/>
                    <a:pt x="121" y="60"/>
                    <a:pt x="121" y="60"/>
                  </a:cubicBezTo>
                  <a:cubicBezTo>
                    <a:pt x="121" y="60"/>
                    <a:pt x="121" y="59"/>
                    <a:pt x="121" y="59"/>
                  </a:cubicBezTo>
                  <a:cubicBezTo>
                    <a:pt x="121" y="58"/>
                    <a:pt x="121" y="57"/>
                    <a:pt x="121" y="57"/>
                  </a:cubicBezTo>
                  <a:close/>
                  <a:moveTo>
                    <a:pt x="146" y="156"/>
                  </a:moveTo>
                  <a:cubicBezTo>
                    <a:pt x="136" y="166"/>
                    <a:pt x="136" y="166"/>
                    <a:pt x="136" y="166"/>
                  </a:cubicBezTo>
                  <a:cubicBezTo>
                    <a:pt x="135" y="167"/>
                    <a:pt x="134" y="167"/>
                    <a:pt x="134" y="167"/>
                  </a:cubicBezTo>
                  <a:cubicBezTo>
                    <a:pt x="133" y="167"/>
                    <a:pt x="132" y="167"/>
                    <a:pt x="132" y="166"/>
                  </a:cubicBezTo>
                  <a:cubicBezTo>
                    <a:pt x="121" y="156"/>
                    <a:pt x="121" y="156"/>
                    <a:pt x="121" y="156"/>
                  </a:cubicBezTo>
                  <a:cubicBezTo>
                    <a:pt x="121" y="155"/>
                    <a:pt x="121" y="155"/>
                    <a:pt x="121" y="154"/>
                  </a:cubicBezTo>
                  <a:cubicBezTo>
                    <a:pt x="121" y="153"/>
                    <a:pt x="121" y="153"/>
                    <a:pt x="121" y="152"/>
                  </a:cubicBezTo>
                  <a:cubicBezTo>
                    <a:pt x="132" y="142"/>
                    <a:pt x="132" y="142"/>
                    <a:pt x="132" y="142"/>
                  </a:cubicBezTo>
                  <a:cubicBezTo>
                    <a:pt x="132" y="141"/>
                    <a:pt x="133" y="141"/>
                    <a:pt x="134" y="141"/>
                  </a:cubicBezTo>
                  <a:cubicBezTo>
                    <a:pt x="134" y="141"/>
                    <a:pt x="135" y="141"/>
                    <a:pt x="136" y="142"/>
                  </a:cubicBezTo>
                  <a:cubicBezTo>
                    <a:pt x="146" y="152"/>
                    <a:pt x="146" y="152"/>
                    <a:pt x="146" y="152"/>
                  </a:cubicBezTo>
                  <a:cubicBezTo>
                    <a:pt x="147" y="153"/>
                    <a:pt x="147" y="155"/>
                    <a:pt x="146" y="156"/>
                  </a:cubicBezTo>
                  <a:close/>
                  <a:moveTo>
                    <a:pt x="152" y="130"/>
                  </a:moveTo>
                  <a:cubicBezTo>
                    <a:pt x="110" y="130"/>
                    <a:pt x="110" y="130"/>
                    <a:pt x="110" y="130"/>
                  </a:cubicBezTo>
                  <a:cubicBezTo>
                    <a:pt x="109" y="130"/>
                    <a:pt x="108" y="130"/>
                    <a:pt x="107" y="129"/>
                  </a:cubicBezTo>
                  <a:cubicBezTo>
                    <a:pt x="107" y="127"/>
                    <a:pt x="107" y="126"/>
                    <a:pt x="108" y="125"/>
                  </a:cubicBezTo>
                  <a:cubicBezTo>
                    <a:pt x="127" y="107"/>
                    <a:pt x="127" y="107"/>
                    <a:pt x="127" y="107"/>
                  </a:cubicBezTo>
                  <a:cubicBezTo>
                    <a:pt x="108" y="88"/>
                    <a:pt x="108" y="88"/>
                    <a:pt x="108" y="88"/>
                  </a:cubicBezTo>
                  <a:cubicBezTo>
                    <a:pt x="107" y="87"/>
                    <a:pt x="107" y="86"/>
                    <a:pt x="107" y="85"/>
                  </a:cubicBezTo>
                  <a:cubicBezTo>
                    <a:pt x="108" y="83"/>
                    <a:pt x="109" y="83"/>
                    <a:pt x="110" y="83"/>
                  </a:cubicBezTo>
                  <a:cubicBezTo>
                    <a:pt x="152" y="83"/>
                    <a:pt x="152" y="83"/>
                    <a:pt x="152" y="83"/>
                  </a:cubicBezTo>
                  <a:cubicBezTo>
                    <a:pt x="153" y="83"/>
                    <a:pt x="153" y="83"/>
                    <a:pt x="154" y="84"/>
                  </a:cubicBezTo>
                  <a:cubicBezTo>
                    <a:pt x="175" y="104"/>
                    <a:pt x="175" y="104"/>
                    <a:pt x="175" y="104"/>
                  </a:cubicBezTo>
                  <a:cubicBezTo>
                    <a:pt x="175" y="105"/>
                    <a:pt x="176" y="106"/>
                    <a:pt x="176" y="107"/>
                  </a:cubicBezTo>
                  <a:cubicBezTo>
                    <a:pt x="176" y="107"/>
                    <a:pt x="175" y="108"/>
                    <a:pt x="175" y="109"/>
                  </a:cubicBezTo>
                  <a:cubicBezTo>
                    <a:pt x="154" y="130"/>
                    <a:pt x="154" y="130"/>
                    <a:pt x="154" y="130"/>
                  </a:cubicBezTo>
                  <a:cubicBezTo>
                    <a:pt x="153" y="130"/>
                    <a:pt x="153" y="130"/>
                    <a:pt x="152" y="130"/>
                  </a:cubicBezTo>
                  <a:close/>
                  <a:moveTo>
                    <a:pt x="205" y="178"/>
                  </a:moveTo>
                  <a:cubicBezTo>
                    <a:pt x="205" y="179"/>
                    <a:pt x="205" y="180"/>
                    <a:pt x="204" y="181"/>
                  </a:cubicBezTo>
                  <a:cubicBezTo>
                    <a:pt x="203" y="181"/>
                    <a:pt x="203" y="181"/>
                    <a:pt x="202" y="181"/>
                  </a:cubicBezTo>
                  <a:cubicBezTo>
                    <a:pt x="202" y="181"/>
                    <a:pt x="201" y="181"/>
                    <a:pt x="200" y="180"/>
                  </a:cubicBezTo>
                  <a:cubicBezTo>
                    <a:pt x="182" y="161"/>
                    <a:pt x="182" y="161"/>
                    <a:pt x="182" y="161"/>
                  </a:cubicBezTo>
                  <a:cubicBezTo>
                    <a:pt x="163" y="180"/>
                    <a:pt x="163" y="180"/>
                    <a:pt x="163" y="180"/>
                  </a:cubicBezTo>
                  <a:cubicBezTo>
                    <a:pt x="162" y="181"/>
                    <a:pt x="161" y="181"/>
                    <a:pt x="160" y="181"/>
                  </a:cubicBezTo>
                  <a:cubicBezTo>
                    <a:pt x="158" y="180"/>
                    <a:pt x="158" y="179"/>
                    <a:pt x="158" y="178"/>
                  </a:cubicBezTo>
                  <a:cubicBezTo>
                    <a:pt x="158" y="136"/>
                    <a:pt x="158" y="136"/>
                    <a:pt x="158" y="136"/>
                  </a:cubicBezTo>
                  <a:cubicBezTo>
                    <a:pt x="158" y="136"/>
                    <a:pt x="158" y="135"/>
                    <a:pt x="159" y="134"/>
                  </a:cubicBezTo>
                  <a:cubicBezTo>
                    <a:pt x="179" y="113"/>
                    <a:pt x="179" y="113"/>
                    <a:pt x="179" y="113"/>
                  </a:cubicBezTo>
                  <a:cubicBezTo>
                    <a:pt x="181" y="112"/>
                    <a:pt x="182" y="112"/>
                    <a:pt x="184" y="113"/>
                  </a:cubicBezTo>
                  <a:cubicBezTo>
                    <a:pt x="204" y="134"/>
                    <a:pt x="204" y="134"/>
                    <a:pt x="204" y="134"/>
                  </a:cubicBezTo>
                  <a:cubicBezTo>
                    <a:pt x="205" y="135"/>
                    <a:pt x="205" y="136"/>
                    <a:pt x="205" y="136"/>
                  </a:cubicBezTo>
                  <a:lnTo>
                    <a:pt x="205" y="178"/>
                  </a:lnTo>
                  <a:close/>
                  <a:moveTo>
                    <a:pt x="242" y="156"/>
                  </a:moveTo>
                  <a:cubicBezTo>
                    <a:pt x="231" y="166"/>
                    <a:pt x="231" y="166"/>
                    <a:pt x="231" y="166"/>
                  </a:cubicBezTo>
                  <a:cubicBezTo>
                    <a:pt x="231" y="167"/>
                    <a:pt x="230" y="167"/>
                    <a:pt x="229" y="167"/>
                  </a:cubicBezTo>
                  <a:cubicBezTo>
                    <a:pt x="229" y="167"/>
                    <a:pt x="228" y="167"/>
                    <a:pt x="227" y="166"/>
                  </a:cubicBezTo>
                  <a:cubicBezTo>
                    <a:pt x="217" y="156"/>
                    <a:pt x="217" y="156"/>
                    <a:pt x="217" y="156"/>
                  </a:cubicBezTo>
                  <a:cubicBezTo>
                    <a:pt x="216" y="155"/>
                    <a:pt x="216" y="155"/>
                    <a:pt x="216" y="154"/>
                  </a:cubicBezTo>
                  <a:cubicBezTo>
                    <a:pt x="216" y="153"/>
                    <a:pt x="216" y="153"/>
                    <a:pt x="217" y="152"/>
                  </a:cubicBezTo>
                  <a:cubicBezTo>
                    <a:pt x="227" y="142"/>
                    <a:pt x="227" y="142"/>
                    <a:pt x="227" y="142"/>
                  </a:cubicBezTo>
                  <a:cubicBezTo>
                    <a:pt x="228" y="141"/>
                    <a:pt x="229" y="141"/>
                    <a:pt x="229" y="141"/>
                  </a:cubicBezTo>
                  <a:cubicBezTo>
                    <a:pt x="230" y="141"/>
                    <a:pt x="231" y="141"/>
                    <a:pt x="231" y="142"/>
                  </a:cubicBezTo>
                  <a:cubicBezTo>
                    <a:pt x="242" y="152"/>
                    <a:pt x="242" y="152"/>
                    <a:pt x="242" y="152"/>
                  </a:cubicBezTo>
                  <a:cubicBezTo>
                    <a:pt x="243" y="153"/>
                    <a:pt x="243" y="155"/>
                    <a:pt x="242" y="156"/>
                  </a:cubicBezTo>
                  <a:close/>
                  <a:moveTo>
                    <a:pt x="253" y="83"/>
                  </a:moveTo>
                  <a:cubicBezTo>
                    <a:pt x="254" y="83"/>
                    <a:pt x="255" y="83"/>
                    <a:pt x="256" y="85"/>
                  </a:cubicBezTo>
                  <a:cubicBezTo>
                    <a:pt x="256" y="86"/>
                    <a:pt x="256" y="87"/>
                    <a:pt x="255" y="88"/>
                  </a:cubicBezTo>
                  <a:cubicBezTo>
                    <a:pt x="236" y="107"/>
                    <a:pt x="236" y="107"/>
                    <a:pt x="236" y="107"/>
                  </a:cubicBezTo>
                  <a:cubicBezTo>
                    <a:pt x="255" y="125"/>
                    <a:pt x="255" y="125"/>
                    <a:pt x="255" y="125"/>
                  </a:cubicBezTo>
                  <a:cubicBezTo>
                    <a:pt x="256" y="126"/>
                    <a:pt x="256" y="127"/>
                    <a:pt x="256" y="129"/>
                  </a:cubicBezTo>
                  <a:cubicBezTo>
                    <a:pt x="255" y="130"/>
                    <a:pt x="254" y="130"/>
                    <a:pt x="253" y="130"/>
                  </a:cubicBezTo>
                  <a:cubicBezTo>
                    <a:pt x="211" y="130"/>
                    <a:pt x="211" y="130"/>
                    <a:pt x="211" y="130"/>
                  </a:cubicBezTo>
                  <a:cubicBezTo>
                    <a:pt x="210" y="130"/>
                    <a:pt x="210" y="130"/>
                    <a:pt x="209" y="130"/>
                  </a:cubicBezTo>
                  <a:cubicBezTo>
                    <a:pt x="188" y="109"/>
                    <a:pt x="188" y="109"/>
                    <a:pt x="188" y="109"/>
                  </a:cubicBezTo>
                  <a:cubicBezTo>
                    <a:pt x="188" y="108"/>
                    <a:pt x="187" y="107"/>
                    <a:pt x="187" y="107"/>
                  </a:cubicBezTo>
                  <a:cubicBezTo>
                    <a:pt x="187" y="106"/>
                    <a:pt x="188" y="105"/>
                    <a:pt x="188" y="104"/>
                  </a:cubicBezTo>
                  <a:cubicBezTo>
                    <a:pt x="209" y="84"/>
                    <a:pt x="209" y="84"/>
                    <a:pt x="209" y="84"/>
                  </a:cubicBezTo>
                  <a:cubicBezTo>
                    <a:pt x="210" y="83"/>
                    <a:pt x="210" y="83"/>
                    <a:pt x="211" y="83"/>
                  </a:cubicBezTo>
                  <a:lnTo>
                    <a:pt x="253" y="83"/>
                  </a:lnTo>
                  <a:close/>
                  <a:moveTo>
                    <a:pt x="458" y="132"/>
                  </a:moveTo>
                  <a:cubicBezTo>
                    <a:pt x="376" y="132"/>
                    <a:pt x="376" y="132"/>
                    <a:pt x="376" y="132"/>
                  </a:cubicBezTo>
                  <a:cubicBezTo>
                    <a:pt x="376" y="80"/>
                    <a:pt x="376" y="80"/>
                    <a:pt x="376" y="80"/>
                  </a:cubicBezTo>
                  <a:cubicBezTo>
                    <a:pt x="452" y="80"/>
                    <a:pt x="452" y="80"/>
                    <a:pt x="452" y="80"/>
                  </a:cubicBezTo>
                  <a:cubicBezTo>
                    <a:pt x="452" y="66"/>
                    <a:pt x="452" y="66"/>
                    <a:pt x="452" y="66"/>
                  </a:cubicBezTo>
                  <a:cubicBezTo>
                    <a:pt x="376" y="66"/>
                    <a:pt x="376" y="66"/>
                    <a:pt x="376" y="66"/>
                  </a:cubicBezTo>
                  <a:cubicBezTo>
                    <a:pt x="376" y="17"/>
                    <a:pt x="376" y="17"/>
                    <a:pt x="376" y="17"/>
                  </a:cubicBezTo>
                  <a:cubicBezTo>
                    <a:pt x="458" y="17"/>
                    <a:pt x="458" y="17"/>
                    <a:pt x="458" y="17"/>
                  </a:cubicBezTo>
                  <a:cubicBezTo>
                    <a:pt x="458" y="2"/>
                    <a:pt x="458" y="2"/>
                    <a:pt x="458" y="2"/>
                  </a:cubicBezTo>
                  <a:cubicBezTo>
                    <a:pt x="359" y="2"/>
                    <a:pt x="359" y="2"/>
                    <a:pt x="359" y="2"/>
                  </a:cubicBezTo>
                  <a:cubicBezTo>
                    <a:pt x="359" y="147"/>
                    <a:pt x="359" y="147"/>
                    <a:pt x="359" y="147"/>
                  </a:cubicBezTo>
                  <a:cubicBezTo>
                    <a:pt x="458" y="147"/>
                    <a:pt x="458" y="147"/>
                    <a:pt x="458" y="147"/>
                  </a:cubicBezTo>
                  <a:lnTo>
                    <a:pt x="458" y="132"/>
                  </a:lnTo>
                  <a:close/>
                  <a:moveTo>
                    <a:pt x="399" y="192"/>
                  </a:moveTo>
                  <a:cubicBezTo>
                    <a:pt x="395" y="192"/>
                    <a:pt x="392" y="193"/>
                    <a:pt x="391" y="196"/>
                  </a:cubicBezTo>
                  <a:cubicBezTo>
                    <a:pt x="390" y="196"/>
                    <a:pt x="390" y="196"/>
                    <a:pt x="390" y="196"/>
                  </a:cubicBezTo>
                  <a:cubicBezTo>
                    <a:pt x="390" y="192"/>
                    <a:pt x="390" y="192"/>
                    <a:pt x="390" y="192"/>
                  </a:cubicBezTo>
                  <a:cubicBezTo>
                    <a:pt x="387" y="192"/>
                    <a:pt x="387" y="192"/>
                    <a:pt x="387" y="192"/>
                  </a:cubicBezTo>
                  <a:cubicBezTo>
                    <a:pt x="387" y="215"/>
                    <a:pt x="387" y="215"/>
                    <a:pt x="387" y="215"/>
                  </a:cubicBezTo>
                  <a:cubicBezTo>
                    <a:pt x="390" y="215"/>
                    <a:pt x="390" y="215"/>
                    <a:pt x="390" y="215"/>
                  </a:cubicBezTo>
                  <a:cubicBezTo>
                    <a:pt x="390" y="200"/>
                    <a:pt x="390" y="200"/>
                    <a:pt x="390" y="200"/>
                  </a:cubicBezTo>
                  <a:cubicBezTo>
                    <a:pt x="391" y="197"/>
                    <a:pt x="395" y="195"/>
                    <a:pt x="397" y="195"/>
                  </a:cubicBezTo>
                  <a:cubicBezTo>
                    <a:pt x="401" y="195"/>
                    <a:pt x="404" y="197"/>
                    <a:pt x="404" y="201"/>
                  </a:cubicBezTo>
                  <a:cubicBezTo>
                    <a:pt x="404" y="215"/>
                    <a:pt x="404" y="215"/>
                    <a:pt x="404" y="215"/>
                  </a:cubicBezTo>
                  <a:cubicBezTo>
                    <a:pt x="408" y="215"/>
                    <a:pt x="408" y="215"/>
                    <a:pt x="408" y="215"/>
                  </a:cubicBezTo>
                  <a:cubicBezTo>
                    <a:pt x="408" y="200"/>
                    <a:pt x="408" y="200"/>
                    <a:pt x="408" y="200"/>
                  </a:cubicBezTo>
                  <a:cubicBezTo>
                    <a:pt x="408" y="194"/>
                    <a:pt x="404" y="192"/>
                    <a:pt x="399" y="192"/>
                  </a:cubicBezTo>
                  <a:close/>
                  <a:moveTo>
                    <a:pt x="448" y="204"/>
                  </a:moveTo>
                  <a:cubicBezTo>
                    <a:pt x="448" y="197"/>
                    <a:pt x="445" y="191"/>
                    <a:pt x="437" y="191"/>
                  </a:cubicBezTo>
                  <a:cubicBezTo>
                    <a:pt x="430" y="191"/>
                    <a:pt x="426" y="197"/>
                    <a:pt x="426" y="203"/>
                  </a:cubicBezTo>
                  <a:cubicBezTo>
                    <a:pt x="426" y="212"/>
                    <a:pt x="431" y="216"/>
                    <a:pt x="439" y="216"/>
                  </a:cubicBezTo>
                  <a:cubicBezTo>
                    <a:pt x="441" y="216"/>
                    <a:pt x="445" y="215"/>
                    <a:pt x="447" y="213"/>
                  </a:cubicBezTo>
                  <a:cubicBezTo>
                    <a:pt x="447" y="210"/>
                    <a:pt x="447" y="210"/>
                    <a:pt x="447" y="210"/>
                  </a:cubicBezTo>
                  <a:cubicBezTo>
                    <a:pt x="446" y="210"/>
                    <a:pt x="446" y="210"/>
                    <a:pt x="446" y="210"/>
                  </a:cubicBezTo>
                  <a:cubicBezTo>
                    <a:pt x="444" y="212"/>
                    <a:pt x="441" y="213"/>
                    <a:pt x="439" y="213"/>
                  </a:cubicBezTo>
                  <a:cubicBezTo>
                    <a:pt x="435" y="213"/>
                    <a:pt x="432" y="211"/>
                    <a:pt x="431" y="208"/>
                  </a:cubicBezTo>
                  <a:cubicBezTo>
                    <a:pt x="430" y="207"/>
                    <a:pt x="430" y="206"/>
                    <a:pt x="430" y="204"/>
                  </a:cubicBezTo>
                  <a:cubicBezTo>
                    <a:pt x="430" y="204"/>
                    <a:pt x="430" y="204"/>
                    <a:pt x="430" y="204"/>
                  </a:cubicBezTo>
                  <a:lnTo>
                    <a:pt x="448" y="204"/>
                  </a:lnTo>
                  <a:close/>
                  <a:moveTo>
                    <a:pt x="437" y="194"/>
                  </a:moveTo>
                  <a:cubicBezTo>
                    <a:pt x="442" y="194"/>
                    <a:pt x="444" y="197"/>
                    <a:pt x="444" y="201"/>
                  </a:cubicBezTo>
                  <a:cubicBezTo>
                    <a:pt x="430" y="201"/>
                    <a:pt x="430" y="201"/>
                    <a:pt x="430" y="201"/>
                  </a:cubicBezTo>
                  <a:cubicBezTo>
                    <a:pt x="431" y="197"/>
                    <a:pt x="433" y="194"/>
                    <a:pt x="437" y="194"/>
                  </a:cubicBezTo>
                  <a:close/>
                  <a:moveTo>
                    <a:pt x="612" y="198"/>
                  </a:moveTo>
                  <a:cubicBezTo>
                    <a:pt x="612" y="196"/>
                    <a:pt x="614" y="194"/>
                    <a:pt x="617" y="194"/>
                  </a:cubicBezTo>
                  <a:cubicBezTo>
                    <a:pt x="621" y="194"/>
                    <a:pt x="623" y="196"/>
                    <a:pt x="624" y="197"/>
                  </a:cubicBezTo>
                  <a:cubicBezTo>
                    <a:pt x="625" y="197"/>
                    <a:pt x="625" y="197"/>
                    <a:pt x="625" y="197"/>
                  </a:cubicBezTo>
                  <a:cubicBezTo>
                    <a:pt x="625" y="193"/>
                    <a:pt x="625" y="193"/>
                    <a:pt x="625" y="193"/>
                  </a:cubicBezTo>
                  <a:cubicBezTo>
                    <a:pt x="624" y="193"/>
                    <a:pt x="621" y="192"/>
                    <a:pt x="617" y="192"/>
                  </a:cubicBezTo>
                  <a:cubicBezTo>
                    <a:pt x="611" y="192"/>
                    <a:pt x="608" y="194"/>
                    <a:pt x="608" y="198"/>
                  </a:cubicBezTo>
                  <a:cubicBezTo>
                    <a:pt x="608" y="206"/>
                    <a:pt x="622" y="204"/>
                    <a:pt x="622" y="209"/>
                  </a:cubicBezTo>
                  <a:cubicBezTo>
                    <a:pt x="622" y="212"/>
                    <a:pt x="621" y="213"/>
                    <a:pt x="617" y="213"/>
                  </a:cubicBezTo>
                  <a:cubicBezTo>
                    <a:pt x="614" y="213"/>
                    <a:pt x="611" y="211"/>
                    <a:pt x="609" y="210"/>
                  </a:cubicBezTo>
                  <a:cubicBezTo>
                    <a:pt x="608" y="210"/>
                    <a:pt x="608" y="210"/>
                    <a:pt x="608" y="210"/>
                  </a:cubicBezTo>
                  <a:cubicBezTo>
                    <a:pt x="608" y="213"/>
                    <a:pt x="608" y="213"/>
                    <a:pt x="608" y="213"/>
                  </a:cubicBezTo>
                  <a:cubicBezTo>
                    <a:pt x="610" y="215"/>
                    <a:pt x="613" y="216"/>
                    <a:pt x="617" y="216"/>
                  </a:cubicBezTo>
                  <a:cubicBezTo>
                    <a:pt x="623" y="216"/>
                    <a:pt x="626" y="213"/>
                    <a:pt x="626" y="209"/>
                  </a:cubicBezTo>
                  <a:cubicBezTo>
                    <a:pt x="626" y="201"/>
                    <a:pt x="612" y="203"/>
                    <a:pt x="612" y="198"/>
                  </a:cubicBezTo>
                  <a:close/>
                  <a:moveTo>
                    <a:pt x="418" y="184"/>
                  </a:moveTo>
                  <a:cubicBezTo>
                    <a:pt x="415" y="184"/>
                    <a:pt x="415" y="184"/>
                    <a:pt x="415" y="184"/>
                  </a:cubicBezTo>
                  <a:cubicBezTo>
                    <a:pt x="415" y="192"/>
                    <a:pt x="415" y="192"/>
                    <a:pt x="415" y="192"/>
                  </a:cubicBezTo>
                  <a:cubicBezTo>
                    <a:pt x="411" y="192"/>
                    <a:pt x="411" y="192"/>
                    <a:pt x="411" y="192"/>
                  </a:cubicBezTo>
                  <a:cubicBezTo>
                    <a:pt x="411" y="195"/>
                    <a:pt x="411" y="195"/>
                    <a:pt x="411" y="195"/>
                  </a:cubicBezTo>
                  <a:cubicBezTo>
                    <a:pt x="415" y="195"/>
                    <a:pt x="415" y="195"/>
                    <a:pt x="415" y="195"/>
                  </a:cubicBezTo>
                  <a:cubicBezTo>
                    <a:pt x="414" y="208"/>
                    <a:pt x="414" y="208"/>
                    <a:pt x="414" y="208"/>
                  </a:cubicBezTo>
                  <a:cubicBezTo>
                    <a:pt x="414" y="214"/>
                    <a:pt x="416" y="215"/>
                    <a:pt x="420" y="215"/>
                  </a:cubicBezTo>
                  <a:cubicBezTo>
                    <a:pt x="423" y="215"/>
                    <a:pt x="423" y="215"/>
                    <a:pt x="423" y="215"/>
                  </a:cubicBezTo>
                  <a:cubicBezTo>
                    <a:pt x="423" y="212"/>
                    <a:pt x="423" y="212"/>
                    <a:pt x="423" y="212"/>
                  </a:cubicBezTo>
                  <a:cubicBezTo>
                    <a:pt x="421" y="212"/>
                    <a:pt x="421" y="212"/>
                    <a:pt x="421" y="212"/>
                  </a:cubicBezTo>
                  <a:cubicBezTo>
                    <a:pt x="419" y="212"/>
                    <a:pt x="418" y="212"/>
                    <a:pt x="418" y="209"/>
                  </a:cubicBezTo>
                  <a:cubicBezTo>
                    <a:pt x="418" y="195"/>
                    <a:pt x="418" y="195"/>
                    <a:pt x="418" y="195"/>
                  </a:cubicBezTo>
                  <a:cubicBezTo>
                    <a:pt x="424" y="195"/>
                    <a:pt x="424" y="195"/>
                    <a:pt x="424" y="195"/>
                  </a:cubicBezTo>
                  <a:cubicBezTo>
                    <a:pt x="424" y="192"/>
                    <a:pt x="424" y="192"/>
                    <a:pt x="424" y="192"/>
                  </a:cubicBezTo>
                  <a:cubicBezTo>
                    <a:pt x="418" y="192"/>
                    <a:pt x="418" y="192"/>
                    <a:pt x="418" y="192"/>
                  </a:cubicBezTo>
                  <a:lnTo>
                    <a:pt x="418" y="18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7">
              <a:extLst>
                <a:ext uri="{FF2B5EF4-FFF2-40B4-BE49-F238E27FC236}">
                  <a16:creationId xmlns:a16="http://schemas.microsoft.com/office/drawing/2014/main" id="{A83229DD-4705-42F7-8E2F-F875FFA043D5}"/>
                </a:ext>
              </a:extLst>
            </p:cNvPr>
            <p:cNvSpPr>
              <a:spLocks/>
            </p:cNvSpPr>
            <p:nvPr userDrawn="1"/>
          </p:nvSpPr>
          <p:spPr bwMode="auto">
            <a:xfrm>
              <a:off x="5568"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0 w 129"/>
                <a:gd name="T13" fmla="*/ 83 h 189"/>
                <a:gd name="T14" fmla="*/ 120 w 129"/>
                <a:gd name="T15" fmla="*/ 102 h 189"/>
                <a:gd name="T16" fmla="*/ 22 w 129"/>
                <a:gd name="T17" fmla="*/ 102 h 189"/>
                <a:gd name="T18" fmla="*/ 22 w 129"/>
                <a:gd name="T19" fmla="*/ 170 h 189"/>
                <a:gd name="T20" fmla="*/ 128 w 129"/>
                <a:gd name="T21" fmla="*/ 170 h 189"/>
                <a:gd name="T22" fmla="*/ 128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0" y="83"/>
                  </a:lnTo>
                  <a:lnTo>
                    <a:pt x="120" y="102"/>
                  </a:lnTo>
                  <a:lnTo>
                    <a:pt x="22" y="102"/>
                  </a:lnTo>
                  <a:lnTo>
                    <a:pt x="22" y="170"/>
                  </a:lnTo>
                  <a:lnTo>
                    <a:pt x="128" y="170"/>
                  </a:lnTo>
                  <a:lnTo>
                    <a:pt x="128"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8">
              <a:extLst>
                <a:ext uri="{FF2B5EF4-FFF2-40B4-BE49-F238E27FC236}">
                  <a16:creationId xmlns:a16="http://schemas.microsoft.com/office/drawing/2014/main" id="{9F4C04C7-7672-4499-B3B5-010CBA826658}"/>
                </a:ext>
              </a:extLst>
            </p:cNvPr>
            <p:cNvSpPr>
              <a:spLocks/>
            </p:cNvSpPr>
            <p:nvPr userDrawn="1"/>
          </p:nvSpPr>
          <p:spPr bwMode="auto">
            <a:xfrm>
              <a:off x="5726" y="2074"/>
              <a:ext cx="118"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4"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6"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9">
              <a:extLst>
                <a:ext uri="{FF2B5EF4-FFF2-40B4-BE49-F238E27FC236}">
                  <a16:creationId xmlns:a16="http://schemas.microsoft.com/office/drawing/2014/main" id="{A68973C2-5D3E-4B47-9B5F-2C74D02DAB3C}"/>
                </a:ext>
              </a:extLst>
            </p:cNvPr>
            <p:cNvSpPr>
              <a:spLocks/>
            </p:cNvSpPr>
            <p:nvPr userDrawn="1"/>
          </p:nvSpPr>
          <p:spPr bwMode="auto">
            <a:xfrm>
              <a:off x="5860" y="2030"/>
              <a:ext cx="73"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7 w 57"/>
                <a:gd name="T21" fmla="*/ 48 h 138"/>
                <a:gd name="T22" fmla="*/ 0 w 57"/>
                <a:gd name="T23" fmla="*/ 48 h 138"/>
                <a:gd name="T24" fmla="*/ 0 w 57"/>
                <a:gd name="T25" fmla="*/ 35 h 138"/>
                <a:gd name="T26" fmla="*/ 17 w 57"/>
                <a:gd name="T27" fmla="*/ 35 h 138"/>
                <a:gd name="T28" fmla="*/ 17 w 57"/>
                <a:gd name="T29" fmla="*/ 0 h 138"/>
                <a:gd name="T30" fmla="*/ 33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2"/>
                    <a:pt x="16" y="108"/>
                  </a:cubicBezTo>
                  <a:cubicBezTo>
                    <a:pt x="17" y="48"/>
                    <a:pt x="17" y="48"/>
                    <a:pt x="17" y="48"/>
                  </a:cubicBezTo>
                  <a:cubicBezTo>
                    <a:pt x="0" y="48"/>
                    <a:pt x="0" y="48"/>
                    <a:pt x="0" y="48"/>
                  </a:cubicBezTo>
                  <a:cubicBezTo>
                    <a:pt x="0" y="35"/>
                    <a:pt x="0" y="35"/>
                    <a:pt x="0" y="35"/>
                  </a:cubicBezTo>
                  <a:cubicBezTo>
                    <a:pt x="17" y="35"/>
                    <a:pt x="17" y="35"/>
                    <a:pt x="17" y="35"/>
                  </a:cubicBezTo>
                  <a:cubicBezTo>
                    <a:pt x="17" y="0"/>
                    <a:pt x="17" y="0"/>
                    <a:pt x="17" y="0"/>
                  </a:cubicBezTo>
                  <a:cubicBezTo>
                    <a:pt x="33" y="0"/>
                    <a:pt x="33" y="0"/>
                    <a:pt x="33"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0">
              <a:extLst>
                <a:ext uri="{FF2B5EF4-FFF2-40B4-BE49-F238E27FC236}">
                  <a16:creationId xmlns:a16="http://schemas.microsoft.com/office/drawing/2014/main" id="{7DD46399-202B-45FB-9DC7-AB29F5DF53F0}"/>
                </a:ext>
              </a:extLst>
            </p:cNvPr>
            <p:cNvSpPr>
              <a:spLocks noEditPoints="1"/>
            </p:cNvSpPr>
            <p:nvPr userDrawn="1"/>
          </p:nvSpPr>
          <p:spPr bwMode="auto">
            <a:xfrm>
              <a:off x="5952" y="2073"/>
              <a:ext cx="127" cy="140"/>
            </a:xfrm>
            <a:custGeom>
              <a:avLst/>
              <a:gdLst>
                <a:gd name="T0" fmla="*/ 17 w 98"/>
                <a:gd name="T1" fmla="*/ 55 h 108"/>
                <a:gd name="T2" fmla="*/ 17 w 98"/>
                <a:gd name="T3" fmla="*/ 56 h 108"/>
                <a:gd name="T4" fmla="*/ 19 w 98"/>
                <a:gd name="T5" fmla="*/ 72 h 108"/>
                <a:gd name="T6" fmla="*/ 55 w 98"/>
                <a:gd name="T7" fmla="*/ 94 h 108"/>
                <a:gd name="T8" fmla="*/ 89 w 98"/>
                <a:gd name="T9" fmla="*/ 83 h 108"/>
                <a:gd name="T10" fmla="*/ 93 w 98"/>
                <a:gd name="T11" fmla="*/ 83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4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3"/>
                    <a:pt x="17" y="68"/>
                    <a:pt x="19" y="72"/>
                  </a:cubicBezTo>
                  <a:cubicBezTo>
                    <a:pt x="25" y="86"/>
                    <a:pt x="37" y="94"/>
                    <a:pt x="55" y="94"/>
                  </a:cubicBezTo>
                  <a:cubicBezTo>
                    <a:pt x="66" y="94"/>
                    <a:pt x="79" y="90"/>
                    <a:pt x="89" y="83"/>
                  </a:cubicBezTo>
                  <a:cubicBezTo>
                    <a:pt x="93" y="83"/>
                    <a:pt x="93" y="83"/>
                    <a:pt x="93" y="83"/>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4"/>
                    <a:pt x="49" y="14"/>
                  </a:cubicBezTo>
                  <a:cubicBezTo>
                    <a:pt x="30" y="14"/>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1">
              <a:extLst>
                <a:ext uri="{FF2B5EF4-FFF2-40B4-BE49-F238E27FC236}">
                  <a16:creationId xmlns:a16="http://schemas.microsoft.com/office/drawing/2014/main" id="{85FB0823-491E-4C34-BC24-8D03F1976B02}"/>
                </a:ext>
              </a:extLst>
            </p:cNvPr>
            <p:cNvSpPr>
              <a:spLocks/>
            </p:cNvSpPr>
            <p:nvPr userDrawn="1"/>
          </p:nvSpPr>
          <p:spPr bwMode="auto">
            <a:xfrm>
              <a:off x="6106"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2">
              <a:extLst>
                <a:ext uri="{FF2B5EF4-FFF2-40B4-BE49-F238E27FC236}">
                  <a16:creationId xmlns:a16="http://schemas.microsoft.com/office/drawing/2014/main" id="{C403FC97-B7FB-43E9-987E-7E69A628B56B}"/>
                </a:ext>
              </a:extLst>
            </p:cNvPr>
            <p:cNvSpPr>
              <a:spLocks noEditPoints="1"/>
            </p:cNvSpPr>
            <p:nvPr userDrawn="1"/>
          </p:nvSpPr>
          <p:spPr bwMode="auto">
            <a:xfrm>
              <a:off x="6200" y="2073"/>
              <a:ext cx="129" cy="193"/>
            </a:xfrm>
            <a:custGeom>
              <a:avLst/>
              <a:gdLst>
                <a:gd name="T0" fmla="*/ 0 w 100"/>
                <a:gd name="T1" fmla="*/ 2 h 149"/>
                <a:gd name="T2" fmla="*/ 17 w 100"/>
                <a:gd name="T3" fmla="*/ 2 h 149"/>
                <a:gd name="T4" fmla="*/ 17 w 100"/>
                <a:gd name="T5" fmla="*/ 15 h 149"/>
                <a:gd name="T6" fmla="*/ 19 w 100"/>
                <a:gd name="T7" fmla="*/ 15 h 149"/>
                <a:gd name="T8" fmla="*/ 50 w 100"/>
                <a:gd name="T9" fmla="*/ 0 h 149"/>
                <a:gd name="T10" fmla="*/ 100 w 100"/>
                <a:gd name="T11" fmla="*/ 52 h 149"/>
                <a:gd name="T12" fmla="*/ 49 w 100"/>
                <a:gd name="T13" fmla="*/ 107 h 149"/>
                <a:gd name="T14" fmla="*/ 19 w 100"/>
                <a:gd name="T15" fmla="*/ 90 h 149"/>
                <a:gd name="T16" fmla="*/ 17 w 100"/>
                <a:gd name="T17" fmla="*/ 90 h 149"/>
                <a:gd name="T18" fmla="*/ 17 w 100"/>
                <a:gd name="T19" fmla="*/ 149 h 149"/>
                <a:gd name="T20" fmla="*/ 0 w 100"/>
                <a:gd name="T21" fmla="*/ 149 h 149"/>
                <a:gd name="T22" fmla="*/ 0 w 100"/>
                <a:gd name="T23" fmla="*/ 2 h 149"/>
                <a:gd name="T24" fmla="*/ 17 w 100"/>
                <a:gd name="T25" fmla="*/ 42 h 149"/>
                <a:gd name="T26" fmla="*/ 17 w 100"/>
                <a:gd name="T27" fmla="*/ 72 h 149"/>
                <a:gd name="T28" fmla="*/ 46 w 100"/>
                <a:gd name="T29" fmla="*/ 93 h 149"/>
                <a:gd name="T30" fmla="*/ 83 w 100"/>
                <a:gd name="T31" fmla="*/ 52 h 149"/>
                <a:gd name="T32" fmla="*/ 47 w 100"/>
                <a:gd name="T33" fmla="*/ 14 h 149"/>
                <a:gd name="T34" fmla="*/ 17 w 100"/>
                <a:gd name="T35"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9">
                  <a:moveTo>
                    <a:pt x="0" y="2"/>
                  </a:moveTo>
                  <a:cubicBezTo>
                    <a:pt x="17" y="2"/>
                    <a:pt x="17" y="2"/>
                    <a:pt x="17" y="2"/>
                  </a:cubicBezTo>
                  <a:cubicBezTo>
                    <a:pt x="17" y="15"/>
                    <a:pt x="17" y="15"/>
                    <a:pt x="17" y="15"/>
                  </a:cubicBezTo>
                  <a:cubicBezTo>
                    <a:pt x="19" y="15"/>
                    <a:pt x="19" y="15"/>
                    <a:pt x="19" y="15"/>
                  </a:cubicBezTo>
                  <a:cubicBezTo>
                    <a:pt x="24" y="6"/>
                    <a:pt x="36" y="0"/>
                    <a:pt x="50" y="0"/>
                  </a:cubicBezTo>
                  <a:cubicBezTo>
                    <a:pt x="80" y="0"/>
                    <a:pt x="100" y="21"/>
                    <a:pt x="100" y="52"/>
                  </a:cubicBezTo>
                  <a:cubicBezTo>
                    <a:pt x="100" y="85"/>
                    <a:pt x="77" y="107"/>
                    <a:pt x="49" y="107"/>
                  </a:cubicBezTo>
                  <a:cubicBezTo>
                    <a:pt x="38" y="107"/>
                    <a:pt x="24" y="101"/>
                    <a:pt x="19" y="90"/>
                  </a:cubicBezTo>
                  <a:cubicBezTo>
                    <a:pt x="17" y="90"/>
                    <a:pt x="17" y="90"/>
                    <a:pt x="17" y="90"/>
                  </a:cubicBezTo>
                  <a:cubicBezTo>
                    <a:pt x="17" y="149"/>
                    <a:pt x="17" y="149"/>
                    <a:pt x="17" y="149"/>
                  </a:cubicBezTo>
                  <a:cubicBezTo>
                    <a:pt x="0" y="149"/>
                    <a:pt x="0" y="149"/>
                    <a:pt x="0" y="149"/>
                  </a:cubicBezTo>
                  <a:lnTo>
                    <a:pt x="0" y="2"/>
                  </a:lnTo>
                  <a:close/>
                  <a:moveTo>
                    <a:pt x="17" y="42"/>
                  </a:moveTo>
                  <a:cubicBezTo>
                    <a:pt x="17" y="72"/>
                    <a:pt x="17" y="72"/>
                    <a:pt x="17" y="72"/>
                  </a:cubicBezTo>
                  <a:cubicBezTo>
                    <a:pt x="17" y="85"/>
                    <a:pt x="32" y="93"/>
                    <a:pt x="46" y="93"/>
                  </a:cubicBezTo>
                  <a:cubicBezTo>
                    <a:pt x="66" y="93"/>
                    <a:pt x="83" y="80"/>
                    <a:pt x="83" y="52"/>
                  </a:cubicBezTo>
                  <a:cubicBezTo>
                    <a:pt x="83" y="28"/>
                    <a:pt x="67" y="14"/>
                    <a:pt x="47" y="14"/>
                  </a:cubicBezTo>
                  <a:cubicBezTo>
                    <a:pt x="32" y="14"/>
                    <a:pt x="17" y="26"/>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3">
              <a:extLst>
                <a:ext uri="{FF2B5EF4-FFF2-40B4-BE49-F238E27FC236}">
                  <a16:creationId xmlns:a16="http://schemas.microsoft.com/office/drawing/2014/main" id="{B01BD2C4-9A62-4C8D-81F0-8F225214CE5B}"/>
                </a:ext>
              </a:extLst>
            </p:cNvPr>
            <p:cNvSpPr>
              <a:spLocks/>
            </p:cNvSpPr>
            <p:nvPr userDrawn="1"/>
          </p:nvSpPr>
          <p:spPr bwMode="auto">
            <a:xfrm>
              <a:off x="6357"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4">
              <a:extLst>
                <a:ext uri="{FF2B5EF4-FFF2-40B4-BE49-F238E27FC236}">
                  <a16:creationId xmlns:a16="http://schemas.microsoft.com/office/drawing/2014/main" id="{BC6D00B1-5CD0-44B3-98E1-E2E40209B8D2}"/>
                </a:ext>
              </a:extLst>
            </p:cNvPr>
            <p:cNvSpPr>
              <a:spLocks noEditPoints="1"/>
            </p:cNvSpPr>
            <p:nvPr userDrawn="1"/>
          </p:nvSpPr>
          <p:spPr bwMode="auto">
            <a:xfrm>
              <a:off x="6451"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5">
              <a:extLst>
                <a:ext uri="{FF2B5EF4-FFF2-40B4-BE49-F238E27FC236}">
                  <a16:creationId xmlns:a16="http://schemas.microsoft.com/office/drawing/2014/main" id="{CF316AB0-EFD4-40A4-A92D-7CD1097CC29E}"/>
                </a:ext>
              </a:extLst>
            </p:cNvPr>
            <p:cNvSpPr>
              <a:spLocks/>
            </p:cNvSpPr>
            <p:nvPr userDrawn="1"/>
          </p:nvSpPr>
          <p:spPr bwMode="auto">
            <a:xfrm>
              <a:off x="6501" y="2074"/>
              <a:ext cx="103" cy="139"/>
            </a:xfrm>
            <a:custGeom>
              <a:avLst/>
              <a:gdLst>
                <a:gd name="T0" fmla="*/ 0 w 80"/>
                <a:gd name="T1" fmla="*/ 79 h 107"/>
                <a:gd name="T2" fmla="*/ 6 w 80"/>
                <a:gd name="T3" fmla="*/ 79 h 107"/>
                <a:gd name="T4" fmla="*/ 39 w 80"/>
                <a:gd name="T5" fmla="*/ 94 h 107"/>
                <a:gd name="T6" fmla="*/ 64 w 80"/>
                <a:gd name="T7" fmla="*/ 78 h 107"/>
                <a:gd name="T8" fmla="*/ 1 w 80"/>
                <a:gd name="T9" fmla="*/ 29 h 107"/>
                <a:gd name="T10" fmla="*/ 42 w 80"/>
                <a:gd name="T11" fmla="*/ 0 h 107"/>
                <a:gd name="T12" fmla="*/ 74 w 80"/>
                <a:gd name="T13" fmla="*/ 8 h 107"/>
                <a:gd name="T14" fmla="*/ 74 w 80"/>
                <a:gd name="T15" fmla="*/ 24 h 107"/>
                <a:gd name="T16" fmla="*/ 70 w 80"/>
                <a:gd name="T17" fmla="*/ 24 h 107"/>
                <a:gd name="T18" fmla="*/ 42 w 80"/>
                <a:gd name="T19" fmla="*/ 12 h 107"/>
                <a:gd name="T20" fmla="*/ 17 w 80"/>
                <a:gd name="T21" fmla="*/ 26 h 107"/>
                <a:gd name="T22" fmla="*/ 80 w 80"/>
                <a:gd name="T23" fmla="*/ 77 h 107"/>
                <a:gd name="T24" fmla="*/ 39 w 80"/>
                <a:gd name="T25" fmla="*/ 107 h 107"/>
                <a:gd name="T26" fmla="*/ 0 w 80"/>
                <a:gd name="T27" fmla="*/ 95 h 107"/>
                <a:gd name="T28" fmla="*/ 0 w 80"/>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7">
                  <a:moveTo>
                    <a:pt x="0" y="79"/>
                  </a:moveTo>
                  <a:cubicBezTo>
                    <a:pt x="6" y="79"/>
                    <a:pt x="6" y="79"/>
                    <a:pt x="6" y="79"/>
                  </a:cubicBezTo>
                  <a:cubicBezTo>
                    <a:pt x="11" y="87"/>
                    <a:pt x="26" y="94"/>
                    <a:pt x="39" y="94"/>
                  </a:cubicBezTo>
                  <a:cubicBezTo>
                    <a:pt x="55" y="94"/>
                    <a:pt x="64" y="89"/>
                    <a:pt x="64" y="78"/>
                  </a:cubicBezTo>
                  <a:cubicBezTo>
                    <a:pt x="64" y="57"/>
                    <a:pt x="1" y="64"/>
                    <a:pt x="1" y="29"/>
                  </a:cubicBezTo>
                  <a:cubicBezTo>
                    <a:pt x="1" y="11"/>
                    <a:pt x="14" y="0"/>
                    <a:pt x="42" y="0"/>
                  </a:cubicBezTo>
                  <a:cubicBezTo>
                    <a:pt x="57" y="0"/>
                    <a:pt x="69" y="4"/>
                    <a:pt x="74" y="8"/>
                  </a:cubicBezTo>
                  <a:cubicBezTo>
                    <a:pt x="74" y="24"/>
                    <a:pt x="74" y="24"/>
                    <a:pt x="74" y="24"/>
                  </a:cubicBezTo>
                  <a:cubicBezTo>
                    <a:pt x="70" y="24"/>
                    <a:pt x="70" y="24"/>
                    <a:pt x="70" y="24"/>
                  </a:cubicBezTo>
                  <a:cubicBezTo>
                    <a:pt x="66" y="20"/>
                    <a:pt x="56" y="12"/>
                    <a:pt x="42" y="12"/>
                  </a:cubicBezTo>
                  <a:cubicBezTo>
                    <a:pt x="24" y="12"/>
                    <a:pt x="17" y="18"/>
                    <a:pt x="17" y="26"/>
                  </a:cubicBezTo>
                  <a:cubicBezTo>
                    <a:pt x="17" y="51"/>
                    <a:pt x="80" y="41"/>
                    <a:pt x="80" y="77"/>
                  </a:cubicBezTo>
                  <a:cubicBezTo>
                    <a:pt x="80" y="96"/>
                    <a:pt x="68" y="107"/>
                    <a:pt x="39" y="107"/>
                  </a:cubicBezTo>
                  <a:cubicBezTo>
                    <a:pt x="23" y="107"/>
                    <a:pt x="10"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6">
              <a:extLst>
                <a:ext uri="{FF2B5EF4-FFF2-40B4-BE49-F238E27FC236}">
                  <a16:creationId xmlns:a16="http://schemas.microsoft.com/office/drawing/2014/main" id="{A77F0E7A-A9A8-4EDF-B283-F66C6FCFF4BB}"/>
                </a:ext>
              </a:extLst>
            </p:cNvPr>
            <p:cNvSpPr>
              <a:spLocks noEditPoints="1"/>
            </p:cNvSpPr>
            <p:nvPr userDrawn="1"/>
          </p:nvSpPr>
          <p:spPr bwMode="auto">
            <a:xfrm>
              <a:off x="6621" y="2073"/>
              <a:ext cx="125" cy="140"/>
            </a:xfrm>
            <a:custGeom>
              <a:avLst/>
              <a:gdLst>
                <a:gd name="T0" fmla="*/ 16 w 97"/>
                <a:gd name="T1" fmla="*/ 55 h 108"/>
                <a:gd name="T2" fmla="*/ 16 w 97"/>
                <a:gd name="T3" fmla="*/ 56 h 108"/>
                <a:gd name="T4" fmla="*/ 19 w 97"/>
                <a:gd name="T5" fmla="*/ 72 h 108"/>
                <a:gd name="T6" fmla="*/ 55 w 97"/>
                <a:gd name="T7" fmla="*/ 94 h 108"/>
                <a:gd name="T8" fmla="*/ 88 w 97"/>
                <a:gd name="T9" fmla="*/ 83 h 108"/>
                <a:gd name="T10" fmla="*/ 92 w 97"/>
                <a:gd name="T11" fmla="*/ 83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4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3"/>
                    <a:pt x="17" y="68"/>
                    <a:pt x="19" y="72"/>
                  </a:cubicBezTo>
                  <a:cubicBezTo>
                    <a:pt x="25" y="86"/>
                    <a:pt x="36" y="94"/>
                    <a:pt x="55" y="94"/>
                  </a:cubicBezTo>
                  <a:cubicBezTo>
                    <a:pt x="65" y="94"/>
                    <a:pt x="78" y="90"/>
                    <a:pt x="88" y="83"/>
                  </a:cubicBezTo>
                  <a:cubicBezTo>
                    <a:pt x="92" y="83"/>
                    <a:pt x="92" y="83"/>
                    <a:pt x="92" y="83"/>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4"/>
                    <a:pt x="49" y="14"/>
                  </a:cubicBezTo>
                  <a:cubicBezTo>
                    <a:pt x="30" y="14"/>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7">
              <a:extLst>
                <a:ext uri="{FF2B5EF4-FFF2-40B4-BE49-F238E27FC236}">
                  <a16:creationId xmlns:a16="http://schemas.microsoft.com/office/drawing/2014/main" id="{36819E28-92E1-4BBB-A1A1-A9BC5B8AE37C}"/>
                </a:ext>
              </a:extLst>
            </p:cNvPr>
            <p:cNvSpPr>
              <a:spLocks/>
            </p:cNvSpPr>
            <p:nvPr userDrawn="1"/>
          </p:nvSpPr>
          <p:spPr bwMode="auto">
            <a:xfrm>
              <a:off x="6841"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8">
              <a:extLst>
                <a:ext uri="{FF2B5EF4-FFF2-40B4-BE49-F238E27FC236}">
                  <a16:creationId xmlns:a16="http://schemas.microsoft.com/office/drawing/2014/main" id="{6A2FEC47-76AC-4FD2-8632-6F2A25899217}"/>
                </a:ext>
              </a:extLst>
            </p:cNvPr>
            <p:cNvSpPr>
              <a:spLocks/>
            </p:cNvSpPr>
            <p:nvPr userDrawn="1"/>
          </p:nvSpPr>
          <p:spPr bwMode="auto">
            <a:xfrm>
              <a:off x="6995" y="2074"/>
              <a:ext cx="101" cy="139"/>
            </a:xfrm>
            <a:custGeom>
              <a:avLst/>
              <a:gdLst>
                <a:gd name="T0" fmla="*/ 0 w 79"/>
                <a:gd name="T1" fmla="*/ 79 h 107"/>
                <a:gd name="T2" fmla="*/ 5 w 79"/>
                <a:gd name="T3" fmla="*/ 79 h 107"/>
                <a:gd name="T4" fmla="*/ 38 w 79"/>
                <a:gd name="T5" fmla="*/ 94 h 107"/>
                <a:gd name="T6" fmla="*/ 63 w 79"/>
                <a:gd name="T7" fmla="*/ 78 h 107"/>
                <a:gd name="T8" fmla="*/ 0 w 79"/>
                <a:gd name="T9" fmla="*/ 29 h 107"/>
                <a:gd name="T10" fmla="*/ 41 w 79"/>
                <a:gd name="T11" fmla="*/ 0 h 107"/>
                <a:gd name="T12" fmla="*/ 74 w 79"/>
                <a:gd name="T13" fmla="*/ 8 h 107"/>
                <a:gd name="T14" fmla="*/ 74 w 79"/>
                <a:gd name="T15" fmla="*/ 24 h 107"/>
                <a:gd name="T16" fmla="*/ 69 w 79"/>
                <a:gd name="T17" fmla="*/ 24 h 107"/>
                <a:gd name="T18" fmla="*/ 41 w 79"/>
                <a:gd name="T19" fmla="*/ 12 h 107"/>
                <a:gd name="T20" fmla="*/ 16 w 79"/>
                <a:gd name="T21" fmla="*/ 26 h 107"/>
                <a:gd name="T22" fmla="*/ 79 w 79"/>
                <a:gd name="T23" fmla="*/ 77 h 107"/>
                <a:gd name="T24" fmla="*/ 38 w 79"/>
                <a:gd name="T25" fmla="*/ 107 h 107"/>
                <a:gd name="T26" fmla="*/ 0 w 79"/>
                <a:gd name="T27" fmla="*/ 95 h 107"/>
                <a:gd name="T28" fmla="*/ 0 w 79"/>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7">
                  <a:moveTo>
                    <a:pt x="0" y="79"/>
                  </a:moveTo>
                  <a:cubicBezTo>
                    <a:pt x="5" y="79"/>
                    <a:pt x="5" y="79"/>
                    <a:pt x="5" y="79"/>
                  </a:cubicBezTo>
                  <a:cubicBezTo>
                    <a:pt x="11" y="87"/>
                    <a:pt x="25" y="94"/>
                    <a:pt x="38" y="94"/>
                  </a:cubicBezTo>
                  <a:cubicBezTo>
                    <a:pt x="55" y="94"/>
                    <a:pt x="63" y="89"/>
                    <a:pt x="63" y="78"/>
                  </a:cubicBezTo>
                  <a:cubicBezTo>
                    <a:pt x="63" y="57"/>
                    <a:pt x="0" y="64"/>
                    <a:pt x="0" y="29"/>
                  </a:cubicBezTo>
                  <a:cubicBezTo>
                    <a:pt x="0" y="11"/>
                    <a:pt x="13" y="0"/>
                    <a:pt x="41" y="0"/>
                  </a:cubicBezTo>
                  <a:cubicBezTo>
                    <a:pt x="57" y="0"/>
                    <a:pt x="68" y="4"/>
                    <a:pt x="74" y="8"/>
                  </a:cubicBezTo>
                  <a:cubicBezTo>
                    <a:pt x="74" y="24"/>
                    <a:pt x="74" y="24"/>
                    <a:pt x="74" y="24"/>
                  </a:cubicBezTo>
                  <a:cubicBezTo>
                    <a:pt x="69" y="24"/>
                    <a:pt x="69" y="24"/>
                    <a:pt x="69" y="24"/>
                  </a:cubicBezTo>
                  <a:cubicBezTo>
                    <a:pt x="65" y="20"/>
                    <a:pt x="56" y="12"/>
                    <a:pt x="41" y="12"/>
                  </a:cubicBezTo>
                  <a:cubicBezTo>
                    <a:pt x="24" y="12"/>
                    <a:pt x="16" y="18"/>
                    <a:pt x="16" y="26"/>
                  </a:cubicBezTo>
                  <a:cubicBezTo>
                    <a:pt x="16" y="51"/>
                    <a:pt x="79" y="41"/>
                    <a:pt x="79" y="77"/>
                  </a:cubicBezTo>
                  <a:cubicBezTo>
                    <a:pt x="79" y="96"/>
                    <a:pt x="67" y="107"/>
                    <a:pt x="38" y="107"/>
                  </a:cubicBezTo>
                  <a:cubicBezTo>
                    <a:pt x="23" y="107"/>
                    <a:pt x="9"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9">
              <a:extLst>
                <a:ext uri="{FF2B5EF4-FFF2-40B4-BE49-F238E27FC236}">
                  <a16:creationId xmlns:a16="http://schemas.microsoft.com/office/drawing/2014/main" id="{DF40FD11-C77C-416B-AFBD-45EF5BCDA657}"/>
                </a:ext>
              </a:extLst>
            </p:cNvPr>
            <p:cNvSpPr>
              <a:spLocks/>
            </p:cNvSpPr>
            <p:nvPr userDrawn="1"/>
          </p:nvSpPr>
          <p:spPr bwMode="auto">
            <a:xfrm>
              <a:off x="71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2"/>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0">
              <a:extLst>
                <a:ext uri="{FF2B5EF4-FFF2-40B4-BE49-F238E27FC236}">
                  <a16:creationId xmlns:a16="http://schemas.microsoft.com/office/drawing/2014/main" id="{F0FF17F6-EBE7-4127-82DB-E5922AE105BF}"/>
                </a:ext>
              </a:extLst>
            </p:cNvPr>
            <p:cNvSpPr>
              <a:spLocks noEditPoints="1"/>
            </p:cNvSpPr>
            <p:nvPr userDrawn="1"/>
          </p:nvSpPr>
          <p:spPr bwMode="auto">
            <a:xfrm>
              <a:off x="7203" y="2073"/>
              <a:ext cx="134" cy="140"/>
            </a:xfrm>
            <a:custGeom>
              <a:avLst/>
              <a:gdLst>
                <a:gd name="T0" fmla="*/ 51 w 104"/>
                <a:gd name="T1" fmla="*/ 0 h 108"/>
                <a:gd name="T2" fmla="*/ 104 w 104"/>
                <a:gd name="T3" fmla="*/ 53 h 108"/>
                <a:gd name="T4" fmla="*/ 51 w 104"/>
                <a:gd name="T5" fmla="*/ 108 h 108"/>
                <a:gd name="T6" fmla="*/ 0 w 104"/>
                <a:gd name="T7" fmla="*/ 54 h 108"/>
                <a:gd name="T8" fmla="*/ 51 w 104"/>
                <a:gd name="T9" fmla="*/ 0 h 108"/>
                <a:gd name="T10" fmla="*/ 51 w 104"/>
                <a:gd name="T11" fmla="*/ 94 h 108"/>
                <a:gd name="T12" fmla="*/ 87 w 104"/>
                <a:gd name="T13" fmla="*/ 54 h 108"/>
                <a:gd name="T14" fmla="*/ 51 w 104"/>
                <a:gd name="T15" fmla="*/ 13 h 108"/>
                <a:gd name="T16" fmla="*/ 16 w 104"/>
                <a:gd name="T17" fmla="*/ 54 h 108"/>
                <a:gd name="T18" fmla="*/ 51 w 104"/>
                <a:gd name="T19"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8">
                  <a:moveTo>
                    <a:pt x="51" y="0"/>
                  </a:moveTo>
                  <a:cubicBezTo>
                    <a:pt x="83" y="0"/>
                    <a:pt x="104" y="21"/>
                    <a:pt x="104" y="53"/>
                  </a:cubicBezTo>
                  <a:cubicBezTo>
                    <a:pt x="104" y="87"/>
                    <a:pt x="84" y="108"/>
                    <a:pt x="51" y="108"/>
                  </a:cubicBezTo>
                  <a:cubicBezTo>
                    <a:pt x="20" y="108"/>
                    <a:pt x="0" y="86"/>
                    <a:pt x="0" y="54"/>
                  </a:cubicBezTo>
                  <a:cubicBezTo>
                    <a:pt x="0" y="21"/>
                    <a:pt x="20" y="0"/>
                    <a:pt x="51" y="0"/>
                  </a:cubicBezTo>
                  <a:close/>
                  <a:moveTo>
                    <a:pt x="51" y="94"/>
                  </a:moveTo>
                  <a:cubicBezTo>
                    <a:pt x="71" y="94"/>
                    <a:pt x="87" y="79"/>
                    <a:pt x="87" y="54"/>
                  </a:cubicBezTo>
                  <a:cubicBezTo>
                    <a:pt x="87" y="28"/>
                    <a:pt x="72" y="13"/>
                    <a:pt x="51" y="13"/>
                  </a:cubicBezTo>
                  <a:cubicBezTo>
                    <a:pt x="33" y="13"/>
                    <a:pt x="16" y="28"/>
                    <a:pt x="16" y="54"/>
                  </a:cubicBezTo>
                  <a:cubicBezTo>
                    <a:pt x="16" y="79"/>
                    <a:pt x="33" y="94"/>
                    <a:pt x="51" y="94"/>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a:extLst>
                <a:ext uri="{FF2B5EF4-FFF2-40B4-BE49-F238E27FC236}">
                  <a16:creationId xmlns:a16="http://schemas.microsoft.com/office/drawing/2014/main" id="{352D3E56-7D48-4889-8CEA-174E7C2CC80F}"/>
                </a:ext>
              </a:extLst>
            </p:cNvPr>
            <p:cNvSpPr>
              <a:spLocks/>
            </p:cNvSpPr>
            <p:nvPr userDrawn="1"/>
          </p:nvSpPr>
          <p:spPr bwMode="auto">
            <a:xfrm>
              <a:off x="7364" y="2074"/>
              <a:ext cx="119"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3"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5"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2">
              <a:extLst>
                <a:ext uri="{FF2B5EF4-FFF2-40B4-BE49-F238E27FC236}">
                  <a16:creationId xmlns:a16="http://schemas.microsoft.com/office/drawing/2014/main" id="{02AA32D3-2CD2-4C14-A87E-23197305DDC6}"/>
                </a:ext>
              </a:extLst>
            </p:cNvPr>
            <p:cNvSpPr>
              <a:spLocks noEditPoints="1"/>
            </p:cNvSpPr>
            <p:nvPr userDrawn="1"/>
          </p:nvSpPr>
          <p:spPr bwMode="auto">
            <a:xfrm>
              <a:off x="7516"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3">
              <a:extLst>
                <a:ext uri="{FF2B5EF4-FFF2-40B4-BE49-F238E27FC236}">
                  <a16:creationId xmlns:a16="http://schemas.microsoft.com/office/drawing/2014/main" id="{CCCF00E7-0F0F-4ABD-9D1E-A2A8D3F85376}"/>
                </a:ext>
              </a:extLst>
            </p:cNvPr>
            <p:cNvSpPr>
              <a:spLocks noEditPoints="1"/>
            </p:cNvSpPr>
            <p:nvPr userDrawn="1"/>
          </p:nvSpPr>
          <p:spPr bwMode="auto">
            <a:xfrm>
              <a:off x="7565" y="2073"/>
              <a:ext cx="114"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5 h 108"/>
                <a:gd name="T16" fmla="*/ 11 w 88"/>
                <a:gd name="T17" fmla="*/ 28 h 108"/>
                <a:gd name="T18" fmla="*/ 8 w 88"/>
                <a:gd name="T19" fmla="*/ 28 h 108"/>
                <a:gd name="T20" fmla="*/ 8 w 88"/>
                <a:gd name="T21" fmla="*/ 14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6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50" y="108"/>
                    <a:pt x="36" y="108"/>
                  </a:cubicBezTo>
                  <a:cubicBezTo>
                    <a:pt x="15" y="108"/>
                    <a:pt x="0" y="95"/>
                    <a:pt x="0" y="77"/>
                  </a:cubicBezTo>
                  <a:cubicBezTo>
                    <a:pt x="0" y="56"/>
                    <a:pt x="16" y="48"/>
                    <a:pt x="40" y="42"/>
                  </a:cubicBezTo>
                  <a:cubicBezTo>
                    <a:pt x="47" y="40"/>
                    <a:pt x="63" y="38"/>
                    <a:pt x="70" y="37"/>
                  </a:cubicBezTo>
                  <a:cubicBezTo>
                    <a:pt x="71" y="34"/>
                    <a:pt x="71" y="34"/>
                    <a:pt x="71" y="34"/>
                  </a:cubicBezTo>
                  <a:cubicBezTo>
                    <a:pt x="68" y="23"/>
                    <a:pt x="58" y="15"/>
                    <a:pt x="44" y="15"/>
                  </a:cubicBezTo>
                  <a:cubicBezTo>
                    <a:pt x="29" y="15"/>
                    <a:pt x="20" y="19"/>
                    <a:pt x="11" y="28"/>
                  </a:cubicBezTo>
                  <a:cubicBezTo>
                    <a:pt x="8" y="28"/>
                    <a:pt x="8" y="28"/>
                    <a:pt x="8" y="28"/>
                  </a:cubicBezTo>
                  <a:cubicBezTo>
                    <a:pt x="8" y="14"/>
                    <a:pt x="8" y="14"/>
                    <a:pt x="8" y="14"/>
                  </a:cubicBezTo>
                  <a:cubicBezTo>
                    <a:pt x="17"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4" y="53"/>
                    <a:pt x="51" y="55"/>
                    <a:pt x="46"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37557188"/>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_Graph_Gray">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rgbClr val="0000F0"/>
                </a:solidFill>
              </a:defRPr>
            </a:lvl1pPr>
          </a:lstStyle>
          <a:p>
            <a:r>
              <a:rPr lang="en-US"/>
              <a:t>Click to edit Master title style</a:t>
            </a:r>
            <a:endParaRPr lang="en-GB" dirty="0"/>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a:solidFill>
                  <a:srgbClr val="0000F0"/>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Source</a:t>
            </a:r>
            <a:endParaRPr lang="en-GB" dirty="0"/>
          </a:p>
        </p:txBody>
      </p:sp>
      <p:grpSp>
        <p:nvGrpSpPr>
          <p:cNvPr id="25" name="Group 24">
            <a:extLst>
              <a:ext uri="{FF2B5EF4-FFF2-40B4-BE49-F238E27FC236}">
                <a16:creationId xmlns:a16="http://schemas.microsoft.com/office/drawing/2014/main" id="{39638171-3EA7-4E57-8F29-CB7809E80335}"/>
              </a:ext>
            </a:extLst>
          </p:cNvPr>
          <p:cNvGrpSpPr>
            <a:grpSpLocks noChangeAspect="1"/>
          </p:cNvGrpSpPr>
          <p:nvPr userDrawn="1"/>
        </p:nvGrpSpPr>
        <p:grpSpPr bwMode="auto">
          <a:xfrm>
            <a:off x="7913089" y="6466809"/>
            <a:ext cx="4015386" cy="154800"/>
            <a:chOff x="1" y="2013"/>
            <a:chExt cx="7678" cy="296"/>
          </a:xfrm>
        </p:grpSpPr>
        <p:sp>
          <p:nvSpPr>
            <p:cNvPr id="26" name="Freeform 5">
              <a:extLst>
                <a:ext uri="{FF2B5EF4-FFF2-40B4-BE49-F238E27FC236}">
                  <a16:creationId xmlns:a16="http://schemas.microsoft.com/office/drawing/2014/main" id="{CC794845-6C09-4384-BAF8-3318E988DC25}"/>
                </a:ext>
              </a:extLst>
            </p:cNvPr>
            <p:cNvSpPr>
              <a:spLocks/>
            </p:cNvSpPr>
            <p:nvPr userDrawn="1"/>
          </p:nvSpPr>
          <p:spPr bwMode="auto">
            <a:xfrm>
              <a:off x="1184"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6">
              <a:extLst>
                <a:ext uri="{FF2B5EF4-FFF2-40B4-BE49-F238E27FC236}">
                  <a16:creationId xmlns:a16="http://schemas.microsoft.com/office/drawing/2014/main" id="{D76A3DAD-D6AC-478A-9E47-9FAF75BEC60F}"/>
                </a:ext>
              </a:extLst>
            </p:cNvPr>
            <p:cNvSpPr>
              <a:spLocks/>
            </p:cNvSpPr>
            <p:nvPr userDrawn="1"/>
          </p:nvSpPr>
          <p:spPr bwMode="auto">
            <a:xfrm>
              <a:off x="132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
              <a:extLst>
                <a:ext uri="{FF2B5EF4-FFF2-40B4-BE49-F238E27FC236}">
                  <a16:creationId xmlns:a16="http://schemas.microsoft.com/office/drawing/2014/main" id="{66727EC3-E256-42C8-9E23-A69504F6530F}"/>
                </a:ext>
              </a:extLst>
            </p:cNvPr>
            <p:cNvSpPr>
              <a:spLocks/>
            </p:cNvSpPr>
            <p:nvPr userDrawn="1"/>
          </p:nvSpPr>
          <p:spPr bwMode="auto">
            <a:xfrm>
              <a:off x="14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8">
              <a:extLst>
                <a:ext uri="{FF2B5EF4-FFF2-40B4-BE49-F238E27FC236}">
                  <a16:creationId xmlns:a16="http://schemas.microsoft.com/office/drawing/2014/main" id="{76A194D7-F6A0-4FB1-8A4B-F2A7A124A009}"/>
                </a:ext>
              </a:extLst>
            </p:cNvPr>
            <p:cNvSpPr>
              <a:spLocks noEditPoints="1"/>
            </p:cNvSpPr>
            <p:nvPr userDrawn="1"/>
          </p:nvSpPr>
          <p:spPr bwMode="auto">
            <a:xfrm>
              <a:off x="1504" y="2073"/>
              <a:ext cx="124"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4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8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5" y="108"/>
                    <a:pt x="54"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8" y="13"/>
                  </a:cubicBezTo>
                  <a:cubicBezTo>
                    <a:pt x="29"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
              <a:extLst>
                <a:ext uri="{FF2B5EF4-FFF2-40B4-BE49-F238E27FC236}">
                  <a16:creationId xmlns:a16="http://schemas.microsoft.com/office/drawing/2014/main" id="{523AEC27-49B2-4643-95B9-147AF0CFA9C9}"/>
                </a:ext>
              </a:extLst>
            </p:cNvPr>
            <p:cNvSpPr>
              <a:spLocks/>
            </p:cNvSpPr>
            <p:nvPr userDrawn="1"/>
          </p:nvSpPr>
          <p:spPr bwMode="auto">
            <a:xfrm>
              <a:off x="1638" y="2076"/>
              <a:ext cx="134" cy="133"/>
            </a:xfrm>
            <a:custGeom>
              <a:avLst/>
              <a:gdLst>
                <a:gd name="T0" fmla="*/ 134 w 134"/>
                <a:gd name="T1" fmla="*/ 0 h 133"/>
                <a:gd name="T2" fmla="*/ 134 w 134"/>
                <a:gd name="T3" fmla="*/ 6 h 133"/>
                <a:gd name="T4" fmla="*/ 79 w 134"/>
                <a:gd name="T5" fmla="*/ 133 h 133"/>
                <a:gd name="T6" fmla="*/ 54 w 134"/>
                <a:gd name="T7" fmla="*/ 133 h 133"/>
                <a:gd name="T8" fmla="*/ 0 w 134"/>
                <a:gd name="T9" fmla="*/ 6 h 133"/>
                <a:gd name="T10" fmla="*/ 0 w 134"/>
                <a:gd name="T11" fmla="*/ 0 h 133"/>
                <a:gd name="T12" fmla="*/ 20 w 134"/>
                <a:gd name="T13" fmla="*/ 0 h 133"/>
                <a:gd name="T14" fmla="*/ 60 w 134"/>
                <a:gd name="T15" fmla="*/ 100 h 133"/>
                <a:gd name="T16" fmla="*/ 64 w 134"/>
                <a:gd name="T17" fmla="*/ 114 h 133"/>
                <a:gd name="T18" fmla="*/ 68 w 134"/>
                <a:gd name="T19" fmla="*/ 114 h 133"/>
                <a:gd name="T20" fmla="*/ 73 w 134"/>
                <a:gd name="T21" fmla="*/ 101 h 133"/>
                <a:gd name="T22" fmla="*/ 113 w 134"/>
                <a:gd name="T23" fmla="*/ 0 h 133"/>
                <a:gd name="T24" fmla="*/ 134 w 134"/>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3">
                  <a:moveTo>
                    <a:pt x="134" y="0"/>
                  </a:moveTo>
                  <a:lnTo>
                    <a:pt x="134" y="6"/>
                  </a:lnTo>
                  <a:lnTo>
                    <a:pt x="79" y="133"/>
                  </a:lnTo>
                  <a:lnTo>
                    <a:pt x="54" y="133"/>
                  </a:lnTo>
                  <a:lnTo>
                    <a:pt x="0" y="6"/>
                  </a:lnTo>
                  <a:lnTo>
                    <a:pt x="0" y="0"/>
                  </a:lnTo>
                  <a:lnTo>
                    <a:pt x="20" y="0"/>
                  </a:lnTo>
                  <a:lnTo>
                    <a:pt x="60" y="100"/>
                  </a:lnTo>
                  <a:lnTo>
                    <a:pt x="64" y="114"/>
                  </a:lnTo>
                  <a:lnTo>
                    <a:pt x="68" y="114"/>
                  </a:lnTo>
                  <a:lnTo>
                    <a:pt x="73" y="101"/>
                  </a:lnTo>
                  <a:lnTo>
                    <a:pt x="113" y="0"/>
                  </a:lnTo>
                  <a:lnTo>
                    <a:pt x="134" y="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0">
              <a:extLst>
                <a:ext uri="{FF2B5EF4-FFF2-40B4-BE49-F238E27FC236}">
                  <a16:creationId xmlns:a16="http://schemas.microsoft.com/office/drawing/2014/main" id="{0BB6D5E6-5718-4263-A689-0FA868D35346}"/>
                </a:ext>
              </a:extLst>
            </p:cNvPr>
            <p:cNvSpPr>
              <a:spLocks noEditPoints="1"/>
            </p:cNvSpPr>
            <p:nvPr userDrawn="1"/>
          </p:nvSpPr>
          <p:spPr bwMode="auto">
            <a:xfrm>
              <a:off x="1781" y="2017"/>
              <a:ext cx="134" cy="196"/>
            </a:xfrm>
            <a:custGeom>
              <a:avLst/>
              <a:gdLst>
                <a:gd name="T0" fmla="*/ 52 w 104"/>
                <a:gd name="T1" fmla="*/ 43 h 151"/>
                <a:gd name="T2" fmla="*/ 104 w 104"/>
                <a:gd name="T3" fmla="*/ 96 h 151"/>
                <a:gd name="T4" fmla="*/ 52 w 104"/>
                <a:gd name="T5" fmla="*/ 151 h 151"/>
                <a:gd name="T6" fmla="*/ 0 w 104"/>
                <a:gd name="T7" fmla="*/ 97 h 151"/>
                <a:gd name="T8" fmla="*/ 52 w 104"/>
                <a:gd name="T9" fmla="*/ 43 h 151"/>
                <a:gd name="T10" fmla="*/ 52 w 104"/>
                <a:gd name="T11" fmla="*/ 137 h 151"/>
                <a:gd name="T12" fmla="*/ 87 w 104"/>
                <a:gd name="T13" fmla="*/ 97 h 151"/>
                <a:gd name="T14" fmla="*/ 52 w 104"/>
                <a:gd name="T15" fmla="*/ 56 h 151"/>
                <a:gd name="T16" fmla="*/ 17 w 104"/>
                <a:gd name="T17" fmla="*/ 97 h 151"/>
                <a:gd name="T18" fmla="*/ 52 w 104"/>
                <a:gd name="T19" fmla="*/ 137 h 151"/>
                <a:gd name="T20" fmla="*/ 67 w 104"/>
                <a:gd name="T21" fmla="*/ 10 h 151"/>
                <a:gd name="T22" fmla="*/ 75 w 104"/>
                <a:gd name="T23" fmla="*/ 2 h 151"/>
                <a:gd name="T24" fmla="*/ 86 w 104"/>
                <a:gd name="T25" fmla="*/ 5 h 151"/>
                <a:gd name="T26" fmla="*/ 66 w 104"/>
                <a:gd name="T27" fmla="*/ 22 h 151"/>
                <a:gd name="T28" fmla="*/ 38 w 104"/>
                <a:gd name="T29" fmla="*/ 12 h 151"/>
                <a:gd name="T30" fmla="*/ 28 w 104"/>
                <a:gd name="T31" fmla="*/ 20 h 151"/>
                <a:gd name="T32" fmla="*/ 18 w 104"/>
                <a:gd name="T33" fmla="*/ 15 h 151"/>
                <a:gd name="T34" fmla="*/ 39 w 104"/>
                <a:gd name="T35" fmla="*/ 0 h 151"/>
                <a:gd name="T36" fmla="*/ 67 w 104"/>
                <a:gd name="T37" fmla="*/ 1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51">
                  <a:moveTo>
                    <a:pt x="52" y="43"/>
                  </a:moveTo>
                  <a:cubicBezTo>
                    <a:pt x="83" y="43"/>
                    <a:pt x="104" y="64"/>
                    <a:pt x="104" y="96"/>
                  </a:cubicBezTo>
                  <a:cubicBezTo>
                    <a:pt x="104" y="130"/>
                    <a:pt x="84" y="151"/>
                    <a:pt x="52" y="151"/>
                  </a:cubicBezTo>
                  <a:cubicBezTo>
                    <a:pt x="20" y="151"/>
                    <a:pt x="0" y="129"/>
                    <a:pt x="0" y="97"/>
                  </a:cubicBezTo>
                  <a:cubicBezTo>
                    <a:pt x="0" y="64"/>
                    <a:pt x="21" y="43"/>
                    <a:pt x="52" y="43"/>
                  </a:cubicBezTo>
                  <a:close/>
                  <a:moveTo>
                    <a:pt x="52" y="137"/>
                  </a:moveTo>
                  <a:cubicBezTo>
                    <a:pt x="72" y="137"/>
                    <a:pt x="87" y="122"/>
                    <a:pt x="87" y="97"/>
                  </a:cubicBezTo>
                  <a:cubicBezTo>
                    <a:pt x="87" y="71"/>
                    <a:pt x="72" y="56"/>
                    <a:pt x="52" y="56"/>
                  </a:cubicBezTo>
                  <a:cubicBezTo>
                    <a:pt x="33" y="56"/>
                    <a:pt x="17" y="71"/>
                    <a:pt x="17" y="97"/>
                  </a:cubicBezTo>
                  <a:cubicBezTo>
                    <a:pt x="17" y="122"/>
                    <a:pt x="33" y="137"/>
                    <a:pt x="52" y="137"/>
                  </a:cubicBezTo>
                  <a:close/>
                  <a:moveTo>
                    <a:pt x="67" y="10"/>
                  </a:moveTo>
                  <a:cubicBezTo>
                    <a:pt x="70" y="10"/>
                    <a:pt x="74" y="7"/>
                    <a:pt x="75" y="2"/>
                  </a:cubicBezTo>
                  <a:cubicBezTo>
                    <a:pt x="86" y="5"/>
                    <a:pt x="86" y="5"/>
                    <a:pt x="86" y="5"/>
                  </a:cubicBezTo>
                  <a:cubicBezTo>
                    <a:pt x="83" y="16"/>
                    <a:pt x="76" y="22"/>
                    <a:pt x="66" y="22"/>
                  </a:cubicBezTo>
                  <a:cubicBezTo>
                    <a:pt x="51" y="22"/>
                    <a:pt x="47" y="12"/>
                    <a:pt x="38" y="12"/>
                  </a:cubicBezTo>
                  <a:cubicBezTo>
                    <a:pt x="35" y="12"/>
                    <a:pt x="30" y="12"/>
                    <a:pt x="28" y="20"/>
                  </a:cubicBezTo>
                  <a:cubicBezTo>
                    <a:pt x="18" y="15"/>
                    <a:pt x="18" y="15"/>
                    <a:pt x="18" y="15"/>
                  </a:cubicBezTo>
                  <a:cubicBezTo>
                    <a:pt x="22" y="3"/>
                    <a:pt x="30" y="0"/>
                    <a:pt x="39" y="0"/>
                  </a:cubicBezTo>
                  <a:cubicBezTo>
                    <a:pt x="52" y="0"/>
                    <a:pt x="56" y="10"/>
                    <a:pt x="67" y="10"/>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1">
              <a:extLst>
                <a:ext uri="{FF2B5EF4-FFF2-40B4-BE49-F238E27FC236}">
                  <a16:creationId xmlns:a16="http://schemas.microsoft.com/office/drawing/2014/main" id="{516BA19C-24B0-4BF4-8929-1B97BFAA9F86}"/>
                </a:ext>
              </a:extLst>
            </p:cNvPr>
            <p:cNvSpPr>
              <a:spLocks/>
            </p:cNvSpPr>
            <p:nvPr userDrawn="1"/>
          </p:nvSpPr>
          <p:spPr bwMode="auto">
            <a:xfrm>
              <a:off x="1929" y="2030"/>
              <a:ext cx="72" cy="179"/>
            </a:xfrm>
            <a:custGeom>
              <a:avLst/>
              <a:gdLst>
                <a:gd name="T0" fmla="*/ 32 w 56"/>
                <a:gd name="T1" fmla="*/ 35 h 138"/>
                <a:gd name="T2" fmla="*/ 56 w 56"/>
                <a:gd name="T3" fmla="*/ 35 h 138"/>
                <a:gd name="T4" fmla="*/ 56 w 56"/>
                <a:gd name="T5" fmla="*/ 48 h 138"/>
                <a:gd name="T6" fmla="*/ 32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2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2" y="35"/>
                  </a:moveTo>
                  <a:cubicBezTo>
                    <a:pt x="56" y="35"/>
                    <a:pt x="56" y="35"/>
                    <a:pt x="56" y="35"/>
                  </a:cubicBezTo>
                  <a:cubicBezTo>
                    <a:pt x="56" y="48"/>
                    <a:pt x="56" y="48"/>
                    <a:pt x="56" y="48"/>
                  </a:cubicBezTo>
                  <a:cubicBezTo>
                    <a:pt x="32" y="48"/>
                    <a:pt x="32" y="48"/>
                    <a:pt x="32"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12">
              <a:extLst>
                <a:ext uri="{FF2B5EF4-FFF2-40B4-BE49-F238E27FC236}">
                  <a16:creationId xmlns:a16="http://schemas.microsoft.com/office/drawing/2014/main" id="{01BCCB28-3CAA-4DBA-9227-6C417C506954}"/>
                </a:ext>
              </a:extLst>
            </p:cNvPr>
            <p:cNvSpPr>
              <a:spLocks noChangeArrowheads="1"/>
            </p:cNvSpPr>
            <p:nvPr userDrawn="1"/>
          </p:nvSpPr>
          <p:spPr bwMode="auto">
            <a:xfrm>
              <a:off x="2030" y="2013"/>
              <a:ext cx="21" cy="196"/>
            </a:xfrm>
            <a:prstGeom prst="rect">
              <a:avLst/>
            </a:prstGeom>
            <a:solidFill>
              <a:srgbClr val="A7A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3">
              <a:extLst>
                <a:ext uri="{FF2B5EF4-FFF2-40B4-BE49-F238E27FC236}">
                  <a16:creationId xmlns:a16="http://schemas.microsoft.com/office/drawing/2014/main" id="{ABB8416A-6458-47C1-A9CD-642C82B56BCE}"/>
                </a:ext>
              </a:extLst>
            </p:cNvPr>
            <p:cNvSpPr>
              <a:spLocks/>
            </p:cNvSpPr>
            <p:nvPr userDrawn="1"/>
          </p:nvSpPr>
          <p:spPr bwMode="auto">
            <a:xfrm>
              <a:off x="2086"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7" y="99"/>
                    <a:pt x="53" y="104"/>
                    <a:pt x="40"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4">
              <a:extLst>
                <a:ext uri="{FF2B5EF4-FFF2-40B4-BE49-F238E27FC236}">
                  <a16:creationId xmlns:a16="http://schemas.microsoft.com/office/drawing/2014/main" id="{9958AE15-FCFA-437A-9F67-33473B175DFC}"/>
                </a:ext>
              </a:extLst>
            </p:cNvPr>
            <p:cNvSpPr>
              <a:spLocks/>
            </p:cNvSpPr>
            <p:nvPr userDrawn="1"/>
          </p:nvSpPr>
          <p:spPr bwMode="auto">
            <a:xfrm>
              <a:off x="2234"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5">
              <a:extLst>
                <a:ext uri="{FF2B5EF4-FFF2-40B4-BE49-F238E27FC236}">
                  <a16:creationId xmlns:a16="http://schemas.microsoft.com/office/drawing/2014/main" id="{1FDF8B54-9041-4DCD-8DDF-BB2B43D2963E}"/>
                </a:ext>
              </a:extLst>
            </p:cNvPr>
            <p:cNvSpPr>
              <a:spLocks noEditPoints="1"/>
            </p:cNvSpPr>
            <p:nvPr userDrawn="1"/>
          </p:nvSpPr>
          <p:spPr bwMode="auto">
            <a:xfrm>
              <a:off x="2353" y="2073"/>
              <a:ext cx="126" cy="140"/>
            </a:xfrm>
            <a:custGeom>
              <a:avLst/>
              <a:gdLst>
                <a:gd name="T0" fmla="*/ 17 w 98"/>
                <a:gd name="T1" fmla="*/ 55 h 108"/>
                <a:gd name="T2" fmla="*/ 17 w 98"/>
                <a:gd name="T3" fmla="*/ 56 h 108"/>
                <a:gd name="T4" fmla="*/ 19 w 98"/>
                <a:gd name="T5" fmla="*/ 72 h 108"/>
                <a:gd name="T6" fmla="*/ 55 w 98"/>
                <a:gd name="T7" fmla="*/ 94 h 108"/>
                <a:gd name="T8" fmla="*/ 89 w 98"/>
                <a:gd name="T9" fmla="*/ 82 h 108"/>
                <a:gd name="T10" fmla="*/ 93 w 98"/>
                <a:gd name="T11" fmla="*/ 82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3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2"/>
                    <a:pt x="17" y="68"/>
                    <a:pt x="19" y="72"/>
                  </a:cubicBezTo>
                  <a:cubicBezTo>
                    <a:pt x="25" y="86"/>
                    <a:pt x="37" y="94"/>
                    <a:pt x="55" y="94"/>
                  </a:cubicBezTo>
                  <a:cubicBezTo>
                    <a:pt x="66" y="94"/>
                    <a:pt x="79" y="90"/>
                    <a:pt x="89" y="82"/>
                  </a:cubicBezTo>
                  <a:cubicBezTo>
                    <a:pt x="93" y="82"/>
                    <a:pt x="93" y="82"/>
                    <a:pt x="93" y="82"/>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3"/>
                    <a:pt x="49" y="13"/>
                  </a:cubicBezTo>
                  <a:cubicBezTo>
                    <a:pt x="30" y="13"/>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6">
              <a:extLst>
                <a:ext uri="{FF2B5EF4-FFF2-40B4-BE49-F238E27FC236}">
                  <a16:creationId xmlns:a16="http://schemas.microsoft.com/office/drawing/2014/main" id="{8EEC6106-764D-4E68-B1A6-87377B3DD21D}"/>
                </a:ext>
              </a:extLst>
            </p:cNvPr>
            <p:cNvSpPr>
              <a:spLocks noEditPoints="1"/>
            </p:cNvSpPr>
            <p:nvPr userDrawn="1"/>
          </p:nvSpPr>
          <p:spPr bwMode="auto">
            <a:xfrm>
              <a:off x="2561" y="2020"/>
              <a:ext cx="174" cy="189"/>
            </a:xfrm>
            <a:custGeom>
              <a:avLst/>
              <a:gdLst>
                <a:gd name="T0" fmla="*/ 70 w 174"/>
                <a:gd name="T1" fmla="*/ 0 h 189"/>
                <a:gd name="T2" fmla="*/ 105 w 174"/>
                <a:gd name="T3" fmla="*/ 0 h 189"/>
                <a:gd name="T4" fmla="*/ 174 w 174"/>
                <a:gd name="T5" fmla="*/ 183 h 189"/>
                <a:gd name="T6" fmla="*/ 174 w 174"/>
                <a:gd name="T7" fmla="*/ 189 h 189"/>
                <a:gd name="T8" fmla="*/ 152 w 174"/>
                <a:gd name="T9" fmla="*/ 189 h 189"/>
                <a:gd name="T10" fmla="*/ 127 w 174"/>
                <a:gd name="T11" fmla="*/ 122 h 189"/>
                <a:gd name="T12" fmla="*/ 45 w 174"/>
                <a:gd name="T13" fmla="*/ 122 h 189"/>
                <a:gd name="T14" fmla="*/ 21 w 174"/>
                <a:gd name="T15" fmla="*/ 189 h 189"/>
                <a:gd name="T16" fmla="*/ 0 w 174"/>
                <a:gd name="T17" fmla="*/ 189 h 189"/>
                <a:gd name="T18" fmla="*/ 0 w 174"/>
                <a:gd name="T19" fmla="*/ 183 h 189"/>
                <a:gd name="T20" fmla="*/ 70 w 174"/>
                <a:gd name="T21" fmla="*/ 0 h 189"/>
                <a:gd name="T22" fmla="*/ 53 w 174"/>
                <a:gd name="T23" fmla="*/ 102 h 189"/>
                <a:gd name="T24" fmla="*/ 119 w 174"/>
                <a:gd name="T25" fmla="*/ 102 h 189"/>
                <a:gd name="T26" fmla="*/ 90 w 174"/>
                <a:gd name="T27" fmla="*/ 27 h 189"/>
                <a:gd name="T28" fmla="*/ 87 w 174"/>
                <a:gd name="T29" fmla="*/ 15 h 189"/>
                <a:gd name="T30" fmla="*/ 85 w 174"/>
                <a:gd name="T31" fmla="*/ 15 h 189"/>
                <a:gd name="T32" fmla="*/ 81 w 174"/>
                <a:gd name="T33" fmla="*/ 27 h 189"/>
                <a:gd name="T34" fmla="*/ 53 w 174"/>
                <a:gd name="T35"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89">
                  <a:moveTo>
                    <a:pt x="70" y="0"/>
                  </a:moveTo>
                  <a:lnTo>
                    <a:pt x="105" y="0"/>
                  </a:lnTo>
                  <a:lnTo>
                    <a:pt x="174" y="183"/>
                  </a:lnTo>
                  <a:lnTo>
                    <a:pt x="174" y="189"/>
                  </a:lnTo>
                  <a:lnTo>
                    <a:pt x="152" y="189"/>
                  </a:lnTo>
                  <a:lnTo>
                    <a:pt x="127" y="122"/>
                  </a:lnTo>
                  <a:lnTo>
                    <a:pt x="45" y="122"/>
                  </a:lnTo>
                  <a:lnTo>
                    <a:pt x="21" y="189"/>
                  </a:lnTo>
                  <a:lnTo>
                    <a:pt x="0" y="189"/>
                  </a:lnTo>
                  <a:lnTo>
                    <a:pt x="0" y="183"/>
                  </a:lnTo>
                  <a:lnTo>
                    <a:pt x="70" y="0"/>
                  </a:lnTo>
                  <a:close/>
                  <a:moveTo>
                    <a:pt x="53" y="102"/>
                  </a:moveTo>
                  <a:lnTo>
                    <a:pt x="119" y="102"/>
                  </a:lnTo>
                  <a:lnTo>
                    <a:pt x="90" y="27"/>
                  </a:lnTo>
                  <a:lnTo>
                    <a:pt x="87" y="15"/>
                  </a:lnTo>
                  <a:lnTo>
                    <a:pt x="85" y="15"/>
                  </a:lnTo>
                  <a:lnTo>
                    <a:pt x="81" y="27"/>
                  </a:lnTo>
                  <a:lnTo>
                    <a:pt x="53" y="102"/>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7">
              <a:extLst>
                <a:ext uri="{FF2B5EF4-FFF2-40B4-BE49-F238E27FC236}">
                  <a16:creationId xmlns:a16="http://schemas.microsoft.com/office/drawing/2014/main" id="{55C66550-0A07-4382-950A-9AF4ABCAFC86}"/>
                </a:ext>
              </a:extLst>
            </p:cNvPr>
            <p:cNvSpPr>
              <a:spLocks/>
            </p:cNvSpPr>
            <p:nvPr userDrawn="1"/>
          </p:nvSpPr>
          <p:spPr bwMode="auto">
            <a:xfrm>
              <a:off x="2761" y="2074"/>
              <a:ext cx="72" cy="135"/>
            </a:xfrm>
            <a:custGeom>
              <a:avLst/>
              <a:gdLst>
                <a:gd name="T0" fmla="*/ 0 w 56"/>
                <a:gd name="T1" fmla="*/ 1 h 104"/>
                <a:gd name="T2" fmla="*/ 17 w 56"/>
                <a:gd name="T3" fmla="*/ 1 h 104"/>
                <a:gd name="T4" fmla="*/ 17 w 56"/>
                <a:gd name="T5" fmla="*/ 19 h 104"/>
                <a:gd name="T6" fmla="*/ 20 w 56"/>
                <a:gd name="T7" fmla="*/ 19 h 104"/>
                <a:gd name="T8" fmla="*/ 42 w 56"/>
                <a:gd name="T9" fmla="*/ 0 h 104"/>
                <a:gd name="T10" fmla="*/ 56 w 56"/>
                <a:gd name="T11" fmla="*/ 0 h 104"/>
                <a:gd name="T12" fmla="*/ 56 w 56"/>
                <a:gd name="T13" fmla="*/ 15 h 104"/>
                <a:gd name="T14" fmla="*/ 42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7" y="1"/>
                    <a:pt x="17" y="1"/>
                    <a:pt x="17" y="1"/>
                  </a:cubicBezTo>
                  <a:cubicBezTo>
                    <a:pt x="17" y="19"/>
                    <a:pt x="17" y="19"/>
                    <a:pt x="17" y="19"/>
                  </a:cubicBezTo>
                  <a:cubicBezTo>
                    <a:pt x="20" y="19"/>
                    <a:pt x="20" y="19"/>
                    <a:pt x="20" y="19"/>
                  </a:cubicBezTo>
                  <a:cubicBezTo>
                    <a:pt x="22" y="7"/>
                    <a:pt x="30" y="0"/>
                    <a:pt x="42" y="0"/>
                  </a:cubicBezTo>
                  <a:cubicBezTo>
                    <a:pt x="56" y="0"/>
                    <a:pt x="56" y="0"/>
                    <a:pt x="56" y="0"/>
                  </a:cubicBezTo>
                  <a:cubicBezTo>
                    <a:pt x="56" y="15"/>
                    <a:pt x="56" y="15"/>
                    <a:pt x="56" y="15"/>
                  </a:cubicBezTo>
                  <a:cubicBezTo>
                    <a:pt x="42" y="15"/>
                    <a:pt x="42" y="15"/>
                    <a:pt x="42" y="15"/>
                  </a:cubicBezTo>
                  <a:cubicBezTo>
                    <a:pt x="30" y="15"/>
                    <a:pt x="19"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8">
              <a:extLst>
                <a:ext uri="{FF2B5EF4-FFF2-40B4-BE49-F238E27FC236}">
                  <a16:creationId xmlns:a16="http://schemas.microsoft.com/office/drawing/2014/main" id="{0D53703E-A102-4821-A377-5DA9AEBFCE5F}"/>
                </a:ext>
              </a:extLst>
            </p:cNvPr>
            <p:cNvSpPr>
              <a:spLocks noEditPoints="1"/>
            </p:cNvSpPr>
            <p:nvPr userDrawn="1"/>
          </p:nvSpPr>
          <p:spPr bwMode="auto">
            <a:xfrm>
              <a:off x="2840" y="2073"/>
              <a:ext cx="125"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9">
              <a:extLst>
                <a:ext uri="{FF2B5EF4-FFF2-40B4-BE49-F238E27FC236}">
                  <a16:creationId xmlns:a16="http://schemas.microsoft.com/office/drawing/2014/main" id="{0FCE6FEA-AFB2-4BCF-9055-AD644B1DD616}"/>
                </a:ext>
              </a:extLst>
            </p:cNvPr>
            <p:cNvSpPr>
              <a:spLocks/>
            </p:cNvSpPr>
            <p:nvPr userDrawn="1"/>
          </p:nvSpPr>
          <p:spPr bwMode="auto">
            <a:xfrm>
              <a:off x="2992" y="2074"/>
              <a:ext cx="117" cy="135"/>
            </a:xfrm>
            <a:custGeom>
              <a:avLst/>
              <a:gdLst>
                <a:gd name="T0" fmla="*/ 75 w 91"/>
                <a:gd name="T1" fmla="*/ 40 h 104"/>
                <a:gd name="T2" fmla="*/ 46 w 91"/>
                <a:gd name="T3" fmla="*/ 14 h 104"/>
                <a:gd name="T4" fmla="*/ 16 w 91"/>
                <a:gd name="T5" fmla="*/ 38 h 104"/>
                <a:gd name="T6" fmla="*/ 16 w 91"/>
                <a:gd name="T7" fmla="*/ 104 h 104"/>
                <a:gd name="T8" fmla="*/ 0 w 91"/>
                <a:gd name="T9" fmla="*/ 104 h 104"/>
                <a:gd name="T10" fmla="*/ 0 w 91"/>
                <a:gd name="T11" fmla="*/ 1 h 104"/>
                <a:gd name="T12" fmla="*/ 15 w 91"/>
                <a:gd name="T13" fmla="*/ 1 h 104"/>
                <a:gd name="T14" fmla="*/ 15 w 91"/>
                <a:gd name="T15" fmla="*/ 19 h 104"/>
                <a:gd name="T16" fmla="*/ 18 w 91"/>
                <a:gd name="T17" fmla="*/ 19 h 104"/>
                <a:gd name="T18" fmla="*/ 52 w 91"/>
                <a:gd name="T19" fmla="*/ 0 h 104"/>
                <a:gd name="T20" fmla="*/ 91 w 91"/>
                <a:gd name="T21" fmla="*/ 38 h 104"/>
                <a:gd name="T22" fmla="*/ 91 w 91"/>
                <a:gd name="T23" fmla="*/ 104 h 104"/>
                <a:gd name="T24" fmla="*/ 75 w 91"/>
                <a:gd name="T25" fmla="*/ 104 h 104"/>
                <a:gd name="T26" fmla="*/ 75 w 91"/>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04">
                  <a:moveTo>
                    <a:pt x="75" y="40"/>
                  </a:moveTo>
                  <a:cubicBezTo>
                    <a:pt x="75" y="23"/>
                    <a:pt x="63" y="14"/>
                    <a:pt x="46" y="14"/>
                  </a:cubicBezTo>
                  <a:cubicBezTo>
                    <a:pt x="34" y="14"/>
                    <a:pt x="16"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8" y="0"/>
                    <a:pt x="52" y="0"/>
                  </a:cubicBezTo>
                  <a:cubicBezTo>
                    <a:pt x="75" y="0"/>
                    <a:pt x="91" y="11"/>
                    <a:pt x="91" y="38"/>
                  </a:cubicBezTo>
                  <a:cubicBezTo>
                    <a:pt x="91" y="104"/>
                    <a:pt x="91" y="104"/>
                    <a:pt x="91" y="104"/>
                  </a:cubicBezTo>
                  <a:cubicBezTo>
                    <a:pt x="75" y="104"/>
                    <a:pt x="75" y="104"/>
                    <a:pt x="75" y="104"/>
                  </a:cubicBezTo>
                  <a:lnTo>
                    <a:pt x="75"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0">
              <a:extLst>
                <a:ext uri="{FF2B5EF4-FFF2-40B4-BE49-F238E27FC236}">
                  <a16:creationId xmlns:a16="http://schemas.microsoft.com/office/drawing/2014/main" id="{CC2EB60A-2855-4D31-AFA7-D38C8E08C63A}"/>
                </a:ext>
              </a:extLst>
            </p:cNvPr>
            <p:cNvSpPr>
              <a:spLocks noEditPoints="1"/>
            </p:cNvSpPr>
            <p:nvPr userDrawn="1"/>
          </p:nvSpPr>
          <p:spPr bwMode="auto">
            <a:xfrm>
              <a:off x="3136" y="2015"/>
              <a:ext cx="129" cy="197"/>
            </a:xfrm>
            <a:custGeom>
              <a:avLst/>
              <a:gdLst>
                <a:gd name="T0" fmla="*/ 100 w 100"/>
                <a:gd name="T1" fmla="*/ 0 h 152"/>
                <a:gd name="T2" fmla="*/ 100 w 100"/>
                <a:gd name="T3" fmla="*/ 150 h 152"/>
                <a:gd name="T4" fmla="*/ 83 w 100"/>
                <a:gd name="T5" fmla="*/ 150 h 152"/>
                <a:gd name="T6" fmla="*/ 83 w 100"/>
                <a:gd name="T7" fmla="*/ 137 h 152"/>
                <a:gd name="T8" fmla="*/ 80 w 100"/>
                <a:gd name="T9" fmla="*/ 137 h 152"/>
                <a:gd name="T10" fmla="*/ 49 w 100"/>
                <a:gd name="T11" fmla="*/ 152 h 152"/>
                <a:gd name="T12" fmla="*/ 0 w 100"/>
                <a:gd name="T13" fmla="*/ 100 h 152"/>
                <a:gd name="T14" fmla="*/ 52 w 100"/>
                <a:gd name="T15" fmla="*/ 45 h 152"/>
                <a:gd name="T16" fmla="*/ 83 w 100"/>
                <a:gd name="T17" fmla="*/ 61 h 152"/>
                <a:gd name="T18" fmla="*/ 83 w 100"/>
                <a:gd name="T19" fmla="*/ 0 h 152"/>
                <a:gd name="T20" fmla="*/ 100 w 100"/>
                <a:gd name="T21" fmla="*/ 0 h 152"/>
                <a:gd name="T22" fmla="*/ 83 w 100"/>
                <a:gd name="T23" fmla="*/ 109 h 152"/>
                <a:gd name="T24" fmla="*/ 83 w 100"/>
                <a:gd name="T25" fmla="*/ 81 h 152"/>
                <a:gd name="T26" fmla="*/ 54 w 100"/>
                <a:gd name="T27" fmla="*/ 59 h 152"/>
                <a:gd name="T28" fmla="*/ 17 w 100"/>
                <a:gd name="T29" fmla="*/ 99 h 152"/>
                <a:gd name="T30" fmla="*/ 54 w 100"/>
                <a:gd name="T31" fmla="*/ 138 h 152"/>
                <a:gd name="T32" fmla="*/ 83 w 100"/>
                <a:gd name="T33" fmla="*/ 10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52">
                  <a:moveTo>
                    <a:pt x="100" y="0"/>
                  </a:moveTo>
                  <a:cubicBezTo>
                    <a:pt x="100" y="150"/>
                    <a:pt x="100" y="150"/>
                    <a:pt x="100" y="150"/>
                  </a:cubicBezTo>
                  <a:cubicBezTo>
                    <a:pt x="83" y="150"/>
                    <a:pt x="83" y="150"/>
                    <a:pt x="83" y="150"/>
                  </a:cubicBezTo>
                  <a:cubicBezTo>
                    <a:pt x="83" y="137"/>
                    <a:pt x="83" y="137"/>
                    <a:pt x="83" y="137"/>
                  </a:cubicBezTo>
                  <a:cubicBezTo>
                    <a:pt x="80" y="137"/>
                    <a:pt x="80" y="137"/>
                    <a:pt x="80" y="137"/>
                  </a:cubicBezTo>
                  <a:cubicBezTo>
                    <a:pt x="72" y="147"/>
                    <a:pt x="62" y="152"/>
                    <a:pt x="49" y="152"/>
                  </a:cubicBezTo>
                  <a:cubicBezTo>
                    <a:pt x="21" y="152"/>
                    <a:pt x="0" y="131"/>
                    <a:pt x="0" y="100"/>
                  </a:cubicBezTo>
                  <a:cubicBezTo>
                    <a:pt x="0" y="66"/>
                    <a:pt x="24" y="45"/>
                    <a:pt x="52" y="45"/>
                  </a:cubicBezTo>
                  <a:cubicBezTo>
                    <a:pt x="64" y="45"/>
                    <a:pt x="80" y="51"/>
                    <a:pt x="83" y="61"/>
                  </a:cubicBezTo>
                  <a:cubicBezTo>
                    <a:pt x="83" y="0"/>
                    <a:pt x="83" y="0"/>
                    <a:pt x="83" y="0"/>
                  </a:cubicBezTo>
                  <a:lnTo>
                    <a:pt x="100" y="0"/>
                  </a:lnTo>
                  <a:close/>
                  <a:moveTo>
                    <a:pt x="83" y="109"/>
                  </a:moveTo>
                  <a:cubicBezTo>
                    <a:pt x="83" y="81"/>
                    <a:pt x="83" y="81"/>
                    <a:pt x="83" y="81"/>
                  </a:cubicBezTo>
                  <a:cubicBezTo>
                    <a:pt x="83" y="67"/>
                    <a:pt x="70" y="59"/>
                    <a:pt x="54" y="59"/>
                  </a:cubicBezTo>
                  <a:cubicBezTo>
                    <a:pt x="36" y="59"/>
                    <a:pt x="17" y="72"/>
                    <a:pt x="17" y="99"/>
                  </a:cubicBezTo>
                  <a:cubicBezTo>
                    <a:pt x="17" y="124"/>
                    <a:pt x="35" y="138"/>
                    <a:pt x="54" y="138"/>
                  </a:cubicBezTo>
                  <a:cubicBezTo>
                    <a:pt x="69" y="138"/>
                    <a:pt x="83" y="125"/>
                    <a:pt x="83" y="109"/>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1">
              <a:extLst>
                <a:ext uri="{FF2B5EF4-FFF2-40B4-BE49-F238E27FC236}">
                  <a16:creationId xmlns:a16="http://schemas.microsoft.com/office/drawing/2014/main" id="{AF1EF94A-E984-44B8-B75E-F17008B969DB}"/>
                </a:ext>
              </a:extLst>
            </p:cNvPr>
            <p:cNvSpPr>
              <a:spLocks noEditPoints="1"/>
            </p:cNvSpPr>
            <p:nvPr userDrawn="1"/>
          </p:nvSpPr>
          <p:spPr bwMode="auto">
            <a:xfrm>
              <a:off x="3293" y="2073"/>
              <a:ext cx="113"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4 h 108"/>
                <a:gd name="T16" fmla="*/ 11 w 88"/>
                <a:gd name="T17" fmla="*/ 28 h 108"/>
                <a:gd name="T18" fmla="*/ 8 w 88"/>
                <a:gd name="T19" fmla="*/ 28 h 108"/>
                <a:gd name="T20" fmla="*/ 8 w 88"/>
                <a:gd name="T21" fmla="*/ 13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49" y="108"/>
                    <a:pt x="36" y="108"/>
                  </a:cubicBezTo>
                  <a:cubicBezTo>
                    <a:pt x="15" y="108"/>
                    <a:pt x="0" y="95"/>
                    <a:pt x="0" y="77"/>
                  </a:cubicBezTo>
                  <a:cubicBezTo>
                    <a:pt x="0" y="56"/>
                    <a:pt x="16" y="47"/>
                    <a:pt x="40" y="42"/>
                  </a:cubicBezTo>
                  <a:cubicBezTo>
                    <a:pt x="47" y="40"/>
                    <a:pt x="62" y="38"/>
                    <a:pt x="70" y="37"/>
                  </a:cubicBezTo>
                  <a:cubicBezTo>
                    <a:pt x="71" y="34"/>
                    <a:pt x="71" y="34"/>
                    <a:pt x="71" y="34"/>
                  </a:cubicBezTo>
                  <a:cubicBezTo>
                    <a:pt x="68" y="23"/>
                    <a:pt x="58" y="14"/>
                    <a:pt x="44" y="14"/>
                  </a:cubicBezTo>
                  <a:cubicBezTo>
                    <a:pt x="29" y="14"/>
                    <a:pt x="20" y="19"/>
                    <a:pt x="11" y="28"/>
                  </a:cubicBezTo>
                  <a:cubicBezTo>
                    <a:pt x="8" y="28"/>
                    <a:pt x="8" y="28"/>
                    <a:pt x="8" y="28"/>
                  </a:cubicBezTo>
                  <a:cubicBezTo>
                    <a:pt x="8" y="13"/>
                    <a:pt x="8" y="13"/>
                    <a:pt x="8" y="13"/>
                  </a:cubicBezTo>
                  <a:cubicBezTo>
                    <a:pt x="16"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2">
              <a:extLst>
                <a:ext uri="{FF2B5EF4-FFF2-40B4-BE49-F238E27FC236}">
                  <a16:creationId xmlns:a16="http://schemas.microsoft.com/office/drawing/2014/main" id="{4BF09814-5EFF-453B-B768-5C002B3B76C4}"/>
                </a:ext>
              </a:extLst>
            </p:cNvPr>
            <p:cNvSpPr>
              <a:spLocks/>
            </p:cNvSpPr>
            <p:nvPr userDrawn="1"/>
          </p:nvSpPr>
          <p:spPr bwMode="auto">
            <a:xfrm>
              <a:off x="3441" y="2074"/>
              <a:ext cx="213" cy="135"/>
            </a:xfrm>
            <a:custGeom>
              <a:avLst/>
              <a:gdLst>
                <a:gd name="T0" fmla="*/ 75 w 165"/>
                <a:gd name="T1" fmla="*/ 38 h 104"/>
                <a:gd name="T2" fmla="*/ 46 w 165"/>
                <a:gd name="T3" fmla="*/ 14 h 104"/>
                <a:gd name="T4" fmla="*/ 16 w 165"/>
                <a:gd name="T5" fmla="*/ 38 h 104"/>
                <a:gd name="T6" fmla="*/ 16 w 165"/>
                <a:gd name="T7" fmla="*/ 104 h 104"/>
                <a:gd name="T8" fmla="*/ 0 w 165"/>
                <a:gd name="T9" fmla="*/ 104 h 104"/>
                <a:gd name="T10" fmla="*/ 0 w 165"/>
                <a:gd name="T11" fmla="*/ 1 h 104"/>
                <a:gd name="T12" fmla="*/ 16 w 165"/>
                <a:gd name="T13" fmla="*/ 1 h 104"/>
                <a:gd name="T14" fmla="*/ 16 w 165"/>
                <a:gd name="T15" fmla="*/ 19 h 104"/>
                <a:gd name="T16" fmla="*/ 18 w 165"/>
                <a:gd name="T17" fmla="*/ 19 h 104"/>
                <a:gd name="T18" fmla="*/ 51 w 165"/>
                <a:gd name="T19" fmla="*/ 0 h 104"/>
                <a:gd name="T20" fmla="*/ 86 w 165"/>
                <a:gd name="T21" fmla="*/ 21 h 104"/>
                <a:gd name="T22" fmla="*/ 89 w 165"/>
                <a:gd name="T23" fmla="*/ 21 h 104"/>
                <a:gd name="T24" fmla="*/ 125 w 165"/>
                <a:gd name="T25" fmla="*/ 0 h 104"/>
                <a:gd name="T26" fmla="*/ 165 w 165"/>
                <a:gd name="T27" fmla="*/ 37 h 104"/>
                <a:gd name="T28" fmla="*/ 165 w 165"/>
                <a:gd name="T29" fmla="*/ 104 h 104"/>
                <a:gd name="T30" fmla="*/ 149 w 165"/>
                <a:gd name="T31" fmla="*/ 104 h 104"/>
                <a:gd name="T32" fmla="*/ 149 w 165"/>
                <a:gd name="T33" fmla="*/ 38 h 104"/>
                <a:gd name="T34" fmla="*/ 121 w 165"/>
                <a:gd name="T35" fmla="*/ 14 h 104"/>
                <a:gd name="T36" fmla="*/ 91 w 165"/>
                <a:gd name="T37" fmla="*/ 39 h 104"/>
                <a:gd name="T38" fmla="*/ 91 w 165"/>
                <a:gd name="T39" fmla="*/ 104 h 104"/>
                <a:gd name="T40" fmla="*/ 75 w 165"/>
                <a:gd name="T41" fmla="*/ 104 h 104"/>
                <a:gd name="T42" fmla="*/ 75 w 165"/>
                <a:gd name="T43" fmla="*/ 3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04">
                  <a:moveTo>
                    <a:pt x="75" y="38"/>
                  </a:moveTo>
                  <a:cubicBezTo>
                    <a:pt x="75" y="23"/>
                    <a:pt x="63" y="14"/>
                    <a:pt x="46" y="14"/>
                  </a:cubicBezTo>
                  <a:cubicBezTo>
                    <a:pt x="35" y="14"/>
                    <a:pt x="17" y="23"/>
                    <a:pt x="16" y="38"/>
                  </a:cubicBezTo>
                  <a:cubicBezTo>
                    <a:pt x="16" y="104"/>
                    <a:pt x="16" y="104"/>
                    <a:pt x="16" y="104"/>
                  </a:cubicBezTo>
                  <a:cubicBezTo>
                    <a:pt x="0" y="104"/>
                    <a:pt x="0" y="104"/>
                    <a:pt x="0" y="104"/>
                  </a:cubicBezTo>
                  <a:cubicBezTo>
                    <a:pt x="0" y="1"/>
                    <a:pt x="0" y="1"/>
                    <a:pt x="0" y="1"/>
                  </a:cubicBezTo>
                  <a:cubicBezTo>
                    <a:pt x="16" y="1"/>
                    <a:pt x="16" y="1"/>
                    <a:pt x="16" y="1"/>
                  </a:cubicBezTo>
                  <a:cubicBezTo>
                    <a:pt x="16" y="19"/>
                    <a:pt x="16" y="19"/>
                    <a:pt x="16" y="19"/>
                  </a:cubicBezTo>
                  <a:cubicBezTo>
                    <a:pt x="18" y="19"/>
                    <a:pt x="18" y="19"/>
                    <a:pt x="18" y="19"/>
                  </a:cubicBezTo>
                  <a:cubicBezTo>
                    <a:pt x="25" y="5"/>
                    <a:pt x="39" y="0"/>
                    <a:pt x="51" y="0"/>
                  </a:cubicBezTo>
                  <a:cubicBezTo>
                    <a:pt x="72" y="0"/>
                    <a:pt x="82" y="9"/>
                    <a:pt x="86" y="21"/>
                  </a:cubicBezTo>
                  <a:cubicBezTo>
                    <a:pt x="89" y="21"/>
                    <a:pt x="89" y="21"/>
                    <a:pt x="89" y="21"/>
                  </a:cubicBezTo>
                  <a:cubicBezTo>
                    <a:pt x="95" y="7"/>
                    <a:pt x="112" y="0"/>
                    <a:pt x="125" y="0"/>
                  </a:cubicBezTo>
                  <a:cubicBezTo>
                    <a:pt x="149" y="0"/>
                    <a:pt x="165" y="11"/>
                    <a:pt x="165" y="37"/>
                  </a:cubicBezTo>
                  <a:cubicBezTo>
                    <a:pt x="165" y="104"/>
                    <a:pt x="165" y="104"/>
                    <a:pt x="165" y="104"/>
                  </a:cubicBezTo>
                  <a:cubicBezTo>
                    <a:pt x="149" y="104"/>
                    <a:pt x="149" y="104"/>
                    <a:pt x="149" y="104"/>
                  </a:cubicBezTo>
                  <a:cubicBezTo>
                    <a:pt x="149" y="38"/>
                    <a:pt x="149" y="38"/>
                    <a:pt x="149" y="38"/>
                  </a:cubicBezTo>
                  <a:cubicBezTo>
                    <a:pt x="149" y="23"/>
                    <a:pt x="137" y="14"/>
                    <a:pt x="121" y="14"/>
                  </a:cubicBezTo>
                  <a:cubicBezTo>
                    <a:pt x="110" y="14"/>
                    <a:pt x="91" y="24"/>
                    <a:pt x="91" y="39"/>
                  </a:cubicBezTo>
                  <a:cubicBezTo>
                    <a:pt x="91" y="104"/>
                    <a:pt x="91" y="104"/>
                    <a:pt x="91" y="104"/>
                  </a:cubicBezTo>
                  <a:cubicBezTo>
                    <a:pt x="75" y="104"/>
                    <a:pt x="75" y="104"/>
                    <a:pt x="75" y="104"/>
                  </a:cubicBezTo>
                  <a:lnTo>
                    <a:pt x="75" y="38"/>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3">
              <a:extLst>
                <a:ext uri="{FF2B5EF4-FFF2-40B4-BE49-F238E27FC236}">
                  <a16:creationId xmlns:a16="http://schemas.microsoft.com/office/drawing/2014/main" id="{84396F48-0514-4A32-A1FE-9E69551978B2}"/>
                </a:ext>
              </a:extLst>
            </p:cNvPr>
            <p:cNvSpPr>
              <a:spLocks noEditPoints="1"/>
            </p:cNvSpPr>
            <p:nvPr userDrawn="1"/>
          </p:nvSpPr>
          <p:spPr bwMode="auto">
            <a:xfrm>
              <a:off x="3687" y="2016"/>
              <a:ext cx="22" cy="193"/>
            </a:xfrm>
            <a:custGeom>
              <a:avLst/>
              <a:gdLst>
                <a:gd name="T0" fmla="*/ 0 w 22"/>
                <a:gd name="T1" fmla="*/ 27 h 193"/>
                <a:gd name="T2" fmla="*/ 0 w 22"/>
                <a:gd name="T3" fmla="*/ 0 h 193"/>
                <a:gd name="T4" fmla="*/ 22 w 22"/>
                <a:gd name="T5" fmla="*/ 0 h 193"/>
                <a:gd name="T6" fmla="*/ 22 w 22"/>
                <a:gd name="T7" fmla="*/ 27 h 193"/>
                <a:gd name="T8" fmla="*/ 0 w 22"/>
                <a:gd name="T9" fmla="*/ 27 h 193"/>
                <a:gd name="T10" fmla="*/ 0 w 22"/>
                <a:gd name="T11" fmla="*/ 193 h 193"/>
                <a:gd name="T12" fmla="*/ 0 w 22"/>
                <a:gd name="T13" fmla="*/ 60 h 193"/>
                <a:gd name="T14" fmla="*/ 22 w 22"/>
                <a:gd name="T15" fmla="*/ 60 h 193"/>
                <a:gd name="T16" fmla="*/ 22 w 22"/>
                <a:gd name="T17" fmla="*/ 193 h 193"/>
                <a:gd name="T18" fmla="*/ 0 w 22"/>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93">
                  <a:moveTo>
                    <a:pt x="0" y="27"/>
                  </a:moveTo>
                  <a:lnTo>
                    <a:pt x="0" y="0"/>
                  </a:lnTo>
                  <a:lnTo>
                    <a:pt x="22" y="0"/>
                  </a:lnTo>
                  <a:lnTo>
                    <a:pt x="22" y="27"/>
                  </a:lnTo>
                  <a:lnTo>
                    <a:pt x="0" y="27"/>
                  </a:lnTo>
                  <a:close/>
                  <a:moveTo>
                    <a:pt x="0" y="193"/>
                  </a:moveTo>
                  <a:lnTo>
                    <a:pt x="0" y="60"/>
                  </a:lnTo>
                  <a:lnTo>
                    <a:pt x="22" y="60"/>
                  </a:lnTo>
                  <a:lnTo>
                    <a:pt x="22"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4">
              <a:extLst>
                <a:ext uri="{FF2B5EF4-FFF2-40B4-BE49-F238E27FC236}">
                  <a16:creationId xmlns:a16="http://schemas.microsoft.com/office/drawing/2014/main" id="{D4077EAD-14BD-4823-B18B-DC1DC96BFD49}"/>
                </a:ext>
              </a:extLst>
            </p:cNvPr>
            <p:cNvSpPr>
              <a:spLocks/>
            </p:cNvSpPr>
            <p:nvPr userDrawn="1"/>
          </p:nvSpPr>
          <p:spPr bwMode="auto">
            <a:xfrm>
              <a:off x="3739"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5"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9"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5">
              <a:extLst>
                <a:ext uri="{FF2B5EF4-FFF2-40B4-BE49-F238E27FC236}">
                  <a16:creationId xmlns:a16="http://schemas.microsoft.com/office/drawing/2014/main" id="{DDBB3A31-6FB7-4938-9EA2-A16E517352DE}"/>
                </a:ext>
              </a:extLst>
            </p:cNvPr>
            <p:cNvSpPr>
              <a:spLocks noEditPoints="1"/>
            </p:cNvSpPr>
            <p:nvPr userDrawn="1"/>
          </p:nvSpPr>
          <p:spPr bwMode="auto">
            <a:xfrm>
              <a:off x="3857" y="2073"/>
              <a:ext cx="125" cy="140"/>
            </a:xfrm>
            <a:custGeom>
              <a:avLst/>
              <a:gdLst>
                <a:gd name="T0" fmla="*/ 16 w 97"/>
                <a:gd name="T1" fmla="*/ 55 h 108"/>
                <a:gd name="T2" fmla="*/ 16 w 97"/>
                <a:gd name="T3" fmla="*/ 56 h 108"/>
                <a:gd name="T4" fmla="*/ 19 w 97"/>
                <a:gd name="T5" fmla="*/ 72 h 108"/>
                <a:gd name="T6" fmla="*/ 55 w 97"/>
                <a:gd name="T7" fmla="*/ 94 h 108"/>
                <a:gd name="T8" fmla="*/ 89 w 97"/>
                <a:gd name="T9" fmla="*/ 82 h 108"/>
                <a:gd name="T10" fmla="*/ 92 w 97"/>
                <a:gd name="T11" fmla="*/ 82 h 108"/>
                <a:gd name="T12" fmla="*/ 92 w 97"/>
                <a:gd name="T13" fmla="*/ 95 h 108"/>
                <a:gd name="T14" fmla="*/ 55 w 97"/>
                <a:gd name="T15" fmla="*/ 108 h 108"/>
                <a:gd name="T16" fmla="*/ 0 w 97"/>
                <a:gd name="T17" fmla="*/ 53 h 108"/>
                <a:gd name="T18" fmla="*/ 49 w 97"/>
                <a:gd name="T19" fmla="*/ 0 h 108"/>
                <a:gd name="T20" fmla="*/ 97 w 97"/>
                <a:gd name="T21" fmla="*/ 55 h 108"/>
                <a:gd name="T22" fmla="*/ 16 w 97"/>
                <a:gd name="T23" fmla="*/ 55 h 108"/>
                <a:gd name="T24" fmla="*/ 17 w 97"/>
                <a:gd name="T25" fmla="*/ 42 h 108"/>
                <a:gd name="T26" fmla="*/ 80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7" y="94"/>
                    <a:pt x="55" y="94"/>
                  </a:cubicBezTo>
                  <a:cubicBezTo>
                    <a:pt x="65" y="94"/>
                    <a:pt x="78" y="90"/>
                    <a:pt x="89" y="82"/>
                  </a:cubicBezTo>
                  <a:cubicBezTo>
                    <a:pt x="92" y="82"/>
                    <a:pt x="92" y="82"/>
                    <a:pt x="92" y="82"/>
                  </a:cubicBezTo>
                  <a:cubicBezTo>
                    <a:pt x="92" y="95"/>
                    <a:pt x="92" y="95"/>
                    <a:pt x="92" y="95"/>
                  </a:cubicBezTo>
                  <a:cubicBezTo>
                    <a:pt x="82" y="105"/>
                    <a:pt x="66" y="108"/>
                    <a:pt x="55" y="108"/>
                  </a:cubicBezTo>
                  <a:cubicBezTo>
                    <a:pt x="20" y="108"/>
                    <a:pt x="0" y="90"/>
                    <a:pt x="0" y="53"/>
                  </a:cubicBezTo>
                  <a:cubicBezTo>
                    <a:pt x="0" y="24"/>
                    <a:pt x="18" y="0"/>
                    <a:pt x="49" y="0"/>
                  </a:cubicBezTo>
                  <a:cubicBezTo>
                    <a:pt x="84" y="0"/>
                    <a:pt x="96" y="24"/>
                    <a:pt x="97" y="55"/>
                  </a:cubicBezTo>
                  <a:lnTo>
                    <a:pt x="16" y="55"/>
                  </a:lnTo>
                  <a:close/>
                  <a:moveTo>
                    <a:pt x="17" y="42"/>
                  </a:moveTo>
                  <a:cubicBezTo>
                    <a:pt x="80" y="42"/>
                    <a:pt x="80" y="42"/>
                    <a:pt x="80" y="42"/>
                  </a:cubicBezTo>
                  <a:cubicBezTo>
                    <a:pt x="79"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6">
              <a:extLst>
                <a:ext uri="{FF2B5EF4-FFF2-40B4-BE49-F238E27FC236}">
                  <a16:creationId xmlns:a16="http://schemas.microsoft.com/office/drawing/2014/main" id="{1B5AE9A2-EBA9-4E1A-B644-8B2FBC91DA57}"/>
                </a:ext>
              </a:extLst>
            </p:cNvPr>
            <p:cNvSpPr>
              <a:spLocks/>
            </p:cNvSpPr>
            <p:nvPr userDrawn="1"/>
          </p:nvSpPr>
          <p:spPr bwMode="auto">
            <a:xfrm>
              <a:off x="4070" y="2017"/>
              <a:ext cx="146" cy="196"/>
            </a:xfrm>
            <a:custGeom>
              <a:avLst/>
              <a:gdLst>
                <a:gd name="T0" fmla="*/ 0 w 113"/>
                <a:gd name="T1" fmla="*/ 111 h 151"/>
                <a:gd name="T2" fmla="*/ 4 w 113"/>
                <a:gd name="T3" fmla="*/ 111 h 151"/>
                <a:gd name="T4" fmla="*/ 60 w 113"/>
                <a:gd name="T5" fmla="*/ 135 h 151"/>
                <a:gd name="T6" fmla="*/ 96 w 113"/>
                <a:gd name="T7" fmla="*/ 111 h 151"/>
                <a:gd name="T8" fmla="*/ 56 w 113"/>
                <a:gd name="T9" fmla="*/ 84 h 151"/>
                <a:gd name="T10" fmla="*/ 2 w 113"/>
                <a:gd name="T11" fmla="*/ 41 h 151"/>
                <a:gd name="T12" fmla="*/ 59 w 113"/>
                <a:gd name="T13" fmla="*/ 0 h 151"/>
                <a:gd name="T14" fmla="*/ 108 w 113"/>
                <a:gd name="T15" fmla="*/ 16 h 151"/>
                <a:gd name="T16" fmla="*/ 108 w 113"/>
                <a:gd name="T17" fmla="*/ 32 h 151"/>
                <a:gd name="T18" fmla="*/ 103 w 113"/>
                <a:gd name="T19" fmla="*/ 32 h 151"/>
                <a:gd name="T20" fmla="*/ 55 w 113"/>
                <a:gd name="T21" fmla="*/ 15 h 151"/>
                <a:gd name="T22" fmla="*/ 19 w 113"/>
                <a:gd name="T23" fmla="*/ 41 h 151"/>
                <a:gd name="T24" fmla="*/ 58 w 113"/>
                <a:gd name="T25" fmla="*/ 68 h 151"/>
                <a:gd name="T26" fmla="*/ 113 w 113"/>
                <a:gd name="T27" fmla="*/ 111 h 151"/>
                <a:gd name="T28" fmla="*/ 60 w 113"/>
                <a:gd name="T29" fmla="*/ 151 h 151"/>
                <a:gd name="T30" fmla="*/ 0 w 113"/>
                <a:gd name="T31" fmla="*/ 131 h 151"/>
                <a:gd name="T32" fmla="*/ 0 w 113"/>
                <a:gd name="T33" fmla="*/ 11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51">
                  <a:moveTo>
                    <a:pt x="0" y="111"/>
                  </a:moveTo>
                  <a:cubicBezTo>
                    <a:pt x="4" y="111"/>
                    <a:pt x="4" y="111"/>
                    <a:pt x="4" y="111"/>
                  </a:cubicBezTo>
                  <a:cubicBezTo>
                    <a:pt x="18" y="125"/>
                    <a:pt x="41" y="135"/>
                    <a:pt x="60" y="135"/>
                  </a:cubicBezTo>
                  <a:cubicBezTo>
                    <a:pt x="84" y="135"/>
                    <a:pt x="96" y="122"/>
                    <a:pt x="96" y="111"/>
                  </a:cubicBezTo>
                  <a:cubicBezTo>
                    <a:pt x="96" y="93"/>
                    <a:pt x="76" y="88"/>
                    <a:pt x="56" y="84"/>
                  </a:cubicBezTo>
                  <a:cubicBezTo>
                    <a:pt x="31" y="78"/>
                    <a:pt x="2" y="72"/>
                    <a:pt x="2" y="41"/>
                  </a:cubicBezTo>
                  <a:cubicBezTo>
                    <a:pt x="2" y="18"/>
                    <a:pt x="23" y="0"/>
                    <a:pt x="59" y="0"/>
                  </a:cubicBezTo>
                  <a:cubicBezTo>
                    <a:pt x="80" y="0"/>
                    <a:pt x="99" y="8"/>
                    <a:pt x="108" y="16"/>
                  </a:cubicBezTo>
                  <a:cubicBezTo>
                    <a:pt x="108" y="32"/>
                    <a:pt x="108" y="32"/>
                    <a:pt x="108" y="32"/>
                  </a:cubicBezTo>
                  <a:cubicBezTo>
                    <a:pt x="103" y="32"/>
                    <a:pt x="103" y="32"/>
                    <a:pt x="103" y="32"/>
                  </a:cubicBezTo>
                  <a:cubicBezTo>
                    <a:pt x="93" y="23"/>
                    <a:pt x="76" y="15"/>
                    <a:pt x="55" y="15"/>
                  </a:cubicBezTo>
                  <a:cubicBezTo>
                    <a:pt x="33" y="15"/>
                    <a:pt x="19" y="27"/>
                    <a:pt x="19" y="41"/>
                  </a:cubicBezTo>
                  <a:cubicBezTo>
                    <a:pt x="19" y="58"/>
                    <a:pt x="39" y="63"/>
                    <a:pt x="58" y="68"/>
                  </a:cubicBezTo>
                  <a:cubicBezTo>
                    <a:pt x="83" y="74"/>
                    <a:pt x="113" y="79"/>
                    <a:pt x="113" y="111"/>
                  </a:cubicBezTo>
                  <a:cubicBezTo>
                    <a:pt x="113" y="133"/>
                    <a:pt x="94" y="151"/>
                    <a:pt x="60" y="151"/>
                  </a:cubicBezTo>
                  <a:cubicBezTo>
                    <a:pt x="36" y="151"/>
                    <a:pt x="18" y="145"/>
                    <a:pt x="0" y="131"/>
                  </a:cubicBezTo>
                  <a:lnTo>
                    <a:pt x="0" y="11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7">
              <a:extLst>
                <a:ext uri="{FF2B5EF4-FFF2-40B4-BE49-F238E27FC236}">
                  <a16:creationId xmlns:a16="http://schemas.microsoft.com/office/drawing/2014/main" id="{1FF5BE4D-0F07-465D-A3AA-91AF2EC808C3}"/>
                </a:ext>
              </a:extLst>
            </p:cNvPr>
            <p:cNvSpPr>
              <a:spLocks noEditPoints="1"/>
            </p:cNvSpPr>
            <p:nvPr userDrawn="1"/>
          </p:nvSpPr>
          <p:spPr bwMode="auto">
            <a:xfrm>
              <a:off x="4243" y="2016"/>
              <a:ext cx="20" cy="193"/>
            </a:xfrm>
            <a:custGeom>
              <a:avLst/>
              <a:gdLst>
                <a:gd name="T0" fmla="*/ 0 w 20"/>
                <a:gd name="T1" fmla="*/ 27 h 193"/>
                <a:gd name="T2" fmla="*/ 0 w 20"/>
                <a:gd name="T3" fmla="*/ 0 h 193"/>
                <a:gd name="T4" fmla="*/ 20 w 20"/>
                <a:gd name="T5" fmla="*/ 0 h 193"/>
                <a:gd name="T6" fmla="*/ 20 w 20"/>
                <a:gd name="T7" fmla="*/ 27 h 193"/>
                <a:gd name="T8" fmla="*/ 0 w 20"/>
                <a:gd name="T9" fmla="*/ 27 h 193"/>
                <a:gd name="T10" fmla="*/ 0 w 20"/>
                <a:gd name="T11" fmla="*/ 193 h 193"/>
                <a:gd name="T12" fmla="*/ 0 w 20"/>
                <a:gd name="T13" fmla="*/ 60 h 193"/>
                <a:gd name="T14" fmla="*/ 20 w 20"/>
                <a:gd name="T15" fmla="*/ 60 h 193"/>
                <a:gd name="T16" fmla="*/ 20 w 20"/>
                <a:gd name="T17" fmla="*/ 193 h 193"/>
                <a:gd name="T18" fmla="*/ 0 w 20"/>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3">
                  <a:moveTo>
                    <a:pt x="0" y="27"/>
                  </a:moveTo>
                  <a:lnTo>
                    <a:pt x="0" y="0"/>
                  </a:lnTo>
                  <a:lnTo>
                    <a:pt x="20" y="0"/>
                  </a:lnTo>
                  <a:lnTo>
                    <a:pt x="20" y="27"/>
                  </a:lnTo>
                  <a:lnTo>
                    <a:pt x="0" y="27"/>
                  </a:lnTo>
                  <a:close/>
                  <a:moveTo>
                    <a:pt x="0" y="193"/>
                  </a:moveTo>
                  <a:lnTo>
                    <a:pt x="0" y="60"/>
                  </a:lnTo>
                  <a:lnTo>
                    <a:pt x="20" y="60"/>
                  </a:lnTo>
                  <a:lnTo>
                    <a:pt x="20"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8">
              <a:extLst>
                <a:ext uri="{FF2B5EF4-FFF2-40B4-BE49-F238E27FC236}">
                  <a16:creationId xmlns:a16="http://schemas.microsoft.com/office/drawing/2014/main" id="{423C03F2-C3C0-4FB6-AC19-FE54388C9FAA}"/>
                </a:ext>
              </a:extLst>
            </p:cNvPr>
            <p:cNvSpPr>
              <a:spLocks/>
            </p:cNvSpPr>
            <p:nvPr userDrawn="1"/>
          </p:nvSpPr>
          <p:spPr bwMode="auto">
            <a:xfrm>
              <a:off x="4301" y="2013"/>
              <a:ext cx="116" cy="196"/>
            </a:xfrm>
            <a:custGeom>
              <a:avLst/>
              <a:gdLst>
                <a:gd name="T0" fmla="*/ 74 w 90"/>
                <a:gd name="T1" fmla="*/ 87 h 151"/>
                <a:gd name="T2" fmla="*/ 46 w 90"/>
                <a:gd name="T3" fmla="*/ 61 h 151"/>
                <a:gd name="T4" fmla="*/ 16 w 90"/>
                <a:gd name="T5" fmla="*/ 85 h 151"/>
                <a:gd name="T6" fmla="*/ 16 w 90"/>
                <a:gd name="T7" fmla="*/ 151 h 151"/>
                <a:gd name="T8" fmla="*/ 0 w 90"/>
                <a:gd name="T9" fmla="*/ 151 h 151"/>
                <a:gd name="T10" fmla="*/ 0 w 90"/>
                <a:gd name="T11" fmla="*/ 0 h 151"/>
                <a:gd name="T12" fmla="*/ 16 w 90"/>
                <a:gd name="T13" fmla="*/ 0 h 151"/>
                <a:gd name="T14" fmla="*/ 16 w 90"/>
                <a:gd name="T15" fmla="*/ 66 h 151"/>
                <a:gd name="T16" fmla="*/ 18 w 90"/>
                <a:gd name="T17" fmla="*/ 66 h 151"/>
                <a:gd name="T18" fmla="*/ 51 w 90"/>
                <a:gd name="T19" fmla="*/ 47 h 151"/>
                <a:gd name="T20" fmla="*/ 90 w 90"/>
                <a:gd name="T21" fmla="*/ 85 h 151"/>
                <a:gd name="T22" fmla="*/ 90 w 90"/>
                <a:gd name="T23" fmla="*/ 151 h 151"/>
                <a:gd name="T24" fmla="*/ 74 w 90"/>
                <a:gd name="T25" fmla="*/ 151 h 151"/>
                <a:gd name="T26" fmla="*/ 74 w 90"/>
                <a:gd name="T27"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51">
                  <a:moveTo>
                    <a:pt x="74" y="87"/>
                  </a:moveTo>
                  <a:cubicBezTo>
                    <a:pt x="74" y="70"/>
                    <a:pt x="62" y="61"/>
                    <a:pt x="46" y="61"/>
                  </a:cubicBezTo>
                  <a:cubicBezTo>
                    <a:pt x="34" y="61"/>
                    <a:pt x="17" y="70"/>
                    <a:pt x="16" y="85"/>
                  </a:cubicBezTo>
                  <a:cubicBezTo>
                    <a:pt x="16" y="151"/>
                    <a:pt x="16" y="151"/>
                    <a:pt x="16" y="151"/>
                  </a:cubicBezTo>
                  <a:cubicBezTo>
                    <a:pt x="0" y="151"/>
                    <a:pt x="0" y="151"/>
                    <a:pt x="0" y="151"/>
                  </a:cubicBezTo>
                  <a:cubicBezTo>
                    <a:pt x="0" y="0"/>
                    <a:pt x="0" y="0"/>
                    <a:pt x="0" y="0"/>
                  </a:cubicBezTo>
                  <a:cubicBezTo>
                    <a:pt x="16" y="0"/>
                    <a:pt x="16" y="0"/>
                    <a:pt x="16" y="0"/>
                  </a:cubicBezTo>
                  <a:cubicBezTo>
                    <a:pt x="16" y="66"/>
                    <a:pt x="16" y="66"/>
                    <a:pt x="16" y="66"/>
                  </a:cubicBezTo>
                  <a:cubicBezTo>
                    <a:pt x="18" y="66"/>
                    <a:pt x="18" y="66"/>
                    <a:pt x="18" y="66"/>
                  </a:cubicBezTo>
                  <a:cubicBezTo>
                    <a:pt x="24" y="52"/>
                    <a:pt x="37" y="47"/>
                    <a:pt x="51" y="47"/>
                  </a:cubicBezTo>
                  <a:cubicBezTo>
                    <a:pt x="74" y="47"/>
                    <a:pt x="90" y="58"/>
                    <a:pt x="90" y="85"/>
                  </a:cubicBezTo>
                  <a:cubicBezTo>
                    <a:pt x="90" y="151"/>
                    <a:pt x="90" y="151"/>
                    <a:pt x="90" y="151"/>
                  </a:cubicBezTo>
                  <a:cubicBezTo>
                    <a:pt x="74" y="151"/>
                    <a:pt x="74" y="151"/>
                    <a:pt x="74" y="151"/>
                  </a:cubicBezTo>
                  <a:lnTo>
                    <a:pt x="74" y="87"/>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9">
              <a:extLst>
                <a:ext uri="{FF2B5EF4-FFF2-40B4-BE49-F238E27FC236}">
                  <a16:creationId xmlns:a16="http://schemas.microsoft.com/office/drawing/2014/main" id="{3253D38A-189B-46F7-9BCB-BE0F824AF4CC}"/>
                </a:ext>
              </a:extLst>
            </p:cNvPr>
            <p:cNvSpPr>
              <a:spLocks/>
            </p:cNvSpPr>
            <p:nvPr userDrawn="1"/>
          </p:nvSpPr>
          <p:spPr bwMode="auto">
            <a:xfrm>
              <a:off x="4433"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0">
              <a:extLst>
                <a:ext uri="{FF2B5EF4-FFF2-40B4-BE49-F238E27FC236}">
                  <a16:creationId xmlns:a16="http://schemas.microsoft.com/office/drawing/2014/main" id="{7B14B1A4-0703-4831-99E4-E781220BA364}"/>
                </a:ext>
              </a:extLst>
            </p:cNvPr>
            <p:cNvSpPr>
              <a:spLocks noEditPoints="1"/>
            </p:cNvSpPr>
            <p:nvPr userDrawn="1"/>
          </p:nvSpPr>
          <p:spPr bwMode="auto">
            <a:xfrm>
              <a:off x="4527" y="2073"/>
              <a:ext cx="114" cy="140"/>
            </a:xfrm>
            <a:custGeom>
              <a:avLst/>
              <a:gdLst>
                <a:gd name="T0" fmla="*/ 72 w 88"/>
                <a:gd name="T1" fmla="*/ 93 h 108"/>
                <a:gd name="T2" fmla="*/ 69 w 88"/>
                <a:gd name="T3" fmla="*/ 93 h 108"/>
                <a:gd name="T4" fmla="*/ 35 w 88"/>
                <a:gd name="T5" fmla="*/ 108 h 108"/>
                <a:gd name="T6" fmla="*/ 0 w 88"/>
                <a:gd name="T7" fmla="*/ 77 h 108"/>
                <a:gd name="T8" fmla="*/ 40 w 88"/>
                <a:gd name="T9" fmla="*/ 42 h 108"/>
                <a:gd name="T10" fmla="*/ 69 w 88"/>
                <a:gd name="T11" fmla="*/ 37 h 108"/>
                <a:gd name="T12" fmla="*/ 71 w 88"/>
                <a:gd name="T13" fmla="*/ 34 h 108"/>
                <a:gd name="T14" fmla="*/ 44 w 88"/>
                <a:gd name="T15" fmla="*/ 14 h 108"/>
                <a:gd name="T16" fmla="*/ 10 w 88"/>
                <a:gd name="T17" fmla="*/ 28 h 108"/>
                <a:gd name="T18" fmla="*/ 7 w 88"/>
                <a:gd name="T19" fmla="*/ 28 h 108"/>
                <a:gd name="T20" fmla="*/ 7 w 88"/>
                <a:gd name="T21" fmla="*/ 13 h 108"/>
                <a:gd name="T22" fmla="*/ 44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6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0" y="103"/>
                    <a:pt x="49" y="108"/>
                    <a:pt x="35" y="108"/>
                  </a:cubicBezTo>
                  <a:cubicBezTo>
                    <a:pt x="15" y="108"/>
                    <a:pt x="0" y="95"/>
                    <a:pt x="0" y="77"/>
                  </a:cubicBezTo>
                  <a:cubicBezTo>
                    <a:pt x="0" y="56"/>
                    <a:pt x="16" y="47"/>
                    <a:pt x="40" y="42"/>
                  </a:cubicBezTo>
                  <a:cubicBezTo>
                    <a:pt x="47" y="40"/>
                    <a:pt x="62" y="38"/>
                    <a:pt x="69" y="37"/>
                  </a:cubicBezTo>
                  <a:cubicBezTo>
                    <a:pt x="71" y="34"/>
                    <a:pt x="71" y="34"/>
                    <a:pt x="71" y="34"/>
                  </a:cubicBezTo>
                  <a:cubicBezTo>
                    <a:pt x="68" y="23"/>
                    <a:pt x="58" y="14"/>
                    <a:pt x="44" y="14"/>
                  </a:cubicBezTo>
                  <a:cubicBezTo>
                    <a:pt x="29" y="14"/>
                    <a:pt x="20" y="19"/>
                    <a:pt x="10" y="28"/>
                  </a:cubicBezTo>
                  <a:cubicBezTo>
                    <a:pt x="7" y="28"/>
                    <a:pt x="7" y="28"/>
                    <a:pt x="7" y="28"/>
                  </a:cubicBezTo>
                  <a:cubicBezTo>
                    <a:pt x="7" y="13"/>
                    <a:pt x="7" y="13"/>
                    <a:pt x="7" y="13"/>
                  </a:cubicBezTo>
                  <a:cubicBezTo>
                    <a:pt x="16" y="6"/>
                    <a:pt x="28" y="0"/>
                    <a:pt x="44"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6" y="65"/>
                    <a:pt x="16" y="77"/>
                  </a:cubicBezTo>
                  <a:cubicBezTo>
                    <a:pt x="16"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1">
              <a:extLst>
                <a:ext uri="{FF2B5EF4-FFF2-40B4-BE49-F238E27FC236}">
                  <a16:creationId xmlns:a16="http://schemas.microsoft.com/office/drawing/2014/main" id="{7A82ECF9-3706-46B3-B138-A2AB82F9BDE5}"/>
                </a:ext>
              </a:extLst>
            </p:cNvPr>
            <p:cNvSpPr>
              <a:spLocks/>
            </p:cNvSpPr>
            <p:nvPr userDrawn="1"/>
          </p:nvSpPr>
          <p:spPr bwMode="auto">
            <a:xfrm>
              <a:off x="4670" y="2073"/>
              <a:ext cx="102" cy="140"/>
            </a:xfrm>
            <a:custGeom>
              <a:avLst/>
              <a:gdLst>
                <a:gd name="T0" fmla="*/ 0 w 79"/>
                <a:gd name="T1" fmla="*/ 80 h 108"/>
                <a:gd name="T2" fmla="*/ 5 w 79"/>
                <a:gd name="T3" fmla="*/ 80 h 108"/>
                <a:gd name="T4" fmla="*/ 39 w 79"/>
                <a:gd name="T5" fmla="*/ 95 h 108"/>
                <a:gd name="T6" fmla="*/ 64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9" y="95"/>
                  </a:cubicBezTo>
                  <a:cubicBezTo>
                    <a:pt x="55" y="95"/>
                    <a:pt x="64" y="90"/>
                    <a:pt x="64" y="79"/>
                  </a:cubicBezTo>
                  <a:cubicBezTo>
                    <a:pt x="64" y="58"/>
                    <a:pt x="0" y="64"/>
                    <a:pt x="0" y="29"/>
                  </a:cubicBezTo>
                  <a:cubicBezTo>
                    <a:pt x="0" y="12"/>
                    <a:pt x="14" y="0"/>
                    <a:pt x="41" y="0"/>
                  </a:cubicBezTo>
                  <a:cubicBezTo>
                    <a:pt x="57" y="0"/>
                    <a:pt x="68" y="5"/>
                    <a:pt x="74" y="9"/>
                  </a:cubicBezTo>
                  <a:cubicBezTo>
                    <a:pt x="74" y="25"/>
                    <a:pt x="74" y="25"/>
                    <a:pt x="74" y="25"/>
                  </a:cubicBezTo>
                  <a:cubicBezTo>
                    <a:pt x="69" y="25"/>
                    <a:pt x="69" y="25"/>
                    <a:pt x="69" y="25"/>
                  </a:cubicBezTo>
                  <a:cubicBezTo>
                    <a:pt x="66"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2">
              <a:extLst>
                <a:ext uri="{FF2B5EF4-FFF2-40B4-BE49-F238E27FC236}">
                  <a16:creationId xmlns:a16="http://schemas.microsoft.com/office/drawing/2014/main" id="{D9973AF7-733E-4946-8076-27D2E307A82B}"/>
                </a:ext>
              </a:extLst>
            </p:cNvPr>
            <p:cNvSpPr>
              <a:spLocks/>
            </p:cNvSpPr>
            <p:nvPr userDrawn="1"/>
          </p:nvSpPr>
          <p:spPr bwMode="auto">
            <a:xfrm>
              <a:off x="4799" y="2076"/>
              <a:ext cx="119"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6 w 92"/>
                <a:gd name="T13" fmla="*/ 103 h 104"/>
                <a:gd name="T14" fmla="*/ 76 w 92"/>
                <a:gd name="T15" fmla="*/ 85 h 104"/>
                <a:gd name="T16" fmla="*/ 74 w 92"/>
                <a:gd name="T17" fmla="*/ 85 h 104"/>
                <a:gd name="T18" fmla="*/ 39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6" y="103"/>
                    <a:pt x="76" y="103"/>
                    <a:pt x="76" y="103"/>
                  </a:cubicBezTo>
                  <a:cubicBezTo>
                    <a:pt x="76" y="85"/>
                    <a:pt x="76" y="85"/>
                    <a:pt x="76" y="85"/>
                  </a:cubicBezTo>
                  <a:cubicBezTo>
                    <a:pt x="74" y="85"/>
                    <a:pt x="74" y="85"/>
                    <a:pt x="74" y="85"/>
                  </a:cubicBezTo>
                  <a:cubicBezTo>
                    <a:pt x="67" y="99"/>
                    <a:pt x="53" y="104"/>
                    <a:pt x="39"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3">
              <a:extLst>
                <a:ext uri="{FF2B5EF4-FFF2-40B4-BE49-F238E27FC236}">
                  <a16:creationId xmlns:a16="http://schemas.microsoft.com/office/drawing/2014/main" id="{49C90923-4DD6-4EB4-B633-E6E41D2F9915}"/>
                </a:ext>
              </a:extLst>
            </p:cNvPr>
            <p:cNvSpPr>
              <a:spLocks/>
            </p:cNvSpPr>
            <p:nvPr userDrawn="1"/>
          </p:nvSpPr>
          <p:spPr bwMode="auto">
            <a:xfrm>
              <a:off x="493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4">
              <a:extLst>
                <a:ext uri="{FF2B5EF4-FFF2-40B4-BE49-F238E27FC236}">
                  <a16:creationId xmlns:a16="http://schemas.microsoft.com/office/drawing/2014/main" id="{BF1A42C1-17C0-4F44-B2D5-AE68D7993D41}"/>
                </a:ext>
              </a:extLst>
            </p:cNvPr>
            <p:cNvSpPr>
              <a:spLocks/>
            </p:cNvSpPr>
            <p:nvPr userDrawn="1"/>
          </p:nvSpPr>
          <p:spPr bwMode="auto">
            <a:xfrm>
              <a:off x="5038"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9"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8" y="99"/>
                    <a:pt x="54" y="104"/>
                    <a:pt x="40" y="104"/>
                  </a:cubicBezTo>
                  <a:cubicBezTo>
                    <a:pt x="17"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5">
              <a:extLst>
                <a:ext uri="{FF2B5EF4-FFF2-40B4-BE49-F238E27FC236}">
                  <a16:creationId xmlns:a16="http://schemas.microsoft.com/office/drawing/2014/main" id="{F4CB5AAA-115D-4B3C-A42E-14C34A573520}"/>
                </a:ext>
              </a:extLst>
            </p:cNvPr>
            <p:cNvSpPr>
              <a:spLocks/>
            </p:cNvSpPr>
            <p:nvPr userDrawn="1"/>
          </p:nvSpPr>
          <p:spPr bwMode="auto">
            <a:xfrm>
              <a:off x="5186" y="2073"/>
              <a:ext cx="103" cy="140"/>
            </a:xfrm>
            <a:custGeom>
              <a:avLst/>
              <a:gdLst>
                <a:gd name="T0" fmla="*/ 0 w 80"/>
                <a:gd name="T1" fmla="*/ 80 h 108"/>
                <a:gd name="T2" fmla="*/ 6 w 80"/>
                <a:gd name="T3" fmla="*/ 80 h 108"/>
                <a:gd name="T4" fmla="*/ 39 w 80"/>
                <a:gd name="T5" fmla="*/ 95 h 108"/>
                <a:gd name="T6" fmla="*/ 64 w 80"/>
                <a:gd name="T7" fmla="*/ 79 h 108"/>
                <a:gd name="T8" fmla="*/ 1 w 80"/>
                <a:gd name="T9" fmla="*/ 29 h 108"/>
                <a:gd name="T10" fmla="*/ 41 w 80"/>
                <a:gd name="T11" fmla="*/ 0 h 108"/>
                <a:gd name="T12" fmla="*/ 74 w 80"/>
                <a:gd name="T13" fmla="*/ 9 h 108"/>
                <a:gd name="T14" fmla="*/ 74 w 80"/>
                <a:gd name="T15" fmla="*/ 25 h 108"/>
                <a:gd name="T16" fmla="*/ 70 w 80"/>
                <a:gd name="T17" fmla="*/ 25 h 108"/>
                <a:gd name="T18" fmla="*/ 41 w 80"/>
                <a:gd name="T19" fmla="*/ 13 h 108"/>
                <a:gd name="T20" fmla="*/ 16 w 80"/>
                <a:gd name="T21" fmla="*/ 27 h 108"/>
                <a:gd name="T22" fmla="*/ 80 w 80"/>
                <a:gd name="T23" fmla="*/ 78 h 108"/>
                <a:gd name="T24" fmla="*/ 39 w 80"/>
                <a:gd name="T25" fmla="*/ 108 h 108"/>
                <a:gd name="T26" fmla="*/ 0 w 80"/>
                <a:gd name="T27" fmla="*/ 96 h 108"/>
                <a:gd name="T28" fmla="*/ 0 w 80"/>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8">
                  <a:moveTo>
                    <a:pt x="0" y="80"/>
                  </a:moveTo>
                  <a:cubicBezTo>
                    <a:pt x="6" y="80"/>
                    <a:pt x="6" y="80"/>
                    <a:pt x="6" y="80"/>
                  </a:cubicBezTo>
                  <a:cubicBezTo>
                    <a:pt x="11" y="88"/>
                    <a:pt x="26" y="95"/>
                    <a:pt x="39" y="95"/>
                  </a:cubicBezTo>
                  <a:cubicBezTo>
                    <a:pt x="55" y="95"/>
                    <a:pt x="64" y="90"/>
                    <a:pt x="64" y="79"/>
                  </a:cubicBezTo>
                  <a:cubicBezTo>
                    <a:pt x="64" y="58"/>
                    <a:pt x="1" y="64"/>
                    <a:pt x="1" y="29"/>
                  </a:cubicBezTo>
                  <a:cubicBezTo>
                    <a:pt x="1" y="12"/>
                    <a:pt x="14" y="0"/>
                    <a:pt x="41" y="0"/>
                  </a:cubicBezTo>
                  <a:cubicBezTo>
                    <a:pt x="57" y="0"/>
                    <a:pt x="68" y="5"/>
                    <a:pt x="74" y="9"/>
                  </a:cubicBezTo>
                  <a:cubicBezTo>
                    <a:pt x="74" y="25"/>
                    <a:pt x="74" y="25"/>
                    <a:pt x="74" y="25"/>
                  </a:cubicBezTo>
                  <a:cubicBezTo>
                    <a:pt x="70" y="25"/>
                    <a:pt x="70" y="25"/>
                    <a:pt x="70" y="25"/>
                  </a:cubicBezTo>
                  <a:cubicBezTo>
                    <a:pt x="66" y="21"/>
                    <a:pt x="56" y="13"/>
                    <a:pt x="41" y="13"/>
                  </a:cubicBezTo>
                  <a:cubicBezTo>
                    <a:pt x="24" y="13"/>
                    <a:pt x="16" y="19"/>
                    <a:pt x="16" y="27"/>
                  </a:cubicBezTo>
                  <a:cubicBezTo>
                    <a:pt x="16" y="52"/>
                    <a:pt x="80" y="42"/>
                    <a:pt x="80" y="78"/>
                  </a:cubicBezTo>
                  <a:cubicBezTo>
                    <a:pt x="80" y="96"/>
                    <a:pt x="68" y="108"/>
                    <a:pt x="39"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6">
              <a:extLst>
                <a:ext uri="{FF2B5EF4-FFF2-40B4-BE49-F238E27FC236}">
                  <a16:creationId xmlns:a16="http://schemas.microsoft.com/office/drawing/2014/main" id="{1310240C-19C4-4FC8-94BB-5DEA12A407ED}"/>
                </a:ext>
              </a:extLst>
            </p:cNvPr>
            <p:cNvSpPr>
              <a:spLocks noEditPoints="1"/>
            </p:cNvSpPr>
            <p:nvPr userDrawn="1"/>
          </p:nvSpPr>
          <p:spPr bwMode="auto">
            <a:xfrm>
              <a:off x="1" y="2017"/>
              <a:ext cx="938" cy="292"/>
            </a:xfrm>
            <a:custGeom>
              <a:avLst/>
              <a:gdLst>
                <a:gd name="T0" fmla="*/ 638 w 728"/>
                <a:gd name="T1" fmla="*/ 215 h 225"/>
                <a:gd name="T2" fmla="*/ 636 w 728"/>
                <a:gd name="T3" fmla="*/ 192 h 225"/>
                <a:gd name="T4" fmla="*/ 148 w 728"/>
                <a:gd name="T5" fmla="*/ 120 h 225"/>
                <a:gd name="T6" fmla="*/ 213 w 728"/>
                <a:gd name="T7" fmla="*/ 119 h 225"/>
                <a:gd name="T8" fmla="*/ 202 w 728"/>
                <a:gd name="T9" fmla="*/ 105 h 225"/>
                <a:gd name="T10" fmla="*/ 180 w 728"/>
                <a:gd name="T11" fmla="*/ 127 h 225"/>
                <a:gd name="T12" fmla="*/ 194 w 728"/>
                <a:gd name="T13" fmla="*/ 138 h 225"/>
                <a:gd name="T14" fmla="*/ 648 w 728"/>
                <a:gd name="T15" fmla="*/ 204 h 225"/>
                <a:gd name="T16" fmla="*/ 584 w 728"/>
                <a:gd name="T17" fmla="*/ 200 h 225"/>
                <a:gd name="T18" fmla="*/ 580 w 728"/>
                <a:gd name="T19" fmla="*/ 215 h 225"/>
                <a:gd name="T20" fmla="*/ 13 w 728"/>
                <a:gd name="T21" fmla="*/ 185 h 225"/>
                <a:gd name="T22" fmla="*/ 41 w 728"/>
                <a:gd name="T23" fmla="*/ 108 h 225"/>
                <a:gd name="T24" fmla="*/ 32 w 728"/>
                <a:gd name="T25" fmla="*/ 127 h 225"/>
                <a:gd name="T26" fmla="*/ 56 w 728"/>
                <a:gd name="T27" fmla="*/ 73 h 225"/>
                <a:gd name="T28" fmla="*/ 27 w 728"/>
                <a:gd name="T29" fmla="*/ 91 h 225"/>
                <a:gd name="T30" fmla="*/ 674 w 728"/>
                <a:gd name="T31" fmla="*/ 0 h 225"/>
                <a:gd name="T32" fmla="*/ 675 w 728"/>
                <a:gd name="T33" fmla="*/ 150 h 225"/>
                <a:gd name="T34" fmla="*/ 724 w 728"/>
                <a:gd name="T35" fmla="*/ 200 h 225"/>
                <a:gd name="T36" fmla="*/ 728 w 728"/>
                <a:gd name="T37" fmla="*/ 201 h 225"/>
                <a:gd name="T38" fmla="*/ 724 w 728"/>
                <a:gd name="T39" fmla="*/ 208 h 225"/>
                <a:gd name="T40" fmla="*/ 183 w 728"/>
                <a:gd name="T41" fmla="*/ 85 h 225"/>
                <a:gd name="T42" fmla="*/ 169 w 728"/>
                <a:gd name="T43" fmla="*/ 75 h 225"/>
                <a:gd name="T44" fmla="*/ 677 w 728"/>
                <a:gd name="T45" fmla="*/ 215 h 225"/>
                <a:gd name="T46" fmla="*/ 501 w 728"/>
                <a:gd name="T47" fmla="*/ 196 h 225"/>
                <a:gd name="T48" fmla="*/ 509 w 728"/>
                <a:gd name="T49" fmla="*/ 195 h 225"/>
                <a:gd name="T50" fmla="*/ 513 w 728"/>
                <a:gd name="T51" fmla="*/ 215 h 225"/>
                <a:gd name="T52" fmla="*/ 606 w 728"/>
                <a:gd name="T53" fmla="*/ 147 h 225"/>
                <a:gd name="T54" fmla="*/ 540 w 728"/>
                <a:gd name="T55" fmla="*/ 23 h 225"/>
                <a:gd name="T56" fmla="*/ 469 w 728"/>
                <a:gd name="T57" fmla="*/ 225 h 225"/>
                <a:gd name="T58" fmla="*/ 473 w 728"/>
                <a:gd name="T59" fmla="*/ 208 h 225"/>
                <a:gd name="T60" fmla="*/ 513 w 728"/>
                <a:gd name="T61" fmla="*/ 181 h 225"/>
                <a:gd name="T62" fmla="*/ 564 w 728"/>
                <a:gd name="T63" fmla="*/ 210 h 225"/>
                <a:gd name="T64" fmla="*/ 548 w 728"/>
                <a:gd name="T65" fmla="*/ 201 h 225"/>
                <a:gd name="T66" fmla="*/ 523 w 728"/>
                <a:gd name="T67" fmla="*/ 198 h 225"/>
                <a:gd name="T68" fmla="*/ 526 w 728"/>
                <a:gd name="T69" fmla="*/ 198 h 225"/>
                <a:gd name="T70" fmla="*/ 363 w 728"/>
                <a:gd name="T71" fmla="*/ 197 h 225"/>
                <a:gd name="T72" fmla="*/ 456 w 728"/>
                <a:gd name="T73" fmla="*/ 192 h 225"/>
                <a:gd name="T74" fmla="*/ 462 w 728"/>
                <a:gd name="T75" fmla="*/ 192 h 225"/>
                <a:gd name="T76" fmla="*/ 101 w 728"/>
                <a:gd name="T77" fmla="*/ 131 h 225"/>
                <a:gd name="T78" fmla="*/ 209 w 728"/>
                <a:gd name="T79" fmla="*/ 222 h 225"/>
                <a:gd name="T80" fmla="*/ 227 w 728"/>
                <a:gd name="T81" fmla="*/ 46 h 225"/>
                <a:gd name="T82" fmla="*/ 217 w 728"/>
                <a:gd name="T83" fmla="*/ 60 h 225"/>
                <a:gd name="T84" fmla="*/ 204 w 728"/>
                <a:gd name="T85" fmla="*/ 33 h 225"/>
                <a:gd name="T86" fmla="*/ 158 w 728"/>
                <a:gd name="T87" fmla="*/ 77 h 225"/>
                <a:gd name="T88" fmla="*/ 136 w 728"/>
                <a:gd name="T89" fmla="*/ 71 h 225"/>
                <a:gd name="T90" fmla="*/ 134 w 728"/>
                <a:gd name="T91" fmla="*/ 167 h 225"/>
                <a:gd name="T92" fmla="*/ 146 w 728"/>
                <a:gd name="T93" fmla="*/ 152 h 225"/>
                <a:gd name="T94" fmla="*/ 107 w 728"/>
                <a:gd name="T95" fmla="*/ 85 h 225"/>
                <a:gd name="T96" fmla="*/ 152 w 728"/>
                <a:gd name="T97" fmla="*/ 130 h 225"/>
                <a:gd name="T98" fmla="*/ 158 w 728"/>
                <a:gd name="T99" fmla="*/ 178 h 225"/>
                <a:gd name="T100" fmla="*/ 242 w 728"/>
                <a:gd name="T101" fmla="*/ 156 h 225"/>
                <a:gd name="T102" fmla="*/ 229 w 728"/>
                <a:gd name="T103" fmla="*/ 141 h 225"/>
                <a:gd name="T104" fmla="*/ 255 w 728"/>
                <a:gd name="T105" fmla="*/ 125 h 225"/>
                <a:gd name="T106" fmla="*/ 209 w 728"/>
                <a:gd name="T107" fmla="*/ 84 h 225"/>
                <a:gd name="T108" fmla="*/ 376 w 728"/>
                <a:gd name="T109" fmla="*/ 66 h 225"/>
                <a:gd name="T110" fmla="*/ 399 w 728"/>
                <a:gd name="T111" fmla="*/ 192 h 225"/>
                <a:gd name="T112" fmla="*/ 397 w 728"/>
                <a:gd name="T113" fmla="*/ 195 h 225"/>
                <a:gd name="T114" fmla="*/ 426 w 728"/>
                <a:gd name="T115" fmla="*/ 203 h 225"/>
                <a:gd name="T116" fmla="*/ 430 w 728"/>
                <a:gd name="T117" fmla="*/ 204 h 225"/>
                <a:gd name="T118" fmla="*/ 624 w 728"/>
                <a:gd name="T119" fmla="*/ 197 h 225"/>
                <a:gd name="T120" fmla="*/ 608 w 728"/>
                <a:gd name="T121" fmla="*/ 210 h 225"/>
                <a:gd name="T122" fmla="*/ 411 w 728"/>
                <a:gd name="T123" fmla="*/ 192 h 225"/>
                <a:gd name="T124" fmla="*/ 418 w 728"/>
                <a:gd name="T125" fmla="*/ 2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8" h="225">
                  <a:moveTo>
                    <a:pt x="636" y="184"/>
                  </a:moveTo>
                  <a:cubicBezTo>
                    <a:pt x="632" y="184"/>
                    <a:pt x="632" y="184"/>
                    <a:pt x="632" y="184"/>
                  </a:cubicBezTo>
                  <a:cubicBezTo>
                    <a:pt x="632" y="192"/>
                    <a:pt x="632" y="192"/>
                    <a:pt x="632" y="192"/>
                  </a:cubicBezTo>
                  <a:cubicBezTo>
                    <a:pt x="628" y="192"/>
                    <a:pt x="628" y="192"/>
                    <a:pt x="628" y="192"/>
                  </a:cubicBezTo>
                  <a:cubicBezTo>
                    <a:pt x="628" y="195"/>
                    <a:pt x="628" y="195"/>
                    <a:pt x="628" y="195"/>
                  </a:cubicBezTo>
                  <a:cubicBezTo>
                    <a:pt x="632" y="195"/>
                    <a:pt x="632" y="195"/>
                    <a:pt x="632" y="195"/>
                  </a:cubicBezTo>
                  <a:cubicBezTo>
                    <a:pt x="632" y="208"/>
                    <a:pt x="632" y="208"/>
                    <a:pt x="632" y="208"/>
                  </a:cubicBezTo>
                  <a:cubicBezTo>
                    <a:pt x="632" y="214"/>
                    <a:pt x="634" y="215"/>
                    <a:pt x="638" y="215"/>
                  </a:cubicBezTo>
                  <a:cubicBezTo>
                    <a:pt x="641" y="215"/>
                    <a:pt x="641" y="215"/>
                    <a:pt x="641" y="215"/>
                  </a:cubicBezTo>
                  <a:cubicBezTo>
                    <a:pt x="641" y="212"/>
                    <a:pt x="641" y="212"/>
                    <a:pt x="641" y="212"/>
                  </a:cubicBezTo>
                  <a:cubicBezTo>
                    <a:pt x="639" y="212"/>
                    <a:pt x="639" y="212"/>
                    <a:pt x="639" y="212"/>
                  </a:cubicBezTo>
                  <a:cubicBezTo>
                    <a:pt x="637" y="212"/>
                    <a:pt x="636" y="212"/>
                    <a:pt x="636" y="209"/>
                  </a:cubicBezTo>
                  <a:cubicBezTo>
                    <a:pt x="636" y="195"/>
                    <a:pt x="636" y="195"/>
                    <a:pt x="636" y="195"/>
                  </a:cubicBezTo>
                  <a:cubicBezTo>
                    <a:pt x="641" y="195"/>
                    <a:pt x="641" y="195"/>
                    <a:pt x="641" y="195"/>
                  </a:cubicBezTo>
                  <a:cubicBezTo>
                    <a:pt x="641" y="192"/>
                    <a:pt x="641" y="192"/>
                    <a:pt x="641" y="192"/>
                  </a:cubicBezTo>
                  <a:cubicBezTo>
                    <a:pt x="636" y="192"/>
                    <a:pt x="636" y="192"/>
                    <a:pt x="636" y="192"/>
                  </a:cubicBezTo>
                  <a:lnTo>
                    <a:pt x="636" y="184"/>
                  </a:lnTo>
                  <a:close/>
                  <a:moveTo>
                    <a:pt x="150" y="94"/>
                  </a:moveTo>
                  <a:cubicBezTo>
                    <a:pt x="149" y="93"/>
                    <a:pt x="147" y="93"/>
                    <a:pt x="146" y="94"/>
                  </a:cubicBezTo>
                  <a:cubicBezTo>
                    <a:pt x="136" y="105"/>
                    <a:pt x="136" y="105"/>
                    <a:pt x="136" y="105"/>
                  </a:cubicBezTo>
                  <a:cubicBezTo>
                    <a:pt x="136" y="105"/>
                    <a:pt x="135" y="106"/>
                    <a:pt x="135" y="107"/>
                  </a:cubicBezTo>
                  <a:cubicBezTo>
                    <a:pt x="135" y="107"/>
                    <a:pt x="136" y="108"/>
                    <a:pt x="136" y="108"/>
                  </a:cubicBezTo>
                  <a:cubicBezTo>
                    <a:pt x="146" y="119"/>
                    <a:pt x="146" y="119"/>
                    <a:pt x="146" y="119"/>
                  </a:cubicBezTo>
                  <a:cubicBezTo>
                    <a:pt x="147" y="119"/>
                    <a:pt x="148" y="120"/>
                    <a:pt x="148" y="120"/>
                  </a:cubicBezTo>
                  <a:cubicBezTo>
                    <a:pt x="149" y="120"/>
                    <a:pt x="150" y="119"/>
                    <a:pt x="150" y="119"/>
                  </a:cubicBezTo>
                  <a:cubicBezTo>
                    <a:pt x="161" y="108"/>
                    <a:pt x="161" y="108"/>
                    <a:pt x="161" y="108"/>
                  </a:cubicBezTo>
                  <a:cubicBezTo>
                    <a:pt x="161" y="108"/>
                    <a:pt x="161" y="107"/>
                    <a:pt x="161" y="107"/>
                  </a:cubicBezTo>
                  <a:cubicBezTo>
                    <a:pt x="161" y="106"/>
                    <a:pt x="161" y="105"/>
                    <a:pt x="161" y="105"/>
                  </a:cubicBezTo>
                  <a:lnTo>
                    <a:pt x="150" y="94"/>
                  </a:lnTo>
                  <a:close/>
                  <a:moveTo>
                    <a:pt x="202" y="107"/>
                  </a:moveTo>
                  <a:cubicBezTo>
                    <a:pt x="202" y="107"/>
                    <a:pt x="202" y="108"/>
                    <a:pt x="202" y="108"/>
                  </a:cubicBezTo>
                  <a:cubicBezTo>
                    <a:pt x="213" y="119"/>
                    <a:pt x="213" y="119"/>
                    <a:pt x="213" y="119"/>
                  </a:cubicBezTo>
                  <a:cubicBezTo>
                    <a:pt x="213" y="119"/>
                    <a:pt x="214" y="120"/>
                    <a:pt x="215" y="120"/>
                  </a:cubicBezTo>
                  <a:cubicBezTo>
                    <a:pt x="215" y="120"/>
                    <a:pt x="216" y="119"/>
                    <a:pt x="217" y="119"/>
                  </a:cubicBezTo>
                  <a:cubicBezTo>
                    <a:pt x="227" y="108"/>
                    <a:pt x="227" y="108"/>
                    <a:pt x="227" y="108"/>
                  </a:cubicBezTo>
                  <a:cubicBezTo>
                    <a:pt x="228" y="107"/>
                    <a:pt x="228" y="106"/>
                    <a:pt x="227" y="105"/>
                  </a:cubicBezTo>
                  <a:cubicBezTo>
                    <a:pt x="217" y="94"/>
                    <a:pt x="217" y="94"/>
                    <a:pt x="217" y="94"/>
                  </a:cubicBezTo>
                  <a:cubicBezTo>
                    <a:pt x="216" y="94"/>
                    <a:pt x="215" y="93"/>
                    <a:pt x="215" y="93"/>
                  </a:cubicBezTo>
                  <a:cubicBezTo>
                    <a:pt x="214" y="93"/>
                    <a:pt x="213" y="94"/>
                    <a:pt x="213" y="94"/>
                  </a:cubicBezTo>
                  <a:cubicBezTo>
                    <a:pt x="202" y="105"/>
                    <a:pt x="202" y="105"/>
                    <a:pt x="202" y="105"/>
                  </a:cubicBezTo>
                  <a:cubicBezTo>
                    <a:pt x="202" y="105"/>
                    <a:pt x="202" y="106"/>
                    <a:pt x="202" y="107"/>
                  </a:cubicBezTo>
                  <a:close/>
                  <a:moveTo>
                    <a:pt x="700" y="215"/>
                  </a:moveTo>
                  <a:cubicBezTo>
                    <a:pt x="704" y="215"/>
                    <a:pt x="704" y="215"/>
                    <a:pt x="704" y="215"/>
                  </a:cubicBezTo>
                  <a:cubicBezTo>
                    <a:pt x="704" y="192"/>
                    <a:pt x="704" y="192"/>
                    <a:pt x="704" y="192"/>
                  </a:cubicBezTo>
                  <a:cubicBezTo>
                    <a:pt x="700" y="192"/>
                    <a:pt x="700" y="192"/>
                    <a:pt x="700" y="192"/>
                  </a:cubicBezTo>
                  <a:lnTo>
                    <a:pt x="700" y="215"/>
                  </a:lnTo>
                  <a:close/>
                  <a:moveTo>
                    <a:pt x="183" y="127"/>
                  </a:moveTo>
                  <a:cubicBezTo>
                    <a:pt x="182" y="126"/>
                    <a:pt x="181" y="126"/>
                    <a:pt x="180" y="127"/>
                  </a:cubicBezTo>
                  <a:cubicBezTo>
                    <a:pt x="169" y="138"/>
                    <a:pt x="169" y="138"/>
                    <a:pt x="169" y="138"/>
                  </a:cubicBezTo>
                  <a:cubicBezTo>
                    <a:pt x="169" y="138"/>
                    <a:pt x="168" y="139"/>
                    <a:pt x="168" y="140"/>
                  </a:cubicBezTo>
                  <a:cubicBezTo>
                    <a:pt x="168" y="140"/>
                    <a:pt x="169" y="141"/>
                    <a:pt x="169" y="141"/>
                  </a:cubicBezTo>
                  <a:cubicBezTo>
                    <a:pt x="180" y="152"/>
                    <a:pt x="180" y="152"/>
                    <a:pt x="180" y="152"/>
                  </a:cubicBezTo>
                  <a:cubicBezTo>
                    <a:pt x="180" y="152"/>
                    <a:pt x="181" y="153"/>
                    <a:pt x="182" y="153"/>
                  </a:cubicBezTo>
                  <a:cubicBezTo>
                    <a:pt x="182" y="153"/>
                    <a:pt x="183" y="152"/>
                    <a:pt x="183" y="152"/>
                  </a:cubicBezTo>
                  <a:cubicBezTo>
                    <a:pt x="194" y="141"/>
                    <a:pt x="194" y="141"/>
                    <a:pt x="194" y="141"/>
                  </a:cubicBezTo>
                  <a:cubicBezTo>
                    <a:pt x="195" y="140"/>
                    <a:pt x="195" y="139"/>
                    <a:pt x="194" y="138"/>
                  </a:cubicBezTo>
                  <a:lnTo>
                    <a:pt x="183" y="127"/>
                  </a:lnTo>
                  <a:close/>
                  <a:moveTo>
                    <a:pt x="656" y="191"/>
                  </a:moveTo>
                  <a:cubicBezTo>
                    <a:pt x="649" y="191"/>
                    <a:pt x="644" y="196"/>
                    <a:pt x="644" y="204"/>
                  </a:cubicBezTo>
                  <a:cubicBezTo>
                    <a:pt x="644" y="211"/>
                    <a:pt x="649" y="216"/>
                    <a:pt x="656" y="216"/>
                  </a:cubicBezTo>
                  <a:cubicBezTo>
                    <a:pt x="663" y="216"/>
                    <a:pt x="668" y="211"/>
                    <a:pt x="668" y="204"/>
                  </a:cubicBezTo>
                  <a:cubicBezTo>
                    <a:pt x="668" y="196"/>
                    <a:pt x="663" y="191"/>
                    <a:pt x="656" y="191"/>
                  </a:cubicBezTo>
                  <a:close/>
                  <a:moveTo>
                    <a:pt x="656" y="213"/>
                  </a:moveTo>
                  <a:cubicBezTo>
                    <a:pt x="651" y="213"/>
                    <a:pt x="648" y="209"/>
                    <a:pt x="648" y="204"/>
                  </a:cubicBezTo>
                  <a:cubicBezTo>
                    <a:pt x="648" y="198"/>
                    <a:pt x="651" y="194"/>
                    <a:pt x="656" y="194"/>
                  </a:cubicBezTo>
                  <a:cubicBezTo>
                    <a:pt x="660" y="194"/>
                    <a:pt x="664" y="198"/>
                    <a:pt x="664" y="204"/>
                  </a:cubicBezTo>
                  <a:cubicBezTo>
                    <a:pt x="664" y="209"/>
                    <a:pt x="660" y="213"/>
                    <a:pt x="656" y="213"/>
                  </a:cubicBezTo>
                  <a:close/>
                  <a:moveTo>
                    <a:pt x="580" y="215"/>
                  </a:moveTo>
                  <a:cubicBezTo>
                    <a:pt x="603" y="215"/>
                    <a:pt x="603" y="215"/>
                    <a:pt x="603" y="215"/>
                  </a:cubicBezTo>
                  <a:cubicBezTo>
                    <a:pt x="603" y="212"/>
                    <a:pt x="603" y="212"/>
                    <a:pt x="603" y="212"/>
                  </a:cubicBezTo>
                  <a:cubicBezTo>
                    <a:pt x="584" y="212"/>
                    <a:pt x="584" y="212"/>
                    <a:pt x="584" y="212"/>
                  </a:cubicBezTo>
                  <a:cubicBezTo>
                    <a:pt x="584" y="200"/>
                    <a:pt x="584" y="200"/>
                    <a:pt x="584" y="200"/>
                  </a:cubicBezTo>
                  <a:cubicBezTo>
                    <a:pt x="601" y="200"/>
                    <a:pt x="601" y="200"/>
                    <a:pt x="601" y="200"/>
                  </a:cubicBezTo>
                  <a:cubicBezTo>
                    <a:pt x="601" y="197"/>
                    <a:pt x="601" y="197"/>
                    <a:pt x="601" y="197"/>
                  </a:cubicBezTo>
                  <a:cubicBezTo>
                    <a:pt x="584" y="197"/>
                    <a:pt x="584" y="197"/>
                    <a:pt x="584" y="197"/>
                  </a:cubicBezTo>
                  <a:cubicBezTo>
                    <a:pt x="584" y="185"/>
                    <a:pt x="584" y="185"/>
                    <a:pt x="584" y="185"/>
                  </a:cubicBezTo>
                  <a:cubicBezTo>
                    <a:pt x="603" y="185"/>
                    <a:pt x="603" y="185"/>
                    <a:pt x="603" y="185"/>
                  </a:cubicBezTo>
                  <a:cubicBezTo>
                    <a:pt x="603" y="182"/>
                    <a:pt x="603" y="182"/>
                    <a:pt x="603" y="182"/>
                  </a:cubicBezTo>
                  <a:cubicBezTo>
                    <a:pt x="580" y="182"/>
                    <a:pt x="580" y="182"/>
                    <a:pt x="580" y="182"/>
                  </a:cubicBezTo>
                  <a:lnTo>
                    <a:pt x="580" y="215"/>
                  </a:lnTo>
                  <a:close/>
                  <a:moveTo>
                    <a:pt x="41" y="108"/>
                  </a:moveTo>
                  <a:cubicBezTo>
                    <a:pt x="37" y="105"/>
                    <a:pt x="31" y="105"/>
                    <a:pt x="27" y="108"/>
                  </a:cubicBezTo>
                  <a:cubicBezTo>
                    <a:pt x="3" y="133"/>
                    <a:pt x="3" y="133"/>
                    <a:pt x="3" y="133"/>
                  </a:cubicBezTo>
                  <a:cubicBezTo>
                    <a:pt x="1" y="135"/>
                    <a:pt x="0" y="137"/>
                    <a:pt x="0" y="140"/>
                  </a:cubicBezTo>
                  <a:cubicBezTo>
                    <a:pt x="0" y="142"/>
                    <a:pt x="1" y="145"/>
                    <a:pt x="3" y="147"/>
                  </a:cubicBezTo>
                  <a:cubicBezTo>
                    <a:pt x="20" y="164"/>
                    <a:pt x="20" y="164"/>
                    <a:pt x="20" y="164"/>
                  </a:cubicBezTo>
                  <a:cubicBezTo>
                    <a:pt x="13" y="171"/>
                    <a:pt x="13" y="171"/>
                    <a:pt x="13" y="171"/>
                  </a:cubicBezTo>
                  <a:cubicBezTo>
                    <a:pt x="10" y="175"/>
                    <a:pt x="10" y="181"/>
                    <a:pt x="13" y="185"/>
                  </a:cubicBezTo>
                  <a:cubicBezTo>
                    <a:pt x="15" y="187"/>
                    <a:pt x="18" y="188"/>
                    <a:pt x="21" y="188"/>
                  </a:cubicBezTo>
                  <a:cubicBezTo>
                    <a:pt x="23" y="188"/>
                    <a:pt x="26" y="187"/>
                    <a:pt x="28" y="185"/>
                  </a:cubicBezTo>
                  <a:cubicBezTo>
                    <a:pt x="41" y="171"/>
                    <a:pt x="41" y="171"/>
                    <a:pt x="41" y="171"/>
                  </a:cubicBezTo>
                  <a:cubicBezTo>
                    <a:pt x="41" y="171"/>
                    <a:pt x="41" y="171"/>
                    <a:pt x="41" y="171"/>
                  </a:cubicBezTo>
                  <a:cubicBezTo>
                    <a:pt x="66" y="147"/>
                    <a:pt x="66" y="147"/>
                    <a:pt x="66" y="147"/>
                  </a:cubicBezTo>
                  <a:cubicBezTo>
                    <a:pt x="67" y="145"/>
                    <a:pt x="68" y="142"/>
                    <a:pt x="68" y="140"/>
                  </a:cubicBezTo>
                  <a:cubicBezTo>
                    <a:pt x="68" y="137"/>
                    <a:pt x="67" y="135"/>
                    <a:pt x="66" y="133"/>
                  </a:cubicBezTo>
                  <a:lnTo>
                    <a:pt x="41" y="108"/>
                  </a:lnTo>
                  <a:close/>
                  <a:moveTo>
                    <a:pt x="47" y="141"/>
                  </a:moveTo>
                  <a:cubicBezTo>
                    <a:pt x="36" y="152"/>
                    <a:pt x="36" y="152"/>
                    <a:pt x="36" y="152"/>
                  </a:cubicBezTo>
                  <a:cubicBezTo>
                    <a:pt x="36" y="152"/>
                    <a:pt x="35" y="152"/>
                    <a:pt x="34" y="152"/>
                  </a:cubicBezTo>
                  <a:cubicBezTo>
                    <a:pt x="34" y="152"/>
                    <a:pt x="33" y="152"/>
                    <a:pt x="32" y="152"/>
                  </a:cubicBezTo>
                  <a:cubicBezTo>
                    <a:pt x="22" y="141"/>
                    <a:pt x="22" y="141"/>
                    <a:pt x="22" y="141"/>
                  </a:cubicBezTo>
                  <a:cubicBezTo>
                    <a:pt x="21" y="141"/>
                    <a:pt x="21" y="140"/>
                    <a:pt x="21" y="139"/>
                  </a:cubicBezTo>
                  <a:cubicBezTo>
                    <a:pt x="21" y="139"/>
                    <a:pt x="21" y="138"/>
                    <a:pt x="22" y="137"/>
                  </a:cubicBezTo>
                  <a:cubicBezTo>
                    <a:pt x="32" y="127"/>
                    <a:pt x="32" y="127"/>
                    <a:pt x="32" y="127"/>
                  </a:cubicBezTo>
                  <a:cubicBezTo>
                    <a:pt x="33" y="126"/>
                    <a:pt x="35" y="126"/>
                    <a:pt x="36" y="127"/>
                  </a:cubicBezTo>
                  <a:cubicBezTo>
                    <a:pt x="47" y="137"/>
                    <a:pt x="47" y="137"/>
                    <a:pt x="47" y="137"/>
                  </a:cubicBezTo>
                  <a:cubicBezTo>
                    <a:pt x="48" y="139"/>
                    <a:pt x="48" y="140"/>
                    <a:pt x="47" y="141"/>
                  </a:cubicBezTo>
                  <a:close/>
                  <a:moveTo>
                    <a:pt x="27" y="91"/>
                  </a:moveTo>
                  <a:cubicBezTo>
                    <a:pt x="29" y="93"/>
                    <a:pt x="32" y="94"/>
                    <a:pt x="34" y="94"/>
                  </a:cubicBezTo>
                  <a:cubicBezTo>
                    <a:pt x="37" y="94"/>
                    <a:pt x="39" y="93"/>
                    <a:pt x="41" y="91"/>
                  </a:cubicBezTo>
                  <a:cubicBezTo>
                    <a:pt x="53" y="80"/>
                    <a:pt x="53" y="80"/>
                    <a:pt x="53" y="80"/>
                  </a:cubicBezTo>
                  <a:cubicBezTo>
                    <a:pt x="55" y="78"/>
                    <a:pt x="56" y="75"/>
                    <a:pt x="56" y="73"/>
                  </a:cubicBezTo>
                  <a:cubicBezTo>
                    <a:pt x="56" y="70"/>
                    <a:pt x="55" y="68"/>
                    <a:pt x="53" y="66"/>
                  </a:cubicBezTo>
                  <a:cubicBezTo>
                    <a:pt x="41" y="54"/>
                    <a:pt x="41" y="54"/>
                    <a:pt x="41" y="54"/>
                  </a:cubicBezTo>
                  <a:cubicBezTo>
                    <a:pt x="39" y="52"/>
                    <a:pt x="37" y="51"/>
                    <a:pt x="34" y="51"/>
                  </a:cubicBezTo>
                  <a:cubicBezTo>
                    <a:pt x="32" y="51"/>
                    <a:pt x="29" y="52"/>
                    <a:pt x="27" y="54"/>
                  </a:cubicBezTo>
                  <a:cubicBezTo>
                    <a:pt x="16" y="66"/>
                    <a:pt x="16" y="66"/>
                    <a:pt x="16" y="66"/>
                  </a:cubicBezTo>
                  <a:cubicBezTo>
                    <a:pt x="14" y="68"/>
                    <a:pt x="13" y="70"/>
                    <a:pt x="13" y="73"/>
                  </a:cubicBezTo>
                  <a:cubicBezTo>
                    <a:pt x="13" y="75"/>
                    <a:pt x="14" y="78"/>
                    <a:pt x="16" y="80"/>
                  </a:cubicBezTo>
                  <a:lnTo>
                    <a:pt x="27" y="91"/>
                  </a:lnTo>
                  <a:close/>
                  <a:moveTo>
                    <a:pt x="728" y="111"/>
                  </a:moveTo>
                  <a:cubicBezTo>
                    <a:pt x="728" y="79"/>
                    <a:pt x="698" y="73"/>
                    <a:pt x="674" y="67"/>
                  </a:cubicBezTo>
                  <a:cubicBezTo>
                    <a:pt x="654" y="62"/>
                    <a:pt x="635" y="58"/>
                    <a:pt x="635" y="41"/>
                  </a:cubicBezTo>
                  <a:cubicBezTo>
                    <a:pt x="635" y="27"/>
                    <a:pt x="648" y="15"/>
                    <a:pt x="670" y="15"/>
                  </a:cubicBezTo>
                  <a:cubicBezTo>
                    <a:pt x="691" y="15"/>
                    <a:pt x="708" y="23"/>
                    <a:pt x="718" y="32"/>
                  </a:cubicBezTo>
                  <a:cubicBezTo>
                    <a:pt x="723" y="32"/>
                    <a:pt x="723" y="32"/>
                    <a:pt x="723" y="32"/>
                  </a:cubicBezTo>
                  <a:cubicBezTo>
                    <a:pt x="723" y="16"/>
                    <a:pt x="723" y="16"/>
                    <a:pt x="723" y="16"/>
                  </a:cubicBezTo>
                  <a:cubicBezTo>
                    <a:pt x="714" y="8"/>
                    <a:pt x="695" y="0"/>
                    <a:pt x="674" y="0"/>
                  </a:cubicBezTo>
                  <a:cubicBezTo>
                    <a:pt x="638" y="0"/>
                    <a:pt x="617" y="18"/>
                    <a:pt x="617" y="41"/>
                  </a:cubicBezTo>
                  <a:cubicBezTo>
                    <a:pt x="617" y="72"/>
                    <a:pt x="647" y="77"/>
                    <a:pt x="672" y="83"/>
                  </a:cubicBezTo>
                  <a:cubicBezTo>
                    <a:pt x="691" y="88"/>
                    <a:pt x="711" y="93"/>
                    <a:pt x="711" y="111"/>
                  </a:cubicBezTo>
                  <a:cubicBezTo>
                    <a:pt x="711" y="121"/>
                    <a:pt x="699" y="134"/>
                    <a:pt x="675" y="134"/>
                  </a:cubicBezTo>
                  <a:cubicBezTo>
                    <a:pt x="657" y="134"/>
                    <a:pt x="633" y="124"/>
                    <a:pt x="620" y="110"/>
                  </a:cubicBezTo>
                  <a:cubicBezTo>
                    <a:pt x="615" y="110"/>
                    <a:pt x="615" y="110"/>
                    <a:pt x="615" y="110"/>
                  </a:cubicBezTo>
                  <a:cubicBezTo>
                    <a:pt x="615" y="130"/>
                    <a:pt x="615" y="130"/>
                    <a:pt x="615" y="130"/>
                  </a:cubicBezTo>
                  <a:cubicBezTo>
                    <a:pt x="633" y="144"/>
                    <a:pt x="652" y="150"/>
                    <a:pt x="675" y="150"/>
                  </a:cubicBezTo>
                  <a:cubicBezTo>
                    <a:pt x="709" y="150"/>
                    <a:pt x="728" y="132"/>
                    <a:pt x="728" y="111"/>
                  </a:cubicBezTo>
                  <a:close/>
                  <a:moveTo>
                    <a:pt x="718" y="191"/>
                  </a:moveTo>
                  <a:cubicBezTo>
                    <a:pt x="714" y="191"/>
                    <a:pt x="712" y="193"/>
                    <a:pt x="710" y="194"/>
                  </a:cubicBezTo>
                  <a:cubicBezTo>
                    <a:pt x="710" y="198"/>
                    <a:pt x="710" y="198"/>
                    <a:pt x="710" y="198"/>
                  </a:cubicBezTo>
                  <a:cubicBezTo>
                    <a:pt x="710" y="198"/>
                    <a:pt x="710" y="198"/>
                    <a:pt x="710" y="198"/>
                  </a:cubicBezTo>
                  <a:cubicBezTo>
                    <a:pt x="713" y="196"/>
                    <a:pt x="715" y="195"/>
                    <a:pt x="718" y="195"/>
                  </a:cubicBezTo>
                  <a:cubicBezTo>
                    <a:pt x="721" y="195"/>
                    <a:pt x="723" y="197"/>
                    <a:pt x="724" y="199"/>
                  </a:cubicBezTo>
                  <a:cubicBezTo>
                    <a:pt x="724" y="200"/>
                    <a:pt x="724" y="200"/>
                    <a:pt x="724" y="200"/>
                  </a:cubicBezTo>
                  <a:cubicBezTo>
                    <a:pt x="722" y="200"/>
                    <a:pt x="719" y="201"/>
                    <a:pt x="717" y="201"/>
                  </a:cubicBezTo>
                  <a:cubicBezTo>
                    <a:pt x="712" y="202"/>
                    <a:pt x="708" y="204"/>
                    <a:pt x="708" y="209"/>
                  </a:cubicBezTo>
                  <a:cubicBezTo>
                    <a:pt x="708" y="213"/>
                    <a:pt x="711" y="216"/>
                    <a:pt x="716" y="216"/>
                  </a:cubicBezTo>
                  <a:cubicBezTo>
                    <a:pt x="719" y="216"/>
                    <a:pt x="722" y="215"/>
                    <a:pt x="724" y="212"/>
                  </a:cubicBezTo>
                  <a:cubicBezTo>
                    <a:pt x="724" y="212"/>
                    <a:pt x="724" y="212"/>
                    <a:pt x="724" y="212"/>
                  </a:cubicBezTo>
                  <a:cubicBezTo>
                    <a:pt x="724" y="215"/>
                    <a:pt x="724" y="215"/>
                    <a:pt x="724" y="215"/>
                  </a:cubicBezTo>
                  <a:cubicBezTo>
                    <a:pt x="728" y="215"/>
                    <a:pt x="728" y="215"/>
                    <a:pt x="728" y="215"/>
                  </a:cubicBezTo>
                  <a:cubicBezTo>
                    <a:pt x="728" y="210"/>
                    <a:pt x="728" y="206"/>
                    <a:pt x="728" y="201"/>
                  </a:cubicBezTo>
                  <a:cubicBezTo>
                    <a:pt x="728" y="195"/>
                    <a:pt x="724" y="191"/>
                    <a:pt x="718" y="191"/>
                  </a:cubicBezTo>
                  <a:close/>
                  <a:moveTo>
                    <a:pt x="724" y="208"/>
                  </a:moveTo>
                  <a:cubicBezTo>
                    <a:pt x="724" y="208"/>
                    <a:pt x="724" y="208"/>
                    <a:pt x="724" y="208"/>
                  </a:cubicBezTo>
                  <a:cubicBezTo>
                    <a:pt x="724" y="211"/>
                    <a:pt x="720" y="213"/>
                    <a:pt x="718" y="213"/>
                  </a:cubicBezTo>
                  <a:cubicBezTo>
                    <a:pt x="714" y="213"/>
                    <a:pt x="712" y="211"/>
                    <a:pt x="712" y="209"/>
                  </a:cubicBezTo>
                  <a:cubicBezTo>
                    <a:pt x="712" y="206"/>
                    <a:pt x="714" y="205"/>
                    <a:pt x="718" y="204"/>
                  </a:cubicBezTo>
                  <a:cubicBezTo>
                    <a:pt x="720" y="204"/>
                    <a:pt x="722" y="203"/>
                    <a:pt x="724" y="203"/>
                  </a:cubicBezTo>
                  <a:lnTo>
                    <a:pt x="724" y="208"/>
                  </a:lnTo>
                  <a:close/>
                  <a:moveTo>
                    <a:pt x="700" y="186"/>
                  </a:moveTo>
                  <a:cubicBezTo>
                    <a:pt x="704" y="186"/>
                    <a:pt x="704" y="186"/>
                    <a:pt x="704" y="186"/>
                  </a:cubicBezTo>
                  <a:cubicBezTo>
                    <a:pt x="704" y="181"/>
                    <a:pt x="704" y="181"/>
                    <a:pt x="704" y="181"/>
                  </a:cubicBezTo>
                  <a:cubicBezTo>
                    <a:pt x="700" y="181"/>
                    <a:pt x="700" y="181"/>
                    <a:pt x="700" y="181"/>
                  </a:cubicBezTo>
                  <a:lnTo>
                    <a:pt x="700" y="186"/>
                  </a:lnTo>
                  <a:close/>
                  <a:moveTo>
                    <a:pt x="180" y="85"/>
                  </a:moveTo>
                  <a:cubicBezTo>
                    <a:pt x="180" y="86"/>
                    <a:pt x="181" y="86"/>
                    <a:pt x="182" y="86"/>
                  </a:cubicBezTo>
                  <a:cubicBezTo>
                    <a:pt x="182" y="86"/>
                    <a:pt x="183" y="86"/>
                    <a:pt x="183" y="85"/>
                  </a:cubicBezTo>
                  <a:cubicBezTo>
                    <a:pt x="194" y="75"/>
                    <a:pt x="194" y="75"/>
                    <a:pt x="194" y="75"/>
                  </a:cubicBezTo>
                  <a:cubicBezTo>
                    <a:pt x="195" y="74"/>
                    <a:pt x="195" y="72"/>
                    <a:pt x="194" y="71"/>
                  </a:cubicBezTo>
                  <a:cubicBezTo>
                    <a:pt x="183" y="61"/>
                    <a:pt x="183" y="61"/>
                    <a:pt x="183" y="61"/>
                  </a:cubicBezTo>
                  <a:cubicBezTo>
                    <a:pt x="183" y="60"/>
                    <a:pt x="182" y="60"/>
                    <a:pt x="182" y="60"/>
                  </a:cubicBezTo>
                  <a:cubicBezTo>
                    <a:pt x="181" y="60"/>
                    <a:pt x="180" y="60"/>
                    <a:pt x="180" y="61"/>
                  </a:cubicBezTo>
                  <a:cubicBezTo>
                    <a:pt x="169" y="71"/>
                    <a:pt x="169" y="71"/>
                    <a:pt x="169" y="71"/>
                  </a:cubicBezTo>
                  <a:cubicBezTo>
                    <a:pt x="169" y="72"/>
                    <a:pt x="168" y="72"/>
                    <a:pt x="168" y="73"/>
                  </a:cubicBezTo>
                  <a:cubicBezTo>
                    <a:pt x="168" y="74"/>
                    <a:pt x="169" y="75"/>
                    <a:pt x="169" y="75"/>
                  </a:cubicBezTo>
                  <a:lnTo>
                    <a:pt x="180" y="85"/>
                  </a:lnTo>
                  <a:close/>
                  <a:moveTo>
                    <a:pt x="685" y="192"/>
                  </a:moveTo>
                  <a:cubicBezTo>
                    <a:pt x="682" y="192"/>
                    <a:pt x="678" y="193"/>
                    <a:pt x="677" y="196"/>
                  </a:cubicBezTo>
                  <a:cubicBezTo>
                    <a:pt x="676" y="196"/>
                    <a:pt x="676" y="196"/>
                    <a:pt x="676" y="196"/>
                  </a:cubicBezTo>
                  <a:cubicBezTo>
                    <a:pt x="676" y="192"/>
                    <a:pt x="676" y="192"/>
                    <a:pt x="676" y="192"/>
                  </a:cubicBezTo>
                  <a:cubicBezTo>
                    <a:pt x="673" y="192"/>
                    <a:pt x="673" y="192"/>
                    <a:pt x="673" y="192"/>
                  </a:cubicBezTo>
                  <a:cubicBezTo>
                    <a:pt x="673" y="215"/>
                    <a:pt x="673" y="215"/>
                    <a:pt x="673" y="215"/>
                  </a:cubicBezTo>
                  <a:cubicBezTo>
                    <a:pt x="677" y="215"/>
                    <a:pt x="677" y="215"/>
                    <a:pt x="677" y="215"/>
                  </a:cubicBezTo>
                  <a:cubicBezTo>
                    <a:pt x="677" y="200"/>
                    <a:pt x="677" y="200"/>
                    <a:pt x="677" y="200"/>
                  </a:cubicBezTo>
                  <a:cubicBezTo>
                    <a:pt x="677" y="197"/>
                    <a:pt x="681" y="195"/>
                    <a:pt x="684" y="195"/>
                  </a:cubicBezTo>
                  <a:cubicBezTo>
                    <a:pt x="687" y="195"/>
                    <a:pt x="690" y="197"/>
                    <a:pt x="690" y="201"/>
                  </a:cubicBezTo>
                  <a:cubicBezTo>
                    <a:pt x="690" y="215"/>
                    <a:pt x="690" y="215"/>
                    <a:pt x="690" y="215"/>
                  </a:cubicBezTo>
                  <a:cubicBezTo>
                    <a:pt x="694" y="215"/>
                    <a:pt x="694" y="215"/>
                    <a:pt x="694" y="215"/>
                  </a:cubicBezTo>
                  <a:cubicBezTo>
                    <a:pt x="694" y="200"/>
                    <a:pt x="694" y="200"/>
                    <a:pt x="694" y="200"/>
                  </a:cubicBezTo>
                  <a:cubicBezTo>
                    <a:pt x="694" y="194"/>
                    <a:pt x="690" y="192"/>
                    <a:pt x="685" y="192"/>
                  </a:cubicBezTo>
                  <a:close/>
                  <a:moveTo>
                    <a:pt x="501" y="196"/>
                  </a:moveTo>
                  <a:cubicBezTo>
                    <a:pt x="500" y="196"/>
                    <a:pt x="500" y="196"/>
                    <a:pt x="500" y="196"/>
                  </a:cubicBezTo>
                  <a:cubicBezTo>
                    <a:pt x="500" y="192"/>
                    <a:pt x="500" y="192"/>
                    <a:pt x="500" y="192"/>
                  </a:cubicBezTo>
                  <a:cubicBezTo>
                    <a:pt x="496" y="192"/>
                    <a:pt x="496" y="192"/>
                    <a:pt x="496" y="192"/>
                  </a:cubicBezTo>
                  <a:cubicBezTo>
                    <a:pt x="496" y="215"/>
                    <a:pt x="496" y="215"/>
                    <a:pt x="496" y="215"/>
                  </a:cubicBezTo>
                  <a:cubicBezTo>
                    <a:pt x="500" y="215"/>
                    <a:pt x="500" y="215"/>
                    <a:pt x="500" y="215"/>
                  </a:cubicBezTo>
                  <a:cubicBezTo>
                    <a:pt x="500" y="202"/>
                    <a:pt x="500" y="202"/>
                    <a:pt x="500" y="202"/>
                  </a:cubicBezTo>
                  <a:cubicBezTo>
                    <a:pt x="501" y="198"/>
                    <a:pt x="503" y="195"/>
                    <a:pt x="506" y="195"/>
                  </a:cubicBezTo>
                  <a:cubicBezTo>
                    <a:pt x="509" y="195"/>
                    <a:pt x="509" y="195"/>
                    <a:pt x="509" y="195"/>
                  </a:cubicBezTo>
                  <a:cubicBezTo>
                    <a:pt x="509" y="192"/>
                    <a:pt x="509" y="192"/>
                    <a:pt x="509" y="192"/>
                  </a:cubicBezTo>
                  <a:cubicBezTo>
                    <a:pt x="506" y="192"/>
                    <a:pt x="506" y="192"/>
                    <a:pt x="506" y="192"/>
                  </a:cubicBezTo>
                  <a:cubicBezTo>
                    <a:pt x="503" y="192"/>
                    <a:pt x="501" y="193"/>
                    <a:pt x="501" y="196"/>
                  </a:cubicBezTo>
                  <a:close/>
                  <a:moveTo>
                    <a:pt x="513" y="215"/>
                  </a:moveTo>
                  <a:cubicBezTo>
                    <a:pt x="517" y="215"/>
                    <a:pt x="517" y="215"/>
                    <a:pt x="517" y="215"/>
                  </a:cubicBezTo>
                  <a:cubicBezTo>
                    <a:pt x="517" y="192"/>
                    <a:pt x="517" y="192"/>
                    <a:pt x="517" y="192"/>
                  </a:cubicBezTo>
                  <a:cubicBezTo>
                    <a:pt x="513" y="192"/>
                    <a:pt x="513" y="192"/>
                    <a:pt x="513" y="192"/>
                  </a:cubicBezTo>
                  <a:lnTo>
                    <a:pt x="513" y="215"/>
                  </a:lnTo>
                  <a:close/>
                  <a:moveTo>
                    <a:pt x="525" y="2"/>
                  </a:moveTo>
                  <a:cubicBezTo>
                    <a:pt x="472" y="142"/>
                    <a:pt x="472" y="142"/>
                    <a:pt x="472" y="142"/>
                  </a:cubicBezTo>
                  <a:cubicBezTo>
                    <a:pt x="472" y="147"/>
                    <a:pt x="472" y="147"/>
                    <a:pt x="472" y="147"/>
                  </a:cubicBezTo>
                  <a:cubicBezTo>
                    <a:pt x="487" y="147"/>
                    <a:pt x="487" y="147"/>
                    <a:pt x="487" y="147"/>
                  </a:cubicBezTo>
                  <a:cubicBezTo>
                    <a:pt x="506" y="95"/>
                    <a:pt x="506" y="95"/>
                    <a:pt x="506" y="95"/>
                  </a:cubicBezTo>
                  <a:cubicBezTo>
                    <a:pt x="569" y="95"/>
                    <a:pt x="569" y="95"/>
                    <a:pt x="569" y="95"/>
                  </a:cubicBezTo>
                  <a:cubicBezTo>
                    <a:pt x="589" y="147"/>
                    <a:pt x="589" y="147"/>
                    <a:pt x="589" y="147"/>
                  </a:cubicBezTo>
                  <a:cubicBezTo>
                    <a:pt x="606" y="147"/>
                    <a:pt x="606" y="147"/>
                    <a:pt x="606" y="147"/>
                  </a:cubicBezTo>
                  <a:cubicBezTo>
                    <a:pt x="606" y="142"/>
                    <a:pt x="606" y="142"/>
                    <a:pt x="606" y="142"/>
                  </a:cubicBezTo>
                  <a:cubicBezTo>
                    <a:pt x="551" y="2"/>
                    <a:pt x="551" y="2"/>
                    <a:pt x="551" y="2"/>
                  </a:cubicBezTo>
                  <a:lnTo>
                    <a:pt x="525" y="2"/>
                  </a:lnTo>
                  <a:close/>
                  <a:moveTo>
                    <a:pt x="512" y="81"/>
                  </a:moveTo>
                  <a:cubicBezTo>
                    <a:pt x="534" y="23"/>
                    <a:pt x="534" y="23"/>
                    <a:pt x="534" y="23"/>
                  </a:cubicBezTo>
                  <a:cubicBezTo>
                    <a:pt x="537" y="14"/>
                    <a:pt x="537" y="14"/>
                    <a:pt x="537" y="14"/>
                  </a:cubicBezTo>
                  <a:cubicBezTo>
                    <a:pt x="537" y="14"/>
                    <a:pt x="537" y="14"/>
                    <a:pt x="537" y="14"/>
                  </a:cubicBezTo>
                  <a:cubicBezTo>
                    <a:pt x="540" y="23"/>
                    <a:pt x="540" y="23"/>
                    <a:pt x="540" y="23"/>
                  </a:cubicBezTo>
                  <a:cubicBezTo>
                    <a:pt x="563" y="81"/>
                    <a:pt x="563" y="81"/>
                    <a:pt x="563" y="81"/>
                  </a:cubicBezTo>
                  <a:lnTo>
                    <a:pt x="512" y="81"/>
                  </a:lnTo>
                  <a:close/>
                  <a:moveTo>
                    <a:pt x="480" y="191"/>
                  </a:moveTo>
                  <a:cubicBezTo>
                    <a:pt x="477" y="191"/>
                    <a:pt x="474" y="193"/>
                    <a:pt x="473" y="195"/>
                  </a:cubicBezTo>
                  <a:cubicBezTo>
                    <a:pt x="473" y="195"/>
                    <a:pt x="473" y="195"/>
                    <a:pt x="473" y="195"/>
                  </a:cubicBezTo>
                  <a:cubicBezTo>
                    <a:pt x="473" y="192"/>
                    <a:pt x="473" y="192"/>
                    <a:pt x="473" y="192"/>
                  </a:cubicBezTo>
                  <a:cubicBezTo>
                    <a:pt x="469" y="192"/>
                    <a:pt x="469" y="192"/>
                    <a:pt x="469" y="192"/>
                  </a:cubicBezTo>
                  <a:cubicBezTo>
                    <a:pt x="469" y="225"/>
                    <a:pt x="469" y="225"/>
                    <a:pt x="469" y="225"/>
                  </a:cubicBezTo>
                  <a:cubicBezTo>
                    <a:pt x="473" y="225"/>
                    <a:pt x="473" y="225"/>
                    <a:pt x="473" y="225"/>
                  </a:cubicBezTo>
                  <a:cubicBezTo>
                    <a:pt x="473" y="212"/>
                    <a:pt x="473" y="212"/>
                    <a:pt x="473" y="212"/>
                  </a:cubicBezTo>
                  <a:cubicBezTo>
                    <a:pt x="473" y="212"/>
                    <a:pt x="473" y="212"/>
                    <a:pt x="473" y="212"/>
                  </a:cubicBezTo>
                  <a:cubicBezTo>
                    <a:pt x="474" y="214"/>
                    <a:pt x="477" y="216"/>
                    <a:pt x="480" y="216"/>
                  </a:cubicBezTo>
                  <a:cubicBezTo>
                    <a:pt x="486" y="216"/>
                    <a:pt x="491" y="211"/>
                    <a:pt x="491" y="203"/>
                  </a:cubicBezTo>
                  <a:cubicBezTo>
                    <a:pt x="491" y="196"/>
                    <a:pt x="487" y="191"/>
                    <a:pt x="480" y="191"/>
                  </a:cubicBezTo>
                  <a:close/>
                  <a:moveTo>
                    <a:pt x="479" y="212"/>
                  </a:moveTo>
                  <a:cubicBezTo>
                    <a:pt x="476" y="212"/>
                    <a:pt x="473" y="211"/>
                    <a:pt x="473" y="208"/>
                  </a:cubicBezTo>
                  <a:cubicBezTo>
                    <a:pt x="473" y="201"/>
                    <a:pt x="473" y="201"/>
                    <a:pt x="473" y="201"/>
                  </a:cubicBezTo>
                  <a:cubicBezTo>
                    <a:pt x="473" y="197"/>
                    <a:pt x="476" y="195"/>
                    <a:pt x="479" y="195"/>
                  </a:cubicBezTo>
                  <a:cubicBezTo>
                    <a:pt x="484" y="195"/>
                    <a:pt x="488" y="198"/>
                    <a:pt x="488" y="203"/>
                  </a:cubicBezTo>
                  <a:cubicBezTo>
                    <a:pt x="488" y="209"/>
                    <a:pt x="484" y="212"/>
                    <a:pt x="479" y="212"/>
                  </a:cubicBezTo>
                  <a:close/>
                  <a:moveTo>
                    <a:pt x="513" y="186"/>
                  </a:moveTo>
                  <a:cubicBezTo>
                    <a:pt x="517" y="186"/>
                    <a:pt x="517" y="186"/>
                    <a:pt x="517" y="186"/>
                  </a:cubicBezTo>
                  <a:cubicBezTo>
                    <a:pt x="517" y="181"/>
                    <a:pt x="517" y="181"/>
                    <a:pt x="517" y="181"/>
                  </a:cubicBezTo>
                  <a:cubicBezTo>
                    <a:pt x="513" y="181"/>
                    <a:pt x="513" y="181"/>
                    <a:pt x="513" y="181"/>
                  </a:cubicBezTo>
                  <a:lnTo>
                    <a:pt x="513" y="186"/>
                  </a:lnTo>
                  <a:close/>
                  <a:moveTo>
                    <a:pt x="566" y="204"/>
                  </a:moveTo>
                  <a:cubicBezTo>
                    <a:pt x="566" y="197"/>
                    <a:pt x="563" y="191"/>
                    <a:pt x="555" y="191"/>
                  </a:cubicBezTo>
                  <a:cubicBezTo>
                    <a:pt x="548" y="191"/>
                    <a:pt x="544" y="197"/>
                    <a:pt x="544" y="203"/>
                  </a:cubicBezTo>
                  <a:cubicBezTo>
                    <a:pt x="544" y="212"/>
                    <a:pt x="549" y="216"/>
                    <a:pt x="557" y="216"/>
                  </a:cubicBezTo>
                  <a:cubicBezTo>
                    <a:pt x="559" y="216"/>
                    <a:pt x="563" y="215"/>
                    <a:pt x="565" y="213"/>
                  </a:cubicBezTo>
                  <a:cubicBezTo>
                    <a:pt x="565" y="210"/>
                    <a:pt x="565" y="210"/>
                    <a:pt x="565" y="210"/>
                  </a:cubicBezTo>
                  <a:cubicBezTo>
                    <a:pt x="564" y="210"/>
                    <a:pt x="564" y="210"/>
                    <a:pt x="564" y="210"/>
                  </a:cubicBezTo>
                  <a:cubicBezTo>
                    <a:pt x="562" y="212"/>
                    <a:pt x="559" y="213"/>
                    <a:pt x="557" y="213"/>
                  </a:cubicBezTo>
                  <a:cubicBezTo>
                    <a:pt x="552" y="213"/>
                    <a:pt x="550" y="211"/>
                    <a:pt x="549" y="208"/>
                  </a:cubicBezTo>
                  <a:cubicBezTo>
                    <a:pt x="548" y="207"/>
                    <a:pt x="548" y="206"/>
                    <a:pt x="548" y="204"/>
                  </a:cubicBezTo>
                  <a:cubicBezTo>
                    <a:pt x="548" y="204"/>
                    <a:pt x="548" y="204"/>
                    <a:pt x="548" y="204"/>
                  </a:cubicBezTo>
                  <a:lnTo>
                    <a:pt x="566" y="204"/>
                  </a:lnTo>
                  <a:close/>
                  <a:moveTo>
                    <a:pt x="555" y="194"/>
                  </a:moveTo>
                  <a:cubicBezTo>
                    <a:pt x="559" y="194"/>
                    <a:pt x="562" y="197"/>
                    <a:pt x="562" y="201"/>
                  </a:cubicBezTo>
                  <a:cubicBezTo>
                    <a:pt x="548" y="201"/>
                    <a:pt x="548" y="201"/>
                    <a:pt x="548" y="201"/>
                  </a:cubicBezTo>
                  <a:cubicBezTo>
                    <a:pt x="549" y="197"/>
                    <a:pt x="551" y="194"/>
                    <a:pt x="555" y="194"/>
                  </a:cubicBezTo>
                  <a:close/>
                  <a:moveTo>
                    <a:pt x="526" y="198"/>
                  </a:moveTo>
                  <a:cubicBezTo>
                    <a:pt x="526" y="196"/>
                    <a:pt x="528" y="194"/>
                    <a:pt x="532" y="194"/>
                  </a:cubicBezTo>
                  <a:cubicBezTo>
                    <a:pt x="536" y="194"/>
                    <a:pt x="538" y="196"/>
                    <a:pt x="539" y="197"/>
                  </a:cubicBezTo>
                  <a:cubicBezTo>
                    <a:pt x="540" y="197"/>
                    <a:pt x="540" y="197"/>
                    <a:pt x="540" y="197"/>
                  </a:cubicBezTo>
                  <a:cubicBezTo>
                    <a:pt x="540" y="193"/>
                    <a:pt x="540" y="193"/>
                    <a:pt x="540" y="193"/>
                  </a:cubicBezTo>
                  <a:cubicBezTo>
                    <a:pt x="538" y="193"/>
                    <a:pt x="536" y="192"/>
                    <a:pt x="532" y="192"/>
                  </a:cubicBezTo>
                  <a:cubicBezTo>
                    <a:pt x="526" y="192"/>
                    <a:pt x="523" y="194"/>
                    <a:pt x="523" y="198"/>
                  </a:cubicBezTo>
                  <a:cubicBezTo>
                    <a:pt x="523" y="206"/>
                    <a:pt x="537" y="204"/>
                    <a:pt x="537" y="209"/>
                  </a:cubicBezTo>
                  <a:cubicBezTo>
                    <a:pt x="537" y="212"/>
                    <a:pt x="535" y="213"/>
                    <a:pt x="532" y="213"/>
                  </a:cubicBezTo>
                  <a:cubicBezTo>
                    <a:pt x="529" y="213"/>
                    <a:pt x="525" y="211"/>
                    <a:pt x="524" y="210"/>
                  </a:cubicBezTo>
                  <a:cubicBezTo>
                    <a:pt x="523" y="210"/>
                    <a:pt x="523" y="210"/>
                    <a:pt x="523" y="210"/>
                  </a:cubicBezTo>
                  <a:cubicBezTo>
                    <a:pt x="523" y="213"/>
                    <a:pt x="523" y="213"/>
                    <a:pt x="523" y="213"/>
                  </a:cubicBezTo>
                  <a:cubicBezTo>
                    <a:pt x="525" y="215"/>
                    <a:pt x="528" y="216"/>
                    <a:pt x="531" y="216"/>
                  </a:cubicBezTo>
                  <a:cubicBezTo>
                    <a:pt x="538" y="216"/>
                    <a:pt x="541" y="213"/>
                    <a:pt x="541" y="209"/>
                  </a:cubicBezTo>
                  <a:cubicBezTo>
                    <a:pt x="541" y="201"/>
                    <a:pt x="526" y="203"/>
                    <a:pt x="526" y="198"/>
                  </a:cubicBezTo>
                  <a:close/>
                  <a:moveTo>
                    <a:pt x="359" y="215"/>
                  </a:moveTo>
                  <a:cubicBezTo>
                    <a:pt x="382" y="215"/>
                    <a:pt x="382" y="215"/>
                    <a:pt x="382" y="215"/>
                  </a:cubicBezTo>
                  <a:cubicBezTo>
                    <a:pt x="382" y="212"/>
                    <a:pt x="382" y="212"/>
                    <a:pt x="382" y="212"/>
                  </a:cubicBezTo>
                  <a:cubicBezTo>
                    <a:pt x="363" y="212"/>
                    <a:pt x="363" y="212"/>
                    <a:pt x="363" y="212"/>
                  </a:cubicBezTo>
                  <a:cubicBezTo>
                    <a:pt x="363" y="200"/>
                    <a:pt x="363" y="200"/>
                    <a:pt x="363" y="200"/>
                  </a:cubicBezTo>
                  <a:cubicBezTo>
                    <a:pt x="381" y="200"/>
                    <a:pt x="381" y="200"/>
                    <a:pt x="381" y="200"/>
                  </a:cubicBezTo>
                  <a:cubicBezTo>
                    <a:pt x="381" y="197"/>
                    <a:pt x="381" y="197"/>
                    <a:pt x="381" y="197"/>
                  </a:cubicBezTo>
                  <a:cubicBezTo>
                    <a:pt x="363" y="197"/>
                    <a:pt x="363" y="197"/>
                    <a:pt x="363" y="197"/>
                  </a:cubicBezTo>
                  <a:cubicBezTo>
                    <a:pt x="363" y="185"/>
                    <a:pt x="363" y="185"/>
                    <a:pt x="363" y="185"/>
                  </a:cubicBezTo>
                  <a:cubicBezTo>
                    <a:pt x="382" y="185"/>
                    <a:pt x="382" y="185"/>
                    <a:pt x="382" y="185"/>
                  </a:cubicBezTo>
                  <a:cubicBezTo>
                    <a:pt x="382" y="182"/>
                    <a:pt x="382" y="182"/>
                    <a:pt x="382" y="182"/>
                  </a:cubicBezTo>
                  <a:cubicBezTo>
                    <a:pt x="359" y="182"/>
                    <a:pt x="359" y="182"/>
                    <a:pt x="359" y="182"/>
                  </a:cubicBezTo>
                  <a:lnTo>
                    <a:pt x="359" y="215"/>
                  </a:lnTo>
                  <a:close/>
                  <a:moveTo>
                    <a:pt x="457" y="196"/>
                  </a:moveTo>
                  <a:cubicBezTo>
                    <a:pt x="456" y="196"/>
                    <a:pt x="456" y="196"/>
                    <a:pt x="456" y="196"/>
                  </a:cubicBezTo>
                  <a:cubicBezTo>
                    <a:pt x="456" y="192"/>
                    <a:pt x="456" y="192"/>
                    <a:pt x="456" y="192"/>
                  </a:cubicBezTo>
                  <a:cubicBezTo>
                    <a:pt x="453" y="192"/>
                    <a:pt x="453" y="192"/>
                    <a:pt x="453" y="192"/>
                  </a:cubicBezTo>
                  <a:cubicBezTo>
                    <a:pt x="453" y="215"/>
                    <a:pt x="453" y="215"/>
                    <a:pt x="453" y="215"/>
                  </a:cubicBezTo>
                  <a:cubicBezTo>
                    <a:pt x="457" y="215"/>
                    <a:pt x="457" y="215"/>
                    <a:pt x="457" y="215"/>
                  </a:cubicBezTo>
                  <a:cubicBezTo>
                    <a:pt x="457" y="202"/>
                    <a:pt x="457" y="202"/>
                    <a:pt x="457" y="202"/>
                  </a:cubicBezTo>
                  <a:cubicBezTo>
                    <a:pt x="457" y="198"/>
                    <a:pt x="459" y="195"/>
                    <a:pt x="462" y="195"/>
                  </a:cubicBezTo>
                  <a:cubicBezTo>
                    <a:pt x="465" y="195"/>
                    <a:pt x="465" y="195"/>
                    <a:pt x="465" y="195"/>
                  </a:cubicBezTo>
                  <a:cubicBezTo>
                    <a:pt x="465" y="192"/>
                    <a:pt x="465" y="192"/>
                    <a:pt x="465" y="192"/>
                  </a:cubicBezTo>
                  <a:cubicBezTo>
                    <a:pt x="462" y="192"/>
                    <a:pt x="462" y="192"/>
                    <a:pt x="462" y="192"/>
                  </a:cubicBezTo>
                  <a:cubicBezTo>
                    <a:pt x="459" y="192"/>
                    <a:pt x="458" y="193"/>
                    <a:pt x="457" y="196"/>
                  </a:cubicBezTo>
                  <a:close/>
                  <a:moveTo>
                    <a:pt x="302" y="8"/>
                  </a:moveTo>
                  <a:cubicBezTo>
                    <a:pt x="301" y="4"/>
                    <a:pt x="297" y="2"/>
                    <a:pt x="293" y="2"/>
                  </a:cubicBezTo>
                  <a:cubicBezTo>
                    <a:pt x="164" y="2"/>
                    <a:pt x="164" y="2"/>
                    <a:pt x="164" y="2"/>
                  </a:cubicBezTo>
                  <a:cubicBezTo>
                    <a:pt x="161" y="2"/>
                    <a:pt x="159" y="3"/>
                    <a:pt x="157" y="5"/>
                  </a:cubicBezTo>
                  <a:cubicBezTo>
                    <a:pt x="73" y="89"/>
                    <a:pt x="73" y="89"/>
                    <a:pt x="73" y="89"/>
                  </a:cubicBezTo>
                  <a:cubicBezTo>
                    <a:pt x="69" y="92"/>
                    <a:pt x="69" y="99"/>
                    <a:pt x="73" y="103"/>
                  </a:cubicBezTo>
                  <a:cubicBezTo>
                    <a:pt x="101" y="131"/>
                    <a:pt x="101" y="131"/>
                    <a:pt x="101" y="131"/>
                  </a:cubicBezTo>
                  <a:cubicBezTo>
                    <a:pt x="89" y="143"/>
                    <a:pt x="89" y="143"/>
                    <a:pt x="89" y="143"/>
                  </a:cubicBezTo>
                  <a:cubicBezTo>
                    <a:pt x="85" y="147"/>
                    <a:pt x="85" y="153"/>
                    <a:pt x="89" y="157"/>
                  </a:cubicBezTo>
                  <a:cubicBezTo>
                    <a:pt x="131" y="199"/>
                    <a:pt x="131" y="199"/>
                    <a:pt x="131" y="199"/>
                  </a:cubicBezTo>
                  <a:cubicBezTo>
                    <a:pt x="135" y="203"/>
                    <a:pt x="141" y="203"/>
                    <a:pt x="145" y="199"/>
                  </a:cubicBezTo>
                  <a:cubicBezTo>
                    <a:pt x="158" y="186"/>
                    <a:pt x="158" y="186"/>
                    <a:pt x="158" y="186"/>
                  </a:cubicBezTo>
                  <a:cubicBezTo>
                    <a:pt x="195" y="222"/>
                    <a:pt x="195" y="222"/>
                    <a:pt x="195" y="222"/>
                  </a:cubicBezTo>
                  <a:cubicBezTo>
                    <a:pt x="197" y="224"/>
                    <a:pt x="199" y="225"/>
                    <a:pt x="202" y="225"/>
                  </a:cubicBezTo>
                  <a:cubicBezTo>
                    <a:pt x="204" y="225"/>
                    <a:pt x="207" y="224"/>
                    <a:pt x="209" y="222"/>
                  </a:cubicBezTo>
                  <a:cubicBezTo>
                    <a:pt x="298" y="133"/>
                    <a:pt x="298" y="133"/>
                    <a:pt x="298" y="133"/>
                  </a:cubicBezTo>
                  <a:cubicBezTo>
                    <a:pt x="300" y="131"/>
                    <a:pt x="301" y="128"/>
                    <a:pt x="301" y="126"/>
                  </a:cubicBezTo>
                  <a:cubicBezTo>
                    <a:pt x="301" y="123"/>
                    <a:pt x="300" y="120"/>
                    <a:pt x="298" y="119"/>
                  </a:cubicBezTo>
                  <a:cubicBezTo>
                    <a:pt x="249" y="69"/>
                    <a:pt x="249" y="69"/>
                    <a:pt x="249" y="69"/>
                  </a:cubicBezTo>
                  <a:cubicBezTo>
                    <a:pt x="300" y="19"/>
                    <a:pt x="300" y="19"/>
                    <a:pt x="300" y="19"/>
                  </a:cubicBezTo>
                  <a:cubicBezTo>
                    <a:pt x="303" y="16"/>
                    <a:pt x="304" y="12"/>
                    <a:pt x="302" y="8"/>
                  </a:cubicBezTo>
                  <a:close/>
                  <a:moveTo>
                    <a:pt x="217" y="57"/>
                  </a:moveTo>
                  <a:cubicBezTo>
                    <a:pt x="227" y="46"/>
                    <a:pt x="227" y="46"/>
                    <a:pt x="227" y="46"/>
                  </a:cubicBezTo>
                  <a:cubicBezTo>
                    <a:pt x="228" y="46"/>
                    <a:pt x="229" y="45"/>
                    <a:pt x="229" y="45"/>
                  </a:cubicBezTo>
                  <a:cubicBezTo>
                    <a:pt x="230" y="45"/>
                    <a:pt x="231" y="46"/>
                    <a:pt x="231" y="46"/>
                  </a:cubicBezTo>
                  <a:cubicBezTo>
                    <a:pt x="242" y="57"/>
                    <a:pt x="242" y="57"/>
                    <a:pt x="242" y="57"/>
                  </a:cubicBezTo>
                  <a:cubicBezTo>
                    <a:pt x="243" y="58"/>
                    <a:pt x="243" y="59"/>
                    <a:pt x="242" y="60"/>
                  </a:cubicBezTo>
                  <a:cubicBezTo>
                    <a:pt x="231" y="71"/>
                    <a:pt x="231" y="71"/>
                    <a:pt x="231" y="71"/>
                  </a:cubicBezTo>
                  <a:cubicBezTo>
                    <a:pt x="231" y="71"/>
                    <a:pt x="230" y="72"/>
                    <a:pt x="229" y="72"/>
                  </a:cubicBezTo>
                  <a:cubicBezTo>
                    <a:pt x="229" y="72"/>
                    <a:pt x="228" y="71"/>
                    <a:pt x="227" y="71"/>
                  </a:cubicBezTo>
                  <a:cubicBezTo>
                    <a:pt x="217" y="60"/>
                    <a:pt x="217" y="60"/>
                    <a:pt x="217" y="60"/>
                  </a:cubicBezTo>
                  <a:cubicBezTo>
                    <a:pt x="216" y="60"/>
                    <a:pt x="216" y="59"/>
                    <a:pt x="216" y="59"/>
                  </a:cubicBezTo>
                  <a:cubicBezTo>
                    <a:pt x="216" y="58"/>
                    <a:pt x="216" y="57"/>
                    <a:pt x="217" y="57"/>
                  </a:cubicBezTo>
                  <a:close/>
                  <a:moveTo>
                    <a:pt x="158" y="35"/>
                  </a:moveTo>
                  <a:cubicBezTo>
                    <a:pt x="158" y="34"/>
                    <a:pt x="158" y="33"/>
                    <a:pt x="160" y="33"/>
                  </a:cubicBezTo>
                  <a:cubicBezTo>
                    <a:pt x="161" y="32"/>
                    <a:pt x="162" y="32"/>
                    <a:pt x="163" y="33"/>
                  </a:cubicBezTo>
                  <a:cubicBezTo>
                    <a:pt x="182" y="52"/>
                    <a:pt x="182" y="52"/>
                    <a:pt x="182" y="52"/>
                  </a:cubicBezTo>
                  <a:cubicBezTo>
                    <a:pt x="200" y="33"/>
                    <a:pt x="200" y="33"/>
                    <a:pt x="200" y="33"/>
                  </a:cubicBezTo>
                  <a:cubicBezTo>
                    <a:pt x="201" y="32"/>
                    <a:pt x="202" y="32"/>
                    <a:pt x="204" y="33"/>
                  </a:cubicBezTo>
                  <a:cubicBezTo>
                    <a:pt x="205" y="33"/>
                    <a:pt x="205" y="34"/>
                    <a:pt x="205" y="35"/>
                  </a:cubicBezTo>
                  <a:cubicBezTo>
                    <a:pt x="205" y="77"/>
                    <a:pt x="205" y="77"/>
                    <a:pt x="205" y="77"/>
                  </a:cubicBezTo>
                  <a:cubicBezTo>
                    <a:pt x="205" y="78"/>
                    <a:pt x="205" y="79"/>
                    <a:pt x="204" y="79"/>
                  </a:cubicBezTo>
                  <a:cubicBezTo>
                    <a:pt x="184" y="100"/>
                    <a:pt x="184" y="100"/>
                    <a:pt x="184" y="100"/>
                  </a:cubicBezTo>
                  <a:cubicBezTo>
                    <a:pt x="183" y="101"/>
                    <a:pt x="182" y="101"/>
                    <a:pt x="182" y="101"/>
                  </a:cubicBezTo>
                  <a:cubicBezTo>
                    <a:pt x="181" y="101"/>
                    <a:pt x="180" y="101"/>
                    <a:pt x="179" y="100"/>
                  </a:cubicBezTo>
                  <a:cubicBezTo>
                    <a:pt x="159" y="79"/>
                    <a:pt x="159" y="79"/>
                    <a:pt x="159" y="79"/>
                  </a:cubicBezTo>
                  <a:cubicBezTo>
                    <a:pt x="158" y="79"/>
                    <a:pt x="158" y="78"/>
                    <a:pt x="158" y="77"/>
                  </a:cubicBezTo>
                  <a:lnTo>
                    <a:pt x="158" y="35"/>
                  </a:lnTo>
                  <a:close/>
                  <a:moveTo>
                    <a:pt x="121" y="57"/>
                  </a:moveTo>
                  <a:cubicBezTo>
                    <a:pt x="132" y="46"/>
                    <a:pt x="132" y="46"/>
                    <a:pt x="132" y="46"/>
                  </a:cubicBezTo>
                  <a:cubicBezTo>
                    <a:pt x="132" y="46"/>
                    <a:pt x="133" y="45"/>
                    <a:pt x="134" y="45"/>
                  </a:cubicBezTo>
                  <a:cubicBezTo>
                    <a:pt x="134" y="45"/>
                    <a:pt x="135" y="46"/>
                    <a:pt x="136" y="46"/>
                  </a:cubicBezTo>
                  <a:cubicBezTo>
                    <a:pt x="146" y="57"/>
                    <a:pt x="146" y="57"/>
                    <a:pt x="146" y="57"/>
                  </a:cubicBezTo>
                  <a:cubicBezTo>
                    <a:pt x="147" y="58"/>
                    <a:pt x="147" y="59"/>
                    <a:pt x="146" y="60"/>
                  </a:cubicBezTo>
                  <a:cubicBezTo>
                    <a:pt x="136" y="71"/>
                    <a:pt x="136" y="71"/>
                    <a:pt x="136" y="71"/>
                  </a:cubicBezTo>
                  <a:cubicBezTo>
                    <a:pt x="135" y="71"/>
                    <a:pt x="134" y="72"/>
                    <a:pt x="134" y="72"/>
                  </a:cubicBezTo>
                  <a:cubicBezTo>
                    <a:pt x="133" y="72"/>
                    <a:pt x="132" y="71"/>
                    <a:pt x="132" y="71"/>
                  </a:cubicBezTo>
                  <a:cubicBezTo>
                    <a:pt x="121" y="60"/>
                    <a:pt x="121" y="60"/>
                    <a:pt x="121" y="60"/>
                  </a:cubicBezTo>
                  <a:cubicBezTo>
                    <a:pt x="121" y="60"/>
                    <a:pt x="121" y="59"/>
                    <a:pt x="121" y="59"/>
                  </a:cubicBezTo>
                  <a:cubicBezTo>
                    <a:pt x="121" y="58"/>
                    <a:pt x="121" y="57"/>
                    <a:pt x="121" y="57"/>
                  </a:cubicBezTo>
                  <a:close/>
                  <a:moveTo>
                    <a:pt x="146" y="156"/>
                  </a:moveTo>
                  <a:cubicBezTo>
                    <a:pt x="136" y="166"/>
                    <a:pt x="136" y="166"/>
                    <a:pt x="136" y="166"/>
                  </a:cubicBezTo>
                  <a:cubicBezTo>
                    <a:pt x="135" y="167"/>
                    <a:pt x="134" y="167"/>
                    <a:pt x="134" y="167"/>
                  </a:cubicBezTo>
                  <a:cubicBezTo>
                    <a:pt x="133" y="167"/>
                    <a:pt x="132" y="167"/>
                    <a:pt x="132" y="166"/>
                  </a:cubicBezTo>
                  <a:cubicBezTo>
                    <a:pt x="121" y="156"/>
                    <a:pt x="121" y="156"/>
                    <a:pt x="121" y="156"/>
                  </a:cubicBezTo>
                  <a:cubicBezTo>
                    <a:pt x="121" y="155"/>
                    <a:pt x="121" y="155"/>
                    <a:pt x="121" y="154"/>
                  </a:cubicBezTo>
                  <a:cubicBezTo>
                    <a:pt x="121" y="153"/>
                    <a:pt x="121" y="153"/>
                    <a:pt x="121" y="152"/>
                  </a:cubicBezTo>
                  <a:cubicBezTo>
                    <a:pt x="132" y="142"/>
                    <a:pt x="132" y="142"/>
                    <a:pt x="132" y="142"/>
                  </a:cubicBezTo>
                  <a:cubicBezTo>
                    <a:pt x="132" y="141"/>
                    <a:pt x="133" y="141"/>
                    <a:pt x="134" y="141"/>
                  </a:cubicBezTo>
                  <a:cubicBezTo>
                    <a:pt x="134" y="141"/>
                    <a:pt x="135" y="141"/>
                    <a:pt x="136" y="142"/>
                  </a:cubicBezTo>
                  <a:cubicBezTo>
                    <a:pt x="146" y="152"/>
                    <a:pt x="146" y="152"/>
                    <a:pt x="146" y="152"/>
                  </a:cubicBezTo>
                  <a:cubicBezTo>
                    <a:pt x="147" y="153"/>
                    <a:pt x="147" y="155"/>
                    <a:pt x="146" y="156"/>
                  </a:cubicBezTo>
                  <a:close/>
                  <a:moveTo>
                    <a:pt x="152" y="130"/>
                  </a:moveTo>
                  <a:cubicBezTo>
                    <a:pt x="110" y="130"/>
                    <a:pt x="110" y="130"/>
                    <a:pt x="110" y="130"/>
                  </a:cubicBezTo>
                  <a:cubicBezTo>
                    <a:pt x="109" y="130"/>
                    <a:pt x="108" y="130"/>
                    <a:pt x="107" y="129"/>
                  </a:cubicBezTo>
                  <a:cubicBezTo>
                    <a:pt x="107" y="127"/>
                    <a:pt x="107" y="126"/>
                    <a:pt x="108" y="125"/>
                  </a:cubicBezTo>
                  <a:cubicBezTo>
                    <a:pt x="127" y="107"/>
                    <a:pt x="127" y="107"/>
                    <a:pt x="127" y="107"/>
                  </a:cubicBezTo>
                  <a:cubicBezTo>
                    <a:pt x="108" y="88"/>
                    <a:pt x="108" y="88"/>
                    <a:pt x="108" y="88"/>
                  </a:cubicBezTo>
                  <a:cubicBezTo>
                    <a:pt x="107" y="87"/>
                    <a:pt x="107" y="86"/>
                    <a:pt x="107" y="85"/>
                  </a:cubicBezTo>
                  <a:cubicBezTo>
                    <a:pt x="108" y="83"/>
                    <a:pt x="109" y="83"/>
                    <a:pt x="110" y="83"/>
                  </a:cubicBezTo>
                  <a:cubicBezTo>
                    <a:pt x="152" y="83"/>
                    <a:pt x="152" y="83"/>
                    <a:pt x="152" y="83"/>
                  </a:cubicBezTo>
                  <a:cubicBezTo>
                    <a:pt x="153" y="83"/>
                    <a:pt x="153" y="83"/>
                    <a:pt x="154" y="84"/>
                  </a:cubicBezTo>
                  <a:cubicBezTo>
                    <a:pt x="175" y="104"/>
                    <a:pt x="175" y="104"/>
                    <a:pt x="175" y="104"/>
                  </a:cubicBezTo>
                  <a:cubicBezTo>
                    <a:pt x="175" y="105"/>
                    <a:pt x="176" y="106"/>
                    <a:pt x="176" y="107"/>
                  </a:cubicBezTo>
                  <a:cubicBezTo>
                    <a:pt x="176" y="107"/>
                    <a:pt x="175" y="108"/>
                    <a:pt x="175" y="109"/>
                  </a:cubicBezTo>
                  <a:cubicBezTo>
                    <a:pt x="154" y="130"/>
                    <a:pt x="154" y="130"/>
                    <a:pt x="154" y="130"/>
                  </a:cubicBezTo>
                  <a:cubicBezTo>
                    <a:pt x="153" y="130"/>
                    <a:pt x="153" y="130"/>
                    <a:pt x="152" y="130"/>
                  </a:cubicBezTo>
                  <a:close/>
                  <a:moveTo>
                    <a:pt x="205" y="178"/>
                  </a:moveTo>
                  <a:cubicBezTo>
                    <a:pt x="205" y="179"/>
                    <a:pt x="205" y="180"/>
                    <a:pt x="204" y="181"/>
                  </a:cubicBezTo>
                  <a:cubicBezTo>
                    <a:pt x="203" y="181"/>
                    <a:pt x="203" y="181"/>
                    <a:pt x="202" y="181"/>
                  </a:cubicBezTo>
                  <a:cubicBezTo>
                    <a:pt x="202" y="181"/>
                    <a:pt x="201" y="181"/>
                    <a:pt x="200" y="180"/>
                  </a:cubicBezTo>
                  <a:cubicBezTo>
                    <a:pt x="182" y="161"/>
                    <a:pt x="182" y="161"/>
                    <a:pt x="182" y="161"/>
                  </a:cubicBezTo>
                  <a:cubicBezTo>
                    <a:pt x="163" y="180"/>
                    <a:pt x="163" y="180"/>
                    <a:pt x="163" y="180"/>
                  </a:cubicBezTo>
                  <a:cubicBezTo>
                    <a:pt x="162" y="181"/>
                    <a:pt x="161" y="181"/>
                    <a:pt x="160" y="181"/>
                  </a:cubicBezTo>
                  <a:cubicBezTo>
                    <a:pt x="158" y="180"/>
                    <a:pt x="158" y="179"/>
                    <a:pt x="158" y="178"/>
                  </a:cubicBezTo>
                  <a:cubicBezTo>
                    <a:pt x="158" y="136"/>
                    <a:pt x="158" y="136"/>
                    <a:pt x="158" y="136"/>
                  </a:cubicBezTo>
                  <a:cubicBezTo>
                    <a:pt x="158" y="136"/>
                    <a:pt x="158" y="135"/>
                    <a:pt x="159" y="134"/>
                  </a:cubicBezTo>
                  <a:cubicBezTo>
                    <a:pt x="179" y="113"/>
                    <a:pt x="179" y="113"/>
                    <a:pt x="179" y="113"/>
                  </a:cubicBezTo>
                  <a:cubicBezTo>
                    <a:pt x="181" y="112"/>
                    <a:pt x="182" y="112"/>
                    <a:pt x="184" y="113"/>
                  </a:cubicBezTo>
                  <a:cubicBezTo>
                    <a:pt x="204" y="134"/>
                    <a:pt x="204" y="134"/>
                    <a:pt x="204" y="134"/>
                  </a:cubicBezTo>
                  <a:cubicBezTo>
                    <a:pt x="205" y="135"/>
                    <a:pt x="205" y="136"/>
                    <a:pt x="205" y="136"/>
                  </a:cubicBezTo>
                  <a:lnTo>
                    <a:pt x="205" y="178"/>
                  </a:lnTo>
                  <a:close/>
                  <a:moveTo>
                    <a:pt x="242" y="156"/>
                  </a:moveTo>
                  <a:cubicBezTo>
                    <a:pt x="231" y="166"/>
                    <a:pt x="231" y="166"/>
                    <a:pt x="231" y="166"/>
                  </a:cubicBezTo>
                  <a:cubicBezTo>
                    <a:pt x="231" y="167"/>
                    <a:pt x="230" y="167"/>
                    <a:pt x="229" y="167"/>
                  </a:cubicBezTo>
                  <a:cubicBezTo>
                    <a:pt x="229" y="167"/>
                    <a:pt x="228" y="167"/>
                    <a:pt x="227" y="166"/>
                  </a:cubicBezTo>
                  <a:cubicBezTo>
                    <a:pt x="217" y="156"/>
                    <a:pt x="217" y="156"/>
                    <a:pt x="217" y="156"/>
                  </a:cubicBezTo>
                  <a:cubicBezTo>
                    <a:pt x="216" y="155"/>
                    <a:pt x="216" y="155"/>
                    <a:pt x="216" y="154"/>
                  </a:cubicBezTo>
                  <a:cubicBezTo>
                    <a:pt x="216" y="153"/>
                    <a:pt x="216" y="153"/>
                    <a:pt x="217" y="152"/>
                  </a:cubicBezTo>
                  <a:cubicBezTo>
                    <a:pt x="227" y="142"/>
                    <a:pt x="227" y="142"/>
                    <a:pt x="227" y="142"/>
                  </a:cubicBezTo>
                  <a:cubicBezTo>
                    <a:pt x="228" y="141"/>
                    <a:pt x="229" y="141"/>
                    <a:pt x="229" y="141"/>
                  </a:cubicBezTo>
                  <a:cubicBezTo>
                    <a:pt x="230" y="141"/>
                    <a:pt x="231" y="141"/>
                    <a:pt x="231" y="142"/>
                  </a:cubicBezTo>
                  <a:cubicBezTo>
                    <a:pt x="242" y="152"/>
                    <a:pt x="242" y="152"/>
                    <a:pt x="242" y="152"/>
                  </a:cubicBezTo>
                  <a:cubicBezTo>
                    <a:pt x="243" y="153"/>
                    <a:pt x="243" y="155"/>
                    <a:pt x="242" y="156"/>
                  </a:cubicBezTo>
                  <a:close/>
                  <a:moveTo>
                    <a:pt x="253" y="83"/>
                  </a:moveTo>
                  <a:cubicBezTo>
                    <a:pt x="254" y="83"/>
                    <a:pt x="255" y="83"/>
                    <a:pt x="256" y="85"/>
                  </a:cubicBezTo>
                  <a:cubicBezTo>
                    <a:pt x="256" y="86"/>
                    <a:pt x="256" y="87"/>
                    <a:pt x="255" y="88"/>
                  </a:cubicBezTo>
                  <a:cubicBezTo>
                    <a:pt x="236" y="107"/>
                    <a:pt x="236" y="107"/>
                    <a:pt x="236" y="107"/>
                  </a:cubicBezTo>
                  <a:cubicBezTo>
                    <a:pt x="255" y="125"/>
                    <a:pt x="255" y="125"/>
                    <a:pt x="255" y="125"/>
                  </a:cubicBezTo>
                  <a:cubicBezTo>
                    <a:pt x="256" y="126"/>
                    <a:pt x="256" y="127"/>
                    <a:pt x="256" y="129"/>
                  </a:cubicBezTo>
                  <a:cubicBezTo>
                    <a:pt x="255" y="130"/>
                    <a:pt x="254" y="130"/>
                    <a:pt x="253" y="130"/>
                  </a:cubicBezTo>
                  <a:cubicBezTo>
                    <a:pt x="211" y="130"/>
                    <a:pt x="211" y="130"/>
                    <a:pt x="211" y="130"/>
                  </a:cubicBezTo>
                  <a:cubicBezTo>
                    <a:pt x="210" y="130"/>
                    <a:pt x="210" y="130"/>
                    <a:pt x="209" y="130"/>
                  </a:cubicBezTo>
                  <a:cubicBezTo>
                    <a:pt x="188" y="109"/>
                    <a:pt x="188" y="109"/>
                    <a:pt x="188" y="109"/>
                  </a:cubicBezTo>
                  <a:cubicBezTo>
                    <a:pt x="188" y="108"/>
                    <a:pt x="187" y="107"/>
                    <a:pt x="187" y="107"/>
                  </a:cubicBezTo>
                  <a:cubicBezTo>
                    <a:pt x="187" y="106"/>
                    <a:pt x="188" y="105"/>
                    <a:pt x="188" y="104"/>
                  </a:cubicBezTo>
                  <a:cubicBezTo>
                    <a:pt x="209" y="84"/>
                    <a:pt x="209" y="84"/>
                    <a:pt x="209" y="84"/>
                  </a:cubicBezTo>
                  <a:cubicBezTo>
                    <a:pt x="210" y="83"/>
                    <a:pt x="210" y="83"/>
                    <a:pt x="211" y="83"/>
                  </a:cubicBezTo>
                  <a:lnTo>
                    <a:pt x="253" y="83"/>
                  </a:lnTo>
                  <a:close/>
                  <a:moveTo>
                    <a:pt x="458" y="132"/>
                  </a:moveTo>
                  <a:cubicBezTo>
                    <a:pt x="376" y="132"/>
                    <a:pt x="376" y="132"/>
                    <a:pt x="376" y="132"/>
                  </a:cubicBezTo>
                  <a:cubicBezTo>
                    <a:pt x="376" y="80"/>
                    <a:pt x="376" y="80"/>
                    <a:pt x="376" y="80"/>
                  </a:cubicBezTo>
                  <a:cubicBezTo>
                    <a:pt x="452" y="80"/>
                    <a:pt x="452" y="80"/>
                    <a:pt x="452" y="80"/>
                  </a:cubicBezTo>
                  <a:cubicBezTo>
                    <a:pt x="452" y="66"/>
                    <a:pt x="452" y="66"/>
                    <a:pt x="452" y="66"/>
                  </a:cubicBezTo>
                  <a:cubicBezTo>
                    <a:pt x="376" y="66"/>
                    <a:pt x="376" y="66"/>
                    <a:pt x="376" y="66"/>
                  </a:cubicBezTo>
                  <a:cubicBezTo>
                    <a:pt x="376" y="17"/>
                    <a:pt x="376" y="17"/>
                    <a:pt x="376" y="17"/>
                  </a:cubicBezTo>
                  <a:cubicBezTo>
                    <a:pt x="458" y="17"/>
                    <a:pt x="458" y="17"/>
                    <a:pt x="458" y="17"/>
                  </a:cubicBezTo>
                  <a:cubicBezTo>
                    <a:pt x="458" y="2"/>
                    <a:pt x="458" y="2"/>
                    <a:pt x="458" y="2"/>
                  </a:cubicBezTo>
                  <a:cubicBezTo>
                    <a:pt x="359" y="2"/>
                    <a:pt x="359" y="2"/>
                    <a:pt x="359" y="2"/>
                  </a:cubicBezTo>
                  <a:cubicBezTo>
                    <a:pt x="359" y="147"/>
                    <a:pt x="359" y="147"/>
                    <a:pt x="359" y="147"/>
                  </a:cubicBezTo>
                  <a:cubicBezTo>
                    <a:pt x="458" y="147"/>
                    <a:pt x="458" y="147"/>
                    <a:pt x="458" y="147"/>
                  </a:cubicBezTo>
                  <a:lnTo>
                    <a:pt x="458" y="132"/>
                  </a:lnTo>
                  <a:close/>
                  <a:moveTo>
                    <a:pt x="399" y="192"/>
                  </a:moveTo>
                  <a:cubicBezTo>
                    <a:pt x="395" y="192"/>
                    <a:pt x="392" y="193"/>
                    <a:pt x="391" y="196"/>
                  </a:cubicBezTo>
                  <a:cubicBezTo>
                    <a:pt x="390" y="196"/>
                    <a:pt x="390" y="196"/>
                    <a:pt x="390" y="196"/>
                  </a:cubicBezTo>
                  <a:cubicBezTo>
                    <a:pt x="390" y="192"/>
                    <a:pt x="390" y="192"/>
                    <a:pt x="390" y="192"/>
                  </a:cubicBezTo>
                  <a:cubicBezTo>
                    <a:pt x="387" y="192"/>
                    <a:pt x="387" y="192"/>
                    <a:pt x="387" y="192"/>
                  </a:cubicBezTo>
                  <a:cubicBezTo>
                    <a:pt x="387" y="215"/>
                    <a:pt x="387" y="215"/>
                    <a:pt x="387" y="215"/>
                  </a:cubicBezTo>
                  <a:cubicBezTo>
                    <a:pt x="390" y="215"/>
                    <a:pt x="390" y="215"/>
                    <a:pt x="390" y="215"/>
                  </a:cubicBezTo>
                  <a:cubicBezTo>
                    <a:pt x="390" y="200"/>
                    <a:pt x="390" y="200"/>
                    <a:pt x="390" y="200"/>
                  </a:cubicBezTo>
                  <a:cubicBezTo>
                    <a:pt x="391" y="197"/>
                    <a:pt x="395" y="195"/>
                    <a:pt x="397" y="195"/>
                  </a:cubicBezTo>
                  <a:cubicBezTo>
                    <a:pt x="401" y="195"/>
                    <a:pt x="404" y="197"/>
                    <a:pt x="404" y="201"/>
                  </a:cubicBezTo>
                  <a:cubicBezTo>
                    <a:pt x="404" y="215"/>
                    <a:pt x="404" y="215"/>
                    <a:pt x="404" y="215"/>
                  </a:cubicBezTo>
                  <a:cubicBezTo>
                    <a:pt x="408" y="215"/>
                    <a:pt x="408" y="215"/>
                    <a:pt x="408" y="215"/>
                  </a:cubicBezTo>
                  <a:cubicBezTo>
                    <a:pt x="408" y="200"/>
                    <a:pt x="408" y="200"/>
                    <a:pt x="408" y="200"/>
                  </a:cubicBezTo>
                  <a:cubicBezTo>
                    <a:pt x="408" y="194"/>
                    <a:pt x="404" y="192"/>
                    <a:pt x="399" y="192"/>
                  </a:cubicBezTo>
                  <a:close/>
                  <a:moveTo>
                    <a:pt x="448" y="204"/>
                  </a:moveTo>
                  <a:cubicBezTo>
                    <a:pt x="448" y="197"/>
                    <a:pt x="445" y="191"/>
                    <a:pt x="437" y="191"/>
                  </a:cubicBezTo>
                  <a:cubicBezTo>
                    <a:pt x="430" y="191"/>
                    <a:pt x="426" y="197"/>
                    <a:pt x="426" y="203"/>
                  </a:cubicBezTo>
                  <a:cubicBezTo>
                    <a:pt x="426" y="212"/>
                    <a:pt x="431" y="216"/>
                    <a:pt x="439" y="216"/>
                  </a:cubicBezTo>
                  <a:cubicBezTo>
                    <a:pt x="441" y="216"/>
                    <a:pt x="445" y="215"/>
                    <a:pt x="447" y="213"/>
                  </a:cubicBezTo>
                  <a:cubicBezTo>
                    <a:pt x="447" y="210"/>
                    <a:pt x="447" y="210"/>
                    <a:pt x="447" y="210"/>
                  </a:cubicBezTo>
                  <a:cubicBezTo>
                    <a:pt x="446" y="210"/>
                    <a:pt x="446" y="210"/>
                    <a:pt x="446" y="210"/>
                  </a:cubicBezTo>
                  <a:cubicBezTo>
                    <a:pt x="444" y="212"/>
                    <a:pt x="441" y="213"/>
                    <a:pt x="439" y="213"/>
                  </a:cubicBezTo>
                  <a:cubicBezTo>
                    <a:pt x="435" y="213"/>
                    <a:pt x="432" y="211"/>
                    <a:pt x="431" y="208"/>
                  </a:cubicBezTo>
                  <a:cubicBezTo>
                    <a:pt x="430" y="207"/>
                    <a:pt x="430" y="206"/>
                    <a:pt x="430" y="204"/>
                  </a:cubicBezTo>
                  <a:cubicBezTo>
                    <a:pt x="430" y="204"/>
                    <a:pt x="430" y="204"/>
                    <a:pt x="430" y="204"/>
                  </a:cubicBezTo>
                  <a:lnTo>
                    <a:pt x="448" y="204"/>
                  </a:lnTo>
                  <a:close/>
                  <a:moveTo>
                    <a:pt x="437" y="194"/>
                  </a:moveTo>
                  <a:cubicBezTo>
                    <a:pt x="442" y="194"/>
                    <a:pt x="444" y="197"/>
                    <a:pt x="444" y="201"/>
                  </a:cubicBezTo>
                  <a:cubicBezTo>
                    <a:pt x="430" y="201"/>
                    <a:pt x="430" y="201"/>
                    <a:pt x="430" y="201"/>
                  </a:cubicBezTo>
                  <a:cubicBezTo>
                    <a:pt x="431" y="197"/>
                    <a:pt x="433" y="194"/>
                    <a:pt x="437" y="194"/>
                  </a:cubicBezTo>
                  <a:close/>
                  <a:moveTo>
                    <a:pt x="612" y="198"/>
                  </a:moveTo>
                  <a:cubicBezTo>
                    <a:pt x="612" y="196"/>
                    <a:pt x="614" y="194"/>
                    <a:pt x="617" y="194"/>
                  </a:cubicBezTo>
                  <a:cubicBezTo>
                    <a:pt x="621" y="194"/>
                    <a:pt x="623" y="196"/>
                    <a:pt x="624" y="197"/>
                  </a:cubicBezTo>
                  <a:cubicBezTo>
                    <a:pt x="625" y="197"/>
                    <a:pt x="625" y="197"/>
                    <a:pt x="625" y="197"/>
                  </a:cubicBezTo>
                  <a:cubicBezTo>
                    <a:pt x="625" y="193"/>
                    <a:pt x="625" y="193"/>
                    <a:pt x="625" y="193"/>
                  </a:cubicBezTo>
                  <a:cubicBezTo>
                    <a:pt x="624" y="193"/>
                    <a:pt x="621" y="192"/>
                    <a:pt x="617" y="192"/>
                  </a:cubicBezTo>
                  <a:cubicBezTo>
                    <a:pt x="611" y="192"/>
                    <a:pt x="608" y="194"/>
                    <a:pt x="608" y="198"/>
                  </a:cubicBezTo>
                  <a:cubicBezTo>
                    <a:pt x="608" y="206"/>
                    <a:pt x="622" y="204"/>
                    <a:pt x="622" y="209"/>
                  </a:cubicBezTo>
                  <a:cubicBezTo>
                    <a:pt x="622" y="212"/>
                    <a:pt x="621" y="213"/>
                    <a:pt x="617" y="213"/>
                  </a:cubicBezTo>
                  <a:cubicBezTo>
                    <a:pt x="614" y="213"/>
                    <a:pt x="611" y="211"/>
                    <a:pt x="609" y="210"/>
                  </a:cubicBezTo>
                  <a:cubicBezTo>
                    <a:pt x="608" y="210"/>
                    <a:pt x="608" y="210"/>
                    <a:pt x="608" y="210"/>
                  </a:cubicBezTo>
                  <a:cubicBezTo>
                    <a:pt x="608" y="213"/>
                    <a:pt x="608" y="213"/>
                    <a:pt x="608" y="213"/>
                  </a:cubicBezTo>
                  <a:cubicBezTo>
                    <a:pt x="610" y="215"/>
                    <a:pt x="613" y="216"/>
                    <a:pt x="617" y="216"/>
                  </a:cubicBezTo>
                  <a:cubicBezTo>
                    <a:pt x="623" y="216"/>
                    <a:pt x="626" y="213"/>
                    <a:pt x="626" y="209"/>
                  </a:cubicBezTo>
                  <a:cubicBezTo>
                    <a:pt x="626" y="201"/>
                    <a:pt x="612" y="203"/>
                    <a:pt x="612" y="198"/>
                  </a:cubicBezTo>
                  <a:close/>
                  <a:moveTo>
                    <a:pt x="418" y="184"/>
                  </a:moveTo>
                  <a:cubicBezTo>
                    <a:pt x="415" y="184"/>
                    <a:pt x="415" y="184"/>
                    <a:pt x="415" y="184"/>
                  </a:cubicBezTo>
                  <a:cubicBezTo>
                    <a:pt x="415" y="192"/>
                    <a:pt x="415" y="192"/>
                    <a:pt x="415" y="192"/>
                  </a:cubicBezTo>
                  <a:cubicBezTo>
                    <a:pt x="411" y="192"/>
                    <a:pt x="411" y="192"/>
                    <a:pt x="411" y="192"/>
                  </a:cubicBezTo>
                  <a:cubicBezTo>
                    <a:pt x="411" y="195"/>
                    <a:pt x="411" y="195"/>
                    <a:pt x="411" y="195"/>
                  </a:cubicBezTo>
                  <a:cubicBezTo>
                    <a:pt x="415" y="195"/>
                    <a:pt x="415" y="195"/>
                    <a:pt x="415" y="195"/>
                  </a:cubicBezTo>
                  <a:cubicBezTo>
                    <a:pt x="414" y="208"/>
                    <a:pt x="414" y="208"/>
                    <a:pt x="414" y="208"/>
                  </a:cubicBezTo>
                  <a:cubicBezTo>
                    <a:pt x="414" y="214"/>
                    <a:pt x="416" y="215"/>
                    <a:pt x="420" y="215"/>
                  </a:cubicBezTo>
                  <a:cubicBezTo>
                    <a:pt x="423" y="215"/>
                    <a:pt x="423" y="215"/>
                    <a:pt x="423" y="215"/>
                  </a:cubicBezTo>
                  <a:cubicBezTo>
                    <a:pt x="423" y="212"/>
                    <a:pt x="423" y="212"/>
                    <a:pt x="423" y="212"/>
                  </a:cubicBezTo>
                  <a:cubicBezTo>
                    <a:pt x="421" y="212"/>
                    <a:pt x="421" y="212"/>
                    <a:pt x="421" y="212"/>
                  </a:cubicBezTo>
                  <a:cubicBezTo>
                    <a:pt x="419" y="212"/>
                    <a:pt x="418" y="212"/>
                    <a:pt x="418" y="209"/>
                  </a:cubicBezTo>
                  <a:cubicBezTo>
                    <a:pt x="418" y="195"/>
                    <a:pt x="418" y="195"/>
                    <a:pt x="418" y="195"/>
                  </a:cubicBezTo>
                  <a:cubicBezTo>
                    <a:pt x="424" y="195"/>
                    <a:pt x="424" y="195"/>
                    <a:pt x="424" y="195"/>
                  </a:cubicBezTo>
                  <a:cubicBezTo>
                    <a:pt x="424" y="192"/>
                    <a:pt x="424" y="192"/>
                    <a:pt x="424" y="192"/>
                  </a:cubicBezTo>
                  <a:cubicBezTo>
                    <a:pt x="418" y="192"/>
                    <a:pt x="418" y="192"/>
                    <a:pt x="418" y="192"/>
                  </a:cubicBezTo>
                  <a:lnTo>
                    <a:pt x="418" y="18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7">
              <a:extLst>
                <a:ext uri="{FF2B5EF4-FFF2-40B4-BE49-F238E27FC236}">
                  <a16:creationId xmlns:a16="http://schemas.microsoft.com/office/drawing/2014/main" id="{E2161DA4-2790-4ED1-9B67-8FFB6EF30EC8}"/>
                </a:ext>
              </a:extLst>
            </p:cNvPr>
            <p:cNvSpPr>
              <a:spLocks/>
            </p:cNvSpPr>
            <p:nvPr userDrawn="1"/>
          </p:nvSpPr>
          <p:spPr bwMode="auto">
            <a:xfrm>
              <a:off x="5568"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0 w 129"/>
                <a:gd name="T13" fmla="*/ 83 h 189"/>
                <a:gd name="T14" fmla="*/ 120 w 129"/>
                <a:gd name="T15" fmla="*/ 102 h 189"/>
                <a:gd name="T16" fmla="*/ 22 w 129"/>
                <a:gd name="T17" fmla="*/ 102 h 189"/>
                <a:gd name="T18" fmla="*/ 22 w 129"/>
                <a:gd name="T19" fmla="*/ 170 h 189"/>
                <a:gd name="T20" fmla="*/ 128 w 129"/>
                <a:gd name="T21" fmla="*/ 170 h 189"/>
                <a:gd name="T22" fmla="*/ 128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0" y="83"/>
                  </a:lnTo>
                  <a:lnTo>
                    <a:pt x="120" y="102"/>
                  </a:lnTo>
                  <a:lnTo>
                    <a:pt x="22" y="102"/>
                  </a:lnTo>
                  <a:lnTo>
                    <a:pt x="22" y="170"/>
                  </a:lnTo>
                  <a:lnTo>
                    <a:pt x="128" y="170"/>
                  </a:lnTo>
                  <a:lnTo>
                    <a:pt x="128"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8">
              <a:extLst>
                <a:ext uri="{FF2B5EF4-FFF2-40B4-BE49-F238E27FC236}">
                  <a16:creationId xmlns:a16="http://schemas.microsoft.com/office/drawing/2014/main" id="{2049188C-7AA0-4E00-BE16-3DC2C0104B5B}"/>
                </a:ext>
              </a:extLst>
            </p:cNvPr>
            <p:cNvSpPr>
              <a:spLocks/>
            </p:cNvSpPr>
            <p:nvPr userDrawn="1"/>
          </p:nvSpPr>
          <p:spPr bwMode="auto">
            <a:xfrm>
              <a:off x="5726" y="2074"/>
              <a:ext cx="118"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4"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6"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9">
              <a:extLst>
                <a:ext uri="{FF2B5EF4-FFF2-40B4-BE49-F238E27FC236}">
                  <a16:creationId xmlns:a16="http://schemas.microsoft.com/office/drawing/2014/main" id="{7F132844-CDF5-41C3-8B44-F3C50B97CB3D}"/>
                </a:ext>
              </a:extLst>
            </p:cNvPr>
            <p:cNvSpPr>
              <a:spLocks/>
            </p:cNvSpPr>
            <p:nvPr userDrawn="1"/>
          </p:nvSpPr>
          <p:spPr bwMode="auto">
            <a:xfrm>
              <a:off x="5860" y="2030"/>
              <a:ext cx="73"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7 w 57"/>
                <a:gd name="T21" fmla="*/ 48 h 138"/>
                <a:gd name="T22" fmla="*/ 0 w 57"/>
                <a:gd name="T23" fmla="*/ 48 h 138"/>
                <a:gd name="T24" fmla="*/ 0 w 57"/>
                <a:gd name="T25" fmla="*/ 35 h 138"/>
                <a:gd name="T26" fmla="*/ 17 w 57"/>
                <a:gd name="T27" fmla="*/ 35 h 138"/>
                <a:gd name="T28" fmla="*/ 17 w 57"/>
                <a:gd name="T29" fmla="*/ 0 h 138"/>
                <a:gd name="T30" fmla="*/ 33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2"/>
                    <a:pt x="16" y="108"/>
                  </a:cubicBezTo>
                  <a:cubicBezTo>
                    <a:pt x="17" y="48"/>
                    <a:pt x="17" y="48"/>
                    <a:pt x="17" y="48"/>
                  </a:cubicBezTo>
                  <a:cubicBezTo>
                    <a:pt x="0" y="48"/>
                    <a:pt x="0" y="48"/>
                    <a:pt x="0" y="48"/>
                  </a:cubicBezTo>
                  <a:cubicBezTo>
                    <a:pt x="0" y="35"/>
                    <a:pt x="0" y="35"/>
                    <a:pt x="0" y="35"/>
                  </a:cubicBezTo>
                  <a:cubicBezTo>
                    <a:pt x="17" y="35"/>
                    <a:pt x="17" y="35"/>
                    <a:pt x="17" y="35"/>
                  </a:cubicBezTo>
                  <a:cubicBezTo>
                    <a:pt x="17" y="0"/>
                    <a:pt x="17" y="0"/>
                    <a:pt x="17" y="0"/>
                  </a:cubicBezTo>
                  <a:cubicBezTo>
                    <a:pt x="33" y="0"/>
                    <a:pt x="33" y="0"/>
                    <a:pt x="33"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0">
              <a:extLst>
                <a:ext uri="{FF2B5EF4-FFF2-40B4-BE49-F238E27FC236}">
                  <a16:creationId xmlns:a16="http://schemas.microsoft.com/office/drawing/2014/main" id="{3C3FF6C0-8F68-423B-AF4B-FE4C5638C553}"/>
                </a:ext>
              </a:extLst>
            </p:cNvPr>
            <p:cNvSpPr>
              <a:spLocks noEditPoints="1"/>
            </p:cNvSpPr>
            <p:nvPr userDrawn="1"/>
          </p:nvSpPr>
          <p:spPr bwMode="auto">
            <a:xfrm>
              <a:off x="5952" y="2073"/>
              <a:ext cx="127" cy="140"/>
            </a:xfrm>
            <a:custGeom>
              <a:avLst/>
              <a:gdLst>
                <a:gd name="T0" fmla="*/ 17 w 98"/>
                <a:gd name="T1" fmla="*/ 55 h 108"/>
                <a:gd name="T2" fmla="*/ 17 w 98"/>
                <a:gd name="T3" fmla="*/ 56 h 108"/>
                <a:gd name="T4" fmla="*/ 19 w 98"/>
                <a:gd name="T5" fmla="*/ 72 h 108"/>
                <a:gd name="T6" fmla="*/ 55 w 98"/>
                <a:gd name="T7" fmla="*/ 94 h 108"/>
                <a:gd name="T8" fmla="*/ 89 w 98"/>
                <a:gd name="T9" fmla="*/ 83 h 108"/>
                <a:gd name="T10" fmla="*/ 93 w 98"/>
                <a:gd name="T11" fmla="*/ 83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4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3"/>
                    <a:pt x="17" y="68"/>
                    <a:pt x="19" y="72"/>
                  </a:cubicBezTo>
                  <a:cubicBezTo>
                    <a:pt x="25" y="86"/>
                    <a:pt x="37" y="94"/>
                    <a:pt x="55" y="94"/>
                  </a:cubicBezTo>
                  <a:cubicBezTo>
                    <a:pt x="66" y="94"/>
                    <a:pt x="79" y="90"/>
                    <a:pt x="89" y="83"/>
                  </a:cubicBezTo>
                  <a:cubicBezTo>
                    <a:pt x="93" y="83"/>
                    <a:pt x="93" y="83"/>
                    <a:pt x="93" y="83"/>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4"/>
                    <a:pt x="49" y="14"/>
                  </a:cubicBezTo>
                  <a:cubicBezTo>
                    <a:pt x="30" y="14"/>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1">
              <a:extLst>
                <a:ext uri="{FF2B5EF4-FFF2-40B4-BE49-F238E27FC236}">
                  <a16:creationId xmlns:a16="http://schemas.microsoft.com/office/drawing/2014/main" id="{2680F9C3-4EA2-4DC9-90DD-9824EE1D6847}"/>
                </a:ext>
              </a:extLst>
            </p:cNvPr>
            <p:cNvSpPr>
              <a:spLocks/>
            </p:cNvSpPr>
            <p:nvPr userDrawn="1"/>
          </p:nvSpPr>
          <p:spPr bwMode="auto">
            <a:xfrm>
              <a:off x="6106"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2">
              <a:extLst>
                <a:ext uri="{FF2B5EF4-FFF2-40B4-BE49-F238E27FC236}">
                  <a16:creationId xmlns:a16="http://schemas.microsoft.com/office/drawing/2014/main" id="{A070F1F9-D380-44A3-9F5B-3F86873F5D53}"/>
                </a:ext>
              </a:extLst>
            </p:cNvPr>
            <p:cNvSpPr>
              <a:spLocks noEditPoints="1"/>
            </p:cNvSpPr>
            <p:nvPr userDrawn="1"/>
          </p:nvSpPr>
          <p:spPr bwMode="auto">
            <a:xfrm>
              <a:off x="6200" y="2073"/>
              <a:ext cx="129" cy="193"/>
            </a:xfrm>
            <a:custGeom>
              <a:avLst/>
              <a:gdLst>
                <a:gd name="T0" fmla="*/ 0 w 100"/>
                <a:gd name="T1" fmla="*/ 2 h 149"/>
                <a:gd name="T2" fmla="*/ 17 w 100"/>
                <a:gd name="T3" fmla="*/ 2 h 149"/>
                <a:gd name="T4" fmla="*/ 17 w 100"/>
                <a:gd name="T5" fmla="*/ 15 h 149"/>
                <a:gd name="T6" fmla="*/ 19 w 100"/>
                <a:gd name="T7" fmla="*/ 15 h 149"/>
                <a:gd name="T8" fmla="*/ 50 w 100"/>
                <a:gd name="T9" fmla="*/ 0 h 149"/>
                <a:gd name="T10" fmla="*/ 100 w 100"/>
                <a:gd name="T11" fmla="*/ 52 h 149"/>
                <a:gd name="T12" fmla="*/ 49 w 100"/>
                <a:gd name="T13" fmla="*/ 107 h 149"/>
                <a:gd name="T14" fmla="*/ 19 w 100"/>
                <a:gd name="T15" fmla="*/ 90 h 149"/>
                <a:gd name="T16" fmla="*/ 17 w 100"/>
                <a:gd name="T17" fmla="*/ 90 h 149"/>
                <a:gd name="T18" fmla="*/ 17 w 100"/>
                <a:gd name="T19" fmla="*/ 149 h 149"/>
                <a:gd name="T20" fmla="*/ 0 w 100"/>
                <a:gd name="T21" fmla="*/ 149 h 149"/>
                <a:gd name="T22" fmla="*/ 0 w 100"/>
                <a:gd name="T23" fmla="*/ 2 h 149"/>
                <a:gd name="T24" fmla="*/ 17 w 100"/>
                <a:gd name="T25" fmla="*/ 42 h 149"/>
                <a:gd name="T26" fmla="*/ 17 w 100"/>
                <a:gd name="T27" fmla="*/ 72 h 149"/>
                <a:gd name="T28" fmla="*/ 46 w 100"/>
                <a:gd name="T29" fmla="*/ 93 h 149"/>
                <a:gd name="T30" fmla="*/ 83 w 100"/>
                <a:gd name="T31" fmla="*/ 52 h 149"/>
                <a:gd name="T32" fmla="*/ 47 w 100"/>
                <a:gd name="T33" fmla="*/ 14 h 149"/>
                <a:gd name="T34" fmla="*/ 17 w 100"/>
                <a:gd name="T35"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9">
                  <a:moveTo>
                    <a:pt x="0" y="2"/>
                  </a:moveTo>
                  <a:cubicBezTo>
                    <a:pt x="17" y="2"/>
                    <a:pt x="17" y="2"/>
                    <a:pt x="17" y="2"/>
                  </a:cubicBezTo>
                  <a:cubicBezTo>
                    <a:pt x="17" y="15"/>
                    <a:pt x="17" y="15"/>
                    <a:pt x="17" y="15"/>
                  </a:cubicBezTo>
                  <a:cubicBezTo>
                    <a:pt x="19" y="15"/>
                    <a:pt x="19" y="15"/>
                    <a:pt x="19" y="15"/>
                  </a:cubicBezTo>
                  <a:cubicBezTo>
                    <a:pt x="24" y="6"/>
                    <a:pt x="36" y="0"/>
                    <a:pt x="50" y="0"/>
                  </a:cubicBezTo>
                  <a:cubicBezTo>
                    <a:pt x="80" y="0"/>
                    <a:pt x="100" y="21"/>
                    <a:pt x="100" y="52"/>
                  </a:cubicBezTo>
                  <a:cubicBezTo>
                    <a:pt x="100" y="85"/>
                    <a:pt x="77" y="107"/>
                    <a:pt x="49" y="107"/>
                  </a:cubicBezTo>
                  <a:cubicBezTo>
                    <a:pt x="38" y="107"/>
                    <a:pt x="24" y="101"/>
                    <a:pt x="19" y="90"/>
                  </a:cubicBezTo>
                  <a:cubicBezTo>
                    <a:pt x="17" y="90"/>
                    <a:pt x="17" y="90"/>
                    <a:pt x="17" y="90"/>
                  </a:cubicBezTo>
                  <a:cubicBezTo>
                    <a:pt x="17" y="149"/>
                    <a:pt x="17" y="149"/>
                    <a:pt x="17" y="149"/>
                  </a:cubicBezTo>
                  <a:cubicBezTo>
                    <a:pt x="0" y="149"/>
                    <a:pt x="0" y="149"/>
                    <a:pt x="0" y="149"/>
                  </a:cubicBezTo>
                  <a:lnTo>
                    <a:pt x="0" y="2"/>
                  </a:lnTo>
                  <a:close/>
                  <a:moveTo>
                    <a:pt x="17" y="42"/>
                  </a:moveTo>
                  <a:cubicBezTo>
                    <a:pt x="17" y="72"/>
                    <a:pt x="17" y="72"/>
                    <a:pt x="17" y="72"/>
                  </a:cubicBezTo>
                  <a:cubicBezTo>
                    <a:pt x="17" y="85"/>
                    <a:pt x="32" y="93"/>
                    <a:pt x="46" y="93"/>
                  </a:cubicBezTo>
                  <a:cubicBezTo>
                    <a:pt x="66" y="93"/>
                    <a:pt x="83" y="80"/>
                    <a:pt x="83" y="52"/>
                  </a:cubicBezTo>
                  <a:cubicBezTo>
                    <a:pt x="83" y="28"/>
                    <a:pt x="67" y="14"/>
                    <a:pt x="47" y="14"/>
                  </a:cubicBezTo>
                  <a:cubicBezTo>
                    <a:pt x="32" y="14"/>
                    <a:pt x="17" y="26"/>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3">
              <a:extLst>
                <a:ext uri="{FF2B5EF4-FFF2-40B4-BE49-F238E27FC236}">
                  <a16:creationId xmlns:a16="http://schemas.microsoft.com/office/drawing/2014/main" id="{FFCCEA18-BB40-498A-907C-3E334E8264D8}"/>
                </a:ext>
              </a:extLst>
            </p:cNvPr>
            <p:cNvSpPr>
              <a:spLocks/>
            </p:cNvSpPr>
            <p:nvPr userDrawn="1"/>
          </p:nvSpPr>
          <p:spPr bwMode="auto">
            <a:xfrm>
              <a:off x="6357"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4">
              <a:extLst>
                <a:ext uri="{FF2B5EF4-FFF2-40B4-BE49-F238E27FC236}">
                  <a16:creationId xmlns:a16="http://schemas.microsoft.com/office/drawing/2014/main" id="{D3A51F87-11BF-4C2E-94E2-EA564BC621E8}"/>
                </a:ext>
              </a:extLst>
            </p:cNvPr>
            <p:cNvSpPr>
              <a:spLocks noEditPoints="1"/>
            </p:cNvSpPr>
            <p:nvPr userDrawn="1"/>
          </p:nvSpPr>
          <p:spPr bwMode="auto">
            <a:xfrm>
              <a:off x="6451"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5">
              <a:extLst>
                <a:ext uri="{FF2B5EF4-FFF2-40B4-BE49-F238E27FC236}">
                  <a16:creationId xmlns:a16="http://schemas.microsoft.com/office/drawing/2014/main" id="{9963649F-E4B9-49AA-801D-E455971A19E7}"/>
                </a:ext>
              </a:extLst>
            </p:cNvPr>
            <p:cNvSpPr>
              <a:spLocks/>
            </p:cNvSpPr>
            <p:nvPr userDrawn="1"/>
          </p:nvSpPr>
          <p:spPr bwMode="auto">
            <a:xfrm>
              <a:off x="6501" y="2074"/>
              <a:ext cx="103" cy="139"/>
            </a:xfrm>
            <a:custGeom>
              <a:avLst/>
              <a:gdLst>
                <a:gd name="T0" fmla="*/ 0 w 80"/>
                <a:gd name="T1" fmla="*/ 79 h 107"/>
                <a:gd name="T2" fmla="*/ 6 w 80"/>
                <a:gd name="T3" fmla="*/ 79 h 107"/>
                <a:gd name="T4" fmla="*/ 39 w 80"/>
                <a:gd name="T5" fmla="*/ 94 h 107"/>
                <a:gd name="T6" fmla="*/ 64 w 80"/>
                <a:gd name="T7" fmla="*/ 78 h 107"/>
                <a:gd name="T8" fmla="*/ 1 w 80"/>
                <a:gd name="T9" fmla="*/ 29 h 107"/>
                <a:gd name="T10" fmla="*/ 42 w 80"/>
                <a:gd name="T11" fmla="*/ 0 h 107"/>
                <a:gd name="T12" fmla="*/ 74 w 80"/>
                <a:gd name="T13" fmla="*/ 8 h 107"/>
                <a:gd name="T14" fmla="*/ 74 w 80"/>
                <a:gd name="T15" fmla="*/ 24 h 107"/>
                <a:gd name="T16" fmla="*/ 70 w 80"/>
                <a:gd name="T17" fmla="*/ 24 h 107"/>
                <a:gd name="T18" fmla="*/ 42 w 80"/>
                <a:gd name="T19" fmla="*/ 12 h 107"/>
                <a:gd name="T20" fmla="*/ 17 w 80"/>
                <a:gd name="T21" fmla="*/ 26 h 107"/>
                <a:gd name="T22" fmla="*/ 80 w 80"/>
                <a:gd name="T23" fmla="*/ 77 h 107"/>
                <a:gd name="T24" fmla="*/ 39 w 80"/>
                <a:gd name="T25" fmla="*/ 107 h 107"/>
                <a:gd name="T26" fmla="*/ 0 w 80"/>
                <a:gd name="T27" fmla="*/ 95 h 107"/>
                <a:gd name="T28" fmla="*/ 0 w 80"/>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7">
                  <a:moveTo>
                    <a:pt x="0" y="79"/>
                  </a:moveTo>
                  <a:cubicBezTo>
                    <a:pt x="6" y="79"/>
                    <a:pt x="6" y="79"/>
                    <a:pt x="6" y="79"/>
                  </a:cubicBezTo>
                  <a:cubicBezTo>
                    <a:pt x="11" y="87"/>
                    <a:pt x="26" y="94"/>
                    <a:pt x="39" y="94"/>
                  </a:cubicBezTo>
                  <a:cubicBezTo>
                    <a:pt x="55" y="94"/>
                    <a:pt x="64" y="89"/>
                    <a:pt x="64" y="78"/>
                  </a:cubicBezTo>
                  <a:cubicBezTo>
                    <a:pt x="64" y="57"/>
                    <a:pt x="1" y="64"/>
                    <a:pt x="1" y="29"/>
                  </a:cubicBezTo>
                  <a:cubicBezTo>
                    <a:pt x="1" y="11"/>
                    <a:pt x="14" y="0"/>
                    <a:pt x="42" y="0"/>
                  </a:cubicBezTo>
                  <a:cubicBezTo>
                    <a:pt x="57" y="0"/>
                    <a:pt x="69" y="4"/>
                    <a:pt x="74" y="8"/>
                  </a:cubicBezTo>
                  <a:cubicBezTo>
                    <a:pt x="74" y="24"/>
                    <a:pt x="74" y="24"/>
                    <a:pt x="74" y="24"/>
                  </a:cubicBezTo>
                  <a:cubicBezTo>
                    <a:pt x="70" y="24"/>
                    <a:pt x="70" y="24"/>
                    <a:pt x="70" y="24"/>
                  </a:cubicBezTo>
                  <a:cubicBezTo>
                    <a:pt x="66" y="20"/>
                    <a:pt x="56" y="12"/>
                    <a:pt x="42" y="12"/>
                  </a:cubicBezTo>
                  <a:cubicBezTo>
                    <a:pt x="24" y="12"/>
                    <a:pt x="17" y="18"/>
                    <a:pt x="17" y="26"/>
                  </a:cubicBezTo>
                  <a:cubicBezTo>
                    <a:pt x="17" y="51"/>
                    <a:pt x="80" y="41"/>
                    <a:pt x="80" y="77"/>
                  </a:cubicBezTo>
                  <a:cubicBezTo>
                    <a:pt x="80" y="96"/>
                    <a:pt x="68" y="107"/>
                    <a:pt x="39" y="107"/>
                  </a:cubicBezTo>
                  <a:cubicBezTo>
                    <a:pt x="23" y="107"/>
                    <a:pt x="10"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6">
              <a:extLst>
                <a:ext uri="{FF2B5EF4-FFF2-40B4-BE49-F238E27FC236}">
                  <a16:creationId xmlns:a16="http://schemas.microsoft.com/office/drawing/2014/main" id="{E787C019-B8CF-4C8E-A145-5D075F1B3975}"/>
                </a:ext>
              </a:extLst>
            </p:cNvPr>
            <p:cNvSpPr>
              <a:spLocks noEditPoints="1"/>
            </p:cNvSpPr>
            <p:nvPr userDrawn="1"/>
          </p:nvSpPr>
          <p:spPr bwMode="auto">
            <a:xfrm>
              <a:off x="6621" y="2073"/>
              <a:ext cx="125" cy="140"/>
            </a:xfrm>
            <a:custGeom>
              <a:avLst/>
              <a:gdLst>
                <a:gd name="T0" fmla="*/ 16 w 97"/>
                <a:gd name="T1" fmla="*/ 55 h 108"/>
                <a:gd name="T2" fmla="*/ 16 w 97"/>
                <a:gd name="T3" fmla="*/ 56 h 108"/>
                <a:gd name="T4" fmla="*/ 19 w 97"/>
                <a:gd name="T5" fmla="*/ 72 h 108"/>
                <a:gd name="T6" fmla="*/ 55 w 97"/>
                <a:gd name="T7" fmla="*/ 94 h 108"/>
                <a:gd name="T8" fmla="*/ 88 w 97"/>
                <a:gd name="T9" fmla="*/ 83 h 108"/>
                <a:gd name="T10" fmla="*/ 92 w 97"/>
                <a:gd name="T11" fmla="*/ 83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4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3"/>
                    <a:pt x="17" y="68"/>
                    <a:pt x="19" y="72"/>
                  </a:cubicBezTo>
                  <a:cubicBezTo>
                    <a:pt x="25" y="86"/>
                    <a:pt x="36" y="94"/>
                    <a:pt x="55" y="94"/>
                  </a:cubicBezTo>
                  <a:cubicBezTo>
                    <a:pt x="65" y="94"/>
                    <a:pt x="78" y="90"/>
                    <a:pt x="88" y="83"/>
                  </a:cubicBezTo>
                  <a:cubicBezTo>
                    <a:pt x="92" y="83"/>
                    <a:pt x="92" y="83"/>
                    <a:pt x="92" y="83"/>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4"/>
                    <a:pt x="49" y="14"/>
                  </a:cubicBezTo>
                  <a:cubicBezTo>
                    <a:pt x="30" y="14"/>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7">
              <a:extLst>
                <a:ext uri="{FF2B5EF4-FFF2-40B4-BE49-F238E27FC236}">
                  <a16:creationId xmlns:a16="http://schemas.microsoft.com/office/drawing/2014/main" id="{6A9FB940-E4ED-4E67-B6D8-A481068DCD89}"/>
                </a:ext>
              </a:extLst>
            </p:cNvPr>
            <p:cNvSpPr>
              <a:spLocks/>
            </p:cNvSpPr>
            <p:nvPr userDrawn="1"/>
          </p:nvSpPr>
          <p:spPr bwMode="auto">
            <a:xfrm>
              <a:off x="6841"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8">
              <a:extLst>
                <a:ext uri="{FF2B5EF4-FFF2-40B4-BE49-F238E27FC236}">
                  <a16:creationId xmlns:a16="http://schemas.microsoft.com/office/drawing/2014/main" id="{FA033195-E569-4585-A61E-E85717FB224F}"/>
                </a:ext>
              </a:extLst>
            </p:cNvPr>
            <p:cNvSpPr>
              <a:spLocks/>
            </p:cNvSpPr>
            <p:nvPr userDrawn="1"/>
          </p:nvSpPr>
          <p:spPr bwMode="auto">
            <a:xfrm>
              <a:off x="6995" y="2074"/>
              <a:ext cx="101" cy="139"/>
            </a:xfrm>
            <a:custGeom>
              <a:avLst/>
              <a:gdLst>
                <a:gd name="T0" fmla="*/ 0 w 79"/>
                <a:gd name="T1" fmla="*/ 79 h 107"/>
                <a:gd name="T2" fmla="*/ 5 w 79"/>
                <a:gd name="T3" fmla="*/ 79 h 107"/>
                <a:gd name="T4" fmla="*/ 38 w 79"/>
                <a:gd name="T5" fmla="*/ 94 h 107"/>
                <a:gd name="T6" fmla="*/ 63 w 79"/>
                <a:gd name="T7" fmla="*/ 78 h 107"/>
                <a:gd name="T8" fmla="*/ 0 w 79"/>
                <a:gd name="T9" fmla="*/ 29 h 107"/>
                <a:gd name="T10" fmla="*/ 41 w 79"/>
                <a:gd name="T11" fmla="*/ 0 h 107"/>
                <a:gd name="T12" fmla="*/ 74 w 79"/>
                <a:gd name="T13" fmla="*/ 8 h 107"/>
                <a:gd name="T14" fmla="*/ 74 w 79"/>
                <a:gd name="T15" fmla="*/ 24 h 107"/>
                <a:gd name="T16" fmla="*/ 69 w 79"/>
                <a:gd name="T17" fmla="*/ 24 h 107"/>
                <a:gd name="T18" fmla="*/ 41 w 79"/>
                <a:gd name="T19" fmla="*/ 12 h 107"/>
                <a:gd name="T20" fmla="*/ 16 w 79"/>
                <a:gd name="T21" fmla="*/ 26 h 107"/>
                <a:gd name="T22" fmla="*/ 79 w 79"/>
                <a:gd name="T23" fmla="*/ 77 h 107"/>
                <a:gd name="T24" fmla="*/ 38 w 79"/>
                <a:gd name="T25" fmla="*/ 107 h 107"/>
                <a:gd name="T26" fmla="*/ 0 w 79"/>
                <a:gd name="T27" fmla="*/ 95 h 107"/>
                <a:gd name="T28" fmla="*/ 0 w 79"/>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7">
                  <a:moveTo>
                    <a:pt x="0" y="79"/>
                  </a:moveTo>
                  <a:cubicBezTo>
                    <a:pt x="5" y="79"/>
                    <a:pt x="5" y="79"/>
                    <a:pt x="5" y="79"/>
                  </a:cubicBezTo>
                  <a:cubicBezTo>
                    <a:pt x="11" y="87"/>
                    <a:pt x="25" y="94"/>
                    <a:pt x="38" y="94"/>
                  </a:cubicBezTo>
                  <a:cubicBezTo>
                    <a:pt x="55" y="94"/>
                    <a:pt x="63" y="89"/>
                    <a:pt x="63" y="78"/>
                  </a:cubicBezTo>
                  <a:cubicBezTo>
                    <a:pt x="63" y="57"/>
                    <a:pt x="0" y="64"/>
                    <a:pt x="0" y="29"/>
                  </a:cubicBezTo>
                  <a:cubicBezTo>
                    <a:pt x="0" y="11"/>
                    <a:pt x="13" y="0"/>
                    <a:pt x="41" y="0"/>
                  </a:cubicBezTo>
                  <a:cubicBezTo>
                    <a:pt x="57" y="0"/>
                    <a:pt x="68" y="4"/>
                    <a:pt x="74" y="8"/>
                  </a:cubicBezTo>
                  <a:cubicBezTo>
                    <a:pt x="74" y="24"/>
                    <a:pt x="74" y="24"/>
                    <a:pt x="74" y="24"/>
                  </a:cubicBezTo>
                  <a:cubicBezTo>
                    <a:pt x="69" y="24"/>
                    <a:pt x="69" y="24"/>
                    <a:pt x="69" y="24"/>
                  </a:cubicBezTo>
                  <a:cubicBezTo>
                    <a:pt x="65" y="20"/>
                    <a:pt x="56" y="12"/>
                    <a:pt x="41" y="12"/>
                  </a:cubicBezTo>
                  <a:cubicBezTo>
                    <a:pt x="24" y="12"/>
                    <a:pt x="16" y="18"/>
                    <a:pt x="16" y="26"/>
                  </a:cubicBezTo>
                  <a:cubicBezTo>
                    <a:pt x="16" y="51"/>
                    <a:pt x="79" y="41"/>
                    <a:pt x="79" y="77"/>
                  </a:cubicBezTo>
                  <a:cubicBezTo>
                    <a:pt x="79" y="96"/>
                    <a:pt x="67" y="107"/>
                    <a:pt x="38" y="107"/>
                  </a:cubicBezTo>
                  <a:cubicBezTo>
                    <a:pt x="23" y="107"/>
                    <a:pt x="9"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9">
              <a:extLst>
                <a:ext uri="{FF2B5EF4-FFF2-40B4-BE49-F238E27FC236}">
                  <a16:creationId xmlns:a16="http://schemas.microsoft.com/office/drawing/2014/main" id="{9308EAB9-7D61-4266-AEDC-6278A621F4A5}"/>
                </a:ext>
              </a:extLst>
            </p:cNvPr>
            <p:cNvSpPr>
              <a:spLocks/>
            </p:cNvSpPr>
            <p:nvPr userDrawn="1"/>
          </p:nvSpPr>
          <p:spPr bwMode="auto">
            <a:xfrm>
              <a:off x="71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2"/>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0">
              <a:extLst>
                <a:ext uri="{FF2B5EF4-FFF2-40B4-BE49-F238E27FC236}">
                  <a16:creationId xmlns:a16="http://schemas.microsoft.com/office/drawing/2014/main" id="{A410A4DD-75C8-48BE-9C68-6ED61D82CA7F}"/>
                </a:ext>
              </a:extLst>
            </p:cNvPr>
            <p:cNvSpPr>
              <a:spLocks noEditPoints="1"/>
            </p:cNvSpPr>
            <p:nvPr userDrawn="1"/>
          </p:nvSpPr>
          <p:spPr bwMode="auto">
            <a:xfrm>
              <a:off x="7203" y="2073"/>
              <a:ext cx="134" cy="140"/>
            </a:xfrm>
            <a:custGeom>
              <a:avLst/>
              <a:gdLst>
                <a:gd name="T0" fmla="*/ 51 w 104"/>
                <a:gd name="T1" fmla="*/ 0 h 108"/>
                <a:gd name="T2" fmla="*/ 104 w 104"/>
                <a:gd name="T3" fmla="*/ 53 h 108"/>
                <a:gd name="T4" fmla="*/ 51 w 104"/>
                <a:gd name="T5" fmla="*/ 108 h 108"/>
                <a:gd name="T6" fmla="*/ 0 w 104"/>
                <a:gd name="T7" fmla="*/ 54 h 108"/>
                <a:gd name="T8" fmla="*/ 51 w 104"/>
                <a:gd name="T9" fmla="*/ 0 h 108"/>
                <a:gd name="T10" fmla="*/ 51 w 104"/>
                <a:gd name="T11" fmla="*/ 94 h 108"/>
                <a:gd name="T12" fmla="*/ 87 w 104"/>
                <a:gd name="T13" fmla="*/ 54 h 108"/>
                <a:gd name="T14" fmla="*/ 51 w 104"/>
                <a:gd name="T15" fmla="*/ 13 h 108"/>
                <a:gd name="T16" fmla="*/ 16 w 104"/>
                <a:gd name="T17" fmla="*/ 54 h 108"/>
                <a:gd name="T18" fmla="*/ 51 w 104"/>
                <a:gd name="T19"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8">
                  <a:moveTo>
                    <a:pt x="51" y="0"/>
                  </a:moveTo>
                  <a:cubicBezTo>
                    <a:pt x="83" y="0"/>
                    <a:pt x="104" y="21"/>
                    <a:pt x="104" y="53"/>
                  </a:cubicBezTo>
                  <a:cubicBezTo>
                    <a:pt x="104" y="87"/>
                    <a:pt x="84" y="108"/>
                    <a:pt x="51" y="108"/>
                  </a:cubicBezTo>
                  <a:cubicBezTo>
                    <a:pt x="20" y="108"/>
                    <a:pt x="0" y="86"/>
                    <a:pt x="0" y="54"/>
                  </a:cubicBezTo>
                  <a:cubicBezTo>
                    <a:pt x="0" y="21"/>
                    <a:pt x="20" y="0"/>
                    <a:pt x="51" y="0"/>
                  </a:cubicBezTo>
                  <a:close/>
                  <a:moveTo>
                    <a:pt x="51" y="94"/>
                  </a:moveTo>
                  <a:cubicBezTo>
                    <a:pt x="71" y="94"/>
                    <a:pt x="87" y="79"/>
                    <a:pt x="87" y="54"/>
                  </a:cubicBezTo>
                  <a:cubicBezTo>
                    <a:pt x="87" y="28"/>
                    <a:pt x="72" y="13"/>
                    <a:pt x="51" y="13"/>
                  </a:cubicBezTo>
                  <a:cubicBezTo>
                    <a:pt x="33" y="13"/>
                    <a:pt x="16" y="28"/>
                    <a:pt x="16" y="54"/>
                  </a:cubicBezTo>
                  <a:cubicBezTo>
                    <a:pt x="16" y="79"/>
                    <a:pt x="33" y="94"/>
                    <a:pt x="51" y="94"/>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a:extLst>
                <a:ext uri="{FF2B5EF4-FFF2-40B4-BE49-F238E27FC236}">
                  <a16:creationId xmlns:a16="http://schemas.microsoft.com/office/drawing/2014/main" id="{52A4C030-13F9-4D12-BC6E-F27E3AD3D754}"/>
                </a:ext>
              </a:extLst>
            </p:cNvPr>
            <p:cNvSpPr>
              <a:spLocks/>
            </p:cNvSpPr>
            <p:nvPr userDrawn="1"/>
          </p:nvSpPr>
          <p:spPr bwMode="auto">
            <a:xfrm>
              <a:off x="7364" y="2074"/>
              <a:ext cx="119"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3"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5"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2">
              <a:extLst>
                <a:ext uri="{FF2B5EF4-FFF2-40B4-BE49-F238E27FC236}">
                  <a16:creationId xmlns:a16="http://schemas.microsoft.com/office/drawing/2014/main" id="{F199FA95-FF7F-4AE6-930F-F6AE889A68FD}"/>
                </a:ext>
              </a:extLst>
            </p:cNvPr>
            <p:cNvSpPr>
              <a:spLocks noEditPoints="1"/>
            </p:cNvSpPr>
            <p:nvPr userDrawn="1"/>
          </p:nvSpPr>
          <p:spPr bwMode="auto">
            <a:xfrm>
              <a:off x="7516"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3">
              <a:extLst>
                <a:ext uri="{FF2B5EF4-FFF2-40B4-BE49-F238E27FC236}">
                  <a16:creationId xmlns:a16="http://schemas.microsoft.com/office/drawing/2014/main" id="{37A76E25-A0A6-4587-8B6D-7B65C70B43CC}"/>
                </a:ext>
              </a:extLst>
            </p:cNvPr>
            <p:cNvSpPr>
              <a:spLocks noEditPoints="1"/>
            </p:cNvSpPr>
            <p:nvPr userDrawn="1"/>
          </p:nvSpPr>
          <p:spPr bwMode="auto">
            <a:xfrm>
              <a:off x="7565" y="2073"/>
              <a:ext cx="114"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5 h 108"/>
                <a:gd name="T16" fmla="*/ 11 w 88"/>
                <a:gd name="T17" fmla="*/ 28 h 108"/>
                <a:gd name="T18" fmla="*/ 8 w 88"/>
                <a:gd name="T19" fmla="*/ 28 h 108"/>
                <a:gd name="T20" fmla="*/ 8 w 88"/>
                <a:gd name="T21" fmla="*/ 14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6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50" y="108"/>
                    <a:pt x="36" y="108"/>
                  </a:cubicBezTo>
                  <a:cubicBezTo>
                    <a:pt x="15" y="108"/>
                    <a:pt x="0" y="95"/>
                    <a:pt x="0" y="77"/>
                  </a:cubicBezTo>
                  <a:cubicBezTo>
                    <a:pt x="0" y="56"/>
                    <a:pt x="16" y="48"/>
                    <a:pt x="40" y="42"/>
                  </a:cubicBezTo>
                  <a:cubicBezTo>
                    <a:pt x="47" y="40"/>
                    <a:pt x="63" y="38"/>
                    <a:pt x="70" y="37"/>
                  </a:cubicBezTo>
                  <a:cubicBezTo>
                    <a:pt x="71" y="34"/>
                    <a:pt x="71" y="34"/>
                    <a:pt x="71" y="34"/>
                  </a:cubicBezTo>
                  <a:cubicBezTo>
                    <a:pt x="68" y="23"/>
                    <a:pt x="58" y="15"/>
                    <a:pt x="44" y="15"/>
                  </a:cubicBezTo>
                  <a:cubicBezTo>
                    <a:pt x="29" y="15"/>
                    <a:pt x="20" y="19"/>
                    <a:pt x="11" y="28"/>
                  </a:cubicBezTo>
                  <a:cubicBezTo>
                    <a:pt x="8" y="28"/>
                    <a:pt x="8" y="28"/>
                    <a:pt x="8" y="28"/>
                  </a:cubicBezTo>
                  <a:cubicBezTo>
                    <a:pt x="8" y="14"/>
                    <a:pt x="8" y="14"/>
                    <a:pt x="8" y="14"/>
                  </a:cubicBezTo>
                  <a:cubicBezTo>
                    <a:pt x="17"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4" y="53"/>
                    <a:pt x="51" y="55"/>
                    <a:pt x="46"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16528306"/>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_Graph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rgbClr val="0000F0"/>
                </a:solidFill>
              </a:defRPr>
            </a:lvl1pPr>
          </a:lstStyle>
          <a:p>
            <a:r>
              <a:rPr lang="en-US"/>
              <a:t>Click to edit Master title style</a:t>
            </a:r>
            <a:endParaRPr lang="en-GB" dirty="0"/>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a:solidFill>
                  <a:srgbClr val="0000F0"/>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Source</a:t>
            </a:r>
            <a:endParaRPr lang="en-GB" dirty="0"/>
          </a:p>
        </p:txBody>
      </p:sp>
      <p:grpSp>
        <p:nvGrpSpPr>
          <p:cNvPr id="25" name="Group 24">
            <a:extLst>
              <a:ext uri="{FF2B5EF4-FFF2-40B4-BE49-F238E27FC236}">
                <a16:creationId xmlns:a16="http://schemas.microsoft.com/office/drawing/2014/main" id="{D9E62788-6DC1-493F-92E3-4E89D876CCD1}"/>
              </a:ext>
            </a:extLst>
          </p:cNvPr>
          <p:cNvGrpSpPr>
            <a:grpSpLocks noChangeAspect="1"/>
          </p:cNvGrpSpPr>
          <p:nvPr userDrawn="1"/>
        </p:nvGrpSpPr>
        <p:grpSpPr bwMode="auto">
          <a:xfrm>
            <a:off x="7913089" y="6466809"/>
            <a:ext cx="4015386" cy="154800"/>
            <a:chOff x="1" y="2013"/>
            <a:chExt cx="7678" cy="296"/>
          </a:xfrm>
        </p:grpSpPr>
        <p:sp>
          <p:nvSpPr>
            <p:cNvPr id="26" name="Freeform 5">
              <a:extLst>
                <a:ext uri="{FF2B5EF4-FFF2-40B4-BE49-F238E27FC236}">
                  <a16:creationId xmlns:a16="http://schemas.microsoft.com/office/drawing/2014/main" id="{B8FA2767-2CF0-4774-AF6D-DC86A7145F58}"/>
                </a:ext>
              </a:extLst>
            </p:cNvPr>
            <p:cNvSpPr>
              <a:spLocks/>
            </p:cNvSpPr>
            <p:nvPr userDrawn="1"/>
          </p:nvSpPr>
          <p:spPr bwMode="auto">
            <a:xfrm>
              <a:off x="1184"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6">
              <a:extLst>
                <a:ext uri="{FF2B5EF4-FFF2-40B4-BE49-F238E27FC236}">
                  <a16:creationId xmlns:a16="http://schemas.microsoft.com/office/drawing/2014/main" id="{6F39C0CB-C0FA-40B9-B88F-5629EF23725C}"/>
                </a:ext>
              </a:extLst>
            </p:cNvPr>
            <p:cNvSpPr>
              <a:spLocks/>
            </p:cNvSpPr>
            <p:nvPr userDrawn="1"/>
          </p:nvSpPr>
          <p:spPr bwMode="auto">
            <a:xfrm>
              <a:off x="132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
              <a:extLst>
                <a:ext uri="{FF2B5EF4-FFF2-40B4-BE49-F238E27FC236}">
                  <a16:creationId xmlns:a16="http://schemas.microsoft.com/office/drawing/2014/main" id="{C2BBFE73-C89E-41C5-95DD-36A90AF296A2}"/>
                </a:ext>
              </a:extLst>
            </p:cNvPr>
            <p:cNvSpPr>
              <a:spLocks/>
            </p:cNvSpPr>
            <p:nvPr userDrawn="1"/>
          </p:nvSpPr>
          <p:spPr bwMode="auto">
            <a:xfrm>
              <a:off x="14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8">
              <a:extLst>
                <a:ext uri="{FF2B5EF4-FFF2-40B4-BE49-F238E27FC236}">
                  <a16:creationId xmlns:a16="http://schemas.microsoft.com/office/drawing/2014/main" id="{2C5E2978-F7FB-444F-A80C-5A7C97500B79}"/>
                </a:ext>
              </a:extLst>
            </p:cNvPr>
            <p:cNvSpPr>
              <a:spLocks noEditPoints="1"/>
            </p:cNvSpPr>
            <p:nvPr userDrawn="1"/>
          </p:nvSpPr>
          <p:spPr bwMode="auto">
            <a:xfrm>
              <a:off x="1504" y="2073"/>
              <a:ext cx="124"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4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8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5" y="108"/>
                    <a:pt x="54"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8" y="13"/>
                  </a:cubicBezTo>
                  <a:cubicBezTo>
                    <a:pt x="29"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
              <a:extLst>
                <a:ext uri="{FF2B5EF4-FFF2-40B4-BE49-F238E27FC236}">
                  <a16:creationId xmlns:a16="http://schemas.microsoft.com/office/drawing/2014/main" id="{AD9A8F8A-850C-49FA-888D-F0F408C06709}"/>
                </a:ext>
              </a:extLst>
            </p:cNvPr>
            <p:cNvSpPr>
              <a:spLocks/>
            </p:cNvSpPr>
            <p:nvPr userDrawn="1"/>
          </p:nvSpPr>
          <p:spPr bwMode="auto">
            <a:xfrm>
              <a:off x="1638" y="2076"/>
              <a:ext cx="134" cy="133"/>
            </a:xfrm>
            <a:custGeom>
              <a:avLst/>
              <a:gdLst>
                <a:gd name="T0" fmla="*/ 134 w 134"/>
                <a:gd name="T1" fmla="*/ 0 h 133"/>
                <a:gd name="T2" fmla="*/ 134 w 134"/>
                <a:gd name="T3" fmla="*/ 6 h 133"/>
                <a:gd name="T4" fmla="*/ 79 w 134"/>
                <a:gd name="T5" fmla="*/ 133 h 133"/>
                <a:gd name="T6" fmla="*/ 54 w 134"/>
                <a:gd name="T7" fmla="*/ 133 h 133"/>
                <a:gd name="T8" fmla="*/ 0 w 134"/>
                <a:gd name="T9" fmla="*/ 6 h 133"/>
                <a:gd name="T10" fmla="*/ 0 w 134"/>
                <a:gd name="T11" fmla="*/ 0 h 133"/>
                <a:gd name="T12" fmla="*/ 20 w 134"/>
                <a:gd name="T13" fmla="*/ 0 h 133"/>
                <a:gd name="T14" fmla="*/ 60 w 134"/>
                <a:gd name="T15" fmla="*/ 100 h 133"/>
                <a:gd name="T16" fmla="*/ 64 w 134"/>
                <a:gd name="T17" fmla="*/ 114 h 133"/>
                <a:gd name="T18" fmla="*/ 68 w 134"/>
                <a:gd name="T19" fmla="*/ 114 h 133"/>
                <a:gd name="T20" fmla="*/ 73 w 134"/>
                <a:gd name="T21" fmla="*/ 101 h 133"/>
                <a:gd name="T22" fmla="*/ 113 w 134"/>
                <a:gd name="T23" fmla="*/ 0 h 133"/>
                <a:gd name="T24" fmla="*/ 134 w 134"/>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3">
                  <a:moveTo>
                    <a:pt x="134" y="0"/>
                  </a:moveTo>
                  <a:lnTo>
                    <a:pt x="134" y="6"/>
                  </a:lnTo>
                  <a:lnTo>
                    <a:pt x="79" y="133"/>
                  </a:lnTo>
                  <a:lnTo>
                    <a:pt x="54" y="133"/>
                  </a:lnTo>
                  <a:lnTo>
                    <a:pt x="0" y="6"/>
                  </a:lnTo>
                  <a:lnTo>
                    <a:pt x="0" y="0"/>
                  </a:lnTo>
                  <a:lnTo>
                    <a:pt x="20" y="0"/>
                  </a:lnTo>
                  <a:lnTo>
                    <a:pt x="60" y="100"/>
                  </a:lnTo>
                  <a:lnTo>
                    <a:pt x="64" y="114"/>
                  </a:lnTo>
                  <a:lnTo>
                    <a:pt x="68" y="114"/>
                  </a:lnTo>
                  <a:lnTo>
                    <a:pt x="73" y="101"/>
                  </a:lnTo>
                  <a:lnTo>
                    <a:pt x="113" y="0"/>
                  </a:lnTo>
                  <a:lnTo>
                    <a:pt x="134" y="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0">
              <a:extLst>
                <a:ext uri="{FF2B5EF4-FFF2-40B4-BE49-F238E27FC236}">
                  <a16:creationId xmlns:a16="http://schemas.microsoft.com/office/drawing/2014/main" id="{341C7EAE-3465-4555-AD54-F518E3416F04}"/>
                </a:ext>
              </a:extLst>
            </p:cNvPr>
            <p:cNvSpPr>
              <a:spLocks noEditPoints="1"/>
            </p:cNvSpPr>
            <p:nvPr userDrawn="1"/>
          </p:nvSpPr>
          <p:spPr bwMode="auto">
            <a:xfrm>
              <a:off x="1781" y="2017"/>
              <a:ext cx="134" cy="196"/>
            </a:xfrm>
            <a:custGeom>
              <a:avLst/>
              <a:gdLst>
                <a:gd name="T0" fmla="*/ 52 w 104"/>
                <a:gd name="T1" fmla="*/ 43 h 151"/>
                <a:gd name="T2" fmla="*/ 104 w 104"/>
                <a:gd name="T3" fmla="*/ 96 h 151"/>
                <a:gd name="T4" fmla="*/ 52 w 104"/>
                <a:gd name="T5" fmla="*/ 151 h 151"/>
                <a:gd name="T6" fmla="*/ 0 w 104"/>
                <a:gd name="T7" fmla="*/ 97 h 151"/>
                <a:gd name="T8" fmla="*/ 52 w 104"/>
                <a:gd name="T9" fmla="*/ 43 h 151"/>
                <a:gd name="T10" fmla="*/ 52 w 104"/>
                <a:gd name="T11" fmla="*/ 137 h 151"/>
                <a:gd name="T12" fmla="*/ 87 w 104"/>
                <a:gd name="T13" fmla="*/ 97 h 151"/>
                <a:gd name="T14" fmla="*/ 52 w 104"/>
                <a:gd name="T15" fmla="*/ 56 h 151"/>
                <a:gd name="T16" fmla="*/ 17 w 104"/>
                <a:gd name="T17" fmla="*/ 97 h 151"/>
                <a:gd name="T18" fmla="*/ 52 w 104"/>
                <a:gd name="T19" fmla="*/ 137 h 151"/>
                <a:gd name="T20" fmla="*/ 67 w 104"/>
                <a:gd name="T21" fmla="*/ 10 h 151"/>
                <a:gd name="T22" fmla="*/ 75 w 104"/>
                <a:gd name="T23" fmla="*/ 2 h 151"/>
                <a:gd name="T24" fmla="*/ 86 w 104"/>
                <a:gd name="T25" fmla="*/ 5 h 151"/>
                <a:gd name="T26" fmla="*/ 66 w 104"/>
                <a:gd name="T27" fmla="*/ 22 h 151"/>
                <a:gd name="T28" fmla="*/ 38 w 104"/>
                <a:gd name="T29" fmla="*/ 12 h 151"/>
                <a:gd name="T30" fmla="*/ 28 w 104"/>
                <a:gd name="T31" fmla="*/ 20 h 151"/>
                <a:gd name="T32" fmla="*/ 18 w 104"/>
                <a:gd name="T33" fmla="*/ 15 h 151"/>
                <a:gd name="T34" fmla="*/ 39 w 104"/>
                <a:gd name="T35" fmla="*/ 0 h 151"/>
                <a:gd name="T36" fmla="*/ 67 w 104"/>
                <a:gd name="T37" fmla="*/ 1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51">
                  <a:moveTo>
                    <a:pt x="52" y="43"/>
                  </a:moveTo>
                  <a:cubicBezTo>
                    <a:pt x="83" y="43"/>
                    <a:pt x="104" y="64"/>
                    <a:pt x="104" y="96"/>
                  </a:cubicBezTo>
                  <a:cubicBezTo>
                    <a:pt x="104" y="130"/>
                    <a:pt x="84" y="151"/>
                    <a:pt x="52" y="151"/>
                  </a:cubicBezTo>
                  <a:cubicBezTo>
                    <a:pt x="20" y="151"/>
                    <a:pt x="0" y="129"/>
                    <a:pt x="0" y="97"/>
                  </a:cubicBezTo>
                  <a:cubicBezTo>
                    <a:pt x="0" y="64"/>
                    <a:pt x="21" y="43"/>
                    <a:pt x="52" y="43"/>
                  </a:cubicBezTo>
                  <a:close/>
                  <a:moveTo>
                    <a:pt x="52" y="137"/>
                  </a:moveTo>
                  <a:cubicBezTo>
                    <a:pt x="72" y="137"/>
                    <a:pt x="87" y="122"/>
                    <a:pt x="87" y="97"/>
                  </a:cubicBezTo>
                  <a:cubicBezTo>
                    <a:pt x="87" y="71"/>
                    <a:pt x="72" y="56"/>
                    <a:pt x="52" y="56"/>
                  </a:cubicBezTo>
                  <a:cubicBezTo>
                    <a:pt x="33" y="56"/>
                    <a:pt x="17" y="71"/>
                    <a:pt x="17" y="97"/>
                  </a:cubicBezTo>
                  <a:cubicBezTo>
                    <a:pt x="17" y="122"/>
                    <a:pt x="33" y="137"/>
                    <a:pt x="52" y="137"/>
                  </a:cubicBezTo>
                  <a:close/>
                  <a:moveTo>
                    <a:pt x="67" y="10"/>
                  </a:moveTo>
                  <a:cubicBezTo>
                    <a:pt x="70" y="10"/>
                    <a:pt x="74" y="7"/>
                    <a:pt x="75" y="2"/>
                  </a:cubicBezTo>
                  <a:cubicBezTo>
                    <a:pt x="86" y="5"/>
                    <a:pt x="86" y="5"/>
                    <a:pt x="86" y="5"/>
                  </a:cubicBezTo>
                  <a:cubicBezTo>
                    <a:pt x="83" y="16"/>
                    <a:pt x="76" y="22"/>
                    <a:pt x="66" y="22"/>
                  </a:cubicBezTo>
                  <a:cubicBezTo>
                    <a:pt x="51" y="22"/>
                    <a:pt x="47" y="12"/>
                    <a:pt x="38" y="12"/>
                  </a:cubicBezTo>
                  <a:cubicBezTo>
                    <a:pt x="35" y="12"/>
                    <a:pt x="30" y="12"/>
                    <a:pt x="28" y="20"/>
                  </a:cubicBezTo>
                  <a:cubicBezTo>
                    <a:pt x="18" y="15"/>
                    <a:pt x="18" y="15"/>
                    <a:pt x="18" y="15"/>
                  </a:cubicBezTo>
                  <a:cubicBezTo>
                    <a:pt x="22" y="3"/>
                    <a:pt x="30" y="0"/>
                    <a:pt x="39" y="0"/>
                  </a:cubicBezTo>
                  <a:cubicBezTo>
                    <a:pt x="52" y="0"/>
                    <a:pt x="56" y="10"/>
                    <a:pt x="67" y="10"/>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1">
              <a:extLst>
                <a:ext uri="{FF2B5EF4-FFF2-40B4-BE49-F238E27FC236}">
                  <a16:creationId xmlns:a16="http://schemas.microsoft.com/office/drawing/2014/main" id="{1DB68237-1E10-4C83-9EDA-03FE7D1B8723}"/>
                </a:ext>
              </a:extLst>
            </p:cNvPr>
            <p:cNvSpPr>
              <a:spLocks/>
            </p:cNvSpPr>
            <p:nvPr userDrawn="1"/>
          </p:nvSpPr>
          <p:spPr bwMode="auto">
            <a:xfrm>
              <a:off x="1929" y="2030"/>
              <a:ext cx="72" cy="179"/>
            </a:xfrm>
            <a:custGeom>
              <a:avLst/>
              <a:gdLst>
                <a:gd name="T0" fmla="*/ 32 w 56"/>
                <a:gd name="T1" fmla="*/ 35 h 138"/>
                <a:gd name="T2" fmla="*/ 56 w 56"/>
                <a:gd name="T3" fmla="*/ 35 h 138"/>
                <a:gd name="T4" fmla="*/ 56 w 56"/>
                <a:gd name="T5" fmla="*/ 48 h 138"/>
                <a:gd name="T6" fmla="*/ 32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2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2" y="35"/>
                  </a:moveTo>
                  <a:cubicBezTo>
                    <a:pt x="56" y="35"/>
                    <a:pt x="56" y="35"/>
                    <a:pt x="56" y="35"/>
                  </a:cubicBezTo>
                  <a:cubicBezTo>
                    <a:pt x="56" y="48"/>
                    <a:pt x="56" y="48"/>
                    <a:pt x="56" y="48"/>
                  </a:cubicBezTo>
                  <a:cubicBezTo>
                    <a:pt x="32" y="48"/>
                    <a:pt x="32" y="48"/>
                    <a:pt x="32"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12">
              <a:extLst>
                <a:ext uri="{FF2B5EF4-FFF2-40B4-BE49-F238E27FC236}">
                  <a16:creationId xmlns:a16="http://schemas.microsoft.com/office/drawing/2014/main" id="{6D2F9C0D-B5F0-47AE-89B1-357069C6DC6E}"/>
                </a:ext>
              </a:extLst>
            </p:cNvPr>
            <p:cNvSpPr>
              <a:spLocks noChangeArrowheads="1"/>
            </p:cNvSpPr>
            <p:nvPr userDrawn="1"/>
          </p:nvSpPr>
          <p:spPr bwMode="auto">
            <a:xfrm>
              <a:off x="2030" y="2013"/>
              <a:ext cx="21" cy="196"/>
            </a:xfrm>
            <a:prstGeom prst="rect">
              <a:avLst/>
            </a:prstGeom>
            <a:solidFill>
              <a:srgbClr val="A7A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3">
              <a:extLst>
                <a:ext uri="{FF2B5EF4-FFF2-40B4-BE49-F238E27FC236}">
                  <a16:creationId xmlns:a16="http://schemas.microsoft.com/office/drawing/2014/main" id="{616DC839-5BB4-4103-833B-B8EE1946DFD1}"/>
                </a:ext>
              </a:extLst>
            </p:cNvPr>
            <p:cNvSpPr>
              <a:spLocks/>
            </p:cNvSpPr>
            <p:nvPr userDrawn="1"/>
          </p:nvSpPr>
          <p:spPr bwMode="auto">
            <a:xfrm>
              <a:off x="2086"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7" y="99"/>
                    <a:pt x="53" y="104"/>
                    <a:pt x="40"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4">
              <a:extLst>
                <a:ext uri="{FF2B5EF4-FFF2-40B4-BE49-F238E27FC236}">
                  <a16:creationId xmlns:a16="http://schemas.microsoft.com/office/drawing/2014/main" id="{E435FAD6-F053-491E-9AF5-FD31135DD4D8}"/>
                </a:ext>
              </a:extLst>
            </p:cNvPr>
            <p:cNvSpPr>
              <a:spLocks/>
            </p:cNvSpPr>
            <p:nvPr userDrawn="1"/>
          </p:nvSpPr>
          <p:spPr bwMode="auto">
            <a:xfrm>
              <a:off x="2234"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5">
              <a:extLst>
                <a:ext uri="{FF2B5EF4-FFF2-40B4-BE49-F238E27FC236}">
                  <a16:creationId xmlns:a16="http://schemas.microsoft.com/office/drawing/2014/main" id="{DCCAB329-EB18-4E55-B2EF-5E99432D1256}"/>
                </a:ext>
              </a:extLst>
            </p:cNvPr>
            <p:cNvSpPr>
              <a:spLocks noEditPoints="1"/>
            </p:cNvSpPr>
            <p:nvPr userDrawn="1"/>
          </p:nvSpPr>
          <p:spPr bwMode="auto">
            <a:xfrm>
              <a:off x="2353" y="2073"/>
              <a:ext cx="126" cy="140"/>
            </a:xfrm>
            <a:custGeom>
              <a:avLst/>
              <a:gdLst>
                <a:gd name="T0" fmla="*/ 17 w 98"/>
                <a:gd name="T1" fmla="*/ 55 h 108"/>
                <a:gd name="T2" fmla="*/ 17 w 98"/>
                <a:gd name="T3" fmla="*/ 56 h 108"/>
                <a:gd name="T4" fmla="*/ 19 w 98"/>
                <a:gd name="T5" fmla="*/ 72 h 108"/>
                <a:gd name="T6" fmla="*/ 55 w 98"/>
                <a:gd name="T7" fmla="*/ 94 h 108"/>
                <a:gd name="T8" fmla="*/ 89 w 98"/>
                <a:gd name="T9" fmla="*/ 82 h 108"/>
                <a:gd name="T10" fmla="*/ 93 w 98"/>
                <a:gd name="T11" fmla="*/ 82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3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2"/>
                    <a:pt x="17" y="68"/>
                    <a:pt x="19" y="72"/>
                  </a:cubicBezTo>
                  <a:cubicBezTo>
                    <a:pt x="25" y="86"/>
                    <a:pt x="37" y="94"/>
                    <a:pt x="55" y="94"/>
                  </a:cubicBezTo>
                  <a:cubicBezTo>
                    <a:pt x="66" y="94"/>
                    <a:pt x="79" y="90"/>
                    <a:pt x="89" y="82"/>
                  </a:cubicBezTo>
                  <a:cubicBezTo>
                    <a:pt x="93" y="82"/>
                    <a:pt x="93" y="82"/>
                    <a:pt x="93" y="82"/>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3"/>
                    <a:pt x="49" y="13"/>
                  </a:cubicBezTo>
                  <a:cubicBezTo>
                    <a:pt x="30" y="13"/>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6">
              <a:extLst>
                <a:ext uri="{FF2B5EF4-FFF2-40B4-BE49-F238E27FC236}">
                  <a16:creationId xmlns:a16="http://schemas.microsoft.com/office/drawing/2014/main" id="{6A9657CC-0772-4582-ACCA-3AF8A57915F4}"/>
                </a:ext>
              </a:extLst>
            </p:cNvPr>
            <p:cNvSpPr>
              <a:spLocks noEditPoints="1"/>
            </p:cNvSpPr>
            <p:nvPr userDrawn="1"/>
          </p:nvSpPr>
          <p:spPr bwMode="auto">
            <a:xfrm>
              <a:off x="2561" y="2020"/>
              <a:ext cx="174" cy="189"/>
            </a:xfrm>
            <a:custGeom>
              <a:avLst/>
              <a:gdLst>
                <a:gd name="T0" fmla="*/ 70 w 174"/>
                <a:gd name="T1" fmla="*/ 0 h 189"/>
                <a:gd name="T2" fmla="*/ 105 w 174"/>
                <a:gd name="T3" fmla="*/ 0 h 189"/>
                <a:gd name="T4" fmla="*/ 174 w 174"/>
                <a:gd name="T5" fmla="*/ 183 h 189"/>
                <a:gd name="T6" fmla="*/ 174 w 174"/>
                <a:gd name="T7" fmla="*/ 189 h 189"/>
                <a:gd name="T8" fmla="*/ 152 w 174"/>
                <a:gd name="T9" fmla="*/ 189 h 189"/>
                <a:gd name="T10" fmla="*/ 127 w 174"/>
                <a:gd name="T11" fmla="*/ 122 h 189"/>
                <a:gd name="T12" fmla="*/ 45 w 174"/>
                <a:gd name="T13" fmla="*/ 122 h 189"/>
                <a:gd name="T14" fmla="*/ 21 w 174"/>
                <a:gd name="T15" fmla="*/ 189 h 189"/>
                <a:gd name="T16" fmla="*/ 0 w 174"/>
                <a:gd name="T17" fmla="*/ 189 h 189"/>
                <a:gd name="T18" fmla="*/ 0 w 174"/>
                <a:gd name="T19" fmla="*/ 183 h 189"/>
                <a:gd name="T20" fmla="*/ 70 w 174"/>
                <a:gd name="T21" fmla="*/ 0 h 189"/>
                <a:gd name="T22" fmla="*/ 53 w 174"/>
                <a:gd name="T23" fmla="*/ 102 h 189"/>
                <a:gd name="T24" fmla="*/ 119 w 174"/>
                <a:gd name="T25" fmla="*/ 102 h 189"/>
                <a:gd name="T26" fmla="*/ 90 w 174"/>
                <a:gd name="T27" fmla="*/ 27 h 189"/>
                <a:gd name="T28" fmla="*/ 87 w 174"/>
                <a:gd name="T29" fmla="*/ 15 h 189"/>
                <a:gd name="T30" fmla="*/ 85 w 174"/>
                <a:gd name="T31" fmla="*/ 15 h 189"/>
                <a:gd name="T32" fmla="*/ 81 w 174"/>
                <a:gd name="T33" fmla="*/ 27 h 189"/>
                <a:gd name="T34" fmla="*/ 53 w 174"/>
                <a:gd name="T35"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89">
                  <a:moveTo>
                    <a:pt x="70" y="0"/>
                  </a:moveTo>
                  <a:lnTo>
                    <a:pt x="105" y="0"/>
                  </a:lnTo>
                  <a:lnTo>
                    <a:pt x="174" y="183"/>
                  </a:lnTo>
                  <a:lnTo>
                    <a:pt x="174" y="189"/>
                  </a:lnTo>
                  <a:lnTo>
                    <a:pt x="152" y="189"/>
                  </a:lnTo>
                  <a:lnTo>
                    <a:pt x="127" y="122"/>
                  </a:lnTo>
                  <a:lnTo>
                    <a:pt x="45" y="122"/>
                  </a:lnTo>
                  <a:lnTo>
                    <a:pt x="21" y="189"/>
                  </a:lnTo>
                  <a:lnTo>
                    <a:pt x="0" y="189"/>
                  </a:lnTo>
                  <a:lnTo>
                    <a:pt x="0" y="183"/>
                  </a:lnTo>
                  <a:lnTo>
                    <a:pt x="70" y="0"/>
                  </a:lnTo>
                  <a:close/>
                  <a:moveTo>
                    <a:pt x="53" y="102"/>
                  </a:moveTo>
                  <a:lnTo>
                    <a:pt x="119" y="102"/>
                  </a:lnTo>
                  <a:lnTo>
                    <a:pt x="90" y="27"/>
                  </a:lnTo>
                  <a:lnTo>
                    <a:pt x="87" y="15"/>
                  </a:lnTo>
                  <a:lnTo>
                    <a:pt x="85" y="15"/>
                  </a:lnTo>
                  <a:lnTo>
                    <a:pt x="81" y="27"/>
                  </a:lnTo>
                  <a:lnTo>
                    <a:pt x="53" y="102"/>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7">
              <a:extLst>
                <a:ext uri="{FF2B5EF4-FFF2-40B4-BE49-F238E27FC236}">
                  <a16:creationId xmlns:a16="http://schemas.microsoft.com/office/drawing/2014/main" id="{D50A2D06-CC32-415A-8BA0-5CBD9DCB3F8C}"/>
                </a:ext>
              </a:extLst>
            </p:cNvPr>
            <p:cNvSpPr>
              <a:spLocks/>
            </p:cNvSpPr>
            <p:nvPr userDrawn="1"/>
          </p:nvSpPr>
          <p:spPr bwMode="auto">
            <a:xfrm>
              <a:off x="2761" y="2074"/>
              <a:ext cx="72" cy="135"/>
            </a:xfrm>
            <a:custGeom>
              <a:avLst/>
              <a:gdLst>
                <a:gd name="T0" fmla="*/ 0 w 56"/>
                <a:gd name="T1" fmla="*/ 1 h 104"/>
                <a:gd name="T2" fmla="*/ 17 w 56"/>
                <a:gd name="T3" fmla="*/ 1 h 104"/>
                <a:gd name="T4" fmla="*/ 17 w 56"/>
                <a:gd name="T5" fmla="*/ 19 h 104"/>
                <a:gd name="T6" fmla="*/ 20 w 56"/>
                <a:gd name="T7" fmla="*/ 19 h 104"/>
                <a:gd name="T8" fmla="*/ 42 w 56"/>
                <a:gd name="T9" fmla="*/ 0 h 104"/>
                <a:gd name="T10" fmla="*/ 56 w 56"/>
                <a:gd name="T11" fmla="*/ 0 h 104"/>
                <a:gd name="T12" fmla="*/ 56 w 56"/>
                <a:gd name="T13" fmla="*/ 15 h 104"/>
                <a:gd name="T14" fmla="*/ 42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7" y="1"/>
                    <a:pt x="17" y="1"/>
                    <a:pt x="17" y="1"/>
                  </a:cubicBezTo>
                  <a:cubicBezTo>
                    <a:pt x="17" y="19"/>
                    <a:pt x="17" y="19"/>
                    <a:pt x="17" y="19"/>
                  </a:cubicBezTo>
                  <a:cubicBezTo>
                    <a:pt x="20" y="19"/>
                    <a:pt x="20" y="19"/>
                    <a:pt x="20" y="19"/>
                  </a:cubicBezTo>
                  <a:cubicBezTo>
                    <a:pt x="22" y="7"/>
                    <a:pt x="30" y="0"/>
                    <a:pt x="42" y="0"/>
                  </a:cubicBezTo>
                  <a:cubicBezTo>
                    <a:pt x="56" y="0"/>
                    <a:pt x="56" y="0"/>
                    <a:pt x="56" y="0"/>
                  </a:cubicBezTo>
                  <a:cubicBezTo>
                    <a:pt x="56" y="15"/>
                    <a:pt x="56" y="15"/>
                    <a:pt x="56" y="15"/>
                  </a:cubicBezTo>
                  <a:cubicBezTo>
                    <a:pt x="42" y="15"/>
                    <a:pt x="42" y="15"/>
                    <a:pt x="42" y="15"/>
                  </a:cubicBezTo>
                  <a:cubicBezTo>
                    <a:pt x="30" y="15"/>
                    <a:pt x="19"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8">
              <a:extLst>
                <a:ext uri="{FF2B5EF4-FFF2-40B4-BE49-F238E27FC236}">
                  <a16:creationId xmlns:a16="http://schemas.microsoft.com/office/drawing/2014/main" id="{E6F50BFF-11D7-4917-A3C1-53D6D8F6CBA7}"/>
                </a:ext>
              </a:extLst>
            </p:cNvPr>
            <p:cNvSpPr>
              <a:spLocks noEditPoints="1"/>
            </p:cNvSpPr>
            <p:nvPr userDrawn="1"/>
          </p:nvSpPr>
          <p:spPr bwMode="auto">
            <a:xfrm>
              <a:off x="2840" y="2073"/>
              <a:ext cx="125"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9">
              <a:extLst>
                <a:ext uri="{FF2B5EF4-FFF2-40B4-BE49-F238E27FC236}">
                  <a16:creationId xmlns:a16="http://schemas.microsoft.com/office/drawing/2014/main" id="{A367E07E-5DA6-45BB-A0C4-0DE5322EFD0F}"/>
                </a:ext>
              </a:extLst>
            </p:cNvPr>
            <p:cNvSpPr>
              <a:spLocks/>
            </p:cNvSpPr>
            <p:nvPr userDrawn="1"/>
          </p:nvSpPr>
          <p:spPr bwMode="auto">
            <a:xfrm>
              <a:off x="2992" y="2074"/>
              <a:ext cx="117" cy="135"/>
            </a:xfrm>
            <a:custGeom>
              <a:avLst/>
              <a:gdLst>
                <a:gd name="T0" fmla="*/ 75 w 91"/>
                <a:gd name="T1" fmla="*/ 40 h 104"/>
                <a:gd name="T2" fmla="*/ 46 w 91"/>
                <a:gd name="T3" fmla="*/ 14 h 104"/>
                <a:gd name="T4" fmla="*/ 16 w 91"/>
                <a:gd name="T5" fmla="*/ 38 h 104"/>
                <a:gd name="T6" fmla="*/ 16 w 91"/>
                <a:gd name="T7" fmla="*/ 104 h 104"/>
                <a:gd name="T8" fmla="*/ 0 w 91"/>
                <a:gd name="T9" fmla="*/ 104 h 104"/>
                <a:gd name="T10" fmla="*/ 0 w 91"/>
                <a:gd name="T11" fmla="*/ 1 h 104"/>
                <a:gd name="T12" fmla="*/ 15 w 91"/>
                <a:gd name="T13" fmla="*/ 1 h 104"/>
                <a:gd name="T14" fmla="*/ 15 w 91"/>
                <a:gd name="T15" fmla="*/ 19 h 104"/>
                <a:gd name="T16" fmla="*/ 18 w 91"/>
                <a:gd name="T17" fmla="*/ 19 h 104"/>
                <a:gd name="T18" fmla="*/ 52 w 91"/>
                <a:gd name="T19" fmla="*/ 0 h 104"/>
                <a:gd name="T20" fmla="*/ 91 w 91"/>
                <a:gd name="T21" fmla="*/ 38 h 104"/>
                <a:gd name="T22" fmla="*/ 91 w 91"/>
                <a:gd name="T23" fmla="*/ 104 h 104"/>
                <a:gd name="T24" fmla="*/ 75 w 91"/>
                <a:gd name="T25" fmla="*/ 104 h 104"/>
                <a:gd name="T26" fmla="*/ 75 w 91"/>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04">
                  <a:moveTo>
                    <a:pt x="75" y="40"/>
                  </a:moveTo>
                  <a:cubicBezTo>
                    <a:pt x="75" y="23"/>
                    <a:pt x="63" y="14"/>
                    <a:pt x="46" y="14"/>
                  </a:cubicBezTo>
                  <a:cubicBezTo>
                    <a:pt x="34" y="14"/>
                    <a:pt x="16"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8" y="0"/>
                    <a:pt x="52" y="0"/>
                  </a:cubicBezTo>
                  <a:cubicBezTo>
                    <a:pt x="75" y="0"/>
                    <a:pt x="91" y="11"/>
                    <a:pt x="91" y="38"/>
                  </a:cubicBezTo>
                  <a:cubicBezTo>
                    <a:pt x="91" y="104"/>
                    <a:pt x="91" y="104"/>
                    <a:pt x="91" y="104"/>
                  </a:cubicBezTo>
                  <a:cubicBezTo>
                    <a:pt x="75" y="104"/>
                    <a:pt x="75" y="104"/>
                    <a:pt x="75" y="104"/>
                  </a:cubicBezTo>
                  <a:lnTo>
                    <a:pt x="75"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0">
              <a:extLst>
                <a:ext uri="{FF2B5EF4-FFF2-40B4-BE49-F238E27FC236}">
                  <a16:creationId xmlns:a16="http://schemas.microsoft.com/office/drawing/2014/main" id="{BDAD5883-D5A2-4ACC-8934-89DD42A6A9E3}"/>
                </a:ext>
              </a:extLst>
            </p:cNvPr>
            <p:cNvSpPr>
              <a:spLocks noEditPoints="1"/>
            </p:cNvSpPr>
            <p:nvPr userDrawn="1"/>
          </p:nvSpPr>
          <p:spPr bwMode="auto">
            <a:xfrm>
              <a:off x="3136" y="2015"/>
              <a:ext cx="129" cy="197"/>
            </a:xfrm>
            <a:custGeom>
              <a:avLst/>
              <a:gdLst>
                <a:gd name="T0" fmla="*/ 100 w 100"/>
                <a:gd name="T1" fmla="*/ 0 h 152"/>
                <a:gd name="T2" fmla="*/ 100 w 100"/>
                <a:gd name="T3" fmla="*/ 150 h 152"/>
                <a:gd name="T4" fmla="*/ 83 w 100"/>
                <a:gd name="T5" fmla="*/ 150 h 152"/>
                <a:gd name="T6" fmla="*/ 83 w 100"/>
                <a:gd name="T7" fmla="*/ 137 h 152"/>
                <a:gd name="T8" fmla="*/ 80 w 100"/>
                <a:gd name="T9" fmla="*/ 137 h 152"/>
                <a:gd name="T10" fmla="*/ 49 w 100"/>
                <a:gd name="T11" fmla="*/ 152 h 152"/>
                <a:gd name="T12" fmla="*/ 0 w 100"/>
                <a:gd name="T13" fmla="*/ 100 h 152"/>
                <a:gd name="T14" fmla="*/ 52 w 100"/>
                <a:gd name="T15" fmla="*/ 45 h 152"/>
                <a:gd name="T16" fmla="*/ 83 w 100"/>
                <a:gd name="T17" fmla="*/ 61 h 152"/>
                <a:gd name="T18" fmla="*/ 83 w 100"/>
                <a:gd name="T19" fmla="*/ 0 h 152"/>
                <a:gd name="T20" fmla="*/ 100 w 100"/>
                <a:gd name="T21" fmla="*/ 0 h 152"/>
                <a:gd name="T22" fmla="*/ 83 w 100"/>
                <a:gd name="T23" fmla="*/ 109 h 152"/>
                <a:gd name="T24" fmla="*/ 83 w 100"/>
                <a:gd name="T25" fmla="*/ 81 h 152"/>
                <a:gd name="T26" fmla="*/ 54 w 100"/>
                <a:gd name="T27" fmla="*/ 59 h 152"/>
                <a:gd name="T28" fmla="*/ 17 w 100"/>
                <a:gd name="T29" fmla="*/ 99 h 152"/>
                <a:gd name="T30" fmla="*/ 54 w 100"/>
                <a:gd name="T31" fmla="*/ 138 h 152"/>
                <a:gd name="T32" fmla="*/ 83 w 100"/>
                <a:gd name="T33" fmla="*/ 10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52">
                  <a:moveTo>
                    <a:pt x="100" y="0"/>
                  </a:moveTo>
                  <a:cubicBezTo>
                    <a:pt x="100" y="150"/>
                    <a:pt x="100" y="150"/>
                    <a:pt x="100" y="150"/>
                  </a:cubicBezTo>
                  <a:cubicBezTo>
                    <a:pt x="83" y="150"/>
                    <a:pt x="83" y="150"/>
                    <a:pt x="83" y="150"/>
                  </a:cubicBezTo>
                  <a:cubicBezTo>
                    <a:pt x="83" y="137"/>
                    <a:pt x="83" y="137"/>
                    <a:pt x="83" y="137"/>
                  </a:cubicBezTo>
                  <a:cubicBezTo>
                    <a:pt x="80" y="137"/>
                    <a:pt x="80" y="137"/>
                    <a:pt x="80" y="137"/>
                  </a:cubicBezTo>
                  <a:cubicBezTo>
                    <a:pt x="72" y="147"/>
                    <a:pt x="62" y="152"/>
                    <a:pt x="49" y="152"/>
                  </a:cubicBezTo>
                  <a:cubicBezTo>
                    <a:pt x="21" y="152"/>
                    <a:pt x="0" y="131"/>
                    <a:pt x="0" y="100"/>
                  </a:cubicBezTo>
                  <a:cubicBezTo>
                    <a:pt x="0" y="66"/>
                    <a:pt x="24" y="45"/>
                    <a:pt x="52" y="45"/>
                  </a:cubicBezTo>
                  <a:cubicBezTo>
                    <a:pt x="64" y="45"/>
                    <a:pt x="80" y="51"/>
                    <a:pt x="83" y="61"/>
                  </a:cubicBezTo>
                  <a:cubicBezTo>
                    <a:pt x="83" y="0"/>
                    <a:pt x="83" y="0"/>
                    <a:pt x="83" y="0"/>
                  </a:cubicBezTo>
                  <a:lnTo>
                    <a:pt x="100" y="0"/>
                  </a:lnTo>
                  <a:close/>
                  <a:moveTo>
                    <a:pt x="83" y="109"/>
                  </a:moveTo>
                  <a:cubicBezTo>
                    <a:pt x="83" y="81"/>
                    <a:pt x="83" y="81"/>
                    <a:pt x="83" y="81"/>
                  </a:cubicBezTo>
                  <a:cubicBezTo>
                    <a:pt x="83" y="67"/>
                    <a:pt x="70" y="59"/>
                    <a:pt x="54" y="59"/>
                  </a:cubicBezTo>
                  <a:cubicBezTo>
                    <a:pt x="36" y="59"/>
                    <a:pt x="17" y="72"/>
                    <a:pt x="17" y="99"/>
                  </a:cubicBezTo>
                  <a:cubicBezTo>
                    <a:pt x="17" y="124"/>
                    <a:pt x="35" y="138"/>
                    <a:pt x="54" y="138"/>
                  </a:cubicBezTo>
                  <a:cubicBezTo>
                    <a:pt x="69" y="138"/>
                    <a:pt x="83" y="125"/>
                    <a:pt x="83" y="109"/>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1">
              <a:extLst>
                <a:ext uri="{FF2B5EF4-FFF2-40B4-BE49-F238E27FC236}">
                  <a16:creationId xmlns:a16="http://schemas.microsoft.com/office/drawing/2014/main" id="{4FF9328D-FDFC-4F87-A9E4-52843EDAD30C}"/>
                </a:ext>
              </a:extLst>
            </p:cNvPr>
            <p:cNvSpPr>
              <a:spLocks noEditPoints="1"/>
            </p:cNvSpPr>
            <p:nvPr userDrawn="1"/>
          </p:nvSpPr>
          <p:spPr bwMode="auto">
            <a:xfrm>
              <a:off x="3293" y="2073"/>
              <a:ext cx="113"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4 h 108"/>
                <a:gd name="T16" fmla="*/ 11 w 88"/>
                <a:gd name="T17" fmla="*/ 28 h 108"/>
                <a:gd name="T18" fmla="*/ 8 w 88"/>
                <a:gd name="T19" fmla="*/ 28 h 108"/>
                <a:gd name="T20" fmla="*/ 8 w 88"/>
                <a:gd name="T21" fmla="*/ 13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49" y="108"/>
                    <a:pt x="36" y="108"/>
                  </a:cubicBezTo>
                  <a:cubicBezTo>
                    <a:pt x="15" y="108"/>
                    <a:pt x="0" y="95"/>
                    <a:pt x="0" y="77"/>
                  </a:cubicBezTo>
                  <a:cubicBezTo>
                    <a:pt x="0" y="56"/>
                    <a:pt x="16" y="47"/>
                    <a:pt x="40" y="42"/>
                  </a:cubicBezTo>
                  <a:cubicBezTo>
                    <a:pt x="47" y="40"/>
                    <a:pt x="62" y="38"/>
                    <a:pt x="70" y="37"/>
                  </a:cubicBezTo>
                  <a:cubicBezTo>
                    <a:pt x="71" y="34"/>
                    <a:pt x="71" y="34"/>
                    <a:pt x="71" y="34"/>
                  </a:cubicBezTo>
                  <a:cubicBezTo>
                    <a:pt x="68" y="23"/>
                    <a:pt x="58" y="14"/>
                    <a:pt x="44" y="14"/>
                  </a:cubicBezTo>
                  <a:cubicBezTo>
                    <a:pt x="29" y="14"/>
                    <a:pt x="20" y="19"/>
                    <a:pt x="11" y="28"/>
                  </a:cubicBezTo>
                  <a:cubicBezTo>
                    <a:pt x="8" y="28"/>
                    <a:pt x="8" y="28"/>
                    <a:pt x="8" y="28"/>
                  </a:cubicBezTo>
                  <a:cubicBezTo>
                    <a:pt x="8" y="13"/>
                    <a:pt x="8" y="13"/>
                    <a:pt x="8" y="13"/>
                  </a:cubicBezTo>
                  <a:cubicBezTo>
                    <a:pt x="16"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2">
              <a:extLst>
                <a:ext uri="{FF2B5EF4-FFF2-40B4-BE49-F238E27FC236}">
                  <a16:creationId xmlns:a16="http://schemas.microsoft.com/office/drawing/2014/main" id="{73B357AE-2130-4A19-BC92-0C6F3D4E9E29}"/>
                </a:ext>
              </a:extLst>
            </p:cNvPr>
            <p:cNvSpPr>
              <a:spLocks/>
            </p:cNvSpPr>
            <p:nvPr userDrawn="1"/>
          </p:nvSpPr>
          <p:spPr bwMode="auto">
            <a:xfrm>
              <a:off x="3441" y="2074"/>
              <a:ext cx="213" cy="135"/>
            </a:xfrm>
            <a:custGeom>
              <a:avLst/>
              <a:gdLst>
                <a:gd name="T0" fmla="*/ 75 w 165"/>
                <a:gd name="T1" fmla="*/ 38 h 104"/>
                <a:gd name="T2" fmla="*/ 46 w 165"/>
                <a:gd name="T3" fmla="*/ 14 h 104"/>
                <a:gd name="T4" fmla="*/ 16 w 165"/>
                <a:gd name="T5" fmla="*/ 38 h 104"/>
                <a:gd name="T6" fmla="*/ 16 w 165"/>
                <a:gd name="T7" fmla="*/ 104 h 104"/>
                <a:gd name="T8" fmla="*/ 0 w 165"/>
                <a:gd name="T9" fmla="*/ 104 h 104"/>
                <a:gd name="T10" fmla="*/ 0 w 165"/>
                <a:gd name="T11" fmla="*/ 1 h 104"/>
                <a:gd name="T12" fmla="*/ 16 w 165"/>
                <a:gd name="T13" fmla="*/ 1 h 104"/>
                <a:gd name="T14" fmla="*/ 16 w 165"/>
                <a:gd name="T15" fmla="*/ 19 h 104"/>
                <a:gd name="T16" fmla="*/ 18 w 165"/>
                <a:gd name="T17" fmla="*/ 19 h 104"/>
                <a:gd name="T18" fmla="*/ 51 w 165"/>
                <a:gd name="T19" fmla="*/ 0 h 104"/>
                <a:gd name="T20" fmla="*/ 86 w 165"/>
                <a:gd name="T21" fmla="*/ 21 h 104"/>
                <a:gd name="T22" fmla="*/ 89 w 165"/>
                <a:gd name="T23" fmla="*/ 21 h 104"/>
                <a:gd name="T24" fmla="*/ 125 w 165"/>
                <a:gd name="T25" fmla="*/ 0 h 104"/>
                <a:gd name="T26" fmla="*/ 165 w 165"/>
                <a:gd name="T27" fmla="*/ 37 h 104"/>
                <a:gd name="T28" fmla="*/ 165 w 165"/>
                <a:gd name="T29" fmla="*/ 104 h 104"/>
                <a:gd name="T30" fmla="*/ 149 w 165"/>
                <a:gd name="T31" fmla="*/ 104 h 104"/>
                <a:gd name="T32" fmla="*/ 149 w 165"/>
                <a:gd name="T33" fmla="*/ 38 h 104"/>
                <a:gd name="T34" fmla="*/ 121 w 165"/>
                <a:gd name="T35" fmla="*/ 14 h 104"/>
                <a:gd name="T36" fmla="*/ 91 w 165"/>
                <a:gd name="T37" fmla="*/ 39 h 104"/>
                <a:gd name="T38" fmla="*/ 91 w 165"/>
                <a:gd name="T39" fmla="*/ 104 h 104"/>
                <a:gd name="T40" fmla="*/ 75 w 165"/>
                <a:gd name="T41" fmla="*/ 104 h 104"/>
                <a:gd name="T42" fmla="*/ 75 w 165"/>
                <a:gd name="T43" fmla="*/ 3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04">
                  <a:moveTo>
                    <a:pt x="75" y="38"/>
                  </a:moveTo>
                  <a:cubicBezTo>
                    <a:pt x="75" y="23"/>
                    <a:pt x="63" y="14"/>
                    <a:pt x="46" y="14"/>
                  </a:cubicBezTo>
                  <a:cubicBezTo>
                    <a:pt x="35" y="14"/>
                    <a:pt x="17" y="23"/>
                    <a:pt x="16" y="38"/>
                  </a:cubicBezTo>
                  <a:cubicBezTo>
                    <a:pt x="16" y="104"/>
                    <a:pt x="16" y="104"/>
                    <a:pt x="16" y="104"/>
                  </a:cubicBezTo>
                  <a:cubicBezTo>
                    <a:pt x="0" y="104"/>
                    <a:pt x="0" y="104"/>
                    <a:pt x="0" y="104"/>
                  </a:cubicBezTo>
                  <a:cubicBezTo>
                    <a:pt x="0" y="1"/>
                    <a:pt x="0" y="1"/>
                    <a:pt x="0" y="1"/>
                  </a:cubicBezTo>
                  <a:cubicBezTo>
                    <a:pt x="16" y="1"/>
                    <a:pt x="16" y="1"/>
                    <a:pt x="16" y="1"/>
                  </a:cubicBezTo>
                  <a:cubicBezTo>
                    <a:pt x="16" y="19"/>
                    <a:pt x="16" y="19"/>
                    <a:pt x="16" y="19"/>
                  </a:cubicBezTo>
                  <a:cubicBezTo>
                    <a:pt x="18" y="19"/>
                    <a:pt x="18" y="19"/>
                    <a:pt x="18" y="19"/>
                  </a:cubicBezTo>
                  <a:cubicBezTo>
                    <a:pt x="25" y="5"/>
                    <a:pt x="39" y="0"/>
                    <a:pt x="51" y="0"/>
                  </a:cubicBezTo>
                  <a:cubicBezTo>
                    <a:pt x="72" y="0"/>
                    <a:pt x="82" y="9"/>
                    <a:pt x="86" y="21"/>
                  </a:cubicBezTo>
                  <a:cubicBezTo>
                    <a:pt x="89" y="21"/>
                    <a:pt x="89" y="21"/>
                    <a:pt x="89" y="21"/>
                  </a:cubicBezTo>
                  <a:cubicBezTo>
                    <a:pt x="95" y="7"/>
                    <a:pt x="112" y="0"/>
                    <a:pt x="125" y="0"/>
                  </a:cubicBezTo>
                  <a:cubicBezTo>
                    <a:pt x="149" y="0"/>
                    <a:pt x="165" y="11"/>
                    <a:pt x="165" y="37"/>
                  </a:cubicBezTo>
                  <a:cubicBezTo>
                    <a:pt x="165" y="104"/>
                    <a:pt x="165" y="104"/>
                    <a:pt x="165" y="104"/>
                  </a:cubicBezTo>
                  <a:cubicBezTo>
                    <a:pt x="149" y="104"/>
                    <a:pt x="149" y="104"/>
                    <a:pt x="149" y="104"/>
                  </a:cubicBezTo>
                  <a:cubicBezTo>
                    <a:pt x="149" y="38"/>
                    <a:pt x="149" y="38"/>
                    <a:pt x="149" y="38"/>
                  </a:cubicBezTo>
                  <a:cubicBezTo>
                    <a:pt x="149" y="23"/>
                    <a:pt x="137" y="14"/>
                    <a:pt x="121" y="14"/>
                  </a:cubicBezTo>
                  <a:cubicBezTo>
                    <a:pt x="110" y="14"/>
                    <a:pt x="91" y="24"/>
                    <a:pt x="91" y="39"/>
                  </a:cubicBezTo>
                  <a:cubicBezTo>
                    <a:pt x="91" y="104"/>
                    <a:pt x="91" y="104"/>
                    <a:pt x="91" y="104"/>
                  </a:cubicBezTo>
                  <a:cubicBezTo>
                    <a:pt x="75" y="104"/>
                    <a:pt x="75" y="104"/>
                    <a:pt x="75" y="104"/>
                  </a:cubicBezTo>
                  <a:lnTo>
                    <a:pt x="75" y="38"/>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3">
              <a:extLst>
                <a:ext uri="{FF2B5EF4-FFF2-40B4-BE49-F238E27FC236}">
                  <a16:creationId xmlns:a16="http://schemas.microsoft.com/office/drawing/2014/main" id="{022A2D2B-39AF-48A2-94B9-0DB80629A975}"/>
                </a:ext>
              </a:extLst>
            </p:cNvPr>
            <p:cNvSpPr>
              <a:spLocks noEditPoints="1"/>
            </p:cNvSpPr>
            <p:nvPr userDrawn="1"/>
          </p:nvSpPr>
          <p:spPr bwMode="auto">
            <a:xfrm>
              <a:off x="3687" y="2016"/>
              <a:ext cx="22" cy="193"/>
            </a:xfrm>
            <a:custGeom>
              <a:avLst/>
              <a:gdLst>
                <a:gd name="T0" fmla="*/ 0 w 22"/>
                <a:gd name="T1" fmla="*/ 27 h 193"/>
                <a:gd name="T2" fmla="*/ 0 w 22"/>
                <a:gd name="T3" fmla="*/ 0 h 193"/>
                <a:gd name="T4" fmla="*/ 22 w 22"/>
                <a:gd name="T5" fmla="*/ 0 h 193"/>
                <a:gd name="T6" fmla="*/ 22 w 22"/>
                <a:gd name="T7" fmla="*/ 27 h 193"/>
                <a:gd name="T8" fmla="*/ 0 w 22"/>
                <a:gd name="T9" fmla="*/ 27 h 193"/>
                <a:gd name="T10" fmla="*/ 0 w 22"/>
                <a:gd name="T11" fmla="*/ 193 h 193"/>
                <a:gd name="T12" fmla="*/ 0 w 22"/>
                <a:gd name="T13" fmla="*/ 60 h 193"/>
                <a:gd name="T14" fmla="*/ 22 w 22"/>
                <a:gd name="T15" fmla="*/ 60 h 193"/>
                <a:gd name="T16" fmla="*/ 22 w 22"/>
                <a:gd name="T17" fmla="*/ 193 h 193"/>
                <a:gd name="T18" fmla="*/ 0 w 22"/>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93">
                  <a:moveTo>
                    <a:pt x="0" y="27"/>
                  </a:moveTo>
                  <a:lnTo>
                    <a:pt x="0" y="0"/>
                  </a:lnTo>
                  <a:lnTo>
                    <a:pt x="22" y="0"/>
                  </a:lnTo>
                  <a:lnTo>
                    <a:pt x="22" y="27"/>
                  </a:lnTo>
                  <a:lnTo>
                    <a:pt x="0" y="27"/>
                  </a:lnTo>
                  <a:close/>
                  <a:moveTo>
                    <a:pt x="0" y="193"/>
                  </a:moveTo>
                  <a:lnTo>
                    <a:pt x="0" y="60"/>
                  </a:lnTo>
                  <a:lnTo>
                    <a:pt x="22" y="60"/>
                  </a:lnTo>
                  <a:lnTo>
                    <a:pt x="22"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4">
              <a:extLst>
                <a:ext uri="{FF2B5EF4-FFF2-40B4-BE49-F238E27FC236}">
                  <a16:creationId xmlns:a16="http://schemas.microsoft.com/office/drawing/2014/main" id="{6EA8B7E8-E9E7-4156-BE78-766A34671AD5}"/>
                </a:ext>
              </a:extLst>
            </p:cNvPr>
            <p:cNvSpPr>
              <a:spLocks/>
            </p:cNvSpPr>
            <p:nvPr userDrawn="1"/>
          </p:nvSpPr>
          <p:spPr bwMode="auto">
            <a:xfrm>
              <a:off x="3739"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5"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9"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5">
              <a:extLst>
                <a:ext uri="{FF2B5EF4-FFF2-40B4-BE49-F238E27FC236}">
                  <a16:creationId xmlns:a16="http://schemas.microsoft.com/office/drawing/2014/main" id="{ECE51A5C-D854-430E-947E-8BEAC37E2183}"/>
                </a:ext>
              </a:extLst>
            </p:cNvPr>
            <p:cNvSpPr>
              <a:spLocks noEditPoints="1"/>
            </p:cNvSpPr>
            <p:nvPr userDrawn="1"/>
          </p:nvSpPr>
          <p:spPr bwMode="auto">
            <a:xfrm>
              <a:off x="3857" y="2073"/>
              <a:ext cx="125" cy="140"/>
            </a:xfrm>
            <a:custGeom>
              <a:avLst/>
              <a:gdLst>
                <a:gd name="T0" fmla="*/ 16 w 97"/>
                <a:gd name="T1" fmla="*/ 55 h 108"/>
                <a:gd name="T2" fmla="*/ 16 w 97"/>
                <a:gd name="T3" fmla="*/ 56 h 108"/>
                <a:gd name="T4" fmla="*/ 19 w 97"/>
                <a:gd name="T5" fmla="*/ 72 h 108"/>
                <a:gd name="T6" fmla="*/ 55 w 97"/>
                <a:gd name="T7" fmla="*/ 94 h 108"/>
                <a:gd name="T8" fmla="*/ 89 w 97"/>
                <a:gd name="T9" fmla="*/ 82 h 108"/>
                <a:gd name="T10" fmla="*/ 92 w 97"/>
                <a:gd name="T11" fmla="*/ 82 h 108"/>
                <a:gd name="T12" fmla="*/ 92 w 97"/>
                <a:gd name="T13" fmla="*/ 95 h 108"/>
                <a:gd name="T14" fmla="*/ 55 w 97"/>
                <a:gd name="T15" fmla="*/ 108 h 108"/>
                <a:gd name="T16" fmla="*/ 0 w 97"/>
                <a:gd name="T17" fmla="*/ 53 h 108"/>
                <a:gd name="T18" fmla="*/ 49 w 97"/>
                <a:gd name="T19" fmla="*/ 0 h 108"/>
                <a:gd name="T20" fmla="*/ 97 w 97"/>
                <a:gd name="T21" fmla="*/ 55 h 108"/>
                <a:gd name="T22" fmla="*/ 16 w 97"/>
                <a:gd name="T23" fmla="*/ 55 h 108"/>
                <a:gd name="T24" fmla="*/ 17 w 97"/>
                <a:gd name="T25" fmla="*/ 42 h 108"/>
                <a:gd name="T26" fmla="*/ 80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7" y="94"/>
                    <a:pt x="55" y="94"/>
                  </a:cubicBezTo>
                  <a:cubicBezTo>
                    <a:pt x="65" y="94"/>
                    <a:pt x="78" y="90"/>
                    <a:pt x="89" y="82"/>
                  </a:cubicBezTo>
                  <a:cubicBezTo>
                    <a:pt x="92" y="82"/>
                    <a:pt x="92" y="82"/>
                    <a:pt x="92" y="82"/>
                  </a:cubicBezTo>
                  <a:cubicBezTo>
                    <a:pt x="92" y="95"/>
                    <a:pt x="92" y="95"/>
                    <a:pt x="92" y="95"/>
                  </a:cubicBezTo>
                  <a:cubicBezTo>
                    <a:pt x="82" y="105"/>
                    <a:pt x="66" y="108"/>
                    <a:pt x="55" y="108"/>
                  </a:cubicBezTo>
                  <a:cubicBezTo>
                    <a:pt x="20" y="108"/>
                    <a:pt x="0" y="90"/>
                    <a:pt x="0" y="53"/>
                  </a:cubicBezTo>
                  <a:cubicBezTo>
                    <a:pt x="0" y="24"/>
                    <a:pt x="18" y="0"/>
                    <a:pt x="49" y="0"/>
                  </a:cubicBezTo>
                  <a:cubicBezTo>
                    <a:pt x="84" y="0"/>
                    <a:pt x="96" y="24"/>
                    <a:pt x="97" y="55"/>
                  </a:cubicBezTo>
                  <a:lnTo>
                    <a:pt x="16" y="55"/>
                  </a:lnTo>
                  <a:close/>
                  <a:moveTo>
                    <a:pt x="17" y="42"/>
                  </a:moveTo>
                  <a:cubicBezTo>
                    <a:pt x="80" y="42"/>
                    <a:pt x="80" y="42"/>
                    <a:pt x="80" y="42"/>
                  </a:cubicBezTo>
                  <a:cubicBezTo>
                    <a:pt x="79"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6">
              <a:extLst>
                <a:ext uri="{FF2B5EF4-FFF2-40B4-BE49-F238E27FC236}">
                  <a16:creationId xmlns:a16="http://schemas.microsoft.com/office/drawing/2014/main" id="{E855E1CB-6B1E-41B5-9CE6-325FDAF5A0DB}"/>
                </a:ext>
              </a:extLst>
            </p:cNvPr>
            <p:cNvSpPr>
              <a:spLocks/>
            </p:cNvSpPr>
            <p:nvPr userDrawn="1"/>
          </p:nvSpPr>
          <p:spPr bwMode="auto">
            <a:xfrm>
              <a:off x="4070" y="2017"/>
              <a:ext cx="146" cy="196"/>
            </a:xfrm>
            <a:custGeom>
              <a:avLst/>
              <a:gdLst>
                <a:gd name="T0" fmla="*/ 0 w 113"/>
                <a:gd name="T1" fmla="*/ 111 h 151"/>
                <a:gd name="T2" fmla="*/ 4 w 113"/>
                <a:gd name="T3" fmla="*/ 111 h 151"/>
                <a:gd name="T4" fmla="*/ 60 w 113"/>
                <a:gd name="T5" fmla="*/ 135 h 151"/>
                <a:gd name="T6" fmla="*/ 96 w 113"/>
                <a:gd name="T7" fmla="*/ 111 h 151"/>
                <a:gd name="T8" fmla="*/ 56 w 113"/>
                <a:gd name="T9" fmla="*/ 84 h 151"/>
                <a:gd name="T10" fmla="*/ 2 w 113"/>
                <a:gd name="T11" fmla="*/ 41 h 151"/>
                <a:gd name="T12" fmla="*/ 59 w 113"/>
                <a:gd name="T13" fmla="*/ 0 h 151"/>
                <a:gd name="T14" fmla="*/ 108 w 113"/>
                <a:gd name="T15" fmla="*/ 16 h 151"/>
                <a:gd name="T16" fmla="*/ 108 w 113"/>
                <a:gd name="T17" fmla="*/ 32 h 151"/>
                <a:gd name="T18" fmla="*/ 103 w 113"/>
                <a:gd name="T19" fmla="*/ 32 h 151"/>
                <a:gd name="T20" fmla="*/ 55 w 113"/>
                <a:gd name="T21" fmla="*/ 15 h 151"/>
                <a:gd name="T22" fmla="*/ 19 w 113"/>
                <a:gd name="T23" fmla="*/ 41 h 151"/>
                <a:gd name="T24" fmla="*/ 58 w 113"/>
                <a:gd name="T25" fmla="*/ 68 h 151"/>
                <a:gd name="T26" fmla="*/ 113 w 113"/>
                <a:gd name="T27" fmla="*/ 111 h 151"/>
                <a:gd name="T28" fmla="*/ 60 w 113"/>
                <a:gd name="T29" fmla="*/ 151 h 151"/>
                <a:gd name="T30" fmla="*/ 0 w 113"/>
                <a:gd name="T31" fmla="*/ 131 h 151"/>
                <a:gd name="T32" fmla="*/ 0 w 113"/>
                <a:gd name="T33" fmla="*/ 11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51">
                  <a:moveTo>
                    <a:pt x="0" y="111"/>
                  </a:moveTo>
                  <a:cubicBezTo>
                    <a:pt x="4" y="111"/>
                    <a:pt x="4" y="111"/>
                    <a:pt x="4" y="111"/>
                  </a:cubicBezTo>
                  <a:cubicBezTo>
                    <a:pt x="18" y="125"/>
                    <a:pt x="41" y="135"/>
                    <a:pt x="60" y="135"/>
                  </a:cubicBezTo>
                  <a:cubicBezTo>
                    <a:pt x="84" y="135"/>
                    <a:pt x="96" y="122"/>
                    <a:pt x="96" y="111"/>
                  </a:cubicBezTo>
                  <a:cubicBezTo>
                    <a:pt x="96" y="93"/>
                    <a:pt x="76" y="88"/>
                    <a:pt x="56" y="84"/>
                  </a:cubicBezTo>
                  <a:cubicBezTo>
                    <a:pt x="31" y="78"/>
                    <a:pt x="2" y="72"/>
                    <a:pt x="2" y="41"/>
                  </a:cubicBezTo>
                  <a:cubicBezTo>
                    <a:pt x="2" y="18"/>
                    <a:pt x="23" y="0"/>
                    <a:pt x="59" y="0"/>
                  </a:cubicBezTo>
                  <a:cubicBezTo>
                    <a:pt x="80" y="0"/>
                    <a:pt x="99" y="8"/>
                    <a:pt x="108" y="16"/>
                  </a:cubicBezTo>
                  <a:cubicBezTo>
                    <a:pt x="108" y="32"/>
                    <a:pt x="108" y="32"/>
                    <a:pt x="108" y="32"/>
                  </a:cubicBezTo>
                  <a:cubicBezTo>
                    <a:pt x="103" y="32"/>
                    <a:pt x="103" y="32"/>
                    <a:pt x="103" y="32"/>
                  </a:cubicBezTo>
                  <a:cubicBezTo>
                    <a:pt x="93" y="23"/>
                    <a:pt x="76" y="15"/>
                    <a:pt x="55" y="15"/>
                  </a:cubicBezTo>
                  <a:cubicBezTo>
                    <a:pt x="33" y="15"/>
                    <a:pt x="19" y="27"/>
                    <a:pt x="19" y="41"/>
                  </a:cubicBezTo>
                  <a:cubicBezTo>
                    <a:pt x="19" y="58"/>
                    <a:pt x="39" y="63"/>
                    <a:pt x="58" y="68"/>
                  </a:cubicBezTo>
                  <a:cubicBezTo>
                    <a:pt x="83" y="74"/>
                    <a:pt x="113" y="79"/>
                    <a:pt x="113" y="111"/>
                  </a:cubicBezTo>
                  <a:cubicBezTo>
                    <a:pt x="113" y="133"/>
                    <a:pt x="94" y="151"/>
                    <a:pt x="60" y="151"/>
                  </a:cubicBezTo>
                  <a:cubicBezTo>
                    <a:pt x="36" y="151"/>
                    <a:pt x="18" y="145"/>
                    <a:pt x="0" y="131"/>
                  </a:cubicBezTo>
                  <a:lnTo>
                    <a:pt x="0" y="11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7">
              <a:extLst>
                <a:ext uri="{FF2B5EF4-FFF2-40B4-BE49-F238E27FC236}">
                  <a16:creationId xmlns:a16="http://schemas.microsoft.com/office/drawing/2014/main" id="{6C564205-4532-4405-8309-A71727F2852A}"/>
                </a:ext>
              </a:extLst>
            </p:cNvPr>
            <p:cNvSpPr>
              <a:spLocks noEditPoints="1"/>
            </p:cNvSpPr>
            <p:nvPr userDrawn="1"/>
          </p:nvSpPr>
          <p:spPr bwMode="auto">
            <a:xfrm>
              <a:off x="4243" y="2016"/>
              <a:ext cx="20" cy="193"/>
            </a:xfrm>
            <a:custGeom>
              <a:avLst/>
              <a:gdLst>
                <a:gd name="T0" fmla="*/ 0 w 20"/>
                <a:gd name="T1" fmla="*/ 27 h 193"/>
                <a:gd name="T2" fmla="*/ 0 w 20"/>
                <a:gd name="T3" fmla="*/ 0 h 193"/>
                <a:gd name="T4" fmla="*/ 20 w 20"/>
                <a:gd name="T5" fmla="*/ 0 h 193"/>
                <a:gd name="T6" fmla="*/ 20 w 20"/>
                <a:gd name="T7" fmla="*/ 27 h 193"/>
                <a:gd name="T8" fmla="*/ 0 w 20"/>
                <a:gd name="T9" fmla="*/ 27 h 193"/>
                <a:gd name="T10" fmla="*/ 0 w 20"/>
                <a:gd name="T11" fmla="*/ 193 h 193"/>
                <a:gd name="T12" fmla="*/ 0 w 20"/>
                <a:gd name="T13" fmla="*/ 60 h 193"/>
                <a:gd name="T14" fmla="*/ 20 w 20"/>
                <a:gd name="T15" fmla="*/ 60 h 193"/>
                <a:gd name="T16" fmla="*/ 20 w 20"/>
                <a:gd name="T17" fmla="*/ 193 h 193"/>
                <a:gd name="T18" fmla="*/ 0 w 20"/>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3">
                  <a:moveTo>
                    <a:pt x="0" y="27"/>
                  </a:moveTo>
                  <a:lnTo>
                    <a:pt x="0" y="0"/>
                  </a:lnTo>
                  <a:lnTo>
                    <a:pt x="20" y="0"/>
                  </a:lnTo>
                  <a:lnTo>
                    <a:pt x="20" y="27"/>
                  </a:lnTo>
                  <a:lnTo>
                    <a:pt x="0" y="27"/>
                  </a:lnTo>
                  <a:close/>
                  <a:moveTo>
                    <a:pt x="0" y="193"/>
                  </a:moveTo>
                  <a:lnTo>
                    <a:pt x="0" y="60"/>
                  </a:lnTo>
                  <a:lnTo>
                    <a:pt x="20" y="60"/>
                  </a:lnTo>
                  <a:lnTo>
                    <a:pt x="20"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8">
              <a:extLst>
                <a:ext uri="{FF2B5EF4-FFF2-40B4-BE49-F238E27FC236}">
                  <a16:creationId xmlns:a16="http://schemas.microsoft.com/office/drawing/2014/main" id="{6E3EA02F-A20C-4140-92ED-7157D31700BF}"/>
                </a:ext>
              </a:extLst>
            </p:cNvPr>
            <p:cNvSpPr>
              <a:spLocks/>
            </p:cNvSpPr>
            <p:nvPr userDrawn="1"/>
          </p:nvSpPr>
          <p:spPr bwMode="auto">
            <a:xfrm>
              <a:off x="4301" y="2013"/>
              <a:ext cx="116" cy="196"/>
            </a:xfrm>
            <a:custGeom>
              <a:avLst/>
              <a:gdLst>
                <a:gd name="T0" fmla="*/ 74 w 90"/>
                <a:gd name="T1" fmla="*/ 87 h 151"/>
                <a:gd name="T2" fmla="*/ 46 w 90"/>
                <a:gd name="T3" fmla="*/ 61 h 151"/>
                <a:gd name="T4" fmla="*/ 16 w 90"/>
                <a:gd name="T5" fmla="*/ 85 h 151"/>
                <a:gd name="T6" fmla="*/ 16 w 90"/>
                <a:gd name="T7" fmla="*/ 151 h 151"/>
                <a:gd name="T8" fmla="*/ 0 w 90"/>
                <a:gd name="T9" fmla="*/ 151 h 151"/>
                <a:gd name="T10" fmla="*/ 0 w 90"/>
                <a:gd name="T11" fmla="*/ 0 h 151"/>
                <a:gd name="T12" fmla="*/ 16 w 90"/>
                <a:gd name="T13" fmla="*/ 0 h 151"/>
                <a:gd name="T14" fmla="*/ 16 w 90"/>
                <a:gd name="T15" fmla="*/ 66 h 151"/>
                <a:gd name="T16" fmla="*/ 18 w 90"/>
                <a:gd name="T17" fmla="*/ 66 h 151"/>
                <a:gd name="T18" fmla="*/ 51 w 90"/>
                <a:gd name="T19" fmla="*/ 47 h 151"/>
                <a:gd name="T20" fmla="*/ 90 w 90"/>
                <a:gd name="T21" fmla="*/ 85 h 151"/>
                <a:gd name="T22" fmla="*/ 90 w 90"/>
                <a:gd name="T23" fmla="*/ 151 h 151"/>
                <a:gd name="T24" fmla="*/ 74 w 90"/>
                <a:gd name="T25" fmla="*/ 151 h 151"/>
                <a:gd name="T26" fmla="*/ 74 w 90"/>
                <a:gd name="T27"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51">
                  <a:moveTo>
                    <a:pt x="74" y="87"/>
                  </a:moveTo>
                  <a:cubicBezTo>
                    <a:pt x="74" y="70"/>
                    <a:pt x="62" y="61"/>
                    <a:pt x="46" y="61"/>
                  </a:cubicBezTo>
                  <a:cubicBezTo>
                    <a:pt x="34" y="61"/>
                    <a:pt x="17" y="70"/>
                    <a:pt x="16" y="85"/>
                  </a:cubicBezTo>
                  <a:cubicBezTo>
                    <a:pt x="16" y="151"/>
                    <a:pt x="16" y="151"/>
                    <a:pt x="16" y="151"/>
                  </a:cubicBezTo>
                  <a:cubicBezTo>
                    <a:pt x="0" y="151"/>
                    <a:pt x="0" y="151"/>
                    <a:pt x="0" y="151"/>
                  </a:cubicBezTo>
                  <a:cubicBezTo>
                    <a:pt x="0" y="0"/>
                    <a:pt x="0" y="0"/>
                    <a:pt x="0" y="0"/>
                  </a:cubicBezTo>
                  <a:cubicBezTo>
                    <a:pt x="16" y="0"/>
                    <a:pt x="16" y="0"/>
                    <a:pt x="16" y="0"/>
                  </a:cubicBezTo>
                  <a:cubicBezTo>
                    <a:pt x="16" y="66"/>
                    <a:pt x="16" y="66"/>
                    <a:pt x="16" y="66"/>
                  </a:cubicBezTo>
                  <a:cubicBezTo>
                    <a:pt x="18" y="66"/>
                    <a:pt x="18" y="66"/>
                    <a:pt x="18" y="66"/>
                  </a:cubicBezTo>
                  <a:cubicBezTo>
                    <a:pt x="24" y="52"/>
                    <a:pt x="37" y="47"/>
                    <a:pt x="51" y="47"/>
                  </a:cubicBezTo>
                  <a:cubicBezTo>
                    <a:pt x="74" y="47"/>
                    <a:pt x="90" y="58"/>
                    <a:pt x="90" y="85"/>
                  </a:cubicBezTo>
                  <a:cubicBezTo>
                    <a:pt x="90" y="151"/>
                    <a:pt x="90" y="151"/>
                    <a:pt x="90" y="151"/>
                  </a:cubicBezTo>
                  <a:cubicBezTo>
                    <a:pt x="74" y="151"/>
                    <a:pt x="74" y="151"/>
                    <a:pt x="74" y="151"/>
                  </a:cubicBezTo>
                  <a:lnTo>
                    <a:pt x="74" y="87"/>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9">
              <a:extLst>
                <a:ext uri="{FF2B5EF4-FFF2-40B4-BE49-F238E27FC236}">
                  <a16:creationId xmlns:a16="http://schemas.microsoft.com/office/drawing/2014/main" id="{81BE6D62-550A-4667-A7BC-CC1A7BFF810B}"/>
                </a:ext>
              </a:extLst>
            </p:cNvPr>
            <p:cNvSpPr>
              <a:spLocks/>
            </p:cNvSpPr>
            <p:nvPr userDrawn="1"/>
          </p:nvSpPr>
          <p:spPr bwMode="auto">
            <a:xfrm>
              <a:off x="4433"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0">
              <a:extLst>
                <a:ext uri="{FF2B5EF4-FFF2-40B4-BE49-F238E27FC236}">
                  <a16:creationId xmlns:a16="http://schemas.microsoft.com/office/drawing/2014/main" id="{E0E51E89-15EF-4D77-A281-881A6AA32A59}"/>
                </a:ext>
              </a:extLst>
            </p:cNvPr>
            <p:cNvSpPr>
              <a:spLocks noEditPoints="1"/>
            </p:cNvSpPr>
            <p:nvPr userDrawn="1"/>
          </p:nvSpPr>
          <p:spPr bwMode="auto">
            <a:xfrm>
              <a:off x="4527" y="2073"/>
              <a:ext cx="114" cy="140"/>
            </a:xfrm>
            <a:custGeom>
              <a:avLst/>
              <a:gdLst>
                <a:gd name="T0" fmla="*/ 72 w 88"/>
                <a:gd name="T1" fmla="*/ 93 h 108"/>
                <a:gd name="T2" fmla="*/ 69 w 88"/>
                <a:gd name="T3" fmla="*/ 93 h 108"/>
                <a:gd name="T4" fmla="*/ 35 w 88"/>
                <a:gd name="T5" fmla="*/ 108 h 108"/>
                <a:gd name="T6" fmla="*/ 0 w 88"/>
                <a:gd name="T7" fmla="*/ 77 h 108"/>
                <a:gd name="T8" fmla="*/ 40 w 88"/>
                <a:gd name="T9" fmla="*/ 42 h 108"/>
                <a:gd name="T10" fmla="*/ 69 w 88"/>
                <a:gd name="T11" fmla="*/ 37 h 108"/>
                <a:gd name="T12" fmla="*/ 71 w 88"/>
                <a:gd name="T13" fmla="*/ 34 h 108"/>
                <a:gd name="T14" fmla="*/ 44 w 88"/>
                <a:gd name="T15" fmla="*/ 14 h 108"/>
                <a:gd name="T16" fmla="*/ 10 w 88"/>
                <a:gd name="T17" fmla="*/ 28 h 108"/>
                <a:gd name="T18" fmla="*/ 7 w 88"/>
                <a:gd name="T19" fmla="*/ 28 h 108"/>
                <a:gd name="T20" fmla="*/ 7 w 88"/>
                <a:gd name="T21" fmla="*/ 13 h 108"/>
                <a:gd name="T22" fmla="*/ 44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6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0" y="103"/>
                    <a:pt x="49" y="108"/>
                    <a:pt x="35" y="108"/>
                  </a:cubicBezTo>
                  <a:cubicBezTo>
                    <a:pt x="15" y="108"/>
                    <a:pt x="0" y="95"/>
                    <a:pt x="0" y="77"/>
                  </a:cubicBezTo>
                  <a:cubicBezTo>
                    <a:pt x="0" y="56"/>
                    <a:pt x="16" y="47"/>
                    <a:pt x="40" y="42"/>
                  </a:cubicBezTo>
                  <a:cubicBezTo>
                    <a:pt x="47" y="40"/>
                    <a:pt x="62" y="38"/>
                    <a:pt x="69" y="37"/>
                  </a:cubicBezTo>
                  <a:cubicBezTo>
                    <a:pt x="71" y="34"/>
                    <a:pt x="71" y="34"/>
                    <a:pt x="71" y="34"/>
                  </a:cubicBezTo>
                  <a:cubicBezTo>
                    <a:pt x="68" y="23"/>
                    <a:pt x="58" y="14"/>
                    <a:pt x="44" y="14"/>
                  </a:cubicBezTo>
                  <a:cubicBezTo>
                    <a:pt x="29" y="14"/>
                    <a:pt x="20" y="19"/>
                    <a:pt x="10" y="28"/>
                  </a:cubicBezTo>
                  <a:cubicBezTo>
                    <a:pt x="7" y="28"/>
                    <a:pt x="7" y="28"/>
                    <a:pt x="7" y="28"/>
                  </a:cubicBezTo>
                  <a:cubicBezTo>
                    <a:pt x="7" y="13"/>
                    <a:pt x="7" y="13"/>
                    <a:pt x="7" y="13"/>
                  </a:cubicBezTo>
                  <a:cubicBezTo>
                    <a:pt x="16" y="6"/>
                    <a:pt x="28" y="0"/>
                    <a:pt x="44"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6" y="65"/>
                    <a:pt x="16" y="77"/>
                  </a:cubicBezTo>
                  <a:cubicBezTo>
                    <a:pt x="16"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1">
              <a:extLst>
                <a:ext uri="{FF2B5EF4-FFF2-40B4-BE49-F238E27FC236}">
                  <a16:creationId xmlns:a16="http://schemas.microsoft.com/office/drawing/2014/main" id="{E0BFE9F2-68E3-4D13-9F55-524BFB1F5F07}"/>
                </a:ext>
              </a:extLst>
            </p:cNvPr>
            <p:cNvSpPr>
              <a:spLocks/>
            </p:cNvSpPr>
            <p:nvPr userDrawn="1"/>
          </p:nvSpPr>
          <p:spPr bwMode="auto">
            <a:xfrm>
              <a:off x="4670" y="2073"/>
              <a:ext cx="102" cy="140"/>
            </a:xfrm>
            <a:custGeom>
              <a:avLst/>
              <a:gdLst>
                <a:gd name="T0" fmla="*/ 0 w 79"/>
                <a:gd name="T1" fmla="*/ 80 h 108"/>
                <a:gd name="T2" fmla="*/ 5 w 79"/>
                <a:gd name="T3" fmla="*/ 80 h 108"/>
                <a:gd name="T4" fmla="*/ 39 w 79"/>
                <a:gd name="T5" fmla="*/ 95 h 108"/>
                <a:gd name="T6" fmla="*/ 64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9" y="95"/>
                  </a:cubicBezTo>
                  <a:cubicBezTo>
                    <a:pt x="55" y="95"/>
                    <a:pt x="64" y="90"/>
                    <a:pt x="64" y="79"/>
                  </a:cubicBezTo>
                  <a:cubicBezTo>
                    <a:pt x="64" y="58"/>
                    <a:pt x="0" y="64"/>
                    <a:pt x="0" y="29"/>
                  </a:cubicBezTo>
                  <a:cubicBezTo>
                    <a:pt x="0" y="12"/>
                    <a:pt x="14" y="0"/>
                    <a:pt x="41" y="0"/>
                  </a:cubicBezTo>
                  <a:cubicBezTo>
                    <a:pt x="57" y="0"/>
                    <a:pt x="68" y="5"/>
                    <a:pt x="74" y="9"/>
                  </a:cubicBezTo>
                  <a:cubicBezTo>
                    <a:pt x="74" y="25"/>
                    <a:pt x="74" y="25"/>
                    <a:pt x="74" y="25"/>
                  </a:cubicBezTo>
                  <a:cubicBezTo>
                    <a:pt x="69" y="25"/>
                    <a:pt x="69" y="25"/>
                    <a:pt x="69" y="25"/>
                  </a:cubicBezTo>
                  <a:cubicBezTo>
                    <a:pt x="66"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2">
              <a:extLst>
                <a:ext uri="{FF2B5EF4-FFF2-40B4-BE49-F238E27FC236}">
                  <a16:creationId xmlns:a16="http://schemas.microsoft.com/office/drawing/2014/main" id="{96ED4FD2-872C-4E1C-8489-D5675BA52B25}"/>
                </a:ext>
              </a:extLst>
            </p:cNvPr>
            <p:cNvSpPr>
              <a:spLocks/>
            </p:cNvSpPr>
            <p:nvPr userDrawn="1"/>
          </p:nvSpPr>
          <p:spPr bwMode="auto">
            <a:xfrm>
              <a:off x="4799" y="2076"/>
              <a:ext cx="119"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6 w 92"/>
                <a:gd name="T13" fmla="*/ 103 h 104"/>
                <a:gd name="T14" fmla="*/ 76 w 92"/>
                <a:gd name="T15" fmla="*/ 85 h 104"/>
                <a:gd name="T16" fmla="*/ 74 w 92"/>
                <a:gd name="T17" fmla="*/ 85 h 104"/>
                <a:gd name="T18" fmla="*/ 39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6" y="103"/>
                    <a:pt x="76" y="103"/>
                    <a:pt x="76" y="103"/>
                  </a:cubicBezTo>
                  <a:cubicBezTo>
                    <a:pt x="76" y="85"/>
                    <a:pt x="76" y="85"/>
                    <a:pt x="76" y="85"/>
                  </a:cubicBezTo>
                  <a:cubicBezTo>
                    <a:pt x="74" y="85"/>
                    <a:pt x="74" y="85"/>
                    <a:pt x="74" y="85"/>
                  </a:cubicBezTo>
                  <a:cubicBezTo>
                    <a:pt x="67" y="99"/>
                    <a:pt x="53" y="104"/>
                    <a:pt x="39"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3">
              <a:extLst>
                <a:ext uri="{FF2B5EF4-FFF2-40B4-BE49-F238E27FC236}">
                  <a16:creationId xmlns:a16="http://schemas.microsoft.com/office/drawing/2014/main" id="{37BB6E69-6B54-4A27-B9FA-6224148DA92C}"/>
                </a:ext>
              </a:extLst>
            </p:cNvPr>
            <p:cNvSpPr>
              <a:spLocks/>
            </p:cNvSpPr>
            <p:nvPr userDrawn="1"/>
          </p:nvSpPr>
          <p:spPr bwMode="auto">
            <a:xfrm>
              <a:off x="493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4">
              <a:extLst>
                <a:ext uri="{FF2B5EF4-FFF2-40B4-BE49-F238E27FC236}">
                  <a16:creationId xmlns:a16="http://schemas.microsoft.com/office/drawing/2014/main" id="{4DDAB944-792E-43FF-BA8A-46C9BAEF6DB9}"/>
                </a:ext>
              </a:extLst>
            </p:cNvPr>
            <p:cNvSpPr>
              <a:spLocks/>
            </p:cNvSpPr>
            <p:nvPr userDrawn="1"/>
          </p:nvSpPr>
          <p:spPr bwMode="auto">
            <a:xfrm>
              <a:off x="5038"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9"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8" y="99"/>
                    <a:pt x="54" y="104"/>
                    <a:pt x="40" y="104"/>
                  </a:cubicBezTo>
                  <a:cubicBezTo>
                    <a:pt x="17"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5">
              <a:extLst>
                <a:ext uri="{FF2B5EF4-FFF2-40B4-BE49-F238E27FC236}">
                  <a16:creationId xmlns:a16="http://schemas.microsoft.com/office/drawing/2014/main" id="{C1D9C39A-4415-44F1-8825-521EF9B0F0F3}"/>
                </a:ext>
              </a:extLst>
            </p:cNvPr>
            <p:cNvSpPr>
              <a:spLocks/>
            </p:cNvSpPr>
            <p:nvPr userDrawn="1"/>
          </p:nvSpPr>
          <p:spPr bwMode="auto">
            <a:xfrm>
              <a:off x="5186" y="2073"/>
              <a:ext cx="103" cy="140"/>
            </a:xfrm>
            <a:custGeom>
              <a:avLst/>
              <a:gdLst>
                <a:gd name="T0" fmla="*/ 0 w 80"/>
                <a:gd name="T1" fmla="*/ 80 h 108"/>
                <a:gd name="T2" fmla="*/ 6 w 80"/>
                <a:gd name="T3" fmla="*/ 80 h 108"/>
                <a:gd name="T4" fmla="*/ 39 w 80"/>
                <a:gd name="T5" fmla="*/ 95 h 108"/>
                <a:gd name="T6" fmla="*/ 64 w 80"/>
                <a:gd name="T7" fmla="*/ 79 h 108"/>
                <a:gd name="T8" fmla="*/ 1 w 80"/>
                <a:gd name="T9" fmla="*/ 29 h 108"/>
                <a:gd name="T10" fmla="*/ 41 w 80"/>
                <a:gd name="T11" fmla="*/ 0 h 108"/>
                <a:gd name="T12" fmla="*/ 74 w 80"/>
                <a:gd name="T13" fmla="*/ 9 h 108"/>
                <a:gd name="T14" fmla="*/ 74 w 80"/>
                <a:gd name="T15" fmla="*/ 25 h 108"/>
                <a:gd name="T16" fmla="*/ 70 w 80"/>
                <a:gd name="T17" fmla="*/ 25 h 108"/>
                <a:gd name="T18" fmla="*/ 41 w 80"/>
                <a:gd name="T19" fmla="*/ 13 h 108"/>
                <a:gd name="T20" fmla="*/ 16 w 80"/>
                <a:gd name="T21" fmla="*/ 27 h 108"/>
                <a:gd name="T22" fmla="*/ 80 w 80"/>
                <a:gd name="T23" fmla="*/ 78 h 108"/>
                <a:gd name="T24" fmla="*/ 39 w 80"/>
                <a:gd name="T25" fmla="*/ 108 h 108"/>
                <a:gd name="T26" fmla="*/ 0 w 80"/>
                <a:gd name="T27" fmla="*/ 96 h 108"/>
                <a:gd name="T28" fmla="*/ 0 w 80"/>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8">
                  <a:moveTo>
                    <a:pt x="0" y="80"/>
                  </a:moveTo>
                  <a:cubicBezTo>
                    <a:pt x="6" y="80"/>
                    <a:pt x="6" y="80"/>
                    <a:pt x="6" y="80"/>
                  </a:cubicBezTo>
                  <a:cubicBezTo>
                    <a:pt x="11" y="88"/>
                    <a:pt x="26" y="95"/>
                    <a:pt x="39" y="95"/>
                  </a:cubicBezTo>
                  <a:cubicBezTo>
                    <a:pt x="55" y="95"/>
                    <a:pt x="64" y="90"/>
                    <a:pt x="64" y="79"/>
                  </a:cubicBezTo>
                  <a:cubicBezTo>
                    <a:pt x="64" y="58"/>
                    <a:pt x="1" y="64"/>
                    <a:pt x="1" y="29"/>
                  </a:cubicBezTo>
                  <a:cubicBezTo>
                    <a:pt x="1" y="12"/>
                    <a:pt x="14" y="0"/>
                    <a:pt x="41" y="0"/>
                  </a:cubicBezTo>
                  <a:cubicBezTo>
                    <a:pt x="57" y="0"/>
                    <a:pt x="68" y="5"/>
                    <a:pt x="74" y="9"/>
                  </a:cubicBezTo>
                  <a:cubicBezTo>
                    <a:pt x="74" y="25"/>
                    <a:pt x="74" y="25"/>
                    <a:pt x="74" y="25"/>
                  </a:cubicBezTo>
                  <a:cubicBezTo>
                    <a:pt x="70" y="25"/>
                    <a:pt x="70" y="25"/>
                    <a:pt x="70" y="25"/>
                  </a:cubicBezTo>
                  <a:cubicBezTo>
                    <a:pt x="66" y="21"/>
                    <a:pt x="56" y="13"/>
                    <a:pt x="41" y="13"/>
                  </a:cubicBezTo>
                  <a:cubicBezTo>
                    <a:pt x="24" y="13"/>
                    <a:pt x="16" y="19"/>
                    <a:pt x="16" y="27"/>
                  </a:cubicBezTo>
                  <a:cubicBezTo>
                    <a:pt x="16" y="52"/>
                    <a:pt x="80" y="42"/>
                    <a:pt x="80" y="78"/>
                  </a:cubicBezTo>
                  <a:cubicBezTo>
                    <a:pt x="80" y="96"/>
                    <a:pt x="68" y="108"/>
                    <a:pt x="39"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6">
              <a:extLst>
                <a:ext uri="{FF2B5EF4-FFF2-40B4-BE49-F238E27FC236}">
                  <a16:creationId xmlns:a16="http://schemas.microsoft.com/office/drawing/2014/main" id="{8AA3F27F-2F5A-4179-9E7A-21E915ED6316}"/>
                </a:ext>
              </a:extLst>
            </p:cNvPr>
            <p:cNvSpPr>
              <a:spLocks noEditPoints="1"/>
            </p:cNvSpPr>
            <p:nvPr userDrawn="1"/>
          </p:nvSpPr>
          <p:spPr bwMode="auto">
            <a:xfrm>
              <a:off x="1" y="2017"/>
              <a:ext cx="938" cy="292"/>
            </a:xfrm>
            <a:custGeom>
              <a:avLst/>
              <a:gdLst>
                <a:gd name="T0" fmla="*/ 638 w 728"/>
                <a:gd name="T1" fmla="*/ 215 h 225"/>
                <a:gd name="T2" fmla="*/ 636 w 728"/>
                <a:gd name="T3" fmla="*/ 192 h 225"/>
                <a:gd name="T4" fmla="*/ 148 w 728"/>
                <a:gd name="T5" fmla="*/ 120 h 225"/>
                <a:gd name="T6" fmla="*/ 213 w 728"/>
                <a:gd name="T7" fmla="*/ 119 h 225"/>
                <a:gd name="T8" fmla="*/ 202 w 728"/>
                <a:gd name="T9" fmla="*/ 105 h 225"/>
                <a:gd name="T10" fmla="*/ 180 w 728"/>
                <a:gd name="T11" fmla="*/ 127 h 225"/>
                <a:gd name="T12" fmla="*/ 194 w 728"/>
                <a:gd name="T13" fmla="*/ 138 h 225"/>
                <a:gd name="T14" fmla="*/ 648 w 728"/>
                <a:gd name="T15" fmla="*/ 204 h 225"/>
                <a:gd name="T16" fmla="*/ 584 w 728"/>
                <a:gd name="T17" fmla="*/ 200 h 225"/>
                <a:gd name="T18" fmla="*/ 580 w 728"/>
                <a:gd name="T19" fmla="*/ 215 h 225"/>
                <a:gd name="T20" fmla="*/ 13 w 728"/>
                <a:gd name="T21" fmla="*/ 185 h 225"/>
                <a:gd name="T22" fmla="*/ 41 w 728"/>
                <a:gd name="T23" fmla="*/ 108 h 225"/>
                <a:gd name="T24" fmla="*/ 32 w 728"/>
                <a:gd name="T25" fmla="*/ 127 h 225"/>
                <a:gd name="T26" fmla="*/ 56 w 728"/>
                <a:gd name="T27" fmla="*/ 73 h 225"/>
                <a:gd name="T28" fmla="*/ 27 w 728"/>
                <a:gd name="T29" fmla="*/ 91 h 225"/>
                <a:gd name="T30" fmla="*/ 674 w 728"/>
                <a:gd name="T31" fmla="*/ 0 h 225"/>
                <a:gd name="T32" fmla="*/ 675 w 728"/>
                <a:gd name="T33" fmla="*/ 150 h 225"/>
                <a:gd name="T34" fmla="*/ 724 w 728"/>
                <a:gd name="T35" fmla="*/ 200 h 225"/>
                <a:gd name="T36" fmla="*/ 728 w 728"/>
                <a:gd name="T37" fmla="*/ 201 h 225"/>
                <a:gd name="T38" fmla="*/ 724 w 728"/>
                <a:gd name="T39" fmla="*/ 208 h 225"/>
                <a:gd name="T40" fmla="*/ 183 w 728"/>
                <a:gd name="T41" fmla="*/ 85 h 225"/>
                <a:gd name="T42" fmla="*/ 169 w 728"/>
                <a:gd name="T43" fmla="*/ 75 h 225"/>
                <a:gd name="T44" fmla="*/ 677 w 728"/>
                <a:gd name="T45" fmla="*/ 215 h 225"/>
                <a:gd name="T46" fmla="*/ 501 w 728"/>
                <a:gd name="T47" fmla="*/ 196 h 225"/>
                <a:gd name="T48" fmla="*/ 509 w 728"/>
                <a:gd name="T49" fmla="*/ 195 h 225"/>
                <a:gd name="T50" fmla="*/ 513 w 728"/>
                <a:gd name="T51" fmla="*/ 215 h 225"/>
                <a:gd name="T52" fmla="*/ 606 w 728"/>
                <a:gd name="T53" fmla="*/ 147 h 225"/>
                <a:gd name="T54" fmla="*/ 540 w 728"/>
                <a:gd name="T55" fmla="*/ 23 h 225"/>
                <a:gd name="T56" fmla="*/ 469 w 728"/>
                <a:gd name="T57" fmla="*/ 225 h 225"/>
                <a:gd name="T58" fmla="*/ 473 w 728"/>
                <a:gd name="T59" fmla="*/ 208 h 225"/>
                <a:gd name="T60" fmla="*/ 513 w 728"/>
                <a:gd name="T61" fmla="*/ 181 h 225"/>
                <a:gd name="T62" fmla="*/ 564 w 728"/>
                <a:gd name="T63" fmla="*/ 210 h 225"/>
                <a:gd name="T64" fmla="*/ 548 w 728"/>
                <a:gd name="T65" fmla="*/ 201 h 225"/>
                <a:gd name="T66" fmla="*/ 523 w 728"/>
                <a:gd name="T67" fmla="*/ 198 h 225"/>
                <a:gd name="T68" fmla="*/ 526 w 728"/>
                <a:gd name="T69" fmla="*/ 198 h 225"/>
                <a:gd name="T70" fmla="*/ 363 w 728"/>
                <a:gd name="T71" fmla="*/ 197 h 225"/>
                <a:gd name="T72" fmla="*/ 456 w 728"/>
                <a:gd name="T73" fmla="*/ 192 h 225"/>
                <a:gd name="T74" fmla="*/ 462 w 728"/>
                <a:gd name="T75" fmla="*/ 192 h 225"/>
                <a:gd name="T76" fmla="*/ 101 w 728"/>
                <a:gd name="T77" fmla="*/ 131 h 225"/>
                <a:gd name="T78" fmla="*/ 209 w 728"/>
                <a:gd name="T79" fmla="*/ 222 h 225"/>
                <a:gd name="T80" fmla="*/ 227 w 728"/>
                <a:gd name="T81" fmla="*/ 46 h 225"/>
                <a:gd name="T82" fmla="*/ 217 w 728"/>
                <a:gd name="T83" fmla="*/ 60 h 225"/>
                <a:gd name="T84" fmla="*/ 204 w 728"/>
                <a:gd name="T85" fmla="*/ 33 h 225"/>
                <a:gd name="T86" fmla="*/ 158 w 728"/>
                <a:gd name="T87" fmla="*/ 77 h 225"/>
                <a:gd name="T88" fmla="*/ 136 w 728"/>
                <a:gd name="T89" fmla="*/ 71 h 225"/>
                <a:gd name="T90" fmla="*/ 134 w 728"/>
                <a:gd name="T91" fmla="*/ 167 h 225"/>
                <a:gd name="T92" fmla="*/ 146 w 728"/>
                <a:gd name="T93" fmla="*/ 152 h 225"/>
                <a:gd name="T94" fmla="*/ 107 w 728"/>
                <a:gd name="T95" fmla="*/ 85 h 225"/>
                <a:gd name="T96" fmla="*/ 152 w 728"/>
                <a:gd name="T97" fmla="*/ 130 h 225"/>
                <a:gd name="T98" fmla="*/ 158 w 728"/>
                <a:gd name="T99" fmla="*/ 178 h 225"/>
                <a:gd name="T100" fmla="*/ 242 w 728"/>
                <a:gd name="T101" fmla="*/ 156 h 225"/>
                <a:gd name="T102" fmla="*/ 229 w 728"/>
                <a:gd name="T103" fmla="*/ 141 h 225"/>
                <a:gd name="T104" fmla="*/ 255 w 728"/>
                <a:gd name="T105" fmla="*/ 125 h 225"/>
                <a:gd name="T106" fmla="*/ 209 w 728"/>
                <a:gd name="T107" fmla="*/ 84 h 225"/>
                <a:gd name="T108" fmla="*/ 376 w 728"/>
                <a:gd name="T109" fmla="*/ 66 h 225"/>
                <a:gd name="T110" fmla="*/ 399 w 728"/>
                <a:gd name="T111" fmla="*/ 192 h 225"/>
                <a:gd name="T112" fmla="*/ 397 w 728"/>
                <a:gd name="T113" fmla="*/ 195 h 225"/>
                <a:gd name="T114" fmla="*/ 426 w 728"/>
                <a:gd name="T115" fmla="*/ 203 h 225"/>
                <a:gd name="T116" fmla="*/ 430 w 728"/>
                <a:gd name="T117" fmla="*/ 204 h 225"/>
                <a:gd name="T118" fmla="*/ 624 w 728"/>
                <a:gd name="T119" fmla="*/ 197 h 225"/>
                <a:gd name="T120" fmla="*/ 608 w 728"/>
                <a:gd name="T121" fmla="*/ 210 h 225"/>
                <a:gd name="T122" fmla="*/ 411 w 728"/>
                <a:gd name="T123" fmla="*/ 192 h 225"/>
                <a:gd name="T124" fmla="*/ 418 w 728"/>
                <a:gd name="T125" fmla="*/ 2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8" h="225">
                  <a:moveTo>
                    <a:pt x="636" y="184"/>
                  </a:moveTo>
                  <a:cubicBezTo>
                    <a:pt x="632" y="184"/>
                    <a:pt x="632" y="184"/>
                    <a:pt x="632" y="184"/>
                  </a:cubicBezTo>
                  <a:cubicBezTo>
                    <a:pt x="632" y="192"/>
                    <a:pt x="632" y="192"/>
                    <a:pt x="632" y="192"/>
                  </a:cubicBezTo>
                  <a:cubicBezTo>
                    <a:pt x="628" y="192"/>
                    <a:pt x="628" y="192"/>
                    <a:pt x="628" y="192"/>
                  </a:cubicBezTo>
                  <a:cubicBezTo>
                    <a:pt x="628" y="195"/>
                    <a:pt x="628" y="195"/>
                    <a:pt x="628" y="195"/>
                  </a:cubicBezTo>
                  <a:cubicBezTo>
                    <a:pt x="632" y="195"/>
                    <a:pt x="632" y="195"/>
                    <a:pt x="632" y="195"/>
                  </a:cubicBezTo>
                  <a:cubicBezTo>
                    <a:pt x="632" y="208"/>
                    <a:pt x="632" y="208"/>
                    <a:pt x="632" y="208"/>
                  </a:cubicBezTo>
                  <a:cubicBezTo>
                    <a:pt x="632" y="214"/>
                    <a:pt x="634" y="215"/>
                    <a:pt x="638" y="215"/>
                  </a:cubicBezTo>
                  <a:cubicBezTo>
                    <a:pt x="641" y="215"/>
                    <a:pt x="641" y="215"/>
                    <a:pt x="641" y="215"/>
                  </a:cubicBezTo>
                  <a:cubicBezTo>
                    <a:pt x="641" y="212"/>
                    <a:pt x="641" y="212"/>
                    <a:pt x="641" y="212"/>
                  </a:cubicBezTo>
                  <a:cubicBezTo>
                    <a:pt x="639" y="212"/>
                    <a:pt x="639" y="212"/>
                    <a:pt x="639" y="212"/>
                  </a:cubicBezTo>
                  <a:cubicBezTo>
                    <a:pt x="637" y="212"/>
                    <a:pt x="636" y="212"/>
                    <a:pt x="636" y="209"/>
                  </a:cubicBezTo>
                  <a:cubicBezTo>
                    <a:pt x="636" y="195"/>
                    <a:pt x="636" y="195"/>
                    <a:pt x="636" y="195"/>
                  </a:cubicBezTo>
                  <a:cubicBezTo>
                    <a:pt x="641" y="195"/>
                    <a:pt x="641" y="195"/>
                    <a:pt x="641" y="195"/>
                  </a:cubicBezTo>
                  <a:cubicBezTo>
                    <a:pt x="641" y="192"/>
                    <a:pt x="641" y="192"/>
                    <a:pt x="641" y="192"/>
                  </a:cubicBezTo>
                  <a:cubicBezTo>
                    <a:pt x="636" y="192"/>
                    <a:pt x="636" y="192"/>
                    <a:pt x="636" y="192"/>
                  </a:cubicBezTo>
                  <a:lnTo>
                    <a:pt x="636" y="184"/>
                  </a:lnTo>
                  <a:close/>
                  <a:moveTo>
                    <a:pt x="150" y="94"/>
                  </a:moveTo>
                  <a:cubicBezTo>
                    <a:pt x="149" y="93"/>
                    <a:pt x="147" y="93"/>
                    <a:pt x="146" y="94"/>
                  </a:cubicBezTo>
                  <a:cubicBezTo>
                    <a:pt x="136" y="105"/>
                    <a:pt x="136" y="105"/>
                    <a:pt x="136" y="105"/>
                  </a:cubicBezTo>
                  <a:cubicBezTo>
                    <a:pt x="136" y="105"/>
                    <a:pt x="135" y="106"/>
                    <a:pt x="135" y="107"/>
                  </a:cubicBezTo>
                  <a:cubicBezTo>
                    <a:pt x="135" y="107"/>
                    <a:pt x="136" y="108"/>
                    <a:pt x="136" y="108"/>
                  </a:cubicBezTo>
                  <a:cubicBezTo>
                    <a:pt x="146" y="119"/>
                    <a:pt x="146" y="119"/>
                    <a:pt x="146" y="119"/>
                  </a:cubicBezTo>
                  <a:cubicBezTo>
                    <a:pt x="147" y="119"/>
                    <a:pt x="148" y="120"/>
                    <a:pt x="148" y="120"/>
                  </a:cubicBezTo>
                  <a:cubicBezTo>
                    <a:pt x="149" y="120"/>
                    <a:pt x="150" y="119"/>
                    <a:pt x="150" y="119"/>
                  </a:cubicBezTo>
                  <a:cubicBezTo>
                    <a:pt x="161" y="108"/>
                    <a:pt x="161" y="108"/>
                    <a:pt x="161" y="108"/>
                  </a:cubicBezTo>
                  <a:cubicBezTo>
                    <a:pt x="161" y="108"/>
                    <a:pt x="161" y="107"/>
                    <a:pt x="161" y="107"/>
                  </a:cubicBezTo>
                  <a:cubicBezTo>
                    <a:pt x="161" y="106"/>
                    <a:pt x="161" y="105"/>
                    <a:pt x="161" y="105"/>
                  </a:cubicBezTo>
                  <a:lnTo>
                    <a:pt x="150" y="94"/>
                  </a:lnTo>
                  <a:close/>
                  <a:moveTo>
                    <a:pt x="202" y="107"/>
                  </a:moveTo>
                  <a:cubicBezTo>
                    <a:pt x="202" y="107"/>
                    <a:pt x="202" y="108"/>
                    <a:pt x="202" y="108"/>
                  </a:cubicBezTo>
                  <a:cubicBezTo>
                    <a:pt x="213" y="119"/>
                    <a:pt x="213" y="119"/>
                    <a:pt x="213" y="119"/>
                  </a:cubicBezTo>
                  <a:cubicBezTo>
                    <a:pt x="213" y="119"/>
                    <a:pt x="214" y="120"/>
                    <a:pt x="215" y="120"/>
                  </a:cubicBezTo>
                  <a:cubicBezTo>
                    <a:pt x="215" y="120"/>
                    <a:pt x="216" y="119"/>
                    <a:pt x="217" y="119"/>
                  </a:cubicBezTo>
                  <a:cubicBezTo>
                    <a:pt x="227" y="108"/>
                    <a:pt x="227" y="108"/>
                    <a:pt x="227" y="108"/>
                  </a:cubicBezTo>
                  <a:cubicBezTo>
                    <a:pt x="228" y="107"/>
                    <a:pt x="228" y="106"/>
                    <a:pt x="227" y="105"/>
                  </a:cubicBezTo>
                  <a:cubicBezTo>
                    <a:pt x="217" y="94"/>
                    <a:pt x="217" y="94"/>
                    <a:pt x="217" y="94"/>
                  </a:cubicBezTo>
                  <a:cubicBezTo>
                    <a:pt x="216" y="94"/>
                    <a:pt x="215" y="93"/>
                    <a:pt x="215" y="93"/>
                  </a:cubicBezTo>
                  <a:cubicBezTo>
                    <a:pt x="214" y="93"/>
                    <a:pt x="213" y="94"/>
                    <a:pt x="213" y="94"/>
                  </a:cubicBezTo>
                  <a:cubicBezTo>
                    <a:pt x="202" y="105"/>
                    <a:pt x="202" y="105"/>
                    <a:pt x="202" y="105"/>
                  </a:cubicBezTo>
                  <a:cubicBezTo>
                    <a:pt x="202" y="105"/>
                    <a:pt x="202" y="106"/>
                    <a:pt x="202" y="107"/>
                  </a:cubicBezTo>
                  <a:close/>
                  <a:moveTo>
                    <a:pt x="700" y="215"/>
                  </a:moveTo>
                  <a:cubicBezTo>
                    <a:pt x="704" y="215"/>
                    <a:pt x="704" y="215"/>
                    <a:pt x="704" y="215"/>
                  </a:cubicBezTo>
                  <a:cubicBezTo>
                    <a:pt x="704" y="192"/>
                    <a:pt x="704" y="192"/>
                    <a:pt x="704" y="192"/>
                  </a:cubicBezTo>
                  <a:cubicBezTo>
                    <a:pt x="700" y="192"/>
                    <a:pt x="700" y="192"/>
                    <a:pt x="700" y="192"/>
                  </a:cubicBezTo>
                  <a:lnTo>
                    <a:pt x="700" y="215"/>
                  </a:lnTo>
                  <a:close/>
                  <a:moveTo>
                    <a:pt x="183" y="127"/>
                  </a:moveTo>
                  <a:cubicBezTo>
                    <a:pt x="182" y="126"/>
                    <a:pt x="181" y="126"/>
                    <a:pt x="180" y="127"/>
                  </a:cubicBezTo>
                  <a:cubicBezTo>
                    <a:pt x="169" y="138"/>
                    <a:pt x="169" y="138"/>
                    <a:pt x="169" y="138"/>
                  </a:cubicBezTo>
                  <a:cubicBezTo>
                    <a:pt x="169" y="138"/>
                    <a:pt x="168" y="139"/>
                    <a:pt x="168" y="140"/>
                  </a:cubicBezTo>
                  <a:cubicBezTo>
                    <a:pt x="168" y="140"/>
                    <a:pt x="169" y="141"/>
                    <a:pt x="169" y="141"/>
                  </a:cubicBezTo>
                  <a:cubicBezTo>
                    <a:pt x="180" y="152"/>
                    <a:pt x="180" y="152"/>
                    <a:pt x="180" y="152"/>
                  </a:cubicBezTo>
                  <a:cubicBezTo>
                    <a:pt x="180" y="152"/>
                    <a:pt x="181" y="153"/>
                    <a:pt x="182" y="153"/>
                  </a:cubicBezTo>
                  <a:cubicBezTo>
                    <a:pt x="182" y="153"/>
                    <a:pt x="183" y="152"/>
                    <a:pt x="183" y="152"/>
                  </a:cubicBezTo>
                  <a:cubicBezTo>
                    <a:pt x="194" y="141"/>
                    <a:pt x="194" y="141"/>
                    <a:pt x="194" y="141"/>
                  </a:cubicBezTo>
                  <a:cubicBezTo>
                    <a:pt x="195" y="140"/>
                    <a:pt x="195" y="139"/>
                    <a:pt x="194" y="138"/>
                  </a:cubicBezTo>
                  <a:lnTo>
                    <a:pt x="183" y="127"/>
                  </a:lnTo>
                  <a:close/>
                  <a:moveTo>
                    <a:pt x="656" y="191"/>
                  </a:moveTo>
                  <a:cubicBezTo>
                    <a:pt x="649" y="191"/>
                    <a:pt x="644" y="196"/>
                    <a:pt x="644" y="204"/>
                  </a:cubicBezTo>
                  <a:cubicBezTo>
                    <a:pt x="644" y="211"/>
                    <a:pt x="649" y="216"/>
                    <a:pt x="656" y="216"/>
                  </a:cubicBezTo>
                  <a:cubicBezTo>
                    <a:pt x="663" y="216"/>
                    <a:pt x="668" y="211"/>
                    <a:pt x="668" y="204"/>
                  </a:cubicBezTo>
                  <a:cubicBezTo>
                    <a:pt x="668" y="196"/>
                    <a:pt x="663" y="191"/>
                    <a:pt x="656" y="191"/>
                  </a:cubicBezTo>
                  <a:close/>
                  <a:moveTo>
                    <a:pt x="656" y="213"/>
                  </a:moveTo>
                  <a:cubicBezTo>
                    <a:pt x="651" y="213"/>
                    <a:pt x="648" y="209"/>
                    <a:pt x="648" y="204"/>
                  </a:cubicBezTo>
                  <a:cubicBezTo>
                    <a:pt x="648" y="198"/>
                    <a:pt x="651" y="194"/>
                    <a:pt x="656" y="194"/>
                  </a:cubicBezTo>
                  <a:cubicBezTo>
                    <a:pt x="660" y="194"/>
                    <a:pt x="664" y="198"/>
                    <a:pt x="664" y="204"/>
                  </a:cubicBezTo>
                  <a:cubicBezTo>
                    <a:pt x="664" y="209"/>
                    <a:pt x="660" y="213"/>
                    <a:pt x="656" y="213"/>
                  </a:cubicBezTo>
                  <a:close/>
                  <a:moveTo>
                    <a:pt x="580" y="215"/>
                  </a:moveTo>
                  <a:cubicBezTo>
                    <a:pt x="603" y="215"/>
                    <a:pt x="603" y="215"/>
                    <a:pt x="603" y="215"/>
                  </a:cubicBezTo>
                  <a:cubicBezTo>
                    <a:pt x="603" y="212"/>
                    <a:pt x="603" y="212"/>
                    <a:pt x="603" y="212"/>
                  </a:cubicBezTo>
                  <a:cubicBezTo>
                    <a:pt x="584" y="212"/>
                    <a:pt x="584" y="212"/>
                    <a:pt x="584" y="212"/>
                  </a:cubicBezTo>
                  <a:cubicBezTo>
                    <a:pt x="584" y="200"/>
                    <a:pt x="584" y="200"/>
                    <a:pt x="584" y="200"/>
                  </a:cubicBezTo>
                  <a:cubicBezTo>
                    <a:pt x="601" y="200"/>
                    <a:pt x="601" y="200"/>
                    <a:pt x="601" y="200"/>
                  </a:cubicBezTo>
                  <a:cubicBezTo>
                    <a:pt x="601" y="197"/>
                    <a:pt x="601" y="197"/>
                    <a:pt x="601" y="197"/>
                  </a:cubicBezTo>
                  <a:cubicBezTo>
                    <a:pt x="584" y="197"/>
                    <a:pt x="584" y="197"/>
                    <a:pt x="584" y="197"/>
                  </a:cubicBezTo>
                  <a:cubicBezTo>
                    <a:pt x="584" y="185"/>
                    <a:pt x="584" y="185"/>
                    <a:pt x="584" y="185"/>
                  </a:cubicBezTo>
                  <a:cubicBezTo>
                    <a:pt x="603" y="185"/>
                    <a:pt x="603" y="185"/>
                    <a:pt x="603" y="185"/>
                  </a:cubicBezTo>
                  <a:cubicBezTo>
                    <a:pt x="603" y="182"/>
                    <a:pt x="603" y="182"/>
                    <a:pt x="603" y="182"/>
                  </a:cubicBezTo>
                  <a:cubicBezTo>
                    <a:pt x="580" y="182"/>
                    <a:pt x="580" y="182"/>
                    <a:pt x="580" y="182"/>
                  </a:cubicBezTo>
                  <a:lnTo>
                    <a:pt x="580" y="215"/>
                  </a:lnTo>
                  <a:close/>
                  <a:moveTo>
                    <a:pt x="41" y="108"/>
                  </a:moveTo>
                  <a:cubicBezTo>
                    <a:pt x="37" y="105"/>
                    <a:pt x="31" y="105"/>
                    <a:pt x="27" y="108"/>
                  </a:cubicBezTo>
                  <a:cubicBezTo>
                    <a:pt x="3" y="133"/>
                    <a:pt x="3" y="133"/>
                    <a:pt x="3" y="133"/>
                  </a:cubicBezTo>
                  <a:cubicBezTo>
                    <a:pt x="1" y="135"/>
                    <a:pt x="0" y="137"/>
                    <a:pt x="0" y="140"/>
                  </a:cubicBezTo>
                  <a:cubicBezTo>
                    <a:pt x="0" y="142"/>
                    <a:pt x="1" y="145"/>
                    <a:pt x="3" y="147"/>
                  </a:cubicBezTo>
                  <a:cubicBezTo>
                    <a:pt x="20" y="164"/>
                    <a:pt x="20" y="164"/>
                    <a:pt x="20" y="164"/>
                  </a:cubicBezTo>
                  <a:cubicBezTo>
                    <a:pt x="13" y="171"/>
                    <a:pt x="13" y="171"/>
                    <a:pt x="13" y="171"/>
                  </a:cubicBezTo>
                  <a:cubicBezTo>
                    <a:pt x="10" y="175"/>
                    <a:pt x="10" y="181"/>
                    <a:pt x="13" y="185"/>
                  </a:cubicBezTo>
                  <a:cubicBezTo>
                    <a:pt x="15" y="187"/>
                    <a:pt x="18" y="188"/>
                    <a:pt x="21" y="188"/>
                  </a:cubicBezTo>
                  <a:cubicBezTo>
                    <a:pt x="23" y="188"/>
                    <a:pt x="26" y="187"/>
                    <a:pt x="28" y="185"/>
                  </a:cubicBezTo>
                  <a:cubicBezTo>
                    <a:pt x="41" y="171"/>
                    <a:pt x="41" y="171"/>
                    <a:pt x="41" y="171"/>
                  </a:cubicBezTo>
                  <a:cubicBezTo>
                    <a:pt x="41" y="171"/>
                    <a:pt x="41" y="171"/>
                    <a:pt x="41" y="171"/>
                  </a:cubicBezTo>
                  <a:cubicBezTo>
                    <a:pt x="66" y="147"/>
                    <a:pt x="66" y="147"/>
                    <a:pt x="66" y="147"/>
                  </a:cubicBezTo>
                  <a:cubicBezTo>
                    <a:pt x="67" y="145"/>
                    <a:pt x="68" y="142"/>
                    <a:pt x="68" y="140"/>
                  </a:cubicBezTo>
                  <a:cubicBezTo>
                    <a:pt x="68" y="137"/>
                    <a:pt x="67" y="135"/>
                    <a:pt x="66" y="133"/>
                  </a:cubicBezTo>
                  <a:lnTo>
                    <a:pt x="41" y="108"/>
                  </a:lnTo>
                  <a:close/>
                  <a:moveTo>
                    <a:pt x="47" y="141"/>
                  </a:moveTo>
                  <a:cubicBezTo>
                    <a:pt x="36" y="152"/>
                    <a:pt x="36" y="152"/>
                    <a:pt x="36" y="152"/>
                  </a:cubicBezTo>
                  <a:cubicBezTo>
                    <a:pt x="36" y="152"/>
                    <a:pt x="35" y="152"/>
                    <a:pt x="34" y="152"/>
                  </a:cubicBezTo>
                  <a:cubicBezTo>
                    <a:pt x="34" y="152"/>
                    <a:pt x="33" y="152"/>
                    <a:pt x="32" y="152"/>
                  </a:cubicBezTo>
                  <a:cubicBezTo>
                    <a:pt x="22" y="141"/>
                    <a:pt x="22" y="141"/>
                    <a:pt x="22" y="141"/>
                  </a:cubicBezTo>
                  <a:cubicBezTo>
                    <a:pt x="21" y="141"/>
                    <a:pt x="21" y="140"/>
                    <a:pt x="21" y="139"/>
                  </a:cubicBezTo>
                  <a:cubicBezTo>
                    <a:pt x="21" y="139"/>
                    <a:pt x="21" y="138"/>
                    <a:pt x="22" y="137"/>
                  </a:cubicBezTo>
                  <a:cubicBezTo>
                    <a:pt x="32" y="127"/>
                    <a:pt x="32" y="127"/>
                    <a:pt x="32" y="127"/>
                  </a:cubicBezTo>
                  <a:cubicBezTo>
                    <a:pt x="33" y="126"/>
                    <a:pt x="35" y="126"/>
                    <a:pt x="36" y="127"/>
                  </a:cubicBezTo>
                  <a:cubicBezTo>
                    <a:pt x="47" y="137"/>
                    <a:pt x="47" y="137"/>
                    <a:pt x="47" y="137"/>
                  </a:cubicBezTo>
                  <a:cubicBezTo>
                    <a:pt x="48" y="139"/>
                    <a:pt x="48" y="140"/>
                    <a:pt x="47" y="141"/>
                  </a:cubicBezTo>
                  <a:close/>
                  <a:moveTo>
                    <a:pt x="27" y="91"/>
                  </a:moveTo>
                  <a:cubicBezTo>
                    <a:pt x="29" y="93"/>
                    <a:pt x="32" y="94"/>
                    <a:pt x="34" y="94"/>
                  </a:cubicBezTo>
                  <a:cubicBezTo>
                    <a:pt x="37" y="94"/>
                    <a:pt x="39" y="93"/>
                    <a:pt x="41" y="91"/>
                  </a:cubicBezTo>
                  <a:cubicBezTo>
                    <a:pt x="53" y="80"/>
                    <a:pt x="53" y="80"/>
                    <a:pt x="53" y="80"/>
                  </a:cubicBezTo>
                  <a:cubicBezTo>
                    <a:pt x="55" y="78"/>
                    <a:pt x="56" y="75"/>
                    <a:pt x="56" y="73"/>
                  </a:cubicBezTo>
                  <a:cubicBezTo>
                    <a:pt x="56" y="70"/>
                    <a:pt x="55" y="68"/>
                    <a:pt x="53" y="66"/>
                  </a:cubicBezTo>
                  <a:cubicBezTo>
                    <a:pt x="41" y="54"/>
                    <a:pt x="41" y="54"/>
                    <a:pt x="41" y="54"/>
                  </a:cubicBezTo>
                  <a:cubicBezTo>
                    <a:pt x="39" y="52"/>
                    <a:pt x="37" y="51"/>
                    <a:pt x="34" y="51"/>
                  </a:cubicBezTo>
                  <a:cubicBezTo>
                    <a:pt x="32" y="51"/>
                    <a:pt x="29" y="52"/>
                    <a:pt x="27" y="54"/>
                  </a:cubicBezTo>
                  <a:cubicBezTo>
                    <a:pt x="16" y="66"/>
                    <a:pt x="16" y="66"/>
                    <a:pt x="16" y="66"/>
                  </a:cubicBezTo>
                  <a:cubicBezTo>
                    <a:pt x="14" y="68"/>
                    <a:pt x="13" y="70"/>
                    <a:pt x="13" y="73"/>
                  </a:cubicBezTo>
                  <a:cubicBezTo>
                    <a:pt x="13" y="75"/>
                    <a:pt x="14" y="78"/>
                    <a:pt x="16" y="80"/>
                  </a:cubicBezTo>
                  <a:lnTo>
                    <a:pt x="27" y="91"/>
                  </a:lnTo>
                  <a:close/>
                  <a:moveTo>
                    <a:pt x="728" y="111"/>
                  </a:moveTo>
                  <a:cubicBezTo>
                    <a:pt x="728" y="79"/>
                    <a:pt x="698" y="73"/>
                    <a:pt x="674" y="67"/>
                  </a:cubicBezTo>
                  <a:cubicBezTo>
                    <a:pt x="654" y="62"/>
                    <a:pt x="635" y="58"/>
                    <a:pt x="635" y="41"/>
                  </a:cubicBezTo>
                  <a:cubicBezTo>
                    <a:pt x="635" y="27"/>
                    <a:pt x="648" y="15"/>
                    <a:pt x="670" y="15"/>
                  </a:cubicBezTo>
                  <a:cubicBezTo>
                    <a:pt x="691" y="15"/>
                    <a:pt x="708" y="23"/>
                    <a:pt x="718" y="32"/>
                  </a:cubicBezTo>
                  <a:cubicBezTo>
                    <a:pt x="723" y="32"/>
                    <a:pt x="723" y="32"/>
                    <a:pt x="723" y="32"/>
                  </a:cubicBezTo>
                  <a:cubicBezTo>
                    <a:pt x="723" y="16"/>
                    <a:pt x="723" y="16"/>
                    <a:pt x="723" y="16"/>
                  </a:cubicBezTo>
                  <a:cubicBezTo>
                    <a:pt x="714" y="8"/>
                    <a:pt x="695" y="0"/>
                    <a:pt x="674" y="0"/>
                  </a:cubicBezTo>
                  <a:cubicBezTo>
                    <a:pt x="638" y="0"/>
                    <a:pt x="617" y="18"/>
                    <a:pt x="617" y="41"/>
                  </a:cubicBezTo>
                  <a:cubicBezTo>
                    <a:pt x="617" y="72"/>
                    <a:pt x="647" y="77"/>
                    <a:pt x="672" y="83"/>
                  </a:cubicBezTo>
                  <a:cubicBezTo>
                    <a:pt x="691" y="88"/>
                    <a:pt x="711" y="93"/>
                    <a:pt x="711" y="111"/>
                  </a:cubicBezTo>
                  <a:cubicBezTo>
                    <a:pt x="711" y="121"/>
                    <a:pt x="699" y="134"/>
                    <a:pt x="675" y="134"/>
                  </a:cubicBezTo>
                  <a:cubicBezTo>
                    <a:pt x="657" y="134"/>
                    <a:pt x="633" y="124"/>
                    <a:pt x="620" y="110"/>
                  </a:cubicBezTo>
                  <a:cubicBezTo>
                    <a:pt x="615" y="110"/>
                    <a:pt x="615" y="110"/>
                    <a:pt x="615" y="110"/>
                  </a:cubicBezTo>
                  <a:cubicBezTo>
                    <a:pt x="615" y="130"/>
                    <a:pt x="615" y="130"/>
                    <a:pt x="615" y="130"/>
                  </a:cubicBezTo>
                  <a:cubicBezTo>
                    <a:pt x="633" y="144"/>
                    <a:pt x="652" y="150"/>
                    <a:pt x="675" y="150"/>
                  </a:cubicBezTo>
                  <a:cubicBezTo>
                    <a:pt x="709" y="150"/>
                    <a:pt x="728" y="132"/>
                    <a:pt x="728" y="111"/>
                  </a:cubicBezTo>
                  <a:close/>
                  <a:moveTo>
                    <a:pt x="718" y="191"/>
                  </a:moveTo>
                  <a:cubicBezTo>
                    <a:pt x="714" y="191"/>
                    <a:pt x="712" y="193"/>
                    <a:pt x="710" y="194"/>
                  </a:cubicBezTo>
                  <a:cubicBezTo>
                    <a:pt x="710" y="198"/>
                    <a:pt x="710" y="198"/>
                    <a:pt x="710" y="198"/>
                  </a:cubicBezTo>
                  <a:cubicBezTo>
                    <a:pt x="710" y="198"/>
                    <a:pt x="710" y="198"/>
                    <a:pt x="710" y="198"/>
                  </a:cubicBezTo>
                  <a:cubicBezTo>
                    <a:pt x="713" y="196"/>
                    <a:pt x="715" y="195"/>
                    <a:pt x="718" y="195"/>
                  </a:cubicBezTo>
                  <a:cubicBezTo>
                    <a:pt x="721" y="195"/>
                    <a:pt x="723" y="197"/>
                    <a:pt x="724" y="199"/>
                  </a:cubicBezTo>
                  <a:cubicBezTo>
                    <a:pt x="724" y="200"/>
                    <a:pt x="724" y="200"/>
                    <a:pt x="724" y="200"/>
                  </a:cubicBezTo>
                  <a:cubicBezTo>
                    <a:pt x="722" y="200"/>
                    <a:pt x="719" y="201"/>
                    <a:pt x="717" y="201"/>
                  </a:cubicBezTo>
                  <a:cubicBezTo>
                    <a:pt x="712" y="202"/>
                    <a:pt x="708" y="204"/>
                    <a:pt x="708" y="209"/>
                  </a:cubicBezTo>
                  <a:cubicBezTo>
                    <a:pt x="708" y="213"/>
                    <a:pt x="711" y="216"/>
                    <a:pt x="716" y="216"/>
                  </a:cubicBezTo>
                  <a:cubicBezTo>
                    <a:pt x="719" y="216"/>
                    <a:pt x="722" y="215"/>
                    <a:pt x="724" y="212"/>
                  </a:cubicBezTo>
                  <a:cubicBezTo>
                    <a:pt x="724" y="212"/>
                    <a:pt x="724" y="212"/>
                    <a:pt x="724" y="212"/>
                  </a:cubicBezTo>
                  <a:cubicBezTo>
                    <a:pt x="724" y="215"/>
                    <a:pt x="724" y="215"/>
                    <a:pt x="724" y="215"/>
                  </a:cubicBezTo>
                  <a:cubicBezTo>
                    <a:pt x="728" y="215"/>
                    <a:pt x="728" y="215"/>
                    <a:pt x="728" y="215"/>
                  </a:cubicBezTo>
                  <a:cubicBezTo>
                    <a:pt x="728" y="210"/>
                    <a:pt x="728" y="206"/>
                    <a:pt x="728" y="201"/>
                  </a:cubicBezTo>
                  <a:cubicBezTo>
                    <a:pt x="728" y="195"/>
                    <a:pt x="724" y="191"/>
                    <a:pt x="718" y="191"/>
                  </a:cubicBezTo>
                  <a:close/>
                  <a:moveTo>
                    <a:pt x="724" y="208"/>
                  </a:moveTo>
                  <a:cubicBezTo>
                    <a:pt x="724" y="208"/>
                    <a:pt x="724" y="208"/>
                    <a:pt x="724" y="208"/>
                  </a:cubicBezTo>
                  <a:cubicBezTo>
                    <a:pt x="724" y="211"/>
                    <a:pt x="720" y="213"/>
                    <a:pt x="718" y="213"/>
                  </a:cubicBezTo>
                  <a:cubicBezTo>
                    <a:pt x="714" y="213"/>
                    <a:pt x="712" y="211"/>
                    <a:pt x="712" y="209"/>
                  </a:cubicBezTo>
                  <a:cubicBezTo>
                    <a:pt x="712" y="206"/>
                    <a:pt x="714" y="205"/>
                    <a:pt x="718" y="204"/>
                  </a:cubicBezTo>
                  <a:cubicBezTo>
                    <a:pt x="720" y="204"/>
                    <a:pt x="722" y="203"/>
                    <a:pt x="724" y="203"/>
                  </a:cubicBezTo>
                  <a:lnTo>
                    <a:pt x="724" y="208"/>
                  </a:lnTo>
                  <a:close/>
                  <a:moveTo>
                    <a:pt x="700" y="186"/>
                  </a:moveTo>
                  <a:cubicBezTo>
                    <a:pt x="704" y="186"/>
                    <a:pt x="704" y="186"/>
                    <a:pt x="704" y="186"/>
                  </a:cubicBezTo>
                  <a:cubicBezTo>
                    <a:pt x="704" y="181"/>
                    <a:pt x="704" y="181"/>
                    <a:pt x="704" y="181"/>
                  </a:cubicBezTo>
                  <a:cubicBezTo>
                    <a:pt x="700" y="181"/>
                    <a:pt x="700" y="181"/>
                    <a:pt x="700" y="181"/>
                  </a:cubicBezTo>
                  <a:lnTo>
                    <a:pt x="700" y="186"/>
                  </a:lnTo>
                  <a:close/>
                  <a:moveTo>
                    <a:pt x="180" y="85"/>
                  </a:moveTo>
                  <a:cubicBezTo>
                    <a:pt x="180" y="86"/>
                    <a:pt x="181" y="86"/>
                    <a:pt x="182" y="86"/>
                  </a:cubicBezTo>
                  <a:cubicBezTo>
                    <a:pt x="182" y="86"/>
                    <a:pt x="183" y="86"/>
                    <a:pt x="183" y="85"/>
                  </a:cubicBezTo>
                  <a:cubicBezTo>
                    <a:pt x="194" y="75"/>
                    <a:pt x="194" y="75"/>
                    <a:pt x="194" y="75"/>
                  </a:cubicBezTo>
                  <a:cubicBezTo>
                    <a:pt x="195" y="74"/>
                    <a:pt x="195" y="72"/>
                    <a:pt x="194" y="71"/>
                  </a:cubicBezTo>
                  <a:cubicBezTo>
                    <a:pt x="183" y="61"/>
                    <a:pt x="183" y="61"/>
                    <a:pt x="183" y="61"/>
                  </a:cubicBezTo>
                  <a:cubicBezTo>
                    <a:pt x="183" y="60"/>
                    <a:pt x="182" y="60"/>
                    <a:pt x="182" y="60"/>
                  </a:cubicBezTo>
                  <a:cubicBezTo>
                    <a:pt x="181" y="60"/>
                    <a:pt x="180" y="60"/>
                    <a:pt x="180" y="61"/>
                  </a:cubicBezTo>
                  <a:cubicBezTo>
                    <a:pt x="169" y="71"/>
                    <a:pt x="169" y="71"/>
                    <a:pt x="169" y="71"/>
                  </a:cubicBezTo>
                  <a:cubicBezTo>
                    <a:pt x="169" y="72"/>
                    <a:pt x="168" y="72"/>
                    <a:pt x="168" y="73"/>
                  </a:cubicBezTo>
                  <a:cubicBezTo>
                    <a:pt x="168" y="74"/>
                    <a:pt x="169" y="75"/>
                    <a:pt x="169" y="75"/>
                  </a:cubicBezTo>
                  <a:lnTo>
                    <a:pt x="180" y="85"/>
                  </a:lnTo>
                  <a:close/>
                  <a:moveTo>
                    <a:pt x="685" y="192"/>
                  </a:moveTo>
                  <a:cubicBezTo>
                    <a:pt x="682" y="192"/>
                    <a:pt x="678" y="193"/>
                    <a:pt x="677" y="196"/>
                  </a:cubicBezTo>
                  <a:cubicBezTo>
                    <a:pt x="676" y="196"/>
                    <a:pt x="676" y="196"/>
                    <a:pt x="676" y="196"/>
                  </a:cubicBezTo>
                  <a:cubicBezTo>
                    <a:pt x="676" y="192"/>
                    <a:pt x="676" y="192"/>
                    <a:pt x="676" y="192"/>
                  </a:cubicBezTo>
                  <a:cubicBezTo>
                    <a:pt x="673" y="192"/>
                    <a:pt x="673" y="192"/>
                    <a:pt x="673" y="192"/>
                  </a:cubicBezTo>
                  <a:cubicBezTo>
                    <a:pt x="673" y="215"/>
                    <a:pt x="673" y="215"/>
                    <a:pt x="673" y="215"/>
                  </a:cubicBezTo>
                  <a:cubicBezTo>
                    <a:pt x="677" y="215"/>
                    <a:pt x="677" y="215"/>
                    <a:pt x="677" y="215"/>
                  </a:cubicBezTo>
                  <a:cubicBezTo>
                    <a:pt x="677" y="200"/>
                    <a:pt x="677" y="200"/>
                    <a:pt x="677" y="200"/>
                  </a:cubicBezTo>
                  <a:cubicBezTo>
                    <a:pt x="677" y="197"/>
                    <a:pt x="681" y="195"/>
                    <a:pt x="684" y="195"/>
                  </a:cubicBezTo>
                  <a:cubicBezTo>
                    <a:pt x="687" y="195"/>
                    <a:pt x="690" y="197"/>
                    <a:pt x="690" y="201"/>
                  </a:cubicBezTo>
                  <a:cubicBezTo>
                    <a:pt x="690" y="215"/>
                    <a:pt x="690" y="215"/>
                    <a:pt x="690" y="215"/>
                  </a:cubicBezTo>
                  <a:cubicBezTo>
                    <a:pt x="694" y="215"/>
                    <a:pt x="694" y="215"/>
                    <a:pt x="694" y="215"/>
                  </a:cubicBezTo>
                  <a:cubicBezTo>
                    <a:pt x="694" y="200"/>
                    <a:pt x="694" y="200"/>
                    <a:pt x="694" y="200"/>
                  </a:cubicBezTo>
                  <a:cubicBezTo>
                    <a:pt x="694" y="194"/>
                    <a:pt x="690" y="192"/>
                    <a:pt x="685" y="192"/>
                  </a:cubicBezTo>
                  <a:close/>
                  <a:moveTo>
                    <a:pt x="501" y="196"/>
                  </a:moveTo>
                  <a:cubicBezTo>
                    <a:pt x="500" y="196"/>
                    <a:pt x="500" y="196"/>
                    <a:pt x="500" y="196"/>
                  </a:cubicBezTo>
                  <a:cubicBezTo>
                    <a:pt x="500" y="192"/>
                    <a:pt x="500" y="192"/>
                    <a:pt x="500" y="192"/>
                  </a:cubicBezTo>
                  <a:cubicBezTo>
                    <a:pt x="496" y="192"/>
                    <a:pt x="496" y="192"/>
                    <a:pt x="496" y="192"/>
                  </a:cubicBezTo>
                  <a:cubicBezTo>
                    <a:pt x="496" y="215"/>
                    <a:pt x="496" y="215"/>
                    <a:pt x="496" y="215"/>
                  </a:cubicBezTo>
                  <a:cubicBezTo>
                    <a:pt x="500" y="215"/>
                    <a:pt x="500" y="215"/>
                    <a:pt x="500" y="215"/>
                  </a:cubicBezTo>
                  <a:cubicBezTo>
                    <a:pt x="500" y="202"/>
                    <a:pt x="500" y="202"/>
                    <a:pt x="500" y="202"/>
                  </a:cubicBezTo>
                  <a:cubicBezTo>
                    <a:pt x="501" y="198"/>
                    <a:pt x="503" y="195"/>
                    <a:pt x="506" y="195"/>
                  </a:cubicBezTo>
                  <a:cubicBezTo>
                    <a:pt x="509" y="195"/>
                    <a:pt x="509" y="195"/>
                    <a:pt x="509" y="195"/>
                  </a:cubicBezTo>
                  <a:cubicBezTo>
                    <a:pt x="509" y="192"/>
                    <a:pt x="509" y="192"/>
                    <a:pt x="509" y="192"/>
                  </a:cubicBezTo>
                  <a:cubicBezTo>
                    <a:pt x="506" y="192"/>
                    <a:pt x="506" y="192"/>
                    <a:pt x="506" y="192"/>
                  </a:cubicBezTo>
                  <a:cubicBezTo>
                    <a:pt x="503" y="192"/>
                    <a:pt x="501" y="193"/>
                    <a:pt x="501" y="196"/>
                  </a:cubicBezTo>
                  <a:close/>
                  <a:moveTo>
                    <a:pt x="513" y="215"/>
                  </a:moveTo>
                  <a:cubicBezTo>
                    <a:pt x="517" y="215"/>
                    <a:pt x="517" y="215"/>
                    <a:pt x="517" y="215"/>
                  </a:cubicBezTo>
                  <a:cubicBezTo>
                    <a:pt x="517" y="192"/>
                    <a:pt x="517" y="192"/>
                    <a:pt x="517" y="192"/>
                  </a:cubicBezTo>
                  <a:cubicBezTo>
                    <a:pt x="513" y="192"/>
                    <a:pt x="513" y="192"/>
                    <a:pt x="513" y="192"/>
                  </a:cubicBezTo>
                  <a:lnTo>
                    <a:pt x="513" y="215"/>
                  </a:lnTo>
                  <a:close/>
                  <a:moveTo>
                    <a:pt x="525" y="2"/>
                  </a:moveTo>
                  <a:cubicBezTo>
                    <a:pt x="472" y="142"/>
                    <a:pt x="472" y="142"/>
                    <a:pt x="472" y="142"/>
                  </a:cubicBezTo>
                  <a:cubicBezTo>
                    <a:pt x="472" y="147"/>
                    <a:pt x="472" y="147"/>
                    <a:pt x="472" y="147"/>
                  </a:cubicBezTo>
                  <a:cubicBezTo>
                    <a:pt x="487" y="147"/>
                    <a:pt x="487" y="147"/>
                    <a:pt x="487" y="147"/>
                  </a:cubicBezTo>
                  <a:cubicBezTo>
                    <a:pt x="506" y="95"/>
                    <a:pt x="506" y="95"/>
                    <a:pt x="506" y="95"/>
                  </a:cubicBezTo>
                  <a:cubicBezTo>
                    <a:pt x="569" y="95"/>
                    <a:pt x="569" y="95"/>
                    <a:pt x="569" y="95"/>
                  </a:cubicBezTo>
                  <a:cubicBezTo>
                    <a:pt x="589" y="147"/>
                    <a:pt x="589" y="147"/>
                    <a:pt x="589" y="147"/>
                  </a:cubicBezTo>
                  <a:cubicBezTo>
                    <a:pt x="606" y="147"/>
                    <a:pt x="606" y="147"/>
                    <a:pt x="606" y="147"/>
                  </a:cubicBezTo>
                  <a:cubicBezTo>
                    <a:pt x="606" y="142"/>
                    <a:pt x="606" y="142"/>
                    <a:pt x="606" y="142"/>
                  </a:cubicBezTo>
                  <a:cubicBezTo>
                    <a:pt x="551" y="2"/>
                    <a:pt x="551" y="2"/>
                    <a:pt x="551" y="2"/>
                  </a:cubicBezTo>
                  <a:lnTo>
                    <a:pt x="525" y="2"/>
                  </a:lnTo>
                  <a:close/>
                  <a:moveTo>
                    <a:pt x="512" y="81"/>
                  </a:moveTo>
                  <a:cubicBezTo>
                    <a:pt x="534" y="23"/>
                    <a:pt x="534" y="23"/>
                    <a:pt x="534" y="23"/>
                  </a:cubicBezTo>
                  <a:cubicBezTo>
                    <a:pt x="537" y="14"/>
                    <a:pt x="537" y="14"/>
                    <a:pt x="537" y="14"/>
                  </a:cubicBezTo>
                  <a:cubicBezTo>
                    <a:pt x="537" y="14"/>
                    <a:pt x="537" y="14"/>
                    <a:pt x="537" y="14"/>
                  </a:cubicBezTo>
                  <a:cubicBezTo>
                    <a:pt x="540" y="23"/>
                    <a:pt x="540" y="23"/>
                    <a:pt x="540" y="23"/>
                  </a:cubicBezTo>
                  <a:cubicBezTo>
                    <a:pt x="563" y="81"/>
                    <a:pt x="563" y="81"/>
                    <a:pt x="563" y="81"/>
                  </a:cubicBezTo>
                  <a:lnTo>
                    <a:pt x="512" y="81"/>
                  </a:lnTo>
                  <a:close/>
                  <a:moveTo>
                    <a:pt x="480" y="191"/>
                  </a:moveTo>
                  <a:cubicBezTo>
                    <a:pt x="477" y="191"/>
                    <a:pt x="474" y="193"/>
                    <a:pt x="473" y="195"/>
                  </a:cubicBezTo>
                  <a:cubicBezTo>
                    <a:pt x="473" y="195"/>
                    <a:pt x="473" y="195"/>
                    <a:pt x="473" y="195"/>
                  </a:cubicBezTo>
                  <a:cubicBezTo>
                    <a:pt x="473" y="192"/>
                    <a:pt x="473" y="192"/>
                    <a:pt x="473" y="192"/>
                  </a:cubicBezTo>
                  <a:cubicBezTo>
                    <a:pt x="469" y="192"/>
                    <a:pt x="469" y="192"/>
                    <a:pt x="469" y="192"/>
                  </a:cubicBezTo>
                  <a:cubicBezTo>
                    <a:pt x="469" y="225"/>
                    <a:pt x="469" y="225"/>
                    <a:pt x="469" y="225"/>
                  </a:cubicBezTo>
                  <a:cubicBezTo>
                    <a:pt x="473" y="225"/>
                    <a:pt x="473" y="225"/>
                    <a:pt x="473" y="225"/>
                  </a:cubicBezTo>
                  <a:cubicBezTo>
                    <a:pt x="473" y="212"/>
                    <a:pt x="473" y="212"/>
                    <a:pt x="473" y="212"/>
                  </a:cubicBezTo>
                  <a:cubicBezTo>
                    <a:pt x="473" y="212"/>
                    <a:pt x="473" y="212"/>
                    <a:pt x="473" y="212"/>
                  </a:cubicBezTo>
                  <a:cubicBezTo>
                    <a:pt x="474" y="214"/>
                    <a:pt x="477" y="216"/>
                    <a:pt x="480" y="216"/>
                  </a:cubicBezTo>
                  <a:cubicBezTo>
                    <a:pt x="486" y="216"/>
                    <a:pt x="491" y="211"/>
                    <a:pt x="491" y="203"/>
                  </a:cubicBezTo>
                  <a:cubicBezTo>
                    <a:pt x="491" y="196"/>
                    <a:pt x="487" y="191"/>
                    <a:pt x="480" y="191"/>
                  </a:cubicBezTo>
                  <a:close/>
                  <a:moveTo>
                    <a:pt x="479" y="212"/>
                  </a:moveTo>
                  <a:cubicBezTo>
                    <a:pt x="476" y="212"/>
                    <a:pt x="473" y="211"/>
                    <a:pt x="473" y="208"/>
                  </a:cubicBezTo>
                  <a:cubicBezTo>
                    <a:pt x="473" y="201"/>
                    <a:pt x="473" y="201"/>
                    <a:pt x="473" y="201"/>
                  </a:cubicBezTo>
                  <a:cubicBezTo>
                    <a:pt x="473" y="197"/>
                    <a:pt x="476" y="195"/>
                    <a:pt x="479" y="195"/>
                  </a:cubicBezTo>
                  <a:cubicBezTo>
                    <a:pt x="484" y="195"/>
                    <a:pt x="488" y="198"/>
                    <a:pt x="488" y="203"/>
                  </a:cubicBezTo>
                  <a:cubicBezTo>
                    <a:pt x="488" y="209"/>
                    <a:pt x="484" y="212"/>
                    <a:pt x="479" y="212"/>
                  </a:cubicBezTo>
                  <a:close/>
                  <a:moveTo>
                    <a:pt x="513" y="186"/>
                  </a:moveTo>
                  <a:cubicBezTo>
                    <a:pt x="517" y="186"/>
                    <a:pt x="517" y="186"/>
                    <a:pt x="517" y="186"/>
                  </a:cubicBezTo>
                  <a:cubicBezTo>
                    <a:pt x="517" y="181"/>
                    <a:pt x="517" y="181"/>
                    <a:pt x="517" y="181"/>
                  </a:cubicBezTo>
                  <a:cubicBezTo>
                    <a:pt x="513" y="181"/>
                    <a:pt x="513" y="181"/>
                    <a:pt x="513" y="181"/>
                  </a:cubicBezTo>
                  <a:lnTo>
                    <a:pt x="513" y="186"/>
                  </a:lnTo>
                  <a:close/>
                  <a:moveTo>
                    <a:pt x="566" y="204"/>
                  </a:moveTo>
                  <a:cubicBezTo>
                    <a:pt x="566" y="197"/>
                    <a:pt x="563" y="191"/>
                    <a:pt x="555" y="191"/>
                  </a:cubicBezTo>
                  <a:cubicBezTo>
                    <a:pt x="548" y="191"/>
                    <a:pt x="544" y="197"/>
                    <a:pt x="544" y="203"/>
                  </a:cubicBezTo>
                  <a:cubicBezTo>
                    <a:pt x="544" y="212"/>
                    <a:pt x="549" y="216"/>
                    <a:pt x="557" y="216"/>
                  </a:cubicBezTo>
                  <a:cubicBezTo>
                    <a:pt x="559" y="216"/>
                    <a:pt x="563" y="215"/>
                    <a:pt x="565" y="213"/>
                  </a:cubicBezTo>
                  <a:cubicBezTo>
                    <a:pt x="565" y="210"/>
                    <a:pt x="565" y="210"/>
                    <a:pt x="565" y="210"/>
                  </a:cubicBezTo>
                  <a:cubicBezTo>
                    <a:pt x="564" y="210"/>
                    <a:pt x="564" y="210"/>
                    <a:pt x="564" y="210"/>
                  </a:cubicBezTo>
                  <a:cubicBezTo>
                    <a:pt x="562" y="212"/>
                    <a:pt x="559" y="213"/>
                    <a:pt x="557" y="213"/>
                  </a:cubicBezTo>
                  <a:cubicBezTo>
                    <a:pt x="552" y="213"/>
                    <a:pt x="550" y="211"/>
                    <a:pt x="549" y="208"/>
                  </a:cubicBezTo>
                  <a:cubicBezTo>
                    <a:pt x="548" y="207"/>
                    <a:pt x="548" y="206"/>
                    <a:pt x="548" y="204"/>
                  </a:cubicBezTo>
                  <a:cubicBezTo>
                    <a:pt x="548" y="204"/>
                    <a:pt x="548" y="204"/>
                    <a:pt x="548" y="204"/>
                  </a:cubicBezTo>
                  <a:lnTo>
                    <a:pt x="566" y="204"/>
                  </a:lnTo>
                  <a:close/>
                  <a:moveTo>
                    <a:pt x="555" y="194"/>
                  </a:moveTo>
                  <a:cubicBezTo>
                    <a:pt x="559" y="194"/>
                    <a:pt x="562" y="197"/>
                    <a:pt x="562" y="201"/>
                  </a:cubicBezTo>
                  <a:cubicBezTo>
                    <a:pt x="548" y="201"/>
                    <a:pt x="548" y="201"/>
                    <a:pt x="548" y="201"/>
                  </a:cubicBezTo>
                  <a:cubicBezTo>
                    <a:pt x="549" y="197"/>
                    <a:pt x="551" y="194"/>
                    <a:pt x="555" y="194"/>
                  </a:cubicBezTo>
                  <a:close/>
                  <a:moveTo>
                    <a:pt x="526" y="198"/>
                  </a:moveTo>
                  <a:cubicBezTo>
                    <a:pt x="526" y="196"/>
                    <a:pt x="528" y="194"/>
                    <a:pt x="532" y="194"/>
                  </a:cubicBezTo>
                  <a:cubicBezTo>
                    <a:pt x="536" y="194"/>
                    <a:pt x="538" y="196"/>
                    <a:pt x="539" y="197"/>
                  </a:cubicBezTo>
                  <a:cubicBezTo>
                    <a:pt x="540" y="197"/>
                    <a:pt x="540" y="197"/>
                    <a:pt x="540" y="197"/>
                  </a:cubicBezTo>
                  <a:cubicBezTo>
                    <a:pt x="540" y="193"/>
                    <a:pt x="540" y="193"/>
                    <a:pt x="540" y="193"/>
                  </a:cubicBezTo>
                  <a:cubicBezTo>
                    <a:pt x="538" y="193"/>
                    <a:pt x="536" y="192"/>
                    <a:pt x="532" y="192"/>
                  </a:cubicBezTo>
                  <a:cubicBezTo>
                    <a:pt x="526" y="192"/>
                    <a:pt x="523" y="194"/>
                    <a:pt x="523" y="198"/>
                  </a:cubicBezTo>
                  <a:cubicBezTo>
                    <a:pt x="523" y="206"/>
                    <a:pt x="537" y="204"/>
                    <a:pt x="537" y="209"/>
                  </a:cubicBezTo>
                  <a:cubicBezTo>
                    <a:pt x="537" y="212"/>
                    <a:pt x="535" y="213"/>
                    <a:pt x="532" y="213"/>
                  </a:cubicBezTo>
                  <a:cubicBezTo>
                    <a:pt x="529" y="213"/>
                    <a:pt x="525" y="211"/>
                    <a:pt x="524" y="210"/>
                  </a:cubicBezTo>
                  <a:cubicBezTo>
                    <a:pt x="523" y="210"/>
                    <a:pt x="523" y="210"/>
                    <a:pt x="523" y="210"/>
                  </a:cubicBezTo>
                  <a:cubicBezTo>
                    <a:pt x="523" y="213"/>
                    <a:pt x="523" y="213"/>
                    <a:pt x="523" y="213"/>
                  </a:cubicBezTo>
                  <a:cubicBezTo>
                    <a:pt x="525" y="215"/>
                    <a:pt x="528" y="216"/>
                    <a:pt x="531" y="216"/>
                  </a:cubicBezTo>
                  <a:cubicBezTo>
                    <a:pt x="538" y="216"/>
                    <a:pt x="541" y="213"/>
                    <a:pt x="541" y="209"/>
                  </a:cubicBezTo>
                  <a:cubicBezTo>
                    <a:pt x="541" y="201"/>
                    <a:pt x="526" y="203"/>
                    <a:pt x="526" y="198"/>
                  </a:cubicBezTo>
                  <a:close/>
                  <a:moveTo>
                    <a:pt x="359" y="215"/>
                  </a:moveTo>
                  <a:cubicBezTo>
                    <a:pt x="382" y="215"/>
                    <a:pt x="382" y="215"/>
                    <a:pt x="382" y="215"/>
                  </a:cubicBezTo>
                  <a:cubicBezTo>
                    <a:pt x="382" y="212"/>
                    <a:pt x="382" y="212"/>
                    <a:pt x="382" y="212"/>
                  </a:cubicBezTo>
                  <a:cubicBezTo>
                    <a:pt x="363" y="212"/>
                    <a:pt x="363" y="212"/>
                    <a:pt x="363" y="212"/>
                  </a:cubicBezTo>
                  <a:cubicBezTo>
                    <a:pt x="363" y="200"/>
                    <a:pt x="363" y="200"/>
                    <a:pt x="363" y="200"/>
                  </a:cubicBezTo>
                  <a:cubicBezTo>
                    <a:pt x="381" y="200"/>
                    <a:pt x="381" y="200"/>
                    <a:pt x="381" y="200"/>
                  </a:cubicBezTo>
                  <a:cubicBezTo>
                    <a:pt x="381" y="197"/>
                    <a:pt x="381" y="197"/>
                    <a:pt x="381" y="197"/>
                  </a:cubicBezTo>
                  <a:cubicBezTo>
                    <a:pt x="363" y="197"/>
                    <a:pt x="363" y="197"/>
                    <a:pt x="363" y="197"/>
                  </a:cubicBezTo>
                  <a:cubicBezTo>
                    <a:pt x="363" y="185"/>
                    <a:pt x="363" y="185"/>
                    <a:pt x="363" y="185"/>
                  </a:cubicBezTo>
                  <a:cubicBezTo>
                    <a:pt x="382" y="185"/>
                    <a:pt x="382" y="185"/>
                    <a:pt x="382" y="185"/>
                  </a:cubicBezTo>
                  <a:cubicBezTo>
                    <a:pt x="382" y="182"/>
                    <a:pt x="382" y="182"/>
                    <a:pt x="382" y="182"/>
                  </a:cubicBezTo>
                  <a:cubicBezTo>
                    <a:pt x="359" y="182"/>
                    <a:pt x="359" y="182"/>
                    <a:pt x="359" y="182"/>
                  </a:cubicBezTo>
                  <a:lnTo>
                    <a:pt x="359" y="215"/>
                  </a:lnTo>
                  <a:close/>
                  <a:moveTo>
                    <a:pt x="457" y="196"/>
                  </a:moveTo>
                  <a:cubicBezTo>
                    <a:pt x="456" y="196"/>
                    <a:pt x="456" y="196"/>
                    <a:pt x="456" y="196"/>
                  </a:cubicBezTo>
                  <a:cubicBezTo>
                    <a:pt x="456" y="192"/>
                    <a:pt x="456" y="192"/>
                    <a:pt x="456" y="192"/>
                  </a:cubicBezTo>
                  <a:cubicBezTo>
                    <a:pt x="453" y="192"/>
                    <a:pt x="453" y="192"/>
                    <a:pt x="453" y="192"/>
                  </a:cubicBezTo>
                  <a:cubicBezTo>
                    <a:pt x="453" y="215"/>
                    <a:pt x="453" y="215"/>
                    <a:pt x="453" y="215"/>
                  </a:cubicBezTo>
                  <a:cubicBezTo>
                    <a:pt x="457" y="215"/>
                    <a:pt x="457" y="215"/>
                    <a:pt x="457" y="215"/>
                  </a:cubicBezTo>
                  <a:cubicBezTo>
                    <a:pt x="457" y="202"/>
                    <a:pt x="457" y="202"/>
                    <a:pt x="457" y="202"/>
                  </a:cubicBezTo>
                  <a:cubicBezTo>
                    <a:pt x="457" y="198"/>
                    <a:pt x="459" y="195"/>
                    <a:pt x="462" y="195"/>
                  </a:cubicBezTo>
                  <a:cubicBezTo>
                    <a:pt x="465" y="195"/>
                    <a:pt x="465" y="195"/>
                    <a:pt x="465" y="195"/>
                  </a:cubicBezTo>
                  <a:cubicBezTo>
                    <a:pt x="465" y="192"/>
                    <a:pt x="465" y="192"/>
                    <a:pt x="465" y="192"/>
                  </a:cubicBezTo>
                  <a:cubicBezTo>
                    <a:pt x="462" y="192"/>
                    <a:pt x="462" y="192"/>
                    <a:pt x="462" y="192"/>
                  </a:cubicBezTo>
                  <a:cubicBezTo>
                    <a:pt x="459" y="192"/>
                    <a:pt x="458" y="193"/>
                    <a:pt x="457" y="196"/>
                  </a:cubicBezTo>
                  <a:close/>
                  <a:moveTo>
                    <a:pt x="302" y="8"/>
                  </a:moveTo>
                  <a:cubicBezTo>
                    <a:pt x="301" y="4"/>
                    <a:pt x="297" y="2"/>
                    <a:pt x="293" y="2"/>
                  </a:cubicBezTo>
                  <a:cubicBezTo>
                    <a:pt x="164" y="2"/>
                    <a:pt x="164" y="2"/>
                    <a:pt x="164" y="2"/>
                  </a:cubicBezTo>
                  <a:cubicBezTo>
                    <a:pt x="161" y="2"/>
                    <a:pt x="159" y="3"/>
                    <a:pt x="157" y="5"/>
                  </a:cubicBezTo>
                  <a:cubicBezTo>
                    <a:pt x="73" y="89"/>
                    <a:pt x="73" y="89"/>
                    <a:pt x="73" y="89"/>
                  </a:cubicBezTo>
                  <a:cubicBezTo>
                    <a:pt x="69" y="92"/>
                    <a:pt x="69" y="99"/>
                    <a:pt x="73" y="103"/>
                  </a:cubicBezTo>
                  <a:cubicBezTo>
                    <a:pt x="101" y="131"/>
                    <a:pt x="101" y="131"/>
                    <a:pt x="101" y="131"/>
                  </a:cubicBezTo>
                  <a:cubicBezTo>
                    <a:pt x="89" y="143"/>
                    <a:pt x="89" y="143"/>
                    <a:pt x="89" y="143"/>
                  </a:cubicBezTo>
                  <a:cubicBezTo>
                    <a:pt x="85" y="147"/>
                    <a:pt x="85" y="153"/>
                    <a:pt x="89" y="157"/>
                  </a:cubicBezTo>
                  <a:cubicBezTo>
                    <a:pt x="131" y="199"/>
                    <a:pt x="131" y="199"/>
                    <a:pt x="131" y="199"/>
                  </a:cubicBezTo>
                  <a:cubicBezTo>
                    <a:pt x="135" y="203"/>
                    <a:pt x="141" y="203"/>
                    <a:pt x="145" y="199"/>
                  </a:cubicBezTo>
                  <a:cubicBezTo>
                    <a:pt x="158" y="186"/>
                    <a:pt x="158" y="186"/>
                    <a:pt x="158" y="186"/>
                  </a:cubicBezTo>
                  <a:cubicBezTo>
                    <a:pt x="195" y="222"/>
                    <a:pt x="195" y="222"/>
                    <a:pt x="195" y="222"/>
                  </a:cubicBezTo>
                  <a:cubicBezTo>
                    <a:pt x="197" y="224"/>
                    <a:pt x="199" y="225"/>
                    <a:pt x="202" y="225"/>
                  </a:cubicBezTo>
                  <a:cubicBezTo>
                    <a:pt x="204" y="225"/>
                    <a:pt x="207" y="224"/>
                    <a:pt x="209" y="222"/>
                  </a:cubicBezTo>
                  <a:cubicBezTo>
                    <a:pt x="298" y="133"/>
                    <a:pt x="298" y="133"/>
                    <a:pt x="298" y="133"/>
                  </a:cubicBezTo>
                  <a:cubicBezTo>
                    <a:pt x="300" y="131"/>
                    <a:pt x="301" y="128"/>
                    <a:pt x="301" y="126"/>
                  </a:cubicBezTo>
                  <a:cubicBezTo>
                    <a:pt x="301" y="123"/>
                    <a:pt x="300" y="120"/>
                    <a:pt x="298" y="119"/>
                  </a:cubicBezTo>
                  <a:cubicBezTo>
                    <a:pt x="249" y="69"/>
                    <a:pt x="249" y="69"/>
                    <a:pt x="249" y="69"/>
                  </a:cubicBezTo>
                  <a:cubicBezTo>
                    <a:pt x="300" y="19"/>
                    <a:pt x="300" y="19"/>
                    <a:pt x="300" y="19"/>
                  </a:cubicBezTo>
                  <a:cubicBezTo>
                    <a:pt x="303" y="16"/>
                    <a:pt x="304" y="12"/>
                    <a:pt x="302" y="8"/>
                  </a:cubicBezTo>
                  <a:close/>
                  <a:moveTo>
                    <a:pt x="217" y="57"/>
                  </a:moveTo>
                  <a:cubicBezTo>
                    <a:pt x="227" y="46"/>
                    <a:pt x="227" y="46"/>
                    <a:pt x="227" y="46"/>
                  </a:cubicBezTo>
                  <a:cubicBezTo>
                    <a:pt x="228" y="46"/>
                    <a:pt x="229" y="45"/>
                    <a:pt x="229" y="45"/>
                  </a:cubicBezTo>
                  <a:cubicBezTo>
                    <a:pt x="230" y="45"/>
                    <a:pt x="231" y="46"/>
                    <a:pt x="231" y="46"/>
                  </a:cubicBezTo>
                  <a:cubicBezTo>
                    <a:pt x="242" y="57"/>
                    <a:pt x="242" y="57"/>
                    <a:pt x="242" y="57"/>
                  </a:cubicBezTo>
                  <a:cubicBezTo>
                    <a:pt x="243" y="58"/>
                    <a:pt x="243" y="59"/>
                    <a:pt x="242" y="60"/>
                  </a:cubicBezTo>
                  <a:cubicBezTo>
                    <a:pt x="231" y="71"/>
                    <a:pt x="231" y="71"/>
                    <a:pt x="231" y="71"/>
                  </a:cubicBezTo>
                  <a:cubicBezTo>
                    <a:pt x="231" y="71"/>
                    <a:pt x="230" y="72"/>
                    <a:pt x="229" y="72"/>
                  </a:cubicBezTo>
                  <a:cubicBezTo>
                    <a:pt x="229" y="72"/>
                    <a:pt x="228" y="71"/>
                    <a:pt x="227" y="71"/>
                  </a:cubicBezTo>
                  <a:cubicBezTo>
                    <a:pt x="217" y="60"/>
                    <a:pt x="217" y="60"/>
                    <a:pt x="217" y="60"/>
                  </a:cubicBezTo>
                  <a:cubicBezTo>
                    <a:pt x="216" y="60"/>
                    <a:pt x="216" y="59"/>
                    <a:pt x="216" y="59"/>
                  </a:cubicBezTo>
                  <a:cubicBezTo>
                    <a:pt x="216" y="58"/>
                    <a:pt x="216" y="57"/>
                    <a:pt x="217" y="57"/>
                  </a:cubicBezTo>
                  <a:close/>
                  <a:moveTo>
                    <a:pt x="158" y="35"/>
                  </a:moveTo>
                  <a:cubicBezTo>
                    <a:pt x="158" y="34"/>
                    <a:pt x="158" y="33"/>
                    <a:pt x="160" y="33"/>
                  </a:cubicBezTo>
                  <a:cubicBezTo>
                    <a:pt x="161" y="32"/>
                    <a:pt x="162" y="32"/>
                    <a:pt x="163" y="33"/>
                  </a:cubicBezTo>
                  <a:cubicBezTo>
                    <a:pt x="182" y="52"/>
                    <a:pt x="182" y="52"/>
                    <a:pt x="182" y="52"/>
                  </a:cubicBezTo>
                  <a:cubicBezTo>
                    <a:pt x="200" y="33"/>
                    <a:pt x="200" y="33"/>
                    <a:pt x="200" y="33"/>
                  </a:cubicBezTo>
                  <a:cubicBezTo>
                    <a:pt x="201" y="32"/>
                    <a:pt x="202" y="32"/>
                    <a:pt x="204" y="33"/>
                  </a:cubicBezTo>
                  <a:cubicBezTo>
                    <a:pt x="205" y="33"/>
                    <a:pt x="205" y="34"/>
                    <a:pt x="205" y="35"/>
                  </a:cubicBezTo>
                  <a:cubicBezTo>
                    <a:pt x="205" y="77"/>
                    <a:pt x="205" y="77"/>
                    <a:pt x="205" y="77"/>
                  </a:cubicBezTo>
                  <a:cubicBezTo>
                    <a:pt x="205" y="78"/>
                    <a:pt x="205" y="79"/>
                    <a:pt x="204" y="79"/>
                  </a:cubicBezTo>
                  <a:cubicBezTo>
                    <a:pt x="184" y="100"/>
                    <a:pt x="184" y="100"/>
                    <a:pt x="184" y="100"/>
                  </a:cubicBezTo>
                  <a:cubicBezTo>
                    <a:pt x="183" y="101"/>
                    <a:pt x="182" y="101"/>
                    <a:pt x="182" y="101"/>
                  </a:cubicBezTo>
                  <a:cubicBezTo>
                    <a:pt x="181" y="101"/>
                    <a:pt x="180" y="101"/>
                    <a:pt x="179" y="100"/>
                  </a:cubicBezTo>
                  <a:cubicBezTo>
                    <a:pt x="159" y="79"/>
                    <a:pt x="159" y="79"/>
                    <a:pt x="159" y="79"/>
                  </a:cubicBezTo>
                  <a:cubicBezTo>
                    <a:pt x="158" y="79"/>
                    <a:pt x="158" y="78"/>
                    <a:pt x="158" y="77"/>
                  </a:cubicBezTo>
                  <a:lnTo>
                    <a:pt x="158" y="35"/>
                  </a:lnTo>
                  <a:close/>
                  <a:moveTo>
                    <a:pt x="121" y="57"/>
                  </a:moveTo>
                  <a:cubicBezTo>
                    <a:pt x="132" y="46"/>
                    <a:pt x="132" y="46"/>
                    <a:pt x="132" y="46"/>
                  </a:cubicBezTo>
                  <a:cubicBezTo>
                    <a:pt x="132" y="46"/>
                    <a:pt x="133" y="45"/>
                    <a:pt x="134" y="45"/>
                  </a:cubicBezTo>
                  <a:cubicBezTo>
                    <a:pt x="134" y="45"/>
                    <a:pt x="135" y="46"/>
                    <a:pt x="136" y="46"/>
                  </a:cubicBezTo>
                  <a:cubicBezTo>
                    <a:pt x="146" y="57"/>
                    <a:pt x="146" y="57"/>
                    <a:pt x="146" y="57"/>
                  </a:cubicBezTo>
                  <a:cubicBezTo>
                    <a:pt x="147" y="58"/>
                    <a:pt x="147" y="59"/>
                    <a:pt x="146" y="60"/>
                  </a:cubicBezTo>
                  <a:cubicBezTo>
                    <a:pt x="136" y="71"/>
                    <a:pt x="136" y="71"/>
                    <a:pt x="136" y="71"/>
                  </a:cubicBezTo>
                  <a:cubicBezTo>
                    <a:pt x="135" y="71"/>
                    <a:pt x="134" y="72"/>
                    <a:pt x="134" y="72"/>
                  </a:cubicBezTo>
                  <a:cubicBezTo>
                    <a:pt x="133" y="72"/>
                    <a:pt x="132" y="71"/>
                    <a:pt x="132" y="71"/>
                  </a:cubicBezTo>
                  <a:cubicBezTo>
                    <a:pt x="121" y="60"/>
                    <a:pt x="121" y="60"/>
                    <a:pt x="121" y="60"/>
                  </a:cubicBezTo>
                  <a:cubicBezTo>
                    <a:pt x="121" y="60"/>
                    <a:pt x="121" y="59"/>
                    <a:pt x="121" y="59"/>
                  </a:cubicBezTo>
                  <a:cubicBezTo>
                    <a:pt x="121" y="58"/>
                    <a:pt x="121" y="57"/>
                    <a:pt x="121" y="57"/>
                  </a:cubicBezTo>
                  <a:close/>
                  <a:moveTo>
                    <a:pt x="146" y="156"/>
                  </a:moveTo>
                  <a:cubicBezTo>
                    <a:pt x="136" y="166"/>
                    <a:pt x="136" y="166"/>
                    <a:pt x="136" y="166"/>
                  </a:cubicBezTo>
                  <a:cubicBezTo>
                    <a:pt x="135" y="167"/>
                    <a:pt x="134" y="167"/>
                    <a:pt x="134" y="167"/>
                  </a:cubicBezTo>
                  <a:cubicBezTo>
                    <a:pt x="133" y="167"/>
                    <a:pt x="132" y="167"/>
                    <a:pt x="132" y="166"/>
                  </a:cubicBezTo>
                  <a:cubicBezTo>
                    <a:pt x="121" y="156"/>
                    <a:pt x="121" y="156"/>
                    <a:pt x="121" y="156"/>
                  </a:cubicBezTo>
                  <a:cubicBezTo>
                    <a:pt x="121" y="155"/>
                    <a:pt x="121" y="155"/>
                    <a:pt x="121" y="154"/>
                  </a:cubicBezTo>
                  <a:cubicBezTo>
                    <a:pt x="121" y="153"/>
                    <a:pt x="121" y="153"/>
                    <a:pt x="121" y="152"/>
                  </a:cubicBezTo>
                  <a:cubicBezTo>
                    <a:pt x="132" y="142"/>
                    <a:pt x="132" y="142"/>
                    <a:pt x="132" y="142"/>
                  </a:cubicBezTo>
                  <a:cubicBezTo>
                    <a:pt x="132" y="141"/>
                    <a:pt x="133" y="141"/>
                    <a:pt x="134" y="141"/>
                  </a:cubicBezTo>
                  <a:cubicBezTo>
                    <a:pt x="134" y="141"/>
                    <a:pt x="135" y="141"/>
                    <a:pt x="136" y="142"/>
                  </a:cubicBezTo>
                  <a:cubicBezTo>
                    <a:pt x="146" y="152"/>
                    <a:pt x="146" y="152"/>
                    <a:pt x="146" y="152"/>
                  </a:cubicBezTo>
                  <a:cubicBezTo>
                    <a:pt x="147" y="153"/>
                    <a:pt x="147" y="155"/>
                    <a:pt x="146" y="156"/>
                  </a:cubicBezTo>
                  <a:close/>
                  <a:moveTo>
                    <a:pt x="152" y="130"/>
                  </a:moveTo>
                  <a:cubicBezTo>
                    <a:pt x="110" y="130"/>
                    <a:pt x="110" y="130"/>
                    <a:pt x="110" y="130"/>
                  </a:cubicBezTo>
                  <a:cubicBezTo>
                    <a:pt x="109" y="130"/>
                    <a:pt x="108" y="130"/>
                    <a:pt x="107" y="129"/>
                  </a:cubicBezTo>
                  <a:cubicBezTo>
                    <a:pt x="107" y="127"/>
                    <a:pt x="107" y="126"/>
                    <a:pt x="108" y="125"/>
                  </a:cubicBezTo>
                  <a:cubicBezTo>
                    <a:pt x="127" y="107"/>
                    <a:pt x="127" y="107"/>
                    <a:pt x="127" y="107"/>
                  </a:cubicBezTo>
                  <a:cubicBezTo>
                    <a:pt x="108" y="88"/>
                    <a:pt x="108" y="88"/>
                    <a:pt x="108" y="88"/>
                  </a:cubicBezTo>
                  <a:cubicBezTo>
                    <a:pt x="107" y="87"/>
                    <a:pt x="107" y="86"/>
                    <a:pt x="107" y="85"/>
                  </a:cubicBezTo>
                  <a:cubicBezTo>
                    <a:pt x="108" y="83"/>
                    <a:pt x="109" y="83"/>
                    <a:pt x="110" y="83"/>
                  </a:cubicBezTo>
                  <a:cubicBezTo>
                    <a:pt x="152" y="83"/>
                    <a:pt x="152" y="83"/>
                    <a:pt x="152" y="83"/>
                  </a:cubicBezTo>
                  <a:cubicBezTo>
                    <a:pt x="153" y="83"/>
                    <a:pt x="153" y="83"/>
                    <a:pt x="154" y="84"/>
                  </a:cubicBezTo>
                  <a:cubicBezTo>
                    <a:pt x="175" y="104"/>
                    <a:pt x="175" y="104"/>
                    <a:pt x="175" y="104"/>
                  </a:cubicBezTo>
                  <a:cubicBezTo>
                    <a:pt x="175" y="105"/>
                    <a:pt x="176" y="106"/>
                    <a:pt x="176" y="107"/>
                  </a:cubicBezTo>
                  <a:cubicBezTo>
                    <a:pt x="176" y="107"/>
                    <a:pt x="175" y="108"/>
                    <a:pt x="175" y="109"/>
                  </a:cubicBezTo>
                  <a:cubicBezTo>
                    <a:pt x="154" y="130"/>
                    <a:pt x="154" y="130"/>
                    <a:pt x="154" y="130"/>
                  </a:cubicBezTo>
                  <a:cubicBezTo>
                    <a:pt x="153" y="130"/>
                    <a:pt x="153" y="130"/>
                    <a:pt x="152" y="130"/>
                  </a:cubicBezTo>
                  <a:close/>
                  <a:moveTo>
                    <a:pt x="205" y="178"/>
                  </a:moveTo>
                  <a:cubicBezTo>
                    <a:pt x="205" y="179"/>
                    <a:pt x="205" y="180"/>
                    <a:pt x="204" y="181"/>
                  </a:cubicBezTo>
                  <a:cubicBezTo>
                    <a:pt x="203" y="181"/>
                    <a:pt x="203" y="181"/>
                    <a:pt x="202" y="181"/>
                  </a:cubicBezTo>
                  <a:cubicBezTo>
                    <a:pt x="202" y="181"/>
                    <a:pt x="201" y="181"/>
                    <a:pt x="200" y="180"/>
                  </a:cubicBezTo>
                  <a:cubicBezTo>
                    <a:pt x="182" y="161"/>
                    <a:pt x="182" y="161"/>
                    <a:pt x="182" y="161"/>
                  </a:cubicBezTo>
                  <a:cubicBezTo>
                    <a:pt x="163" y="180"/>
                    <a:pt x="163" y="180"/>
                    <a:pt x="163" y="180"/>
                  </a:cubicBezTo>
                  <a:cubicBezTo>
                    <a:pt x="162" y="181"/>
                    <a:pt x="161" y="181"/>
                    <a:pt x="160" y="181"/>
                  </a:cubicBezTo>
                  <a:cubicBezTo>
                    <a:pt x="158" y="180"/>
                    <a:pt x="158" y="179"/>
                    <a:pt x="158" y="178"/>
                  </a:cubicBezTo>
                  <a:cubicBezTo>
                    <a:pt x="158" y="136"/>
                    <a:pt x="158" y="136"/>
                    <a:pt x="158" y="136"/>
                  </a:cubicBezTo>
                  <a:cubicBezTo>
                    <a:pt x="158" y="136"/>
                    <a:pt x="158" y="135"/>
                    <a:pt x="159" y="134"/>
                  </a:cubicBezTo>
                  <a:cubicBezTo>
                    <a:pt x="179" y="113"/>
                    <a:pt x="179" y="113"/>
                    <a:pt x="179" y="113"/>
                  </a:cubicBezTo>
                  <a:cubicBezTo>
                    <a:pt x="181" y="112"/>
                    <a:pt x="182" y="112"/>
                    <a:pt x="184" y="113"/>
                  </a:cubicBezTo>
                  <a:cubicBezTo>
                    <a:pt x="204" y="134"/>
                    <a:pt x="204" y="134"/>
                    <a:pt x="204" y="134"/>
                  </a:cubicBezTo>
                  <a:cubicBezTo>
                    <a:pt x="205" y="135"/>
                    <a:pt x="205" y="136"/>
                    <a:pt x="205" y="136"/>
                  </a:cubicBezTo>
                  <a:lnTo>
                    <a:pt x="205" y="178"/>
                  </a:lnTo>
                  <a:close/>
                  <a:moveTo>
                    <a:pt x="242" y="156"/>
                  </a:moveTo>
                  <a:cubicBezTo>
                    <a:pt x="231" y="166"/>
                    <a:pt x="231" y="166"/>
                    <a:pt x="231" y="166"/>
                  </a:cubicBezTo>
                  <a:cubicBezTo>
                    <a:pt x="231" y="167"/>
                    <a:pt x="230" y="167"/>
                    <a:pt x="229" y="167"/>
                  </a:cubicBezTo>
                  <a:cubicBezTo>
                    <a:pt x="229" y="167"/>
                    <a:pt x="228" y="167"/>
                    <a:pt x="227" y="166"/>
                  </a:cubicBezTo>
                  <a:cubicBezTo>
                    <a:pt x="217" y="156"/>
                    <a:pt x="217" y="156"/>
                    <a:pt x="217" y="156"/>
                  </a:cubicBezTo>
                  <a:cubicBezTo>
                    <a:pt x="216" y="155"/>
                    <a:pt x="216" y="155"/>
                    <a:pt x="216" y="154"/>
                  </a:cubicBezTo>
                  <a:cubicBezTo>
                    <a:pt x="216" y="153"/>
                    <a:pt x="216" y="153"/>
                    <a:pt x="217" y="152"/>
                  </a:cubicBezTo>
                  <a:cubicBezTo>
                    <a:pt x="227" y="142"/>
                    <a:pt x="227" y="142"/>
                    <a:pt x="227" y="142"/>
                  </a:cubicBezTo>
                  <a:cubicBezTo>
                    <a:pt x="228" y="141"/>
                    <a:pt x="229" y="141"/>
                    <a:pt x="229" y="141"/>
                  </a:cubicBezTo>
                  <a:cubicBezTo>
                    <a:pt x="230" y="141"/>
                    <a:pt x="231" y="141"/>
                    <a:pt x="231" y="142"/>
                  </a:cubicBezTo>
                  <a:cubicBezTo>
                    <a:pt x="242" y="152"/>
                    <a:pt x="242" y="152"/>
                    <a:pt x="242" y="152"/>
                  </a:cubicBezTo>
                  <a:cubicBezTo>
                    <a:pt x="243" y="153"/>
                    <a:pt x="243" y="155"/>
                    <a:pt x="242" y="156"/>
                  </a:cubicBezTo>
                  <a:close/>
                  <a:moveTo>
                    <a:pt x="253" y="83"/>
                  </a:moveTo>
                  <a:cubicBezTo>
                    <a:pt x="254" y="83"/>
                    <a:pt x="255" y="83"/>
                    <a:pt x="256" y="85"/>
                  </a:cubicBezTo>
                  <a:cubicBezTo>
                    <a:pt x="256" y="86"/>
                    <a:pt x="256" y="87"/>
                    <a:pt x="255" y="88"/>
                  </a:cubicBezTo>
                  <a:cubicBezTo>
                    <a:pt x="236" y="107"/>
                    <a:pt x="236" y="107"/>
                    <a:pt x="236" y="107"/>
                  </a:cubicBezTo>
                  <a:cubicBezTo>
                    <a:pt x="255" y="125"/>
                    <a:pt x="255" y="125"/>
                    <a:pt x="255" y="125"/>
                  </a:cubicBezTo>
                  <a:cubicBezTo>
                    <a:pt x="256" y="126"/>
                    <a:pt x="256" y="127"/>
                    <a:pt x="256" y="129"/>
                  </a:cubicBezTo>
                  <a:cubicBezTo>
                    <a:pt x="255" y="130"/>
                    <a:pt x="254" y="130"/>
                    <a:pt x="253" y="130"/>
                  </a:cubicBezTo>
                  <a:cubicBezTo>
                    <a:pt x="211" y="130"/>
                    <a:pt x="211" y="130"/>
                    <a:pt x="211" y="130"/>
                  </a:cubicBezTo>
                  <a:cubicBezTo>
                    <a:pt x="210" y="130"/>
                    <a:pt x="210" y="130"/>
                    <a:pt x="209" y="130"/>
                  </a:cubicBezTo>
                  <a:cubicBezTo>
                    <a:pt x="188" y="109"/>
                    <a:pt x="188" y="109"/>
                    <a:pt x="188" y="109"/>
                  </a:cubicBezTo>
                  <a:cubicBezTo>
                    <a:pt x="188" y="108"/>
                    <a:pt x="187" y="107"/>
                    <a:pt x="187" y="107"/>
                  </a:cubicBezTo>
                  <a:cubicBezTo>
                    <a:pt x="187" y="106"/>
                    <a:pt x="188" y="105"/>
                    <a:pt x="188" y="104"/>
                  </a:cubicBezTo>
                  <a:cubicBezTo>
                    <a:pt x="209" y="84"/>
                    <a:pt x="209" y="84"/>
                    <a:pt x="209" y="84"/>
                  </a:cubicBezTo>
                  <a:cubicBezTo>
                    <a:pt x="210" y="83"/>
                    <a:pt x="210" y="83"/>
                    <a:pt x="211" y="83"/>
                  </a:cubicBezTo>
                  <a:lnTo>
                    <a:pt x="253" y="83"/>
                  </a:lnTo>
                  <a:close/>
                  <a:moveTo>
                    <a:pt x="458" y="132"/>
                  </a:moveTo>
                  <a:cubicBezTo>
                    <a:pt x="376" y="132"/>
                    <a:pt x="376" y="132"/>
                    <a:pt x="376" y="132"/>
                  </a:cubicBezTo>
                  <a:cubicBezTo>
                    <a:pt x="376" y="80"/>
                    <a:pt x="376" y="80"/>
                    <a:pt x="376" y="80"/>
                  </a:cubicBezTo>
                  <a:cubicBezTo>
                    <a:pt x="452" y="80"/>
                    <a:pt x="452" y="80"/>
                    <a:pt x="452" y="80"/>
                  </a:cubicBezTo>
                  <a:cubicBezTo>
                    <a:pt x="452" y="66"/>
                    <a:pt x="452" y="66"/>
                    <a:pt x="452" y="66"/>
                  </a:cubicBezTo>
                  <a:cubicBezTo>
                    <a:pt x="376" y="66"/>
                    <a:pt x="376" y="66"/>
                    <a:pt x="376" y="66"/>
                  </a:cubicBezTo>
                  <a:cubicBezTo>
                    <a:pt x="376" y="17"/>
                    <a:pt x="376" y="17"/>
                    <a:pt x="376" y="17"/>
                  </a:cubicBezTo>
                  <a:cubicBezTo>
                    <a:pt x="458" y="17"/>
                    <a:pt x="458" y="17"/>
                    <a:pt x="458" y="17"/>
                  </a:cubicBezTo>
                  <a:cubicBezTo>
                    <a:pt x="458" y="2"/>
                    <a:pt x="458" y="2"/>
                    <a:pt x="458" y="2"/>
                  </a:cubicBezTo>
                  <a:cubicBezTo>
                    <a:pt x="359" y="2"/>
                    <a:pt x="359" y="2"/>
                    <a:pt x="359" y="2"/>
                  </a:cubicBezTo>
                  <a:cubicBezTo>
                    <a:pt x="359" y="147"/>
                    <a:pt x="359" y="147"/>
                    <a:pt x="359" y="147"/>
                  </a:cubicBezTo>
                  <a:cubicBezTo>
                    <a:pt x="458" y="147"/>
                    <a:pt x="458" y="147"/>
                    <a:pt x="458" y="147"/>
                  </a:cubicBezTo>
                  <a:lnTo>
                    <a:pt x="458" y="132"/>
                  </a:lnTo>
                  <a:close/>
                  <a:moveTo>
                    <a:pt x="399" y="192"/>
                  </a:moveTo>
                  <a:cubicBezTo>
                    <a:pt x="395" y="192"/>
                    <a:pt x="392" y="193"/>
                    <a:pt x="391" y="196"/>
                  </a:cubicBezTo>
                  <a:cubicBezTo>
                    <a:pt x="390" y="196"/>
                    <a:pt x="390" y="196"/>
                    <a:pt x="390" y="196"/>
                  </a:cubicBezTo>
                  <a:cubicBezTo>
                    <a:pt x="390" y="192"/>
                    <a:pt x="390" y="192"/>
                    <a:pt x="390" y="192"/>
                  </a:cubicBezTo>
                  <a:cubicBezTo>
                    <a:pt x="387" y="192"/>
                    <a:pt x="387" y="192"/>
                    <a:pt x="387" y="192"/>
                  </a:cubicBezTo>
                  <a:cubicBezTo>
                    <a:pt x="387" y="215"/>
                    <a:pt x="387" y="215"/>
                    <a:pt x="387" y="215"/>
                  </a:cubicBezTo>
                  <a:cubicBezTo>
                    <a:pt x="390" y="215"/>
                    <a:pt x="390" y="215"/>
                    <a:pt x="390" y="215"/>
                  </a:cubicBezTo>
                  <a:cubicBezTo>
                    <a:pt x="390" y="200"/>
                    <a:pt x="390" y="200"/>
                    <a:pt x="390" y="200"/>
                  </a:cubicBezTo>
                  <a:cubicBezTo>
                    <a:pt x="391" y="197"/>
                    <a:pt x="395" y="195"/>
                    <a:pt x="397" y="195"/>
                  </a:cubicBezTo>
                  <a:cubicBezTo>
                    <a:pt x="401" y="195"/>
                    <a:pt x="404" y="197"/>
                    <a:pt x="404" y="201"/>
                  </a:cubicBezTo>
                  <a:cubicBezTo>
                    <a:pt x="404" y="215"/>
                    <a:pt x="404" y="215"/>
                    <a:pt x="404" y="215"/>
                  </a:cubicBezTo>
                  <a:cubicBezTo>
                    <a:pt x="408" y="215"/>
                    <a:pt x="408" y="215"/>
                    <a:pt x="408" y="215"/>
                  </a:cubicBezTo>
                  <a:cubicBezTo>
                    <a:pt x="408" y="200"/>
                    <a:pt x="408" y="200"/>
                    <a:pt x="408" y="200"/>
                  </a:cubicBezTo>
                  <a:cubicBezTo>
                    <a:pt x="408" y="194"/>
                    <a:pt x="404" y="192"/>
                    <a:pt x="399" y="192"/>
                  </a:cubicBezTo>
                  <a:close/>
                  <a:moveTo>
                    <a:pt x="448" y="204"/>
                  </a:moveTo>
                  <a:cubicBezTo>
                    <a:pt x="448" y="197"/>
                    <a:pt x="445" y="191"/>
                    <a:pt x="437" y="191"/>
                  </a:cubicBezTo>
                  <a:cubicBezTo>
                    <a:pt x="430" y="191"/>
                    <a:pt x="426" y="197"/>
                    <a:pt x="426" y="203"/>
                  </a:cubicBezTo>
                  <a:cubicBezTo>
                    <a:pt x="426" y="212"/>
                    <a:pt x="431" y="216"/>
                    <a:pt x="439" y="216"/>
                  </a:cubicBezTo>
                  <a:cubicBezTo>
                    <a:pt x="441" y="216"/>
                    <a:pt x="445" y="215"/>
                    <a:pt x="447" y="213"/>
                  </a:cubicBezTo>
                  <a:cubicBezTo>
                    <a:pt x="447" y="210"/>
                    <a:pt x="447" y="210"/>
                    <a:pt x="447" y="210"/>
                  </a:cubicBezTo>
                  <a:cubicBezTo>
                    <a:pt x="446" y="210"/>
                    <a:pt x="446" y="210"/>
                    <a:pt x="446" y="210"/>
                  </a:cubicBezTo>
                  <a:cubicBezTo>
                    <a:pt x="444" y="212"/>
                    <a:pt x="441" y="213"/>
                    <a:pt x="439" y="213"/>
                  </a:cubicBezTo>
                  <a:cubicBezTo>
                    <a:pt x="435" y="213"/>
                    <a:pt x="432" y="211"/>
                    <a:pt x="431" y="208"/>
                  </a:cubicBezTo>
                  <a:cubicBezTo>
                    <a:pt x="430" y="207"/>
                    <a:pt x="430" y="206"/>
                    <a:pt x="430" y="204"/>
                  </a:cubicBezTo>
                  <a:cubicBezTo>
                    <a:pt x="430" y="204"/>
                    <a:pt x="430" y="204"/>
                    <a:pt x="430" y="204"/>
                  </a:cubicBezTo>
                  <a:lnTo>
                    <a:pt x="448" y="204"/>
                  </a:lnTo>
                  <a:close/>
                  <a:moveTo>
                    <a:pt x="437" y="194"/>
                  </a:moveTo>
                  <a:cubicBezTo>
                    <a:pt x="442" y="194"/>
                    <a:pt x="444" y="197"/>
                    <a:pt x="444" y="201"/>
                  </a:cubicBezTo>
                  <a:cubicBezTo>
                    <a:pt x="430" y="201"/>
                    <a:pt x="430" y="201"/>
                    <a:pt x="430" y="201"/>
                  </a:cubicBezTo>
                  <a:cubicBezTo>
                    <a:pt x="431" y="197"/>
                    <a:pt x="433" y="194"/>
                    <a:pt x="437" y="194"/>
                  </a:cubicBezTo>
                  <a:close/>
                  <a:moveTo>
                    <a:pt x="612" y="198"/>
                  </a:moveTo>
                  <a:cubicBezTo>
                    <a:pt x="612" y="196"/>
                    <a:pt x="614" y="194"/>
                    <a:pt x="617" y="194"/>
                  </a:cubicBezTo>
                  <a:cubicBezTo>
                    <a:pt x="621" y="194"/>
                    <a:pt x="623" y="196"/>
                    <a:pt x="624" y="197"/>
                  </a:cubicBezTo>
                  <a:cubicBezTo>
                    <a:pt x="625" y="197"/>
                    <a:pt x="625" y="197"/>
                    <a:pt x="625" y="197"/>
                  </a:cubicBezTo>
                  <a:cubicBezTo>
                    <a:pt x="625" y="193"/>
                    <a:pt x="625" y="193"/>
                    <a:pt x="625" y="193"/>
                  </a:cubicBezTo>
                  <a:cubicBezTo>
                    <a:pt x="624" y="193"/>
                    <a:pt x="621" y="192"/>
                    <a:pt x="617" y="192"/>
                  </a:cubicBezTo>
                  <a:cubicBezTo>
                    <a:pt x="611" y="192"/>
                    <a:pt x="608" y="194"/>
                    <a:pt x="608" y="198"/>
                  </a:cubicBezTo>
                  <a:cubicBezTo>
                    <a:pt x="608" y="206"/>
                    <a:pt x="622" y="204"/>
                    <a:pt x="622" y="209"/>
                  </a:cubicBezTo>
                  <a:cubicBezTo>
                    <a:pt x="622" y="212"/>
                    <a:pt x="621" y="213"/>
                    <a:pt x="617" y="213"/>
                  </a:cubicBezTo>
                  <a:cubicBezTo>
                    <a:pt x="614" y="213"/>
                    <a:pt x="611" y="211"/>
                    <a:pt x="609" y="210"/>
                  </a:cubicBezTo>
                  <a:cubicBezTo>
                    <a:pt x="608" y="210"/>
                    <a:pt x="608" y="210"/>
                    <a:pt x="608" y="210"/>
                  </a:cubicBezTo>
                  <a:cubicBezTo>
                    <a:pt x="608" y="213"/>
                    <a:pt x="608" y="213"/>
                    <a:pt x="608" y="213"/>
                  </a:cubicBezTo>
                  <a:cubicBezTo>
                    <a:pt x="610" y="215"/>
                    <a:pt x="613" y="216"/>
                    <a:pt x="617" y="216"/>
                  </a:cubicBezTo>
                  <a:cubicBezTo>
                    <a:pt x="623" y="216"/>
                    <a:pt x="626" y="213"/>
                    <a:pt x="626" y="209"/>
                  </a:cubicBezTo>
                  <a:cubicBezTo>
                    <a:pt x="626" y="201"/>
                    <a:pt x="612" y="203"/>
                    <a:pt x="612" y="198"/>
                  </a:cubicBezTo>
                  <a:close/>
                  <a:moveTo>
                    <a:pt x="418" y="184"/>
                  </a:moveTo>
                  <a:cubicBezTo>
                    <a:pt x="415" y="184"/>
                    <a:pt x="415" y="184"/>
                    <a:pt x="415" y="184"/>
                  </a:cubicBezTo>
                  <a:cubicBezTo>
                    <a:pt x="415" y="192"/>
                    <a:pt x="415" y="192"/>
                    <a:pt x="415" y="192"/>
                  </a:cubicBezTo>
                  <a:cubicBezTo>
                    <a:pt x="411" y="192"/>
                    <a:pt x="411" y="192"/>
                    <a:pt x="411" y="192"/>
                  </a:cubicBezTo>
                  <a:cubicBezTo>
                    <a:pt x="411" y="195"/>
                    <a:pt x="411" y="195"/>
                    <a:pt x="411" y="195"/>
                  </a:cubicBezTo>
                  <a:cubicBezTo>
                    <a:pt x="415" y="195"/>
                    <a:pt x="415" y="195"/>
                    <a:pt x="415" y="195"/>
                  </a:cubicBezTo>
                  <a:cubicBezTo>
                    <a:pt x="414" y="208"/>
                    <a:pt x="414" y="208"/>
                    <a:pt x="414" y="208"/>
                  </a:cubicBezTo>
                  <a:cubicBezTo>
                    <a:pt x="414" y="214"/>
                    <a:pt x="416" y="215"/>
                    <a:pt x="420" y="215"/>
                  </a:cubicBezTo>
                  <a:cubicBezTo>
                    <a:pt x="423" y="215"/>
                    <a:pt x="423" y="215"/>
                    <a:pt x="423" y="215"/>
                  </a:cubicBezTo>
                  <a:cubicBezTo>
                    <a:pt x="423" y="212"/>
                    <a:pt x="423" y="212"/>
                    <a:pt x="423" y="212"/>
                  </a:cubicBezTo>
                  <a:cubicBezTo>
                    <a:pt x="421" y="212"/>
                    <a:pt x="421" y="212"/>
                    <a:pt x="421" y="212"/>
                  </a:cubicBezTo>
                  <a:cubicBezTo>
                    <a:pt x="419" y="212"/>
                    <a:pt x="418" y="212"/>
                    <a:pt x="418" y="209"/>
                  </a:cubicBezTo>
                  <a:cubicBezTo>
                    <a:pt x="418" y="195"/>
                    <a:pt x="418" y="195"/>
                    <a:pt x="418" y="195"/>
                  </a:cubicBezTo>
                  <a:cubicBezTo>
                    <a:pt x="424" y="195"/>
                    <a:pt x="424" y="195"/>
                    <a:pt x="424" y="195"/>
                  </a:cubicBezTo>
                  <a:cubicBezTo>
                    <a:pt x="424" y="192"/>
                    <a:pt x="424" y="192"/>
                    <a:pt x="424" y="192"/>
                  </a:cubicBezTo>
                  <a:cubicBezTo>
                    <a:pt x="418" y="192"/>
                    <a:pt x="418" y="192"/>
                    <a:pt x="418" y="192"/>
                  </a:cubicBezTo>
                  <a:lnTo>
                    <a:pt x="418" y="18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7">
              <a:extLst>
                <a:ext uri="{FF2B5EF4-FFF2-40B4-BE49-F238E27FC236}">
                  <a16:creationId xmlns:a16="http://schemas.microsoft.com/office/drawing/2014/main" id="{6B6B44C5-ECD5-4A72-BABD-3DAD3AFEDAB6}"/>
                </a:ext>
              </a:extLst>
            </p:cNvPr>
            <p:cNvSpPr>
              <a:spLocks/>
            </p:cNvSpPr>
            <p:nvPr userDrawn="1"/>
          </p:nvSpPr>
          <p:spPr bwMode="auto">
            <a:xfrm>
              <a:off x="5568"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0 w 129"/>
                <a:gd name="T13" fmla="*/ 83 h 189"/>
                <a:gd name="T14" fmla="*/ 120 w 129"/>
                <a:gd name="T15" fmla="*/ 102 h 189"/>
                <a:gd name="T16" fmla="*/ 22 w 129"/>
                <a:gd name="T17" fmla="*/ 102 h 189"/>
                <a:gd name="T18" fmla="*/ 22 w 129"/>
                <a:gd name="T19" fmla="*/ 170 h 189"/>
                <a:gd name="T20" fmla="*/ 128 w 129"/>
                <a:gd name="T21" fmla="*/ 170 h 189"/>
                <a:gd name="T22" fmla="*/ 128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0" y="83"/>
                  </a:lnTo>
                  <a:lnTo>
                    <a:pt x="120" y="102"/>
                  </a:lnTo>
                  <a:lnTo>
                    <a:pt x="22" y="102"/>
                  </a:lnTo>
                  <a:lnTo>
                    <a:pt x="22" y="170"/>
                  </a:lnTo>
                  <a:lnTo>
                    <a:pt x="128" y="170"/>
                  </a:lnTo>
                  <a:lnTo>
                    <a:pt x="128"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8">
              <a:extLst>
                <a:ext uri="{FF2B5EF4-FFF2-40B4-BE49-F238E27FC236}">
                  <a16:creationId xmlns:a16="http://schemas.microsoft.com/office/drawing/2014/main" id="{4354BEE3-769C-4030-8FB9-79F417AA17C3}"/>
                </a:ext>
              </a:extLst>
            </p:cNvPr>
            <p:cNvSpPr>
              <a:spLocks/>
            </p:cNvSpPr>
            <p:nvPr userDrawn="1"/>
          </p:nvSpPr>
          <p:spPr bwMode="auto">
            <a:xfrm>
              <a:off x="5726" y="2074"/>
              <a:ext cx="118"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4"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6"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9">
              <a:extLst>
                <a:ext uri="{FF2B5EF4-FFF2-40B4-BE49-F238E27FC236}">
                  <a16:creationId xmlns:a16="http://schemas.microsoft.com/office/drawing/2014/main" id="{68B78776-A596-4846-A61E-A64716B83F51}"/>
                </a:ext>
              </a:extLst>
            </p:cNvPr>
            <p:cNvSpPr>
              <a:spLocks/>
            </p:cNvSpPr>
            <p:nvPr userDrawn="1"/>
          </p:nvSpPr>
          <p:spPr bwMode="auto">
            <a:xfrm>
              <a:off x="5860" y="2030"/>
              <a:ext cx="73"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7 w 57"/>
                <a:gd name="T21" fmla="*/ 48 h 138"/>
                <a:gd name="T22" fmla="*/ 0 w 57"/>
                <a:gd name="T23" fmla="*/ 48 h 138"/>
                <a:gd name="T24" fmla="*/ 0 w 57"/>
                <a:gd name="T25" fmla="*/ 35 h 138"/>
                <a:gd name="T26" fmla="*/ 17 w 57"/>
                <a:gd name="T27" fmla="*/ 35 h 138"/>
                <a:gd name="T28" fmla="*/ 17 w 57"/>
                <a:gd name="T29" fmla="*/ 0 h 138"/>
                <a:gd name="T30" fmla="*/ 33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2"/>
                    <a:pt x="16" y="108"/>
                  </a:cubicBezTo>
                  <a:cubicBezTo>
                    <a:pt x="17" y="48"/>
                    <a:pt x="17" y="48"/>
                    <a:pt x="17" y="48"/>
                  </a:cubicBezTo>
                  <a:cubicBezTo>
                    <a:pt x="0" y="48"/>
                    <a:pt x="0" y="48"/>
                    <a:pt x="0" y="48"/>
                  </a:cubicBezTo>
                  <a:cubicBezTo>
                    <a:pt x="0" y="35"/>
                    <a:pt x="0" y="35"/>
                    <a:pt x="0" y="35"/>
                  </a:cubicBezTo>
                  <a:cubicBezTo>
                    <a:pt x="17" y="35"/>
                    <a:pt x="17" y="35"/>
                    <a:pt x="17" y="35"/>
                  </a:cubicBezTo>
                  <a:cubicBezTo>
                    <a:pt x="17" y="0"/>
                    <a:pt x="17" y="0"/>
                    <a:pt x="17" y="0"/>
                  </a:cubicBezTo>
                  <a:cubicBezTo>
                    <a:pt x="33" y="0"/>
                    <a:pt x="33" y="0"/>
                    <a:pt x="33"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0">
              <a:extLst>
                <a:ext uri="{FF2B5EF4-FFF2-40B4-BE49-F238E27FC236}">
                  <a16:creationId xmlns:a16="http://schemas.microsoft.com/office/drawing/2014/main" id="{0FE643A1-94F9-4E91-B7CE-783FBC18EBD9}"/>
                </a:ext>
              </a:extLst>
            </p:cNvPr>
            <p:cNvSpPr>
              <a:spLocks noEditPoints="1"/>
            </p:cNvSpPr>
            <p:nvPr userDrawn="1"/>
          </p:nvSpPr>
          <p:spPr bwMode="auto">
            <a:xfrm>
              <a:off x="5952" y="2073"/>
              <a:ext cx="127" cy="140"/>
            </a:xfrm>
            <a:custGeom>
              <a:avLst/>
              <a:gdLst>
                <a:gd name="T0" fmla="*/ 17 w 98"/>
                <a:gd name="T1" fmla="*/ 55 h 108"/>
                <a:gd name="T2" fmla="*/ 17 w 98"/>
                <a:gd name="T3" fmla="*/ 56 h 108"/>
                <a:gd name="T4" fmla="*/ 19 w 98"/>
                <a:gd name="T5" fmla="*/ 72 h 108"/>
                <a:gd name="T6" fmla="*/ 55 w 98"/>
                <a:gd name="T7" fmla="*/ 94 h 108"/>
                <a:gd name="T8" fmla="*/ 89 w 98"/>
                <a:gd name="T9" fmla="*/ 83 h 108"/>
                <a:gd name="T10" fmla="*/ 93 w 98"/>
                <a:gd name="T11" fmla="*/ 83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4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3"/>
                    <a:pt x="17" y="68"/>
                    <a:pt x="19" y="72"/>
                  </a:cubicBezTo>
                  <a:cubicBezTo>
                    <a:pt x="25" y="86"/>
                    <a:pt x="37" y="94"/>
                    <a:pt x="55" y="94"/>
                  </a:cubicBezTo>
                  <a:cubicBezTo>
                    <a:pt x="66" y="94"/>
                    <a:pt x="79" y="90"/>
                    <a:pt x="89" y="83"/>
                  </a:cubicBezTo>
                  <a:cubicBezTo>
                    <a:pt x="93" y="83"/>
                    <a:pt x="93" y="83"/>
                    <a:pt x="93" y="83"/>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4"/>
                    <a:pt x="49" y="14"/>
                  </a:cubicBezTo>
                  <a:cubicBezTo>
                    <a:pt x="30" y="14"/>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1">
              <a:extLst>
                <a:ext uri="{FF2B5EF4-FFF2-40B4-BE49-F238E27FC236}">
                  <a16:creationId xmlns:a16="http://schemas.microsoft.com/office/drawing/2014/main" id="{45FDE035-9E49-4002-80C9-289E81060959}"/>
                </a:ext>
              </a:extLst>
            </p:cNvPr>
            <p:cNvSpPr>
              <a:spLocks/>
            </p:cNvSpPr>
            <p:nvPr userDrawn="1"/>
          </p:nvSpPr>
          <p:spPr bwMode="auto">
            <a:xfrm>
              <a:off x="6106"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2">
              <a:extLst>
                <a:ext uri="{FF2B5EF4-FFF2-40B4-BE49-F238E27FC236}">
                  <a16:creationId xmlns:a16="http://schemas.microsoft.com/office/drawing/2014/main" id="{CCB1666B-9912-45C2-BCB0-487D9287034D}"/>
                </a:ext>
              </a:extLst>
            </p:cNvPr>
            <p:cNvSpPr>
              <a:spLocks noEditPoints="1"/>
            </p:cNvSpPr>
            <p:nvPr userDrawn="1"/>
          </p:nvSpPr>
          <p:spPr bwMode="auto">
            <a:xfrm>
              <a:off x="6200" y="2073"/>
              <a:ext cx="129" cy="193"/>
            </a:xfrm>
            <a:custGeom>
              <a:avLst/>
              <a:gdLst>
                <a:gd name="T0" fmla="*/ 0 w 100"/>
                <a:gd name="T1" fmla="*/ 2 h 149"/>
                <a:gd name="T2" fmla="*/ 17 w 100"/>
                <a:gd name="T3" fmla="*/ 2 h 149"/>
                <a:gd name="T4" fmla="*/ 17 w 100"/>
                <a:gd name="T5" fmla="*/ 15 h 149"/>
                <a:gd name="T6" fmla="*/ 19 w 100"/>
                <a:gd name="T7" fmla="*/ 15 h 149"/>
                <a:gd name="T8" fmla="*/ 50 w 100"/>
                <a:gd name="T9" fmla="*/ 0 h 149"/>
                <a:gd name="T10" fmla="*/ 100 w 100"/>
                <a:gd name="T11" fmla="*/ 52 h 149"/>
                <a:gd name="T12" fmla="*/ 49 w 100"/>
                <a:gd name="T13" fmla="*/ 107 h 149"/>
                <a:gd name="T14" fmla="*/ 19 w 100"/>
                <a:gd name="T15" fmla="*/ 90 h 149"/>
                <a:gd name="T16" fmla="*/ 17 w 100"/>
                <a:gd name="T17" fmla="*/ 90 h 149"/>
                <a:gd name="T18" fmla="*/ 17 w 100"/>
                <a:gd name="T19" fmla="*/ 149 h 149"/>
                <a:gd name="T20" fmla="*/ 0 w 100"/>
                <a:gd name="T21" fmla="*/ 149 h 149"/>
                <a:gd name="T22" fmla="*/ 0 w 100"/>
                <a:gd name="T23" fmla="*/ 2 h 149"/>
                <a:gd name="T24" fmla="*/ 17 w 100"/>
                <a:gd name="T25" fmla="*/ 42 h 149"/>
                <a:gd name="T26" fmla="*/ 17 w 100"/>
                <a:gd name="T27" fmla="*/ 72 h 149"/>
                <a:gd name="T28" fmla="*/ 46 w 100"/>
                <a:gd name="T29" fmla="*/ 93 h 149"/>
                <a:gd name="T30" fmla="*/ 83 w 100"/>
                <a:gd name="T31" fmla="*/ 52 h 149"/>
                <a:gd name="T32" fmla="*/ 47 w 100"/>
                <a:gd name="T33" fmla="*/ 14 h 149"/>
                <a:gd name="T34" fmla="*/ 17 w 100"/>
                <a:gd name="T35"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9">
                  <a:moveTo>
                    <a:pt x="0" y="2"/>
                  </a:moveTo>
                  <a:cubicBezTo>
                    <a:pt x="17" y="2"/>
                    <a:pt x="17" y="2"/>
                    <a:pt x="17" y="2"/>
                  </a:cubicBezTo>
                  <a:cubicBezTo>
                    <a:pt x="17" y="15"/>
                    <a:pt x="17" y="15"/>
                    <a:pt x="17" y="15"/>
                  </a:cubicBezTo>
                  <a:cubicBezTo>
                    <a:pt x="19" y="15"/>
                    <a:pt x="19" y="15"/>
                    <a:pt x="19" y="15"/>
                  </a:cubicBezTo>
                  <a:cubicBezTo>
                    <a:pt x="24" y="6"/>
                    <a:pt x="36" y="0"/>
                    <a:pt x="50" y="0"/>
                  </a:cubicBezTo>
                  <a:cubicBezTo>
                    <a:pt x="80" y="0"/>
                    <a:pt x="100" y="21"/>
                    <a:pt x="100" y="52"/>
                  </a:cubicBezTo>
                  <a:cubicBezTo>
                    <a:pt x="100" y="85"/>
                    <a:pt x="77" y="107"/>
                    <a:pt x="49" y="107"/>
                  </a:cubicBezTo>
                  <a:cubicBezTo>
                    <a:pt x="38" y="107"/>
                    <a:pt x="24" y="101"/>
                    <a:pt x="19" y="90"/>
                  </a:cubicBezTo>
                  <a:cubicBezTo>
                    <a:pt x="17" y="90"/>
                    <a:pt x="17" y="90"/>
                    <a:pt x="17" y="90"/>
                  </a:cubicBezTo>
                  <a:cubicBezTo>
                    <a:pt x="17" y="149"/>
                    <a:pt x="17" y="149"/>
                    <a:pt x="17" y="149"/>
                  </a:cubicBezTo>
                  <a:cubicBezTo>
                    <a:pt x="0" y="149"/>
                    <a:pt x="0" y="149"/>
                    <a:pt x="0" y="149"/>
                  </a:cubicBezTo>
                  <a:lnTo>
                    <a:pt x="0" y="2"/>
                  </a:lnTo>
                  <a:close/>
                  <a:moveTo>
                    <a:pt x="17" y="42"/>
                  </a:moveTo>
                  <a:cubicBezTo>
                    <a:pt x="17" y="72"/>
                    <a:pt x="17" y="72"/>
                    <a:pt x="17" y="72"/>
                  </a:cubicBezTo>
                  <a:cubicBezTo>
                    <a:pt x="17" y="85"/>
                    <a:pt x="32" y="93"/>
                    <a:pt x="46" y="93"/>
                  </a:cubicBezTo>
                  <a:cubicBezTo>
                    <a:pt x="66" y="93"/>
                    <a:pt x="83" y="80"/>
                    <a:pt x="83" y="52"/>
                  </a:cubicBezTo>
                  <a:cubicBezTo>
                    <a:pt x="83" y="28"/>
                    <a:pt x="67" y="14"/>
                    <a:pt x="47" y="14"/>
                  </a:cubicBezTo>
                  <a:cubicBezTo>
                    <a:pt x="32" y="14"/>
                    <a:pt x="17" y="26"/>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3">
              <a:extLst>
                <a:ext uri="{FF2B5EF4-FFF2-40B4-BE49-F238E27FC236}">
                  <a16:creationId xmlns:a16="http://schemas.microsoft.com/office/drawing/2014/main" id="{27944B85-7FE8-457A-8B54-496911624187}"/>
                </a:ext>
              </a:extLst>
            </p:cNvPr>
            <p:cNvSpPr>
              <a:spLocks/>
            </p:cNvSpPr>
            <p:nvPr userDrawn="1"/>
          </p:nvSpPr>
          <p:spPr bwMode="auto">
            <a:xfrm>
              <a:off x="6357"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4">
              <a:extLst>
                <a:ext uri="{FF2B5EF4-FFF2-40B4-BE49-F238E27FC236}">
                  <a16:creationId xmlns:a16="http://schemas.microsoft.com/office/drawing/2014/main" id="{09C965B5-CC26-4587-9B1A-69B66C887916}"/>
                </a:ext>
              </a:extLst>
            </p:cNvPr>
            <p:cNvSpPr>
              <a:spLocks noEditPoints="1"/>
            </p:cNvSpPr>
            <p:nvPr userDrawn="1"/>
          </p:nvSpPr>
          <p:spPr bwMode="auto">
            <a:xfrm>
              <a:off x="6451"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5">
              <a:extLst>
                <a:ext uri="{FF2B5EF4-FFF2-40B4-BE49-F238E27FC236}">
                  <a16:creationId xmlns:a16="http://schemas.microsoft.com/office/drawing/2014/main" id="{2E8D608D-D63E-475B-B7D5-306E65E4AF49}"/>
                </a:ext>
              </a:extLst>
            </p:cNvPr>
            <p:cNvSpPr>
              <a:spLocks/>
            </p:cNvSpPr>
            <p:nvPr userDrawn="1"/>
          </p:nvSpPr>
          <p:spPr bwMode="auto">
            <a:xfrm>
              <a:off x="6501" y="2074"/>
              <a:ext cx="103" cy="139"/>
            </a:xfrm>
            <a:custGeom>
              <a:avLst/>
              <a:gdLst>
                <a:gd name="T0" fmla="*/ 0 w 80"/>
                <a:gd name="T1" fmla="*/ 79 h 107"/>
                <a:gd name="T2" fmla="*/ 6 w 80"/>
                <a:gd name="T3" fmla="*/ 79 h 107"/>
                <a:gd name="T4" fmla="*/ 39 w 80"/>
                <a:gd name="T5" fmla="*/ 94 h 107"/>
                <a:gd name="T6" fmla="*/ 64 w 80"/>
                <a:gd name="T7" fmla="*/ 78 h 107"/>
                <a:gd name="T8" fmla="*/ 1 w 80"/>
                <a:gd name="T9" fmla="*/ 29 h 107"/>
                <a:gd name="T10" fmla="*/ 42 w 80"/>
                <a:gd name="T11" fmla="*/ 0 h 107"/>
                <a:gd name="T12" fmla="*/ 74 w 80"/>
                <a:gd name="T13" fmla="*/ 8 h 107"/>
                <a:gd name="T14" fmla="*/ 74 w 80"/>
                <a:gd name="T15" fmla="*/ 24 h 107"/>
                <a:gd name="T16" fmla="*/ 70 w 80"/>
                <a:gd name="T17" fmla="*/ 24 h 107"/>
                <a:gd name="T18" fmla="*/ 42 w 80"/>
                <a:gd name="T19" fmla="*/ 12 h 107"/>
                <a:gd name="T20" fmla="*/ 17 w 80"/>
                <a:gd name="T21" fmla="*/ 26 h 107"/>
                <a:gd name="T22" fmla="*/ 80 w 80"/>
                <a:gd name="T23" fmla="*/ 77 h 107"/>
                <a:gd name="T24" fmla="*/ 39 w 80"/>
                <a:gd name="T25" fmla="*/ 107 h 107"/>
                <a:gd name="T26" fmla="*/ 0 w 80"/>
                <a:gd name="T27" fmla="*/ 95 h 107"/>
                <a:gd name="T28" fmla="*/ 0 w 80"/>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7">
                  <a:moveTo>
                    <a:pt x="0" y="79"/>
                  </a:moveTo>
                  <a:cubicBezTo>
                    <a:pt x="6" y="79"/>
                    <a:pt x="6" y="79"/>
                    <a:pt x="6" y="79"/>
                  </a:cubicBezTo>
                  <a:cubicBezTo>
                    <a:pt x="11" y="87"/>
                    <a:pt x="26" y="94"/>
                    <a:pt x="39" y="94"/>
                  </a:cubicBezTo>
                  <a:cubicBezTo>
                    <a:pt x="55" y="94"/>
                    <a:pt x="64" y="89"/>
                    <a:pt x="64" y="78"/>
                  </a:cubicBezTo>
                  <a:cubicBezTo>
                    <a:pt x="64" y="57"/>
                    <a:pt x="1" y="64"/>
                    <a:pt x="1" y="29"/>
                  </a:cubicBezTo>
                  <a:cubicBezTo>
                    <a:pt x="1" y="11"/>
                    <a:pt x="14" y="0"/>
                    <a:pt x="42" y="0"/>
                  </a:cubicBezTo>
                  <a:cubicBezTo>
                    <a:pt x="57" y="0"/>
                    <a:pt x="69" y="4"/>
                    <a:pt x="74" y="8"/>
                  </a:cubicBezTo>
                  <a:cubicBezTo>
                    <a:pt x="74" y="24"/>
                    <a:pt x="74" y="24"/>
                    <a:pt x="74" y="24"/>
                  </a:cubicBezTo>
                  <a:cubicBezTo>
                    <a:pt x="70" y="24"/>
                    <a:pt x="70" y="24"/>
                    <a:pt x="70" y="24"/>
                  </a:cubicBezTo>
                  <a:cubicBezTo>
                    <a:pt x="66" y="20"/>
                    <a:pt x="56" y="12"/>
                    <a:pt x="42" y="12"/>
                  </a:cubicBezTo>
                  <a:cubicBezTo>
                    <a:pt x="24" y="12"/>
                    <a:pt x="17" y="18"/>
                    <a:pt x="17" y="26"/>
                  </a:cubicBezTo>
                  <a:cubicBezTo>
                    <a:pt x="17" y="51"/>
                    <a:pt x="80" y="41"/>
                    <a:pt x="80" y="77"/>
                  </a:cubicBezTo>
                  <a:cubicBezTo>
                    <a:pt x="80" y="96"/>
                    <a:pt x="68" y="107"/>
                    <a:pt x="39" y="107"/>
                  </a:cubicBezTo>
                  <a:cubicBezTo>
                    <a:pt x="23" y="107"/>
                    <a:pt x="10"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6">
              <a:extLst>
                <a:ext uri="{FF2B5EF4-FFF2-40B4-BE49-F238E27FC236}">
                  <a16:creationId xmlns:a16="http://schemas.microsoft.com/office/drawing/2014/main" id="{70E695F8-1B91-4DBD-A579-BBB7E2422150}"/>
                </a:ext>
              </a:extLst>
            </p:cNvPr>
            <p:cNvSpPr>
              <a:spLocks noEditPoints="1"/>
            </p:cNvSpPr>
            <p:nvPr userDrawn="1"/>
          </p:nvSpPr>
          <p:spPr bwMode="auto">
            <a:xfrm>
              <a:off x="6621" y="2073"/>
              <a:ext cx="125" cy="140"/>
            </a:xfrm>
            <a:custGeom>
              <a:avLst/>
              <a:gdLst>
                <a:gd name="T0" fmla="*/ 16 w 97"/>
                <a:gd name="T1" fmla="*/ 55 h 108"/>
                <a:gd name="T2" fmla="*/ 16 w 97"/>
                <a:gd name="T3" fmla="*/ 56 h 108"/>
                <a:gd name="T4" fmla="*/ 19 w 97"/>
                <a:gd name="T5" fmla="*/ 72 h 108"/>
                <a:gd name="T6" fmla="*/ 55 w 97"/>
                <a:gd name="T7" fmla="*/ 94 h 108"/>
                <a:gd name="T8" fmla="*/ 88 w 97"/>
                <a:gd name="T9" fmla="*/ 83 h 108"/>
                <a:gd name="T10" fmla="*/ 92 w 97"/>
                <a:gd name="T11" fmla="*/ 83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4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3"/>
                    <a:pt x="17" y="68"/>
                    <a:pt x="19" y="72"/>
                  </a:cubicBezTo>
                  <a:cubicBezTo>
                    <a:pt x="25" y="86"/>
                    <a:pt x="36" y="94"/>
                    <a:pt x="55" y="94"/>
                  </a:cubicBezTo>
                  <a:cubicBezTo>
                    <a:pt x="65" y="94"/>
                    <a:pt x="78" y="90"/>
                    <a:pt x="88" y="83"/>
                  </a:cubicBezTo>
                  <a:cubicBezTo>
                    <a:pt x="92" y="83"/>
                    <a:pt x="92" y="83"/>
                    <a:pt x="92" y="83"/>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4"/>
                    <a:pt x="49" y="14"/>
                  </a:cubicBezTo>
                  <a:cubicBezTo>
                    <a:pt x="30" y="14"/>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7">
              <a:extLst>
                <a:ext uri="{FF2B5EF4-FFF2-40B4-BE49-F238E27FC236}">
                  <a16:creationId xmlns:a16="http://schemas.microsoft.com/office/drawing/2014/main" id="{1704BA07-41CB-4750-A25E-1C82AAE4B6BB}"/>
                </a:ext>
              </a:extLst>
            </p:cNvPr>
            <p:cNvSpPr>
              <a:spLocks/>
            </p:cNvSpPr>
            <p:nvPr userDrawn="1"/>
          </p:nvSpPr>
          <p:spPr bwMode="auto">
            <a:xfrm>
              <a:off x="6841"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8">
              <a:extLst>
                <a:ext uri="{FF2B5EF4-FFF2-40B4-BE49-F238E27FC236}">
                  <a16:creationId xmlns:a16="http://schemas.microsoft.com/office/drawing/2014/main" id="{B587EA15-F123-445E-B32A-DCD963BA9BAF}"/>
                </a:ext>
              </a:extLst>
            </p:cNvPr>
            <p:cNvSpPr>
              <a:spLocks/>
            </p:cNvSpPr>
            <p:nvPr userDrawn="1"/>
          </p:nvSpPr>
          <p:spPr bwMode="auto">
            <a:xfrm>
              <a:off x="6995" y="2074"/>
              <a:ext cx="101" cy="139"/>
            </a:xfrm>
            <a:custGeom>
              <a:avLst/>
              <a:gdLst>
                <a:gd name="T0" fmla="*/ 0 w 79"/>
                <a:gd name="T1" fmla="*/ 79 h 107"/>
                <a:gd name="T2" fmla="*/ 5 w 79"/>
                <a:gd name="T3" fmla="*/ 79 h 107"/>
                <a:gd name="T4" fmla="*/ 38 w 79"/>
                <a:gd name="T5" fmla="*/ 94 h 107"/>
                <a:gd name="T6" fmla="*/ 63 w 79"/>
                <a:gd name="T7" fmla="*/ 78 h 107"/>
                <a:gd name="T8" fmla="*/ 0 w 79"/>
                <a:gd name="T9" fmla="*/ 29 h 107"/>
                <a:gd name="T10" fmla="*/ 41 w 79"/>
                <a:gd name="T11" fmla="*/ 0 h 107"/>
                <a:gd name="T12" fmla="*/ 74 w 79"/>
                <a:gd name="T13" fmla="*/ 8 h 107"/>
                <a:gd name="T14" fmla="*/ 74 w 79"/>
                <a:gd name="T15" fmla="*/ 24 h 107"/>
                <a:gd name="T16" fmla="*/ 69 w 79"/>
                <a:gd name="T17" fmla="*/ 24 h 107"/>
                <a:gd name="T18" fmla="*/ 41 w 79"/>
                <a:gd name="T19" fmla="*/ 12 h 107"/>
                <a:gd name="T20" fmla="*/ 16 w 79"/>
                <a:gd name="T21" fmla="*/ 26 h 107"/>
                <a:gd name="T22" fmla="*/ 79 w 79"/>
                <a:gd name="T23" fmla="*/ 77 h 107"/>
                <a:gd name="T24" fmla="*/ 38 w 79"/>
                <a:gd name="T25" fmla="*/ 107 h 107"/>
                <a:gd name="T26" fmla="*/ 0 w 79"/>
                <a:gd name="T27" fmla="*/ 95 h 107"/>
                <a:gd name="T28" fmla="*/ 0 w 79"/>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7">
                  <a:moveTo>
                    <a:pt x="0" y="79"/>
                  </a:moveTo>
                  <a:cubicBezTo>
                    <a:pt x="5" y="79"/>
                    <a:pt x="5" y="79"/>
                    <a:pt x="5" y="79"/>
                  </a:cubicBezTo>
                  <a:cubicBezTo>
                    <a:pt x="11" y="87"/>
                    <a:pt x="25" y="94"/>
                    <a:pt x="38" y="94"/>
                  </a:cubicBezTo>
                  <a:cubicBezTo>
                    <a:pt x="55" y="94"/>
                    <a:pt x="63" y="89"/>
                    <a:pt x="63" y="78"/>
                  </a:cubicBezTo>
                  <a:cubicBezTo>
                    <a:pt x="63" y="57"/>
                    <a:pt x="0" y="64"/>
                    <a:pt x="0" y="29"/>
                  </a:cubicBezTo>
                  <a:cubicBezTo>
                    <a:pt x="0" y="11"/>
                    <a:pt x="13" y="0"/>
                    <a:pt x="41" y="0"/>
                  </a:cubicBezTo>
                  <a:cubicBezTo>
                    <a:pt x="57" y="0"/>
                    <a:pt x="68" y="4"/>
                    <a:pt x="74" y="8"/>
                  </a:cubicBezTo>
                  <a:cubicBezTo>
                    <a:pt x="74" y="24"/>
                    <a:pt x="74" y="24"/>
                    <a:pt x="74" y="24"/>
                  </a:cubicBezTo>
                  <a:cubicBezTo>
                    <a:pt x="69" y="24"/>
                    <a:pt x="69" y="24"/>
                    <a:pt x="69" y="24"/>
                  </a:cubicBezTo>
                  <a:cubicBezTo>
                    <a:pt x="65" y="20"/>
                    <a:pt x="56" y="12"/>
                    <a:pt x="41" y="12"/>
                  </a:cubicBezTo>
                  <a:cubicBezTo>
                    <a:pt x="24" y="12"/>
                    <a:pt x="16" y="18"/>
                    <a:pt x="16" y="26"/>
                  </a:cubicBezTo>
                  <a:cubicBezTo>
                    <a:pt x="16" y="51"/>
                    <a:pt x="79" y="41"/>
                    <a:pt x="79" y="77"/>
                  </a:cubicBezTo>
                  <a:cubicBezTo>
                    <a:pt x="79" y="96"/>
                    <a:pt x="67" y="107"/>
                    <a:pt x="38" y="107"/>
                  </a:cubicBezTo>
                  <a:cubicBezTo>
                    <a:pt x="23" y="107"/>
                    <a:pt x="9"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9">
              <a:extLst>
                <a:ext uri="{FF2B5EF4-FFF2-40B4-BE49-F238E27FC236}">
                  <a16:creationId xmlns:a16="http://schemas.microsoft.com/office/drawing/2014/main" id="{CC973914-517E-4416-9F65-2CD39E790770}"/>
                </a:ext>
              </a:extLst>
            </p:cNvPr>
            <p:cNvSpPr>
              <a:spLocks/>
            </p:cNvSpPr>
            <p:nvPr userDrawn="1"/>
          </p:nvSpPr>
          <p:spPr bwMode="auto">
            <a:xfrm>
              <a:off x="71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2"/>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0">
              <a:extLst>
                <a:ext uri="{FF2B5EF4-FFF2-40B4-BE49-F238E27FC236}">
                  <a16:creationId xmlns:a16="http://schemas.microsoft.com/office/drawing/2014/main" id="{8FC810D7-4674-4520-9F34-B1104BCE52DE}"/>
                </a:ext>
              </a:extLst>
            </p:cNvPr>
            <p:cNvSpPr>
              <a:spLocks noEditPoints="1"/>
            </p:cNvSpPr>
            <p:nvPr userDrawn="1"/>
          </p:nvSpPr>
          <p:spPr bwMode="auto">
            <a:xfrm>
              <a:off x="7203" y="2073"/>
              <a:ext cx="134" cy="140"/>
            </a:xfrm>
            <a:custGeom>
              <a:avLst/>
              <a:gdLst>
                <a:gd name="T0" fmla="*/ 51 w 104"/>
                <a:gd name="T1" fmla="*/ 0 h 108"/>
                <a:gd name="T2" fmla="*/ 104 w 104"/>
                <a:gd name="T3" fmla="*/ 53 h 108"/>
                <a:gd name="T4" fmla="*/ 51 w 104"/>
                <a:gd name="T5" fmla="*/ 108 h 108"/>
                <a:gd name="T6" fmla="*/ 0 w 104"/>
                <a:gd name="T7" fmla="*/ 54 h 108"/>
                <a:gd name="T8" fmla="*/ 51 w 104"/>
                <a:gd name="T9" fmla="*/ 0 h 108"/>
                <a:gd name="T10" fmla="*/ 51 w 104"/>
                <a:gd name="T11" fmla="*/ 94 h 108"/>
                <a:gd name="T12" fmla="*/ 87 w 104"/>
                <a:gd name="T13" fmla="*/ 54 h 108"/>
                <a:gd name="T14" fmla="*/ 51 w 104"/>
                <a:gd name="T15" fmla="*/ 13 h 108"/>
                <a:gd name="T16" fmla="*/ 16 w 104"/>
                <a:gd name="T17" fmla="*/ 54 h 108"/>
                <a:gd name="T18" fmla="*/ 51 w 104"/>
                <a:gd name="T19"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8">
                  <a:moveTo>
                    <a:pt x="51" y="0"/>
                  </a:moveTo>
                  <a:cubicBezTo>
                    <a:pt x="83" y="0"/>
                    <a:pt x="104" y="21"/>
                    <a:pt x="104" y="53"/>
                  </a:cubicBezTo>
                  <a:cubicBezTo>
                    <a:pt x="104" y="87"/>
                    <a:pt x="84" y="108"/>
                    <a:pt x="51" y="108"/>
                  </a:cubicBezTo>
                  <a:cubicBezTo>
                    <a:pt x="20" y="108"/>
                    <a:pt x="0" y="86"/>
                    <a:pt x="0" y="54"/>
                  </a:cubicBezTo>
                  <a:cubicBezTo>
                    <a:pt x="0" y="21"/>
                    <a:pt x="20" y="0"/>
                    <a:pt x="51" y="0"/>
                  </a:cubicBezTo>
                  <a:close/>
                  <a:moveTo>
                    <a:pt x="51" y="94"/>
                  </a:moveTo>
                  <a:cubicBezTo>
                    <a:pt x="71" y="94"/>
                    <a:pt x="87" y="79"/>
                    <a:pt x="87" y="54"/>
                  </a:cubicBezTo>
                  <a:cubicBezTo>
                    <a:pt x="87" y="28"/>
                    <a:pt x="72" y="13"/>
                    <a:pt x="51" y="13"/>
                  </a:cubicBezTo>
                  <a:cubicBezTo>
                    <a:pt x="33" y="13"/>
                    <a:pt x="16" y="28"/>
                    <a:pt x="16" y="54"/>
                  </a:cubicBezTo>
                  <a:cubicBezTo>
                    <a:pt x="16" y="79"/>
                    <a:pt x="33" y="94"/>
                    <a:pt x="51" y="94"/>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a:extLst>
                <a:ext uri="{FF2B5EF4-FFF2-40B4-BE49-F238E27FC236}">
                  <a16:creationId xmlns:a16="http://schemas.microsoft.com/office/drawing/2014/main" id="{2517EDC8-F9B0-40CE-A201-F28C81F17AED}"/>
                </a:ext>
              </a:extLst>
            </p:cNvPr>
            <p:cNvSpPr>
              <a:spLocks/>
            </p:cNvSpPr>
            <p:nvPr userDrawn="1"/>
          </p:nvSpPr>
          <p:spPr bwMode="auto">
            <a:xfrm>
              <a:off x="7364" y="2074"/>
              <a:ext cx="119"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3"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5"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2">
              <a:extLst>
                <a:ext uri="{FF2B5EF4-FFF2-40B4-BE49-F238E27FC236}">
                  <a16:creationId xmlns:a16="http://schemas.microsoft.com/office/drawing/2014/main" id="{6CD87634-598D-4EA7-8CC1-6677C2826B1F}"/>
                </a:ext>
              </a:extLst>
            </p:cNvPr>
            <p:cNvSpPr>
              <a:spLocks noEditPoints="1"/>
            </p:cNvSpPr>
            <p:nvPr userDrawn="1"/>
          </p:nvSpPr>
          <p:spPr bwMode="auto">
            <a:xfrm>
              <a:off x="7516"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3">
              <a:extLst>
                <a:ext uri="{FF2B5EF4-FFF2-40B4-BE49-F238E27FC236}">
                  <a16:creationId xmlns:a16="http://schemas.microsoft.com/office/drawing/2014/main" id="{9B33E8DA-C512-43F7-9F69-F8788925F236}"/>
                </a:ext>
              </a:extLst>
            </p:cNvPr>
            <p:cNvSpPr>
              <a:spLocks noEditPoints="1"/>
            </p:cNvSpPr>
            <p:nvPr userDrawn="1"/>
          </p:nvSpPr>
          <p:spPr bwMode="auto">
            <a:xfrm>
              <a:off x="7565" y="2073"/>
              <a:ext cx="114"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5 h 108"/>
                <a:gd name="T16" fmla="*/ 11 w 88"/>
                <a:gd name="T17" fmla="*/ 28 h 108"/>
                <a:gd name="T18" fmla="*/ 8 w 88"/>
                <a:gd name="T19" fmla="*/ 28 h 108"/>
                <a:gd name="T20" fmla="*/ 8 w 88"/>
                <a:gd name="T21" fmla="*/ 14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6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50" y="108"/>
                    <a:pt x="36" y="108"/>
                  </a:cubicBezTo>
                  <a:cubicBezTo>
                    <a:pt x="15" y="108"/>
                    <a:pt x="0" y="95"/>
                    <a:pt x="0" y="77"/>
                  </a:cubicBezTo>
                  <a:cubicBezTo>
                    <a:pt x="0" y="56"/>
                    <a:pt x="16" y="48"/>
                    <a:pt x="40" y="42"/>
                  </a:cubicBezTo>
                  <a:cubicBezTo>
                    <a:pt x="47" y="40"/>
                    <a:pt x="63" y="38"/>
                    <a:pt x="70" y="37"/>
                  </a:cubicBezTo>
                  <a:cubicBezTo>
                    <a:pt x="71" y="34"/>
                    <a:pt x="71" y="34"/>
                    <a:pt x="71" y="34"/>
                  </a:cubicBezTo>
                  <a:cubicBezTo>
                    <a:pt x="68" y="23"/>
                    <a:pt x="58" y="15"/>
                    <a:pt x="44" y="15"/>
                  </a:cubicBezTo>
                  <a:cubicBezTo>
                    <a:pt x="29" y="15"/>
                    <a:pt x="20" y="19"/>
                    <a:pt x="11" y="28"/>
                  </a:cubicBezTo>
                  <a:cubicBezTo>
                    <a:pt x="8" y="28"/>
                    <a:pt x="8" y="28"/>
                    <a:pt x="8" y="28"/>
                  </a:cubicBezTo>
                  <a:cubicBezTo>
                    <a:pt x="8" y="14"/>
                    <a:pt x="8" y="14"/>
                    <a:pt x="8" y="14"/>
                  </a:cubicBezTo>
                  <a:cubicBezTo>
                    <a:pt x="17"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4" y="53"/>
                    <a:pt x="51" y="55"/>
                    <a:pt x="46"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11273133"/>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_Blue">
    <p:bg>
      <p:bgPr>
        <a:solidFill>
          <a:srgbClr val="000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bg1"/>
                </a:solidFill>
              </a:defRPr>
            </a:lvl1pPr>
          </a:lstStyle>
          <a:p>
            <a:r>
              <a:rPr lang="en-US"/>
              <a:t>Click to edit Master title style</a:t>
            </a:r>
            <a:endParaRPr lang="en-GB" dirty="0"/>
          </a:p>
        </p:txBody>
      </p:sp>
      <p:sp>
        <p:nvSpPr>
          <p:cNvPr id="3" name="Freeform 5">
            <a:extLst>
              <a:ext uri="{FF2B5EF4-FFF2-40B4-BE49-F238E27FC236}">
                <a16:creationId xmlns:a16="http://schemas.microsoft.com/office/drawing/2014/main" id="{0E280CDB-5D20-4E03-AE6D-5BA66757F11A}"/>
              </a:ext>
            </a:extLst>
          </p:cNvPr>
          <p:cNvSpPr>
            <a:spLocks noEditPoints="1"/>
          </p:cNvSpPr>
          <p:nvPr userDrawn="1"/>
        </p:nvSpPr>
        <p:spPr bwMode="auto">
          <a:xfrm>
            <a:off x="10446544" y="229462"/>
            <a:ext cx="1427956" cy="441244"/>
          </a:xfrm>
          <a:custGeom>
            <a:avLst/>
            <a:gdLst>
              <a:gd name="T0" fmla="*/ 1618 w 1847"/>
              <a:gd name="T1" fmla="*/ 546 h 571"/>
              <a:gd name="T2" fmla="*/ 1612 w 1847"/>
              <a:gd name="T3" fmla="*/ 487 h 571"/>
              <a:gd name="T4" fmla="*/ 376 w 1847"/>
              <a:gd name="T5" fmla="*/ 304 h 571"/>
              <a:gd name="T6" fmla="*/ 540 w 1847"/>
              <a:gd name="T7" fmla="*/ 302 h 571"/>
              <a:gd name="T8" fmla="*/ 513 w 1847"/>
              <a:gd name="T9" fmla="*/ 266 h 571"/>
              <a:gd name="T10" fmla="*/ 456 w 1847"/>
              <a:gd name="T11" fmla="*/ 323 h 571"/>
              <a:gd name="T12" fmla="*/ 492 w 1847"/>
              <a:gd name="T13" fmla="*/ 349 h 571"/>
              <a:gd name="T14" fmla="*/ 1643 w 1847"/>
              <a:gd name="T15" fmla="*/ 517 h 571"/>
              <a:gd name="T16" fmla="*/ 1481 w 1847"/>
              <a:gd name="T17" fmla="*/ 507 h 571"/>
              <a:gd name="T18" fmla="*/ 1471 w 1847"/>
              <a:gd name="T19" fmla="*/ 546 h 571"/>
              <a:gd name="T20" fmla="*/ 34 w 1847"/>
              <a:gd name="T21" fmla="*/ 469 h 571"/>
              <a:gd name="T22" fmla="*/ 105 w 1847"/>
              <a:gd name="T23" fmla="*/ 275 h 571"/>
              <a:gd name="T24" fmla="*/ 82 w 1847"/>
              <a:gd name="T25" fmla="*/ 322 h 571"/>
              <a:gd name="T26" fmla="*/ 142 w 1847"/>
              <a:gd name="T27" fmla="*/ 184 h 571"/>
              <a:gd name="T28" fmla="*/ 69 w 1847"/>
              <a:gd name="T29" fmla="*/ 232 h 571"/>
              <a:gd name="T30" fmla="*/ 1710 w 1847"/>
              <a:gd name="T31" fmla="*/ 0 h 571"/>
              <a:gd name="T32" fmla="*/ 1712 w 1847"/>
              <a:gd name="T33" fmla="*/ 380 h 571"/>
              <a:gd name="T34" fmla="*/ 1836 w 1847"/>
              <a:gd name="T35" fmla="*/ 507 h 571"/>
              <a:gd name="T36" fmla="*/ 1846 w 1847"/>
              <a:gd name="T37" fmla="*/ 509 h 571"/>
              <a:gd name="T38" fmla="*/ 1837 w 1847"/>
              <a:gd name="T39" fmla="*/ 528 h 571"/>
              <a:gd name="T40" fmla="*/ 465 w 1847"/>
              <a:gd name="T41" fmla="*/ 217 h 571"/>
              <a:gd name="T42" fmla="*/ 429 w 1847"/>
              <a:gd name="T43" fmla="*/ 191 h 571"/>
              <a:gd name="T44" fmla="*/ 1716 w 1847"/>
              <a:gd name="T45" fmla="*/ 546 h 571"/>
              <a:gd name="T46" fmla="*/ 1270 w 1847"/>
              <a:gd name="T47" fmla="*/ 497 h 571"/>
              <a:gd name="T48" fmla="*/ 1291 w 1847"/>
              <a:gd name="T49" fmla="*/ 495 h 571"/>
              <a:gd name="T50" fmla="*/ 1302 w 1847"/>
              <a:gd name="T51" fmla="*/ 546 h 571"/>
              <a:gd name="T52" fmla="*/ 1536 w 1847"/>
              <a:gd name="T53" fmla="*/ 373 h 571"/>
              <a:gd name="T54" fmla="*/ 1371 w 1847"/>
              <a:gd name="T55" fmla="*/ 58 h 571"/>
              <a:gd name="T56" fmla="*/ 1189 w 1847"/>
              <a:gd name="T57" fmla="*/ 571 h 571"/>
              <a:gd name="T58" fmla="*/ 1198 w 1847"/>
              <a:gd name="T59" fmla="*/ 527 h 571"/>
              <a:gd name="T60" fmla="*/ 1302 w 1847"/>
              <a:gd name="T61" fmla="*/ 460 h 571"/>
              <a:gd name="T62" fmla="*/ 1431 w 1847"/>
              <a:gd name="T63" fmla="*/ 533 h 571"/>
              <a:gd name="T64" fmla="*/ 1390 w 1847"/>
              <a:gd name="T65" fmla="*/ 510 h 571"/>
              <a:gd name="T66" fmla="*/ 1326 w 1847"/>
              <a:gd name="T67" fmla="*/ 503 h 571"/>
              <a:gd name="T68" fmla="*/ 1335 w 1847"/>
              <a:gd name="T69" fmla="*/ 501 h 571"/>
              <a:gd name="T70" fmla="*/ 921 w 1847"/>
              <a:gd name="T71" fmla="*/ 499 h 571"/>
              <a:gd name="T72" fmla="*/ 1158 w 1847"/>
              <a:gd name="T73" fmla="*/ 487 h 571"/>
              <a:gd name="T74" fmla="*/ 1172 w 1847"/>
              <a:gd name="T75" fmla="*/ 486 h 571"/>
              <a:gd name="T76" fmla="*/ 257 w 1847"/>
              <a:gd name="T77" fmla="*/ 332 h 571"/>
              <a:gd name="T78" fmla="*/ 530 w 1847"/>
              <a:gd name="T79" fmla="*/ 564 h 571"/>
              <a:gd name="T80" fmla="*/ 577 w 1847"/>
              <a:gd name="T81" fmla="*/ 118 h 571"/>
              <a:gd name="T82" fmla="*/ 550 w 1847"/>
              <a:gd name="T83" fmla="*/ 154 h 571"/>
              <a:gd name="T84" fmla="*/ 516 w 1847"/>
              <a:gd name="T85" fmla="*/ 83 h 571"/>
              <a:gd name="T86" fmla="*/ 400 w 1847"/>
              <a:gd name="T87" fmla="*/ 196 h 571"/>
              <a:gd name="T88" fmla="*/ 344 w 1847"/>
              <a:gd name="T89" fmla="*/ 180 h 571"/>
              <a:gd name="T90" fmla="*/ 339 w 1847"/>
              <a:gd name="T91" fmla="*/ 424 h 571"/>
              <a:gd name="T92" fmla="*/ 371 w 1847"/>
              <a:gd name="T93" fmla="*/ 386 h 571"/>
              <a:gd name="T94" fmla="*/ 273 w 1847"/>
              <a:gd name="T95" fmla="*/ 215 h 571"/>
              <a:gd name="T96" fmla="*/ 385 w 1847"/>
              <a:gd name="T97" fmla="*/ 331 h 571"/>
              <a:gd name="T98" fmla="*/ 400 w 1847"/>
              <a:gd name="T99" fmla="*/ 452 h 571"/>
              <a:gd name="T100" fmla="*/ 613 w 1847"/>
              <a:gd name="T101" fmla="*/ 396 h 571"/>
              <a:gd name="T102" fmla="*/ 582 w 1847"/>
              <a:gd name="T103" fmla="*/ 358 h 571"/>
              <a:gd name="T104" fmla="*/ 647 w 1847"/>
              <a:gd name="T105" fmla="*/ 318 h 571"/>
              <a:gd name="T106" fmla="*/ 530 w 1847"/>
              <a:gd name="T107" fmla="*/ 212 h 571"/>
              <a:gd name="T108" fmla="*/ 953 w 1847"/>
              <a:gd name="T109" fmla="*/ 166 h 571"/>
              <a:gd name="T110" fmla="*/ 1011 w 1847"/>
              <a:gd name="T111" fmla="*/ 486 h 571"/>
              <a:gd name="T112" fmla="*/ 1008 w 1847"/>
              <a:gd name="T113" fmla="*/ 494 h 571"/>
              <a:gd name="T114" fmla="*/ 1081 w 1847"/>
              <a:gd name="T115" fmla="*/ 516 h 571"/>
              <a:gd name="T116" fmla="*/ 1090 w 1847"/>
              <a:gd name="T117" fmla="*/ 517 h 571"/>
              <a:gd name="T118" fmla="*/ 1582 w 1847"/>
              <a:gd name="T119" fmla="*/ 500 h 571"/>
              <a:gd name="T120" fmla="*/ 1542 w 1847"/>
              <a:gd name="T121" fmla="*/ 532 h 571"/>
              <a:gd name="T122" fmla="*/ 1042 w 1847"/>
              <a:gd name="T123" fmla="*/ 487 h 571"/>
              <a:gd name="T124" fmla="*/ 1060 w 1847"/>
              <a:gd name="T125" fmla="*/ 53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7" h="571">
                <a:moveTo>
                  <a:pt x="1612" y="467"/>
                </a:moveTo>
                <a:cubicBezTo>
                  <a:pt x="1603" y="467"/>
                  <a:pt x="1603" y="467"/>
                  <a:pt x="1603" y="467"/>
                </a:cubicBezTo>
                <a:cubicBezTo>
                  <a:pt x="1603" y="487"/>
                  <a:pt x="1603" y="487"/>
                  <a:pt x="1603" y="487"/>
                </a:cubicBezTo>
                <a:cubicBezTo>
                  <a:pt x="1594" y="487"/>
                  <a:pt x="1594" y="487"/>
                  <a:pt x="1594" y="487"/>
                </a:cubicBezTo>
                <a:cubicBezTo>
                  <a:pt x="1594" y="494"/>
                  <a:pt x="1594" y="494"/>
                  <a:pt x="1594" y="494"/>
                </a:cubicBezTo>
                <a:cubicBezTo>
                  <a:pt x="1603" y="494"/>
                  <a:pt x="1603" y="494"/>
                  <a:pt x="1603" y="494"/>
                </a:cubicBezTo>
                <a:cubicBezTo>
                  <a:pt x="1603" y="529"/>
                  <a:pt x="1603" y="529"/>
                  <a:pt x="1603" y="529"/>
                </a:cubicBezTo>
                <a:cubicBezTo>
                  <a:pt x="1603" y="542"/>
                  <a:pt x="1608" y="546"/>
                  <a:pt x="1618" y="546"/>
                </a:cubicBezTo>
                <a:cubicBezTo>
                  <a:pt x="1625" y="546"/>
                  <a:pt x="1625" y="546"/>
                  <a:pt x="1625" y="546"/>
                </a:cubicBezTo>
                <a:cubicBezTo>
                  <a:pt x="1625" y="539"/>
                  <a:pt x="1625" y="539"/>
                  <a:pt x="1625" y="539"/>
                </a:cubicBezTo>
                <a:cubicBezTo>
                  <a:pt x="1619" y="539"/>
                  <a:pt x="1619" y="539"/>
                  <a:pt x="1619" y="539"/>
                </a:cubicBezTo>
                <a:cubicBezTo>
                  <a:pt x="1615" y="539"/>
                  <a:pt x="1612" y="537"/>
                  <a:pt x="1612" y="530"/>
                </a:cubicBezTo>
                <a:cubicBezTo>
                  <a:pt x="1612" y="494"/>
                  <a:pt x="1612" y="494"/>
                  <a:pt x="1612" y="494"/>
                </a:cubicBezTo>
                <a:cubicBezTo>
                  <a:pt x="1626" y="494"/>
                  <a:pt x="1626" y="494"/>
                  <a:pt x="1626" y="494"/>
                </a:cubicBezTo>
                <a:cubicBezTo>
                  <a:pt x="1626" y="487"/>
                  <a:pt x="1626" y="487"/>
                  <a:pt x="1626" y="487"/>
                </a:cubicBezTo>
                <a:cubicBezTo>
                  <a:pt x="1612" y="487"/>
                  <a:pt x="1612" y="487"/>
                  <a:pt x="1612" y="487"/>
                </a:cubicBezTo>
                <a:lnTo>
                  <a:pt x="1612" y="467"/>
                </a:lnTo>
                <a:close/>
                <a:moveTo>
                  <a:pt x="381" y="239"/>
                </a:moveTo>
                <a:cubicBezTo>
                  <a:pt x="379" y="237"/>
                  <a:pt x="374" y="237"/>
                  <a:pt x="372" y="239"/>
                </a:cubicBezTo>
                <a:cubicBezTo>
                  <a:pt x="345" y="266"/>
                  <a:pt x="345" y="266"/>
                  <a:pt x="345" y="266"/>
                </a:cubicBezTo>
                <a:cubicBezTo>
                  <a:pt x="344" y="267"/>
                  <a:pt x="343" y="269"/>
                  <a:pt x="343" y="270"/>
                </a:cubicBezTo>
                <a:cubicBezTo>
                  <a:pt x="343" y="272"/>
                  <a:pt x="344" y="274"/>
                  <a:pt x="345" y="275"/>
                </a:cubicBezTo>
                <a:cubicBezTo>
                  <a:pt x="372" y="302"/>
                  <a:pt x="372" y="302"/>
                  <a:pt x="372" y="302"/>
                </a:cubicBezTo>
                <a:cubicBezTo>
                  <a:pt x="373" y="303"/>
                  <a:pt x="375" y="304"/>
                  <a:pt x="376" y="304"/>
                </a:cubicBezTo>
                <a:cubicBezTo>
                  <a:pt x="378" y="304"/>
                  <a:pt x="380" y="303"/>
                  <a:pt x="381" y="302"/>
                </a:cubicBezTo>
                <a:cubicBezTo>
                  <a:pt x="408" y="275"/>
                  <a:pt x="408" y="275"/>
                  <a:pt x="408" y="275"/>
                </a:cubicBezTo>
                <a:cubicBezTo>
                  <a:pt x="409" y="274"/>
                  <a:pt x="410" y="272"/>
                  <a:pt x="410" y="270"/>
                </a:cubicBezTo>
                <a:cubicBezTo>
                  <a:pt x="410" y="269"/>
                  <a:pt x="409" y="267"/>
                  <a:pt x="408" y="266"/>
                </a:cubicBezTo>
                <a:lnTo>
                  <a:pt x="381" y="239"/>
                </a:lnTo>
                <a:close/>
                <a:moveTo>
                  <a:pt x="511" y="270"/>
                </a:moveTo>
                <a:cubicBezTo>
                  <a:pt x="511" y="272"/>
                  <a:pt x="512" y="274"/>
                  <a:pt x="513" y="275"/>
                </a:cubicBezTo>
                <a:cubicBezTo>
                  <a:pt x="540" y="302"/>
                  <a:pt x="540" y="302"/>
                  <a:pt x="540" y="302"/>
                </a:cubicBezTo>
                <a:cubicBezTo>
                  <a:pt x="541" y="303"/>
                  <a:pt x="543" y="304"/>
                  <a:pt x="545" y="304"/>
                </a:cubicBezTo>
                <a:cubicBezTo>
                  <a:pt x="546" y="304"/>
                  <a:pt x="548" y="303"/>
                  <a:pt x="549" y="302"/>
                </a:cubicBezTo>
                <a:cubicBezTo>
                  <a:pt x="576" y="275"/>
                  <a:pt x="576" y="275"/>
                  <a:pt x="576" y="275"/>
                </a:cubicBezTo>
                <a:cubicBezTo>
                  <a:pt x="579" y="273"/>
                  <a:pt x="579" y="268"/>
                  <a:pt x="576" y="266"/>
                </a:cubicBezTo>
                <a:cubicBezTo>
                  <a:pt x="549" y="239"/>
                  <a:pt x="549" y="239"/>
                  <a:pt x="549" y="239"/>
                </a:cubicBezTo>
                <a:cubicBezTo>
                  <a:pt x="548" y="238"/>
                  <a:pt x="546" y="237"/>
                  <a:pt x="545" y="237"/>
                </a:cubicBezTo>
                <a:cubicBezTo>
                  <a:pt x="543" y="237"/>
                  <a:pt x="541" y="238"/>
                  <a:pt x="540" y="239"/>
                </a:cubicBezTo>
                <a:cubicBezTo>
                  <a:pt x="513" y="266"/>
                  <a:pt x="513" y="266"/>
                  <a:pt x="513" y="266"/>
                </a:cubicBezTo>
                <a:cubicBezTo>
                  <a:pt x="512" y="267"/>
                  <a:pt x="511" y="269"/>
                  <a:pt x="511" y="270"/>
                </a:cubicBezTo>
                <a:close/>
                <a:moveTo>
                  <a:pt x="1775" y="546"/>
                </a:moveTo>
                <a:cubicBezTo>
                  <a:pt x="1784" y="546"/>
                  <a:pt x="1784" y="546"/>
                  <a:pt x="1784" y="546"/>
                </a:cubicBezTo>
                <a:cubicBezTo>
                  <a:pt x="1784" y="487"/>
                  <a:pt x="1784" y="487"/>
                  <a:pt x="1784" y="487"/>
                </a:cubicBezTo>
                <a:cubicBezTo>
                  <a:pt x="1775" y="487"/>
                  <a:pt x="1775" y="487"/>
                  <a:pt x="1775" y="487"/>
                </a:cubicBezTo>
                <a:lnTo>
                  <a:pt x="1775" y="546"/>
                </a:lnTo>
                <a:close/>
                <a:moveTo>
                  <a:pt x="465" y="323"/>
                </a:moveTo>
                <a:cubicBezTo>
                  <a:pt x="463" y="320"/>
                  <a:pt x="458" y="320"/>
                  <a:pt x="456" y="323"/>
                </a:cubicBezTo>
                <a:cubicBezTo>
                  <a:pt x="429" y="349"/>
                  <a:pt x="429" y="349"/>
                  <a:pt x="429" y="349"/>
                </a:cubicBezTo>
                <a:cubicBezTo>
                  <a:pt x="428" y="351"/>
                  <a:pt x="427" y="352"/>
                  <a:pt x="427" y="354"/>
                </a:cubicBezTo>
                <a:cubicBezTo>
                  <a:pt x="427" y="356"/>
                  <a:pt x="428" y="358"/>
                  <a:pt x="429" y="359"/>
                </a:cubicBezTo>
                <a:cubicBezTo>
                  <a:pt x="456" y="385"/>
                  <a:pt x="456" y="385"/>
                  <a:pt x="456" y="385"/>
                </a:cubicBezTo>
                <a:cubicBezTo>
                  <a:pt x="457" y="387"/>
                  <a:pt x="459" y="387"/>
                  <a:pt x="460" y="387"/>
                </a:cubicBezTo>
                <a:cubicBezTo>
                  <a:pt x="462" y="387"/>
                  <a:pt x="464" y="387"/>
                  <a:pt x="465" y="385"/>
                </a:cubicBezTo>
                <a:cubicBezTo>
                  <a:pt x="492" y="359"/>
                  <a:pt x="492" y="359"/>
                  <a:pt x="492" y="359"/>
                </a:cubicBezTo>
                <a:cubicBezTo>
                  <a:pt x="494" y="356"/>
                  <a:pt x="494" y="352"/>
                  <a:pt x="492" y="349"/>
                </a:cubicBezTo>
                <a:lnTo>
                  <a:pt x="465" y="323"/>
                </a:lnTo>
                <a:close/>
                <a:moveTo>
                  <a:pt x="1663" y="486"/>
                </a:moveTo>
                <a:cubicBezTo>
                  <a:pt x="1645" y="486"/>
                  <a:pt x="1633" y="498"/>
                  <a:pt x="1633" y="517"/>
                </a:cubicBezTo>
                <a:cubicBezTo>
                  <a:pt x="1633" y="535"/>
                  <a:pt x="1645" y="548"/>
                  <a:pt x="1663" y="548"/>
                </a:cubicBezTo>
                <a:cubicBezTo>
                  <a:pt x="1681" y="548"/>
                  <a:pt x="1693" y="535"/>
                  <a:pt x="1693" y="516"/>
                </a:cubicBezTo>
                <a:cubicBezTo>
                  <a:pt x="1693" y="498"/>
                  <a:pt x="1681" y="486"/>
                  <a:pt x="1663" y="486"/>
                </a:cubicBezTo>
                <a:close/>
                <a:moveTo>
                  <a:pt x="1663" y="540"/>
                </a:moveTo>
                <a:cubicBezTo>
                  <a:pt x="1652" y="540"/>
                  <a:pt x="1643" y="531"/>
                  <a:pt x="1643" y="517"/>
                </a:cubicBezTo>
                <a:cubicBezTo>
                  <a:pt x="1643" y="501"/>
                  <a:pt x="1652" y="493"/>
                  <a:pt x="1663" y="493"/>
                </a:cubicBezTo>
                <a:cubicBezTo>
                  <a:pt x="1675" y="493"/>
                  <a:pt x="1683" y="501"/>
                  <a:pt x="1683" y="517"/>
                </a:cubicBezTo>
                <a:cubicBezTo>
                  <a:pt x="1683" y="531"/>
                  <a:pt x="1675" y="540"/>
                  <a:pt x="1663" y="540"/>
                </a:cubicBezTo>
                <a:close/>
                <a:moveTo>
                  <a:pt x="1471" y="546"/>
                </a:moveTo>
                <a:cubicBezTo>
                  <a:pt x="1529" y="546"/>
                  <a:pt x="1529" y="546"/>
                  <a:pt x="1529" y="546"/>
                </a:cubicBezTo>
                <a:cubicBezTo>
                  <a:pt x="1529" y="537"/>
                  <a:pt x="1529" y="537"/>
                  <a:pt x="1529" y="537"/>
                </a:cubicBezTo>
                <a:cubicBezTo>
                  <a:pt x="1481" y="537"/>
                  <a:pt x="1481" y="537"/>
                  <a:pt x="1481" y="537"/>
                </a:cubicBezTo>
                <a:cubicBezTo>
                  <a:pt x="1481" y="507"/>
                  <a:pt x="1481" y="507"/>
                  <a:pt x="1481" y="507"/>
                </a:cubicBezTo>
                <a:cubicBezTo>
                  <a:pt x="1525" y="507"/>
                  <a:pt x="1525" y="507"/>
                  <a:pt x="1525" y="507"/>
                </a:cubicBezTo>
                <a:cubicBezTo>
                  <a:pt x="1525" y="499"/>
                  <a:pt x="1525" y="499"/>
                  <a:pt x="1525" y="499"/>
                </a:cubicBezTo>
                <a:cubicBezTo>
                  <a:pt x="1481" y="499"/>
                  <a:pt x="1481" y="499"/>
                  <a:pt x="1481" y="499"/>
                </a:cubicBezTo>
                <a:cubicBezTo>
                  <a:pt x="1481" y="471"/>
                  <a:pt x="1481" y="471"/>
                  <a:pt x="1481" y="471"/>
                </a:cubicBezTo>
                <a:cubicBezTo>
                  <a:pt x="1529" y="471"/>
                  <a:pt x="1529" y="471"/>
                  <a:pt x="1529" y="471"/>
                </a:cubicBezTo>
                <a:cubicBezTo>
                  <a:pt x="1529" y="462"/>
                  <a:pt x="1529" y="462"/>
                  <a:pt x="1529" y="462"/>
                </a:cubicBezTo>
                <a:cubicBezTo>
                  <a:pt x="1471" y="462"/>
                  <a:pt x="1471" y="462"/>
                  <a:pt x="1471" y="462"/>
                </a:cubicBezTo>
                <a:lnTo>
                  <a:pt x="1471" y="546"/>
                </a:lnTo>
                <a:close/>
                <a:moveTo>
                  <a:pt x="105" y="275"/>
                </a:moveTo>
                <a:cubicBezTo>
                  <a:pt x="95" y="265"/>
                  <a:pt x="79" y="265"/>
                  <a:pt x="69" y="275"/>
                </a:cubicBezTo>
                <a:cubicBezTo>
                  <a:pt x="8" y="337"/>
                  <a:pt x="8" y="337"/>
                  <a:pt x="8" y="337"/>
                </a:cubicBezTo>
                <a:cubicBezTo>
                  <a:pt x="3" y="342"/>
                  <a:pt x="0" y="348"/>
                  <a:pt x="0" y="355"/>
                </a:cubicBezTo>
                <a:cubicBezTo>
                  <a:pt x="0" y="361"/>
                  <a:pt x="3" y="368"/>
                  <a:pt x="8" y="372"/>
                </a:cubicBezTo>
                <a:cubicBezTo>
                  <a:pt x="52" y="416"/>
                  <a:pt x="52" y="416"/>
                  <a:pt x="52" y="416"/>
                </a:cubicBezTo>
                <a:cubicBezTo>
                  <a:pt x="34" y="433"/>
                  <a:pt x="34" y="433"/>
                  <a:pt x="34" y="433"/>
                </a:cubicBezTo>
                <a:cubicBezTo>
                  <a:pt x="25" y="443"/>
                  <a:pt x="25" y="459"/>
                  <a:pt x="34" y="469"/>
                </a:cubicBezTo>
                <a:cubicBezTo>
                  <a:pt x="39" y="474"/>
                  <a:pt x="46" y="476"/>
                  <a:pt x="52" y="476"/>
                </a:cubicBezTo>
                <a:cubicBezTo>
                  <a:pt x="59" y="476"/>
                  <a:pt x="65" y="474"/>
                  <a:pt x="70" y="469"/>
                </a:cubicBezTo>
                <a:cubicBezTo>
                  <a:pt x="105" y="434"/>
                  <a:pt x="105" y="434"/>
                  <a:pt x="105" y="434"/>
                </a:cubicBezTo>
                <a:cubicBezTo>
                  <a:pt x="105" y="434"/>
                  <a:pt x="105" y="434"/>
                  <a:pt x="105" y="434"/>
                </a:cubicBezTo>
                <a:cubicBezTo>
                  <a:pt x="166" y="372"/>
                  <a:pt x="166" y="372"/>
                  <a:pt x="166" y="372"/>
                </a:cubicBezTo>
                <a:cubicBezTo>
                  <a:pt x="171" y="368"/>
                  <a:pt x="174" y="361"/>
                  <a:pt x="174" y="355"/>
                </a:cubicBezTo>
                <a:cubicBezTo>
                  <a:pt x="174" y="348"/>
                  <a:pt x="171" y="342"/>
                  <a:pt x="166" y="337"/>
                </a:cubicBezTo>
                <a:lnTo>
                  <a:pt x="105" y="275"/>
                </a:lnTo>
                <a:close/>
                <a:moveTo>
                  <a:pt x="118" y="359"/>
                </a:moveTo>
                <a:cubicBezTo>
                  <a:pt x="92" y="385"/>
                  <a:pt x="92" y="385"/>
                  <a:pt x="92" y="385"/>
                </a:cubicBezTo>
                <a:cubicBezTo>
                  <a:pt x="91" y="386"/>
                  <a:pt x="89" y="387"/>
                  <a:pt x="87" y="387"/>
                </a:cubicBezTo>
                <a:cubicBezTo>
                  <a:pt x="85" y="387"/>
                  <a:pt x="84" y="386"/>
                  <a:pt x="82" y="385"/>
                </a:cubicBezTo>
                <a:cubicBezTo>
                  <a:pt x="56" y="359"/>
                  <a:pt x="56" y="359"/>
                  <a:pt x="56" y="359"/>
                </a:cubicBezTo>
                <a:cubicBezTo>
                  <a:pt x="55" y="357"/>
                  <a:pt x="54" y="356"/>
                  <a:pt x="54" y="354"/>
                </a:cubicBezTo>
                <a:cubicBezTo>
                  <a:pt x="54" y="352"/>
                  <a:pt x="55" y="350"/>
                  <a:pt x="56" y="349"/>
                </a:cubicBezTo>
                <a:cubicBezTo>
                  <a:pt x="82" y="322"/>
                  <a:pt x="82" y="322"/>
                  <a:pt x="82" y="322"/>
                </a:cubicBezTo>
                <a:cubicBezTo>
                  <a:pt x="85" y="320"/>
                  <a:pt x="89" y="320"/>
                  <a:pt x="92" y="322"/>
                </a:cubicBezTo>
                <a:cubicBezTo>
                  <a:pt x="118" y="349"/>
                  <a:pt x="118" y="349"/>
                  <a:pt x="118" y="349"/>
                </a:cubicBezTo>
                <a:cubicBezTo>
                  <a:pt x="121" y="352"/>
                  <a:pt x="121" y="356"/>
                  <a:pt x="118" y="359"/>
                </a:cubicBezTo>
                <a:close/>
                <a:moveTo>
                  <a:pt x="69" y="232"/>
                </a:moveTo>
                <a:cubicBezTo>
                  <a:pt x="74" y="237"/>
                  <a:pt x="81" y="239"/>
                  <a:pt x="87" y="239"/>
                </a:cubicBezTo>
                <a:cubicBezTo>
                  <a:pt x="94" y="239"/>
                  <a:pt x="100" y="237"/>
                  <a:pt x="105" y="232"/>
                </a:cubicBezTo>
                <a:cubicBezTo>
                  <a:pt x="134" y="202"/>
                  <a:pt x="134" y="202"/>
                  <a:pt x="134" y="202"/>
                </a:cubicBezTo>
                <a:cubicBezTo>
                  <a:pt x="139" y="198"/>
                  <a:pt x="142" y="191"/>
                  <a:pt x="142" y="184"/>
                </a:cubicBezTo>
                <a:cubicBezTo>
                  <a:pt x="142" y="178"/>
                  <a:pt x="139" y="171"/>
                  <a:pt x="134" y="167"/>
                </a:cubicBezTo>
                <a:cubicBezTo>
                  <a:pt x="105" y="137"/>
                  <a:pt x="105" y="137"/>
                  <a:pt x="105" y="137"/>
                </a:cubicBezTo>
                <a:cubicBezTo>
                  <a:pt x="100" y="133"/>
                  <a:pt x="94" y="130"/>
                  <a:pt x="87" y="130"/>
                </a:cubicBezTo>
                <a:cubicBezTo>
                  <a:pt x="80" y="130"/>
                  <a:pt x="74" y="133"/>
                  <a:pt x="69" y="137"/>
                </a:cubicBezTo>
                <a:cubicBezTo>
                  <a:pt x="40" y="167"/>
                  <a:pt x="40" y="167"/>
                  <a:pt x="40" y="167"/>
                </a:cubicBezTo>
                <a:cubicBezTo>
                  <a:pt x="35" y="171"/>
                  <a:pt x="33" y="178"/>
                  <a:pt x="33" y="184"/>
                </a:cubicBezTo>
                <a:cubicBezTo>
                  <a:pt x="33" y="191"/>
                  <a:pt x="35" y="198"/>
                  <a:pt x="40" y="202"/>
                </a:cubicBezTo>
                <a:lnTo>
                  <a:pt x="69" y="232"/>
                </a:lnTo>
                <a:close/>
                <a:moveTo>
                  <a:pt x="1847" y="281"/>
                </a:moveTo>
                <a:cubicBezTo>
                  <a:pt x="1847" y="200"/>
                  <a:pt x="1771" y="186"/>
                  <a:pt x="1709" y="170"/>
                </a:cubicBezTo>
                <a:cubicBezTo>
                  <a:pt x="1659" y="158"/>
                  <a:pt x="1610" y="147"/>
                  <a:pt x="1610" y="103"/>
                </a:cubicBezTo>
                <a:cubicBezTo>
                  <a:pt x="1610" y="69"/>
                  <a:pt x="1644" y="39"/>
                  <a:pt x="1700" y="39"/>
                </a:cubicBezTo>
                <a:cubicBezTo>
                  <a:pt x="1754" y="39"/>
                  <a:pt x="1796" y="57"/>
                  <a:pt x="1822" y="81"/>
                </a:cubicBezTo>
                <a:cubicBezTo>
                  <a:pt x="1833" y="81"/>
                  <a:pt x="1833" y="81"/>
                  <a:pt x="1833" y="81"/>
                </a:cubicBezTo>
                <a:cubicBezTo>
                  <a:pt x="1833" y="41"/>
                  <a:pt x="1833" y="41"/>
                  <a:pt x="1833" y="41"/>
                </a:cubicBezTo>
                <a:cubicBezTo>
                  <a:pt x="1812" y="21"/>
                  <a:pt x="1764" y="0"/>
                  <a:pt x="1710" y="0"/>
                </a:cubicBezTo>
                <a:cubicBezTo>
                  <a:pt x="1619" y="0"/>
                  <a:pt x="1565" y="46"/>
                  <a:pt x="1565" y="104"/>
                </a:cubicBezTo>
                <a:cubicBezTo>
                  <a:pt x="1565" y="183"/>
                  <a:pt x="1641" y="196"/>
                  <a:pt x="1703" y="211"/>
                </a:cubicBezTo>
                <a:cubicBezTo>
                  <a:pt x="1754" y="223"/>
                  <a:pt x="1803" y="236"/>
                  <a:pt x="1803" y="280"/>
                </a:cubicBezTo>
                <a:cubicBezTo>
                  <a:pt x="1803" y="307"/>
                  <a:pt x="1772" y="341"/>
                  <a:pt x="1712" y="341"/>
                </a:cubicBezTo>
                <a:cubicBezTo>
                  <a:pt x="1665" y="341"/>
                  <a:pt x="1606" y="315"/>
                  <a:pt x="1572" y="279"/>
                </a:cubicBezTo>
                <a:cubicBezTo>
                  <a:pt x="1561" y="279"/>
                  <a:pt x="1561" y="279"/>
                  <a:pt x="1561" y="279"/>
                </a:cubicBezTo>
                <a:cubicBezTo>
                  <a:pt x="1561" y="331"/>
                  <a:pt x="1561" y="331"/>
                  <a:pt x="1561" y="331"/>
                </a:cubicBezTo>
                <a:cubicBezTo>
                  <a:pt x="1606" y="365"/>
                  <a:pt x="1652" y="380"/>
                  <a:pt x="1712" y="380"/>
                </a:cubicBezTo>
                <a:cubicBezTo>
                  <a:pt x="1797" y="380"/>
                  <a:pt x="1847" y="334"/>
                  <a:pt x="1847" y="281"/>
                </a:cubicBezTo>
                <a:close/>
                <a:moveTo>
                  <a:pt x="1821" y="486"/>
                </a:moveTo>
                <a:cubicBezTo>
                  <a:pt x="1812" y="486"/>
                  <a:pt x="1805" y="489"/>
                  <a:pt x="1800" y="493"/>
                </a:cubicBezTo>
                <a:cubicBezTo>
                  <a:pt x="1800" y="502"/>
                  <a:pt x="1800" y="502"/>
                  <a:pt x="1800" y="502"/>
                </a:cubicBezTo>
                <a:cubicBezTo>
                  <a:pt x="1802" y="502"/>
                  <a:pt x="1802" y="502"/>
                  <a:pt x="1802" y="502"/>
                </a:cubicBezTo>
                <a:cubicBezTo>
                  <a:pt x="1807" y="497"/>
                  <a:pt x="1812" y="494"/>
                  <a:pt x="1821" y="494"/>
                </a:cubicBezTo>
                <a:cubicBezTo>
                  <a:pt x="1829" y="494"/>
                  <a:pt x="1835" y="499"/>
                  <a:pt x="1837" y="505"/>
                </a:cubicBezTo>
                <a:cubicBezTo>
                  <a:pt x="1836" y="507"/>
                  <a:pt x="1836" y="507"/>
                  <a:pt x="1836" y="507"/>
                </a:cubicBezTo>
                <a:cubicBezTo>
                  <a:pt x="1832" y="507"/>
                  <a:pt x="1823" y="509"/>
                  <a:pt x="1819" y="510"/>
                </a:cubicBezTo>
                <a:cubicBezTo>
                  <a:pt x="1805" y="513"/>
                  <a:pt x="1796" y="518"/>
                  <a:pt x="1796" y="530"/>
                </a:cubicBezTo>
                <a:cubicBezTo>
                  <a:pt x="1796" y="540"/>
                  <a:pt x="1804" y="548"/>
                  <a:pt x="1816" y="548"/>
                </a:cubicBezTo>
                <a:cubicBezTo>
                  <a:pt x="1824" y="548"/>
                  <a:pt x="1831" y="545"/>
                  <a:pt x="1836" y="539"/>
                </a:cubicBezTo>
                <a:cubicBezTo>
                  <a:pt x="1837" y="539"/>
                  <a:pt x="1837" y="539"/>
                  <a:pt x="1837" y="539"/>
                </a:cubicBezTo>
                <a:cubicBezTo>
                  <a:pt x="1837" y="546"/>
                  <a:pt x="1837" y="546"/>
                  <a:pt x="1837" y="546"/>
                </a:cubicBezTo>
                <a:cubicBezTo>
                  <a:pt x="1846" y="546"/>
                  <a:pt x="1846" y="546"/>
                  <a:pt x="1846" y="546"/>
                </a:cubicBezTo>
                <a:cubicBezTo>
                  <a:pt x="1846" y="533"/>
                  <a:pt x="1846" y="522"/>
                  <a:pt x="1846" y="509"/>
                </a:cubicBezTo>
                <a:cubicBezTo>
                  <a:pt x="1846" y="495"/>
                  <a:pt x="1837" y="486"/>
                  <a:pt x="1821" y="486"/>
                </a:cubicBezTo>
                <a:close/>
                <a:moveTo>
                  <a:pt x="1837" y="528"/>
                </a:moveTo>
                <a:cubicBezTo>
                  <a:pt x="1837" y="527"/>
                  <a:pt x="1837" y="527"/>
                  <a:pt x="1837" y="527"/>
                </a:cubicBezTo>
                <a:cubicBezTo>
                  <a:pt x="1837" y="536"/>
                  <a:pt x="1826" y="539"/>
                  <a:pt x="1820" y="539"/>
                </a:cubicBezTo>
                <a:cubicBezTo>
                  <a:pt x="1811" y="539"/>
                  <a:pt x="1805" y="536"/>
                  <a:pt x="1805" y="530"/>
                </a:cubicBezTo>
                <a:cubicBezTo>
                  <a:pt x="1805" y="523"/>
                  <a:pt x="1810" y="520"/>
                  <a:pt x="1822" y="518"/>
                </a:cubicBezTo>
                <a:cubicBezTo>
                  <a:pt x="1825" y="517"/>
                  <a:pt x="1832" y="516"/>
                  <a:pt x="1837" y="515"/>
                </a:cubicBezTo>
                <a:lnTo>
                  <a:pt x="1837" y="528"/>
                </a:lnTo>
                <a:close/>
                <a:moveTo>
                  <a:pt x="1775" y="472"/>
                </a:moveTo>
                <a:cubicBezTo>
                  <a:pt x="1784" y="472"/>
                  <a:pt x="1784" y="472"/>
                  <a:pt x="1784" y="472"/>
                </a:cubicBezTo>
                <a:cubicBezTo>
                  <a:pt x="1784" y="460"/>
                  <a:pt x="1784" y="460"/>
                  <a:pt x="1784" y="460"/>
                </a:cubicBezTo>
                <a:cubicBezTo>
                  <a:pt x="1775" y="460"/>
                  <a:pt x="1775" y="460"/>
                  <a:pt x="1775" y="460"/>
                </a:cubicBezTo>
                <a:lnTo>
                  <a:pt x="1775" y="472"/>
                </a:lnTo>
                <a:close/>
                <a:moveTo>
                  <a:pt x="456" y="217"/>
                </a:moveTo>
                <a:cubicBezTo>
                  <a:pt x="457" y="218"/>
                  <a:pt x="459" y="219"/>
                  <a:pt x="460" y="219"/>
                </a:cubicBezTo>
                <a:cubicBezTo>
                  <a:pt x="462" y="219"/>
                  <a:pt x="464" y="218"/>
                  <a:pt x="465" y="217"/>
                </a:cubicBezTo>
                <a:cubicBezTo>
                  <a:pt x="492" y="191"/>
                  <a:pt x="492" y="191"/>
                  <a:pt x="492" y="191"/>
                </a:cubicBezTo>
                <a:cubicBezTo>
                  <a:pt x="494" y="188"/>
                  <a:pt x="494" y="184"/>
                  <a:pt x="492" y="181"/>
                </a:cubicBezTo>
                <a:cubicBezTo>
                  <a:pt x="465" y="155"/>
                  <a:pt x="465" y="155"/>
                  <a:pt x="465" y="155"/>
                </a:cubicBezTo>
                <a:cubicBezTo>
                  <a:pt x="464" y="153"/>
                  <a:pt x="462" y="153"/>
                  <a:pt x="460" y="153"/>
                </a:cubicBezTo>
                <a:cubicBezTo>
                  <a:pt x="459" y="153"/>
                  <a:pt x="457" y="153"/>
                  <a:pt x="456" y="155"/>
                </a:cubicBezTo>
                <a:cubicBezTo>
                  <a:pt x="429" y="181"/>
                  <a:pt x="429" y="181"/>
                  <a:pt x="429" y="181"/>
                </a:cubicBezTo>
                <a:cubicBezTo>
                  <a:pt x="428" y="182"/>
                  <a:pt x="427" y="184"/>
                  <a:pt x="427" y="186"/>
                </a:cubicBezTo>
                <a:cubicBezTo>
                  <a:pt x="427" y="188"/>
                  <a:pt x="428" y="189"/>
                  <a:pt x="429" y="191"/>
                </a:cubicBezTo>
                <a:lnTo>
                  <a:pt x="456" y="217"/>
                </a:lnTo>
                <a:close/>
                <a:moveTo>
                  <a:pt x="1737" y="486"/>
                </a:moveTo>
                <a:cubicBezTo>
                  <a:pt x="1729" y="486"/>
                  <a:pt x="1721" y="489"/>
                  <a:pt x="1717" y="497"/>
                </a:cubicBezTo>
                <a:cubicBezTo>
                  <a:pt x="1715" y="497"/>
                  <a:pt x="1715" y="497"/>
                  <a:pt x="1715" y="497"/>
                </a:cubicBezTo>
                <a:cubicBezTo>
                  <a:pt x="1715" y="487"/>
                  <a:pt x="1715" y="487"/>
                  <a:pt x="1715" y="487"/>
                </a:cubicBezTo>
                <a:cubicBezTo>
                  <a:pt x="1707" y="487"/>
                  <a:pt x="1707" y="487"/>
                  <a:pt x="1707" y="487"/>
                </a:cubicBezTo>
                <a:cubicBezTo>
                  <a:pt x="1707" y="546"/>
                  <a:pt x="1707" y="546"/>
                  <a:pt x="1707" y="546"/>
                </a:cubicBezTo>
                <a:cubicBezTo>
                  <a:pt x="1716" y="546"/>
                  <a:pt x="1716" y="546"/>
                  <a:pt x="1716" y="546"/>
                </a:cubicBezTo>
                <a:cubicBezTo>
                  <a:pt x="1716" y="508"/>
                  <a:pt x="1716" y="508"/>
                  <a:pt x="1716" y="508"/>
                </a:cubicBezTo>
                <a:cubicBezTo>
                  <a:pt x="1716" y="500"/>
                  <a:pt x="1727" y="494"/>
                  <a:pt x="1734" y="494"/>
                </a:cubicBezTo>
                <a:cubicBezTo>
                  <a:pt x="1743" y="494"/>
                  <a:pt x="1750" y="499"/>
                  <a:pt x="1750" y="509"/>
                </a:cubicBezTo>
                <a:cubicBezTo>
                  <a:pt x="1750" y="546"/>
                  <a:pt x="1750" y="546"/>
                  <a:pt x="1750" y="546"/>
                </a:cubicBezTo>
                <a:cubicBezTo>
                  <a:pt x="1759" y="546"/>
                  <a:pt x="1759" y="546"/>
                  <a:pt x="1759" y="546"/>
                </a:cubicBezTo>
                <a:cubicBezTo>
                  <a:pt x="1759" y="508"/>
                  <a:pt x="1759" y="508"/>
                  <a:pt x="1759" y="508"/>
                </a:cubicBezTo>
                <a:cubicBezTo>
                  <a:pt x="1759" y="493"/>
                  <a:pt x="1750" y="486"/>
                  <a:pt x="1737" y="486"/>
                </a:cubicBezTo>
                <a:close/>
                <a:moveTo>
                  <a:pt x="1270" y="497"/>
                </a:moveTo>
                <a:cubicBezTo>
                  <a:pt x="1268" y="497"/>
                  <a:pt x="1268" y="497"/>
                  <a:pt x="1268" y="497"/>
                </a:cubicBezTo>
                <a:cubicBezTo>
                  <a:pt x="1268" y="487"/>
                  <a:pt x="1268" y="487"/>
                  <a:pt x="1268" y="487"/>
                </a:cubicBezTo>
                <a:cubicBezTo>
                  <a:pt x="1259" y="487"/>
                  <a:pt x="1259" y="487"/>
                  <a:pt x="1259" y="487"/>
                </a:cubicBezTo>
                <a:cubicBezTo>
                  <a:pt x="1259" y="546"/>
                  <a:pt x="1259" y="546"/>
                  <a:pt x="1259" y="546"/>
                </a:cubicBezTo>
                <a:cubicBezTo>
                  <a:pt x="1269" y="546"/>
                  <a:pt x="1269" y="546"/>
                  <a:pt x="1269" y="546"/>
                </a:cubicBezTo>
                <a:cubicBezTo>
                  <a:pt x="1269" y="512"/>
                  <a:pt x="1269" y="512"/>
                  <a:pt x="1269" y="512"/>
                </a:cubicBezTo>
                <a:cubicBezTo>
                  <a:pt x="1269" y="502"/>
                  <a:pt x="1276" y="495"/>
                  <a:pt x="1283" y="495"/>
                </a:cubicBezTo>
                <a:cubicBezTo>
                  <a:pt x="1291" y="495"/>
                  <a:pt x="1291" y="495"/>
                  <a:pt x="1291" y="495"/>
                </a:cubicBezTo>
                <a:cubicBezTo>
                  <a:pt x="1291" y="486"/>
                  <a:pt x="1291" y="486"/>
                  <a:pt x="1291" y="486"/>
                </a:cubicBezTo>
                <a:cubicBezTo>
                  <a:pt x="1283" y="486"/>
                  <a:pt x="1283" y="486"/>
                  <a:pt x="1283" y="486"/>
                </a:cubicBezTo>
                <a:cubicBezTo>
                  <a:pt x="1276" y="486"/>
                  <a:pt x="1272" y="490"/>
                  <a:pt x="1270" y="497"/>
                </a:cubicBezTo>
                <a:close/>
                <a:moveTo>
                  <a:pt x="1302" y="546"/>
                </a:moveTo>
                <a:cubicBezTo>
                  <a:pt x="1311" y="546"/>
                  <a:pt x="1311" y="546"/>
                  <a:pt x="1311" y="546"/>
                </a:cubicBezTo>
                <a:cubicBezTo>
                  <a:pt x="1311" y="487"/>
                  <a:pt x="1311" y="487"/>
                  <a:pt x="1311" y="487"/>
                </a:cubicBezTo>
                <a:cubicBezTo>
                  <a:pt x="1302" y="487"/>
                  <a:pt x="1302" y="487"/>
                  <a:pt x="1302" y="487"/>
                </a:cubicBezTo>
                <a:lnTo>
                  <a:pt x="1302" y="546"/>
                </a:lnTo>
                <a:close/>
                <a:moveTo>
                  <a:pt x="1330" y="5"/>
                </a:moveTo>
                <a:cubicBezTo>
                  <a:pt x="1196" y="361"/>
                  <a:pt x="1196" y="361"/>
                  <a:pt x="1196" y="361"/>
                </a:cubicBezTo>
                <a:cubicBezTo>
                  <a:pt x="1196" y="373"/>
                  <a:pt x="1196" y="373"/>
                  <a:pt x="1196" y="373"/>
                </a:cubicBezTo>
                <a:cubicBezTo>
                  <a:pt x="1235" y="373"/>
                  <a:pt x="1235" y="373"/>
                  <a:pt x="1235" y="373"/>
                </a:cubicBezTo>
                <a:cubicBezTo>
                  <a:pt x="1284" y="242"/>
                  <a:pt x="1284" y="242"/>
                  <a:pt x="1284" y="242"/>
                </a:cubicBezTo>
                <a:cubicBezTo>
                  <a:pt x="1442" y="242"/>
                  <a:pt x="1442" y="242"/>
                  <a:pt x="1442" y="242"/>
                </a:cubicBezTo>
                <a:cubicBezTo>
                  <a:pt x="1493" y="373"/>
                  <a:pt x="1493" y="373"/>
                  <a:pt x="1493" y="373"/>
                </a:cubicBezTo>
                <a:cubicBezTo>
                  <a:pt x="1536" y="373"/>
                  <a:pt x="1536" y="373"/>
                  <a:pt x="1536" y="373"/>
                </a:cubicBezTo>
                <a:cubicBezTo>
                  <a:pt x="1536" y="361"/>
                  <a:pt x="1536" y="361"/>
                  <a:pt x="1536" y="361"/>
                </a:cubicBezTo>
                <a:cubicBezTo>
                  <a:pt x="1398" y="5"/>
                  <a:pt x="1398" y="5"/>
                  <a:pt x="1398" y="5"/>
                </a:cubicBezTo>
                <a:lnTo>
                  <a:pt x="1330" y="5"/>
                </a:lnTo>
                <a:close/>
                <a:moveTo>
                  <a:pt x="1298" y="205"/>
                </a:moveTo>
                <a:cubicBezTo>
                  <a:pt x="1353" y="58"/>
                  <a:pt x="1353" y="58"/>
                  <a:pt x="1353" y="58"/>
                </a:cubicBezTo>
                <a:cubicBezTo>
                  <a:pt x="1361" y="35"/>
                  <a:pt x="1361" y="35"/>
                  <a:pt x="1361" y="35"/>
                </a:cubicBezTo>
                <a:cubicBezTo>
                  <a:pt x="1363" y="35"/>
                  <a:pt x="1363" y="35"/>
                  <a:pt x="1363" y="35"/>
                </a:cubicBezTo>
                <a:cubicBezTo>
                  <a:pt x="1371" y="58"/>
                  <a:pt x="1371" y="58"/>
                  <a:pt x="1371" y="58"/>
                </a:cubicBezTo>
                <a:cubicBezTo>
                  <a:pt x="1427" y="205"/>
                  <a:pt x="1427" y="205"/>
                  <a:pt x="1427" y="205"/>
                </a:cubicBezTo>
                <a:lnTo>
                  <a:pt x="1298" y="205"/>
                </a:lnTo>
                <a:close/>
                <a:moveTo>
                  <a:pt x="1217" y="486"/>
                </a:moveTo>
                <a:cubicBezTo>
                  <a:pt x="1210" y="486"/>
                  <a:pt x="1203" y="489"/>
                  <a:pt x="1200" y="494"/>
                </a:cubicBezTo>
                <a:cubicBezTo>
                  <a:pt x="1199" y="494"/>
                  <a:pt x="1199" y="494"/>
                  <a:pt x="1199" y="494"/>
                </a:cubicBezTo>
                <a:cubicBezTo>
                  <a:pt x="1199" y="487"/>
                  <a:pt x="1199" y="487"/>
                  <a:pt x="1199" y="487"/>
                </a:cubicBezTo>
                <a:cubicBezTo>
                  <a:pt x="1189" y="487"/>
                  <a:pt x="1189" y="487"/>
                  <a:pt x="1189" y="487"/>
                </a:cubicBezTo>
                <a:cubicBezTo>
                  <a:pt x="1189" y="571"/>
                  <a:pt x="1189" y="571"/>
                  <a:pt x="1189" y="571"/>
                </a:cubicBezTo>
                <a:cubicBezTo>
                  <a:pt x="1198" y="571"/>
                  <a:pt x="1198" y="571"/>
                  <a:pt x="1198" y="571"/>
                </a:cubicBezTo>
                <a:cubicBezTo>
                  <a:pt x="1198" y="538"/>
                  <a:pt x="1198" y="538"/>
                  <a:pt x="1198" y="538"/>
                </a:cubicBezTo>
                <a:cubicBezTo>
                  <a:pt x="1200" y="538"/>
                  <a:pt x="1200" y="538"/>
                  <a:pt x="1200" y="538"/>
                </a:cubicBezTo>
                <a:cubicBezTo>
                  <a:pt x="1202" y="544"/>
                  <a:pt x="1211" y="547"/>
                  <a:pt x="1217" y="547"/>
                </a:cubicBezTo>
                <a:cubicBezTo>
                  <a:pt x="1233" y="547"/>
                  <a:pt x="1246" y="535"/>
                  <a:pt x="1246" y="515"/>
                </a:cubicBezTo>
                <a:cubicBezTo>
                  <a:pt x="1246" y="497"/>
                  <a:pt x="1235" y="486"/>
                  <a:pt x="1217" y="486"/>
                </a:cubicBezTo>
                <a:close/>
                <a:moveTo>
                  <a:pt x="1216" y="539"/>
                </a:moveTo>
                <a:cubicBezTo>
                  <a:pt x="1207" y="539"/>
                  <a:pt x="1199" y="534"/>
                  <a:pt x="1198" y="527"/>
                </a:cubicBezTo>
                <a:cubicBezTo>
                  <a:pt x="1198" y="510"/>
                  <a:pt x="1198" y="510"/>
                  <a:pt x="1198" y="510"/>
                </a:cubicBezTo>
                <a:cubicBezTo>
                  <a:pt x="1199" y="500"/>
                  <a:pt x="1207" y="494"/>
                  <a:pt x="1216" y="494"/>
                </a:cubicBezTo>
                <a:cubicBezTo>
                  <a:pt x="1228" y="494"/>
                  <a:pt x="1237" y="502"/>
                  <a:pt x="1237" y="516"/>
                </a:cubicBezTo>
                <a:cubicBezTo>
                  <a:pt x="1237" y="531"/>
                  <a:pt x="1227" y="539"/>
                  <a:pt x="1216" y="539"/>
                </a:cubicBezTo>
                <a:close/>
                <a:moveTo>
                  <a:pt x="1302" y="472"/>
                </a:moveTo>
                <a:cubicBezTo>
                  <a:pt x="1311" y="472"/>
                  <a:pt x="1311" y="472"/>
                  <a:pt x="1311" y="472"/>
                </a:cubicBezTo>
                <a:cubicBezTo>
                  <a:pt x="1311" y="460"/>
                  <a:pt x="1311" y="460"/>
                  <a:pt x="1311" y="460"/>
                </a:cubicBezTo>
                <a:cubicBezTo>
                  <a:pt x="1302" y="460"/>
                  <a:pt x="1302" y="460"/>
                  <a:pt x="1302" y="460"/>
                </a:cubicBezTo>
                <a:lnTo>
                  <a:pt x="1302" y="472"/>
                </a:lnTo>
                <a:close/>
                <a:moveTo>
                  <a:pt x="1436" y="517"/>
                </a:moveTo>
                <a:cubicBezTo>
                  <a:pt x="1436" y="499"/>
                  <a:pt x="1428" y="486"/>
                  <a:pt x="1408" y="486"/>
                </a:cubicBezTo>
                <a:cubicBezTo>
                  <a:pt x="1390" y="486"/>
                  <a:pt x="1380" y="499"/>
                  <a:pt x="1380" y="516"/>
                </a:cubicBezTo>
                <a:cubicBezTo>
                  <a:pt x="1380" y="537"/>
                  <a:pt x="1391" y="548"/>
                  <a:pt x="1412" y="548"/>
                </a:cubicBezTo>
                <a:cubicBezTo>
                  <a:pt x="1418" y="548"/>
                  <a:pt x="1427" y="546"/>
                  <a:pt x="1433" y="540"/>
                </a:cubicBezTo>
                <a:cubicBezTo>
                  <a:pt x="1433" y="533"/>
                  <a:pt x="1433" y="533"/>
                  <a:pt x="1433" y="533"/>
                </a:cubicBezTo>
                <a:cubicBezTo>
                  <a:pt x="1431" y="533"/>
                  <a:pt x="1431" y="533"/>
                  <a:pt x="1431" y="533"/>
                </a:cubicBezTo>
                <a:cubicBezTo>
                  <a:pt x="1425" y="537"/>
                  <a:pt x="1418" y="539"/>
                  <a:pt x="1412" y="539"/>
                </a:cubicBezTo>
                <a:cubicBezTo>
                  <a:pt x="1401" y="539"/>
                  <a:pt x="1395" y="535"/>
                  <a:pt x="1391" y="527"/>
                </a:cubicBezTo>
                <a:cubicBezTo>
                  <a:pt x="1390" y="525"/>
                  <a:pt x="1390" y="522"/>
                  <a:pt x="1390" y="518"/>
                </a:cubicBezTo>
                <a:cubicBezTo>
                  <a:pt x="1390" y="517"/>
                  <a:pt x="1390" y="517"/>
                  <a:pt x="1390" y="517"/>
                </a:cubicBezTo>
                <a:lnTo>
                  <a:pt x="1436" y="517"/>
                </a:lnTo>
                <a:close/>
                <a:moveTo>
                  <a:pt x="1408" y="493"/>
                </a:moveTo>
                <a:cubicBezTo>
                  <a:pt x="1419" y="493"/>
                  <a:pt x="1425" y="500"/>
                  <a:pt x="1426" y="510"/>
                </a:cubicBezTo>
                <a:cubicBezTo>
                  <a:pt x="1390" y="510"/>
                  <a:pt x="1390" y="510"/>
                  <a:pt x="1390" y="510"/>
                </a:cubicBezTo>
                <a:cubicBezTo>
                  <a:pt x="1392" y="500"/>
                  <a:pt x="1397" y="493"/>
                  <a:pt x="1408" y="493"/>
                </a:cubicBezTo>
                <a:close/>
                <a:moveTo>
                  <a:pt x="1335" y="501"/>
                </a:moveTo>
                <a:cubicBezTo>
                  <a:pt x="1335" y="496"/>
                  <a:pt x="1340" y="493"/>
                  <a:pt x="1350" y="493"/>
                </a:cubicBezTo>
                <a:cubicBezTo>
                  <a:pt x="1358" y="493"/>
                  <a:pt x="1364" y="498"/>
                  <a:pt x="1366" y="500"/>
                </a:cubicBezTo>
                <a:cubicBezTo>
                  <a:pt x="1368" y="500"/>
                  <a:pt x="1368" y="500"/>
                  <a:pt x="1368" y="500"/>
                </a:cubicBezTo>
                <a:cubicBezTo>
                  <a:pt x="1368" y="491"/>
                  <a:pt x="1368" y="491"/>
                  <a:pt x="1368" y="491"/>
                </a:cubicBezTo>
                <a:cubicBezTo>
                  <a:pt x="1365" y="489"/>
                  <a:pt x="1359" y="486"/>
                  <a:pt x="1350" y="486"/>
                </a:cubicBezTo>
                <a:cubicBezTo>
                  <a:pt x="1334" y="486"/>
                  <a:pt x="1326" y="493"/>
                  <a:pt x="1326" y="503"/>
                </a:cubicBezTo>
                <a:cubicBezTo>
                  <a:pt x="1326" y="523"/>
                  <a:pt x="1362" y="519"/>
                  <a:pt x="1362" y="531"/>
                </a:cubicBezTo>
                <a:cubicBezTo>
                  <a:pt x="1362" y="537"/>
                  <a:pt x="1358" y="540"/>
                  <a:pt x="1348" y="540"/>
                </a:cubicBezTo>
                <a:cubicBezTo>
                  <a:pt x="1341" y="540"/>
                  <a:pt x="1332" y="536"/>
                  <a:pt x="1329" y="532"/>
                </a:cubicBezTo>
                <a:cubicBezTo>
                  <a:pt x="1326" y="532"/>
                  <a:pt x="1326" y="532"/>
                  <a:pt x="1326" y="532"/>
                </a:cubicBezTo>
                <a:cubicBezTo>
                  <a:pt x="1326" y="541"/>
                  <a:pt x="1326" y="541"/>
                  <a:pt x="1326" y="541"/>
                </a:cubicBezTo>
                <a:cubicBezTo>
                  <a:pt x="1331" y="545"/>
                  <a:pt x="1339" y="548"/>
                  <a:pt x="1348" y="548"/>
                </a:cubicBezTo>
                <a:cubicBezTo>
                  <a:pt x="1365" y="548"/>
                  <a:pt x="1372" y="541"/>
                  <a:pt x="1372" y="531"/>
                </a:cubicBezTo>
                <a:cubicBezTo>
                  <a:pt x="1372" y="510"/>
                  <a:pt x="1335" y="516"/>
                  <a:pt x="1335" y="501"/>
                </a:cubicBezTo>
                <a:close/>
                <a:moveTo>
                  <a:pt x="912" y="546"/>
                </a:moveTo>
                <a:cubicBezTo>
                  <a:pt x="969" y="546"/>
                  <a:pt x="969" y="546"/>
                  <a:pt x="969" y="546"/>
                </a:cubicBezTo>
                <a:cubicBezTo>
                  <a:pt x="969" y="537"/>
                  <a:pt x="969" y="537"/>
                  <a:pt x="969" y="537"/>
                </a:cubicBezTo>
                <a:cubicBezTo>
                  <a:pt x="921" y="537"/>
                  <a:pt x="921" y="537"/>
                  <a:pt x="921" y="537"/>
                </a:cubicBezTo>
                <a:cubicBezTo>
                  <a:pt x="921" y="507"/>
                  <a:pt x="921" y="507"/>
                  <a:pt x="921" y="507"/>
                </a:cubicBezTo>
                <a:cubicBezTo>
                  <a:pt x="965" y="507"/>
                  <a:pt x="965" y="507"/>
                  <a:pt x="965" y="507"/>
                </a:cubicBezTo>
                <a:cubicBezTo>
                  <a:pt x="965" y="499"/>
                  <a:pt x="965" y="499"/>
                  <a:pt x="965" y="499"/>
                </a:cubicBezTo>
                <a:cubicBezTo>
                  <a:pt x="921" y="499"/>
                  <a:pt x="921" y="499"/>
                  <a:pt x="921" y="499"/>
                </a:cubicBezTo>
                <a:cubicBezTo>
                  <a:pt x="921" y="471"/>
                  <a:pt x="921" y="471"/>
                  <a:pt x="921" y="471"/>
                </a:cubicBezTo>
                <a:cubicBezTo>
                  <a:pt x="969" y="471"/>
                  <a:pt x="969" y="471"/>
                  <a:pt x="969" y="471"/>
                </a:cubicBezTo>
                <a:cubicBezTo>
                  <a:pt x="969" y="462"/>
                  <a:pt x="969" y="462"/>
                  <a:pt x="969" y="462"/>
                </a:cubicBezTo>
                <a:cubicBezTo>
                  <a:pt x="912" y="462"/>
                  <a:pt x="912" y="462"/>
                  <a:pt x="912" y="462"/>
                </a:cubicBezTo>
                <a:lnTo>
                  <a:pt x="912" y="546"/>
                </a:lnTo>
                <a:close/>
                <a:moveTo>
                  <a:pt x="1159" y="497"/>
                </a:moveTo>
                <a:cubicBezTo>
                  <a:pt x="1158" y="497"/>
                  <a:pt x="1158" y="497"/>
                  <a:pt x="1158" y="497"/>
                </a:cubicBezTo>
                <a:cubicBezTo>
                  <a:pt x="1158" y="487"/>
                  <a:pt x="1158" y="487"/>
                  <a:pt x="1158" y="487"/>
                </a:cubicBezTo>
                <a:cubicBezTo>
                  <a:pt x="1148" y="487"/>
                  <a:pt x="1148" y="487"/>
                  <a:pt x="1148" y="487"/>
                </a:cubicBezTo>
                <a:cubicBezTo>
                  <a:pt x="1148" y="546"/>
                  <a:pt x="1148" y="546"/>
                  <a:pt x="1148" y="546"/>
                </a:cubicBezTo>
                <a:cubicBezTo>
                  <a:pt x="1158" y="546"/>
                  <a:pt x="1158" y="546"/>
                  <a:pt x="1158" y="546"/>
                </a:cubicBezTo>
                <a:cubicBezTo>
                  <a:pt x="1158" y="512"/>
                  <a:pt x="1158" y="512"/>
                  <a:pt x="1158" y="512"/>
                </a:cubicBezTo>
                <a:cubicBezTo>
                  <a:pt x="1159" y="502"/>
                  <a:pt x="1165" y="495"/>
                  <a:pt x="1172" y="495"/>
                </a:cubicBezTo>
                <a:cubicBezTo>
                  <a:pt x="1180" y="495"/>
                  <a:pt x="1180" y="495"/>
                  <a:pt x="1180" y="495"/>
                </a:cubicBezTo>
                <a:cubicBezTo>
                  <a:pt x="1180" y="486"/>
                  <a:pt x="1180" y="486"/>
                  <a:pt x="1180" y="486"/>
                </a:cubicBezTo>
                <a:cubicBezTo>
                  <a:pt x="1172" y="486"/>
                  <a:pt x="1172" y="486"/>
                  <a:pt x="1172" y="486"/>
                </a:cubicBezTo>
                <a:cubicBezTo>
                  <a:pt x="1165" y="486"/>
                  <a:pt x="1161" y="490"/>
                  <a:pt x="1159" y="497"/>
                </a:cubicBezTo>
                <a:close/>
                <a:moveTo>
                  <a:pt x="767" y="20"/>
                </a:moveTo>
                <a:cubicBezTo>
                  <a:pt x="763" y="11"/>
                  <a:pt x="754" y="5"/>
                  <a:pt x="744" y="5"/>
                </a:cubicBezTo>
                <a:cubicBezTo>
                  <a:pt x="416" y="5"/>
                  <a:pt x="416" y="5"/>
                  <a:pt x="416" y="5"/>
                </a:cubicBezTo>
                <a:cubicBezTo>
                  <a:pt x="409" y="5"/>
                  <a:pt x="403" y="8"/>
                  <a:pt x="398" y="12"/>
                </a:cubicBezTo>
                <a:cubicBezTo>
                  <a:pt x="185" y="225"/>
                  <a:pt x="185" y="225"/>
                  <a:pt x="185" y="225"/>
                </a:cubicBezTo>
                <a:cubicBezTo>
                  <a:pt x="176" y="235"/>
                  <a:pt x="176" y="250"/>
                  <a:pt x="185" y="260"/>
                </a:cubicBezTo>
                <a:cubicBezTo>
                  <a:pt x="257" y="332"/>
                  <a:pt x="257" y="332"/>
                  <a:pt x="257" y="332"/>
                </a:cubicBezTo>
                <a:cubicBezTo>
                  <a:pt x="226" y="364"/>
                  <a:pt x="226" y="364"/>
                  <a:pt x="226" y="364"/>
                </a:cubicBezTo>
                <a:cubicBezTo>
                  <a:pt x="216" y="373"/>
                  <a:pt x="216" y="389"/>
                  <a:pt x="226" y="399"/>
                </a:cubicBezTo>
                <a:cubicBezTo>
                  <a:pt x="332" y="505"/>
                  <a:pt x="332" y="505"/>
                  <a:pt x="332" y="505"/>
                </a:cubicBezTo>
                <a:cubicBezTo>
                  <a:pt x="341" y="515"/>
                  <a:pt x="357" y="515"/>
                  <a:pt x="367" y="505"/>
                </a:cubicBezTo>
                <a:cubicBezTo>
                  <a:pt x="401" y="471"/>
                  <a:pt x="401" y="471"/>
                  <a:pt x="401" y="471"/>
                </a:cubicBezTo>
                <a:cubicBezTo>
                  <a:pt x="494" y="564"/>
                  <a:pt x="494" y="564"/>
                  <a:pt x="494" y="564"/>
                </a:cubicBezTo>
                <a:cubicBezTo>
                  <a:pt x="499" y="569"/>
                  <a:pt x="505" y="571"/>
                  <a:pt x="512" y="571"/>
                </a:cubicBezTo>
                <a:cubicBezTo>
                  <a:pt x="518" y="571"/>
                  <a:pt x="525" y="569"/>
                  <a:pt x="530" y="564"/>
                </a:cubicBezTo>
                <a:cubicBezTo>
                  <a:pt x="757" y="337"/>
                  <a:pt x="757" y="337"/>
                  <a:pt x="757" y="337"/>
                </a:cubicBezTo>
                <a:cubicBezTo>
                  <a:pt x="761" y="332"/>
                  <a:pt x="764" y="325"/>
                  <a:pt x="764" y="319"/>
                </a:cubicBezTo>
                <a:cubicBezTo>
                  <a:pt x="764" y="312"/>
                  <a:pt x="761" y="306"/>
                  <a:pt x="757" y="301"/>
                </a:cubicBezTo>
                <a:cubicBezTo>
                  <a:pt x="632" y="176"/>
                  <a:pt x="632" y="176"/>
                  <a:pt x="632" y="176"/>
                </a:cubicBezTo>
                <a:cubicBezTo>
                  <a:pt x="762" y="48"/>
                  <a:pt x="762" y="48"/>
                  <a:pt x="762" y="48"/>
                </a:cubicBezTo>
                <a:cubicBezTo>
                  <a:pt x="769" y="41"/>
                  <a:pt x="771" y="30"/>
                  <a:pt x="767" y="20"/>
                </a:cubicBezTo>
                <a:close/>
                <a:moveTo>
                  <a:pt x="550" y="144"/>
                </a:moveTo>
                <a:cubicBezTo>
                  <a:pt x="577" y="118"/>
                  <a:pt x="577" y="118"/>
                  <a:pt x="577" y="118"/>
                </a:cubicBezTo>
                <a:cubicBezTo>
                  <a:pt x="578" y="116"/>
                  <a:pt x="580" y="116"/>
                  <a:pt x="582" y="116"/>
                </a:cubicBezTo>
                <a:cubicBezTo>
                  <a:pt x="583" y="116"/>
                  <a:pt x="585" y="116"/>
                  <a:pt x="586" y="118"/>
                </a:cubicBezTo>
                <a:cubicBezTo>
                  <a:pt x="613" y="144"/>
                  <a:pt x="613" y="144"/>
                  <a:pt x="613" y="144"/>
                </a:cubicBezTo>
                <a:cubicBezTo>
                  <a:pt x="615" y="147"/>
                  <a:pt x="615" y="151"/>
                  <a:pt x="613" y="154"/>
                </a:cubicBezTo>
                <a:cubicBezTo>
                  <a:pt x="586" y="180"/>
                  <a:pt x="586" y="180"/>
                  <a:pt x="586" y="180"/>
                </a:cubicBezTo>
                <a:cubicBezTo>
                  <a:pt x="585" y="181"/>
                  <a:pt x="583" y="182"/>
                  <a:pt x="582" y="182"/>
                </a:cubicBezTo>
                <a:cubicBezTo>
                  <a:pt x="580" y="182"/>
                  <a:pt x="578" y="181"/>
                  <a:pt x="577" y="180"/>
                </a:cubicBezTo>
                <a:cubicBezTo>
                  <a:pt x="550" y="154"/>
                  <a:pt x="550" y="154"/>
                  <a:pt x="550" y="154"/>
                </a:cubicBezTo>
                <a:cubicBezTo>
                  <a:pt x="549" y="152"/>
                  <a:pt x="548" y="151"/>
                  <a:pt x="548" y="149"/>
                </a:cubicBezTo>
                <a:cubicBezTo>
                  <a:pt x="548" y="147"/>
                  <a:pt x="549" y="145"/>
                  <a:pt x="550" y="144"/>
                </a:cubicBezTo>
                <a:close/>
                <a:moveTo>
                  <a:pt x="400" y="90"/>
                </a:moveTo>
                <a:cubicBezTo>
                  <a:pt x="400" y="87"/>
                  <a:pt x="402" y="84"/>
                  <a:pt x="405" y="83"/>
                </a:cubicBezTo>
                <a:cubicBezTo>
                  <a:pt x="407" y="82"/>
                  <a:pt x="411" y="83"/>
                  <a:pt x="413" y="85"/>
                </a:cubicBezTo>
                <a:cubicBezTo>
                  <a:pt x="460" y="132"/>
                  <a:pt x="460" y="132"/>
                  <a:pt x="460" y="132"/>
                </a:cubicBezTo>
                <a:cubicBezTo>
                  <a:pt x="508" y="85"/>
                  <a:pt x="508" y="85"/>
                  <a:pt x="508" y="85"/>
                </a:cubicBezTo>
                <a:cubicBezTo>
                  <a:pt x="510" y="83"/>
                  <a:pt x="513" y="82"/>
                  <a:pt x="516" y="83"/>
                </a:cubicBezTo>
                <a:cubicBezTo>
                  <a:pt x="519" y="84"/>
                  <a:pt x="521" y="87"/>
                  <a:pt x="521" y="90"/>
                </a:cubicBezTo>
                <a:cubicBezTo>
                  <a:pt x="521" y="196"/>
                  <a:pt x="521" y="196"/>
                  <a:pt x="521" y="196"/>
                </a:cubicBezTo>
                <a:cubicBezTo>
                  <a:pt x="521" y="198"/>
                  <a:pt x="520" y="200"/>
                  <a:pt x="519" y="201"/>
                </a:cubicBezTo>
                <a:cubicBezTo>
                  <a:pt x="466" y="254"/>
                  <a:pt x="466" y="254"/>
                  <a:pt x="466" y="254"/>
                </a:cubicBezTo>
                <a:cubicBezTo>
                  <a:pt x="464" y="256"/>
                  <a:pt x="462" y="256"/>
                  <a:pt x="460" y="256"/>
                </a:cubicBezTo>
                <a:cubicBezTo>
                  <a:pt x="459" y="256"/>
                  <a:pt x="457" y="256"/>
                  <a:pt x="455" y="254"/>
                </a:cubicBezTo>
                <a:cubicBezTo>
                  <a:pt x="402" y="201"/>
                  <a:pt x="402" y="201"/>
                  <a:pt x="402" y="201"/>
                </a:cubicBezTo>
                <a:cubicBezTo>
                  <a:pt x="401" y="200"/>
                  <a:pt x="400" y="198"/>
                  <a:pt x="400" y="196"/>
                </a:cubicBezTo>
                <a:lnTo>
                  <a:pt x="400" y="90"/>
                </a:lnTo>
                <a:close/>
                <a:moveTo>
                  <a:pt x="308" y="144"/>
                </a:moveTo>
                <a:cubicBezTo>
                  <a:pt x="335" y="118"/>
                  <a:pt x="335" y="118"/>
                  <a:pt x="335" y="118"/>
                </a:cubicBezTo>
                <a:cubicBezTo>
                  <a:pt x="336" y="116"/>
                  <a:pt x="338" y="116"/>
                  <a:pt x="339" y="116"/>
                </a:cubicBezTo>
                <a:cubicBezTo>
                  <a:pt x="341" y="116"/>
                  <a:pt x="343" y="116"/>
                  <a:pt x="344" y="118"/>
                </a:cubicBezTo>
                <a:cubicBezTo>
                  <a:pt x="371" y="144"/>
                  <a:pt x="371" y="144"/>
                  <a:pt x="371" y="144"/>
                </a:cubicBezTo>
                <a:cubicBezTo>
                  <a:pt x="373" y="147"/>
                  <a:pt x="373" y="151"/>
                  <a:pt x="371" y="154"/>
                </a:cubicBezTo>
                <a:cubicBezTo>
                  <a:pt x="344" y="180"/>
                  <a:pt x="344" y="180"/>
                  <a:pt x="344" y="180"/>
                </a:cubicBezTo>
                <a:cubicBezTo>
                  <a:pt x="343" y="181"/>
                  <a:pt x="341" y="182"/>
                  <a:pt x="339" y="182"/>
                </a:cubicBezTo>
                <a:cubicBezTo>
                  <a:pt x="338" y="182"/>
                  <a:pt x="336" y="181"/>
                  <a:pt x="335" y="180"/>
                </a:cubicBezTo>
                <a:cubicBezTo>
                  <a:pt x="308" y="154"/>
                  <a:pt x="308" y="154"/>
                  <a:pt x="308" y="154"/>
                </a:cubicBezTo>
                <a:cubicBezTo>
                  <a:pt x="307" y="152"/>
                  <a:pt x="306" y="151"/>
                  <a:pt x="306" y="149"/>
                </a:cubicBezTo>
                <a:cubicBezTo>
                  <a:pt x="306" y="147"/>
                  <a:pt x="307" y="145"/>
                  <a:pt x="308" y="144"/>
                </a:cubicBezTo>
                <a:close/>
                <a:moveTo>
                  <a:pt x="371" y="396"/>
                </a:moveTo>
                <a:cubicBezTo>
                  <a:pt x="344" y="422"/>
                  <a:pt x="344" y="422"/>
                  <a:pt x="344" y="422"/>
                </a:cubicBezTo>
                <a:cubicBezTo>
                  <a:pt x="343" y="424"/>
                  <a:pt x="341" y="424"/>
                  <a:pt x="339" y="424"/>
                </a:cubicBezTo>
                <a:cubicBezTo>
                  <a:pt x="338" y="424"/>
                  <a:pt x="336" y="424"/>
                  <a:pt x="335" y="422"/>
                </a:cubicBezTo>
                <a:cubicBezTo>
                  <a:pt x="308" y="396"/>
                  <a:pt x="308" y="396"/>
                  <a:pt x="308" y="396"/>
                </a:cubicBezTo>
                <a:cubicBezTo>
                  <a:pt x="307" y="395"/>
                  <a:pt x="306" y="393"/>
                  <a:pt x="306" y="391"/>
                </a:cubicBezTo>
                <a:cubicBezTo>
                  <a:pt x="306" y="389"/>
                  <a:pt x="307" y="387"/>
                  <a:pt x="308" y="386"/>
                </a:cubicBezTo>
                <a:cubicBezTo>
                  <a:pt x="335" y="360"/>
                  <a:pt x="335" y="360"/>
                  <a:pt x="335" y="360"/>
                </a:cubicBezTo>
                <a:cubicBezTo>
                  <a:pt x="336" y="358"/>
                  <a:pt x="338" y="358"/>
                  <a:pt x="339" y="358"/>
                </a:cubicBezTo>
                <a:cubicBezTo>
                  <a:pt x="341" y="358"/>
                  <a:pt x="343" y="358"/>
                  <a:pt x="344" y="360"/>
                </a:cubicBezTo>
                <a:cubicBezTo>
                  <a:pt x="371" y="386"/>
                  <a:pt x="371" y="386"/>
                  <a:pt x="371" y="386"/>
                </a:cubicBezTo>
                <a:cubicBezTo>
                  <a:pt x="373" y="389"/>
                  <a:pt x="373" y="393"/>
                  <a:pt x="371" y="396"/>
                </a:cubicBezTo>
                <a:close/>
                <a:moveTo>
                  <a:pt x="385" y="331"/>
                </a:moveTo>
                <a:cubicBezTo>
                  <a:pt x="280" y="331"/>
                  <a:pt x="280" y="331"/>
                  <a:pt x="280" y="331"/>
                </a:cubicBezTo>
                <a:cubicBezTo>
                  <a:pt x="277" y="331"/>
                  <a:pt x="274" y="329"/>
                  <a:pt x="273" y="326"/>
                </a:cubicBezTo>
                <a:cubicBezTo>
                  <a:pt x="271" y="323"/>
                  <a:pt x="272" y="320"/>
                  <a:pt x="274" y="318"/>
                </a:cubicBezTo>
                <a:cubicBezTo>
                  <a:pt x="322" y="270"/>
                  <a:pt x="322" y="270"/>
                  <a:pt x="322" y="270"/>
                </a:cubicBezTo>
                <a:cubicBezTo>
                  <a:pt x="274" y="223"/>
                  <a:pt x="274" y="223"/>
                  <a:pt x="274" y="223"/>
                </a:cubicBezTo>
                <a:cubicBezTo>
                  <a:pt x="272" y="221"/>
                  <a:pt x="271" y="217"/>
                  <a:pt x="273" y="215"/>
                </a:cubicBezTo>
                <a:cubicBezTo>
                  <a:pt x="274" y="212"/>
                  <a:pt x="277" y="210"/>
                  <a:pt x="280" y="210"/>
                </a:cubicBezTo>
                <a:cubicBezTo>
                  <a:pt x="385" y="210"/>
                  <a:pt x="385" y="210"/>
                  <a:pt x="385" y="210"/>
                </a:cubicBezTo>
                <a:cubicBezTo>
                  <a:pt x="387" y="210"/>
                  <a:pt x="389" y="211"/>
                  <a:pt x="391" y="212"/>
                </a:cubicBezTo>
                <a:cubicBezTo>
                  <a:pt x="444" y="265"/>
                  <a:pt x="444" y="265"/>
                  <a:pt x="444" y="265"/>
                </a:cubicBezTo>
                <a:cubicBezTo>
                  <a:pt x="445" y="266"/>
                  <a:pt x="446" y="268"/>
                  <a:pt x="446" y="270"/>
                </a:cubicBezTo>
                <a:cubicBezTo>
                  <a:pt x="446" y="272"/>
                  <a:pt x="445" y="274"/>
                  <a:pt x="444" y="276"/>
                </a:cubicBezTo>
                <a:cubicBezTo>
                  <a:pt x="391" y="329"/>
                  <a:pt x="391" y="329"/>
                  <a:pt x="391" y="329"/>
                </a:cubicBezTo>
                <a:cubicBezTo>
                  <a:pt x="389" y="330"/>
                  <a:pt x="387" y="331"/>
                  <a:pt x="385" y="331"/>
                </a:cubicBezTo>
                <a:close/>
                <a:moveTo>
                  <a:pt x="521" y="452"/>
                </a:moveTo>
                <a:cubicBezTo>
                  <a:pt x="521" y="455"/>
                  <a:pt x="519" y="458"/>
                  <a:pt x="516" y="459"/>
                </a:cubicBezTo>
                <a:cubicBezTo>
                  <a:pt x="515" y="459"/>
                  <a:pt x="514" y="459"/>
                  <a:pt x="513" y="459"/>
                </a:cubicBezTo>
                <a:cubicBezTo>
                  <a:pt x="511" y="459"/>
                  <a:pt x="509" y="459"/>
                  <a:pt x="508" y="457"/>
                </a:cubicBezTo>
                <a:cubicBezTo>
                  <a:pt x="460" y="410"/>
                  <a:pt x="460" y="410"/>
                  <a:pt x="460" y="410"/>
                </a:cubicBezTo>
                <a:cubicBezTo>
                  <a:pt x="413" y="457"/>
                  <a:pt x="413" y="457"/>
                  <a:pt x="413" y="457"/>
                </a:cubicBezTo>
                <a:cubicBezTo>
                  <a:pt x="411" y="459"/>
                  <a:pt x="407" y="460"/>
                  <a:pt x="405" y="459"/>
                </a:cubicBezTo>
                <a:cubicBezTo>
                  <a:pt x="402" y="458"/>
                  <a:pt x="400" y="455"/>
                  <a:pt x="400" y="452"/>
                </a:cubicBezTo>
                <a:cubicBezTo>
                  <a:pt x="400" y="346"/>
                  <a:pt x="400" y="346"/>
                  <a:pt x="400" y="346"/>
                </a:cubicBezTo>
                <a:cubicBezTo>
                  <a:pt x="400" y="344"/>
                  <a:pt x="401" y="342"/>
                  <a:pt x="402" y="341"/>
                </a:cubicBezTo>
                <a:cubicBezTo>
                  <a:pt x="455" y="288"/>
                  <a:pt x="455" y="288"/>
                  <a:pt x="455" y="288"/>
                </a:cubicBezTo>
                <a:cubicBezTo>
                  <a:pt x="458" y="285"/>
                  <a:pt x="463" y="285"/>
                  <a:pt x="466" y="288"/>
                </a:cubicBezTo>
                <a:cubicBezTo>
                  <a:pt x="519" y="341"/>
                  <a:pt x="519" y="341"/>
                  <a:pt x="519" y="341"/>
                </a:cubicBezTo>
                <a:cubicBezTo>
                  <a:pt x="520" y="342"/>
                  <a:pt x="521" y="344"/>
                  <a:pt x="521" y="346"/>
                </a:cubicBezTo>
                <a:lnTo>
                  <a:pt x="521" y="452"/>
                </a:lnTo>
                <a:close/>
                <a:moveTo>
                  <a:pt x="613" y="396"/>
                </a:moveTo>
                <a:cubicBezTo>
                  <a:pt x="586" y="422"/>
                  <a:pt x="586" y="422"/>
                  <a:pt x="586" y="422"/>
                </a:cubicBezTo>
                <a:cubicBezTo>
                  <a:pt x="585" y="424"/>
                  <a:pt x="583" y="424"/>
                  <a:pt x="582" y="424"/>
                </a:cubicBezTo>
                <a:cubicBezTo>
                  <a:pt x="580" y="424"/>
                  <a:pt x="578" y="424"/>
                  <a:pt x="577" y="422"/>
                </a:cubicBezTo>
                <a:cubicBezTo>
                  <a:pt x="550" y="396"/>
                  <a:pt x="550" y="396"/>
                  <a:pt x="550" y="396"/>
                </a:cubicBezTo>
                <a:cubicBezTo>
                  <a:pt x="549" y="395"/>
                  <a:pt x="548" y="393"/>
                  <a:pt x="548" y="391"/>
                </a:cubicBezTo>
                <a:cubicBezTo>
                  <a:pt x="548" y="389"/>
                  <a:pt x="549" y="387"/>
                  <a:pt x="550" y="386"/>
                </a:cubicBezTo>
                <a:cubicBezTo>
                  <a:pt x="577" y="360"/>
                  <a:pt x="577" y="360"/>
                  <a:pt x="577" y="360"/>
                </a:cubicBezTo>
                <a:cubicBezTo>
                  <a:pt x="578" y="358"/>
                  <a:pt x="580" y="358"/>
                  <a:pt x="582" y="358"/>
                </a:cubicBezTo>
                <a:cubicBezTo>
                  <a:pt x="583" y="358"/>
                  <a:pt x="585" y="358"/>
                  <a:pt x="586" y="360"/>
                </a:cubicBezTo>
                <a:cubicBezTo>
                  <a:pt x="613" y="386"/>
                  <a:pt x="613" y="386"/>
                  <a:pt x="613" y="386"/>
                </a:cubicBezTo>
                <a:cubicBezTo>
                  <a:pt x="615" y="389"/>
                  <a:pt x="615" y="393"/>
                  <a:pt x="613" y="396"/>
                </a:cubicBezTo>
                <a:close/>
                <a:moveTo>
                  <a:pt x="641" y="210"/>
                </a:moveTo>
                <a:cubicBezTo>
                  <a:pt x="644" y="210"/>
                  <a:pt x="647" y="212"/>
                  <a:pt x="648" y="215"/>
                </a:cubicBezTo>
                <a:cubicBezTo>
                  <a:pt x="649" y="217"/>
                  <a:pt x="649" y="221"/>
                  <a:pt x="647" y="223"/>
                </a:cubicBezTo>
                <a:cubicBezTo>
                  <a:pt x="599" y="270"/>
                  <a:pt x="599" y="270"/>
                  <a:pt x="599" y="270"/>
                </a:cubicBezTo>
                <a:cubicBezTo>
                  <a:pt x="647" y="318"/>
                  <a:pt x="647" y="318"/>
                  <a:pt x="647" y="318"/>
                </a:cubicBezTo>
                <a:cubicBezTo>
                  <a:pt x="649" y="320"/>
                  <a:pt x="649" y="323"/>
                  <a:pt x="648" y="326"/>
                </a:cubicBezTo>
                <a:cubicBezTo>
                  <a:pt x="647" y="329"/>
                  <a:pt x="644" y="331"/>
                  <a:pt x="641" y="331"/>
                </a:cubicBezTo>
                <a:cubicBezTo>
                  <a:pt x="535" y="331"/>
                  <a:pt x="535" y="331"/>
                  <a:pt x="535" y="331"/>
                </a:cubicBezTo>
                <a:cubicBezTo>
                  <a:pt x="533" y="331"/>
                  <a:pt x="532" y="330"/>
                  <a:pt x="530" y="329"/>
                </a:cubicBezTo>
                <a:cubicBezTo>
                  <a:pt x="477" y="276"/>
                  <a:pt x="477" y="276"/>
                  <a:pt x="477" y="276"/>
                </a:cubicBezTo>
                <a:cubicBezTo>
                  <a:pt x="476" y="274"/>
                  <a:pt x="475" y="272"/>
                  <a:pt x="475" y="270"/>
                </a:cubicBezTo>
                <a:cubicBezTo>
                  <a:pt x="475" y="268"/>
                  <a:pt x="476" y="266"/>
                  <a:pt x="477" y="265"/>
                </a:cubicBezTo>
                <a:cubicBezTo>
                  <a:pt x="530" y="212"/>
                  <a:pt x="530" y="212"/>
                  <a:pt x="530" y="212"/>
                </a:cubicBezTo>
                <a:cubicBezTo>
                  <a:pt x="532" y="211"/>
                  <a:pt x="533" y="210"/>
                  <a:pt x="535" y="210"/>
                </a:cubicBezTo>
                <a:lnTo>
                  <a:pt x="641" y="210"/>
                </a:lnTo>
                <a:close/>
                <a:moveTo>
                  <a:pt x="1162" y="335"/>
                </a:moveTo>
                <a:cubicBezTo>
                  <a:pt x="953" y="335"/>
                  <a:pt x="953" y="335"/>
                  <a:pt x="953" y="335"/>
                </a:cubicBezTo>
                <a:cubicBezTo>
                  <a:pt x="953" y="204"/>
                  <a:pt x="953" y="204"/>
                  <a:pt x="953" y="204"/>
                </a:cubicBezTo>
                <a:cubicBezTo>
                  <a:pt x="1146" y="204"/>
                  <a:pt x="1146" y="204"/>
                  <a:pt x="1146" y="204"/>
                </a:cubicBezTo>
                <a:cubicBezTo>
                  <a:pt x="1146" y="166"/>
                  <a:pt x="1146" y="166"/>
                  <a:pt x="1146" y="166"/>
                </a:cubicBezTo>
                <a:cubicBezTo>
                  <a:pt x="953" y="166"/>
                  <a:pt x="953" y="166"/>
                  <a:pt x="953" y="166"/>
                </a:cubicBezTo>
                <a:cubicBezTo>
                  <a:pt x="953" y="43"/>
                  <a:pt x="953" y="43"/>
                  <a:pt x="953" y="43"/>
                </a:cubicBezTo>
                <a:cubicBezTo>
                  <a:pt x="1163" y="43"/>
                  <a:pt x="1163" y="43"/>
                  <a:pt x="1163" y="43"/>
                </a:cubicBezTo>
                <a:cubicBezTo>
                  <a:pt x="1163" y="5"/>
                  <a:pt x="1163" y="5"/>
                  <a:pt x="1163" y="5"/>
                </a:cubicBezTo>
                <a:cubicBezTo>
                  <a:pt x="911" y="5"/>
                  <a:pt x="911" y="5"/>
                  <a:pt x="911" y="5"/>
                </a:cubicBezTo>
                <a:cubicBezTo>
                  <a:pt x="911" y="373"/>
                  <a:pt x="911" y="373"/>
                  <a:pt x="911" y="373"/>
                </a:cubicBezTo>
                <a:cubicBezTo>
                  <a:pt x="1162" y="373"/>
                  <a:pt x="1162" y="373"/>
                  <a:pt x="1162" y="373"/>
                </a:cubicBezTo>
                <a:lnTo>
                  <a:pt x="1162" y="335"/>
                </a:lnTo>
                <a:close/>
                <a:moveTo>
                  <a:pt x="1011" y="486"/>
                </a:moveTo>
                <a:cubicBezTo>
                  <a:pt x="1003" y="486"/>
                  <a:pt x="995" y="489"/>
                  <a:pt x="991" y="497"/>
                </a:cubicBezTo>
                <a:cubicBezTo>
                  <a:pt x="990" y="497"/>
                  <a:pt x="990" y="497"/>
                  <a:pt x="990" y="497"/>
                </a:cubicBezTo>
                <a:cubicBezTo>
                  <a:pt x="990" y="487"/>
                  <a:pt x="990" y="487"/>
                  <a:pt x="990" y="487"/>
                </a:cubicBezTo>
                <a:cubicBezTo>
                  <a:pt x="981" y="487"/>
                  <a:pt x="981" y="487"/>
                  <a:pt x="981" y="487"/>
                </a:cubicBezTo>
                <a:cubicBezTo>
                  <a:pt x="981" y="546"/>
                  <a:pt x="981" y="546"/>
                  <a:pt x="981" y="546"/>
                </a:cubicBezTo>
                <a:cubicBezTo>
                  <a:pt x="990" y="546"/>
                  <a:pt x="990" y="546"/>
                  <a:pt x="990" y="546"/>
                </a:cubicBezTo>
                <a:cubicBezTo>
                  <a:pt x="990" y="508"/>
                  <a:pt x="990" y="508"/>
                  <a:pt x="990" y="508"/>
                </a:cubicBezTo>
                <a:cubicBezTo>
                  <a:pt x="991" y="500"/>
                  <a:pt x="1001" y="494"/>
                  <a:pt x="1008" y="494"/>
                </a:cubicBezTo>
                <a:cubicBezTo>
                  <a:pt x="1017" y="494"/>
                  <a:pt x="1024" y="499"/>
                  <a:pt x="1024" y="509"/>
                </a:cubicBezTo>
                <a:cubicBezTo>
                  <a:pt x="1024" y="546"/>
                  <a:pt x="1024" y="546"/>
                  <a:pt x="1024" y="546"/>
                </a:cubicBezTo>
                <a:cubicBezTo>
                  <a:pt x="1034" y="546"/>
                  <a:pt x="1034" y="546"/>
                  <a:pt x="1034" y="546"/>
                </a:cubicBezTo>
                <a:cubicBezTo>
                  <a:pt x="1034" y="508"/>
                  <a:pt x="1034" y="508"/>
                  <a:pt x="1034" y="508"/>
                </a:cubicBezTo>
                <a:cubicBezTo>
                  <a:pt x="1034" y="493"/>
                  <a:pt x="1024" y="486"/>
                  <a:pt x="1011" y="486"/>
                </a:cubicBezTo>
                <a:close/>
                <a:moveTo>
                  <a:pt x="1137" y="517"/>
                </a:moveTo>
                <a:cubicBezTo>
                  <a:pt x="1136" y="499"/>
                  <a:pt x="1129" y="486"/>
                  <a:pt x="1109" y="486"/>
                </a:cubicBezTo>
                <a:cubicBezTo>
                  <a:pt x="1091" y="486"/>
                  <a:pt x="1081" y="499"/>
                  <a:pt x="1081" y="516"/>
                </a:cubicBezTo>
                <a:cubicBezTo>
                  <a:pt x="1081" y="537"/>
                  <a:pt x="1092" y="548"/>
                  <a:pt x="1113" y="548"/>
                </a:cubicBezTo>
                <a:cubicBezTo>
                  <a:pt x="1119" y="548"/>
                  <a:pt x="1128" y="546"/>
                  <a:pt x="1134" y="540"/>
                </a:cubicBezTo>
                <a:cubicBezTo>
                  <a:pt x="1134" y="533"/>
                  <a:pt x="1134" y="533"/>
                  <a:pt x="1134" y="533"/>
                </a:cubicBezTo>
                <a:cubicBezTo>
                  <a:pt x="1132" y="533"/>
                  <a:pt x="1132" y="533"/>
                  <a:pt x="1132" y="533"/>
                </a:cubicBezTo>
                <a:cubicBezTo>
                  <a:pt x="1126" y="537"/>
                  <a:pt x="1119" y="539"/>
                  <a:pt x="1113" y="539"/>
                </a:cubicBezTo>
                <a:cubicBezTo>
                  <a:pt x="1102" y="539"/>
                  <a:pt x="1096" y="535"/>
                  <a:pt x="1092" y="527"/>
                </a:cubicBezTo>
                <a:cubicBezTo>
                  <a:pt x="1091" y="525"/>
                  <a:pt x="1090" y="522"/>
                  <a:pt x="1090" y="518"/>
                </a:cubicBezTo>
                <a:cubicBezTo>
                  <a:pt x="1090" y="517"/>
                  <a:pt x="1090" y="517"/>
                  <a:pt x="1090" y="517"/>
                </a:cubicBezTo>
                <a:lnTo>
                  <a:pt x="1137" y="517"/>
                </a:lnTo>
                <a:close/>
                <a:moveTo>
                  <a:pt x="1109" y="493"/>
                </a:moveTo>
                <a:cubicBezTo>
                  <a:pt x="1120" y="493"/>
                  <a:pt x="1126" y="500"/>
                  <a:pt x="1127" y="510"/>
                </a:cubicBezTo>
                <a:cubicBezTo>
                  <a:pt x="1091" y="510"/>
                  <a:pt x="1091" y="510"/>
                  <a:pt x="1091" y="510"/>
                </a:cubicBezTo>
                <a:cubicBezTo>
                  <a:pt x="1093" y="500"/>
                  <a:pt x="1098" y="493"/>
                  <a:pt x="1109" y="493"/>
                </a:cubicBezTo>
                <a:close/>
                <a:moveTo>
                  <a:pt x="1551" y="501"/>
                </a:moveTo>
                <a:cubicBezTo>
                  <a:pt x="1551" y="496"/>
                  <a:pt x="1556" y="493"/>
                  <a:pt x="1566" y="493"/>
                </a:cubicBezTo>
                <a:cubicBezTo>
                  <a:pt x="1574" y="493"/>
                  <a:pt x="1580" y="498"/>
                  <a:pt x="1582" y="500"/>
                </a:cubicBezTo>
                <a:cubicBezTo>
                  <a:pt x="1585" y="500"/>
                  <a:pt x="1585" y="500"/>
                  <a:pt x="1585" y="500"/>
                </a:cubicBezTo>
                <a:cubicBezTo>
                  <a:pt x="1585" y="491"/>
                  <a:pt x="1585" y="491"/>
                  <a:pt x="1585" y="491"/>
                </a:cubicBezTo>
                <a:cubicBezTo>
                  <a:pt x="1581" y="489"/>
                  <a:pt x="1575" y="486"/>
                  <a:pt x="1566" y="486"/>
                </a:cubicBezTo>
                <a:cubicBezTo>
                  <a:pt x="1550" y="486"/>
                  <a:pt x="1542" y="493"/>
                  <a:pt x="1542" y="503"/>
                </a:cubicBezTo>
                <a:cubicBezTo>
                  <a:pt x="1542" y="523"/>
                  <a:pt x="1579" y="519"/>
                  <a:pt x="1579" y="531"/>
                </a:cubicBezTo>
                <a:cubicBezTo>
                  <a:pt x="1579" y="537"/>
                  <a:pt x="1574" y="540"/>
                  <a:pt x="1564" y="540"/>
                </a:cubicBezTo>
                <a:cubicBezTo>
                  <a:pt x="1557" y="540"/>
                  <a:pt x="1548" y="536"/>
                  <a:pt x="1545" y="532"/>
                </a:cubicBezTo>
                <a:cubicBezTo>
                  <a:pt x="1542" y="532"/>
                  <a:pt x="1542" y="532"/>
                  <a:pt x="1542" y="532"/>
                </a:cubicBezTo>
                <a:cubicBezTo>
                  <a:pt x="1542" y="541"/>
                  <a:pt x="1542" y="541"/>
                  <a:pt x="1542" y="541"/>
                </a:cubicBezTo>
                <a:cubicBezTo>
                  <a:pt x="1548" y="545"/>
                  <a:pt x="1555" y="548"/>
                  <a:pt x="1564" y="548"/>
                </a:cubicBezTo>
                <a:cubicBezTo>
                  <a:pt x="1581" y="548"/>
                  <a:pt x="1588" y="541"/>
                  <a:pt x="1588" y="531"/>
                </a:cubicBezTo>
                <a:cubicBezTo>
                  <a:pt x="1588" y="510"/>
                  <a:pt x="1551" y="516"/>
                  <a:pt x="1551" y="501"/>
                </a:cubicBezTo>
                <a:close/>
                <a:moveTo>
                  <a:pt x="1061" y="467"/>
                </a:moveTo>
                <a:cubicBezTo>
                  <a:pt x="1051" y="467"/>
                  <a:pt x="1051" y="467"/>
                  <a:pt x="1051" y="467"/>
                </a:cubicBezTo>
                <a:cubicBezTo>
                  <a:pt x="1051" y="487"/>
                  <a:pt x="1051" y="487"/>
                  <a:pt x="1051" y="487"/>
                </a:cubicBezTo>
                <a:cubicBezTo>
                  <a:pt x="1042" y="487"/>
                  <a:pt x="1042" y="487"/>
                  <a:pt x="1042" y="487"/>
                </a:cubicBezTo>
                <a:cubicBezTo>
                  <a:pt x="1042" y="494"/>
                  <a:pt x="1042" y="494"/>
                  <a:pt x="1042" y="494"/>
                </a:cubicBezTo>
                <a:cubicBezTo>
                  <a:pt x="1051" y="494"/>
                  <a:pt x="1051" y="494"/>
                  <a:pt x="1051" y="494"/>
                </a:cubicBezTo>
                <a:cubicBezTo>
                  <a:pt x="1051" y="529"/>
                  <a:pt x="1051" y="529"/>
                  <a:pt x="1051" y="529"/>
                </a:cubicBezTo>
                <a:cubicBezTo>
                  <a:pt x="1051" y="542"/>
                  <a:pt x="1056" y="546"/>
                  <a:pt x="1066" y="546"/>
                </a:cubicBezTo>
                <a:cubicBezTo>
                  <a:pt x="1074" y="546"/>
                  <a:pt x="1074" y="546"/>
                  <a:pt x="1074" y="546"/>
                </a:cubicBezTo>
                <a:cubicBezTo>
                  <a:pt x="1074" y="539"/>
                  <a:pt x="1074" y="539"/>
                  <a:pt x="1074" y="539"/>
                </a:cubicBezTo>
                <a:cubicBezTo>
                  <a:pt x="1068" y="539"/>
                  <a:pt x="1068" y="539"/>
                  <a:pt x="1068" y="539"/>
                </a:cubicBezTo>
                <a:cubicBezTo>
                  <a:pt x="1063" y="539"/>
                  <a:pt x="1060" y="537"/>
                  <a:pt x="1060" y="530"/>
                </a:cubicBezTo>
                <a:cubicBezTo>
                  <a:pt x="1060" y="494"/>
                  <a:pt x="1060" y="494"/>
                  <a:pt x="1060" y="494"/>
                </a:cubicBezTo>
                <a:cubicBezTo>
                  <a:pt x="1075" y="494"/>
                  <a:pt x="1075" y="494"/>
                  <a:pt x="1075" y="494"/>
                </a:cubicBezTo>
                <a:cubicBezTo>
                  <a:pt x="1075" y="487"/>
                  <a:pt x="1075" y="487"/>
                  <a:pt x="1075" y="487"/>
                </a:cubicBezTo>
                <a:cubicBezTo>
                  <a:pt x="1060" y="487"/>
                  <a:pt x="1060" y="487"/>
                  <a:pt x="1060" y="487"/>
                </a:cubicBezTo>
                <a:lnTo>
                  <a:pt x="1061" y="4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41010209"/>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_Gray">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rgbClr val="0000F0"/>
                </a:solidFill>
              </a:defRPr>
            </a:lvl1pPr>
          </a:lstStyle>
          <a:p>
            <a:r>
              <a:rPr lang="en-US"/>
              <a:t>Click to edit Master title style</a:t>
            </a:r>
            <a:endParaRPr lang="en-GB" dirty="0"/>
          </a:p>
        </p:txBody>
      </p:sp>
      <p:sp>
        <p:nvSpPr>
          <p:cNvPr id="3" name="Freeform 5">
            <a:extLst>
              <a:ext uri="{FF2B5EF4-FFF2-40B4-BE49-F238E27FC236}">
                <a16:creationId xmlns:a16="http://schemas.microsoft.com/office/drawing/2014/main" id="{094362D1-6041-4BB0-A063-CB977D746E74}"/>
              </a:ext>
            </a:extLst>
          </p:cNvPr>
          <p:cNvSpPr>
            <a:spLocks noEditPoints="1"/>
          </p:cNvSpPr>
          <p:nvPr userDrawn="1"/>
        </p:nvSpPr>
        <p:spPr bwMode="auto">
          <a:xfrm>
            <a:off x="10446544" y="229462"/>
            <a:ext cx="1427956" cy="441244"/>
          </a:xfrm>
          <a:custGeom>
            <a:avLst/>
            <a:gdLst>
              <a:gd name="T0" fmla="*/ 1618 w 1847"/>
              <a:gd name="T1" fmla="*/ 546 h 571"/>
              <a:gd name="T2" fmla="*/ 1612 w 1847"/>
              <a:gd name="T3" fmla="*/ 487 h 571"/>
              <a:gd name="T4" fmla="*/ 376 w 1847"/>
              <a:gd name="T5" fmla="*/ 304 h 571"/>
              <a:gd name="T6" fmla="*/ 540 w 1847"/>
              <a:gd name="T7" fmla="*/ 302 h 571"/>
              <a:gd name="T8" fmla="*/ 513 w 1847"/>
              <a:gd name="T9" fmla="*/ 266 h 571"/>
              <a:gd name="T10" fmla="*/ 456 w 1847"/>
              <a:gd name="T11" fmla="*/ 323 h 571"/>
              <a:gd name="T12" fmla="*/ 492 w 1847"/>
              <a:gd name="T13" fmla="*/ 349 h 571"/>
              <a:gd name="T14" fmla="*/ 1643 w 1847"/>
              <a:gd name="T15" fmla="*/ 517 h 571"/>
              <a:gd name="T16" fmla="*/ 1481 w 1847"/>
              <a:gd name="T17" fmla="*/ 507 h 571"/>
              <a:gd name="T18" fmla="*/ 1471 w 1847"/>
              <a:gd name="T19" fmla="*/ 546 h 571"/>
              <a:gd name="T20" fmla="*/ 34 w 1847"/>
              <a:gd name="T21" fmla="*/ 469 h 571"/>
              <a:gd name="T22" fmla="*/ 105 w 1847"/>
              <a:gd name="T23" fmla="*/ 275 h 571"/>
              <a:gd name="T24" fmla="*/ 82 w 1847"/>
              <a:gd name="T25" fmla="*/ 322 h 571"/>
              <a:gd name="T26" fmla="*/ 142 w 1847"/>
              <a:gd name="T27" fmla="*/ 184 h 571"/>
              <a:gd name="T28" fmla="*/ 69 w 1847"/>
              <a:gd name="T29" fmla="*/ 232 h 571"/>
              <a:gd name="T30" fmla="*/ 1710 w 1847"/>
              <a:gd name="T31" fmla="*/ 0 h 571"/>
              <a:gd name="T32" fmla="*/ 1712 w 1847"/>
              <a:gd name="T33" fmla="*/ 380 h 571"/>
              <a:gd name="T34" fmla="*/ 1836 w 1847"/>
              <a:gd name="T35" fmla="*/ 507 h 571"/>
              <a:gd name="T36" fmla="*/ 1846 w 1847"/>
              <a:gd name="T37" fmla="*/ 509 h 571"/>
              <a:gd name="T38" fmla="*/ 1837 w 1847"/>
              <a:gd name="T39" fmla="*/ 528 h 571"/>
              <a:gd name="T40" fmla="*/ 465 w 1847"/>
              <a:gd name="T41" fmla="*/ 217 h 571"/>
              <a:gd name="T42" fmla="*/ 429 w 1847"/>
              <a:gd name="T43" fmla="*/ 191 h 571"/>
              <a:gd name="T44" fmla="*/ 1716 w 1847"/>
              <a:gd name="T45" fmla="*/ 546 h 571"/>
              <a:gd name="T46" fmla="*/ 1270 w 1847"/>
              <a:gd name="T47" fmla="*/ 497 h 571"/>
              <a:gd name="T48" fmla="*/ 1291 w 1847"/>
              <a:gd name="T49" fmla="*/ 495 h 571"/>
              <a:gd name="T50" fmla="*/ 1302 w 1847"/>
              <a:gd name="T51" fmla="*/ 546 h 571"/>
              <a:gd name="T52" fmla="*/ 1536 w 1847"/>
              <a:gd name="T53" fmla="*/ 373 h 571"/>
              <a:gd name="T54" fmla="*/ 1371 w 1847"/>
              <a:gd name="T55" fmla="*/ 58 h 571"/>
              <a:gd name="T56" fmla="*/ 1189 w 1847"/>
              <a:gd name="T57" fmla="*/ 571 h 571"/>
              <a:gd name="T58" fmla="*/ 1198 w 1847"/>
              <a:gd name="T59" fmla="*/ 527 h 571"/>
              <a:gd name="T60" fmla="*/ 1302 w 1847"/>
              <a:gd name="T61" fmla="*/ 460 h 571"/>
              <a:gd name="T62" fmla="*/ 1431 w 1847"/>
              <a:gd name="T63" fmla="*/ 533 h 571"/>
              <a:gd name="T64" fmla="*/ 1390 w 1847"/>
              <a:gd name="T65" fmla="*/ 510 h 571"/>
              <a:gd name="T66" fmla="*/ 1326 w 1847"/>
              <a:gd name="T67" fmla="*/ 503 h 571"/>
              <a:gd name="T68" fmla="*/ 1335 w 1847"/>
              <a:gd name="T69" fmla="*/ 501 h 571"/>
              <a:gd name="T70" fmla="*/ 921 w 1847"/>
              <a:gd name="T71" fmla="*/ 499 h 571"/>
              <a:gd name="T72" fmla="*/ 1158 w 1847"/>
              <a:gd name="T73" fmla="*/ 487 h 571"/>
              <a:gd name="T74" fmla="*/ 1172 w 1847"/>
              <a:gd name="T75" fmla="*/ 486 h 571"/>
              <a:gd name="T76" fmla="*/ 257 w 1847"/>
              <a:gd name="T77" fmla="*/ 332 h 571"/>
              <a:gd name="T78" fmla="*/ 530 w 1847"/>
              <a:gd name="T79" fmla="*/ 564 h 571"/>
              <a:gd name="T80" fmla="*/ 577 w 1847"/>
              <a:gd name="T81" fmla="*/ 118 h 571"/>
              <a:gd name="T82" fmla="*/ 550 w 1847"/>
              <a:gd name="T83" fmla="*/ 154 h 571"/>
              <a:gd name="T84" fmla="*/ 516 w 1847"/>
              <a:gd name="T85" fmla="*/ 83 h 571"/>
              <a:gd name="T86" fmla="*/ 400 w 1847"/>
              <a:gd name="T87" fmla="*/ 196 h 571"/>
              <a:gd name="T88" fmla="*/ 344 w 1847"/>
              <a:gd name="T89" fmla="*/ 180 h 571"/>
              <a:gd name="T90" fmla="*/ 339 w 1847"/>
              <a:gd name="T91" fmla="*/ 424 h 571"/>
              <a:gd name="T92" fmla="*/ 371 w 1847"/>
              <a:gd name="T93" fmla="*/ 386 h 571"/>
              <a:gd name="T94" fmla="*/ 273 w 1847"/>
              <a:gd name="T95" fmla="*/ 215 h 571"/>
              <a:gd name="T96" fmla="*/ 385 w 1847"/>
              <a:gd name="T97" fmla="*/ 331 h 571"/>
              <a:gd name="T98" fmla="*/ 400 w 1847"/>
              <a:gd name="T99" fmla="*/ 452 h 571"/>
              <a:gd name="T100" fmla="*/ 613 w 1847"/>
              <a:gd name="T101" fmla="*/ 396 h 571"/>
              <a:gd name="T102" fmla="*/ 582 w 1847"/>
              <a:gd name="T103" fmla="*/ 358 h 571"/>
              <a:gd name="T104" fmla="*/ 647 w 1847"/>
              <a:gd name="T105" fmla="*/ 318 h 571"/>
              <a:gd name="T106" fmla="*/ 530 w 1847"/>
              <a:gd name="T107" fmla="*/ 212 h 571"/>
              <a:gd name="T108" fmla="*/ 953 w 1847"/>
              <a:gd name="T109" fmla="*/ 166 h 571"/>
              <a:gd name="T110" fmla="*/ 1011 w 1847"/>
              <a:gd name="T111" fmla="*/ 486 h 571"/>
              <a:gd name="T112" fmla="*/ 1008 w 1847"/>
              <a:gd name="T113" fmla="*/ 494 h 571"/>
              <a:gd name="T114" fmla="*/ 1081 w 1847"/>
              <a:gd name="T115" fmla="*/ 516 h 571"/>
              <a:gd name="T116" fmla="*/ 1090 w 1847"/>
              <a:gd name="T117" fmla="*/ 517 h 571"/>
              <a:gd name="T118" fmla="*/ 1582 w 1847"/>
              <a:gd name="T119" fmla="*/ 500 h 571"/>
              <a:gd name="T120" fmla="*/ 1542 w 1847"/>
              <a:gd name="T121" fmla="*/ 532 h 571"/>
              <a:gd name="T122" fmla="*/ 1042 w 1847"/>
              <a:gd name="T123" fmla="*/ 487 h 571"/>
              <a:gd name="T124" fmla="*/ 1060 w 1847"/>
              <a:gd name="T125" fmla="*/ 53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7" h="571">
                <a:moveTo>
                  <a:pt x="1612" y="467"/>
                </a:moveTo>
                <a:cubicBezTo>
                  <a:pt x="1603" y="467"/>
                  <a:pt x="1603" y="467"/>
                  <a:pt x="1603" y="467"/>
                </a:cubicBezTo>
                <a:cubicBezTo>
                  <a:pt x="1603" y="487"/>
                  <a:pt x="1603" y="487"/>
                  <a:pt x="1603" y="487"/>
                </a:cubicBezTo>
                <a:cubicBezTo>
                  <a:pt x="1594" y="487"/>
                  <a:pt x="1594" y="487"/>
                  <a:pt x="1594" y="487"/>
                </a:cubicBezTo>
                <a:cubicBezTo>
                  <a:pt x="1594" y="494"/>
                  <a:pt x="1594" y="494"/>
                  <a:pt x="1594" y="494"/>
                </a:cubicBezTo>
                <a:cubicBezTo>
                  <a:pt x="1603" y="494"/>
                  <a:pt x="1603" y="494"/>
                  <a:pt x="1603" y="494"/>
                </a:cubicBezTo>
                <a:cubicBezTo>
                  <a:pt x="1603" y="529"/>
                  <a:pt x="1603" y="529"/>
                  <a:pt x="1603" y="529"/>
                </a:cubicBezTo>
                <a:cubicBezTo>
                  <a:pt x="1603" y="542"/>
                  <a:pt x="1608" y="546"/>
                  <a:pt x="1618" y="546"/>
                </a:cubicBezTo>
                <a:cubicBezTo>
                  <a:pt x="1625" y="546"/>
                  <a:pt x="1625" y="546"/>
                  <a:pt x="1625" y="546"/>
                </a:cubicBezTo>
                <a:cubicBezTo>
                  <a:pt x="1625" y="539"/>
                  <a:pt x="1625" y="539"/>
                  <a:pt x="1625" y="539"/>
                </a:cubicBezTo>
                <a:cubicBezTo>
                  <a:pt x="1619" y="539"/>
                  <a:pt x="1619" y="539"/>
                  <a:pt x="1619" y="539"/>
                </a:cubicBezTo>
                <a:cubicBezTo>
                  <a:pt x="1615" y="539"/>
                  <a:pt x="1612" y="537"/>
                  <a:pt x="1612" y="530"/>
                </a:cubicBezTo>
                <a:cubicBezTo>
                  <a:pt x="1612" y="494"/>
                  <a:pt x="1612" y="494"/>
                  <a:pt x="1612" y="494"/>
                </a:cubicBezTo>
                <a:cubicBezTo>
                  <a:pt x="1626" y="494"/>
                  <a:pt x="1626" y="494"/>
                  <a:pt x="1626" y="494"/>
                </a:cubicBezTo>
                <a:cubicBezTo>
                  <a:pt x="1626" y="487"/>
                  <a:pt x="1626" y="487"/>
                  <a:pt x="1626" y="487"/>
                </a:cubicBezTo>
                <a:cubicBezTo>
                  <a:pt x="1612" y="487"/>
                  <a:pt x="1612" y="487"/>
                  <a:pt x="1612" y="487"/>
                </a:cubicBezTo>
                <a:lnTo>
                  <a:pt x="1612" y="467"/>
                </a:lnTo>
                <a:close/>
                <a:moveTo>
                  <a:pt x="381" y="239"/>
                </a:moveTo>
                <a:cubicBezTo>
                  <a:pt x="379" y="237"/>
                  <a:pt x="374" y="237"/>
                  <a:pt x="372" y="239"/>
                </a:cubicBezTo>
                <a:cubicBezTo>
                  <a:pt x="345" y="266"/>
                  <a:pt x="345" y="266"/>
                  <a:pt x="345" y="266"/>
                </a:cubicBezTo>
                <a:cubicBezTo>
                  <a:pt x="344" y="267"/>
                  <a:pt x="343" y="269"/>
                  <a:pt x="343" y="270"/>
                </a:cubicBezTo>
                <a:cubicBezTo>
                  <a:pt x="343" y="272"/>
                  <a:pt x="344" y="274"/>
                  <a:pt x="345" y="275"/>
                </a:cubicBezTo>
                <a:cubicBezTo>
                  <a:pt x="372" y="302"/>
                  <a:pt x="372" y="302"/>
                  <a:pt x="372" y="302"/>
                </a:cubicBezTo>
                <a:cubicBezTo>
                  <a:pt x="373" y="303"/>
                  <a:pt x="375" y="304"/>
                  <a:pt x="376" y="304"/>
                </a:cubicBezTo>
                <a:cubicBezTo>
                  <a:pt x="378" y="304"/>
                  <a:pt x="380" y="303"/>
                  <a:pt x="381" y="302"/>
                </a:cubicBezTo>
                <a:cubicBezTo>
                  <a:pt x="408" y="275"/>
                  <a:pt x="408" y="275"/>
                  <a:pt x="408" y="275"/>
                </a:cubicBezTo>
                <a:cubicBezTo>
                  <a:pt x="409" y="274"/>
                  <a:pt x="410" y="272"/>
                  <a:pt x="410" y="270"/>
                </a:cubicBezTo>
                <a:cubicBezTo>
                  <a:pt x="410" y="269"/>
                  <a:pt x="409" y="267"/>
                  <a:pt x="408" y="266"/>
                </a:cubicBezTo>
                <a:lnTo>
                  <a:pt x="381" y="239"/>
                </a:lnTo>
                <a:close/>
                <a:moveTo>
                  <a:pt x="511" y="270"/>
                </a:moveTo>
                <a:cubicBezTo>
                  <a:pt x="511" y="272"/>
                  <a:pt x="512" y="274"/>
                  <a:pt x="513" y="275"/>
                </a:cubicBezTo>
                <a:cubicBezTo>
                  <a:pt x="540" y="302"/>
                  <a:pt x="540" y="302"/>
                  <a:pt x="540" y="302"/>
                </a:cubicBezTo>
                <a:cubicBezTo>
                  <a:pt x="541" y="303"/>
                  <a:pt x="543" y="304"/>
                  <a:pt x="545" y="304"/>
                </a:cubicBezTo>
                <a:cubicBezTo>
                  <a:pt x="546" y="304"/>
                  <a:pt x="548" y="303"/>
                  <a:pt x="549" y="302"/>
                </a:cubicBezTo>
                <a:cubicBezTo>
                  <a:pt x="576" y="275"/>
                  <a:pt x="576" y="275"/>
                  <a:pt x="576" y="275"/>
                </a:cubicBezTo>
                <a:cubicBezTo>
                  <a:pt x="579" y="273"/>
                  <a:pt x="579" y="268"/>
                  <a:pt x="576" y="266"/>
                </a:cubicBezTo>
                <a:cubicBezTo>
                  <a:pt x="549" y="239"/>
                  <a:pt x="549" y="239"/>
                  <a:pt x="549" y="239"/>
                </a:cubicBezTo>
                <a:cubicBezTo>
                  <a:pt x="548" y="238"/>
                  <a:pt x="546" y="237"/>
                  <a:pt x="545" y="237"/>
                </a:cubicBezTo>
                <a:cubicBezTo>
                  <a:pt x="543" y="237"/>
                  <a:pt x="541" y="238"/>
                  <a:pt x="540" y="239"/>
                </a:cubicBezTo>
                <a:cubicBezTo>
                  <a:pt x="513" y="266"/>
                  <a:pt x="513" y="266"/>
                  <a:pt x="513" y="266"/>
                </a:cubicBezTo>
                <a:cubicBezTo>
                  <a:pt x="512" y="267"/>
                  <a:pt x="511" y="269"/>
                  <a:pt x="511" y="270"/>
                </a:cubicBezTo>
                <a:close/>
                <a:moveTo>
                  <a:pt x="1775" y="546"/>
                </a:moveTo>
                <a:cubicBezTo>
                  <a:pt x="1784" y="546"/>
                  <a:pt x="1784" y="546"/>
                  <a:pt x="1784" y="546"/>
                </a:cubicBezTo>
                <a:cubicBezTo>
                  <a:pt x="1784" y="487"/>
                  <a:pt x="1784" y="487"/>
                  <a:pt x="1784" y="487"/>
                </a:cubicBezTo>
                <a:cubicBezTo>
                  <a:pt x="1775" y="487"/>
                  <a:pt x="1775" y="487"/>
                  <a:pt x="1775" y="487"/>
                </a:cubicBezTo>
                <a:lnTo>
                  <a:pt x="1775" y="546"/>
                </a:lnTo>
                <a:close/>
                <a:moveTo>
                  <a:pt x="465" y="323"/>
                </a:moveTo>
                <a:cubicBezTo>
                  <a:pt x="463" y="320"/>
                  <a:pt x="458" y="320"/>
                  <a:pt x="456" y="323"/>
                </a:cubicBezTo>
                <a:cubicBezTo>
                  <a:pt x="429" y="349"/>
                  <a:pt x="429" y="349"/>
                  <a:pt x="429" y="349"/>
                </a:cubicBezTo>
                <a:cubicBezTo>
                  <a:pt x="428" y="351"/>
                  <a:pt x="427" y="352"/>
                  <a:pt x="427" y="354"/>
                </a:cubicBezTo>
                <a:cubicBezTo>
                  <a:pt x="427" y="356"/>
                  <a:pt x="428" y="358"/>
                  <a:pt x="429" y="359"/>
                </a:cubicBezTo>
                <a:cubicBezTo>
                  <a:pt x="456" y="385"/>
                  <a:pt x="456" y="385"/>
                  <a:pt x="456" y="385"/>
                </a:cubicBezTo>
                <a:cubicBezTo>
                  <a:pt x="457" y="387"/>
                  <a:pt x="459" y="387"/>
                  <a:pt x="460" y="387"/>
                </a:cubicBezTo>
                <a:cubicBezTo>
                  <a:pt x="462" y="387"/>
                  <a:pt x="464" y="387"/>
                  <a:pt x="465" y="385"/>
                </a:cubicBezTo>
                <a:cubicBezTo>
                  <a:pt x="492" y="359"/>
                  <a:pt x="492" y="359"/>
                  <a:pt x="492" y="359"/>
                </a:cubicBezTo>
                <a:cubicBezTo>
                  <a:pt x="494" y="356"/>
                  <a:pt x="494" y="352"/>
                  <a:pt x="492" y="349"/>
                </a:cubicBezTo>
                <a:lnTo>
                  <a:pt x="465" y="323"/>
                </a:lnTo>
                <a:close/>
                <a:moveTo>
                  <a:pt x="1663" y="486"/>
                </a:moveTo>
                <a:cubicBezTo>
                  <a:pt x="1645" y="486"/>
                  <a:pt x="1633" y="498"/>
                  <a:pt x="1633" y="517"/>
                </a:cubicBezTo>
                <a:cubicBezTo>
                  <a:pt x="1633" y="535"/>
                  <a:pt x="1645" y="548"/>
                  <a:pt x="1663" y="548"/>
                </a:cubicBezTo>
                <a:cubicBezTo>
                  <a:pt x="1681" y="548"/>
                  <a:pt x="1693" y="535"/>
                  <a:pt x="1693" y="516"/>
                </a:cubicBezTo>
                <a:cubicBezTo>
                  <a:pt x="1693" y="498"/>
                  <a:pt x="1681" y="486"/>
                  <a:pt x="1663" y="486"/>
                </a:cubicBezTo>
                <a:close/>
                <a:moveTo>
                  <a:pt x="1663" y="540"/>
                </a:moveTo>
                <a:cubicBezTo>
                  <a:pt x="1652" y="540"/>
                  <a:pt x="1643" y="531"/>
                  <a:pt x="1643" y="517"/>
                </a:cubicBezTo>
                <a:cubicBezTo>
                  <a:pt x="1643" y="501"/>
                  <a:pt x="1652" y="493"/>
                  <a:pt x="1663" y="493"/>
                </a:cubicBezTo>
                <a:cubicBezTo>
                  <a:pt x="1675" y="493"/>
                  <a:pt x="1683" y="501"/>
                  <a:pt x="1683" y="517"/>
                </a:cubicBezTo>
                <a:cubicBezTo>
                  <a:pt x="1683" y="531"/>
                  <a:pt x="1675" y="540"/>
                  <a:pt x="1663" y="540"/>
                </a:cubicBezTo>
                <a:close/>
                <a:moveTo>
                  <a:pt x="1471" y="546"/>
                </a:moveTo>
                <a:cubicBezTo>
                  <a:pt x="1529" y="546"/>
                  <a:pt x="1529" y="546"/>
                  <a:pt x="1529" y="546"/>
                </a:cubicBezTo>
                <a:cubicBezTo>
                  <a:pt x="1529" y="537"/>
                  <a:pt x="1529" y="537"/>
                  <a:pt x="1529" y="537"/>
                </a:cubicBezTo>
                <a:cubicBezTo>
                  <a:pt x="1481" y="537"/>
                  <a:pt x="1481" y="537"/>
                  <a:pt x="1481" y="537"/>
                </a:cubicBezTo>
                <a:cubicBezTo>
                  <a:pt x="1481" y="507"/>
                  <a:pt x="1481" y="507"/>
                  <a:pt x="1481" y="507"/>
                </a:cubicBezTo>
                <a:cubicBezTo>
                  <a:pt x="1525" y="507"/>
                  <a:pt x="1525" y="507"/>
                  <a:pt x="1525" y="507"/>
                </a:cubicBezTo>
                <a:cubicBezTo>
                  <a:pt x="1525" y="499"/>
                  <a:pt x="1525" y="499"/>
                  <a:pt x="1525" y="499"/>
                </a:cubicBezTo>
                <a:cubicBezTo>
                  <a:pt x="1481" y="499"/>
                  <a:pt x="1481" y="499"/>
                  <a:pt x="1481" y="499"/>
                </a:cubicBezTo>
                <a:cubicBezTo>
                  <a:pt x="1481" y="471"/>
                  <a:pt x="1481" y="471"/>
                  <a:pt x="1481" y="471"/>
                </a:cubicBezTo>
                <a:cubicBezTo>
                  <a:pt x="1529" y="471"/>
                  <a:pt x="1529" y="471"/>
                  <a:pt x="1529" y="471"/>
                </a:cubicBezTo>
                <a:cubicBezTo>
                  <a:pt x="1529" y="462"/>
                  <a:pt x="1529" y="462"/>
                  <a:pt x="1529" y="462"/>
                </a:cubicBezTo>
                <a:cubicBezTo>
                  <a:pt x="1471" y="462"/>
                  <a:pt x="1471" y="462"/>
                  <a:pt x="1471" y="462"/>
                </a:cubicBezTo>
                <a:lnTo>
                  <a:pt x="1471" y="546"/>
                </a:lnTo>
                <a:close/>
                <a:moveTo>
                  <a:pt x="105" y="275"/>
                </a:moveTo>
                <a:cubicBezTo>
                  <a:pt x="95" y="265"/>
                  <a:pt x="79" y="265"/>
                  <a:pt x="69" y="275"/>
                </a:cubicBezTo>
                <a:cubicBezTo>
                  <a:pt x="8" y="337"/>
                  <a:pt x="8" y="337"/>
                  <a:pt x="8" y="337"/>
                </a:cubicBezTo>
                <a:cubicBezTo>
                  <a:pt x="3" y="342"/>
                  <a:pt x="0" y="348"/>
                  <a:pt x="0" y="355"/>
                </a:cubicBezTo>
                <a:cubicBezTo>
                  <a:pt x="0" y="361"/>
                  <a:pt x="3" y="368"/>
                  <a:pt x="8" y="372"/>
                </a:cubicBezTo>
                <a:cubicBezTo>
                  <a:pt x="52" y="416"/>
                  <a:pt x="52" y="416"/>
                  <a:pt x="52" y="416"/>
                </a:cubicBezTo>
                <a:cubicBezTo>
                  <a:pt x="34" y="433"/>
                  <a:pt x="34" y="433"/>
                  <a:pt x="34" y="433"/>
                </a:cubicBezTo>
                <a:cubicBezTo>
                  <a:pt x="25" y="443"/>
                  <a:pt x="25" y="459"/>
                  <a:pt x="34" y="469"/>
                </a:cubicBezTo>
                <a:cubicBezTo>
                  <a:pt x="39" y="474"/>
                  <a:pt x="46" y="476"/>
                  <a:pt x="52" y="476"/>
                </a:cubicBezTo>
                <a:cubicBezTo>
                  <a:pt x="59" y="476"/>
                  <a:pt x="65" y="474"/>
                  <a:pt x="70" y="469"/>
                </a:cubicBezTo>
                <a:cubicBezTo>
                  <a:pt x="105" y="434"/>
                  <a:pt x="105" y="434"/>
                  <a:pt x="105" y="434"/>
                </a:cubicBezTo>
                <a:cubicBezTo>
                  <a:pt x="105" y="434"/>
                  <a:pt x="105" y="434"/>
                  <a:pt x="105" y="434"/>
                </a:cubicBezTo>
                <a:cubicBezTo>
                  <a:pt x="166" y="372"/>
                  <a:pt x="166" y="372"/>
                  <a:pt x="166" y="372"/>
                </a:cubicBezTo>
                <a:cubicBezTo>
                  <a:pt x="171" y="368"/>
                  <a:pt x="174" y="361"/>
                  <a:pt x="174" y="355"/>
                </a:cubicBezTo>
                <a:cubicBezTo>
                  <a:pt x="174" y="348"/>
                  <a:pt x="171" y="342"/>
                  <a:pt x="166" y="337"/>
                </a:cubicBezTo>
                <a:lnTo>
                  <a:pt x="105" y="275"/>
                </a:lnTo>
                <a:close/>
                <a:moveTo>
                  <a:pt x="118" y="359"/>
                </a:moveTo>
                <a:cubicBezTo>
                  <a:pt x="92" y="385"/>
                  <a:pt x="92" y="385"/>
                  <a:pt x="92" y="385"/>
                </a:cubicBezTo>
                <a:cubicBezTo>
                  <a:pt x="91" y="386"/>
                  <a:pt x="89" y="387"/>
                  <a:pt x="87" y="387"/>
                </a:cubicBezTo>
                <a:cubicBezTo>
                  <a:pt x="85" y="387"/>
                  <a:pt x="84" y="386"/>
                  <a:pt x="82" y="385"/>
                </a:cubicBezTo>
                <a:cubicBezTo>
                  <a:pt x="56" y="359"/>
                  <a:pt x="56" y="359"/>
                  <a:pt x="56" y="359"/>
                </a:cubicBezTo>
                <a:cubicBezTo>
                  <a:pt x="55" y="357"/>
                  <a:pt x="54" y="356"/>
                  <a:pt x="54" y="354"/>
                </a:cubicBezTo>
                <a:cubicBezTo>
                  <a:pt x="54" y="352"/>
                  <a:pt x="55" y="350"/>
                  <a:pt x="56" y="349"/>
                </a:cubicBezTo>
                <a:cubicBezTo>
                  <a:pt x="82" y="322"/>
                  <a:pt x="82" y="322"/>
                  <a:pt x="82" y="322"/>
                </a:cubicBezTo>
                <a:cubicBezTo>
                  <a:pt x="85" y="320"/>
                  <a:pt x="89" y="320"/>
                  <a:pt x="92" y="322"/>
                </a:cubicBezTo>
                <a:cubicBezTo>
                  <a:pt x="118" y="349"/>
                  <a:pt x="118" y="349"/>
                  <a:pt x="118" y="349"/>
                </a:cubicBezTo>
                <a:cubicBezTo>
                  <a:pt x="121" y="352"/>
                  <a:pt x="121" y="356"/>
                  <a:pt x="118" y="359"/>
                </a:cubicBezTo>
                <a:close/>
                <a:moveTo>
                  <a:pt x="69" y="232"/>
                </a:moveTo>
                <a:cubicBezTo>
                  <a:pt x="74" y="237"/>
                  <a:pt x="81" y="239"/>
                  <a:pt x="87" y="239"/>
                </a:cubicBezTo>
                <a:cubicBezTo>
                  <a:pt x="94" y="239"/>
                  <a:pt x="100" y="237"/>
                  <a:pt x="105" y="232"/>
                </a:cubicBezTo>
                <a:cubicBezTo>
                  <a:pt x="134" y="202"/>
                  <a:pt x="134" y="202"/>
                  <a:pt x="134" y="202"/>
                </a:cubicBezTo>
                <a:cubicBezTo>
                  <a:pt x="139" y="198"/>
                  <a:pt x="142" y="191"/>
                  <a:pt x="142" y="184"/>
                </a:cubicBezTo>
                <a:cubicBezTo>
                  <a:pt x="142" y="178"/>
                  <a:pt x="139" y="171"/>
                  <a:pt x="134" y="167"/>
                </a:cubicBezTo>
                <a:cubicBezTo>
                  <a:pt x="105" y="137"/>
                  <a:pt x="105" y="137"/>
                  <a:pt x="105" y="137"/>
                </a:cubicBezTo>
                <a:cubicBezTo>
                  <a:pt x="100" y="133"/>
                  <a:pt x="94" y="130"/>
                  <a:pt x="87" y="130"/>
                </a:cubicBezTo>
                <a:cubicBezTo>
                  <a:pt x="80" y="130"/>
                  <a:pt x="74" y="133"/>
                  <a:pt x="69" y="137"/>
                </a:cubicBezTo>
                <a:cubicBezTo>
                  <a:pt x="40" y="167"/>
                  <a:pt x="40" y="167"/>
                  <a:pt x="40" y="167"/>
                </a:cubicBezTo>
                <a:cubicBezTo>
                  <a:pt x="35" y="171"/>
                  <a:pt x="33" y="178"/>
                  <a:pt x="33" y="184"/>
                </a:cubicBezTo>
                <a:cubicBezTo>
                  <a:pt x="33" y="191"/>
                  <a:pt x="35" y="198"/>
                  <a:pt x="40" y="202"/>
                </a:cubicBezTo>
                <a:lnTo>
                  <a:pt x="69" y="232"/>
                </a:lnTo>
                <a:close/>
                <a:moveTo>
                  <a:pt x="1847" y="281"/>
                </a:moveTo>
                <a:cubicBezTo>
                  <a:pt x="1847" y="200"/>
                  <a:pt x="1771" y="186"/>
                  <a:pt x="1709" y="170"/>
                </a:cubicBezTo>
                <a:cubicBezTo>
                  <a:pt x="1659" y="158"/>
                  <a:pt x="1610" y="147"/>
                  <a:pt x="1610" y="103"/>
                </a:cubicBezTo>
                <a:cubicBezTo>
                  <a:pt x="1610" y="69"/>
                  <a:pt x="1644" y="39"/>
                  <a:pt x="1700" y="39"/>
                </a:cubicBezTo>
                <a:cubicBezTo>
                  <a:pt x="1754" y="39"/>
                  <a:pt x="1796" y="57"/>
                  <a:pt x="1822" y="81"/>
                </a:cubicBezTo>
                <a:cubicBezTo>
                  <a:pt x="1833" y="81"/>
                  <a:pt x="1833" y="81"/>
                  <a:pt x="1833" y="81"/>
                </a:cubicBezTo>
                <a:cubicBezTo>
                  <a:pt x="1833" y="41"/>
                  <a:pt x="1833" y="41"/>
                  <a:pt x="1833" y="41"/>
                </a:cubicBezTo>
                <a:cubicBezTo>
                  <a:pt x="1812" y="21"/>
                  <a:pt x="1764" y="0"/>
                  <a:pt x="1710" y="0"/>
                </a:cubicBezTo>
                <a:cubicBezTo>
                  <a:pt x="1619" y="0"/>
                  <a:pt x="1565" y="46"/>
                  <a:pt x="1565" y="104"/>
                </a:cubicBezTo>
                <a:cubicBezTo>
                  <a:pt x="1565" y="183"/>
                  <a:pt x="1641" y="196"/>
                  <a:pt x="1703" y="211"/>
                </a:cubicBezTo>
                <a:cubicBezTo>
                  <a:pt x="1754" y="223"/>
                  <a:pt x="1803" y="236"/>
                  <a:pt x="1803" y="280"/>
                </a:cubicBezTo>
                <a:cubicBezTo>
                  <a:pt x="1803" y="307"/>
                  <a:pt x="1772" y="341"/>
                  <a:pt x="1712" y="341"/>
                </a:cubicBezTo>
                <a:cubicBezTo>
                  <a:pt x="1665" y="341"/>
                  <a:pt x="1606" y="315"/>
                  <a:pt x="1572" y="279"/>
                </a:cubicBezTo>
                <a:cubicBezTo>
                  <a:pt x="1561" y="279"/>
                  <a:pt x="1561" y="279"/>
                  <a:pt x="1561" y="279"/>
                </a:cubicBezTo>
                <a:cubicBezTo>
                  <a:pt x="1561" y="331"/>
                  <a:pt x="1561" y="331"/>
                  <a:pt x="1561" y="331"/>
                </a:cubicBezTo>
                <a:cubicBezTo>
                  <a:pt x="1606" y="365"/>
                  <a:pt x="1652" y="380"/>
                  <a:pt x="1712" y="380"/>
                </a:cubicBezTo>
                <a:cubicBezTo>
                  <a:pt x="1797" y="380"/>
                  <a:pt x="1847" y="334"/>
                  <a:pt x="1847" y="281"/>
                </a:cubicBezTo>
                <a:close/>
                <a:moveTo>
                  <a:pt x="1821" y="486"/>
                </a:moveTo>
                <a:cubicBezTo>
                  <a:pt x="1812" y="486"/>
                  <a:pt x="1805" y="489"/>
                  <a:pt x="1800" y="493"/>
                </a:cubicBezTo>
                <a:cubicBezTo>
                  <a:pt x="1800" y="502"/>
                  <a:pt x="1800" y="502"/>
                  <a:pt x="1800" y="502"/>
                </a:cubicBezTo>
                <a:cubicBezTo>
                  <a:pt x="1802" y="502"/>
                  <a:pt x="1802" y="502"/>
                  <a:pt x="1802" y="502"/>
                </a:cubicBezTo>
                <a:cubicBezTo>
                  <a:pt x="1807" y="497"/>
                  <a:pt x="1812" y="494"/>
                  <a:pt x="1821" y="494"/>
                </a:cubicBezTo>
                <a:cubicBezTo>
                  <a:pt x="1829" y="494"/>
                  <a:pt x="1835" y="499"/>
                  <a:pt x="1837" y="505"/>
                </a:cubicBezTo>
                <a:cubicBezTo>
                  <a:pt x="1836" y="507"/>
                  <a:pt x="1836" y="507"/>
                  <a:pt x="1836" y="507"/>
                </a:cubicBezTo>
                <a:cubicBezTo>
                  <a:pt x="1832" y="507"/>
                  <a:pt x="1823" y="509"/>
                  <a:pt x="1819" y="510"/>
                </a:cubicBezTo>
                <a:cubicBezTo>
                  <a:pt x="1805" y="513"/>
                  <a:pt x="1796" y="518"/>
                  <a:pt x="1796" y="530"/>
                </a:cubicBezTo>
                <a:cubicBezTo>
                  <a:pt x="1796" y="540"/>
                  <a:pt x="1804" y="548"/>
                  <a:pt x="1816" y="548"/>
                </a:cubicBezTo>
                <a:cubicBezTo>
                  <a:pt x="1824" y="548"/>
                  <a:pt x="1831" y="545"/>
                  <a:pt x="1836" y="539"/>
                </a:cubicBezTo>
                <a:cubicBezTo>
                  <a:pt x="1837" y="539"/>
                  <a:pt x="1837" y="539"/>
                  <a:pt x="1837" y="539"/>
                </a:cubicBezTo>
                <a:cubicBezTo>
                  <a:pt x="1837" y="546"/>
                  <a:pt x="1837" y="546"/>
                  <a:pt x="1837" y="546"/>
                </a:cubicBezTo>
                <a:cubicBezTo>
                  <a:pt x="1846" y="546"/>
                  <a:pt x="1846" y="546"/>
                  <a:pt x="1846" y="546"/>
                </a:cubicBezTo>
                <a:cubicBezTo>
                  <a:pt x="1846" y="533"/>
                  <a:pt x="1846" y="522"/>
                  <a:pt x="1846" y="509"/>
                </a:cubicBezTo>
                <a:cubicBezTo>
                  <a:pt x="1846" y="495"/>
                  <a:pt x="1837" y="486"/>
                  <a:pt x="1821" y="486"/>
                </a:cubicBezTo>
                <a:close/>
                <a:moveTo>
                  <a:pt x="1837" y="528"/>
                </a:moveTo>
                <a:cubicBezTo>
                  <a:pt x="1837" y="527"/>
                  <a:pt x="1837" y="527"/>
                  <a:pt x="1837" y="527"/>
                </a:cubicBezTo>
                <a:cubicBezTo>
                  <a:pt x="1837" y="536"/>
                  <a:pt x="1826" y="539"/>
                  <a:pt x="1820" y="539"/>
                </a:cubicBezTo>
                <a:cubicBezTo>
                  <a:pt x="1811" y="539"/>
                  <a:pt x="1805" y="536"/>
                  <a:pt x="1805" y="530"/>
                </a:cubicBezTo>
                <a:cubicBezTo>
                  <a:pt x="1805" y="523"/>
                  <a:pt x="1810" y="520"/>
                  <a:pt x="1822" y="518"/>
                </a:cubicBezTo>
                <a:cubicBezTo>
                  <a:pt x="1825" y="517"/>
                  <a:pt x="1832" y="516"/>
                  <a:pt x="1837" y="515"/>
                </a:cubicBezTo>
                <a:lnTo>
                  <a:pt x="1837" y="528"/>
                </a:lnTo>
                <a:close/>
                <a:moveTo>
                  <a:pt x="1775" y="472"/>
                </a:moveTo>
                <a:cubicBezTo>
                  <a:pt x="1784" y="472"/>
                  <a:pt x="1784" y="472"/>
                  <a:pt x="1784" y="472"/>
                </a:cubicBezTo>
                <a:cubicBezTo>
                  <a:pt x="1784" y="460"/>
                  <a:pt x="1784" y="460"/>
                  <a:pt x="1784" y="460"/>
                </a:cubicBezTo>
                <a:cubicBezTo>
                  <a:pt x="1775" y="460"/>
                  <a:pt x="1775" y="460"/>
                  <a:pt x="1775" y="460"/>
                </a:cubicBezTo>
                <a:lnTo>
                  <a:pt x="1775" y="472"/>
                </a:lnTo>
                <a:close/>
                <a:moveTo>
                  <a:pt x="456" y="217"/>
                </a:moveTo>
                <a:cubicBezTo>
                  <a:pt x="457" y="218"/>
                  <a:pt x="459" y="219"/>
                  <a:pt x="460" y="219"/>
                </a:cubicBezTo>
                <a:cubicBezTo>
                  <a:pt x="462" y="219"/>
                  <a:pt x="464" y="218"/>
                  <a:pt x="465" y="217"/>
                </a:cubicBezTo>
                <a:cubicBezTo>
                  <a:pt x="492" y="191"/>
                  <a:pt x="492" y="191"/>
                  <a:pt x="492" y="191"/>
                </a:cubicBezTo>
                <a:cubicBezTo>
                  <a:pt x="494" y="188"/>
                  <a:pt x="494" y="184"/>
                  <a:pt x="492" y="181"/>
                </a:cubicBezTo>
                <a:cubicBezTo>
                  <a:pt x="465" y="155"/>
                  <a:pt x="465" y="155"/>
                  <a:pt x="465" y="155"/>
                </a:cubicBezTo>
                <a:cubicBezTo>
                  <a:pt x="464" y="153"/>
                  <a:pt x="462" y="153"/>
                  <a:pt x="460" y="153"/>
                </a:cubicBezTo>
                <a:cubicBezTo>
                  <a:pt x="459" y="153"/>
                  <a:pt x="457" y="153"/>
                  <a:pt x="456" y="155"/>
                </a:cubicBezTo>
                <a:cubicBezTo>
                  <a:pt x="429" y="181"/>
                  <a:pt x="429" y="181"/>
                  <a:pt x="429" y="181"/>
                </a:cubicBezTo>
                <a:cubicBezTo>
                  <a:pt x="428" y="182"/>
                  <a:pt x="427" y="184"/>
                  <a:pt x="427" y="186"/>
                </a:cubicBezTo>
                <a:cubicBezTo>
                  <a:pt x="427" y="188"/>
                  <a:pt x="428" y="189"/>
                  <a:pt x="429" y="191"/>
                </a:cubicBezTo>
                <a:lnTo>
                  <a:pt x="456" y="217"/>
                </a:lnTo>
                <a:close/>
                <a:moveTo>
                  <a:pt x="1737" y="486"/>
                </a:moveTo>
                <a:cubicBezTo>
                  <a:pt x="1729" y="486"/>
                  <a:pt x="1721" y="489"/>
                  <a:pt x="1717" y="497"/>
                </a:cubicBezTo>
                <a:cubicBezTo>
                  <a:pt x="1715" y="497"/>
                  <a:pt x="1715" y="497"/>
                  <a:pt x="1715" y="497"/>
                </a:cubicBezTo>
                <a:cubicBezTo>
                  <a:pt x="1715" y="487"/>
                  <a:pt x="1715" y="487"/>
                  <a:pt x="1715" y="487"/>
                </a:cubicBezTo>
                <a:cubicBezTo>
                  <a:pt x="1707" y="487"/>
                  <a:pt x="1707" y="487"/>
                  <a:pt x="1707" y="487"/>
                </a:cubicBezTo>
                <a:cubicBezTo>
                  <a:pt x="1707" y="546"/>
                  <a:pt x="1707" y="546"/>
                  <a:pt x="1707" y="546"/>
                </a:cubicBezTo>
                <a:cubicBezTo>
                  <a:pt x="1716" y="546"/>
                  <a:pt x="1716" y="546"/>
                  <a:pt x="1716" y="546"/>
                </a:cubicBezTo>
                <a:cubicBezTo>
                  <a:pt x="1716" y="508"/>
                  <a:pt x="1716" y="508"/>
                  <a:pt x="1716" y="508"/>
                </a:cubicBezTo>
                <a:cubicBezTo>
                  <a:pt x="1716" y="500"/>
                  <a:pt x="1727" y="494"/>
                  <a:pt x="1734" y="494"/>
                </a:cubicBezTo>
                <a:cubicBezTo>
                  <a:pt x="1743" y="494"/>
                  <a:pt x="1750" y="499"/>
                  <a:pt x="1750" y="509"/>
                </a:cubicBezTo>
                <a:cubicBezTo>
                  <a:pt x="1750" y="546"/>
                  <a:pt x="1750" y="546"/>
                  <a:pt x="1750" y="546"/>
                </a:cubicBezTo>
                <a:cubicBezTo>
                  <a:pt x="1759" y="546"/>
                  <a:pt x="1759" y="546"/>
                  <a:pt x="1759" y="546"/>
                </a:cubicBezTo>
                <a:cubicBezTo>
                  <a:pt x="1759" y="508"/>
                  <a:pt x="1759" y="508"/>
                  <a:pt x="1759" y="508"/>
                </a:cubicBezTo>
                <a:cubicBezTo>
                  <a:pt x="1759" y="493"/>
                  <a:pt x="1750" y="486"/>
                  <a:pt x="1737" y="486"/>
                </a:cubicBezTo>
                <a:close/>
                <a:moveTo>
                  <a:pt x="1270" y="497"/>
                </a:moveTo>
                <a:cubicBezTo>
                  <a:pt x="1268" y="497"/>
                  <a:pt x="1268" y="497"/>
                  <a:pt x="1268" y="497"/>
                </a:cubicBezTo>
                <a:cubicBezTo>
                  <a:pt x="1268" y="487"/>
                  <a:pt x="1268" y="487"/>
                  <a:pt x="1268" y="487"/>
                </a:cubicBezTo>
                <a:cubicBezTo>
                  <a:pt x="1259" y="487"/>
                  <a:pt x="1259" y="487"/>
                  <a:pt x="1259" y="487"/>
                </a:cubicBezTo>
                <a:cubicBezTo>
                  <a:pt x="1259" y="546"/>
                  <a:pt x="1259" y="546"/>
                  <a:pt x="1259" y="546"/>
                </a:cubicBezTo>
                <a:cubicBezTo>
                  <a:pt x="1269" y="546"/>
                  <a:pt x="1269" y="546"/>
                  <a:pt x="1269" y="546"/>
                </a:cubicBezTo>
                <a:cubicBezTo>
                  <a:pt x="1269" y="512"/>
                  <a:pt x="1269" y="512"/>
                  <a:pt x="1269" y="512"/>
                </a:cubicBezTo>
                <a:cubicBezTo>
                  <a:pt x="1269" y="502"/>
                  <a:pt x="1276" y="495"/>
                  <a:pt x="1283" y="495"/>
                </a:cubicBezTo>
                <a:cubicBezTo>
                  <a:pt x="1291" y="495"/>
                  <a:pt x="1291" y="495"/>
                  <a:pt x="1291" y="495"/>
                </a:cubicBezTo>
                <a:cubicBezTo>
                  <a:pt x="1291" y="486"/>
                  <a:pt x="1291" y="486"/>
                  <a:pt x="1291" y="486"/>
                </a:cubicBezTo>
                <a:cubicBezTo>
                  <a:pt x="1283" y="486"/>
                  <a:pt x="1283" y="486"/>
                  <a:pt x="1283" y="486"/>
                </a:cubicBezTo>
                <a:cubicBezTo>
                  <a:pt x="1276" y="486"/>
                  <a:pt x="1272" y="490"/>
                  <a:pt x="1270" y="497"/>
                </a:cubicBezTo>
                <a:close/>
                <a:moveTo>
                  <a:pt x="1302" y="546"/>
                </a:moveTo>
                <a:cubicBezTo>
                  <a:pt x="1311" y="546"/>
                  <a:pt x="1311" y="546"/>
                  <a:pt x="1311" y="546"/>
                </a:cubicBezTo>
                <a:cubicBezTo>
                  <a:pt x="1311" y="487"/>
                  <a:pt x="1311" y="487"/>
                  <a:pt x="1311" y="487"/>
                </a:cubicBezTo>
                <a:cubicBezTo>
                  <a:pt x="1302" y="487"/>
                  <a:pt x="1302" y="487"/>
                  <a:pt x="1302" y="487"/>
                </a:cubicBezTo>
                <a:lnTo>
                  <a:pt x="1302" y="546"/>
                </a:lnTo>
                <a:close/>
                <a:moveTo>
                  <a:pt x="1330" y="5"/>
                </a:moveTo>
                <a:cubicBezTo>
                  <a:pt x="1196" y="361"/>
                  <a:pt x="1196" y="361"/>
                  <a:pt x="1196" y="361"/>
                </a:cubicBezTo>
                <a:cubicBezTo>
                  <a:pt x="1196" y="373"/>
                  <a:pt x="1196" y="373"/>
                  <a:pt x="1196" y="373"/>
                </a:cubicBezTo>
                <a:cubicBezTo>
                  <a:pt x="1235" y="373"/>
                  <a:pt x="1235" y="373"/>
                  <a:pt x="1235" y="373"/>
                </a:cubicBezTo>
                <a:cubicBezTo>
                  <a:pt x="1284" y="242"/>
                  <a:pt x="1284" y="242"/>
                  <a:pt x="1284" y="242"/>
                </a:cubicBezTo>
                <a:cubicBezTo>
                  <a:pt x="1442" y="242"/>
                  <a:pt x="1442" y="242"/>
                  <a:pt x="1442" y="242"/>
                </a:cubicBezTo>
                <a:cubicBezTo>
                  <a:pt x="1493" y="373"/>
                  <a:pt x="1493" y="373"/>
                  <a:pt x="1493" y="373"/>
                </a:cubicBezTo>
                <a:cubicBezTo>
                  <a:pt x="1536" y="373"/>
                  <a:pt x="1536" y="373"/>
                  <a:pt x="1536" y="373"/>
                </a:cubicBezTo>
                <a:cubicBezTo>
                  <a:pt x="1536" y="361"/>
                  <a:pt x="1536" y="361"/>
                  <a:pt x="1536" y="361"/>
                </a:cubicBezTo>
                <a:cubicBezTo>
                  <a:pt x="1398" y="5"/>
                  <a:pt x="1398" y="5"/>
                  <a:pt x="1398" y="5"/>
                </a:cubicBezTo>
                <a:lnTo>
                  <a:pt x="1330" y="5"/>
                </a:lnTo>
                <a:close/>
                <a:moveTo>
                  <a:pt x="1298" y="205"/>
                </a:moveTo>
                <a:cubicBezTo>
                  <a:pt x="1353" y="58"/>
                  <a:pt x="1353" y="58"/>
                  <a:pt x="1353" y="58"/>
                </a:cubicBezTo>
                <a:cubicBezTo>
                  <a:pt x="1361" y="35"/>
                  <a:pt x="1361" y="35"/>
                  <a:pt x="1361" y="35"/>
                </a:cubicBezTo>
                <a:cubicBezTo>
                  <a:pt x="1363" y="35"/>
                  <a:pt x="1363" y="35"/>
                  <a:pt x="1363" y="35"/>
                </a:cubicBezTo>
                <a:cubicBezTo>
                  <a:pt x="1371" y="58"/>
                  <a:pt x="1371" y="58"/>
                  <a:pt x="1371" y="58"/>
                </a:cubicBezTo>
                <a:cubicBezTo>
                  <a:pt x="1427" y="205"/>
                  <a:pt x="1427" y="205"/>
                  <a:pt x="1427" y="205"/>
                </a:cubicBezTo>
                <a:lnTo>
                  <a:pt x="1298" y="205"/>
                </a:lnTo>
                <a:close/>
                <a:moveTo>
                  <a:pt x="1217" y="486"/>
                </a:moveTo>
                <a:cubicBezTo>
                  <a:pt x="1210" y="486"/>
                  <a:pt x="1203" y="489"/>
                  <a:pt x="1200" y="494"/>
                </a:cubicBezTo>
                <a:cubicBezTo>
                  <a:pt x="1199" y="494"/>
                  <a:pt x="1199" y="494"/>
                  <a:pt x="1199" y="494"/>
                </a:cubicBezTo>
                <a:cubicBezTo>
                  <a:pt x="1199" y="487"/>
                  <a:pt x="1199" y="487"/>
                  <a:pt x="1199" y="487"/>
                </a:cubicBezTo>
                <a:cubicBezTo>
                  <a:pt x="1189" y="487"/>
                  <a:pt x="1189" y="487"/>
                  <a:pt x="1189" y="487"/>
                </a:cubicBezTo>
                <a:cubicBezTo>
                  <a:pt x="1189" y="571"/>
                  <a:pt x="1189" y="571"/>
                  <a:pt x="1189" y="571"/>
                </a:cubicBezTo>
                <a:cubicBezTo>
                  <a:pt x="1198" y="571"/>
                  <a:pt x="1198" y="571"/>
                  <a:pt x="1198" y="571"/>
                </a:cubicBezTo>
                <a:cubicBezTo>
                  <a:pt x="1198" y="538"/>
                  <a:pt x="1198" y="538"/>
                  <a:pt x="1198" y="538"/>
                </a:cubicBezTo>
                <a:cubicBezTo>
                  <a:pt x="1200" y="538"/>
                  <a:pt x="1200" y="538"/>
                  <a:pt x="1200" y="538"/>
                </a:cubicBezTo>
                <a:cubicBezTo>
                  <a:pt x="1202" y="544"/>
                  <a:pt x="1211" y="547"/>
                  <a:pt x="1217" y="547"/>
                </a:cubicBezTo>
                <a:cubicBezTo>
                  <a:pt x="1233" y="547"/>
                  <a:pt x="1246" y="535"/>
                  <a:pt x="1246" y="515"/>
                </a:cubicBezTo>
                <a:cubicBezTo>
                  <a:pt x="1246" y="497"/>
                  <a:pt x="1235" y="486"/>
                  <a:pt x="1217" y="486"/>
                </a:cubicBezTo>
                <a:close/>
                <a:moveTo>
                  <a:pt x="1216" y="539"/>
                </a:moveTo>
                <a:cubicBezTo>
                  <a:pt x="1207" y="539"/>
                  <a:pt x="1199" y="534"/>
                  <a:pt x="1198" y="527"/>
                </a:cubicBezTo>
                <a:cubicBezTo>
                  <a:pt x="1198" y="510"/>
                  <a:pt x="1198" y="510"/>
                  <a:pt x="1198" y="510"/>
                </a:cubicBezTo>
                <a:cubicBezTo>
                  <a:pt x="1199" y="500"/>
                  <a:pt x="1207" y="494"/>
                  <a:pt x="1216" y="494"/>
                </a:cubicBezTo>
                <a:cubicBezTo>
                  <a:pt x="1228" y="494"/>
                  <a:pt x="1237" y="502"/>
                  <a:pt x="1237" y="516"/>
                </a:cubicBezTo>
                <a:cubicBezTo>
                  <a:pt x="1237" y="531"/>
                  <a:pt x="1227" y="539"/>
                  <a:pt x="1216" y="539"/>
                </a:cubicBezTo>
                <a:close/>
                <a:moveTo>
                  <a:pt x="1302" y="472"/>
                </a:moveTo>
                <a:cubicBezTo>
                  <a:pt x="1311" y="472"/>
                  <a:pt x="1311" y="472"/>
                  <a:pt x="1311" y="472"/>
                </a:cubicBezTo>
                <a:cubicBezTo>
                  <a:pt x="1311" y="460"/>
                  <a:pt x="1311" y="460"/>
                  <a:pt x="1311" y="460"/>
                </a:cubicBezTo>
                <a:cubicBezTo>
                  <a:pt x="1302" y="460"/>
                  <a:pt x="1302" y="460"/>
                  <a:pt x="1302" y="460"/>
                </a:cubicBezTo>
                <a:lnTo>
                  <a:pt x="1302" y="472"/>
                </a:lnTo>
                <a:close/>
                <a:moveTo>
                  <a:pt x="1436" y="517"/>
                </a:moveTo>
                <a:cubicBezTo>
                  <a:pt x="1436" y="499"/>
                  <a:pt x="1428" y="486"/>
                  <a:pt x="1408" y="486"/>
                </a:cubicBezTo>
                <a:cubicBezTo>
                  <a:pt x="1390" y="486"/>
                  <a:pt x="1380" y="499"/>
                  <a:pt x="1380" y="516"/>
                </a:cubicBezTo>
                <a:cubicBezTo>
                  <a:pt x="1380" y="537"/>
                  <a:pt x="1391" y="548"/>
                  <a:pt x="1412" y="548"/>
                </a:cubicBezTo>
                <a:cubicBezTo>
                  <a:pt x="1418" y="548"/>
                  <a:pt x="1427" y="546"/>
                  <a:pt x="1433" y="540"/>
                </a:cubicBezTo>
                <a:cubicBezTo>
                  <a:pt x="1433" y="533"/>
                  <a:pt x="1433" y="533"/>
                  <a:pt x="1433" y="533"/>
                </a:cubicBezTo>
                <a:cubicBezTo>
                  <a:pt x="1431" y="533"/>
                  <a:pt x="1431" y="533"/>
                  <a:pt x="1431" y="533"/>
                </a:cubicBezTo>
                <a:cubicBezTo>
                  <a:pt x="1425" y="537"/>
                  <a:pt x="1418" y="539"/>
                  <a:pt x="1412" y="539"/>
                </a:cubicBezTo>
                <a:cubicBezTo>
                  <a:pt x="1401" y="539"/>
                  <a:pt x="1395" y="535"/>
                  <a:pt x="1391" y="527"/>
                </a:cubicBezTo>
                <a:cubicBezTo>
                  <a:pt x="1390" y="525"/>
                  <a:pt x="1390" y="522"/>
                  <a:pt x="1390" y="518"/>
                </a:cubicBezTo>
                <a:cubicBezTo>
                  <a:pt x="1390" y="517"/>
                  <a:pt x="1390" y="517"/>
                  <a:pt x="1390" y="517"/>
                </a:cubicBezTo>
                <a:lnTo>
                  <a:pt x="1436" y="517"/>
                </a:lnTo>
                <a:close/>
                <a:moveTo>
                  <a:pt x="1408" y="493"/>
                </a:moveTo>
                <a:cubicBezTo>
                  <a:pt x="1419" y="493"/>
                  <a:pt x="1425" y="500"/>
                  <a:pt x="1426" y="510"/>
                </a:cubicBezTo>
                <a:cubicBezTo>
                  <a:pt x="1390" y="510"/>
                  <a:pt x="1390" y="510"/>
                  <a:pt x="1390" y="510"/>
                </a:cubicBezTo>
                <a:cubicBezTo>
                  <a:pt x="1392" y="500"/>
                  <a:pt x="1397" y="493"/>
                  <a:pt x="1408" y="493"/>
                </a:cubicBezTo>
                <a:close/>
                <a:moveTo>
                  <a:pt x="1335" y="501"/>
                </a:moveTo>
                <a:cubicBezTo>
                  <a:pt x="1335" y="496"/>
                  <a:pt x="1340" y="493"/>
                  <a:pt x="1350" y="493"/>
                </a:cubicBezTo>
                <a:cubicBezTo>
                  <a:pt x="1358" y="493"/>
                  <a:pt x="1364" y="498"/>
                  <a:pt x="1366" y="500"/>
                </a:cubicBezTo>
                <a:cubicBezTo>
                  <a:pt x="1368" y="500"/>
                  <a:pt x="1368" y="500"/>
                  <a:pt x="1368" y="500"/>
                </a:cubicBezTo>
                <a:cubicBezTo>
                  <a:pt x="1368" y="491"/>
                  <a:pt x="1368" y="491"/>
                  <a:pt x="1368" y="491"/>
                </a:cubicBezTo>
                <a:cubicBezTo>
                  <a:pt x="1365" y="489"/>
                  <a:pt x="1359" y="486"/>
                  <a:pt x="1350" y="486"/>
                </a:cubicBezTo>
                <a:cubicBezTo>
                  <a:pt x="1334" y="486"/>
                  <a:pt x="1326" y="493"/>
                  <a:pt x="1326" y="503"/>
                </a:cubicBezTo>
                <a:cubicBezTo>
                  <a:pt x="1326" y="523"/>
                  <a:pt x="1362" y="519"/>
                  <a:pt x="1362" y="531"/>
                </a:cubicBezTo>
                <a:cubicBezTo>
                  <a:pt x="1362" y="537"/>
                  <a:pt x="1358" y="540"/>
                  <a:pt x="1348" y="540"/>
                </a:cubicBezTo>
                <a:cubicBezTo>
                  <a:pt x="1341" y="540"/>
                  <a:pt x="1332" y="536"/>
                  <a:pt x="1329" y="532"/>
                </a:cubicBezTo>
                <a:cubicBezTo>
                  <a:pt x="1326" y="532"/>
                  <a:pt x="1326" y="532"/>
                  <a:pt x="1326" y="532"/>
                </a:cubicBezTo>
                <a:cubicBezTo>
                  <a:pt x="1326" y="541"/>
                  <a:pt x="1326" y="541"/>
                  <a:pt x="1326" y="541"/>
                </a:cubicBezTo>
                <a:cubicBezTo>
                  <a:pt x="1331" y="545"/>
                  <a:pt x="1339" y="548"/>
                  <a:pt x="1348" y="548"/>
                </a:cubicBezTo>
                <a:cubicBezTo>
                  <a:pt x="1365" y="548"/>
                  <a:pt x="1372" y="541"/>
                  <a:pt x="1372" y="531"/>
                </a:cubicBezTo>
                <a:cubicBezTo>
                  <a:pt x="1372" y="510"/>
                  <a:pt x="1335" y="516"/>
                  <a:pt x="1335" y="501"/>
                </a:cubicBezTo>
                <a:close/>
                <a:moveTo>
                  <a:pt x="912" y="546"/>
                </a:moveTo>
                <a:cubicBezTo>
                  <a:pt x="969" y="546"/>
                  <a:pt x="969" y="546"/>
                  <a:pt x="969" y="546"/>
                </a:cubicBezTo>
                <a:cubicBezTo>
                  <a:pt x="969" y="537"/>
                  <a:pt x="969" y="537"/>
                  <a:pt x="969" y="537"/>
                </a:cubicBezTo>
                <a:cubicBezTo>
                  <a:pt x="921" y="537"/>
                  <a:pt x="921" y="537"/>
                  <a:pt x="921" y="537"/>
                </a:cubicBezTo>
                <a:cubicBezTo>
                  <a:pt x="921" y="507"/>
                  <a:pt x="921" y="507"/>
                  <a:pt x="921" y="507"/>
                </a:cubicBezTo>
                <a:cubicBezTo>
                  <a:pt x="965" y="507"/>
                  <a:pt x="965" y="507"/>
                  <a:pt x="965" y="507"/>
                </a:cubicBezTo>
                <a:cubicBezTo>
                  <a:pt x="965" y="499"/>
                  <a:pt x="965" y="499"/>
                  <a:pt x="965" y="499"/>
                </a:cubicBezTo>
                <a:cubicBezTo>
                  <a:pt x="921" y="499"/>
                  <a:pt x="921" y="499"/>
                  <a:pt x="921" y="499"/>
                </a:cubicBezTo>
                <a:cubicBezTo>
                  <a:pt x="921" y="471"/>
                  <a:pt x="921" y="471"/>
                  <a:pt x="921" y="471"/>
                </a:cubicBezTo>
                <a:cubicBezTo>
                  <a:pt x="969" y="471"/>
                  <a:pt x="969" y="471"/>
                  <a:pt x="969" y="471"/>
                </a:cubicBezTo>
                <a:cubicBezTo>
                  <a:pt x="969" y="462"/>
                  <a:pt x="969" y="462"/>
                  <a:pt x="969" y="462"/>
                </a:cubicBezTo>
                <a:cubicBezTo>
                  <a:pt x="912" y="462"/>
                  <a:pt x="912" y="462"/>
                  <a:pt x="912" y="462"/>
                </a:cubicBezTo>
                <a:lnTo>
                  <a:pt x="912" y="546"/>
                </a:lnTo>
                <a:close/>
                <a:moveTo>
                  <a:pt x="1159" y="497"/>
                </a:moveTo>
                <a:cubicBezTo>
                  <a:pt x="1158" y="497"/>
                  <a:pt x="1158" y="497"/>
                  <a:pt x="1158" y="497"/>
                </a:cubicBezTo>
                <a:cubicBezTo>
                  <a:pt x="1158" y="487"/>
                  <a:pt x="1158" y="487"/>
                  <a:pt x="1158" y="487"/>
                </a:cubicBezTo>
                <a:cubicBezTo>
                  <a:pt x="1148" y="487"/>
                  <a:pt x="1148" y="487"/>
                  <a:pt x="1148" y="487"/>
                </a:cubicBezTo>
                <a:cubicBezTo>
                  <a:pt x="1148" y="546"/>
                  <a:pt x="1148" y="546"/>
                  <a:pt x="1148" y="546"/>
                </a:cubicBezTo>
                <a:cubicBezTo>
                  <a:pt x="1158" y="546"/>
                  <a:pt x="1158" y="546"/>
                  <a:pt x="1158" y="546"/>
                </a:cubicBezTo>
                <a:cubicBezTo>
                  <a:pt x="1158" y="512"/>
                  <a:pt x="1158" y="512"/>
                  <a:pt x="1158" y="512"/>
                </a:cubicBezTo>
                <a:cubicBezTo>
                  <a:pt x="1159" y="502"/>
                  <a:pt x="1165" y="495"/>
                  <a:pt x="1172" y="495"/>
                </a:cubicBezTo>
                <a:cubicBezTo>
                  <a:pt x="1180" y="495"/>
                  <a:pt x="1180" y="495"/>
                  <a:pt x="1180" y="495"/>
                </a:cubicBezTo>
                <a:cubicBezTo>
                  <a:pt x="1180" y="486"/>
                  <a:pt x="1180" y="486"/>
                  <a:pt x="1180" y="486"/>
                </a:cubicBezTo>
                <a:cubicBezTo>
                  <a:pt x="1172" y="486"/>
                  <a:pt x="1172" y="486"/>
                  <a:pt x="1172" y="486"/>
                </a:cubicBezTo>
                <a:cubicBezTo>
                  <a:pt x="1165" y="486"/>
                  <a:pt x="1161" y="490"/>
                  <a:pt x="1159" y="497"/>
                </a:cubicBezTo>
                <a:close/>
                <a:moveTo>
                  <a:pt x="767" y="20"/>
                </a:moveTo>
                <a:cubicBezTo>
                  <a:pt x="763" y="11"/>
                  <a:pt x="754" y="5"/>
                  <a:pt x="744" y="5"/>
                </a:cubicBezTo>
                <a:cubicBezTo>
                  <a:pt x="416" y="5"/>
                  <a:pt x="416" y="5"/>
                  <a:pt x="416" y="5"/>
                </a:cubicBezTo>
                <a:cubicBezTo>
                  <a:pt x="409" y="5"/>
                  <a:pt x="403" y="8"/>
                  <a:pt x="398" y="12"/>
                </a:cubicBezTo>
                <a:cubicBezTo>
                  <a:pt x="185" y="225"/>
                  <a:pt x="185" y="225"/>
                  <a:pt x="185" y="225"/>
                </a:cubicBezTo>
                <a:cubicBezTo>
                  <a:pt x="176" y="235"/>
                  <a:pt x="176" y="250"/>
                  <a:pt x="185" y="260"/>
                </a:cubicBezTo>
                <a:cubicBezTo>
                  <a:pt x="257" y="332"/>
                  <a:pt x="257" y="332"/>
                  <a:pt x="257" y="332"/>
                </a:cubicBezTo>
                <a:cubicBezTo>
                  <a:pt x="226" y="364"/>
                  <a:pt x="226" y="364"/>
                  <a:pt x="226" y="364"/>
                </a:cubicBezTo>
                <a:cubicBezTo>
                  <a:pt x="216" y="373"/>
                  <a:pt x="216" y="389"/>
                  <a:pt x="226" y="399"/>
                </a:cubicBezTo>
                <a:cubicBezTo>
                  <a:pt x="332" y="505"/>
                  <a:pt x="332" y="505"/>
                  <a:pt x="332" y="505"/>
                </a:cubicBezTo>
                <a:cubicBezTo>
                  <a:pt x="341" y="515"/>
                  <a:pt x="357" y="515"/>
                  <a:pt x="367" y="505"/>
                </a:cubicBezTo>
                <a:cubicBezTo>
                  <a:pt x="401" y="471"/>
                  <a:pt x="401" y="471"/>
                  <a:pt x="401" y="471"/>
                </a:cubicBezTo>
                <a:cubicBezTo>
                  <a:pt x="494" y="564"/>
                  <a:pt x="494" y="564"/>
                  <a:pt x="494" y="564"/>
                </a:cubicBezTo>
                <a:cubicBezTo>
                  <a:pt x="499" y="569"/>
                  <a:pt x="505" y="571"/>
                  <a:pt x="512" y="571"/>
                </a:cubicBezTo>
                <a:cubicBezTo>
                  <a:pt x="518" y="571"/>
                  <a:pt x="525" y="569"/>
                  <a:pt x="530" y="564"/>
                </a:cubicBezTo>
                <a:cubicBezTo>
                  <a:pt x="757" y="337"/>
                  <a:pt x="757" y="337"/>
                  <a:pt x="757" y="337"/>
                </a:cubicBezTo>
                <a:cubicBezTo>
                  <a:pt x="761" y="332"/>
                  <a:pt x="764" y="325"/>
                  <a:pt x="764" y="319"/>
                </a:cubicBezTo>
                <a:cubicBezTo>
                  <a:pt x="764" y="312"/>
                  <a:pt x="761" y="306"/>
                  <a:pt x="757" y="301"/>
                </a:cubicBezTo>
                <a:cubicBezTo>
                  <a:pt x="632" y="176"/>
                  <a:pt x="632" y="176"/>
                  <a:pt x="632" y="176"/>
                </a:cubicBezTo>
                <a:cubicBezTo>
                  <a:pt x="762" y="48"/>
                  <a:pt x="762" y="48"/>
                  <a:pt x="762" y="48"/>
                </a:cubicBezTo>
                <a:cubicBezTo>
                  <a:pt x="769" y="41"/>
                  <a:pt x="771" y="30"/>
                  <a:pt x="767" y="20"/>
                </a:cubicBezTo>
                <a:close/>
                <a:moveTo>
                  <a:pt x="550" y="144"/>
                </a:moveTo>
                <a:cubicBezTo>
                  <a:pt x="577" y="118"/>
                  <a:pt x="577" y="118"/>
                  <a:pt x="577" y="118"/>
                </a:cubicBezTo>
                <a:cubicBezTo>
                  <a:pt x="578" y="116"/>
                  <a:pt x="580" y="116"/>
                  <a:pt x="582" y="116"/>
                </a:cubicBezTo>
                <a:cubicBezTo>
                  <a:pt x="583" y="116"/>
                  <a:pt x="585" y="116"/>
                  <a:pt x="586" y="118"/>
                </a:cubicBezTo>
                <a:cubicBezTo>
                  <a:pt x="613" y="144"/>
                  <a:pt x="613" y="144"/>
                  <a:pt x="613" y="144"/>
                </a:cubicBezTo>
                <a:cubicBezTo>
                  <a:pt x="615" y="147"/>
                  <a:pt x="615" y="151"/>
                  <a:pt x="613" y="154"/>
                </a:cubicBezTo>
                <a:cubicBezTo>
                  <a:pt x="586" y="180"/>
                  <a:pt x="586" y="180"/>
                  <a:pt x="586" y="180"/>
                </a:cubicBezTo>
                <a:cubicBezTo>
                  <a:pt x="585" y="181"/>
                  <a:pt x="583" y="182"/>
                  <a:pt x="582" y="182"/>
                </a:cubicBezTo>
                <a:cubicBezTo>
                  <a:pt x="580" y="182"/>
                  <a:pt x="578" y="181"/>
                  <a:pt x="577" y="180"/>
                </a:cubicBezTo>
                <a:cubicBezTo>
                  <a:pt x="550" y="154"/>
                  <a:pt x="550" y="154"/>
                  <a:pt x="550" y="154"/>
                </a:cubicBezTo>
                <a:cubicBezTo>
                  <a:pt x="549" y="152"/>
                  <a:pt x="548" y="151"/>
                  <a:pt x="548" y="149"/>
                </a:cubicBezTo>
                <a:cubicBezTo>
                  <a:pt x="548" y="147"/>
                  <a:pt x="549" y="145"/>
                  <a:pt x="550" y="144"/>
                </a:cubicBezTo>
                <a:close/>
                <a:moveTo>
                  <a:pt x="400" y="90"/>
                </a:moveTo>
                <a:cubicBezTo>
                  <a:pt x="400" y="87"/>
                  <a:pt x="402" y="84"/>
                  <a:pt x="405" y="83"/>
                </a:cubicBezTo>
                <a:cubicBezTo>
                  <a:pt x="407" y="82"/>
                  <a:pt x="411" y="83"/>
                  <a:pt x="413" y="85"/>
                </a:cubicBezTo>
                <a:cubicBezTo>
                  <a:pt x="460" y="132"/>
                  <a:pt x="460" y="132"/>
                  <a:pt x="460" y="132"/>
                </a:cubicBezTo>
                <a:cubicBezTo>
                  <a:pt x="508" y="85"/>
                  <a:pt x="508" y="85"/>
                  <a:pt x="508" y="85"/>
                </a:cubicBezTo>
                <a:cubicBezTo>
                  <a:pt x="510" y="83"/>
                  <a:pt x="513" y="82"/>
                  <a:pt x="516" y="83"/>
                </a:cubicBezTo>
                <a:cubicBezTo>
                  <a:pt x="519" y="84"/>
                  <a:pt x="521" y="87"/>
                  <a:pt x="521" y="90"/>
                </a:cubicBezTo>
                <a:cubicBezTo>
                  <a:pt x="521" y="196"/>
                  <a:pt x="521" y="196"/>
                  <a:pt x="521" y="196"/>
                </a:cubicBezTo>
                <a:cubicBezTo>
                  <a:pt x="521" y="198"/>
                  <a:pt x="520" y="200"/>
                  <a:pt x="519" y="201"/>
                </a:cubicBezTo>
                <a:cubicBezTo>
                  <a:pt x="466" y="254"/>
                  <a:pt x="466" y="254"/>
                  <a:pt x="466" y="254"/>
                </a:cubicBezTo>
                <a:cubicBezTo>
                  <a:pt x="464" y="256"/>
                  <a:pt x="462" y="256"/>
                  <a:pt x="460" y="256"/>
                </a:cubicBezTo>
                <a:cubicBezTo>
                  <a:pt x="459" y="256"/>
                  <a:pt x="457" y="256"/>
                  <a:pt x="455" y="254"/>
                </a:cubicBezTo>
                <a:cubicBezTo>
                  <a:pt x="402" y="201"/>
                  <a:pt x="402" y="201"/>
                  <a:pt x="402" y="201"/>
                </a:cubicBezTo>
                <a:cubicBezTo>
                  <a:pt x="401" y="200"/>
                  <a:pt x="400" y="198"/>
                  <a:pt x="400" y="196"/>
                </a:cubicBezTo>
                <a:lnTo>
                  <a:pt x="400" y="90"/>
                </a:lnTo>
                <a:close/>
                <a:moveTo>
                  <a:pt x="308" y="144"/>
                </a:moveTo>
                <a:cubicBezTo>
                  <a:pt x="335" y="118"/>
                  <a:pt x="335" y="118"/>
                  <a:pt x="335" y="118"/>
                </a:cubicBezTo>
                <a:cubicBezTo>
                  <a:pt x="336" y="116"/>
                  <a:pt x="338" y="116"/>
                  <a:pt x="339" y="116"/>
                </a:cubicBezTo>
                <a:cubicBezTo>
                  <a:pt x="341" y="116"/>
                  <a:pt x="343" y="116"/>
                  <a:pt x="344" y="118"/>
                </a:cubicBezTo>
                <a:cubicBezTo>
                  <a:pt x="371" y="144"/>
                  <a:pt x="371" y="144"/>
                  <a:pt x="371" y="144"/>
                </a:cubicBezTo>
                <a:cubicBezTo>
                  <a:pt x="373" y="147"/>
                  <a:pt x="373" y="151"/>
                  <a:pt x="371" y="154"/>
                </a:cubicBezTo>
                <a:cubicBezTo>
                  <a:pt x="344" y="180"/>
                  <a:pt x="344" y="180"/>
                  <a:pt x="344" y="180"/>
                </a:cubicBezTo>
                <a:cubicBezTo>
                  <a:pt x="343" y="181"/>
                  <a:pt x="341" y="182"/>
                  <a:pt x="339" y="182"/>
                </a:cubicBezTo>
                <a:cubicBezTo>
                  <a:pt x="338" y="182"/>
                  <a:pt x="336" y="181"/>
                  <a:pt x="335" y="180"/>
                </a:cubicBezTo>
                <a:cubicBezTo>
                  <a:pt x="308" y="154"/>
                  <a:pt x="308" y="154"/>
                  <a:pt x="308" y="154"/>
                </a:cubicBezTo>
                <a:cubicBezTo>
                  <a:pt x="307" y="152"/>
                  <a:pt x="306" y="151"/>
                  <a:pt x="306" y="149"/>
                </a:cubicBezTo>
                <a:cubicBezTo>
                  <a:pt x="306" y="147"/>
                  <a:pt x="307" y="145"/>
                  <a:pt x="308" y="144"/>
                </a:cubicBezTo>
                <a:close/>
                <a:moveTo>
                  <a:pt x="371" y="396"/>
                </a:moveTo>
                <a:cubicBezTo>
                  <a:pt x="344" y="422"/>
                  <a:pt x="344" y="422"/>
                  <a:pt x="344" y="422"/>
                </a:cubicBezTo>
                <a:cubicBezTo>
                  <a:pt x="343" y="424"/>
                  <a:pt x="341" y="424"/>
                  <a:pt x="339" y="424"/>
                </a:cubicBezTo>
                <a:cubicBezTo>
                  <a:pt x="338" y="424"/>
                  <a:pt x="336" y="424"/>
                  <a:pt x="335" y="422"/>
                </a:cubicBezTo>
                <a:cubicBezTo>
                  <a:pt x="308" y="396"/>
                  <a:pt x="308" y="396"/>
                  <a:pt x="308" y="396"/>
                </a:cubicBezTo>
                <a:cubicBezTo>
                  <a:pt x="307" y="395"/>
                  <a:pt x="306" y="393"/>
                  <a:pt x="306" y="391"/>
                </a:cubicBezTo>
                <a:cubicBezTo>
                  <a:pt x="306" y="389"/>
                  <a:pt x="307" y="387"/>
                  <a:pt x="308" y="386"/>
                </a:cubicBezTo>
                <a:cubicBezTo>
                  <a:pt x="335" y="360"/>
                  <a:pt x="335" y="360"/>
                  <a:pt x="335" y="360"/>
                </a:cubicBezTo>
                <a:cubicBezTo>
                  <a:pt x="336" y="358"/>
                  <a:pt x="338" y="358"/>
                  <a:pt x="339" y="358"/>
                </a:cubicBezTo>
                <a:cubicBezTo>
                  <a:pt x="341" y="358"/>
                  <a:pt x="343" y="358"/>
                  <a:pt x="344" y="360"/>
                </a:cubicBezTo>
                <a:cubicBezTo>
                  <a:pt x="371" y="386"/>
                  <a:pt x="371" y="386"/>
                  <a:pt x="371" y="386"/>
                </a:cubicBezTo>
                <a:cubicBezTo>
                  <a:pt x="373" y="389"/>
                  <a:pt x="373" y="393"/>
                  <a:pt x="371" y="396"/>
                </a:cubicBezTo>
                <a:close/>
                <a:moveTo>
                  <a:pt x="385" y="331"/>
                </a:moveTo>
                <a:cubicBezTo>
                  <a:pt x="280" y="331"/>
                  <a:pt x="280" y="331"/>
                  <a:pt x="280" y="331"/>
                </a:cubicBezTo>
                <a:cubicBezTo>
                  <a:pt x="277" y="331"/>
                  <a:pt x="274" y="329"/>
                  <a:pt x="273" y="326"/>
                </a:cubicBezTo>
                <a:cubicBezTo>
                  <a:pt x="271" y="323"/>
                  <a:pt x="272" y="320"/>
                  <a:pt x="274" y="318"/>
                </a:cubicBezTo>
                <a:cubicBezTo>
                  <a:pt x="322" y="270"/>
                  <a:pt x="322" y="270"/>
                  <a:pt x="322" y="270"/>
                </a:cubicBezTo>
                <a:cubicBezTo>
                  <a:pt x="274" y="223"/>
                  <a:pt x="274" y="223"/>
                  <a:pt x="274" y="223"/>
                </a:cubicBezTo>
                <a:cubicBezTo>
                  <a:pt x="272" y="221"/>
                  <a:pt x="271" y="217"/>
                  <a:pt x="273" y="215"/>
                </a:cubicBezTo>
                <a:cubicBezTo>
                  <a:pt x="274" y="212"/>
                  <a:pt x="277" y="210"/>
                  <a:pt x="280" y="210"/>
                </a:cubicBezTo>
                <a:cubicBezTo>
                  <a:pt x="385" y="210"/>
                  <a:pt x="385" y="210"/>
                  <a:pt x="385" y="210"/>
                </a:cubicBezTo>
                <a:cubicBezTo>
                  <a:pt x="387" y="210"/>
                  <a:pt x="389" y="211"/>
                  <a:pt x="391" y="212"/>
                </a:cubicBezTo>
                <a:cubicBezTo>
                  <a:pt x="444" y="265"/>
                  <a:pt x="444" y="265"/>
                  <a:pt x="444" y="265"/>
                </a:cubicBezTo>
                <a:cubicBezTo>
                  <a:pt x="445" y="266"/>
                  <a:pt x="446" y="268"/>
                  <a:pt x="446" y="270"/>
                </a:cubicBezTo>
                <a:cubicBezTo>
                  <a:pt x="446" y="272"/>
                  <a:pt x="445" y="274"/>
                  <a:pt x="444" y="276"/>
                </a:cubicBezTo>
                <a:cubicBezTo>
                  <a:pt x="391" y="329"/>
                  <a:pt x="391" y="329"/>
                  <a:pt x="391" y="329"/>
                </a:cubicBezTo>
                <a:cubicBezTo>
                  <a:pt x="389" y="330"/>
                  <a:pt x="387" y="331"/>
                  <a:pt x="385" y="331"/>
                </a:cubicBezTo>
                <a:close/>
                <a:moveTo>
                  <a:pt x="521" y="452"/>
                </a:moveTo>
                <a:cubicBezTo>
                  <a:pt x="521" y="455"/>
                  <a:pt x="519" y="458"/>
                  <a:pt x="516" y="459"/>
                </a:cubicBezTo>
                <a:cubicBezTo>
                  <a:pt x="515" y="459"/>
                  <a:pt x="514" y="459"/>
                  <a:pt x="513" y="459"/>
                </a:cubicBezTo>
                <a:cubicBezTo>
                  <a:pt x="511" y="459"/>
                  <a:pt x="509" y="459"/>
                  <a:pt x="508" y="457"/>
                </a:cubicBezTo>
                <a:cubicBezTo>
                  <a:pt x="460" y="410"/>
                  <a:pt x="460" y="410"/>
                  <a:pt x="460" y="410"/>
                </a:cubicBezTo>
                <a:cubicBezTo>
                  <a:pt x="413" y="457"/>
                  <a:pt x="413" y="457"/>
                  <a:pt x="413" y="457"/>
                </a:cubicBezTo>
                <a:cubicBezTo>
                  <a:pt x="411" y="459"/>
                  <a:pt x="407" y="460"/>
                  <a:pt x="405" y="459"/>
                </a:cubicBezTo>
                <a:cubicBezTo>
                  <a:pt x="402" y="458"/>
                  <a:pt x="400" y="455"/>
                  <a:pt x="400" y="452"/>
                </a:cubicBezTo>
                <a:cubicBezTo>
                  <a:pt x="400" y="346"/>
                  <a:pt x="400" y="346"/>
                  <a:pt x="400" y="346"/>
                </a:cubicBezTo>
                <a:cubicBezTo>
                  <a:pt x="400" y="344"/>
                  <a:pt x="401" y="342"/>
                  <a:pt x="402" y="341"/>
                </a:cubicBezTo>
                <a:cubicBezTo>
                  <a:pt x="455" y="288"/>
                  <a:pt x="455" y="288"/>
                  <a:pt x="455" y="288"/>
                </a:cubicBezTo>
                <a:cubicBezTo>
                  <a:pt x="458" y="285"/>
                  <a:pt x="463" y="285"/>
                  <a:pt x="466" y="288"/>
                </a:cubicBezTo>
                <a:cubicBezTo>
                  <a:pt x="519" y="341"/>
                  <a:pt x="519" y="341"/>
                  <a:pt x="519" y="341"/>
                </a:cubicBezTo>
                <a:cubicBezTo>
                  <a:pt x="520" y="342"/>
                  <a:pt x="521" y="344"/>
                  <a:pt x="521" y="346"/>
                </a:cubicBezTo>
                <a:lnTo>
                  <a:pt x="521" y="452"/>
                </a:lnTo>
                <a:close/>
                <a:moveTo>
                  <a:pt x="613" y="396"/>
                </a:moveTo>
                <a:cubicBezTo>
                  <a:pt x="586" y="422"/>
                  <a:pt x="586" y="422"/>
                  <a:pt x="586" y="422"/>
                </a:cubicBezTo>
                <a:cubicBezTo>
                  <a:pt x="585" y="424"/>
                  <a:pt x="583" y="424"/>
                  <a:pt x="582" y="424"/>
                </a:cubicBezTo>
                <a:cubicBezTo>
                  <a:pt x="580" y="424"/>
                  <a:pt x="578" y="424"/>
                  <a:pt x="577" y="422"/>
                </a:cubicBezTo>
                <a:cubicBezTo>
                  <a:pt x="550" y="396"/>
                  <a:pt x="550" y="396"/>
                  <a:pt x="550" y="396"/>
                </a:cubicBezTo>
                <a:cubicBezTo>
                  <a:pt x="549" y="395"/>
                  <a:pt x="548" y="393"/>
                  <a:pt x="548" y="391"/>
                </a:cubicBezTo>
                <a:cubicBezTo>
                  <a:pt x="548" y="389"/>
                  <a:pt x="549" y="387"/>
                  <a:pt x="550" y="386"/>
                </a:cubicBezTo>
                <a:cubicBezTo>
                  <a:pt x="577" y="360"/>
                  <a:pt x="577" y="360"/>
                  <a:pt x="577" y="360"/>
                </a:cubicBezTo>
                <a:cubicBezTo>
                  <a:pt x="578" y="358"/>
                  <a:pt x="580" y="358"/>
                  <a:pt x="582" y="358"/>
                </a:cubicBezTo>
                <a:cubicBezTo>
                  <a:pt x="583" y="358"/>
                  <a:pt x="585" y="358"/>
                  <a:pt x="586" y="360"/>
                </a:cubicBezTo>
                <a:cubicBezTo>
                  <a:pt x="613" y="386"/>
                  <a:pt x="613" y="386"/>
                  <a:pt x="613" y="386"/>
                </a:cubicBezTo>
                <a:cubicBezTo>
                  <a:pt x="615" y="389"/>
                  <a:pt x="615" y="393"/>
                  <a:pt x="613" y="396"/>
                </a:cubicBezTo>
                <a:close/>
                <a:moveTo>
                  <a:pt x="641" y="210"/>
                </a:moveTo>
                <a:cubicBezTo>
                  <a:pt x="644" y="210"/>
                  <a:pt x="647" y="212"/>
                  <a:pt x="648" y="215"/>
                </a:cubicBezTo>
                <a:cubicBezTo>
                  <a:pt x="649" y="217"/>
                  <a:pt x="649" y="221"/>
                  <a:pt x="647" y="223"/>
                </a:cubicBezTo>
                <a:cubicBezTo>
                  <a:pt x="599" y="270"/>
                  <a:pt x="599" y="270"/>
                  <a:pt x="599" y="270"/>
                </a:cubicBezTo>
                <a:cubicBezTo>
                  <a:pt x="647" y="318"/>
                  <a:pt x="647" y="318"/>
                  <a:pt x="647" y="318"/>
                </a:cubicBezTo>
                <a:cubicBezTo>
                  <a:pt x="649" y="320"/>
                  <a:pt x="649" y="323"/>
                  <a:pt x="648" y="326"/>
                </a:cubicBezTo>
                <a:cubicBezTo>
                  <a:pt x="647" y="329"/>
                  <a:pt x="644" y="331"/>
                  <a:pt x="641" y="331"/>
                </a:cubicBezTo>
                <a:cubicBezTo>
                  <a:pt x="535" y="331"/>
                  <a:pt x="535" y="331"/>
                  <a:pt x="535" y="331"/>
                </a:cubicBezTo>
                <a:cubicBezTo>
                  <a:pt x="533" y="331"/>
                  <a:pt x="532" y="330"/>
                  <a:pt x="530" y="329"/>
                </a:cubicBezTo>
                <a:cubicBezTo>
                  <a:pt x="477" y="276"/>
                  <a:pt x="477" y="276"/>
                  <a:pt x="477" y="276"/>
                </a:cubicBezTo>
                <a:cubicBezTo>
                  <a:pt x="476" y="274"/>
                  <a:pt x="475" y="272"/>
                  <a:pt x="475" y="270"/>
                </a:cubicBezTo>
                <a:cubicBezTo>
                  <a:pt x="475" y="268"/>
                  <a:pt x="476" y="266"/>
                  <a:pt x="477" y="265"/>
                </a:cubicBezTo>
                <a:cubicBezTo>
                  <a:pt x="530" y="212"/>
                  <a:pt x="530" y="212"/>
                  <a:pt x="530" y="212"/>
                </a:cubicBezTo>
                <a:cubicBezTo>
                  <a:pt x="532" y="211"/>
                  <a:pt x="533" y="210"/>
                  <a:pt x="535" y="210"/>
                </a:cubicBezTo>
                <a:lnTo>
                  <a:pt x="641" y="210"/>
                </a:lnTo>
                <a:close/>
                <a:moveTo>
                  <a:pt x="1162" y="335"/>
                </a:moveTo>
                <a:cubicBezTo>
                  <a:pt x="953" y="335"/>
                  <a:pt x="953" y="335"/>
                  <a:pt x="953" y="335"/>
                </a:cubicBezTo>
                <a:cubicBezTo>
                  <a:pt x="953" y="204"/>
                  <a:pt x="953" y="204"/>
                  <a:pt x="953" y="204"/>
                </a:cubicBezTo>
                <a:cubicBezTo>
                  <a:pt x="1146" y="204"/>
                  <a:pt x="1146" y="204"/>
                  <a:pt x="1146" y="204"/>
                </a:cubicBezTo>
                <a:cubicBezTo>
                  <a:pt x="1146" y="166"/>
                  <a:pt x="1146" y="166"/>
                  <a:pt x="1146" y="166"/>
                </a:cubicBezTo>
                <a:cubicBezTo>
                  <a:pt x="953" y="166"/>
                  <a:pt x="953" y="166"/>
                  <a:pt x="953" y="166"/>
                </a:cubicBezTo>
                <a:cubicBezTo>
                  <a:pt x="953" y="43"/>
                  <a:pt x="953" y="43"/>
                  <a:pt x="953" y="43"/>
                </a:cubicBezTo>
                <a:cubicBezTo>
                  <a:pt x="1163" y="43"/>
                  <a:pt x="1163" y="43"/>
                  <a:pt x="1163" y="43"/>
                </a:cubicBezTo>
                <a:cubicBezTo>
                  <a:pt x="1163" y="5"/>
                  <a:pt x="1163" y="5"/>
                  <a:pt x="1163" y="5"/>
                </a:cubicBezTo>
                <a:cubicBezTo>
                  <a:pt x="911" y="5"/>
                  <a:pt x="911" y="5"/>
                  <a:pt x="911" y="5"/>
                </a:cubicBezTo>
                <a:cubicBezTo>
                  <a:pt x="911" y="373"/>
                  <a:pt x="911" y="373"/>
                  <a:pt x="911" y="373"/>
                </a:cubicBezTo>
                <a:cubicBezTo>
                  <a:pt x="1162" y="373"/>
                  <a:pt x="1162" y="373"/>
                  <a:pt x="1162" y="373"/>
                </a:cubicBezTo>
                <a:lnTo>
                  <a:pt x="1162" y="335"/>
                </a:lnTo>
                <a:close/>
                <a:moveTo>
                  <a:pt x="1011" y="486"/>
                </a:moveTo>
                <a:cubicBezTo>
                  <a:pt x="1003" y="486"/>
                  <a:pt x="995" y="489"/>
                  <a:pt x="991" y="497"/>
                </a:cubicBezTo>
                <a:cubicBezTo>
                  <a:pt x="990" y="497"/>
                  <a:pt x="990" y="497"/>
                  <a:pt x="990" y="497"/>
                </a:cubicBezTo>
                <a:cubicBezTo>
                  <a:pt x="990" y="487"/>
                  <a:pt x="990" y="487"/>
                  <a:pt x="990" y="487"/>
                </a:cubicBezTo>
                <a:cubicBezTo>
                  <a:pt x="981" y="487"/>
                  <a:pt x="981" y="487"/>
                  <a:pt x="981" y="487"/>
                </a:cubicBezTo>
                <a:cubicBezTo>
                  <a:pt x="981" y="546"/>
                  <a:pt x="981" y="546"/>
                  <a:pt x="981" y="546"/>
                </a:cubicBezTo>
                <a:cubicBezTo>
                  <a:pt x="990" y="546"/>
                  <a:pt x="990" y="546"/>
                  <a:pt x="990" y="546"/>
                </a:cubicBezTo>
                <a:cubicBezTo>
                  <a:pt x="990" y="508"/>
                  <a:pt x="990" y="508"/>
                  <a:pt x="990" y="508"/>
                </a:cubicBezTo>
                <a:cubicBezTo>
                  <a:pt x="991" y="500"/>
                  <a:pt x="1001" y="494"/>
                  <a:pt x="1008" y="494"/>
                </a:cubicBezTo>
                <a:cubicBezTo>
                  <a:pt x="1017" y="494"/>
                  <a:pt x="1024" y="499"/>
                  <a:pt x="1024" y="509"/>
                </a:cubicBezTo>
                <a:cubicBezTo>
                  <a:pt x="1024" y="546"/>
                  <a:pt x="1024" y="546"/>
                  <a:pt x="1024" y="546"/>
                </a:cubicBezTo>
                <a:cubicBezTo>
                  <a:pt x="1034" y="546"/>
                  <a:pt x="1034" y="546"/>
                  <a:pt x="1034" y="546"/>
                </a:cubicBezTo>
                <a:cubicBezTo>
                  <a:pt x="1034" y="508"/>
                  <a:pt x="1034" y="508"/>
                  <a:pt x="1034" y="508"/>
                </a:cubicBezTo>
                <a:cubicBezTo>
                  <a:pt x="1034" y="493"/>
                  <a:pt x="1024" y="486"/>
                  <a:pt x="1011" y="486"/>
                </a:cubicBezTo>
                <a:close/>
                <a:moveTo>
                  <a:pt x="1137" y="517"/>
                </a:moveTo>
                <a:cubicBezTo>
                  <a:pt x="1136" y="499"/>
                  <a:pt x="1129" y="486"/>
                  <a:pt x="1109" y="486"/>
                </a:cubicBezTo>
                <a:cubicBezTo>
                  <a:pt x="1091" y="486"/>
                  <a:pt x="1081" y="499"/>
                  <a:pt x="1081" y="516"/>
                </a:cubicBezTo>
                <a:cubicBezTo>
                  <a:pt x="1081" y="537"/>
                  <a:pt x="1092" y="548"/>
                  <a:pt x="1113" y="548"/>
                </a:cubicBezTo>
                <a:cubicBezTo>
                  <a:pt x="1119" y="548"/>
                  <a:pt x="1128" y="546"/>
                  <a:pt x="1134" y="540"/>
                </a:cubicBezTo>
                <a:cubicBezTo>
                  <a:pt x="1134" y="533"/>
                  <a:pt x="1134" y="533"/>
                  <a:pt x="1134" y="533"/>
                </a:cubicBezTo>
                <a:cubicBezTo>
                  <a:pt x="1132" y="533"/>
                  <a:pt x="1132" y="533"/>
                  <a:pt x="1132" y="533"/>
                </a:cubicBezTo>
                <a:cubicBezTo>
                  <a:pt x="1126" y="537"/>
                  <a:pt x="1119" y="539"/>
                  <a:pt x="1113" y="539"/>
                </a:cubicBezTo>
                <a:cubicBezTo>
                  <a:pt x="1102" y="539"/>
                  <a:pt x="1096" y="535"/>
                  <a:pt x="1092" y="527"/>
                </a:cubicBezTo>
                <a:cubicBezTo>
                  <a:pt x="1091" y="525"/>
                  <a:pt x="1090" y="522"/>
                  <a:pt x="1090" y="518"/>
                </a:cubicBezTo>
                <a:cubicBezTo>
                  <a:pt x="1090" y="517"/>
                  <a:pt x="1090" y="517"/>
                  <a:pt x="1090" y="517"/>
                </a:cubicBezTo>
                <a:lnTo>
                  <a:pt x="1137" y="517"/>
                </a:lnTo>
                <a:close/>
                <a:moveTo>
                  <a:pt x="1109" y="493"/>
                </a:moveTo>
                <a:cubicBezTo>
                  <a:pt x="1120" y="493"/>
                  <a:pt x="1126" y="500"/>
                  <a:pt x="1127" y="510"/>
                </a:cubicBezTo>
                <a:cubicBezTo>
                  <a:pt x="1091" y="510"/>
                  <a:pt x="1091" y="510"/>
                  <a:pt x="1091" y="510"/>
                </a:cubicBezTo>
                <a:cubicBezTo>
                  <a:pt x="1093" y="500"/>
                  <a:pt x="1098" y="493"/>
                  <a:pt x="1109" y="493"/>
                </a:cubicBezTo>
                <a:close/>
                <a:moveTo>
                  <a:pt x="1551" y="501"/>
                </a:moveTo>
                <a:cubicBezTo>
                  <a:pt x="1551" y="496"/>
                  <a:pt x="1556" y="493"/>
                  <a:pt x="1566" y="493"/>
                </a:cubicBezTo>
                <a:cubicBezTo>
                  <a:pt x="1574" y="493"/>
                  <a:pt x="1580" y="498"/>
                  <a:pt x="1582" y="500"/>
                </a:cubicBezTo>
                <a:cubicBezTo>
                  <a:pt x="1585" y="500"/>
                  <a:pt x="1585" y="500"/>
                  <a:pt x="1585" y="500"/>
                </a:cubicBezTo>
                <a:cubicBezTo>
                  <a:pt x="1585" y="491"/>
                  <a:pt x="1585" y="491"/>
                  <a:pt x="1585" y="491"/>
                </a:cubicBezTo>
                <a:cubicBezTo>
                  <a:pt x="1581" y="489"/>
                  <a:pt x="1575" y="486"/>
                  <a:pt x="1566" y="486"/>
                </a:cubicBezTo>
                <a:cubicBezTo>
                  <a:pt x="1550" y="486"/>
                  <a:pt x="1542" y="493"/>
                  <a:pt x="1542" y="503"/>
                </a:cubicBezTo>
                <a:cubicBezTo>
                  <a:pt x="1542" y="523"/>
                  <a:pt x="1579" y="519"/>
                  <a:pt x="1579" y="531"/>
                </a:cubicBezTo>
                <a:cubicBezTo>
                  <a:pt x="1579" y="537"/>
                  <a:pt x="1574" y="540"/>
                  <a:pt x="1564" y="540"/>
                </a:cubicBezTo>
                <a:cubicBezTo>
                  <a:pt x="1557" y="540"/>
                  <a:pt x="1548" y="536"/>
                  <a:pt x="1545" y="532"/>
                </a:cubicBezTo>
                <a:cubicBezTo>
                  <a:pt x="1542" y="532"/>
                  <a:pt x="1542" y="532"/>
                  <a:pt x="1542" y="532"/>
                </a:cubicBezTo>
                <a:cubicBezTo>
                  <a:pt x="1542" y="541"/>
                  <a:pt x="1542" y="541"/>
                  <a:pt x="1542" y="541"/>
                </a:cubicBezTo>
                <a:cubicBezTo>
                  <a:pt x="1548" y="545"/>
                  <a:pt x="1555" y="548"/>
                  <a:pt x="1564" y="548"/>
                </a:cubicBezTo>
                <a:cubicBezTo>
                  <a:pt x="1581" y="548"/>
                  <a:pt x="1588" y="541"/>
                  <a:pt x="1588" y="531"/>
                </a:cubicBezTo>
                <a:cubicBezTo>
                  <a:pt x="1588" y="510"/>
                  <a:pt x="1551" y="516"/>
                  <a:pt x="1551" y="501"/>
                </a:cubicBezTo>
                <a:close/>
                <a:moveTo>
                  <a:pt x="1061" y="467"/>
                </a:moveTo>
                <a:cubicBezTo>
                  <a:pt x="1051" y="467"/>
                  <a:pt x="1051" y="467"/>
                  <a:pt x="1051" y="467"/>
                </a:cubicBezTo>
                <a:cubicBezTo>
                  <a:pt x="1051" y="487"/>
                  <a:pt x="1051" y="487"/>
                  <a:pt x="1051" y="487"/>
                </a:cubicBezTo>
                <a:cubicBezTo>
                  <a:pt x="1042" y="487"/>
                  <a:pt x="1042" y="487"/>
                  <a:pt x="1042" y="487"/>
                </a:cubicBezTo>
                <a:cubicBezTo>
                  <a:pt x="1042" y="494"/>
                  <a:pt x="1042" y="494"/>
                  <a:pt x="1042" y="494"/>
                </a:cubicBezTo>
                <a:cubicBezTo>
                  <a:pt x="1051" y="494"/>
                  <a:pt x="1051" y="494"/>
                  <a:pt x="1051" y="494"/>
                </a:cubicBezTo>
                <a:cubicBezTo>
                  <a:pt x="1051" y="529"/>
                  <a:pt x="1051" y="529"/>
                  <a:pt x="1051" y="529"/>
                </a:cubicBezTo>
                <a:cubicBezTo>
                  <a:pt x="1051" y="542"/>
                  <a:pt x="1056" y="546"/>
                  <a:pt x="1066" y="546"/>
                </a:cubicBezTo>
                <a:cubicBezTo>
                  <a:pt x="1074" y="546"/>
                  <a:pt x="1074" y="546"/>
                  <a:pt x="1074" y="546"/>
                </a:cubicBezTo>
                <a:cubicBezTo>
                  <a:pt x="1074" y="539"/>
                  <a:pt x="1074" y="539"/>
                  <a:pt x="1074" y="539"/>
                </a:cubicBezTo>
                <a:cubicBezTo>
                  <a:pt x="1068" y="539"/>
                  <a:pt x="1068" y="539"/>
                  <a:pt x="1068" y="539"/>
                </a:cubicBezTo>
                <a:cubicBezTo>
                  <a:pt x="1063" y="539"/>
                  <a:pt x="1060" y="537"/>
                  <a:pt x="1060" y="530"/>
                </a:cubicBezTo>
                <a:cubicBezTo>
                  <a:pt x="1060" y="494"/>
                  <a:pt x="1060" y="494"/>
                  <a:pt x="1060" y="494"/>
                </a:cubicBezTo>
                <a:cubicBezTo>
                  <a:pt x="1075" y="494"/>
                  <a:pt x="1075" y="494"/>
                  <a:pt x="1075" y="494"/>
                </a:cubicBezTo>
                <a:cubicBezTo>
                  <a:pt x="1075" y="487"/>
                  <a:pt x="1075" y="487"/>
                  <a:pt x="1075" y="487"/>
                </a:cubicBezTo>
                <a:cubicBezTo>
                  <a:pt x="1060" y="487"/>
                  <a:pt x="1060" y="487"/>
                  <a:pt x="1060" y="487"/>
                </a:cubicBezTo>
                <a:lnTo>
                  <a:pt x="1061" y="46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4512054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Blue">
    <p:bg>
      <p:bgPr>
        <a:solidFill>
          <a:srgbClr val="000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bg1"/>
                </a:solidFill>
              </a:defRPr>
            </a:lvl1pPr>
          </a:lstStyle>
          <a:p>
            <a:r>
              <a:rPr lang="en-US"/>
              <a:t>Click to edit Master title style</a:t>
            </a:r>
            <a:endParaRPr lang="en-GB" dirty="0"/>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grpSp>
        <p:nvGrpSpPr>
          <p:cNvPr id="25" name="Group 24">
            <a:extLst>
              <a:ext uri="{FF2B5EF4-FFF2-40B4-BE49-F238E27FC236}">
                <a16:creationId xmlns:a16="http://schemas.microsoft.com/office/drawing/2014/main" id="{4E1AB0D6-C629-4EEB-A5D7-F9F7EA9E31A2}"/>
              </a:ext>
            </a:extLst>
          </p:cNvPr>
          <p:cNvGrpSpPr>
            <a:grpSpLocks noChangeAspect="1"/>
          </p:cNvGrpSpPr>
          <p:nvPr userDrawn="1"/>
        </p:nvGrpSpPr>
        <p:grpSpPr bwMode="auto">
          <a:xfrm>
            <a:off x="7913089" y="6466809"/>
            <a:ext cx="4015386" cy="154800"/>
            <a:chOff x="1" y="2013"/>
            <a:chExt cx="7678" cy="296"/>
          </a:xfrm>
        </p:grpSpPr>
        <p:sp>
          <p:nvSpPr>
            <p:cNvPr id="26" name="Freeform 5">
              <a:extLst>
                <a:ext uri="{FF2B5EF4-FFF2-40B4-BE49-F238E27FC236}">
                  <a16:creationId xmlns:a16="http://schemas.microsoft.com/office/drawing/2014/main" id="{BB8C8319-7B40-49EA-9C13-76600AF49ECB}"/>
                </a:ext>
              </a:extLst>
            </p:cNvPr>
            <p:cNvSpPr>
              <a:spLocks/>
            </p:cNvSpPr>
            <p:nvPr userDrawn="1"/>
          </p:nvSpPr>
          <p:spPr bwMode="auto">
            <a:xfrm>
              <a:off x="1184"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6">
              <a:extLst>
                <a:ext uri="{FF2B5EF4-FFF2-40B4-BE49-F238E27FC236}">
                  <a16:creationId xmlns:a16="http://schemas.microsoft.com/office/drawing/2014/main" id="{238CDA77-24CC-4551-A61E-59AE98BC7BD7}"/>
                </a:ext>
              </a:extLst>
            </p:cNvPr>
            <p:cNvSpPr>
              <a:spLocks/>
            </p:cNvSpPr>
            <p:nvPr userDrawn="1"/>
          </p:nvSpPr>
          <p:spPr bwMode="auto">
            <a:xfrm>
              <a:off x="132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
              <a:extLst>
                <a:ext uri="{FF2B5EF4-FFF2-40B4-BE49-F238E27FC236}">
                  <a16:creationId xmlns:a16="http://schemas.microsoft.com/office/drawing/2014/main" id="{EEDDEC5B-F447-471C-8F8F-A537F04191A1}"/>
                </a:ext>
              </a:extLst>
            </p:cNvPr>
            <p:cNvSpPr>
              <a:spLocks/>
            </p:cNvSpPr>
            <p:nvPr userDrawn="1"/>
          </p:nvSpPr>
          <p:spPr bwMode="auto">
            <a:xfrm>
              <a:off x="14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8">
              <a:extLst>
                <a:ext uri="{FF2B5EF4-FFF2-40B4-BE49-F238E27FC236}">
                  <a16:creationId xmlns:a16="http://schemas.microsoft.com/office/drawing/2014/main" id="{43820CEA-F8A3-4E25-94D2-D2D474E01204}"/>
                </a:ext>
              </a:extLst>
            </p:cNvPr>
            <p:cNvSpPr>
              <a:spLocks noEditPoints="1"/>
            </p:cNvSpPr>
            <p:nvPr userDrawn="1"/>
          </p:nvSpPr>
          <p:spPr bwMode="auto">
            <a:xfrm>
              <a:off x="1504" y="2073"/>
              <a:ext cx="124"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4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8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5" y="108"/>
                    <a:pt x="54"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8" y="13"/>
                  </a:cubicBezTo>
                  <a:cubicBezTo>
                    <a:pt x="29"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
              <a:extLst>
                <a:ext uri="{FF2B5EF4-FFF2-40B4-BE49-F238E27FC236}">
                  <a16:creationId xmlns:a16="http://schemas.microsoft.com/office/drawing/2014/main" id="{282D0300-D00D-42AB-98B3-AD567AB87F41}"/>
                </a:ext>
              </a:extLst>
            </p:cNvPr>
            <p:cNvSpPr>
              <a:spLocks/>
            </p:cNvSpPr>
            <p:nvPr userDrawn="1"/>
          </p:nvSpPr>
          <p:spPr bwMode="auto">
            <a:xfrm>
              <a:off x="1638" y="2076"/>
              <a:ext cx="134" cy="133"/>
            </a:xfrm>
            <a:custGeom>
              <a:avLst/>
              <a:gdLst>
                <a:gd name="T0" fmla="*/ 134 w 134"/>
                <a:gd name="T1" fmla="*/ 0 h 133"/>
                <a:gd name="T2" fmla="*/ 134 w 134"/>
                <a:gd name="T3" fmla="*/ 6 h 133"/>
                <a:gd name="T4" fmla="*/ 79 w 134"/>
                <a:gd name="T5" fmla="*/ 133 h 133"/>
                <a:gd name="T6" fmla="*/ 54 w 134"/>
                <a:gd name="T7" fmla="*/ 133 h 133"/>
                <a:gd name="T8" fmla="*/ 0 w 134"/>
                <a:gd name="T9" fmla="*/ 6 h 133"/>
                <a:gd name="T10" fmla="*/ 0 w 134"/>
                <a:gd name="T11" fmla="*/ 0 h 133"/>
                <a:gd name="T12" fmla="*/ 20 w 134"/>
                <a:gd name="T13" fmla="*/ 0 h 133"/>
                <a:gd name="T14" fmla="*/ 60 w 134"/>
                <a:gd name="T15" fmla="*/ 100 h 133"/>
                <a:gd name="T16" fmla="*/ 64 w 134"/>
                <a:gd name="T17" fmla="*/ 114 h 133"/>
                <a:gd name="T18" fmla="*/ 68 w 134"/>
                <a:gd name="T19" fmla="*/ 114 h 133"/>
                <a:gd name="T20" fmla="*/ 73 w 134"/>
                <a:gd name="T21" fmla="*/ 101 h 133"/>
                <a:gd name="T22" fmla="*/ 113 w 134"/>
                <a:gd name="T23" fmla="*/ 0 h 133"/>
                <a:gd name="T24" fmla="*/ 134 w 134"/>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3">
                  <a:moveTo>
                    <a:pt x="134" y="0"/>
                  </a:moveTo>
                  <a:lnTo>
                    <a:pt x="134" y="6"/>
                  </a:lnTo>
                  <a:lnTo>
                    <a:pt x="79" y="133"/>
                  </a:lnTo>
                  <a:lnTo>
                    <a:pt x="54" y="133"/>
                  </a:lnTo>
                  <a:lnTo>
                    <a:pt x="0" y="6"/>
                  </a:lnTo>
                  <a:lnTo>
                    <a:pt x="0" y="0"/>
                  </a:lnTo>
                  <a:lnTo>
                    <a:pt x="20" y="0"/>
                  </a:lnTo>
                  <a:lnTo>
                    <a:pt x="60" y="100"/>
                  </a:lnTo>
                  <a:lnTo>
                    <a:pt x="64" y="114"/>
                  </a:lnTo>
                  <a:lnTo>
                    <a:pt x="68" y="114"/>
                  </a:lnTo>
                  <a:lnTo>
                    <a:pt x="73" y="101"/>
                  </a:lnTo>
                  <a:lnTo>
                    <a:pt x="113" y="0"/>
                  </a:lnTo>
                  <a:lnTo>
                    <a:pt x="134" y="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0">
              <a:extLst>
                <a:ext uri="{FF2B5EF4-FFF2-40B4-BE49-F238E27FC236}">
                  <a16:creationId xmlns:a16="http://schemas.microsoft.com/office/drawing/2014/main" id="{A15C91E3-00D6-45E2-8594-CA1874F0C3D4}"/>
                </a:ext>
              </a:extLst>
            </p:cNvPr>
            <p:cNvSpPr>
              <a:spLocks noEditPoints="1"/>
            </p:cNvSpPr>
            <p:nvPr userDrawn="1"/>
          </p:nvSpPr>
          <p:spPr bwMode="auto">
            <a:xfrm>
              <a:off x="1781" y="2017"/>
              <a:ext cx="134" cy="196"/>
            </a:xfrm>
            <a:custGeom>
              <a:avLst/>
              <a:gdLst>
                <a:gd name="T0" fmla="*/ 52 w 104"/>
                <a:gd name="T1" fmla="*/ 43 h 151"/>
                <a:gd name="T2" fmla="*/ 104 w 104"/>
                <a:gd name="T3" fmla="*/ 96 h 151"/>
                <a:gd name="T4" fmla="*/ 52 w 104"/>
                <a:gd name="T5" fmla="*/ 151 h 151"/>
                <a:gd name="T6" fmla="*/ 0 w 104"/>
                <a:gd name="T7" fmla="*/ 97 h 151"/>
                <a:gd name="T8" fmla="*/ 52 w 104"/>
                <a:gd name="T9" fmla="*/ 43 h 151"/>
                <a:gd name="T10" fmla="*/ 52 w 104"/>
                <a:gd name="T11" fmla="*/ 137 h 151"/>
                <a:gd name="T12" fmla="*/ 87 w 104"/>
                <a:gd name="T13" fmla="*/ 97 h 151"/>
                <a:gd name="T14" fmla="*/ 52 w 104"/>
                <a:gd name="T15" fmla="*/ 56 h 151"/>
                <a:gd name="T16" fmla="*/ 17 w 104"/>
                <a:gd name="T17" fmla="*/ 97 h 151"/>
                <a:gd name="T18" fmla="*/ 52 w 104"/>
                <a:gd name="T19" fmla="*/ 137 h 151"/>
                <a:gd name="T20" fmla="*/ 67 w 104"/>
                <a:gd name="T21" fmla="*/ 10 h 151"/>
                <a:gd name="T22" fmla="*/ 75 w 104"/>
                <a:gd name="T23" fmla="*/ 2 h 151"/>
                <a:gd name="T24" fmla="*/ 86 w 104"/>
                <a:gd name="T25" fmla="*/ 5 h 151"/>
                <a:gd name="T26" fmla="*/ 66 w 104"/>
                <a:gd name="T27" fmla="*/ 22 h 151"/>
                <a:gd name="T28" fmla="*/ 38 w 104"/>
                <a:gd name="T29" fmla="*/ 12 h 151"/>
                <a:gd name="T30" fmla="*/ 28 w 104"/>
                <a:gd name="T31" fmla="*/ 20 h 151"/>
                <a:gd name="T32" fmla="*/ 18 w 104"/>
                <a:gd name="T33" fmla="*/ 15 h 151"/>
                <a:gd name="T34" fmla="*/ 39 w 104"/>
                <a:gd name="T35" fmla="*/ 0 h 151"/>
                <a:gd name="T36" fmla="*/ 67 w 104"/>
                <a:gd name="T37" fmla="*/ 1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51">
                  <a:moveTo>
                    <a:pt x="52" y="43"/>
                  </a:moveTo>
                  <a:cubicBezTo>
                    <a:pt x="83" y="43"/>
                    <a:pt x="104" y="64"/>
                    <a:pt x="104" y="96"/>
                  </a:cubicBezTo>
                  <a:cubicBezTo>
                    <a:pt x="104" y="130"/>
                    <a:pt x="84" y="151"/>
                    <a:pt x="52" y="151"/>
                  </a:cubicBezTo>
                  <a:cubicBezTo>
                    <a:pt x="20" y="151"/>
                    <a:pt x="0" y="129"/>
                    <a:pt x="0" y="97"/>
                  </a:cubicBezTo>
                  <a:cubicBezTo>
                    <a:pt x="0" y="64"/>
                    <a:pt x="21" y="43"/>
                    <a:pt x="52" y="43"/>
                  </a:cubicBezTo>
                  <a:close/>
                  <a:moveTo>
                    <a:pt x="52" y="137"/>
                  </a:moveTo>
                  <a:cubicBezTo>
                    <a:pt x="72" y="137"/>
                    <a:pt x="87" y="122"/>
                    <a:pt x="87" y="97"/>
                  </a:cubicBezTo>
                  <a:cubicBezTo>
                    <a:pt x="87" y="71"/>
                    <a:pt x="72" y="56"/>
                    <a:pt x="52" y="56"/>
                  </a:cubicBezTo>
                  <a:cubicBezTo>
                    <a:pt x="33" y="56"/>
                    <a:pt x="17" y="71"/>
                    <a:pt x="17" y="97"/>
                  </a:cubicBezTo>
                  <a:cubicBezTo>
                    <a:pt x="17" y="122"/>
                    <a:pt x="33" y="137"/>
                    <a:pt x="52" y="137"/>
                  </a:cubicBezTo>
                  <a:close/>
                  <a:moveTo>
                    <a:pt x="67" y="10"/>
                  </a:moveTo>
                  <a:cubicBezTo>
                    <a:pt x="70" y="10"/>
                    <a:pt x="74" y="7"/>
                    <a:pt x="75" y="2"/>
                  </a:cubicBezTo>
                  <a:cubicBezTo>
                    <a:pt x="86" y="5"/>
                    <a:pt x="86" y="5"/>
                    <a:pt x="86" y="5"/>
                  </a:cubicBezTo>
                  <a:cubicBezTo>
                    <a:pt x="83" y="16"/>
                    <a:pt x="76" y="22"/>
                    <a:pt x="66" y="22"/>
                  </a:cubicBezTo>
                  <a:cubicBezTo>
                    <a:pt x="51" y="22"/>
                    <a:pt x="47" y="12"/>
                    <a:pt x="38" y="12"/>
                  </a:cubicBezTo>
                  <a:cubicBezTo>
                    <a:pt x="35" y="12"/>
                    <a:pt x="30" y="12"/>
                    <a:pt x="28" y="20"/>
                  </a:cubicBezTo>
                  <a:cubicBezTo>
                    <a:pt x="18" y="15"/>
                    <a:pt x="18" y="15"/>
                    <a:pt x="18" y="15"/>
                  </a:cubicBezTo>
                  <a:cubicBezTo>
                    <a:pt x="22" y="3"/>
                    <a:pt x="30" y="0"/>
                    <a:pt x="39" y="0"/>
                  </a:cubicBezTo>
                  <a:cubicBezTo>
                    <a:pt x="52" y="0"/>
                    <a:pt x="56" y="10"/>
                    <a:pt x="67" y="10"/>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1">
              <a:extLst>
                <a:ext uri="{FF2B5EF4-FFF2-40B4-BE49-F238E27FC236}">
                  <a16:creationId xmlns:a16="http://schemas.microsoft.com/office/drawing/2014/main" id="{6E31F8DC-21D2-4FAC-8462-F6F6456A43DB}"/>
                </a:ext>
              </a:extLst>
            </p:cNvPr>
            <p:cNvSpPr>
              <a:spLocks/>
            </p:cNvSpPr>
            <p:nvPr userDrawn="1"/>
          </p:nvSpPr>
          <p:spPr bwMode="auto">
            <a:xfrm>
              <a:off x="1929" y="2030"/>
              <a:ext cx="72" cy="179"/>
            </a:xfrm>
            <a:custGeom>
              <a:avLst/>
              <a:gdLst>
                <a:gd name="T0" fmla="*/ 32 w 56"/>
                <a:gd name="T1" fmla="*/ 35 h 138"/>
                <a:gd name="T2" fmla="*/ 56 w 56"/>
                <a:gd name="T3" fmla="*/ 35 h 138"/>
                <a:gd name="T4" fmla="*/ 56 w 56"/>
                <a:gd name="T5" fmla="*/ 48 h 138"/>
                <a:gd name="T6" fmla="*/ 32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2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2" y="35"/>
                  </a:moveTo>
                  <a:cubicBezTo>
                    <a:pt x="56" y="35"/>
                    <a:pt x="56" y="35"/>
                    <a:pt x="56" y="35"/>
                  </a:cubicBezTo>
                  <a:cubicBezTo>
                    <a:pt x="56" y="48"/>
                    <a:pt x="56" y="48"/>
                    <a:pt x="56" y="48"/>
                  </a:cubicBezTo>
                  <a:cubicBezTo>
                    <a:pt x="32" y="48"/>
                    <a:pt x="32" y="48"/>
                    <a:pt x="32"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12">
              <a:extLst>
                <a:ext uri="{FF2B5EF4-FFF2-40B4-BE49-F238E27FC236}">
                  <a16:creationId xmlns:a16="http://schemas.microsoft.com/office/drawing/2014/main" id="{B3AA5AFF-D786-49DB-83C0-5271BCE09134}"/>
                </a:ext>
              </a:extLst>
            </p:cNvPr>
            <p:cNvSpPr>
              <a:spLocks noChangeArrowheads="1"/>
            </p:cNvSpPr>
            <p:nvPr userDrawn="1"/>
          </p:nvSpPr>
          <p:spPr bwMode="auto">
            <a:xfrm>
              <a:off x="2030" y="2013"/>
              <a:ext cx="21" cy="196"/>
            </a:xfrm>
            <a:prstGeom prst="rect">
              <a:avLst/>
            </a:prstGeom>
            <a:solidFill>
              <a:srgbClr val="A7A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3">
              <a:extLst>
                <a:ext uri="{FF2B5EF4-FFF2-40B4-BE49-F238E27FC236}">
                  <a16:creationId xmlns:a16="http://schemas.microsoft.com/office/drawing/2014/main" id="{A4963788-9D6C-43DB-9D75-A015E7BABD2C}"/>
                </a:ext>
              </a:extLst>
            </p:cNvPr>
            <p:cNvSpPr>
              <a:spLocks/>
            </p:cNvSpPr>
            <p:nvPr userDrawn="1"/>
          </p:nvSpPr>
          <p:spPr bwMode="auto">
            <a:xfrm>
              <a:off x="2086"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7" y="99"/>
                    <a:pt x="53" y="104"/>
                    <a:pt x="40"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4">
              <a:extLst>
                <a:ext uri="{FF2B5EF4-FFF2-40B4-BE49-F238E27FC236}">
                  <a16:creationId xmlns:a16="http://schemas.microsoft.com/office/drawing/2014/main" id="{5A3007DA-8397-4403-AD8E-EF617F2D9181}"/>
                </a:ext>
              </a:extLst>
            </p:cNvPr>
            <p:cNvSpPr>
              <a:spLocks/>
            </p:cNvSpPr>
            <p:nvPr userDrawn="1"/>
          </p:nvSpPr>
          <p:spPr bwMode="auto">
            <a:xfrm>
              <a:off x="2234"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5">
              <a:extLst>
                <a:ext uri="{FF2B5EF4-FFF2-40B4-BE49-F238E27FC236}">
                  <a16:creationId xmlns:a16="http://schemas.microsoft.com/office/drawing/2014/main" id="{74CDD2C5-29FF-4803-965C-EDB9ECFEF4A2}"/>
                </a:ext>
              </a:extLst>
            </p:cNvPr>
            <p:cNvSpPr>
              <a:spLocks noEditPoints="1"/>
            </p:cNvSpPr>
            <p:nvPr userDrawn="1"/>
          </p:nvSpPr>
          <p:spPr bwMode="auto">
            <a:xfrm>
              <a:off x="2353" y="2073"/>
              <a:ext cx="126" cy="140"/>
            </a:xfrm>
            <a:custGeom>
              <a:avLst/>
              <a:gdLst>
                <a:gd name="T0" fmla="*/ 17 w 98"/>
                <a:gd name="T1" fmla="*/ 55 h 108"/>
                <a:gd name="T2" fmla="*/ 17 w 98"/>
                <a:gd name="T3" fmla="*/ 56 h 108"/>
                <a:gd name="T4" fmla="*/ 19 w 98"/>
                <a:gd name="T5" fmla="*/ 72 h 108"/>
                <a:gd name="T6" fmla="*/ 55 w 98"/>
                <a:gd name="T7" fmla="*/ 94 h 108"/>
                <a:gd name="T8" fmla="*/ 89 w 98"/>
                <a:gd name="T9" fmla="*/ 82 h 108"/>
                <a:gd name="T10" fmla="*/ 93 w 98"/>
                <a:gd name="T11" fmla="*/ 82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3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2"/>
                    <a:pt x="17" y="68"/>
                    <a:pt x="19" y="72"/>
                  </a:cubicBezTo>
                  <a:cubicBezTo>
                    <a:pt x="25" y="86"/>
                    <a:pt x="37" y="94"/>
                    <a:pt x="55" y="94"/>
                  </a:cubicBezTo>
                  <a:cubicBezTo>
                    <a:pt x="66" y="94"/>
                    <a:pt x="79" y="90"/>
                    <a:pt x="89" y="82"/>
                  </a:cubicBezTo>
                  <a:cubicBezTo>
                    <a:pt x="93" y="82"/>
                    <a:pt x="93" y="82"/>
                    <a:pt x="93" y="82"/>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3"/>
                    <a:pt x="49" y="13"/>
                  </a:cubicBezTo>
                  <a:cubicBezTo>
                    <a:pt x="30" y="13"/>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6">
              <a:extLst>
                <a:ext uri="{FF2B5EF4-FFF2-40B4-BE49-F238E27FC236}">
                  <a16:creationId xmlns:a16="http://schemas.microsoft.com/office/drawing/2014/main" id="{09B1184B-45E5-44AB-91A8-25F2593BA4A1}"/>
                </a:ext>
              </a:extLst>
            </p:cNvPr>
            <p:cNvSpPr>
              <a:spLocks noEditPoints="1"/>
            </p:cNvSpPr>
            <p:nvPr userDrawn="1"/>
          </p:nvSpPr>
          <p:spPr bwMode="auto">
            <a:xfrm>
              <a:off x="2561" y="2020"/>
              <a:ext cx="174" cy="189"/>
            </a:xfrm>
            <a:custGeom>
              <a:avLst/>
              <a:gdLst>
                <a:gd name="T0" fmla="*/ 70 w 174"/>
                <a:gd name="T1" fmla="*/ 0 h 189"/>
                <a:gd name="T2" fmla="*/ 105 w 174"/>
                <a:gd name="T3" fmla="*/ 0 h 189"/>
                <a:gd name="T4" fmla="*/ 174 w 174"/>
                <a:gd name="T5" fmla="*/ 183 h 189"/>
                <a:gd name="T6" fmla="*/ 174 w 174"/>
                <a:gd name="T7" fmla="*/ 189 h 189"/>
                <a:gd name="T8" fmla="*/ 152 w 174"/>
                <a:gd name="T9" fmla="*/ 189 h 189"/>
                <a:gd name="T10" fmla="*/ 127 w 174"/>
                <a:gd name="T11" fmla="*/ 122 h 189"/>
                <a:gd name="T12" fmla="*/ 45 w 174"/>
                <a:gd name="T13" fmla="*/ 122 h 189"/>
                <a:gd name="T14" fmla="*/ 21 w 174"/>
                <a:gd name="T15" fmla="*/ 189 h 189"/>
                <a:gd name="T16" fmla="*/ 0 w 174"/>
                <a:gd name="T17" fmla="*/ 189 h 189"/>
                <a:gd name="T18" fmla="*/ 0 w 174"/>
                <a:gd name="T19" fmla="*/ 183 h 189"/>
                <a:gd name="T20" fmla="*/ 70 w 174"/>
                <a:gd name="T21" fmla="*/ 0 h 189"/>
                <a:gd name="T22" fmla="*/ 53 w 174"/>
                <a:gd name="T23" fmla="*/ 102 h 189"/>
                <a:gd name="T24" fmla="*/ 119 w 174"/>
                <a:gd name="T25" fmla="*/ 102 h 189"/>
                <a:gd name="T26" fmla="*/ 90 w 174"/>
                <a:gd name="T27" fmla="*/ 27 h 189"/>
                <a:gd name="T28" fmla="*/ 87 w 174"/>
                <a:gd name="T29" fmla="*/ 15 h 189"/>
                <a:gd name="T30" fmla="*/ 85 w 174"/>
                <a:gd name="T31" fmla="*/ 15 h 189"/>
                <a:gd name="T32" fmla="*/ 81 w 174"/>
                <a:gd name="T33" fmla="*/ 27 h 189"/>
                <a:gd name="T34" fmla="*/ 53 w 174"/>
                <a:gd name="T35"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89">
                  <a:moveTo>
                    <a:pt x="70" y="0"/>
                  </a:moveTo>
                  <a:lnTo>
                    <a:pt x="105" y="0"/>
                  </a:lnTo>
                  <a:lnTo>
                    <a:pt x="174" y="183"/>
                  </a:lnTo>
                  <a:lnTo>
                    <a:pt x="174" y="189"/>
                  </a:lnTo>
                  <a:lnTo>
                    <a:pt x="152" y="189"/>
                  </a:lnTo>
                  <a:lnTo>
                    <a:pt x="127" y="122"/>
                  </a:lnTo>
                  <a:lnTo>
                    <a:pt x="45" y="122"/>
                  </a:lnTo>
                  <a:lnTo>
                    <a:pt x="21" y="189"/>
                  </a:lnTo>
                  <a:lnTo>
                    <a:pt x="0" y="189"/>
                  </a:lnTo>
                  <a:lnTo>
                    <a:pt x="0" y="183"/>
                  </a:lnTo>
                  <a:lnTo>
                    <a:pt x="70" y="0"/>
                  </a:lnTo>
                  <a:close/>
                  <a:moveTo>
                    <a:pt x="53" y="102"/>
                  </a:moveTo>
                  <a:lnTo>
                    <a:pt x="119" y="102"/>
                  </a:lnTo>
                  <a:lnTo>
                    <a:pt x="90" y="27"/>
                  </a:lnTo>
                  <a:lnTo>
                    <a:pt x="87" y="15"/>
                  </a:lnTo>
                  <a:lnTo>
                    <a:pt x="85" y="15"/>
                  </a:lnTo>
                  <a:lnTo>
                    <a:pt x="81" y="27"/>
                  </a:lnTo>
                  <a:lnTo>
                    <a:pt x="53" y="102"/>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7">
              <a:extLst>
                <a:ext uri="{FF2B5EF4-FFF2-40B4-BE49-F238E27FC236}">
                  <a16:creationId xmlns:a16="http://schemas.microsoft.com/office/drawing/2014/main" id="{8B80E98D-DF75-46E4-AB4F-589D3EC7E7DC}"/>
                </a:ext>
              </a:extLst>
            </p:cNvPr>
            <p:cNvSpPr>
              <a:spLocks/>
            </p:cNvSpPr>
            <p:nvPr userDrawn="1"/>
          </p:nvSpPr>
          <p:spPr bwMode="auto">
            <a:xfrm>
              <a:off x="2761" y="2074"/>
              <a:ext cx="72" cy="135"/>
            </a:xfrm>
            <a:custGeom>
              <a:avLst/>
              <a:gdLst>
                <a:gd name="T0" fmla="*/ 0 w 56"/>
                <a:gd name="T1" fmla="*/ 1 h 104"/>
                <a:gd name="T2" fmla="*/ 17 w 56"/>
                <a:gd name="T3" fmla="*/ 1 h 104"/>
                <a:gd name="T4" fmla="*/ 17 w 56"/>
                <a:gd name="T5" fmla="*/ 19 h 104"/>
                <a:gd name="T6" fmla="*/ 20 w 56"/>
                <a:gd name="T7" fmla="*/ 19 h 104"/>
                <a:gd name="T8" fmla="*/ 42 w 56"/>
                <a:gd name="T9" fmla="*/ 0 h 104"/>
                <a:gd name="T10" fmla="*/ 56 w 56"/>
                <a:gd name="T11" fmla="*/ 0 h 104"/>
                <a:gd name="T12" fmla="*/ 56 w 56"/>
                <a:gd name="T13" fmla="*/ 15 h 104"/>
                <a:gd name="T14" fmla="*/ 42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7" y="1"/>
                    <a:pt x="17" y="1"/>
                    <a:pt x="17" y="1"/>
                  </a:cubicBezTo>
                  <a:cubicBezTo>
                    <a:pt x="17" y="19"/>
                    <a:pt x="17" y="19"/>
                    <a:pt x="17" y="19"/>
                  </a:cubicBezTo>
                  <a:cubicBezTo>
                    <a:pt x="20" y="19"/>
                    <a:pt x="20" y="19"/>
                    <a:pt x="20" y="19"/>
                  </a:cubicBezTo>
                  <a:cubicBezTo>
                    <a:pt x="22" y="7"/>
                    <a:pt x="30" y="0"/>
                    <a:pt x="42" y="0"/>
                  </a:cubicBezTo>
                  <a:cubicBezTo>
                    <a:pt x="56" y="0"/>
                    <a:pt x="56" y="0"/>
                    <a:pt x="56" y="0"/>
                  </a:cubicBezTo>
                  <a:cubicBezTo>
                    <a:pt x="56" y="15"/>
                    <a:pt x="56" y="15"/>
                    <a:pt x="56" y="15"/>
                  </a:cubicBezTo>
                  <a:cubicBezTo>
                    <a:pt x="42" y="15"/>
                    <a:pt x="42" y="15"/>
                    <a:pt x="42" y="15"/>
                  </a:cubicBezTo>
                  <a:cubicBezTo>
                    <a:pt x="30" y="15"/>
                    <a:pt x="19"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8">
              <a:extLst>
                <a:ext uri="{FF2B5EF4-FFF2-40B4-BE49-F238E27FC236}">
                  <a16:creationId xmlns:a16="http://schemas.microsoft.com/office/drawing/2014/main" id="{CCA3F891-37F9-474F-8735-0502B2268933}"/>
                </a:ext>
              </a:extLst>
            </p:cNvPr>
            <p:cNvSpPr>
              <a:spLocks noEditPoints="1"/>
            </p:cNvSpPr>
            <p:nvPr userDrawn="1"/>
          </p:nvSpPr>
          <p:spPr bwMode="auto">
            <a:xfrm>
              <a:off x="2840" y="2073"/>
              <a:ext cx="125"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9">
              <a:extLst>
                <a:ext uri="{FF2B5EF4-FFF2-40B4-BE49-F238E27FC236}">
                  <a16:creationId xmlns:a16="http://schemas.microsoft.com/office/drawing/2014/main" id="{12454753-EF67-4D3F-991C-41310BEDC243}"/>
                </a:ext>
              </a:extLst>
            </p:cNvPr>
            <p:cNvSpPr>
              <a:spLocks/>
            </p:cNvSpPr>
            <p:nvPr userDrawn="1"/>
          </p:nvSpPr>
          <p:spPr bwMode="auto">
            <a:xfrm>
              <a:off x="2992" y="2074"/>
              <a:ext cx="117" cy="135"/>
            </a:xfrm>
            <a:custGeom>
              <a:avLst/>
              <a:gdLst>
                <a:gd name="T0" fmla="*/ 75 w 91"/>
                <a:gd name="T1" fmla="*/ 40 h 104"/>
                <a:gd name="T2" fmla="*/ 46 w 91"/>
                <a:gd name="T3" fmla="*/ 14 h 104"/>
                <a:gd name="T4" fmla="*/ 16 w 91"/>
                <a:gd name="T5" fmla="*/ 38 h 104"/>
                <a:gd name="T6" fmla="*/ 16 w 91"/>
                <a:gd name="T7" fmla="*/ 104 h 104"/>
                <a:gd name="T8" fmla="*/ 0 w 91"/>
                <a:gd name="T9" fmla="*/ 104 h 104"/>
                <a:gd name="T10" fmla="*/ 0 w 91"/>
                <a:gd name="T11" fmla="*/ 1 h 104"/>
                <a:gd name="T12" fmla="*/ 15 w 91"/>
                <a:gd name="T13" fmla="*/ 1 h 104"/>
                <a:gd name="T14" fmla="*/ 15 w 91"/>
                <a:gd name="T15" fmla="*/ 19 h 104"/>
                <a:gd name="T16" fmla="*/ 18 w 91"/>
                <a:gd name="T17" fmla="*/ 19 h 104"/>
                <a:gd name="T18" fmla="*/ 52 w 91"/>
                <a:gd name="T19" fmla="*/ 0 h 104"/>
                <a:gd name="T20" fmla="*/ 91 w 91"/>
                <a:gd name="T21" fmla="*/ 38 h 104"/>
                <a:gd name="T22" fmla="*/ 91 w 91"/>
                <a:gd name="T23" fmla="*/ 104 h 104"/>
                <a:gd name="T24" fmla="*/ 75 w 91"/>
                <a:gd name="T25" fmla="*/ 104 h 104"/>
                <a:gd name="T26" fmla="*/ 75 w 91"/>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04">
                  <a:moveTo>
                    <a:pt x="75" y="40"/>
                  </a:moveTo>
                  <a:cubicBezTo>
                    <a:pt x="75" y="23"/>
                    <a:pt x="63" y="14"/>
                    <a:pt x="46" y="14"/>
                  </a:cubicBezTo>
                  <a:cubicBezTo>
                    <a:pt x="34" y="14"/>
                    <a:pt x="16"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8" y="0"/>
                    <a:pt x="52" y="0"/>
                  </a:cubicBezTo>
                  <a:cubicBezTo>
                    <a:pt x="75" y="0"/>
                    <a:pt x="91" y="11"/>
                    <a:pt x="91" y="38"/>
                  </a:cubicBezTo>
                  <a:cubicBezTo>
                    <a:pt x="91" y="104"/>
                    <a:pt x="91" y="104"/>
                    <a:pt x="91" y="104"/>
                  </a:cubicBezTo>
                  <a:cubicBezTo>
                    <a:pt x="75" y="104"/>
                    <a:pt x="75" y="104"/>
                    <a:pt x="75" y="104"/>
                  </a:cubicBezTo>
                  <a:lnTo>
                    <a:pt x="75"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0">
              <a:extLst>
                <a:ext uri="{FF2B5EF4-FFF2-40B4-BE49-F238E27FC236}">
                  <a16:creationId xmlns:a16="http://schemas.microsoft.com/office/drawing/2014/main" id="{1666808F-0541-412E-AEBA-8C5AFD8844D7}"/>
                </a:ext>
              </a:extLst>
            </p:cNvPr>
            <p:cNvSpPr>
              <a:spLocks noEditPoints="1"/>
            </p:cNvSpPr>
            <p:nvPr userDrawn="1"/>
          </p:nvSpPr>
          <p:spPr bwMode="auto">
            <a:xfrm>
              <a:off x="3136" y="2015"/>
              <a:ext cx="129" cy="197"/>
            </a:xfrm>
            <a:custGeom>
              <a:avLst/>
              <a:gdLst>
                <a:gd name="T0" fmla="*/ 100 w 100"/>
                <a:gd name="T1" fmla="*/ 0 h 152"/>
                <a:gd name="T2" fmla="*/ 100 w 100"/>
                <a:gd name="T3" fmla="*/ 150 h 152"/>
                <a:gd name="T4" fmla="*/ 83 w 100"/>
                <a:gd name="T5" fmla="*/ 150 h 152"/>
                <a:gd name="T6" fmla="*/ 83 w 100"/>
                <a:gd name="T7" fmla="*/ 137 h 152"/>
                <a:gd name="T8" fmla="*/ 80 w 100"/>
                <a:gd name="T9" fmla="*/ 137 h 152"/>
                <a:gd name="T10" fmla="*/ 49 w 100"/>
                <a:gd name="T11" fmla="*/ 152 h 152"/>
                <a:gd name="T12" fmla="*/ 0 w 100"/>
                <a:gd name="T13" fmla="*/ 100 h 152"/>
                <a:gd name="T14" fmla="*/ 52 w 100"/>
                <a:gd name="T15" fmla="*/ 45 h 152"/>
                <a:gd name="T16" fmla="*/ 83 w 100"/>
                <a:gd name="T17" fmla="*/ 61 h 152"/>
                <a:gd name="T18" fmla="*/ 83 w 100"/>
                <a:gd name="T19" fmla="*/ 0 h 152"/>
                <a:gd name="T20" fmla="*/ 100 w 100"/>
                <a:gd name="T21" fmla="*/ 0 h 152"/>
                <a:gd name="T22" fmla="*/ 83 w 100"/>
                <a:gd name="T23" fmla="*/ 109 h 152"/>
                <a:gd name="T24" fmla="*/ 83 w 100"/>
                <a:gd name="T25" fmla="*/ 81 h 152"/>
                <a:gd name="T26" fmla="*/ 54 w 100"/>
                <a:gd name="T27" fmla="*/ 59 h 152"/>
                <a:gd name="T28" fmla="*/ 17 w 100"/>
                <a:gd name="T29" fmla="*/ 99 h 152"/>
                <a:gd name="T30" fmla="*/ 54 w 100"/>
                <a:gd name="T31" fmla="*/ 138 h 152"/>
                <a:gd name="T32" fmla="*/ 83 w 100"/>
                <a:gd name="T33" fmla="*/ 10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52">
                  <a:moveTo>
                    <a:pt x="100" y="0"/>
                  </a:moveTo>
                  <a:cubicBezTo>
                    <a:pt x="100" y="150"/>
                    <a:pt x="100" y="150"/>
                    <a:pt x="100" y="150"/>
                  </a:cubicBezTo>
                  <a:cubicBezTo>
                    <a:pt x="83" y="150"/>
                    <a:pt x="83" y="150"/>
                    <a:pt x="83" y="150"/>
                  </a:cubicBezTo>
                  <a:cubicBezTo>
                    <a:pt x="83" y="137"/>
                    <a:pt x="83" y="137"/>
                    <a:pt x="83" y="137"/>
                  </a:cubicBezTo>
                  <a:cubicBezTo>
                    <a:pt x="80" y="137"/>
                    <a:pt x="80" y="137"/>
                    <a:pt x="80" y="137"/>
                  </a:cubicBezTo>
                  <a:cubicBezTo>
                    <a:pt x="72" y="147"/>
                    <a:pt x="62" y="152"/>
                    <a:pt x="49" y="152"/>
                  </a:cubicBezTo>
                  <a:cubicBezTo>
                    <a:pt x="21" y="152"/>
                    <a:pt x="0" y="131"/>
                    <a:pt x="0" y="100"/>
                  </a:cubicBezTo>
                  <a:cubicBezTo>
                    <a:pt x="0" y="66"/>
                    <a:pt x="24" y="45"/>
                    <a:pt x="52" y="45"/>
                  </a:cubicBezTo>
                  <a:cubicBezTo>
                    <a:pt x="64" y="45"/>
                    <a:pt x="80" y="51"/>
                    <a:pt x="83" y="61"/>
                  </a:cubicBezTo>
                  <a:cubicBezTo>
                    <a:pt x="83" y="0"/>
                    <a:pt x="83" y="0"/>
                    <a:pt x="83" y="0"/>
                  </a:cubicBezTo>
                  <a:lnTo>
                    <a:pt x="100" y="0"/>
                  </a:lnTo>
                  <a:close/>
                  <a:moveTo>
                    <a:pt x="83" y="109"/>
                  </a:moveTo>
                  <a:cubicBezTo>
                    <a:pt x="83" y="81"/>
                    <a:pt x="83" y="81"/>
                    <a:pt x="83" y="81"/>
                  </a:cubicBezTo>
                  <a:cubicBezTo>
                    <a:pt x="83" y="67"/>
                    <a:pt x="70" y="59"/>
                    <a:pt x="54" y="59"/>
                  </a:cubicBezTo>
                  <a:cubicBezTo>
                    <a:pt x="36" y="59"/>
                    <a:pt x="17" y="72"/>
                    <a:pt x="17" y="99"/>
                  </a:cubicBezTo>
                  <a:cubicBezTo>
                    <a:pt x="17" y="124"/>
                    <a:pt x="35" y="138"/>
                    <a:pt x="54" y="138"/>
                  </a:cubicBezTo>
                  <a:cubicBezTo>
                    <a:pt x="69" y="138"/>
                    <a:pt x="83" y="125"/>
                    <a:pt x="83" y="109"/>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1">
              <a:extLst>
                <a:ext uri="{FF2B5EF4-FFF2-40B4-BE49-F238E27FC236}">
                  <a16:creationId xmlns:a16="http://schemas.microsoft.com/office/drawing/2014/main" id="{1AA51171-2900-4A8D-9795-2103AAB936FB}"/>
                </a:ext>
              </a:extLst>
            </p:cNvPr>
            <p:cNvSpPr>
              <a:spLocks noEditPoints="1"/>
            </p:cNvSpPr>
            <p:nvPr userDrawn="1"/>
          </p:nvSpPr>
          <p:spPr bwMode="auto">
            <a:xfrm>
              <a:off x="3293" y="2073"/>
              <a:ext cx="113"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4 h 108"/>
                <a:gd name="T16" fmla="*/ 11 w 88"/>
                <a:gd name="T17" fmla="*/ 28 h 108"/>
                <a:gd name="T18" fmla="*/ 8 w 88"/>
                <a:gd name="T19" fmla="*/ 28 h 108"/>
                <a:gd name="T20" fmla="*/ 8 w 88"/>
                <a:gd name="T21" fmla="*/ 13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49" y="108"/>
                    <a:pt x="36" y="108"/>
                  </a:cubicBezTo>
                  <a:cubicBezTo>
                    <a:pt x="15" y="108"/>
                    <a:pt x="0" y="95"/>
                    <a:pt x="0" y="77"/>
                  </a:cubicBezTo>
                  <a:cubicBezTo>
                    <a:pt x="0" y="56"/>
                    <a:pt x="16" y="47"/>
                    <a:pt x="40" y="42"/>
                  </a:cubicBezTo>
                  <a:cubicBezTo>
                    <a:pt x="47" y="40"/>
                    <a:pt x="62" y="38"/>
                    <a:pt x="70" y="37"/>
                  </a:cubicBezTo>
                  <a:cubicBezTo>
                    <a:pt x="71" y="34"/>
                    <a:pt x="71" y="34"/>
                    <a:pt x="71" y="34"/>
                  </a:cubicBezTo>
                  <a:cubicBezTo>
                    <a:pt x="68" y="23"/>
                    <a:pt x="58" y="14"/>
                    <a:pt x="44" y="14"/>
                  </a:cubicBezTo>
                  <a:cubicBezTo>
                    <a:pt x="29" y="14"/>
                    <a:pt x="20" y="19"/>
                    <a:pt x="11" y="28"/>
                  </a:cubicBezTo>
                  <a:cubicBezTo>
                    <a:pt x="8" y="28"/>
                    <a:pt x="8" y="28"/>
                    <a:pt x="8" y="28"/>
                  </a:cubicBezTo>
                  <a:cubicBezTo>
                    <a:pt x="8" y="13"/>
                    <a:pt x="8" y="13"/>
                    <a:pt x="8" y="13"/>
                  </a:cubicBezTo>
                  <a:cubicBezTo>
                    <a:pt x="16"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2">
              <a:extLst>
                <a:ext uri="{FF2B5EF4-FFF2-40B4-BE49-F238E27FC236}">
                  <a16:creationId xmlns:a16="http://schemas.microsoft.com/office/drawing/2014/main" id="{8555F03B-1AEA-4204-85BF-241FD1D99376}"/>
                </a:ext>
              </a:extLst>
            </p:cNvPr>
            <p:cNvSpPr>
              <a:spLocks/>
            </p:cNvSpPr>
            <p:nvPr userDrawn="1"/>
          </p:nvSpPr>
          <p:spPr bwMode="auto">
            <a:xfrm>
              <a:off x="3441" y="2074"/>
              <a:ext cx="213" cy="135"/>
            </a:xfrm>
            <a:custGeom>
              <a:avLst/>
              <a:gdLst>
                <a:gd name="T0" fmla="*/ 75 w 165"/>
                <a:gd name="T1" fmla="*/ 38 h 104"/>
                <a:gd name="T2" fmla="*/ 46 w 165"/>
                <a:gd name="T3" fmla="*/ 14 h 104"/>
                <a:gd name="T4" fmla="*/ 16 w 165"/>
                <a:gd name="T5" fmla="*/ 38 h 104"/>
                <a:gd name="T6" fmla="*/ 16 w 165"/>
                <a:gd name="T7" fmla="*/ 104 h 104"/>
                <a:gd name="T8" fmla="*/ 0 w 165"/>
                <a:gd name="T9" fmla="*/ 104 h 104"/>
                <a:gd name="T10" fmla="*/ 0 w 165"/>
                <a:gd name="T11" fmla="*/ 1 h 104"/>
                <a:gd name="T12" fmla="*/ 16 w 165"/>
                <a:gd name="T13" fmla="*/ 1 h 104"/>
                <a:gd name="T14" fmla="*/ 16 w 165"/>
                <a:gd name="T15" fmla="*/ 19 h 104"/>
                <a:gd name="T16" fmla="*/ 18 w 165"/>
                <a:gd name="T17" fmla="*/ 19 h 104"/>
                <a:gd name="T18" fmla="*/ 51 w 165"/>
                <a:gd name="T19" fmla="*/ 0 h 104"/>
                <a:gd name="T20" fmla="*/ 86 w 165"/>
                <a:gd name="T21" fmla="*/ 21 h 104"/>
                <a:gd name="T22" fmla="*/ 89 w 165"/>
                <a:gd name="T23" fmla="*/ 21 h 104"/>
                <a:gd name="T24" fmla="*/ 125 w 165"/>
                <a:gd name="T25" fmla="*/ 0 h 104"/>
                <a:gd name="T26" fmla="*/ 165 w 165"/>
                <a:gd name="T27" fmla="*/ 37 h 104"/>
                <a:gd name="T28" fmla="*/ 165 w 165"/>
                <a:gd name="T29" fmla="*/ 104 h 104"/>
                <a:gd name="T30" fmla="*/ 149 w 165"/>
                <a:gd name="T31" fmla="*/ 104 h 104"/>
                <a:gd name="T32" fmla="*/ 149 w 165"/>
                <a:gd name="T33" fmla="*/ 38 h 104"/>
                <a:gd name="T34" fmla="*/ 121 w 165"/>
                <a:gd name="T35" fmla="*/ 14 h 104"/>
                <a:gd name="T36" fmla="*/ 91 w 165"/>
                <a:gd name="T37" fmla="*/ 39 h 104"/>
                <a:gd name="T38" fmla="*/ 91 w 165"/>
                <a:gd name="T39" fmla="*/ 104 h 104"/>
                <a:gd name="T40" fmla="*/ 75 w 165"/>
                <a:gd name="T41" fmla="*/ 104 h 104"/>
                <a:gd name="T42" fmla="*/ 75 w 165"/>
                <a:gd name="T43" fmla="*/ 3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04">
                  <a:moveTo>
                    <a:pt x="75" y="38"/>
                  </a:moveTo>
                  <a:cubicBezTo>
                    <a:pt x="75" y="23"/>
                    <a:pt x="63" y="14"/>
                    <a:pt x="46" y="14"/>
                  </a:cubicBezTo>
                  <a:cubicBezTo>
                    <a:pt x="35" y="14"/>
                    <a:pt x="17" y="23"/>
                    <a:pt x="16" y="38"/>
                  </a:cubicBezTo>
                  <a:cubicBezTo>
                    <a:pt x="16" y="104"/>
                    <a:pt x="16" y="104"/>
                    <a:pt x="16" y="104"/>
                  </a:cubicBezTo>
                  <a:cubicBezTo>
                    <a:pt x="0" y="104"/>
                    <a:pt x="0" y="104"/>
                    <a:pt x="0" y="104"/>
                  </a:cubicBezTo>
                  <a:cubicBezTo>
                    <a:pt x="0" y="1"/>
                    <a:pt x="0" y="1"/>
                    <a:pt x="0" y="1"/>
                  </a:cubicBezTo>
                  <a:cubicBezTo>
                    <a:pt x="16" y="1"/>
                    <a:pt x="16" y="1"/>
                    <a:pt x="16" y="1"/>
                  </a:cubicBezTo>
                  <a:cubicBezTo>
                    <a:pt x="16" y="19"/>
                    <a:pt x="16" y="19"/>
                    <a:pt x="16" y="19"/>
                  </a:cubicBezTo>
                  <a:cubicBezTo>
                    <a:pt x="18" y="19"/>
                    <a:pt x="18" y="19"/>
                    <a:pt x="18" y="19"/>
                  </a:cubicBezTo>
                  <a:cubicBezTo>
                    <a:pt x="25" y="5"/>
                    <a:pt x="39" y="0"/>
                    <a:pt x="51" y="0"/>
                  </a:cubicBezTo>
                  <a:cubicBezTo>
                    <a:pt x="72" y="0"/>
                    <a:pt x="82" y="9"/>
                    <a:pt x="86" y="21"/>
                  </a:cubicBezTo>
                  <a:cubicBezTo>
                    <a:pt x="89" y="21"/>
                    <a:pt x="89" y="21"/>
                    <a:pt x="89" y="21"/>
                  </a:cubicBezTo>
                  <a:cubicBezTo>
                    <a:pt x="95" y="7"/>
                    <a:pt x="112" y="0"/>
                    <a:pt x="125" y="0"/>
                  </a:cubicBezTo>
                  <a:cubicBezTo>
                    <a:pt x="149" y="0"/>
                    <a:pt x="165" y="11"/>
                    <a:pt x="165" y="37"/>
                  </a:cubicBezTo>
                  <a:cubicBezTo>
                    <a:pt x="165" y="104"/>
                    <a:pt x="165" y="104"/>
                    <a:pt x="165" y="104"/>
                  </a:cubicBezTo>
                  <a:cubicBezTo>
                    <a:pt x="149" y="104"/>
                    <a:pt x="149" y="104"/>
                    <a:pt x="149" y="104"/>
                  </a:cubicBezTo>
                  <a:cubicBezTo>
                    <a:pt x="149" y="38"/>
                    <a:pt x="149" y="38"/>
                    <a:pt x="149" y="38"/>
                  </a:cubicBezTo>
                  <a:cubicBezTo>
                    <a:pt x="149" y="23"/>
                    <a:pt x="137" y="14"/>
                    <a:pt x="121" y="14"/>
                  </a:cubicBezTo>
                  <a:cubicBezTo>
                    <a:pt x="110" y="14"/>
                    <a:pt x="91" y="24"/>
                    <a:pt x="91" y="39"/>
                  </a:cubicBezTo>
                  <a:cubicBezTo>
                    <a:pt x="91" y="104"/>
                    <a:pt x="91" y="104"/>
                    <a:pt x="91" y="104"/>
                  </a:cubicBezTo>
                  <a:cubicBezTo>
                    <a:pt x="75" y="104"/>
                    <a:pt x="75" y="104"/>
                    <a:pt x="75" y="104"/>
                  </a:cubicBezTo>
                  <a:lnTo>
                    <a:pt x="75" y="38"/>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3">
              <a:extLst>
                <a:ext uri="{FF2B5EF4-FFF2-40B4-BE49-F238E27FC236}">
                  <a16:creationId xmlns:a16="http://schemas.microsoft.com/office/drawing/2014/main" id="{4BAB06DC-7981-4AE3-9251-92AB8374868D}"/>
                </a:ext>
              </a:extLst>
            </p:cNvPr>
            <p:cNvSpPr>
              <a:spLocks noEditPoints="1"/>
            </p:cNvSpPr>
            <p:nvPr userDrawn="1"/>
          </p:nvSpPr>
          <p:spPr bwMode="auto">
            <a:xfrm>
              <a:off x="3687" y="2016"/>
              <a:ext cx="22" cy="193"/>
            </a:xfrm>
            <a:custGeom>
              <a:avLst/>
              <a:gdLst>
                <a:gd name="T0" fmla="*/ 0 w 22"/>
                <a:gd name="T1" fmla="*/ 27 h 193"/>
                <a:gd name="T2" fmla="*/ 0 w 22"/>
                <a:gd name="T3" fmla="*/ 0 h 193"/>
                <a:gd name="T4" fmla="*/ 22 w 22"/>
                <a:gd name="T5" fmla="*/ 0 h 193"/>
                <a:gd name="T6" fmla="*/ 22 w 22"/>
                <a:gd name="T7" fmla="*/ 27 h 193"/>
                <a:gd name="T8" fmla="*/ 0 w 22"/>
                <a:gd name="T9" fmla="*/ 27 h 193"/>
                <a:gd name="T10" fmla="*/ 0 w 22"/>
                <a:gd name="T11" fmla="*/ 193 h 193"/>
                <a:gd name="T12" fmla="*/ 0 w 22"/>
                <a:gd name="T13" fmla="*/ 60 h 193"/>
                <a:gd name="T14" fmla="*/ 22 w 22"/>
                <a:gd name="T15" fmla="*/ 60 h 193"/>
                <a:gd name="T16" fmla="*/ 22 w 22"/>
                <a:gd name="T17" fmla="*/ 193 h 193"/>
                <a:gd name="T18" fmla="*/ 0 w 22"/>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93">
                  <a:moveTo>
                    <a:pt x="0" y="27"/>
                  </a:moveTo>
                  <a:lnTo>
                    <a:pt x="0" y="0"/>
                  </a:lnTo>
                  <a:lnTo>
                    <a:pt x="22" y="0"/>
                  </a:lnTo>
                  <a:lnTo>
                    <a:pt x="22" y="27"/>
                  </a:lnTo>
                  <a:lnTo>
                    <a:pt x="0" y="27"/>
                  </a:lnTo>
                  <a:close/>
                  <a:moveTo>
                    <a:pt x="0" y="193"/>
                  </a:moveTo>
                  <a:lnTo>
                    <a:pt x="0" y="60"/>
                  </a:lnTo>
                  <a:lnTo>
                    <a:pt x="22" y="60"/>
                  </a:lnTo>
                  <a:lnTo>
                    <a:pt x="22"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4">
              <a:extLst>
                <a:ext uri="{FF2B5EF4-FFF2-40B4-BE49-F238E27FC236}">
                  <a16:creationId xmlns:a16="http://schemas.microsoft.com/office/drawing/2014/main" id="{91FDCE6F-E0CC-4EBC-8FF7-16BCDB9D76A5}"/>
                </a:ext>
              </a:extLst>
            </p:cNvPr>
            <p:cNvSpPr>
              <a:spLocks/>
            </p:cNvSpPr>
            <p:nvPr userDrawn="1"/>
          </p:nvSpPr>
          <p:spPr bwMode="auto">
            <a:xfrm>
              <a:off x="3739"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5"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9"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5">
              <a:extLst>
                <a:ext uri="{FF2B5EF4-FFF2-40B4-BE49-F238E27FC236}">
                  <a16:creationId xmlns:a16="http://schemas.microsoft.com/office/drawing/2014/main" id="{BCFAE769-3FE9-417C-8D93-5CC0CE32EF58}"/>
                </a:ext>
              </a:extLst>
            </p:cNvPr>
            <p:cNvSpPr>
              <a:spLocks noEditPoints="1"/>
            </p:cNvSpPr>
            <p:nvPr userDrawn="1"/>
          </p:nvSpPr>
          <p:spPr bwMode="auto">
            <a:xfrm>
              <a:off x="3857" y="2073"/>
              <a:ext cx="125" cy="140"/>
            </a:xfrm>
            <a:custGeom>
              <a:avLst/>
              <a:gdLst>
                <a:gd name="T0" fmla="*/ 16 w 97"/>
                <a:gd name="T1" fmla="*/ 55 h 108"/>
                <a:gd name="T2" fmla="*/ 16 w 97"/>
                <a:gd name="T3" fmla="*/ 56 h 108"/>
                <a:gd name="T4" fmla="*/ 19 w 97"/>
                <a:gd name="T5" fmla="*/ 72 h 108"/>
                <a:gd name="T6" fmla="*/ 55 w 97"/>
                <a:gd name="T7" fmla="*/ 94 h 108"/>
                <a:gd name="T8" fmla="*/ 89 w 97"/>
                <a:gd name="T9" fmla="*/ 82 h 108"/>
                <a:gd name="T10" fmla="*/ 92 w 97"/>
                <a:gd name="T11" fmla="*/ 82 h 108"/>
                <a:gd name="T12" fmla="*/ 92 w 97"/>
                <a:gd name="T13" fmla="*/ 95 h 108"/>
                <a:gd name="T14" fmla="*/ 55 w 97"/>
                <a:gd name="T15" fmla="*/ 108 h 108"/>
                <a:gd name="T16" fmla="*/ 0 w 97"/>
                <a:gd name="T17" fmla="*/ 53 h 108"/>
                <a:gd name="T18" fmla="*/ 49 w 97"/>
                <a:gd name="T19" fmla="*/ 0 h 108"/>
                <a:gd name="T20" fmla="*/ 97 w 97"/>
                <a:gd name="T21" fmla="*/ 55 h 108"/>
                <a:gd name="T22" fmla="*/ 16 w 97"/>
                <a:gd name="T23" fmla="*/ 55 h 108"/>
                <a:gd name="T24" fmla="*/ 17 w 97"/>
                <a:gd name="T25" fmla="*/ 42 h 108"/>
                <a:gd name="T26" fmla="*/ 80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7" y="94"/>
                    <a:pt x="55" y="94"/>
                  </a:cubicBezTo>
                  <a:cubicBezTo>
                    <a:pt x="65" y="94"/>
                    <a:pt x="78" y="90"/>
                    <a:pt x="89" y="82"/>
                  </a:cubicBezTo>
                  <a:cubicBezTo>
                    <a:pt x="92" y="82"/>
                    <a:pt x="92" y="82"/>
                    <a:pt x="92" y="82"/>
                  </a:cubicBezTo>
                  <a:cubicBezTo>
                    <a:pt x="92" y="95"/>
                    <a:pt x="92" y="95"/>
                    <a:pt x="92" y="95"/>
                  </a:cubicBezTo>
                  <a:cubicBezTo>
                    <a:pt x="82" y="105"/>
                    <a:pt x="66" y="108"/>
                    <a:pt x="55" y="108"/>
                  </a:cubicBezTo>
                  <a:cubicBezTo>
                    <a:pt x="20" y="108"/>
                    <a:pt x="0" y="90"/>
                    <a:pt x="0" y="53"/>
                  </a:cubicBezTo>
                  <a:cubicBezTo>
                    <a:pt x="0" y="24"/>
                    <a:pt x="18" y="0"/>
                    <a:pt x="49" y="0"/>
                  </a:cubicBezTo>
                  <a:cubicBezTo>
                    <a:pt x="84" y="0"/>
                    <a:pt x="96" y="24"/>
                    <a:pt x="97" y="55"/>
                  </a:cubicBezTo>
                  <a:lnTo>
                    <a:pt x="16" y="55"/>
                  </a:lnTo>
                  <a:close/>
                  <a:moveTo>
                    <a:pt x="17" y="42"/>
                  </a:moveTo>
                  <a:cubicBezTo>
                    <a:pt x="80" y="42"/>
                    <a:pt x="80" y="42"/>
                    <a:pt x="80" y="42"/>
                  </a:cubicBezTo>
                  <a:cubicBezTo>
                    <a:pt x="79"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6">
              <a:extLst>
                <a:ext uri="{FF2B5EF4-FFF2-40B4-BE49-F238E27FC236}">
                  <a16:creationId xmlns:a16="http://schemas.microsoft.com/office/drawing/2014/main" id="{EF8F7AB6-30A0-483E-B929-F5FD8ACE4966}"/>
                </a:ext>
              </a:extLst>
            </p:cNvPr>
            <p:cNvSpPr>
              <a:spLocks/>
            </p:cNvSpPr>
            <p:nvPr userDrawn="1"/>
          </p:nvSpPr>
          <p:spPr bwMode="auto">
            <a:xfrm>
              <a:off x="4070" y="2017"/>
              <a:ext cx="146" cy="196"/>
            </a:xfrm>
            <a:custGeom>
              <a:avLst/>
              <a:gdLst>
                <a:gd name="T0" fmla="*/ 0 w 113"/>
                <a:gd name="T1" fmla="*/ 111 h 151"/>
                <a:gd name="T2" fmla="*/ 4 w 113"/>
                <a:gd name="T3" fmla="*/ 111 h 151"/>
                <a:gd name="T4" fmla="*/ 60 w 113"/>
                <a:gd name="T5" fmla="*/ 135 h 151"/>
                <a:gd name="T6" fmla="*/ 96 w 113"/>
                <a:gd name="T7" fmla="*/ 111 h 151"/>
                <a:gd name="T8" fmla="*/ 56 w 113"/>
                <a:gd name="T9" fmla="*/ 84 h 151"/>
                <a:gd name="T10" fmla="*/ 2 w 113"/>
                <a:gd name="T11" fmla="*/ 41 h 151"/>
                <a:gd name="T12" fmla="*/ 59 w 113"/>
                <a:gd name="T13" fmla="*/ 0 h 151"/>
                <a:gd name="T14" fmla="*/ 108 w 113"/>
                <a:gd name="T15" fmla="*/ 16 h 151"/>
                <a:gd name="T16" fmla="*/ 108 w 113"/>
                <a:gd name="T17" fmla="*/ 32 h 151"/>
                <a:gd name="T18" fmla="*/ 103 w 113"/>
                <a:gd name="T19" fmla="*/ 32 h 151"/>
                <a:gd name="T20" fmla="*/ 55 w 113"/>
                <a:gd name="T21" fmla="*/ 15 h 151"/>
                <a:gd name="T22" fmla="*/ 19 w 113"/>
                <a:gd name="T23" fmla="*/ 41 h 151"/>
                <a:gd name="T24" fmla="*/ 58 w 113"/>
                <a:gd name="T25" fmla="*/ 68 h 151"/>
                <a:gd name="T26" fmla="*/ 113 w 113"/>
                <a:gd name="T27" fmla="*/ 111 h 151"/>
                <a:gd name="T28" fmla="*/ 60 w 113"/>
                <a:gd name="T29" fmla="*/ 151 h 151"/>
                <a:gd name="T30" fmla="*/ 0 w 113"/>
                <a:gd name="T31" fmla="*/ 131 h 151"/>
                <a:gd name="T32" fmla="*/ 0 w 113"/>
                <a:gd name="T33" fmla="*/ 11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51">
                  <a:moveTo>
                    <a:pt x="0" y="111"/>
                  </a:moveTo>
                  <a:cubicBezTo>
                    <a:pt x="4" y="111"/>
                    <a:pt x="4" y="111"/>
                    <a:pt x="4" y="111"/>
                  </a:cubicBezTo>
                  <a:cubicBezTo>
                    <a:pt x="18" y="125"/>
                    <a:pt x="41" y="135"/>
                    <a:pt x="60" y="135"/>
                  </a:cubicBezTo>
                  <a:cubicBezTo>
                    <a:pt x="84" y="135"/>
                    <a:pt x="96" y="122"/>
                    <a:pt x="96" y="111"/>
                  </a:cubicBezTo>
                  <a:cubicBezTo>
                    <a:pt x="96" y="93"/>
                    <a:pt x="76" y="88"/>
                    <a:pt x="56" y="84"/>
                  </a:cubicBezTo>
                  <a:cubicBezTo>
                    <a:pt x="31" y="78"/>
                    <a:pt x="2" y="72"/>
                    <a:pt x="2" y="41"/>
                  </a:cubicBezTo>
                  <a:cubicBezTo>
                    <a:pt x="2" y="18"/>
                    <a:pt x="23" y="0"/>
                    <a:pt x="59" y="0"/>
                  </a:cubicBezTo>
                  <a:cubicBezTo>
                    <a:pt x="80" y="0"/>
                    <a:pt x="99" y="8"/>
                    <a:pt x="108" y="16"/>
                  </a:cubicBezTo>
                  <a:cubicBezTo>
                    <a:pt x="108" y="32"/>
                    <a:pt x="108" y="32"/>
                    <a:pt x="108" y="32"/>
                  </a:cubicBezTo>
                  <a:cubicBezTo>
                    <a:pt x="103" y="32"/>
                    <a:pt x="103" y="32"/>
                    <a:pt x="103" y="32"/>
                  </a:cubicBezTo>
                  <a:cubicBezTo>
                    <a:pt x="93" y="23"/>
                    <a:pt x="76" y="15"/>
                    <a:pt x="55" y="15"/>
                  </a:cubicBezTo>
                  <a:cubicBezTo>
                    <a:pt x="33" y="15"/>
                    <a:pt x="19" y="27"/>
                    <a:pt x="19" y="41"/>
                  </a:cubicBezTo>
                  <a:cubicBezTo>
                    <a:pt x="19" y="58"/>
                    <a:pt x="39" y="63"/>
                    <a:pt x="58" y="68"/>
                  </a:cubicBezTo>
                  <a:cubicBezTo>
                    <a:pt x="83" y="74"/>
                    <a:pt x="113" y="79"/>
                    <a:pt x="113" y="111"/>
                  </a:cubicBezTo>
                  <a:cubicBezTo>
                    <a:pt x="113" y="133"/>
                    <a:pt x="94" y="151"/>
                    <a:pt x="60" y="151"/>
                  </a:cubicBezTo>
                  <a:cubicBezTo>
                    <a:pt x="36" y="151"/>
                    <a:pt x="18" y="145"/>
                    <a:pt x="0" y="131"/>
                  </a:cubicBezTo>
                  <a:lnTo>
                    <a:pt x="0" y="11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7">
              <a:extLst>
                <a:ext uri="{FF2B5EF4-FFF2-40B4-BE49-F238E27FC236}">
                  <a16:creationId xmlns:a16="http://schemas.microsoft.com/office/drawing/2014/main" id="{A6C50CEE-62FA-4DD9-8D09-9EFEEC61ACCC}"/>
                </a:ext>
              </a:extLst>
            </p:cNvPr>
            <p:cNvSpPr>
              <a:spLocks noEditPoints="1"/>
            </p:cNvSpPr>
            <p:nvPr userDrawn="1"/>
          </p:nvSpPr>
          <p:spPr bwMode="auto">
            <a:xfrm>
              <a:off x="4243" y="2016"/>
              <a:ext cx="20" cy="193"/>
            </a:xfrm>
            <a:custGeom>
              <a:avLst/>
              <a:gdLst>
                <a:gd name="T0" fmla="*/ 0 w 20"/>
                <a:gd name="T1" fmla="*/ 27 h 193"/>
                <a:gd name="T2" fmla="*/ 0 w 20"/>
                <a:gd name="T3" fmla="*/ 0 h 193"/>
                <a:gd name="T4" fmla="*/ 20 w 20"/>
                <a:gd name="T5" fmla="*/ 0 h 193"/>
                <a:gd name="T6" fmla="*/ 20 w 20"/>
                <a:gd name="T7" fmla="*/ 27 h 193"/>
                <a:gd name="T8" fmla="*/ 0 w 20"/>
                <a:gd name="T9" fmla="*/ 27 h 193"/>
                <a:gd name="T10" fmla="*/ 0 w 20"/>
                <a:gd name="T11" fmla="*/ 193 h 193"/>
                <a:gd name="T12" fmla="*/ 0 w 20"/>
                <a:gd name="T13" fmla="*/ 60 h 193"/>
                <a:gd name="T14" fmla="*/ 20 w 20"/>
                <a:gd name="T15" fmla="*/ 60 h 193"/>
                <a:gd name="T16" fmla="*/ 20 w 20"/>
                <a:gd name="T17" fmla="*/ 193 h 193"/>
                <a:gd name="T18" fmla="*/ 0 w 20"/>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3">
                  <a:moveTo>
                    <a:pt x="0" y="27"/>
                  </a:moveTo>
                  <a:lnTo>
                    <a:pt x="0" y="0"/>
                  </a:lnTo>
                  <a:lnTo>
                    <a:pt x="20" y="0"/>
                  </a:lnTo>
                  <a:lnTo>
                    <a:pt x="20" y="27"/>
                  </a:lnTo>
                  <a:lnTo>
                    <a:pt x="0" y="27"/>
                  </a:lnTo>
                  <a:close/>
                  <a:moveTo>
                    <a:pt x="0" y="193"/>
                  </a:moveTo>
                  <a:lnTo>
                    <a:pt x="0" y="60"/>
                  </a:lnTo>
                  <a:lnTo>
                    <a:pt x="20" y="60"/>
                  </a:lnTo>
                  <a:lnTo>
                    <a:pt x="20"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8">
              <a:extLst>
                <a:ext uri="{FF2B5EF4-FFF2-40B4-BE49-F238E27FC236}">
                  <a16:creationId xmlns:a16="http://schemas.microsoft.com/office/drawing/2014/main" id="{65F24D25-B943-4C27-B7D9-4B4DCC7BCF5F}"/>
                </a:ext>
              </a:extLst>
            </p:cNvPr>
            <p:cNvSpPr>
              <a:spLocks/>
            </p:cNvSpPr>
            <p:nvPr userDrawn="1"/>
          </p:nvSpPr>
          <p:spPr bwMode="auto">
            <a:xfrm>
              <a:off x="4301" y="2013"/>
              <a:ext cx="116" cy="196"/>
            </a:xfrm>
            <a:custGeom>
              <a:avLst/>
              <a:gdLst>
                <a:gd name="T0" fmla="*/ 74 w 90"/>
                <a:gd name="T1" fmla="*/ 87 h 151"/>
                <a:gd name="T2" fmla="*/ 46 w 90"/>
                <a:gd name="T3" fmla="*/ 61 h 151"/>
                <a:gd name="T4" fmla="*/ 16 w 90"/>
                <a:gd name="T5" fmla="*/ 85 h 151"/>
                <a:gd name="T6" fmla="*/ 16 w 90"/>
                <a:gd name="T7" fmla="*/ 151 h 151"/>
                <a:gd name="T8" fmla="*/ 0 w 90"/>
                <a:gd name="T9" fmla="*/ 151 h 151"/>
                <a:gd name="T10" fmla="*/ 0 w 90"/>
                <a:gd name="T11" fmla="*/ 0 h 151"/>
                <a:gd name="T12" fmla="*/ 16 w 90"/>
                <a:gd name="T13" fmla="*/ 0 h 151"/>
                <a:gd name="T14" fmla="*/ 16 w 90"/>
                <a:gd name="T15" fmla="*/ 66 h 151"/>
                <a:gd name="T16" fmla="*/ 18 w 90"/>
                <a:gd name="T17" fmla="*/ 66 h 151"/>
                <a:gd name="T18" fmla="*/ 51 w 90"/>
                <a:gd name="T19" fmla="*/ 47 h 151"/>
                <a:gd name="T20" fmla="*/ 90 w 90"/>
                <a:gd name="T21" fmla="*/ 85 h 151"/>
                <a:gd name="T22" fmla="*/ 90 w 90"/>
                <a:gd name="T23" fmla="*/ 151 h 151"/>
                <a:gd name="T24" fmla="*/ 74 w 90"/>
                <a:gd name="T25" fmla="*/ 151 h 151"/>
                <a:gd name="T26" fmla="*/ 74 w 90"/>
                <a:gd name="T27"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51">
                  <a:moveTo>
                    <a:pt x="74" y="87"/>
                  </a:moveTo>
                  <a:cubicBezTo>
                    <a:pt x="74" y="70"/>
                    <a:pt x="62" y="61"/>
                    <a:pt x="46" y="61"/>
                  </a:cubicBezTo>
                  <a:cubicBezTo>
                    <a:pt x="34" y="61"/>
                    <a:pt x="17" y="70"/>
                    <a:pt x="16" y="85"/>
                  </a:cubicBezTo>
                  <a:cubicBezTo>
                    <a:pt x="16" y="151"/>
                    <a:pt x="16" y="151"/>
                    <a:pt x="16" y="151"/>
                  </a:cubicBezTo>
                  <a:cubicBezTo>
                    <a:pt x="0" y="151"/>
                    <a:pt x="0" y="151"/>
                    <a:pt x="0" y="151"/>
                  </a:cubicBezTo>
                  <a:cubicBezTo>
                    <a:pt x="0" y="0"/>
                    <a:pt x="0" y="0"/>
                    <a:pt x="0" y="0"/>
                  </a:cubicBezTo>
                  <a:cubicBezTo>
                    <a:pt x="16" y="0"/>
                    <a:pt x="16" y="0"/>
                    <a:pt x="16" y="0"/>
                  </a:cubicBezTo>
                  <a:cubicBezTo>
                    <a:pt x="16" y="66"/>
                    <a:pt x="16" y="66"/>
                    <a:pt x="16" y="66"/>
                  </a:cubicBezTo>
                  <a:cubicBezTo>
                    <a:pt x="18" y="66"/>
                    <a:pt x="18" y="66"/>
                    <a:pt x="18" y="66"/>
                  </a:cubicBezTo>
                  <a:cubicBezTo>
                    <a:pt x="24" y="52"/>
                    <a:pt x="37" y="47"/>
                    <a:pt x="51" y="47"/>
                  </a:cubicBezTo>
                  <a:cubicBezTo>
                    <a:pt x="74" y="47"/>
                    <a:pt x="90" y="58"/>
                    <a:pt x="90" y="85"/>
                  </a:cubicBezTo>
                  <a:cubicBezTo>
                    <a:pt x="90" y="151"/>
                    <a:pt x="90" y="151"/>
                    <a:pt x="90" y="151"/>
                  </a:cubicBezTo>
                  <a:cubicBezTo>
                    <a:pt x="74" y="151"/>
                    <a:pt x="74" y="151"/>
                    <a:pt x="74" y="151"/>
                  </a:cubicBezTo>
                  <a:lnTo>
                    <a:pt x="74" y="87"/>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9">
              <a:extLst>
                <a:ext uri="{FF2B5EF4-FFF2-40B4-BE49-F238E27FC236}">
                  <a16:creationId xmlns:a16="http://schemas.microsoft.com/office/drawing/2014/main" id="{19958AD8-10C3-49DC-9D0D-A726A060B057}"/>
                </a:ext>
              </a:extLst>
            </p:cNvPr>
            <p:cNvSpPr>
              <a:spLocks/>
            </p:cNvSpPr>
            <p:nvPr userDrawn="1"/>
          </p:nvSpPr>
          <p:spPr bwMode="auto">
            <a:xfrm>
              <a:off x="4433"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0">
              <a:extLst>
                <a:ext uri="{FF2B5EF4-FFF2-40B4-BE49-F238E27FC236}">
                  <a16:creationId xmlns:a16="http://schemas.microsoft.com/office/drawing/2014/main" id="{EDC86B94-970B-4365-8F0A-B65D3FFE7256}"/>
                </a:ext>
              </a:extLst>
            </p:cNvPr>
            <p:cNvSpPr>
              <a:spLocks noEditPoints="1"/>
            </p:cNvSpPr>
            <p:nvPr userDrawn="1"/>
          </p:nvSpPr>
          <p:spPr bwMode="auto">
            <a:xfrm>
              <a:off x="4527" y="2073"/>
              <a:ext cx="114" cy="140"/>
            </a:xfrm>
            <a:custGeom>
              <a:avLst/>
              <a:gdLst>
                <a:gd name="T0" fmla="*/ 72 w 88"/>
                <a:gd name="T1" fmla="*/ 93 h 108"/>
                <a:gd name="T2" fmla="*/ 69 w 88"/>
                <a:gd name="T3" fmla="*/ 93 h 108"/>
                <a:gd name="T4" fmla="*/ 35 w 88"/>
                <a:gd name="T5" fmla="*/ 108 h 108"/>
                <a:gd name="T6" fmla="*/ 0 w 88"/>
                <a:gd name="T7" fmla="*/ 77 h 108"/>
                <a:gd name="T8" fmla="*/ 40 w 88"/>
                <a:gd name="T9" fmla="*/ 42 h 108"/>
                <a:gd name="T10" fmla="*/ 69 w 88"/>
                <a:gd name="T11" fmla="*/ 37 h 108"/>
                <a:gd name="T12" fmla="*/ 71 w 88"/>
                <a:gd name="T13" fmla="*/ 34 h 108"/>
                <a:gd name="T14" fmla="*/ 44 w 88"/>
                <a:gd name="T15" fmla="*/ 14 h 108"/>
                <a:gd name="T16" fmla="*/ 10 w 88"/>
                <a:gd name="T17" fmla="*/ 28 h 108"/>
                <a:gd name="T18" fmla="*/ 7 w 88"/>
                <a:gd name="T19" fmla="*/ 28 h 108"/>
                <a:gd name="T20" fmla="*/ 7 w 88"/>
                <a:gd name="T21" fmla="*/ 13 h 108"/>
                <a:gd name="T22" fmla="*/ 44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6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0" y="103"/>
                    <a:pt x="49" y="108"/>
                    <a:pt x="35" y="108"/>
                  </a:cubicBezTo>
                  <a:cubicBezTo>
                    <a:pt x="15" y="108"/>
                    <a:pt x="0" y="95"/>
                    <a:pt x="0" y="77"/>
                  </a:cubicBezTo>
                  <a:cubicBezTo>
                    <a:pt x="0" y="56"/>
                    <a:pt x="16" y="47"/>
                    <a:pt x="40" y="42"/>
                  </a:cubicBezTo>
                  <a:cubicBezTo>
                    <a:pt x="47" y="40"/>
                    <a:pt x="62" y="38"/>
                    <a:pt x="69" y="37"/>
                  </a:cubicBezTo>
                  <a:cubicBezTo>
                    <a:pt x="71" y="34"/>
                    <a:pt x="71" y="34"/>
                    <a:pt x="71" y="34"/>
                  </a:cubicBezTo>
                  <a:cubicBezTo>
                    <a:pt x="68" y="23"/>
                    <a:pt x="58" y="14"/>
                    <a:pt x="44" y="14"/>
                  </a:cubicBezTo>
                  <a:cubicBezTo>
                    <a:pt x="29" y="14"/>
                    <a:pt x="20" y="19"/>
                    <a:pt x="10" y="28"/>
                  </a:cubicBezTo>
                  <a:cubicBezTo>
                    <a:pt x="7" y="28"/>
                    <a:pt x="7" y="28"/>
                    <a:pt x="7" y="28"/>
                  </a:cubicBezTo>
                  <a:cubicBezTo>
                    <a:pt x="7" y="13"/>
                    <a:pt x="7" y="13"/>
                    <a:pt x="7" y="13"/>
                  </a:cubicBezTo>
                  <a:cubicBezTo>
                    <a:pt x="16" y="6"/>
                    <a:pt x="28" y="0"/>
                    <a:pt x="44"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6" y="65"/>
                    <a:pt x="16" y="77"/>
                  </a:cubicBezTo>
                  <a:cubicBezTo>
                    <a:pt x="16"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1">
              <a:extLst>
                <a:ext uri="{FF2B5EF4-FFF2-40B4-BE49-F238E27FC236}">
                  <a16:creationId xmlns:a16="http://schemas.microsoft.com/office/drawing/2014/main" id="{9FA1FD8C-D9C8-4DDB-B668-82760112FE23}"/>
                </a:ext>
              </a:extLst>
            </p:cNvPr>
            <p:cNvSpPr>
              <a:spLocks/>
            </p:cNvSpPr>
            <p:nvPr userDrawn="1"/>
          </p:nvSpPr>
          <p:spPr bwMode="auto">
            <a:xfrm>
              <a:off x="4670" y="2073"/>
              <a:ext cx="102" cy="140"/>
            </a:xfrm>
            <a:custGeom>
              <a:avLst/>
              <a:gdLst>
                <a:gd name="T0" fmla="*/ 0 w 79"/>
                <a:gd name="T1" fmla="*/ 80 h 108"/>
                <a:gd name="T2" fmla="*/ 5 w 79"/>
                <a:gd name="T3" fmla="*/ 80 h 108"/>
                <a:gd name="T4" fmla="*/ 39 w 79"/>
                <a:gd name="T5" fmla="*/ 95 h 108"/>
                <a:gd name="T6" fmla="*/ 64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9" y="95"/>
                  </a:cubicBezTo>
                  <a:cubicBezTo>
                    <a:pt x="55" y="95"/>
                    <a:pt x="64" y="90"/>
                    <a:pt x="64" y="79"/>
                  </a:cubicBezTo>
                  <a:cubicBezTo>
                    <a:pt x="64" y="58"/>
                    <a:pt x="0" y="64"/>
                    <a:pt x="0" y="29"/>
                  </a:cubicBezTo>
                  <a:cubicBezTo>
                    <a:pt x="0" y="12"/>
                    <a:pt x="14" y="0"/>
                    <a:pt x="41" y="0"/>
                  </a:cubicBezTo>
                  <a:cubicBezTo>
                    <a:pt x="57" y="0"/>
                    <a:pt x="68" y="5"/>
                    <a:pt x="74" y="9"/>
                  </a:cubicBezTo>
                  <a:cubicBezTo>
                    <a:pt x="74" y="25"/>
                    <a:pt x="74" y="25"/>
                    <a:pt x="74" y="25"/>
                  </a:cubicBezTo>
                  <a:cubicBezTo>
                    <a:pt x="69" y="25"/>
                    <a:pt x="69" y="25"/>
                    <a:pt x="69" y="25"/>
                  </a:cubicBezTo>
                  <a:cubicBezTo>
                    <a:pt x="66"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2">
              <a:extLst>
                <a:ext uri="{FF2B5EF4-FFF2-40B4-BE49-F238E27FC236}">
                  <a16:creationId xmlns:a16="http://schemas.microsoft.com/office/drawing/2014/main" id="{B2B4101A-A7AC-45CD-A1E0-D46E6E417A3F}"/>
                </a:ext>
              </a:extLst>
            </p:cNvPr>
            <p:cNvSpPr>
              <a:spLocks/>
            </p:cNvSpPr>
            <p:nvPr userDrawn="1"/>
          </p:nvSpPr>
          <p:spPr bwMode="auto">
            <a:xfrm>
              <a:off x="4799" y="2076"/>
              <a:ext cx="119"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6 w 92"/>
                <a:gd name="T13" fmla="*/ 103 h 104"/>
                <a:gd name="T14" fmla="*/ 76 w 92"/>
                <a:gd name="T15" fmla="*/ 85 h 104"/>
                <a:gd name="T16" fmla="*/ 74 w 92"/>
                <a:gd name="T17" fmla="*/ 85 h 104"/>
                <a:gd name="T18" fmla="*/ 39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6" y="103"/>
                    <a:pt x="76" y="103"/>
                    <a:pt x="76" y="103"/>
                  </a:cubicBezTo>
                  <a:cubicBezTo>
                    <a:pt x="76" y="85"/>
                    <a:pt x="76" y="85"/>
                    <a:pt x="76" y="85"/>
                  </a:cubicBezTo>
                  <a:cubicBezTo>
                    <a:pt x="74" y="85"/>
                    <a:pt x="74" y="85"/>
                    <a:pt x="74" y="85"/>
                  </a:cubicBezTo>
                  <a:cubicBezTo>
                    <a:pt x="67" y="99"/>
                    <a:pt x="53" y="104"/>
                    <a:pt x="39"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3">
              <a:extLst>
                <a:ext uri="{FF2B5EF4-FFF2-40B4-BE49-F238E27FC236}">
                  <a16:creationId xmlns:a16="http://schemas.microsoft.com/office/drawing/2014/main" id="{CBDE110A-9CF3-41ED-9EFD-B201D3208ADE}"/>
                </a:ext>
              </a:extLst>
            </p:cNvPr>
            <p:cNvSpPr>
              <a:spLocks/>
            </p:cNvSpPr>
            <p:nvPr userDrawn="1"/>
          </p:nvSpPr>
          <p:spPr bwMode="auto">
            <a:xfrm>
              <a:off x="493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4">
              <a:extLst>
                <a:ext uri="{FF2B5EF4-FFF2-40B4-BE49-F238E27FC236}">
                  <a16:creationId xmlns:a16="http://schemas.microsoft.com/office/drawing/2014/main" id="{EA042934-64CE-45E8-A5B2-C7C09F7871F0}"/>
                </a:ext>
              </a:extLst>
            </p:cNvPr>
            <p:cNvSpPr>
              <a:spLocks/>
            </p:cNvSpPr>
            <p:nvPr userDrawn="1"/>
          </p:nvSpPr>
          <p:spPr bwMode="auto">
            <a:xfrm>
              <a:off x="5038"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9"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8" y="99"/>
                    <a:pt x="54" y="104"/>
                    <a:pt x="40" y="104"/>
                  </a:cubicBezTo>
                  <a:cubicBezTo>
                    <a:pt x="17"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5">
              <a:extLst>
                <a:ext uri="{FF2B5EF4-FFF2-40B4-BE49-F238E27FC236}">
                  <a16:creationId xmlns:a16="http://schemas.microsoft.com/office/drawing/2014/main" id="{A1E46500-11EB-4C92-B00C-2B66E4E7ABDD}"/>
                </a:ext>
              </a:extLst>
            </p:cNvPr>
            <p:cNvSpPr>
              <a:spLocks/>
            </p:cNvSpPr>
            <p:nvPr userDrawn="1"/>
          </p:nvSpPr>
          <p:spPr bwMode="auto">
            <a:xfrm>
              <a:off x="5186" y="2073"/>
              <a:ext cx="103" cy="140"/>
            </a:xfrm>
            <a:custGeom>
              <a:avLst/>
              <a:gdLst>
                <a:gd name="T0" fmla="*/ 0 w 80"/>
                <a:gd name="T1" fmla="*/ 80 h 108"/>
                <a:gd name="T2" fmla="*/ 6 w 80"/>
                <a:gd name="T3" fmla="*/ 80 h 108"/>
                <a:gd name="T4" fmla="*/ 39 w 80"/>
                <a:gd name="T5" fmla="*/ 95 h 108"/>
                <a:gd name="T6" fmla="*/ 64 w 80"/>
                <a:gd name="T7" fmla="*/ 79 h 108"/>
                <a:gd name="T8" fmla="*/ 1 w 80"/>
                <a:gd name="T9" fmla="*/ 29 h 108"/>
                <a:gd name="T10" fmla="*/ 41 w 80"/>
                <a:gd name="T11" fmla="*/ 0 h 108"/>
                <a:gd name="T12" fmla="*/ 74 w 80"/>
                <a:gd name="T13" fmla="*/ 9 h 108"/>
                <a:gd name="T14" fmla="*/ 74 w 80"/>
                <a:gd name="T15" fmla="*/ 25 h 108"/>
                <a:gd name="T16" fmla="*/ 70 w 80"/>
                <a:gd name="T17" fmla="*/ 25 h 108"/>
                <a:gd name="T18" fmla="*/ 41 w 80"/>
                <a:gd name="T19" fmla="*/ 13 h 108"/>
                <a:gd name="T20" fmla="*/ 16 w 80"/>
                <a:gd name="T21" fmla="*/ 27 h 108"/>
                <a:gd name="T22" fmla="*/ 80 w 80"/>
                <a:gd name="T23" fmla="*/ 78 h 108"/>
                <a:gd name="T24" fmla="*/ 39 w 80"/>
                <a:gd name="T25" fmla="*/ 108 h 108"/>
                <a:gd name="T26" fmla="*/ 0 w 80"/>
                <a:gd name="T27" fmla="*/ 96 h 108"/>
                <a:gd name="T28" fmla="*/ 0 w 80"/>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8">
                  <a:moveTo>
                    <a:pt x="0" y="80"/>
                  </a:moveTo>
                  <a:cubicBezTo>
                    <a:pt x="6" y="80"/>
                    <a:pt x="6" y="80"/>
                    <a:pt x="6" y="80"/>
                  </a:cubicBezTo>
                  <a:cubicBezTo>
                    <a:pt x="11" y="88"/>
                    <a:pt x="26" y="95"/>
                    <a:pt x="39" y="95"/>
                  </a:cubicBezTo>
                  <a:cubicBezTo>
                    <a:pt x="55" y="95"/>
                    <a:pt x="64" y="90"/>
                    <a:pt x="64" y="79"/>
                  </a:cubicBezTo>
                  <a:cubicBezTo>
                    <a:pt x="64" y="58"/>
                    <a:pt x="1" y="64"/>
                    <a:pt x="1" y="29"/>
                  </a:cubicBezTo>
                  <a:cubicBezTo>
                    <a:pt x="1" y="12"/>
                    <a:pt x="14" y="0"/>
                    <a:pt x="41" y="0"/>
                  </a:cubicBezTo>
                  <a:cubicBezTo>
                    <a:pt x="57" y="0"/>
                    <a:pt x="68" y="5"/>
                    <a:pt x="74" y="9"/>
                  </a:cubicBezTo>
                  <a:cubicBezTo>
                    <a:pt x="74" y="25"/>
                    <a:pt x="74" y="25"/>
                    <a:pt x="74" y="25"/>
                  </a:cubicBezTo>
                  <a:cubicBezTo>
                    <a:pt x="70" y="25"/>
                    <a:pt x="70" y="25"/>
                    <a:pt x="70" y="25"/>
                  </a:cubicBezTo>
                  <a:cubicBezTo>
                    <a:pt x="66" y="21"/>
                    <a:pt x="56" y="13"/>
                    <a:pt x="41" y="13"/>
                  </a:cubicBezTo>
                  <a:cubicBezTo>
                    <a:pt x="24" y="13"/>
                    <a:pt x="16" y="19"/>
                    <a:pt x="16" y="27"/>
                  </a:cubicBezTo>
                  <a:cubicBezTo>
                    <a:pt x="16" y="52"/>
                    <a:pt x="80" y="42"/>
                    <a:pt x="80" y="78"/>
                  </a:cubicBezTo>
                  <a:cubicBezTo>
                    <a:pt x="80" y="96"/>
                    <a:pt x="68" y="108"/>
                    <a:pt x="39"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6">
              <a:extLst>
                <a:ext uri="{FF2B5EF4-FFF2-40B4-BE49-F238E27FC236}">
                  <a16:creationId xmlns:a16="http://schemas.microsoft.com/office/drawing/2014/main" id="{85B06E20-CF3A-494B-B405-A034A1A2BCC0}"/>
                </a:ext>
              </a:extLst>
            </p:cNvPr>
            <p:cNvSpPr>
              <a:spLocks noEditPoints="1"/>
            </p:cNvSpPr>
            <p:nvPr userDrawn="1"/>
          </p:nvSpPr>
          <p:spPr bwMode="auto">
            <a:xfrm>
              <a:off x="1" y="2017"/>
              <a:ext cx="938" cy="292"/>
            </a:xfrm>
            <a:custGeom>
              <a:avLst/>
              <a:gdLst>
                <a:gd name="T0" fmla="*/ 638 w 728"/>
                <a:gd name="T1" fmla="*/ 215 h 225"/>
                <a:gd name="T2" fmla="*/ 636 w 728"/>
                <a:gd name="T3" fmla="*/ 192 h 225"/>
                <a:gd name="T4" fmla="*/ 148 w 728"/>
                <a:gd name="T5" fmla="*/ 120 h 225"/>
                <a:gd name="T6" fmla="*/ 213 w 728"/>
                <a:gd name="T7" fmla="*/ 119 h 225"/>
                <a:gd name="T8" fmla="*/ 202 w 728"/>
                <a:gd name="T9" fmla="*/ 105 h 225"/>
                <a:gd name="T10" fmla="*/ 180 w 728"/>
                <a:gd name="T11" fmla="*/ 127 h 225"/>
                <a:gd name="T12" fmla="*/ 194 w 728"/>
                <a:gd name="T13" fmla="*/ 138 h 225"/>
                <a:gd name="T14" fmla="*/ 648 w 728"/>
                <a:gd name="T15" fmla="*/ 204 h 225"/>
                <a:gd name="T16" fmla="*/ 584 w 728"/>
                <a:gd name="T17" fmla="*/ 200 h 225"/>
                <a:gd name="T18" fmla="*/ 580 w 728"/>
                <a:gd name="T19" fmla="*/ 215 h 225"/>
                <a:gd name="T20" fmla="*/ 13 w 728"/>
                <a:gd name="T21" fmla="*/ 185 h 225"/>
                <a:gd name="T22" fmla="*/ 41 w 728"/>
                <a:gd name="T23" fmla="*/ 108 h 225"/>
                <a:gd name="T24" fmla="*/ 32 w 728"/>
                <a:gd name="T25" fmla="*/ 127 h 225"/>
                <a:gd name="T26" fmla="*/ 56 w 728"/>
                <a:gd name="T27" fmla="*/ 73 h 225"/>
                <a:gd name="T28" fmla="*/ 27 w 728"/>
                <a:gd name="T29" fmla="*/ 91 h 225"/>
                <a:gd name="T30" fmla="*/ 674 w 728"/>
                <a:gd name="T31" fmla="*/ 0 h 225"/>
                <a:gd name="T32" fmla="*/ 675 w 728"/>
                <a:gd name="T33" fmla="*/ 150 h 225"/>
                <a:gd name="T34" fmla="*/ 724 w 728"/>
                <a:gd name="T35" fmla="*/ 200 h 225"/>
                <a:gd name="T36" fmla="*/ 728 w 728"/>
                <a:gd name="T37" fmla="*/ 201 h 225"/>
                <a:gd name="T38" fmla="*/ 724 w 728"/>
                <a:gd name="T39" fmla="*/ 208 h 225"/>
                <a:gd name="T40" fmla="*/ 183 w 728"/>
                <a:gd name="T41" fmla="*/ 85 h 225"/>
                <a:gd name="T42" fmla="*/ 169 w 728"/>
                <a:gd name="T43" fmla="*/ 75 h 225"/>
                <a:gd name="T44" fmla="*/ 677 w 728"/>
                <a:gd name="T45" fmla="*/ 215 h 225"/>
                <a:gd name="T46" fmla="*/ 501 w 728"/>
                <a:gd name="T47" fmla="*/ 196 h 225"/>
                <a:gd name="T48" fmla="*/ 509 w 728"/>
                <a:gd name="T49" fmla="*/ 195 h 225"/>
                <a:gd name="T50" fmla="*/ 513 w 728"/>
                <a:gd name="T51" fmla="*/ 215 h 225"/>
                <a:gd name="T52" fmla="*/ 606 w 728"/>
                <a:gd name="T53" fmla="*/ 147 h 225"/>
                <a:gd name="T54" fmla="*/ 540 w 728"/>
                <a:gd name="T55" fmla="*/ 23 h 225"/>
                <a:gd name="T56" fmla="*/ 469 w 728"/>
                <a:gd name="T57" fmla="*/ 225 h 225"/>
                <a:gd name="T58" fmla="*/ 473 w 728"/>
                <a:gd name="T59" fmla="*/ 208 h 225"/>
                <a:gd name="T60" fmla="*/ 513 w 728"/>
                <a:gd name="T61" fmla="*/ 181 h 225"/>
                <a:gd name="T62" fmla="*/ 564 w 728"/>
                <a:gd name="T63" fmla="*/ 210 h 225"/>
                <a:gd name="T64" fmla="*/ 548 w 728"/>
                <a:gd name="T65" fmla="*/ 201 h 225"/>
                <a:gd name="T66" fmla="*/ 523 w 728"/>
                <a:gd name="T67" fmla="*/ 198 h 225"/>
                <a:gd name="T68" fmla="*/ 526 w 728"/>
                <a:gd name="T69" fmla="*/ 198 h 225"/>
                <a:gd name="T70" fmla="*/ 363 w 728"/>
                <a:gd name="T71" fmla="*/ 197 h 225"/>
                <a:gd name="T72" fmla="*/ 456 w 728"/>
                <a:gd name="T73" fmla="*/ 192 h 225"/>
                <a:gd name="T74" fmla="*/ 462 w 728"/>
                <a:gd name="T75" fmla="*/ 192 h 225"/>
                <a:gd name="T76" fmla="*/ 101 w 728"/>
                <a:gd name="T77" fmla="*/ 131 h 225"/>
                <a:gd name="T78" fmla="*/ 209 w 728"/>
                <a:gd name="T79" fmla="*/ 222 h 225"/>
                <a:gd name="T80" fmla="*/ 227 w 728"/>
                <a:gd name="T81" fmla="*/ 46 h 225"/>
                <a:gd name="T82" fmla="*/ 217 w 728"/>
                <a:gd name="T83" fmla="*/ 60 h 225"/>
                <a:gd name="T84" fmla="*/ 204 w 728"/>
                <a:gd name="T85" fmla="*/ 33 h 225"/>
                <a:gd name="T86" fmla="*/ 158 w 728"/>
                <a:gd name="T87" fmla="*/ 77 h 225"/>
                <a:gd name="T88" fmla="*/ 136 w 728"/>
                <a:gd name="T89" fmla="*/ 71 h 225"/>
                <a:gd name="T90" fmla="*/ 134 w 728"/>
                <a:gd name="T91" fmla="*/ 167 h 225"/>
                <a:gd name="T92" fmla="*/ 146 w 728"/>
                <a:gd name="T93" fmla="*/ 152 h 225"/>
                <a:gd name="T94" fmla="*/ 107 w 728"/>
                <a:gd name="T95" fmla="*/ 85 h 225"/>
                <a:gd name="T96" fmla="*/ 152 w 728"/>
                <a:gd name="T97" fmla="*/ 130 h 225"/>
                <a:gd name="T98" fmla="*/ 158 w 728"/>
                <a:gd name="T99" fmla="*/ 178 h 225"/>
                <a:gd name="T100" fmla="*/ 242 w 728"/>
                <a:gd name="T101" fmla="*/ 156 h 225"/>
                <a:gd name="T102" fmla="*/ 229 w 728"/>
                <a:gd name="T103" fmla="*/ 141 h 225"/>
                <a:gd name="T104" fmla="*/ 255 w 728"/>
                <a:gd name="T105" fmla="*/ 125 h 225"/>
                <a:gd name="T106" fmla="*/ 209 w 728"/>
                <a:gd name="T107" fmla="*/ 84 h 225"/>
                <a:gd name="T108" fmla="*/ 376 w 728"/>
                <a:gd name="T109" fmla="*/ 66 h 225"/>
                <a:gd name="T110" fmla="*/ 399 w 728"/>
                <a:gd name="T111" fmla="*/ 192 h 225"/>
                <a:gd name="T112" fmla="*/ 397 w 728"/>
                <a:gd name="T113" fmla="*/ 195 h 225"/>
                <a:gd name="T114" fmla="*/ 426 w 728"/>
                <a:gd name="T115" fmla="*/ 203 h 225"/>
                <a:gd name="T116" fmla="*/ 430 w 728"/>
                <a:gd name="T117" fmla="*/ 204 h 225"/>
                <a:gd name="T118" fmla="*/ 624 w 728"/>
                <a:gd name="T119" fmla="*/ 197 h 225"/>
                <a:gd name="T120" fmla="*/ 608 w 728"/>
                <a:gd name="T121" fmla="*/ 210 h 225"/>
                <a:gd name="T122" fmla="*/ 411 w 728"/>
                <a:gd name="T123" fmla="*/ 192 h 225"/>
                <a:gd name="T124" fmla="*/ 418 w 728"/>
                <a:gd name="T125" fmla="*/ 2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8" h="225">
                  <a:moveTo>
                    <a:pt x="636" y="184"/>
                  </a:moveTo>
                  <a:cubicBezTo>
                    <a:pt x="632" y="184"/>
                    <a:pt x="632" y="184"/>
                    <a:pt x="632" y="184"/>
                  </a:cubicBezTo>
                  <a:cubicBezTo>
                    <a:pt x="632" y="192"/>
                    <a:pt x="632" y="192"/>
                    <a:pt x="632" y="192"/>
                  </a:cubicBezTo>
                  <a:cubicBezTo>
                    <a:pt x="628" y="192"/>
                    <a:pt x="628" y="192"/>
                    <a:pt x="628" y="192"/>
                  </a:cubicBezTo>
                  <a:cubicBezTo>
                    <a:pt x="628" y="195"/>
                    <a:pt x="628" y="195"/>
                    <a:pt x="628" y="195"/>
                  </a:cubicBezTo>
                  <a:cubicBezTo>
                    <a:pt x="632" y="195"/>
                    <a:pt x="632" y="195"/>
                    <a:pt x="632" y="195"/>
                  </a:cubicBezTo>
                  <a:cubicBezTo>
                    <a:pt x="632" y="208"/>
                    <a:pt x="632" y="208"/>
                    <a:pt x="632" y="208"/>
                  </a:cubicBezTo>
                  <a:cubicBezTo>
                    <a:pt x="632" y="214"/>
                    <a:pt x="634" y="215"/>
                    <a:pt x="638" y="215"/>
                  </a:cubicBezTo>
                  <a:cubicBezTo>
                    <a:pt x="641" y="215"/>
                    <a:pt x="641" y="215"/>
                    <a:pt x="641" y="215"/>
                  </a:cubicBezTo>
                  <a:cubicBezTo>
                    <a:pt x="641" y="212"/>
                    <a:pt x="641" y="212"/>
                    <a:pt x="641" y="212"/>
                  </a:cubicBezTo>
                  <a:cubicBezTo>
                    <a:pt x="639" y="212"/>
                    <a:pt x="639" y="212"/>
                    <a:pt x="639" y="212"/>
                  </a:cubicBezTo>
                  <a:cubicBezTo>
                    <a:pt x="637" y="212"/>
                    <a:pt x="636" y="212"/>
                    <a:pt x="636" y="209"/>
                  </a:cubicBezTo>
                  <a:cubicBezTo>
                    <a:pt x="636" y="195"/>
                    <a:pt x="636" y="195"/>
                    <a:pt x="636" y="195"/>
                  </a:cubicBezTo>
                  <a:cubicBezTo>
                    <a:pt x="641" y="195"/>
                    <a:pt x="641" y="195"/>
                    <a:pt x="641" y="195"/>
                  </a:cubicBezTo>
                  <a:cubicBezTo>
                    <a:pt x="641" y="192"/>
                    <a:pt x="641" y="192"/>
                    <a:pt x="641" y="192"/>
                  </a:cubicBezTo>
                  <a:cubicBezTo>
                    <a:pt x="636" y="192"/>
                    <a:pt x="636" y="192"/>
                    <a:pt x="636" y="192"/>
                  </a:cubicBezTo>
                  <a:lnTo>
                    <a:pt x="636" y="184"/>
                  </a:lnTo>
                  <a:close/>
                  <a:moveTo>
                    <a:pt x="150" y="94"/>
                  </a:moveTo>
                  <a:cubicBezTo>
                    <a:pt x="149" y="93"/>
                    <a:pt x="147" y="93"/>
                    <a:pt x="146" y="94"/>
                  </a:cubicBezTo>
                  <a:cubicBezTo>
                    <a:pt x="136" y="105"/>
                    <a:pt x="136" y="105"/>
                    <a:pt x="136" y="105"/>
                  </a:cubicBezTo>
                  <a:cubicBezTo>
                    <a:pt x="136" y="105"/>
                    <a:pt x="135" y="106"/>
                    <a:pt x="135" y="107"/>
                  </a:cubicBezTo>
                  <a:cubicBezTo>
                    <a:pt x="135" y="107"/>
                    <a:pt x="136" y="108"/>
                    <a:pt x="136" y="108"/>
                  </a:cubicBezTo>
                  <a:cubicBezTo>
                    <a:pt x="146" y="119"/>
                    <a:pt x="146" y="119"/>
                    <a:pt x="146" y="119"/>
                  </a:cubicBezTo>
                  <a:cubicBezTo>
                    <a:pt x="147" y="119"/>
                    <a:pt x="148" y="120"/>
                    <a:pt x="148" y="120"/>
                  </a:cubicBezTo>
                  <a:cubicBezTo>
                    <a:pt x="149" y="120"/>
                    <a:pt x="150" y="119"/>
                    <a:pt x="150" y="119"/>
                  </a:cubicBezTo>
                  <a:cubicBezTo>
                    <a:pt x="161" y="108"/>
                    <a:pt x="161" y="108"/>
                    <a:pt x="161" y="108"/>
                  </a:cubicBezTo>
                  <a:cubicBezTo>
                    <a:pt x="161" y="108"/>
                    <a:pt x="161" y="107"/>
                    <a:pt x="161" y="107"/>
                  </a:cubicBezTo>
                  <a:cubicBezTo>
                    <a:pt x="161" y="106"/>
                    <a:pt x="161" y="105"/>
                    <a:pt x="161" y="105"/>
                  </a:cubicBezTo>
                  <a:lnTo>
                    <a:pt x="150" y="94"/>
                  </a:lnTo>
                  <a:close/>
                  <a:moveTo>
                    <a:pt x="202" y="107"/>
                  </a:moveTo>
                  <a:cubicBezTo>
                    <a:pt x="202" y="107"/>
                    <a:pt x="202" y="108"/>
                    <a:pt x="202" y="108"/>
                  </a:cubicBezTo>
                  <a:cubicBezTo>
                    <a:pt x="213" y="119"/>
                    <a:pt x="213" y="119"/>
                    <a:pt x="213" y="119"/>
                  </a:cubicBezTo>
                  <a:cubicBezTo>
                    <a:pt x="213" y="119"/>
                    <a:pt x="214" y="120"/>
                    <a:pt x="215" y="120"/>
                  </a:cubicBezTo>
                  <a:cubicBezTo>
                    <a:pt x="215" y="120"/>
                    <a:pt x="216" y="119"/>
                    <a:pt x="217" y="119"/>
                  </a:cubicBezTo>
                  <a:cubicBezTo>
                    <a:pt x="227" y="108"/>
                    <a:pt x="227" y="108"/>
                    <a:pt x="227" y="108"/>
                  </a:cubicBezTo>
                  <a:cubicBezTo>
                    <a:pt x="228" y="107"/>
                    <a:pt x="228" y="106"/>
                    <a:pt x="227" y="105"/>
                  </a:cubicBezTo>
                  <a:cubicBezTo>
                    <a:pt x="217" y="94"/>
                    <a:pt x="217" y="94"/>
                    <a:pt x="217" y="94"/>
                  </a:cubicBezTo>
                  <a:cubicBezTo>
                    <a:pt x="216" y="94"/>
                    <a:pt x="215" y="93"/>
                    <a:pt x="215" y="93"/>
                  </a:cubicBezTo>
                  <a:cubicBezTo>
                    <a:pt x="214" y="93"/>
                    <a:pt x="213" y="94"/>
                    <a:pt x="213" y="94"/>
                  </a:cubicBezTo>
                  <a:cubicBezTo>
                    <a:pt x="202" y="105"/>
                    <a:pt x="202" y="105"/>
                    <a:pt x="202" y="105"/>
                  </a:cubicBezTo>
                  <a:cubicBezTo>
                    <a:pt x="202" y="105"/>
                    <a:pt x="202" y="106"/>
                    <a:pt x="202" y="107"/>
                  </a:cubicBezTo>
                  <a:close/>
                  <a:moveTo>
                    <a:pt x="700" y="215"/>
                  </a:moveTo>
                  <a:cubicBezTo>
                    <a:pt x="704" y="215"/>
                    <a:pt x="704" y="215"/>
                    <a:pt x="704" y="215"/>
                  </a:cubicBezTo>
                  <a:cubicBezTo>
                    <a:pt x="704" y="192"/>
                    <a:pt x="704" y="192"/>
                    <a:pt x="704" y="192"/>
                  </a:cubicBezTo>
                  <a:cubicBezTo>
                    <a:pt x="700" y="192"/>
                    <a:pt x="700" y="192"/>
                    <a:pt x="700" y="192"/>
                  </a:cubicBezTo>
                  <a:lnTo>
                    <a:pt x="700" y="215"/>
                  </a:lnTo>
                  <a:close/>
                  <a:moveTo>
                    <a:pt x="183" y="127"/>
                  </a:moveTo>
                  <a:cubicBezTo>
                    <a:pt x="182" y="126"/>
                    <a:pt x="181" y="126"/>
                    <a:pt x="180" y="127"/>
                  </a:cubicBezTo>
                  <a:cubicBezTo>
                    <a:pt x="169" y="138"/>
                    <a:pt x="169" y="138"/>
                    <a:pt x="169" y="138"/>
                  </a:cubicBezTo>
                  <a:cubicBezTo>
                    <a:pt x="169" y="138"/>
                    <a:pt x="168" y="139"/>
                    <a:pt x="168" y="140"/>
                  </a:cubicBezTo>
                  <a:cubicBezTo>
                    <a:pt x="168" y="140"/>
                    <a:pt x="169" y="141"/>
                    <a:pt x="169" y="141"/>
                  </a:cubicBezTo>
                  <a:cubicBezTo>
                    <a:pt x="180" y="152"/>
                    <a:pt x="180" y="152"/>
                    <a:pt x="180" y="152"/>
                  </a:cubicBezTo>
                  <a:cubicBezTo>
                    <a:pt x="180" y="152"/>
                    <a:pt x="181" y="153"/>
                    <a:pt x="182" y="153"/>
                  </a:cubicBezTo>
                  <a:cubicBezTo>
                    <a:pt x="182" y="153"/>
                    <a:pt x="183" y="152"/>
                    <a:pt x="183" y="152"/>
                  </a:cubicBezTo>
                  <a:cubicBezTo>
                    <a:pt x="194" y="141"/>
                    <a:pt x="194" y="141"/>
                    <a:pt x="194" y="141"/>
                  </a:cubicBezTo>
                  <a:cubicBezTo>
                    <a:pt x="195" y="140"/>
                    <a:pt x="195" y="139"/>
                    <a:pt x="194" y="138"/>
                  </a:cubicBezTo>
                  <a:lnTo>
                    <a:pt x="183" y="127"/>
                  </a:lnTo>
                  <a:close/>
                  <a:moveTo>
                    <a:pt x="656" y="191"/>
                  </a:moveTo>
                  <a:cubicBezTo>
                    <a:pt x="649" y="191"/>
                    <a:pt x="644" y="196"/>
                    <a:pt x="644" y="204"/>
                  </a:cubicBezTo>
                  <a:cubicBezTo>
                    <a:pt x="644" y="211"/>
                    <a:pt x="649" y="216"/>
                    <a:pt x="656" y="216"/>
                  </a:cubicBezTo>
                  <a:cubicBezTo>
                    <a:pt x="663" y="216"/>
                    <a:pt x="668" y="211"/>
                    <a:pt x="668" y="204"/>
                  </a:cubicBezTo>
                  <a:cubicBezTo>
                    <a:pt x="668" y="196"/>
                    <a:pt x="663" y="191"/>
                    <a:pt x="656" y="191"/>
                  </a:cubicBezTo>
                  <a:close/>
                  <a:moveTo>
                    <a:pt x="656" y="213"/>
                  </a:moveTo>
                  <a:cubicBezTo>
                    <a:pt x="651" y="213"/>
                    <a:pt x="648" y="209"/>
                    <a:pt x="648" y="204"/>
                  </a:cubicBezTo>
                  <a:cubicBezTo>
                    <a:pt x="648" y="198"/>
                    <a:pt x="651" y="194"/>
                    <a:pt x="656" y="194"/>
                  </a:cubicBezTo>
                  <a:cubicBezTo>
                    <a:pt x="660" y="194"/>
                    <a:pt x="664" y="198"/>
                    <a:pt x="664" y="204"/>
                  </a:cubicBezTo>
                  <a:cubicBezTo>
                    <a:pt x="664" y="209"/>
                    <a:pt x="660" y="213"/>
                    <a:pt x="656" y="213"/>
                  </a:cubicBezTo>
                  <a:close/>
                  <a:moveTo>
                    <a:pt x="580" y="215"/>
                  </a:moveTo>
                  <a:cubicBezTo>
                    <a:pt x="603" y="215"/>
                    <a:pt x="603" y="215"/>
                    <a:pt x="603" y="215"/>
                  </a:cubicBezTo>
                  <a:cubicBezTo>
                    <a:pt x="603" y="212"/>
                    <a:pt x="603" y="212"/>
                    <a:pt x="603" y="212"/>
                  </a:cubicBezTo>
                  <a:cubicBezTo>
                    <a:pt x="584" y="212"/>
                    <a:pt x="584" y="212"/>
                    <a:pt x="584" y="212"/>
                  </a:cubicBezTo>
                  <a:cubicBezTo>
                    <a:pt x="584" y="200"/>
                    <a:pt x="584" y="200"/>
                    <a:pt x="584" y="200"/>
                  </a:cubicBezTo>
                  <a:cubicBezTo>
                    <a:pt x="601" y="200"/>
                    <a:pt x="601" y="200"/>
                    <a:pt x="601" y="200"/>
                  </a:cubicBezTo>
                  <a:cubicBezTo>
                    <a:pt x="601" y="197"/>
                    <a:pt x="601" y="197"/>
                    <a:pt x="601" y="197"/>
                  </a:cubicBezTo>
                  <a:cubicBezTo>
                    <a:pt x="584" y="197"/>
                    <a:pt x="584" y="197"/>
                    <a:pt x="584" y="197"/>
                  </a:cubicBezTo>
                  <a:cubicBezTo>
                    <a:pt x="584" y="185"/>
                    <a:pt x="584" y="185"/>
                    <a:pt x="584" y="185"/>
                  </a:cubicBezTo>
                  <a:cubicBezTo>
                    <a:pt x="603" y="185"/>
                    <a:pt x="603" y="185"/>
                    <a:pt x="603" y="185"/>
                  </a:cubicBezTo>
                  <a:cubicBezTo>
                    <a:pt x="603" y="182"/>
                    <a:pt x="603" y="182"/>
                    <a:pt x="603" y="182"/>
                  </a:cubicBezTo>
                  <a:cubicBezTo>
                    <a:pt x="580" y="182"/>
                    <a:pt x="580" y="182"/>
                    <a:pt x="580" y="182"/>
                  </a:cubicBezTo>
                  <a:lnTo>
                    <a:pt x="580" y="215"/>
                  </a:lnTo>
                  <a:close/>
                  <a:moveTo>
                    <a:pt x="41" y="108"/>
                  </a:moveTo>
                  <a:cubicBezTo>
                    <a:pt x="37" y="105"/>
                    <a:pt x="31" y="105"/>
                    <a:pt x="27" y="108"/>
                  </a:cubicBezTo>
                  <a:cubicBezTo>
                    <a:pt x="3" y="133"/>
                    <a:pt x="3" y="133"/>
                    <a:pt x="3" y="133"/>
                  </a:cubicBezTo>
                  <a:cubicBezTo>
                    <a:pt x="1" y="135"/>
                    <a:pt x="0" y="137"/>
                    <a:pt x="0" y="140"/>
                  </a:cubicBezTo>
                  <a:cubicBezTo>
                    <a:pt x="0" y="142"/>
                    <a:pt x="1" y="145"/>
                    <a:pt x="3" y="147"/>
                  </a:cubicBezTo>
                  <a:cubicBezTo>
                    <a:pt x="20" y="164"/>
                    <a:pt x="20" y="164"/>
                    <a:pt x="20" y="164"/>
                  </a:cubicBezTo>
                  <a:cubicBezTo>
                    <a:pt x="13" y="171"/>
                    <a:pt x="13" y="171"/>
                    <a:pt x="13" y="171"/>
                  </a:cubicBezTo>
                  <a:cubicBezTo>
                    <a:pt x="10" y="175"/>
                    <a:pt x="10" y="181"/>
                    <a:pt x="13" y="185"/>
                  </a:cubicBezTo>
                  <a:cubicBezTo>
                    <a:pt x="15" y="187"/>
                    <a:pt x="18" y="188"/>
                    <a:pt x="21" y="188"/>
                  </a:cubicBezTo>
                  <a:cubicBezTo>
                    <a:pt x="23" y="188"/>
                    <a:pt x="26" y="187"/>
                    <a:pt x="28" y="185"/>
                  </a:cubicBezTo>
                  <a:cubicBezTo>
                    <a:pt x="41" y="171"/>
                    <a:pt x="41" y="171"/>
                    <a:pt x="41" y="171"/>
                  </a:cubicBezTo>
                  <a:cubicBezTo>
                    <a:pt x="41" y="171"/>
                    <a:pt x="41" y="171"/>
                    <a:pt x="41" y="171"/>
                  </a:cubicBezTo>
                  <a:cubicBezTo>
                    <a:pt x="66" y="147"/>
                    <a:pt x="66" y="147"/>
                    <a:pt x="66" y="147"/>
                  </a:cubicBezTo>
                  <a:cubicBezTo>
                    <a:pt x="67" y="145"/>
                    <a:pt x="68" y="142"/>
                    <a:pt x="68" y="140"/>
                  </a:cubicBezTo>
                  <a:cubicBezTo>
                    <a:pt x="68" y="137"/>
                    <a:pt x="67" y="135"/>
                    <a:pt x="66" y="133"/>
                  </a:cubicBezTo>
                  <a:lnTo>
                    <a:pt x="41" y="108"/>
                  </a:lnTo>
                  <a:close/>
                  <a:moveTo>
                    <a:pt x="47" y="141"/>
                  </a:moveTo>
                  <a:cubicBezTo>
                    <a:pt x="36" y="152"/>
                    <a:pt x="36" y="152"/>
                    <a:pt x="36" y="152"/>
                  </a:cubicBezTo>
                  <a:cubicBezTo>
                    <a:pt x="36" y="152"/>
                    <a:pt x="35" y="152"/>
                    <a:pt x="34" y="152"/>
                  </a:cubicBezTo>
                  <a:cubicBezTo>
                    <a:pt x="34" y="152"/>
                    <a:pt x="33" y="152"/>
                    <a:pt x="32" y="152"/>
                  </a:cubicBezTo>
                  <a:cubicBezTo>
                    <a:pt x="22" y="141"/>
                    <a:pt x="22" y="141"/>
                    <a:pt x="22" y="141"/>
                  </a:cubicBezTo>
                  <a:cubicBezTo>
                    <a:pt x="21" y="141"/>
                    <a:pt x="21" y="140"/>
                    <a:pt x="21" y="139"/>
                  </a:cubicBezTo>
                  <a:cubicBezTo>
                    <a:pt x="21" y="139"/>
                    <a:pt x="21" y="138"/>
                    <a:pt x="22" y="137"/>
                  </a:cubicBezTo>
                  <a:cubicBezTo>
                    <a:pt x="32" y="127"/>
                    <a:pt x="32" y="127"/>
                    <a:pt x="32" y="127"/>
                  </a:cubicBezTo>
                  <a:cubicBezTo>
                    <a:pt x="33" y="126"/>
                    <a:pt x="35" y="126"/>
                    <a:pt x="36" y="127"/>
                  </a:cubicBezTo>
                  <a:cubicBezTo>
                    <a:pt x="47" y="137"/>
                    <a:pt x="47" y="137"/>
                    <a:pt x="47" y="137"/>
                  </a:cubicBezTo>
                  <a:cubicBezTo>
                    <a:pt x="48" y="139"/>
                    <a:pt x="48" y="140"/>
                    <a:pt x="47" y="141"/>
                  </a:cubicBezTo>
                  <a:close/>
                  <a:moveTo>
                    <a:pt x="27" y="91"/>
                  </a:moveTo>
                  <a:cubicBezTo>
                    <a:pt x="29" y="93"/>
                    <a:pt x="32" y="94"/>
                    <a:pt x="34" y="94"/>
                  </a:cubicBezTo>
                  <a:cubicBezTo>
                    <a:pt x="37" y="94"/>
                    <a:pt x="39" y="93"/>
                    <a:pt x="41" y="91"/>
                  </a:cubicBezTo>
                  <a:cubicBezTo>
                    <a:pt x="53" y="80"/>
                    <a:pt x="53" y="80"/>
                    <a:pt x="53" y="80"/>
                  </a:cubicBezTo>
                  <a:cubicBezTo>
                    <a:pt x="55" y="78"/>
                    <a:pt x="56" y="75"/>
                    <a:pt x="56" y="73"/>
                  </a:cubicBezTo>
                  <a:cubicBezTo>
                    <a:pt x="56" y="70"/>
                    <a:pt x="55" y="68"/>
                    <a:pt x="53" y="66"/>
                  </a:cubicBezTo>
                  <a:cubicBezTo>
                    <a:pt x="41" y="54"/>
                    <a:pt x="41" y="54"/>
                    <a:pt x="41" y="54"/>
                  </a:cubicBezTo>
                  <a:cubicBezTo>
                    <a:pt x="39" y="52"/>
                    <a:pt x="37" y="51"/>
                    <a:pt x="34" y="51"/>
                  </a:cubicBezTo>
                  <a:cubicBezTo>
                    <a:pt x="32" y="51"/>
                    <a:pt x="29" y="52"/>
                    <a:pt x="27" y="54"/>
                  </a:cubicBezTo>
                  <a:cubicBezTo>
                    <a:pt x="16" y="66"/>
                    <a:pt x="16" y="66"/>
                    <a:pt x="16" y="66"/>
                  </a:cubicBezTo>
                  <a:cubicBezTo>
                    <a:pt x="14" y="68"/>
                    <a:pt x="13" y="70"/>
                    <a:pt x="13" y="73"/>
                  </a:cubicBezTo>
                  <a:cubicBezTo>
                    <a:pt x="13" y="75"/>
                    <a:pt x="14" y="78"/>
                    <a:pt x="16" y="80"/>
                  </a:cubicBezTo>
                  <a:lnTo>
                    <a:pt x="27" y="91"/>
                  </a:lnTo>
                  <a:close/>
                  <a:moveTo>
                    <a:pt x="728" y="111"/>
                  </a:moveTo>
                  <a:cubicBezTo>
                    <a:pt x="728" y="79"/>
                    <a:pt x="698" y="73"/>
                    <a:pt x="674" y="67"/>
                  </a:cubicBezTo>
                  <a:cubicBezTo>
                    <a:pt x="654" y="62"/>
                    <a:pt x="635" y="58"/>
                    <a:pt x="635" y="41"/>
                  </a:cubicBezTo>
                  <a:cubicBezTo>
                    <a:pt x="635" y="27"/>
                    <a:pt x="648" y="15"/>
                    <a:pt x="670" y="15"/>
                  </a:cubicBezTo>
                  <a:cubicBezTo>
                    <a:pt x="691" y="15"/>
                    <a:pt x="708" y="23"/>
                    <a:pt x="718" y="32"/>
                  </a:cubicBezTo>
                  <a:cubicBezTo>
                    <a:pt x="723" y="32"/>
                    <a:pt x="723" y="32"/>
                    <a:pt x="723" y="32"/>
                  </a:cubicBezTo>
                  <a:cubicBezTo>
                    <a:pt x="723" y="16"/>
                    <a:pt x="723" y="16"/>
                    <a:pt x="723" y="16"/>
                  </a:cubicBezTo>
                  <a:cubicBezTo>
                    <a:pt x="714" y="8"/>
                    <a:pt x="695" y="0"/>
                    <a:pt x="674" y="0"/>
                  </a:cubicBezTo>
                  <a:cubicBezTo>
                    <a:pt x="638" y="0"/>
                    <a:pt x="617" y="18"/>
                    <a:pt x="617" y="41"/>
                  </a:cubicBezTo>
                  <a:cubicBezTo>
                    <a:pt x="617" y="72"/>
                    <a:pt x="647" y="77"/>
                    <a:pt x="672" y="83"/>
                  </a:cubicBezTo>
                  <a:cubicBezTo>
                    <a:pt x="691" y="88"/>
                    <a:pt x="711" y="93"/>
                    <a:pt x="711" y="111"/>
                  </a:cubicBezTo>
                  <a:cubicBezTo>
                    <a:pt x="711" y="121"/>
                    <a:pt x="699" y="134"/>
                    <a:pt x="675" y="134"/>
                  </a:cubicBezTo>
                  <a:cubicBezTo>
                    <a:pt x="657" y="134"/>
                    <a:pt x="633" y="124"/>
                    <a:pt x="620" y="110"/>
                  </a:cubicBezTo>
                  <a:cubicBezTo>
                    <a:pt x="615" y="110"/>
                    <a:pt x="615" y="110"/>
                    <a:pt x="615" y="110"/>
                  </a:cubicBezTo>
                  <a:cubicBezTo>
                    <a:pt x="615" y="130"/>
                    <a:pt x="615" y="130"/>
                    <a:pt x="615" y="130"/>
                  </a:cubicBezTo>
                  <a:cubicBezTo>
                    <a:pt x="633" y="144"/>
                    <a:pt x="652" y="150"/>
                    <a:pt x="675" y="150"/>
                  </a:cubicBezTo>
                  <a:cubicBezTo>
                    <a:pt x="709" y="150"/>
                    <a:pt x="728" y="132"/>
                    <a:pt x="728" y="111"/>
                  </a:cubicBezTo>
                  <a:close/>
                  <a:moveTo>
                    <a:pt x="718" y="191"/>
                  </a:moveTo>
                  <a:cubicBezTo>
                    <a:pt x="714" y="191"/>
                    <a:pt x="712" y="193"/>
                    <a:pt x="710" y="194"/>
                  </a:cubicBezTo>
                  <a:cubicBezTo>
                    <a:pt x="710" y="198"/>
                    <a:pt x="710" y="198"/>
                    <a:pt x="710" y="198"/>
                  </a:cubicBezTo>
                  <a:cubicBezTo>
                    <a:pt x="710" y="198"/>
                    <a:pt x="710" y="198"/>
                    <a:pt x="710" y="198"/>
                  </a:cubicBezTo>
                  <a:cubicBezTo>
                    <a:pt x="713" y="196"/>
                    <a:pt x="715" y="195"/>
                    <a:pt x="718" y="195"/>
                  </a:cubicBezTo>
                  <a:cubicBezTo>
                    <a:pt x="721" y="195"/>
                    <a:pt x="723" y="197"/>
                    <a:pt x="724" y="199"/>
                  </a:cubicBezTo>
                  <a:cubicBezTo>
                    <a:pt x="724" y="200"/>
                    <a:pt x="724" y="200"/>
                    <a:pt x="724" y="200"/>
                  </a:cubicBezTo>
                  <a:cubicBezTo>
                    <a:pt x="722" y="200"/>
                    <a:pt x="719" y="201"/>
                    <a:pt x="717" y="201"/>
                  </a:cubicBezTo>
                  <a:cubicBezTo>
                    <a:pt x="712" y="202"/>
                    <a:pt x="708" y="204"/>
                    <a:pt x="708" y="209"/>
                  </a:cubicBezTo>
                  <a:cubicBezTo>
                    <a:pt x="708" y="213"/>
                    <a:pt x="711" y="216"/>
                    <a:pt x="716" y="216"/>
                  </a:cubicBezTo>
                  <a:cubicBezTo>
                    <a:pt x="719" y="216"/>
                    <a:pt x="722" y="215"/>
                    <a:pt x="724" y="212"/>
                  </a:cubicBezTo>
                  <a:cubicBezTo>
                    <a:pt x="724" y="212"/>
                    <a:pt x="724" y="212"/>
                    <a:pt x="724" y="212"/>
                  </a:cubicBezTo>
                  <a:cubicBezTo>
                    <a:pt x="724" y="215"/>
                    <a:pt x="724" y="215"/>
                    <a:pt x="724" y="215"/>
                  </a:cubicBezTo>
                  <a:cubicBezTo>
                    <a:pt x="728" y="215"/>
                    <a:pt x="728" y="215"/>
                    <a:pt x="728" y="215"/>
                  </a:cubicBezTo>
                  <a:cubicBezTo>
                    <a:pt x="728" y="210"/>
                    <a:pt x="728" y="206"/>
                    <a:pt x="728" y="201"/>
                  </a:cubicBezTo>
                  <a:cubicBezTo>
                    <a:pt x="728" y="195"/>
                    <a:pt x="724" y="191"/>
                    <a:pt x="718" y="191"/>
                  </a:cubicBezTo>
                  <a:close/>
                  <a:moveTo>
                    <a:pt x="724" y="208"/>
                  </a:moveTo>
                  <a:cubicBezTo>
                    <a:pt x="724" y="208"/>
                    <a:pt x="724" y="208"/>
                    <a:pt x="724" y="208"/>
                  </a:cubicBezTo>
                  <a:cubicBezTo>
                    <a:pt x="724" y="211"/>
                    <a:pt x="720" y="213"/>
                    <a:pt x="718" y="213"/>
                  </a:cubicBezTo>
                  <a:cubicBezTo>
                    <a:pt x="714" y="213"/>
                    <a:pt x="712" y="211"/>
                    <a:pt x="712" y="209"/>
                  </a:cubicBezTo>
                  <a:cubicBezTo>
                    <a:pt x="712" y="206"/>
                    <a:pt x="714" y="205"/>
                    <a:pt x="718" y="204"/>
                  </a:cubicBezTo>
                  <a:cubicBezTo>
                    <a:pt x="720" y="204"/>
                    <a:pt x="722" y="203"/>
                    <a:pt x="724" y="203"/>
                  </a:cubicBezTo>
                  <a:lnTo>
                    <a:pt x="724" y="208"/>
                  </a:lnTo>
                  <a:close/>
                  <a:moveTo>
                    <a:pt x="700" y="186"/>
                  </a:moveTo>
                  <a:cubicBezTo>
                    <a:pt x="704" y="186"/>
                    <a:pt x="704" y="186"/>
                    <a:pt x="704" y="186"/>
                  </a:cubicBezTo>
                  <a:cubicBezTo>
                    <a:pt x="704" y="181"/>
                    <a:pt x="704" y="181"/>
                    <a:pt x="704" y="181"/>
                  </a:cubicBezTo>
                  <a:cubicBezTo>
                    <a:pt x="700" y="181"/>
                    <a:pt x="700" y="181"/>
                    <a:pt x="700" y="181"/>
                  </a:cubicBezTo>
                  <a:lnTo>
                    <a:pt x="700" y="186"/>
                  </a:lnTo>
                  <a:close/>
                  <a:moveTo>
                    <a:pt x="180" y="85"/>
                  </a:moveTo>
                  <a:cubicBezTo>
                    <a:pt x="180" y="86"/>
                    <a:pt x="181" y="86"/>
                    <a:pt x="182" y="86"/>
                  </a:cubicBezTo>
                  <a:cubicBezTo>
                    <a:pt x="182" y="86"/>
                    <a:pt x="183" y="86"/>
                    <a:pt x="183" y="85"/>
                  </a:cubicBezTo>
                  <a:cubicBezTo>
                    <a:pt x="194" y="75"/>
                    <a:pt x="194" y="75"/>
                    <a:pt x="194" y="75"/>
                  </a:cubicBezTo>
                  <a:cubicBezTo>
                    <a:pt x="195" y="74"/>
                    <a:pt x="195" y="72"/>
                    <a:pt x="194" y="71"/>
                  </a:cubicBezTo>
                  <a:cubicBezTo>
                    <a:pt x="183" y="61"/>
                    <a:pt x="183" y="61"/>
                    <a:pt x="183" y="61"/>
                  </a:cubicBezTo>
                  <a:cubicBezTo>
                    <a:pt x="183" y="60"/>
                    <a:pt x="182" y="60"/>
                    <a:pt x="182" y="60"/>
                  </a:cubicBezTo>
                  <a:cubicBezTo>
                    <a:pt x="181" y="60"/>
                    <a:pt x="180" y="60"/>
                    <a:pt x="180" y="61"/>
                  </a:cubicBezTo>
                  <a:cubicBezTo>
                    <a:pt x="169" y="71"/>
                    <a:pt x="169" y="71"/>
                    <a:pt x="169" y="71"/>
                  </a:cubicBezTo>
                  <a:cubicBezTo>
                    <a:pt x="169" y="72"/>
                    <a:pt x="168" y="72"/>
                    <a:pt x="168" y="73"/>
                  </a:cubicBezTo>
                  <a:cubicBezTo>
                    <a:pt x="168" y="74"/>
                    <a:pt x="169" y="75"/>
                    <a:pt x="169" y="75"/>
                  </a:cubicBezTo>
                  <a:lnTo>
                    <a:pt x="180" y="85"/>
                  </a:lnTo>
                  <a:close/>
                  <a:moveTo>
                    <a:pt x="685" y="192"/>
                  </a:moveTo>
                  <a:cubicBezTo>
                    <a:pt x="682" y="192"/>
                    <a:pt x="678" y="193"/>
                    <a:pt x="677" y="196"/>
                  </a:cubicBezTo>
                  <a:cubicBezTo>
                    <a:pt x="676" y="196"/>
                    <a:pt x="676" y="196"/>
                    <a:pt x="676" y="196"/>
                  </a:cubicBezTo>
                  <a:cubicBezTo>
                    <a:pt x="676" y="192"/>
                    <a:pt x="676" y="192"/>
                    <a:pt x="676" y="192"/>
                  </a:cubicBezTo>
                  <a:cubicBezTo>
                    <a:pt x="673" y="192"/>
                    <a:pt x="673" y="192"/>
                    <a:pt x="673" y="192"/>
                  </a:cubicBezTo>
                  <a:cubicBezTo>
                    <a:pt x="673" y="215"/>
                    <a:pt x="673" y="215"/>
                    <a:pt x="673" y="215"/>
                  </a:cubicBezTo>
                  <a:cubicBezTo>
                    <a:pt x="677" y="215"/>
                    <a:pt x="677" y="215"/>
                    <a:pt x="677" y="215"/>
                  </a:cubicBezTo>
                  <a:cubicBezTo>
                    <a:pt x="677" y="200"/>
                    <a:pt x="677" y="200"/>
                    <a:pt x="677" y="200"/>
                  </a:cubicBezTo>
                  <a:cubicBezTo>
                    <a:pt x="677" y="197"/>
                    <a:pt x="681" y="195"/>
                    <a:pt x="684" y="195"/>
                  </a:cubicBezTo>
                  <a:cubicBezTo>
                    <a:pt x="687" y="195"/>
                    <a:pt x="690" y="197"/>
                    <a:pt x="690" y="201"/>
                  </a:cubicBezTo>
                  <a:cubicBezTo>
                    <a:pt x="690" y="215"/>
                    <a:pt x="690" y="215"/>
                    <a:pt x="690" y="215"/>
                  </a:cubicBezTo>
                  <a:cubicBezTo>
                    <a:pt x="694" y="215"/>
                    <a:pt x="694" y="215"/>
                    <a:pt x="694" y="215"/>
                  </a:cubicBezTo>
                  <a:cubicBezTo>
                    <a:pt x="694" y="200"/>
                    <a:pt x="694" y="200"/>
                    <a:pt x="694" y="200"/>
                  </a:cubicBezTo>
                  <a:cubicBezTo>
                    <a:pt x="694" y="194"/>
                    <a:pt x="690" y="192"/>
                    <a:pt x="685" y="192"/>
                  </a:cubicBezTo>
                  <a:close/>
                  <a:moveTo>
                    <a:pt x="501" y="196"/>
                  </a:moveTo>
                  <a:cubicBezTo>
                    <a:pt x="500" y="196"/>
                    <a:pt x="500" y="196"/>
                    <a:pt x="500" y="196"/>
                  </a:cubicBezTo>
                  <a:cubicBezTo>
                    <a:pt x="500" y="192"/>
                    <a:pt x="500" y="192"/>
                    <a:pt x="500" y="192"/>
                  </a:cubicBezTo>
                  <a:cubicBezTo>
                    <a:pt x="496" y="192"/>
                    <a:pt x="496" y="192"/>
                    <a:pt x="496" y="192"/>
                  </a:cubicBezTo>
                  <a:cubicBezTo>
                    <a:pt x="496" y="215"/>
                    <a:pt x="496" y="215"/>
                    <a:pt x="496" y="215"/>
                  </a:cubicBezTo>
                  <a:cubicBezTo>
                    <a:pt x="500" y="215"/>
                    <a:pt x="500" y="215"/>
                    <a:pt x="500" y="215"/>
                  </a:cubicBezTo>
                  <a:cubicBezTo>
                    <a:pt x="500" y="202"/>
                    <a:pt x="500" y="202"/>
                    <a:pt x="500" y="202"/>
                  </a:cubicBezTo>
                  <a:cubicBezTo>
                    <a:pt x="501" y="198"/>
                    <a:pt x="503" y="195"/>
                    <a:pt x="506" y="195"/>
                  </a:cubicBezTo>
                  <a:cubicBezTo>
                    <a:pt x="509" y="195"/>
                    <a:pt x="509" y="195"/>
                    <a:pt x="509" y="195"/>
                  </a:cubicBezTo>
                  <a:cubicBezTo>
                    <a:pt x="509" y="192"/>
                    <a:pt x="509" y="192"/>
                    <a:pt x="509" y="192"/>
                  </a:cubicBezTo>
                  <a:cubicBezTo>
                    <a:pt x="506" y="192"/>
                    <a:pt x="506" y="192"/>
                    <a:pt x="506" y="192"/>
                  </a:cubicBezTo>
                  <a:cubicBezTo>
                    <a:pt x="503" y="192"/>
                    <a:pt x="501" y="193"/>
                    <a:pt x="501" y="196"/>
                  </a:cubicBezTo>
                  <a:close/>
                  <a:moveTo>
                    <a:pt x="513" y="215"/>
                  </a:moveTo>
                  <a:cubicBezTo>
                    <a:pt x="517" y="215"/>
                    <a:pt x="517" y="215"/>
                    <a:pt x="517" y="215"/>
                  </a:cubicBezTo>
                  <a:cubicBezTo>
                    <a:pt x="517" y="192"/>
                    <a:pt x="517" y="192"/>
                    <a:pt x="517" y="192"/>
                  </a:cubicBezTo>
                  <a:cubicBezTo>
                    <a:pt x="513" y="192"/>
                    <a:pt x="513" y="192"/>
                    <a:pt x="513" y="192"/>
                  </a:cubicBezTo>
                  <a:lnTo>
                    <a:pt x="513" y="215"/>
                  </a:lnTo>
                  <a:close/>
                  <a:moveTo>
                    <a:pt x="525" y="2"/>
                  </a:moveTo>
                  <a:cubicBezTo>
                    <a:pt x="472" y="142"/>
                    <a:pt x="472" y="142"/>
                    <a:pt x="472" y="142"/>
                  </a:cubicBezTo>
                  <a:cubicBezTo>
                    <a:pt x="472" y="147"/>
                    <a:pt x="472" y="147"/>
                    <a:pt x="472" y="147"/>
                  </a:cubicBezTo>
                  <a:cubicBezTo>
                    <a:pt x="487" y="147"/>
                    <a:pt x="487" y="147"/>
                    <a:pt x="487" y="147"/>
                  </a:cubicBezTo>
                  <a:cubicBezTo>
                    <a:pt x="506" y="95"/>
                    <a:pt x="506" y="95"/>
                    <a:pt x="506" y="95"/>
                  </a:cubicBezTo>
                  <a:cubicBezTo>
                    <a:pt x="569" y="95"/>
                    <a:pt x="569" y="95"/>
                    <a:pt x="569" y="95"/>
                  </a:cubicBezTo>
                  <a:cubicBezTo>
                    <a:pt x="589" y="147"/>
                    <a:pt x="589" y="147"/>
                    <a:pt x="589" y="147"/>
                  </a:cubicBezTo>
                  <a:cubicBezTo>
                    <a:pt x="606" y="147"/>
                    <a:pt x="606" y="147"/>
                    <a:pt x="606" y="147"/>
                  </a:cubicBezTo>
                  <a:cubicBezTo>
                    <a:pt x="606" y="142"/>
                    <a:pt x="606" y="142"/>
                    <a:pt x="606" y="142"/>
                  </a:cubicBezTo>
                  <a:cubicBezTo>
                    <a:pt x="551" y="2"/>
                    <a:pt x="551" y="2"/>
                    <a:pt x="551" y="2"/>
                  </a:cubicBezTo>
                  <a:lnTo>
                    <a:pt x="525" y="2"/>
                  </a:lnTo>
                  <a:close/>
                  <a:moveTo>
                    <a:pt x="512" y="81"/>
                  </a:moveTo>
                  <a:cubicBezTo>
                    <a:pt x="534" y="23"/>
                    <a:pt x="534" y="23"/>
                    <a:pt x="534" y="23"/>
                  </a:cubicBezTo>
                  <a:cubicBezTo>
                    <a:pt x="537" y="14"/>
                    <a:pt x="537" y="14"/>
                    <a:pt x="537" y="14"/>
                  </a:cubicBezTo>
                  <a:cubicBezTo>
                    <a:pt x="537" y="14"/>
                    <a:pt x="537" y="14"/>
                    <a:pt x="537" y="14"/>
                  </a:cubicBezTo>
                  <a:cubicBezTo>
                    <a:pt x="540" y="23"/>
                    <a:pt x="540" y="23"/>
                    <a:pt x="540" y="23"/>
                  </a:cubicBezTo>
                  <a:cubicBezTo>
                    <a:pt x="563" y="81"/>
                    <a:pt x="563" y="81"/>
                    <a:pt x="563" y="81"/>
                  </a:cubicBezTo>
                  <a:lnTo>
                    <a:pt x="512" y="81"/>
                  </a:lnTo>
                  <a:close/>
                  <a:moveTo>
                    <a:pt x="480" y="191"/>
                  </a:moveTo>
                  <a:cubicBezTo>
                    <a:pt x="477" y="191"/>
                    <a:pt x="474" y="193"/>
                    <a:pt x="473" y="195"/>
                  </a:cubicBezTo>
                  <a:cubicBezTo>
                    <a:pt x="473" y="195"/>
                    <a:pt x="473" y="195"/>
                    <a:pt x="473" y="195"/>
                  </a:cubicBezTo>
                  <a:cubicBezTo>
                    <a:pt x="473" y="192"/>
                    <a:pt x="473" y="192"/>
                    <a:pt x="473" y="192"/>
                  </a:cubicBezTo>
                  <a:cubicBezTo>
                    <a:pt x="469" y="192"/>
                    <a:pt x="469" y="192"/>
                    <a:pt x="469" y="192"/>
                  </a:cubicBezTo>
                  <a:cubicBezTo>
                    <a:pt x="469" y="225"/>
                    <a:pt x="469" y="225"/>
                    <a:pt x="469" y="225"/>
                  </a:cubicBezTo>
                  <a:cubicBezTo>
                    <a:pt x="473" y="225"/>
                    <a:pt x="473" y="225"/>
                    <a:pt x="473" y="225"/>
                  </a:cubicBezTo>
                  <a:cubicBezTo>
                    <a:pt x="473" y="212"/>
                    <a:pt x="473" y="212"/>
                    <a:pt x="473" y="212"/>
                  </a:cubicBezTo>
                  <a:cubicBezTo>
                    <a:pt x="473" y="212"/>
                    <a:pt x="473" y="212"/>
                    <a:pt x="473" y="212"/>
                  </a:cubicBezTo>
                  <a:cubicBezTo>
                    <a:pt x="474" y="214"/>
                    <a:pt x="477" y="216"/>
                    <a:pt x="480" y="216"/>
                  </a:cubicBezTo>
                  <a:cubicBezTo>
                    <a:pt x="486" y="216"/>
                    <a:pt x="491" y="211"/>
                    <a:pt x="491" y="203"/>
                  </a:cubicBezTo>
                  <a:cubicBezTo>
                    <a:pt x="491" y="196"/>
                    <a:pt x="487" y="191"/>
                    <a:pt x="480" y="191"/>
                  </a:cubicBezTo>
                  <a:close/>
                  <a:moveTo>
                    <a:pt x="479" y="212"/>
                  </a:moveTo>
                  <a:cubicBezTo>
                    <a:pt x="476" y="212"/>
                    <a:pt x="473" y="211"/>
                    <a:pt x="473" y="208"/>
                  </a:cubicBezTo>
                  <a:cubicBezTo>
                    <a:pt x="473" y="201"/>
                    <a:pt x="473" y="201"/>
                    <a:pt x="473" y="201"/>
                  </a:cubicBezTo>
                  <a:cubicBezTo>
                    <a:pt x="473" y="197"/>
                    <a:pt x="476" y="195"/>
                    <a:pt x="479" y="195"/>
                  </a:cubicBezTo>
                  <a:cubicBezTo>
                    <a:pt x="484" y="195"/>
                    <a:pt x="488" y="198"/>
                    <a:pt x="488" y="203"/>
                  </a:cubicBezTo>
                  <a:cubicBezTo>
                    <a:pt x="488" y="209"/>
                    <a:pt x="484" y="212"/>
                    <a:pt x="479" y="212"/>
                  </a:cubicBezTo>
                  <a:close/>
                  <a:moveTo>
                    <a:pt x="513" y="186"/>
                  </a:moveTo>
                  <a:cubicBezTo>
                    <a:pt x="517" y="186"/>
                    <a:pt x="517" y="186"/>
                    <a:pt x="517" y="186"/>
                  </a:cubicBezTo>
                  <a:cubicBezTo>
                    <a:pt x="517" y="181"/>
                    <a:pt x="517" y="181"/>
                    <a:pt x="517" y="181"/>
                  </a:cubicBezTo>
                  <a:cubicBezTo>
                    <a:pt x="513" y="181"/>
                    <a:pt x="513" y="181"/>
                    <a:pt x="513" y="181"/>
                  </a:cubicBezTo>
                  <a:lnTo>
                    <a:pt x="513" y="186"/>
                  </a:lnTo>
                  <a:close/>
                  <a:moveTo>
                    <a:pt x="566" y="204"/>
                  </a:moveTo>
                  <a:cubicBezTo>
                    <a:pt x="566" y="197"/>
                    <a:pt x="563" y="191"/>
                    <a:pt x="555" y="191"/>
                  </a:cubicBezTo>
                  <a:cubicBezTo>
                    <a:pt x="548" y="191"/>
                    <a:pt x="544" y="197"/>
                    <a:pt x="544" y="203"/>
                  </a:cubicBezTo>
                  <a:cubicBezTo>
                    <a:pt x="544" y="212"/>
                    <a:pt x="549" y="216"/>
                    <a:pt x="557" y="216"/>
                  </a:cubicBezTo>
                  <a:cubicBezTo>
                    <a:pt x="559" y="216"/>
                    <a:pt x="563" y="215"/>
                    <a:pt x="565" y="213"/>
                  </a:cubicBezTo>
                  <a:cubicBezTo>
                    <a:pt x="565" y="210"/>
                    <a:pt x="565" y="210"/>
                    <a:pt x="565" y="210"/>
                  </a:cubicBezTo>
                  <a:cubicBezTo>
                    <a:pt x="564" y="210"/>
                    <a:pt x="564" y="210"/>
                    <a:pt x="564" y="210"/>
                  </a:cubicBezTo>
                  <a:cubicBezTo>
                    <a:pt x="562" y="212"/>
                    <a:pt x="559" y="213"/>
                    <a:pt x="557" y="213"/>
                  </a:cubicBezTo>
                  <a:cubicBezTo>
                    <a:pt x="552" y="213"/>
                    <a:pt x="550" y="211"/>
                    <a:pt x="549" y="208"/>
                  </a:cubicBezTo>
                  <a:cubicBezTo>
                    <a:pt x="548" y="207"/>
                    <a:pt x="548" y="206"/>
                    <a:pt x="548" y="204"/>
                  </a:cubicBezTo>
                  <a:cubicBezTo>
                    <a:pt x="548" y="204"/>
                    <a:pt x="548" y="204"/>
                    <a:pt x="548" y="204"/>
                  </a:cubicBezTo>
                  <a:lnTo>
                    <a:pt x="566" y="204"/>
                  </a:lnTo>
                  <a:close/>
                  <a:moveTo>
                    <a:pt x="555" y="194"/>
                  </a:moveTo>
                  <a:cubicBezTo>
                    <a:pt x="559" y="194"/>
                    <a:pt x="562" y="197"/>
                    <a:pt x="562" y="201"/>
                  </a:cubicBezTo>
                  <a:cubicBezTo>
                    <a:pt x="548" y="201"/>
                    <a:pt x="548" y="201"/>
                    <a:pt x="548" y="201"/>
                  </a:cubicBezTo>
                  <a:cubicBezTo>
                    <a:pt x="549" y="197"/>
                    <a:pt x="551" y="194"/>
                    <a:pt x="555" y="194"/>
                  </a:cubicBezTo>
                  <a:close/>
                  <a:moveTo>
                    <a:pt x="526" y="198"/>
                  </a:moveTo>
                  <a:cubicBezTo>
                    <a:pt x="526" y="196"/>
                    <a:pt x="528" y="194"/>
                    <a:pt x="532" y="194"/>
                  </a:cubicBezTo>
                  <a:cubicBezTo>
                    <a:pt x="536" y="194"/>
                    <a:pt x="538" y="196"/>
                    <a:pt x="539" y="197"/>
                  </a:cubicBezTo>
                  <a:cubicBezTo>
                    <a:pt x="540" y="197"/>
                    <a:pt x="540" y="197"/>
                    <a:pt x="540" y="197"/>
                  </a:cubicBezTo>
                  <a:cubicBezTo>
                    <a:pt x="540" y="193"/>
                    <a:pt x="540" y="193"/>
                    <a:pt x="540" y="193"/>
                  </a:cubicBezTo>
                  <a:cubicBezTo>
                    <a:pt x="538" y="193"/>
                    <a:pt x="536" y="192"/>
                    <a:pt x="532" y="192"/>
                  </a:cubicBezTo>
                  <a:cubicBezTo>
                    <a:pt x="526" y="192"/>
                    <a:pt x="523" y="194"/>
                    <a:pt x="523" y="198"/>
                  </a:cubicBezTo>
                  <a:cubicBezTo>
                    <a:pt x="523" y="206"/>
                    <a:pt x="537" y="204"/>
                    <a:pt x="537" y="209"/>
                  </a:cubicBezTo>
                  <a:cubicBezTo>
                    <a:pt x="537" y="212"/>
                    <a:pt x="535" y="213"/>
                    <a:pt x="532" y="213"/>
                  </a:cubicBezTo>
                  <a:cubicBezTo>
                    <a:pt x="529" y="213"/>
                    <a:pt x="525" y="211"/>
                    <a:pt x="524" y="210"/>
                  </a:cubicBezTo>
                  <a:cubicBezTo>
                    <a:pt x="523" y="210"/>
                    <a:pt x="523" y="210"/>
                    <a:pt x="523" y="210"/>
                  </a:cubicBezTo>
                  <a:cubicBezTo>
                    <a:pt x="523" y="213"/>
                    <a:pt x="523" y="213"/>
                    <a:pt x="523" y="213"/>
                  </a:cubicBezTo>
                  <a:cubicBezTo>
                    <a:pt x="525" y="215"/>
                    <a:pt x="528" y="216"/>
                    <a:pt x="531" y="216"/>
                  </a:cubicBezTo>
                  <a:cubicBezTo>
                    <a:pt x="538" y="216"/>
                    <a:pt x="541" y="213"/>
                    <a:pt x="541" y="209"/>
                  </a:cubicBezTo>
                  <a:cubicBezTo>
                    <a:pt x="541" y="201"/>
                    <a:pt x="526" y="203"/>
                    <a:pt x="526" y="198"/>
                  </a:cubicBezTo>
                  <a:close/>
                  <a:moveTo>
                    <a:pt x="359" y="215"/>
                  </a:moveTo>
                  <a:cubicBezTo>
                    <a:pt x="382" y="215"/>
                    <a:pt x="382" y="215"/>
                    <a:pt x="382" y="215"/>
                  </a:cubicBezTo>
                  <a:cubicBezTo>
                    <a:pt x="382" y="212"/>
                    <a:pt x="382" y="212"/>
                    <a:pt x="382" y="212"/>
                  </a:cubicBezTo>
                  <a:cubicBezTo>
                    <a:pt x="363" y="212"/>
                    <a:pt x="363" y="212"/>
                    <a:pt x="363" y="212"/>
                  </a:cubicBezTo>
                  <a:cubicBezTo>
                    <a:pt x="363" y="200"/>
                    <a:pt x="363" y="200"/>
                    <a:pt x="363" y="200"/>
                  </a:cubicBezTo>
                  <a:cubicBezTo>
                    <a:pt x="381" y="200"/>
                    <a:pt x="381" y="200"/>
                    <a:pt x="381" y="200"/>
                  </a:cubicBezTo>
                  <a:cubicBezTo>
                    <a:pt x="381" y="197"/>
                    <a:pt x="381" y="197"/>
                    <a:pt x="381" y="197"/>
                  </a:cubicBezTo>
                  <a:cubicBezTo>
                    <a:pt x="363" y="197"/>
                    <a:pt x="363" y="197"/>
                    <a:pt x="363" y="197"/>
                  </a:cubicBezTo>
                  <a:cubicBezTo>
                    <a:pt x="363" y="185"/>
                    <a:pt x="363" y="185"/>
                    <a:pt x="363" y="185"/>
                  </a:cubicBezTo>
                  <a:cubicBezTo>
                    <a:pt x="382" y="185"/>
                    <a:pt x="382" y="185"/>
                    <a:pt x="382" y="185"/>
                  </a:cubicBezTo>
                  <a:cubicBezTo>
                    <a:pt x="382" y="182"/>
                    <a:pt x="382" y="182"/>
                    <a:pt x="382" y="182"/>
                  </a:cubicBezTo>
                  <a:cubicBezTo>
                    <a:pt x="359" y="182"/>
                    <a:pt x="359" y="182"/>
                    <a:pt x="359" y="182"/>
                  </a:cubicBezTo>
                  <a:lnTo>
                    <a:pt x="359" y="215"/>
                  </a:lnTo>
                  <a:close/>
                  <a:moveTo>
                    <a:pt x="457" y="196"/>
                  </a:moveTo>
                  <a:cubicBezTo>
                    <a:pt x="456" y="196"/>
                    <a:pt x="456" y="196"/>
                    <a:pt x="456" y="196"/>
                  </a:cubicBezTo>
                  <a:cubicBezTo>
                    <a:pt x="456" y="192"/>
                    <a:pt x="456" y="192"/>
                    <a:pt x="456" y="192"/>
                  </a:cubicBezTo>
                  <a:cubicBezTo>
                    <a:pt x="453" y="192"/>
                    <a:pt x="453" y="192"/>
                    <a:pt x="453" y="192"/>
                  </a:cubicBezTo>
                  <a:cubicBezTo>
                    <a:pt x="453" y="215"/>
                    <a:pt x="453" y="215"/>
                    <a:pt x="453" y="215"/>
                  </a:cubicBezTo>
                  <a:cubicBezTo>
                    <a:pt x="457" y="215"/>
                    <a:pt x="457" y="215"/>
                    <a:pt x="457" y="215"/>
                  </a:cubicBezTo>
                  <a:cubicBezTo>
                    <a:pt x="457" y="202"/>
                    <a:pt x="457" y="202"/>
                    <a:pt x="457" y="202"/>
                  </a:cubicBezTo>
                  <a:cubicBezTo>
                    <a:pt x="457" y="198"/>
                    <a:pt x="459" y="195"/>
                    <a:pt x="462" y="195"/>
                  </a:cubicBezTo>
                  <a:cubicBezTo>
                    <a:pt x="465" y="195"/>
                    <a:pt x="465" y="195"/>
                    <a:pt x="465" y="195"/>
                  </a:cubicBezTo>
                  <a:cubicBezTo>
                    <a:pt x="465" y="192"/>
                    <a:pt x="465" y="192"/>
                    <a:pt x="465" y="192"/>
                  </a:cubicBezTo>
                  <a:cubicBezTo>
                    <a:pt x="462" y="192"/>
                    <a:pt x="462" y="192"/>
                    <a:pt x="462" y="192"/>
                  </a:cubicBezTo>
                  <a:cubicBezTo>
                    <a:pt x="459" y="192"/>
                    <a:pt x="458" y="193"/>
                    <a:pt x="457" y="196"/>
                  </a:cubicBezTo>
                  <a:close/>
                  <a:moveTo>
                    <a:pt x="302" y="8"/>
                  </a:moveTo>
                  <a:cubicBezTo>
                    <a:pt x="301" y="4"/>
                    <a:pt x="297" y="2"/>
                    <a:pt x="293" y="2"/>
                  </a:cubicBezTo>
                  <a:cubicBezTo>
                    <a:pt x="164" y="2"/>
                    <a:pt x="164" y="2"/>
                    <a:pt x="164" y="2"/>
                  </a:cubicBezTo>
                  <a:cubicBezTo>
                    <a:pt x="161" y="2"/>
                    <a:pt x="159" y="3"/>
                    <a:pt x="157" y="5"/>
                  </a:cubicBezTo>
                  <a:cubicBezTo>
                    <a:pt x="73" y="89"/>
                    <a:pt x="73" y="89"/>
                    <a:pt x="73" y="89"/>
                  </a:cubicBezTo>
                  <a:cubicBezTo>
                    <a:pt x="69" y="92"/>
                    <a:pt x="69" y="99"/>
                    <a:pt x="73" y="103"/>
                  </a:cubicBezTo>
                  <a:cubicBezTo>
                    <a:pt x="101" y="131"/>
                    <a:pt x="101" y="131"/>
                    <a:pt x="101" y="131"/>
                  </a:cubicBezTo>
                  <a:cubicBezTo>
                    <a:pt x="89" y="143"/>
                    <a:pt x="89" y="143"/>
                    <a:pt x="89" y="143"/>
                  </a:cubicBezTo>
                  <a:cubicBezTo>
                    <a:pt x="85" y="147"/>
                    <a:pt x="85" y="153"/>
                    <a:pt x="89" y="157"/>
                  </a:cubicBezTo>
                  <a:cubicBezTo>
                    <a:pt x="131" y="199"/>
                    <a:pt x="131" y="199"/>
                    <a:pt x="131" y="199"/>
                  </a:cubicBezTo>
                  <a:cubicBezTo>
                    <a:pt x="135" y="203"/>
                    <a:pt x="141" y="203"/>
                    <a:pt x="145" y="199"/>
                  </a:cubicBezTo>
                  <a:cubicBezTo>
                    <a:pt x="158" y="186"/>
                    <a:pt x="158" y="186"/>
                    <a:pt x="158" y="186"/>
                  </a:cubicBezTo>
                  <a:cubicBezTo>
                    <a:pt x="195" y="222"/>
                    <a:pt x="195" y="222"/>
                    <a:pt x="195" y="222"/>
                  </a:cubicBezTo>
                  <a:cubicBezTo>
                    <a:pt x="197" y="224"/>
                    <a:pt x="199" y="225"/>
                    <a:pt x="202" y="225"/>
                  </a:cubicBezTo>
                  <a:cubicBezTo>
                    <a:pt x="204" y="225"/>
                    <a:pt x="207" y="224"/>
                    <a:pt x="209" y="222"/>
                  </a:cubicBezTo>
                  <a:cubicBezTo>
                    <a:pt x="298" y="133"/>
                    <a:pt x="298" y="133"/>
                    <a:pt x="298" y="133"/>
                  </a:cubicBezTo>
                  <a:cubicBezTo>
                    <a:pt x="300" y="131"/>
                    <a:pt x="301" y="128"/>
                    <a:pt x="301" y="126"/>
                  </a:cubicBezTo>
                  <a:cubicBezTo>
                    <a:pt x="301" y="123"/>
                    <a:pt x="300" y="120"/>
                    <a:pt x="298" y="119"/>
                  </a:cubicBezTo>
                  <a:cubicBezTo>
                    <a:pt x="249" y="69"/>
                    <a:pt x="249" y="69"/>
                    <a:pt x="249" y="69"/>
                  </a:cubicBezTo>
                  <a:cubicBezTo>
                    <a:pt x="300" y="19"/>
                    <a:pt x="300" y="19"/>
                    <a:pt x="300" y="19"/>
                  </a:cubicBezTo>
                  <a:cubicBezTo>
                    <a:pt x="303" y="16"/>
                    <a:pt x="304" y="12"/>
                    <a:pt x="302" y="8"/>
                  </a:cubicBezTo>
                  <a:close/>
                  <a:moveTo>
                    <a:pt x="217" y="57"/>
                  </a:moveTo>
                  <a:cubicBezTo>
                    <a:pt x="227" y="46"/>
                    <a:pt x="227" y="46"/>
                    <a:pt x="227" y="46"/>
                  </a:cubicBezTo>
                  <a:cubicBezTo>
                    <a:pt x="228" y="46"/>
                    <a:pt x="229" y="45"/>
                    <a:pt x="229" y="45"/>
                  </a:cubicBezTo>
                  <a:cubicBezTo>
                    <a:pt x="230" y="45"/>
                    <a:pt x="231" y="46"/>
                    <a:pt x="231" y="46"/>
                  </a:cubicBezTo>
                  <a:cubicBezTo>
                    <a:pt x="242" y="57"/>
                    <a:pt x="242" y="57"/>
                    <a:pt x="242" y="57"/>
                  </a:cubicBezTo>
                  <a:cubicBezTo>
                    <a:pt x="243" y="58"/>
                    <a:pt x="243" y="59"/>
                    <a:pt x="242" y="60"/>
                  </a:cubicBezTo>
                  <a:cubicBezTo>
                    <a:pt x="231" y="71"/>
                    <a:pt x="231" y="71"/>
                    <a:pt x="231" y="71"/>
                  </a:cubicBezTo>
                  <a:cubicBezTo>
                    <a:pt x="231" y="71"/>
                    <a:pt x="230" y="72"/>
                    <a:pt x="229" y="72"/>
                  </a:cubicBezTo>
                  <a:cubicBezTo>
                    <a:pt x="229" y="72"/>
                    <a:pt x="228" y="71"/>
                    <a:pt x="227" y="71"/>
                  </a:cubicBezTo>
                  <a:cubicBezTo>
                    <a:pt x="217" y="60"/>
                    <a:pt x="217" y="60"/>
                    <a:pt x="217" y="60"/>
                  </a:cubicBezTo>
                  <a:cubicBezTo>
                    <a:pt x="216" y="60"/>
                    <a:pt x="216" y="59"/>
                    <a:pt x="216" y="59"/>
                  </a:cubicBezTo>
                  <a:cubicBezTo>
                    <a:pt x="216" y="58"/>
                    <a:pt x="216" y="57"/>
                    <a:pt x="217" y="57"/>
                  </a:cubicBezTo>
                  <a:close/>
                  <a:moveTo>
                    <a:pt x="158" y="35"/>
                  </a:moveTo>
                  <a:cubicBezTo>
                    <a:pt x="158" y="34"/>
                    <a:pt x="158" y="33"/>
                    <a:pt x="160" y="33"/>
                  </a:cubicBezTo>
                  <a:cubicBezTo>
                    <a:pt x="161" y="32"/>
                    <a:pt x="162" y="32"/>
                    <a:pt x="163" y="33"/>
                  </a:cubicBezTo>
                  <a:cubicBezTo>
                    <a:pt x="182" y="52"/>
                    <a:pt x="182" y="52"/>
                    <a:pt x="182" y="52"/>
                  </a:cubicBezTo>
                  <a:cubicBezTo>
                    <a:pt x="200" y="33"/>
                    <a:pt x="200" y="33"/>
                    <a:pt x="200" y="33"/>
                  </a:cubicBezTo>
                  <a:cubicBezTo>
                    <a:pt x="201" y="32"/>
                    <a:pt x="202" y="32"/>
                    <a:pt x="204" y="33"/>
                  </a:cubicBezTo>
                  <a:cubicBezTo>
                    <a:pt x="205" y="33"/>
                    <a:pt x="205" y="34"/>
                    <a:pt x="205" y="35"/>
                  </a:cubicBezTo>
                  <a:cubicBezTo>
                    <a:pt x="205" y="77"/>
                    <a:pt x="205" y="77"/>
                    <a:pt x="205" y="77"/>
                  </a:cubicBezTo>
                  <a:cubicBezTo>
                    <a:pt x="205" y="78"/>
                    <a:pt x="205" y="79"/>
                    <a:pt x="204" y="79"/>
                  </a:cubicBezTo>
                  <a:cubicBezTo>
                    <a:pt x="184" y="100"/>
                    <a:pt x="184" y="100"/>
                    <a:pt x="184" y="100"/>
                  </a:cubicBezTo>
                  <a:cubicBezTo>
                    <a:pt x="183" y="101"/>
                    <a:pt x="182" y="101"/>
                    <a:pt x="182" y="101"/>
                  </a:cubicBezTo>
                  <a:cubicBezTo>
                    <a:pt x="181" y="101"/>
                    <a:pt x="180" y="101"/>
                    <a:pt x="179" y="100"/>
                  </a:cubicBezTo>
                  <a:cubicBezTo>
                    <a:pt x="159" y="79"/>
                    <a:pt x="159" y="79"/>
                    <a:pt x="159" y="79"/>
                  </a:cubicBezTo>
                  <a:cubicBezTo>
                    <a:pt x="158" y="79"/>
                    <a:pt x="158" y="78"/>
                    <a:pt x="158" y="77"/>
                  </a:cubicBezTo>
                  <a:lnTo>
                    <a:pt x="158" y="35"/>
                  </a:lnTo>
                  <a:close/>
                  <a:moveTo>
                    <a:pt x="121" y="57"/>
                  </a:moveTo>
                  <a:cubicBezTo>
                    <a:pt x="132" y="46"/>
                    <a:pt x="132" y="46"/>
                    <a:pt x="132" y="46"/>
                  </a:cubicBezTo>
                  <a:cubicBezTo>
                    <a:pt x="132" y="46"/>
                    <a:pt x="133" y="45"/>
                    <a:pt x="134" y="45"/>
                  </a:cubicBezTo>
                  <a:cubicBezTo>
                    <a:pt x="134" y="45"/>
                    <a:pt x="135" y="46"/>
                    <a:pt x="136" y="46"/>
                  </a:cubicBezTo>
                  <a:cubicBezTo>
                    <a:pt x="146" y="57"/>
                    <a:pt x="146" y="57"/>
                    <a:pt x="146" y="57"/>
                  </a:cubicBezTo>
                  <a:cubicBezTo>
                    <a:pt x="147" y="58"/>
                    <a:pt x="147" y="59"/>
                    <a:pt x="146" y="60"/>
                  </a:cubicBezTo>
                  <a:cubicBezTo>
                    <a:pt x="136" y="71"/>
                    <a:pt x="136" y="71"/>
                    <a:pt x="136" y="71"/>
                  </a:cubicBezTo>
                  <a:cubicBezTo>
                    <a:pt x="135" y="71"/>
                    <a:pt x="134" y="72"/>
                    <a:pt x="134" y="72"/>
                  </a:cubicBezTo>
                  <a:cubicBezTo>
                    <a:pt x="133" y="72"/>
                    <a:pt x="132" y="71"/>
                    <a:pt x="132" y="71"/>
                  </a:cubicBezTo>
                  <a:cubicBezTo>
                    <a:pt x="121" y="60"/>
                    <a:pt x="121" y="60"/>
                    <a:pt x="121" y="60"/>
                  </a:cubicBezTo>
                  <a:cubicBezTo>
                    <a:pt x="121" y="60"/>
                    <a:pt x="121" y="59"/>
                    <a:pt x="121" y="59"/>
                  </a:cubicBezTo>
                  <a:cubicBezTo>
                    <a:pt x="121" y="58"/>
                    <a:pt x="121" y="57"/>
                    <a:pt x="121" y="57"/>
                  </a:cubicBezTo>
                  <a:close/>
                  <a:moveTo>
                    <a:pt x="146" y="156"/>
                  </a:moveTo>
                  <a:cubicBezTo>
                    <a:pt x="136" y="166"/>
                    <a:pt x="136" y="166"/>
                    <a:pt x="136" y="166"/>
                  </a:cubicBezTo>
                  <a:cubicBezTo>
                    <a:pt x="135" y="167"/>
                    <a:pt x="134" y="167"/>
                    <a:pt x="134" y="167"/>
                  </a:cubicBezTo>
                  <a:cubicBezTo>
                    <a:pt x="133" y="167"/>
                    <a:pt x="132" y="167"/>
                    <a:pt x="132" y="166"/>
                  </a:cubicBezTo>
                  <a:cubicBezTo>
                    <a:pt x="121" y="156"/>
                    <a:pt x="121" y="156"/>
                    <a:pt x="121" y="156"/>
                  </a:cubicBezTo>
                  <a:cubicBezTo>
                    <a:pt x="121" y="155"/>
                    <a:pt x="121" y="155"/>
                    <a:pt x="121" y="154"/>
                  </a:cubicBezTo>
                  <a:cubicBezTo>
                    <a:pt x="121" y="153"/>
                    <a:pt x="121" y="153"/>
                    <a:pt x="121" y="152"/>
                  </a:cubicBezTo>
                  <a:cubicBezTo>
                    <a:pt x="132" y="142"/>
                    <a:pt x="132" y="142"/>
                    <a:pt x="132" y="142"/>
                  </a:cubicBezTo>
                  <a:cubicBezTo>
                    <a:pt x="132" y="141"/>
                    <a:pt x="133" y="141"/>
                    <a:pt x="134" y="141"/>
                  </a:cubicBezTo>
                  <a:cubicBezTo>
                    <a:pt x="134" y="141"/>
                    <a:pt x="135" y="141"/>
                    <a:pt x="136" y="142"/>
                  </a:cubicBezTo>
                  <a:cubicBezTo>
                    <a:pt x="146" y="152"/>
                    <a:pt x="146" y="152"/>
                    <a:pt x="146" y="152"/>
                  </a:cubicBezTo>
                  <a:cubicBezTo>
                    <a:pt x="147" y="153"/>
                    <a:pt x="147" y="155"/>
                    <a:pt x="146" y="156"/>
                  </a:cubicBezTo>
                  <a:close/>
                  <a:moveTo>
                    <a:pt x="152" y="130"/>
                  </a:moveTo>
                  <a:cubicBezTo>
                    <a:pt x="110" y="130"/>
                    <a:pt x="110" y="130"/>
                    <a:pt x="110" y="130"/>
                  </a:cubicBezTo>
                  <a:cubicBezTo>
                    <a:pt x="109" y="130"/>
                    <a:pt x="108" y="130"/>
                    <a:pt x="107" y="129"/>
                  </a:cubicBezTo>
                  <a:cubicBezTo>
                    <a:pt x="107" y="127"/>
                    <a:pt x="107" y="126"/>
                    <a:pt x="108" y="125"/>
                  </a:cubicBezTo>
                  <a:cubicBezTo>
                    <a:pt x="127" y="107"/>
                    <a:pt x="127" y="107"/>
                    <a:pt x="127" y="107"/>
                  </a:cubicBezTo>
                  <a:cubicBezTo>
                    <a:pt x="108" y="88"/>
                    <a:pt x="108" y="88"/>
                    <a:pt x="108" y="88"/>
                  </a:cubicBezTo>
                  <a:cubicBezTo>
                    <a:pt x="107" y="87"/>
                    <a:pt x="107" y="86"/>
                    <a:pt x="107" y="85"/>
                  </a:cubicBezTo>
                  <a:cubicBezTo>
                    <a:pt x="108" y="83"/>
                    <a:pt x="109" y="83"/>
                    <a:pt x="110" y="83"/>
                  </a:cubicBezTo>
                  <a:cubicBezTo>
                    <a:pt x="152" y="83"/>
                    <a:pt x="152" y="83"/>
                    <a:pt x="152" y="83"/>
                  </a:cubicBezTo>
                  <a:cubicBezTo>
                    <a:pt x="153" y="83"/>
                    <a:pt x="153" y="83"/>
                    <a:pt x="154" y="84"/>
                  </a:cubicBezTo>
                  <a:cubicBezTo>
                    <a:pt x="175" y="104"/>
                    <a:pt x="175" y="104"/>
                    <a:pt x="175" y="104"/>
                  </a:cubicBezTo>
                  <a:cubicBezTo>
                    <a:pt x="175" y="105"/>
                    <a:pt x="176" y="106"/>
                    <a:pt x="176" y="107"/>
                  </a:cubicBezTo>
                  <a:cubicBezTo>
                    <a:pt x="176" y="107"/>
                    <a:pt x="175" y="108"/>
                    <a:pt x="175" y="109"/>
                  </a:cubicBezTo>
                  <a:cubicBezTo>
                    <a:pt x="154" y="130"/>
                    <a:pt x="154" y="130"/>
                    <a:pt x="154" y="130"/>
                  </a:cubicBezTo>
                  <a:cubicBezTo>
                    <a:pt x="153" y="130"/>
                    <a:pt x="153" y="130"/>
                    <a:pt x="152" y="130"/>
                  </a:cubicBezTo>
                  <a:close/>
                  <a:moveTo>
                    <a:pt x="205" y="178"/>
                  </a:moveTo>
                  <a:cubicBezTo>
                    <a:pt x="205" y="179"/>
                    <a:pt x="205" y="180"/>
                    <a:pt x="204" y="181"/>
                  </a:cubicBezTo>
                  <a:cubicBezTo>
                    <a:pt x="203" y="181"/>
                    <a:pt x="203" y="181"/>
                    <a:pt x="202" y="181"/>
                  </a:cubicBezTo>
                  <a:cubicBezTo>
                    <a:pt x="202" y="181"/>
                    <a:pt x="201" y="181"/>
                    <a:pt x="200" y="180"/>
                  </a:cubicBezTo>
                  <a:cubicBezTo>
                    <a:pt x="182" y="161"/>
                    <a:pt x="182" y="161"/>
                    <a:pt x="182" y="161"/>
                  </a:cubicBezTo>
                  <a:cubicBezTo>
                    <a:pt x="163" y="180"/>
                    <a:pt x="163" y="180"/>
                    <a:pt x="163" y="180"/>
                  </a:cubicBezTo>
                  <a:cubicBezTo>
                    <a:pt x="162" y="181"/>
                    <a:pt x="161" y="181"/>
                    <a:pt x="160" y="181"/>
                  </a:cubicBezTo>
                  <a:cubicBezTo>
                    <a:pt x="158" y="180"/>
                    <a:pt x="158" y="179"/>
                    <a:pt x="158" y="178"/>
                  </a:cubicBezTo>
                  <a:cubicBezTo>
                    <a:pt x="158" y="136"/>
                    <a:pt x="158" y="136"/>
                    <a:pt x="158" y="136"/>
                  </a:cubicBezTo>
                  <a:cubicBezTo>
                    <a:pt x="158" y="136"/>
                    <a:pt x="158" y="135"/>
                    <a:pt x="159" y="134"/>
                  </a:cubicBezTo>
                  <a:cubicBezTo>
                    <a:pt x="179" y="113"/>
                    <a:pt x="179" y="113"/>
                    <a:pt x="179" y="113"/>
                  </a:cubicBezTo>
                  <a:cubicBezTo>
                    <a:pt x="181" y="112"/>
                    <a:pt x="182" y="112"/>
                    <a:pt x="184" y="113"/>
                  </a:cubicBezTo>
                  <a:cubicBezTo>
                    <a:pt x="204" y="134"/>
                    <a:pt x="204" y="134"/>
                    <a:pt x="204" y="134"/>
                  </a:cubicBezTo>
                  <a:cubicBezTo>
                    <a:pt x="205" y="135"/>
                    <a:pt x="205" y="136"/>
                    <a:pt x="205" y="136"/>
                  </a:cubicBezTo>
                  <a:lnTo>
                    <a:pt x="205" y="178"/>
                  </a:lnTo>
                  <a:close/>
                  <a:moveTo>
                    <a:pt x="242" y="156"/>
                  </a:moveTo>
                  <a:cubicBezTo>
                    <a:pt x="231" y="166"/>
                    <a:pt x="231" y="166"/>
                    <a:pt x="231" y="166"/>
                  </a:cubicBezTo>
                  <a:cubicBezTo>
                    <a:pt x="231" y="167"/>
                    <a:pt x="230" y="167"/>
                    <a:pt x="229" y="167"/>
                  </a:cubicBezTo>
                  <a:cubicBezTo>
                    <a:pt x="229" y="167"/>
                    <a:pt x="228" y="167"/>
                    <a:pt x="227" y="166"/>
                  </a:cubicBezTo>
                  <a:cubicBezTo>
                    <a:pt x="217" y="156"/>
                    <a:pt x="217" y="156"/>
                    <a:pt x="217" y="156"/>
                  </a:cubicBezTo>
                  <a:cubicBezTo>
                    <a:pt x="216" y="155"/>
                    <a:pt x="216" y="155"/>
                    <a:pt x="216" y="154"/>
                  </a:cubicBezTo>
                  <a:cubicBezTo>
                    <a:pt x="216" y="153"/>
                    <a:pt x="216" y="153"/>
                    <a:pt x="217" y="152"/>
                  </a:cubicBezTo>
                  <a:cubicBezTo>
                    <a:pt x="227" y="142"/>
                    <a:pt x="227" y="142"/>
                    <a:pt x="227" y="142"/>
                  </a:cubicBezTo>
                  <a:cubicBezTo>
                    <a:pt x="228" y="141"/>
                    <a:pt x="229" y="141"/>
                    <a:pt x="229" y="141"/>
                  </a:cubicBezTo>
                  <a:cubicBezTo>
                    <a:pt x="230" y="141"/>
                    <a:pt x="231" y="141"/>
                    <a:pt x="231" y="142"/>
                  </a:cubicBezTo>
                  <a:cubicBezTo>
                    <a:pt x="242" y="152"/>
                    <a:pt x="242" y="152"/>
                    <a:pt x="242" y="152"/>
                  </a:cubicBezTo>
                  <a:cubicBezTo>
                    <a:pt x="243" y="153"/>
                    <a:pt x="243" y="155"/>
                    <a:pt x="242" y="156"/>
                  </a:cubicBezTo>
                  <a:close/>
                  <a:moveTo>
                    <a:pt x="253" y="83"/>
                  </a:moveTo>
                  <a:cubicBezTo>
                    <a:pt x="254" y="83"/>
                    <a:pt x="255" y="83"/>
                    <a:pt x="256" y="85"/>
                  </a:cubicBezTo>
                  <a:cubicBezTo>
                    <a:pt x="256" y="86"/>
                    <a:pt x="256" y="87"/>
                    <a:pt x="255" y="88"/>
                  </a:cubicBezTo>
                  <a:cubicBezTo>
                    <a:pt x="236" y="107"/>
                    <a:pt x="236" y="107"/>
                    <a:pt x="236" y="107"/>
                  </a:cubicBezTo>
                  <a:cubicBezTo>
                    <a:pt x="255" y="125"/>
                    <a:pt x="255" y="125"/>
                    <a:pt x="255" y="125"/>
                  </a:cubicBezTo>
                  <a:cubicBezTo>
                    <a:pt x="256" y="126"/>
                    <a:pt x="256" y="127"/>
                    <a:pt x="256" y="129"/>
                  </a:cubicBezTo>
                  <a:cubicBezTo>
                    <a:pt x="255" y="130"/>
                    <a:pt x="254" y="130"/>
                    <a:pt x="253" y="130"/>
                  </a:cubicBezTo>
                  <a:cubicBezTo>
                    <a:pt x="211" y="130"/>
                    <a:pt x="211" y="130"/>
                    <a:pt x="211" y="130"/>
                  </a:cubicBezTo>
                  <a:cubicBezTo>
                    <a:pt x="210" y="130"/>
                    <a:pt x="210" y="130"/>
                    <a:pt x="209" y="130"/>
                  </a:cubicBezTo>
                  <a:cubicBezTo>
                    <a:pt x="188" y="109"/>
                    <a:pt x="188" y="109"/>
                    <a:pt x="188" y="109"/>
                  </a:cubicBezTo>
                  <a:cubicBezTo>
                    <a:pt x="188" y="108"/>
                    <a:pt x="187" y="107"/>
                    <a:pt x="187" y="107"/>
                  </a:cubicBezTo>
                  <a:cubicBezTo>
                    <a:pt x="187" y="106"/>
                    <a:pt x="188" y="105"/>
                    <a:pt x="188" y="104"/>
                  </a:cubicBezTo>
                  <a:cubicBezTo>
                    <a:pt x="209" y="84"/>
                    <a:pt x="209" y="84"/>
                    <a:pt x="209" y="84"/>
                  </a:cubicBezTo>
                  <a:cubicBezTo>
                    <a:pt x="210" y="83"/>
                    <a:pt x="210" y="83"/>
                    <a:pt x="211" y="83"/>
                  </a:cubicBezTo>
                  <a:lnTo>
                    <a:pt x="253" y="83"/>
                  </a:lnTo>
                  <a:close/>
                  <a:moveTo>
                    <a:pt x="458" y="132"/>
                  </a:moveTo>
                  <a:cubicBezTo>
                    <a:pt x="376" y="132"/>
                    <a:pt x="376" y="132"/>
                    <a:pt x="376" y="132"/>
                  </a:cubicBezTo>
                  <a:cubicBezTo>
                    <a:pt x="376" y="80"/>
                    <a:pt x="376" y="80"/>
                    <a:pt x="376" y="80"/>
                  </a:cubicBezTo>
                  <a:cubicBezTo>
                    <a:pt x="452" y="80"/>
                    <a:pt x="452" y="80"/>
                    <a:pt x="452" y="80"/>
                  </a:cubicBezTo>
                  <a:cubicBezTo>
                    <a:pt x="452" y="66"/>
                    <a:pt x="452" y="66"/>
                    <a:pt x="452" y="66"/>
                  </a:cubicBezTo>
                  <a:cubicBezTo>
                    <a:pt x="376" y="66"/>
                    <a:pt x="376" y="66"/>
                    <a:pt x="376" y="66"/>
                  </a:cubicBezTo>
                  <a:cubicBezTo>
                    <a:pt x="376" y="17"/>
                    <a:pt x="376" y="17"/>
                    <a:pt x="376" y="17"/>
                  </a:cubicBezTo>
                  <a:cubicBezTo>
                    <a:pt x="458" y="17"/>
                    <a:pt x="458" y="17"/>
                    <a:pt x="458" y="17"/>
                  </a:cubicBezTo>
                  <a:cubicBezTo>
                    <a:pt x="458" y="2"/>
                    <a:pt x="458" y="2"/>
                    <a:pt x="458" y="2"/>
                  </a:cubicBezTo>
                  <a:cubicBezTo>
                    <a:pt x="359" y="2"/>
                    <a:pt x="359" y="2"/>
                    <a:pt x="359" y="2"/>
                  </a:cubicBezTo>
                  <a:cubicBezTo>
                    <a:pt x="359" y="147"/>
                    <a:pt x="359" y="147"/>
                    <a:pt x="359" y="147"/>
                  </a:cubicBezTo>
                  <a:cubicBezTo>
                    <a:pt x="458" y="147"/>
                    <a:pt x="458" y="147"/>
                    <a:pt x="458" y="147"/>
                  </a:cubicBezTo>
                  <a:lnTo>
                    <a:pt x="458" y="132"/>
                  </a:lnTo>
                  <a:close/>
                  <a:moveTo>
                    <a:pt x="399" y="192"/>
                  </a:moveTo>
                  <a:cubicBezTo>
                    <a:pt x="395" y="192"/>
                    <a:pt x="392" y="193"/>
                    <a:pt x="391" y="196"/>
                  </a:cubicBezTo>
                  <a:cubicBezTo>
                    <a:pt x="390" y="196"/>
                    <a:pt x="390" y="196"/>
                    <a:pt x="390" y="196"/>
                  </a:cubicBezTo>
                  <a:cubicBezTo>
                    <a:pt x="390" y="192"/>
                    <a:pt x="390" y="192"/>
                    <a:pt x="390" y="192"/>
                  </a:cubicBezTo>
                  <a:cubicBezTo>
                    <a:pt x="387" y="192"/>
                    <a:pt x="387" y="192"/>
                    <a:pt x="387" y="192"/>
                  </a:cubicBezTo>
                  <a:cubicBezTo>
                    <a:pt x="387" y="215"/>
                    <a:pt x="387" y="215"/>
                    <a:pt x="387" y="215"/>
                  </a:cubicBezTo>
                  <a:cubicBezTo>
                    <a:pt x="390" y="215"/>
                    <a:pt x="390" y="215"/>
                    <a:pt x="390" y="215"/>
                  </a:cubicBezTo>
                  <a:cubicBezTo>
                    <a:pt x="390" y="200"/>
                    <a:pt x="390" y="200"/>
                    <a:pt x="390" y="200"/>
                  </a:cubicBezTo>
                  <a:cubicBezTo>
                    <a:pt x="391" y="197"/>
                    <a:pt x="395" y="195"/>
                    <a:pt x="397" y="195"/>
                  </a:cubicBezTo>
                  <a:cubicBezTo>
                    <a:pt x="401" y="195"/>
                    <a:pt x="404" y="197"/>
                    <a:pt x="404" y="201"/>
                  </a:cubicBezTo>
                  <a:cubicBezTo>
                    <a:pt x="404" y="215"/>
                    <a:pt x="404" y="215"/>
                    <a:pt x="404" y="215"/>
                  </a:cubicBezTo>
                  <a:cubicBezTo>
                    <a:pt x="408" y="215"/>
                    <a:pt x="408" y="215"/>
                    <a:pt x="408" y="215"/>
                  </a:cubicBezTo>
                  <a:cubicBezTo>
                    <a:pt x="408" y="200"/>
                    <a:pt x="408" y="200"/>
                    <a:pt x="408" y="200"/>
                  </a:cubicBezTo>
                  <a:cubicBezTo>
                    <a:pt x="408" y="194"/>
                    <a:pt x="404" y="192"/>
                    <a:pt x="399" y="192"/>
                  </a:cubicBezTo>
                  <a:close/>
                  <a:moveTo>
                    <a:pt x="448" y="204"/>
                  </a:moveTo>
                  <a:cubicBezTo>
                    <a:pt x="448" y="197"/>
                    <a:pt x="445" y="191"/>
                    <a:pt x="437" y="191"/>
                  </a:cubicBezTo>
                  <a:cubicBezTo>
                    <a:pt x="430" y="191"/>
                    <a:pt x="426" y="197"/>
                    <a:pt x="426" y="203"/>
                  </a:cubicBezTo>
                  <a:cubicBezTo>
                    <a:pt x="426" y="212"/>
                    <a:pt x="431" y="216"/>
                    <a:pt x="439" y="216"/>
                  </a:cubicBezTo>
                  <a:cubicBezTo>
                    <a:pt x="441" y="216"/>
                    <a:pt x="445" y="215"/>
                    <a:pt x="447" y="213"/>
                  </a:cubicBezTo>
                  <a:cubicBezTo>
                    <a:pt x="447" y="210"/>
                    <a:pt x="447" y="210"/>
                    <a:pt x="447" y="210"/>
                  </a:cubicBezTo>
                  <a:cubicBezTo>
                    <a:pt x="446" y="210"/>
                    <a:pt x="446" y="210"/>
                    <a:pt x="446" y="210"/>
                  </a:cubicBezTo>
                  <a:cubicBezTo>
                    <a:pt x="444" y="212"/>
                    <a:pt x="441" y="213"/>
                    <a:pt x="439" y="213"/>
                  </a:cubicBezTo>
                  <a:cubicBezTo>
                    <a:pt x="435" y="213"/>
                    <a:pt x="432" y="211"/>
                    <a:pt x="431" y="208"/>
                  </a:cubicBezTo>
                  <a:cubicBezTo>
                    <a:pt x="430" y="207"/>
                    <a:pt x="430" y="206"/>
                    <a:pt x="430" y="204"/>
                  </a:cubicBezTo>
                  <a:cubicBezTo>
                    <a:pt x="430" y="204"/>
                    <a:pt x="430" y="204"/>
                    <a:pt x="430" y="204"/>
                  </a:cubicBezTo>
                  <a:lnTo>
                    <a:pt x="448" y="204"/>
                  </a:lnTo>
                  <a:close/>
                  <a:moveTo>
                    <a:pt x="437" y="194"/>
                  </a:moveTo>
                  <a:cubicBezTo>
                    <a:pt x="442" y="194"/>
                    <a:pt x="444" y="197"/>
                    <a:pt x="444" y="201"/>
                  </a:cubicBezTo>
                  <a:cubicBezTo>
                    <a:pt x="430" y="201"/>
                    <a:pt x="430" y="201"/>
                    <a:pt x="430" y="201"/>
                  </a:cubicBezTo>
                  <a:cubicBezTo>
                    <a:pt x="431" y="197"/>
                    <a:pt x="433" y="194"/>
                    <a:pt x="437" y="194"/>
                  </a:cubicBezTo>
                  <a:close/>
                  <a:moveTo>
                    <a:pt x="612" y="198"/>
                  </a:moveTo>
                  <a:cubicBezTo>
                    <a:pt x="612" y="196"/>
                    <a:pt x="614" y="194"/>
                    <a:pt x="617" y="194"/>
                  </a:cubicBezTo>
                  <a:cubicBezTo>
                    <a:pt x="621" y="194"/>
                    <a:pt x="623" y="196"/>
                    <a:pt x="624" y="197"/>
                  </a:cubicBezTo>
                  <a:cubicBezTo>
                    <a:pt x="625" y="197"/>
                    <a:pt x="625" y="197"/>
                    <a:pt x="625" y="197"/>
                  </a:cubicBezTo>
                  <a:cubicBezTo>
                    <a:pt x="625" y="193"/>
                    <a:pt x="625" y="193"/>
                    <a:pt x="625" y="193"/>
                  </a:cubicBezTo>
                  <a:cubicBezTo>
                    <a:pt x="624" y="193"/>
                    <a:pt x="621" y="192"/>
                    <a:pt x="617" y="192"/>
                  </a:cubicBezTo>
                  <a:cubicBezTo>
                    <a:pt x="611" y="192"/>
                    <a:pt x="608" y="194"/>
                    <a:pt x="608" y="198"/>
                  </a:cubicBezTo>
                  <a:cubicBezTo>
                    <a:pt x="608" y="206"/>
                    <a:pt x="622" y="204"/>
                    <a:pt x="622" y="209"/>
                  </a:cubicBezTo>
                  <a:cubicBezTo>
                    <a:pt x="622" y="212"/>
                    <a:pt x="621" y="213"/>
                    <a:pt x="617" y="213"/>
                  </a:cubicBezTo>
                  <a:cubicBezTo>
                    <a:pt x="614" y="213"/>
                    <a:pt x="611" y="211"/>
                    <a:pt x="609" y="210"/>
                  </a:cubicBezTo>
                  <a:cubicBezTo>
                    <a:pt x="608" y="210"/>
                    <a:pt x="608" y="210"/>
                    <a:pt x="608" y="210"/>
                  </a:cubicBezTo>
                  <a:cubicBezTo>
                    <a:pt x="608" y="213"/>
                    <a:pt x="608" y="213"/>
                    <a:pt x="608" y="213"/>
                  </a:cubicBezTo>
                  <a:cubicBezTo>
                    <a:pt x="610" y="215"/>
                    <a:pt x="613" y="216"/>
                    <a:pt x="617" y="216"/>
                  </a:cubicBezTo>
                  <a:cubicBezTo>
                    <a:pt x="623" y="216"/>
                    <a:pt x="626" y="213"/>
                    <a:pt x="626" y="209"/>
                  </a:cubicBezTo>
                  <a:cubicBezTo>
                    <a:pt x="626" y="201"/>
                    <a:pt x="612" y="203"/>
                    <a:pt x="612" y="198"/>
                  </a:cubicBezTo>
                  <a:close/>
                  <a:moveTo>
                    <a:pt x="418" y="184"/>
                  </a:moveTo>
                  <a:cubicBezTo>
                    <a:pt x="415" y="184"/>
                    <a:pt x="415" y="184"/>
                    <a:pt x="415" y="184"/>
                  </a:cubicBezTo>
                  <a:cubicBezTo>
                    <a:pt x="415" y="192"/>
                    <a:pt x="415" y="192"/>
                    <a:pt x="415" y="192"/>
                  </a:cubicBezTo>
                  <a:cubicBezTo>
                    <a:pt x="411" y="192"/>
                    <a:pt x="411" y="192"/>
                    <a:pt x="411" y="192"/>
                  </a:cubicBezTo>
                  <a:cubicBezTo>
                    <a:pt x="411" y="195"/>
                    <a:pt x="411" y="195"/>
                    <a:pt x="411" y="195"/>
                  </a:cubicBezTo>
                  <a:cubicBezTo>
                    <a:pt x="415" y="195"/>
                    <a:pt x="415" y="195"/>
                    <a:pt x="415" y="195"/>
                  </a:cubicBezTo>
                  <a:cubicBezTo>
                    <a:pt x="414" y="208"/>
                    <a:pt x="414" y="208"/>
                    <a:pt x="414" y="208"/>
                  </a:cubicBezTo>
                  <a:cubicBezTo>
                    <a:pt x="414" y="214"/>
                    <a:pt x="416" y="215"/>
                    <a:pt x="420" y="215"/>
                  </a:cubicBezTo>
                  <a:cubicBezTo>
                    <a:pt x="423" y="215"/>
                    <a:pt x="423" y="215"/>
                    <a:pt x="423" y="215"/>
                  </a:cubicBezTo>
                  <a:cubicBezTo>
                    <a:pt x="423" y="212"/>
                    <a:pt x="423" y="212"/>
                    <a:pt x="423" y="212"/>
                  </a:cubicBezTo>
                  <a:cubicBezTo>
                    <a:pt x="421" y="212"/>
                    <a:pt x="421" y="212"/>
                    <a:pt x="421" y="212"/>
                  </a:cubicBezTo>
                  <a:cubicBezTo>
                    <a:pt x="419" y="212"/>
                    <a:pt x="418" y="212"/>
                    <a:pt x="418" y="209"/>
                  </a:cubicBezTo>
                  <a:cubicBezTo>
                    <a:pt x="418" y="195"/>
                    <a:pt x="418" y="195"/>
                    <a:pt x="418" y="195"/>
                  </a:cubicBezTo>
                  <a:cubicBezTo>
                    <a:pt x="424" y="195"/>
                    <a:pt x="424" y="195"/>
                    <a:pt x="424" y="195"/>
                  </a:cubicBezTo>
                  <a:cubicBezTo>
                    <a:pt x="424" y="192"/>
                    <a:pt x="424" y="192"/>
                    <a:pt x="424" y="192"/>
                  </a:cubicBezTo>
                  <a:cubicBezTo>
                    <a:pt x="418" y="192"/>
                    <a:pt x="418" y="192"/>
                    <a:pt x="418" y="192"/>
                  </a:cubicBezTo>
                  <a:lnTo>
                    <a:pt x="418" y="18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7">
              <a:extLst>
                <a:ext uri="{FF2B5EF4-FFF2-40B4-BE49-F238E27FC236}">
                  <a16:creationId xmlns:a16="http://schemas.microsoft.com/office/drawing/2014/main" id="{16B8DC7E-8335-4042-99EA-B6DEDA4347A7}"/>
                </a:ext>
              </a:extLst>
            </p:cNvPr>
            <p:cNvSpPr>
              <a:spLocks/>
            </p:cNvSpPr>
            <p:nvPr userDrawn="1"/>
          </p:nvSpPr>
          <p:spPr bwMode="auto">
            <a:xfrm>
              <a:off x="5568"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0 w 129"/>
                <a:gd name="T13" fmla="*/ 83 h 189"/>
                <a:gd name="T14" fmla="*/ 120 w 129"/>
                <a:gd name="T15" fmla="*/ 102 h 189"/>
                <a:gd name="T16" fmla="*/ 22 w 129"/>
                <a:gd name="T17" fmla="*/ 102 h 189"/>
                <a:gd name="T18" fmla="*/ 22 w 129"/>
                <a:gd name="T19" fmla="*/ 170 h 189"/>
                <a:gd name="T20" fmla="*/ 128 w 129"/>
                <a:gd name="T21" fmla="*/ 170 h 189"/>
                <a:gd name="T22" fmla="*/ 128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0" y="83"/>
                  </a:lnTo>
                  <a:lnTo>
                    <a:pt x="120" y="102"/>
                  </a:lnTo>
                  <a:lnTo>
                    <a:pt x="22" y="102"/>
                  </a:lnTo>
                  <a:lnTo>
                    <a:pt x="22" y="170"/>
                  </a:lnTo>
                  <a:lnTo>
                    <a:pt x="128" y="170"/>
                  </a:lnTo>
                  <a:lnTo>
                    <a:pt x="128"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8">
              <a:extLst>
                <a:ext uri="{FF2B5EF4-FFF2-40B4-BE49-F238E27FC236}">
                  <a16:creationId xmlns:a16="http://schemas.microsoft.com/office/drawing/2014/main" id="{B17F907E-D57C-4C95-BBCD-74D4F75A5918}"/>
                </a:ext>
              </a:extLst>
            </p:cNvPr>
            <p:cNvSpPr>
              <a:spLocks/>
            </p:cNvSpPr>
            <p:nvPr userDrawn="1"/>
          </p:nvSpPr>
          <p:spPr bwMode="auto">
            <a:xfrm>
              <a:off x="5726" y="2074"/>
              <a:ext cx="118"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4"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6"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9">
              <a:extLst>
                <a:ext uri="{FF2B5EF4-FFF2-40B4-BE49-F238E27FC236}">
                  <a16:creationId xmlns:a16="http://schemas.microsoft.com/office/drawing/2014/main" id="{3CFD92AD-585B-43F9-947A-B53920202E19}"/>
                </a:ext>
              </a:extLst>
            </p:cNvPr>
            <p:cNvSpPr>
              <a:spLocks/>
            </p:cNvSpPr>
            <p:nvPr userDrawn="1"/>
          </p:nvSpPr>
          <p:spPr bwMode="auto">
            <a:xfrm>
              <a:off x="5860" y="2030"/>
              <a:ext cx="73"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7 w 57"/>
                <a:gd name="T21" fmla="*/ 48 h 138"/>
                <a:gd name="T22" fmla="*/ 0 w 57"/>
                <a:gd name="T23" fmla="*/ 48 h 138"/>
                <a:gd name="T24" fmla="*/ 0 w 57"/>
                <a:gd name="T25" fmla="*/ 35 h 138"/>
                <a:gd name="T26" fmla="*/ 17 w 57"/>
                <a:gd name="T27" fmla="*/ 35 h 138"/>
                <a:gd name="T28" fmla="*/ 17 w 57"/>
                <a:gd name="T29" fmla="*/ 0 h 138"/>
                <a:gd name="T30" fmla="*/ 33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2"/>
                    <a:pt x="16" y="108"/>
                  </a:cubicBezTo>
                  <a:cubicBezTo>
                    <a:pt x="17" y="48"/>
                    <a:pt x="17" y="48"/>
                    <a:pt x="17" y="48"/>
                  </a:cubicBezTo>
                  <a:cubicBezTo>
                    <a:pt x="0" y="48"/>
                    <a:pt x="0" y="48"/>
                    <a:pt x="0" y="48"/>
                  </a:cubicBezTo>
                  <a:cubicBezTo>
                    <a:pt x="0" y="35"/>
                    <a:pt x="0" y="35"/>
                    <a:pt x="0" y="35"/>
                  </a:cubicBezTo>
                  <a:cubicBezTo>
                    <a:pt x="17" y="35"/>
                    <a:pt x="17" y="35"/>
                    <a:pt x="17" y="35"/>
                  </a:cubicBezTo>
                  <a:cubicBezTo>
                    <a:pt x="17" y="0"/>
                    <a:pt x="17" y="0"/>
                    <a:pt x="17" y="0"/>
                  </a:cubicBezTo>
                  <a:cubicBezTo>
                    <a:pt x="33" y="0"/>
                    <a:pt x="33" y="0"/>
                    <a:pt x="33"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0">
              <a:extLst>
                <a:ext uri="{FF2B5EF4-FFF2-40B4-BE49-F238E27FC236}">
                  <a16:creationId xmlns:a16="http://schemas.microsoft.com/office/drawing/2014/main" id="{578E97A6-5A7B-4908-9C23-CC616B4B9992}"/>
                </a:ext>
              </a:extLst>
            </p:cNvPr>
            <p:cNvSpPr>
              <a:spLocks noEditPoints="1"/>
            </p:cNvSpPr>
            <p:nvPr userDrawn="1"/>
          </p:nvSpPr>
          <p:spPr bwMode="auto">
            <a:xfrm>
              <a:off x="5952" y="2073"/>
              <a:ext cx="127" cy="140"/>
            </a:xfrm>
            <a:custGeom>
              <a:avLst/>
              <a:gdLst>
                <a:gd name="T0" fmla="*/ 17 w 98"/>
                <a:gd name="T1" fmla="*/ 55 h 108"/>
                <a:gd name="T2" fmla="*/ 17 w 98"/>
                <a:gd name="T3" fmla="*/ 56 h 108"/>
                <a:gd name="T4" fmla="*/ 19 w 98"/>
                <a:gd name="T5" fmla="*/ 72 h 108"/>
                <a:gd name="T6" fmla="*/ 55 w 98"/>
                <a:gd name="T7" fmla="*/ 94 h 108"/>
                <a:gd name="T8" fmla="*/ 89 w 98"/>
                <a:gd name="T9" fmla="*/ 83 h 108"/>
                <a:gd name="T10" fmla="*/ 93 w 98"/>
                <a:gd name="T11" fmla="*/ 83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4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3"/>
                    <a:pt x="17" y="68"/>
                    <a:pt x="19" y="72"/>
                  </a:cubicBezTo>
                  <a:cubicBezTo>
                    <a:pt x="25" y="86"/>
                    <a:pt x="37" y="94"/>
                    <a:pt x="55" y="94"/>
                  </a:cubicBezTo>
                  <a:cubicBezTo>
                    <a:pt x="66" y="94"/>
                    <a:pt x="79" y="90"/>
                    <a:pt x="89" y="83"/>
                  </a:cubicBezTo>
                  <a:cubicBezTo>
                    <a:pt x="93" y="83"/>
                    <a:pt x="93" y="83"/>
                    <a:pt x="93" y="83"/>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4"/>
                    <a:pt x="49" y="14"/>
                  </a:cubicBezTo>
                  <a:cubicBezTo>
                    <a:pt x="30" y="14"/>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1">
              <a:extLst>
                <a:ext uri="{FF2B5EF4-FFF2-40B4-BE49-F238E27FC236}">
                  <a16:creationId xmlns:a16="http://schemas.microsoft.com/office/drawing/2014/main" id="{DDD273DE-9AB5-40D1-8C91-9672A9D17B88}"/>
                </a:ext>
              </a:extLst>
            </p:cNvPr>
            <p:cNvSpPr>
              <a:spLocks/>
            </p:cNvSpPr>
            <p:nvPr userDrawn="1"/>
          </p:nvSpPr>
          <p:spPr bwMode="auto">
            <a:xfrm>
              <a:off x="6106"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2">
              <a:extLst>
                <a:ext uri="{FF2B5EF4-FFF2-40B4-BE49-F238E27FC236}">
                  <a16:creationId xmlns:a16="http://schemas.microsoft.com/office/drawing/2014/main" id="{03286B7A-D33B-412D-AABF-A271C5D58160}"/>
                </a:ext>
              </a:extLst>
            </p:cNvPr>
            <p:cNvSpPr>
              <a:spLocks noEditPoints="1"/>
            </p:cNvSpPr>
            <p:nvPr userDrawn="1"/>
          </p:nvSpPr>
          <p:spPr bwMode="auto">
            <a:xfrm>
              <a:off x="6200" y="2073"/>
              <a:ext cx="129" cy="193"/>
            </a:xfrm>
            <a:custGeom>
              <a:avLst/>
              <a:gdLst>
                <a:gd name="T0" fmla="*/ 0 w 100"/>
                <a:gd name="T1" fmla="*/ 2 h 149"/>
                <a:gd name="T2" fmla="*/ 17 w 100"/>
                <a:gd name="T3" fmla="*/ 2 h 149"/>
                <a:gd name="T4" fmla="*/ 17 w 100"/>
                <a:gd name="T5" fmla="*/ 15 h 149"/>
                <a:gd name="T6" fmla="*/ 19 w 100"/>
                <a:gd name="T7" fmla="*/ 15 h 149"/>
                <a:gd name="T8" fmla="*/ 50 w 100"/>
                <a:gd name="T9" fmla="*/ 0 h 149"/>
                <a:gd name="T10" fmla="*/ 100 w 100"/>
                <a:gd name="T11" fmla="*/ 52 h 149"/>
                <a:gd name="T12" fmla="*/ 49 w 100"/>
                <a:gd name="T13" fmla="*/ 107 h 149"/>
                <a:gd name="T14" fmla="*/ 19 w 100"/>
                <a:gd name="T15" fmla="*/ 90 h 149"/>
                <a:gd name="T16" fmla="*/ 17 w 100"/>
                <a:gd name="T17" fmla="*/ 90 h 149"/>
                <a:gd name="T18" fmla="*/ 17 w 100"/>
                <a:gd name="T19" fmla="*/ 149 h 149"/>
                <a:gd name="T20" fmla="*/ 0 w 100"/>
                <a:gd name="T21" fmla="*/ 149 h 149"/>
                <a:gd name="T22" fmla="*/ 0 w 100"/>
                <a:gd name="T23" fmla="*/ 2 h 149"/>
                <a:gd name="T24" fmla="*/ 17 w 100"/>
                <a:gd name="T25" fmla="*/ 42 h 149"/>
                <a:gd name="T26" fmla="*/ 17 w 100"/>
                <a:gd name="T27" fmla="*/ 72 h 149"/>
                <a:gd name="T28" fmla="*/ 46 w 100"/>
                <a:gd name="T29" fmla="*/ 93 h 149"/>
                <a:gd name="T30" fmla="*/ 83 w 100"/>
                <a:gd name="T31" fmla="*/ 52 h 149"/>
                <a:gd name="T32" fmla="*/ 47 w 100"/>
                <a:gd name="T33" fmla="*/ 14 h 149"/>
                <a:gd name="T34" fmla="*/ 17 w 100"/>
                <a:gd name="T35"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9">
                  <a:moveTo>
                    <a:pt x="0" y="2"/>
                  </a:moveTo>
                  <a:cubicBezTo>
                    <a:pt x="17" y="2"/>
                    <a:pt x="17" y="2"/>
                    <a:pt x="17" y="2"/>
                  </a:cubicBezTo>
                  <a:cubicBezTo>
                    <a:pt x="17" y="15"/>
                    <a:pt x="17" y="15"/>
                    <a:pt x="17" y="15"/>
                  </a:cubicBezTo>
                  <a:cubicBezTo>
                    <a:pt x="19" y="15"/>
                    <a:pt x="19" y="15"/>
                    <a:pt x="19" y="15"/>
                  </a:cubicBezTo>
                  <a:cubicBezTo>
                    <a:pt x="24" y="6"/>
                    <a:pt x="36" y="0"/>
                    <a:pt x="50" y="0"/>
                  </a:cubicBezTo>
                  <a:cubicBezTo>
                    <a:pt x="80" y="0"/>
                    <a:pt x="100" y="21"/>
                    <a:pt x="100" y="52"/>
                  </a:cubicBezTo>
                  <a:cubicBezTo>
                    <a:pt x="100" y="85"/>
                    <a:pt x="77" y="107"/>
                    <a:pt x="49" y="107"/>
                  </a:cubicBezTo>
                  <a:cubicBezTo>
                    <a:pt x="38" y="107"/>
                    <a:pt x="24" y="101"/>
                    <a:pt x="19" y="90"/>
                  </a:cubicBezTo>
                  <a:cubicBezTo>
                    <a:pt x="17" y="90"/>
                    <a:pt x="17" y="90"/>
                    <a:pt x="17" y="90"/>
                  </a:cubicBezTo>
                  <a:cubicBezTo>
                    <a:pt x="17" y="149"/>
                    <a:pt x="17" y="149"/>
                    <a:pt x="17" y="149"/>
                  </a:cubicBezTo>
                  <a:cubicBezTo>
                    <a:pt x="0" y="149"/>
                    <a:pt x="0" y="149"/>
                    <a:pt x="0" y="149"/>
                  </a:cubicBezTo>
                  <a:lnTo>
                    <a:pt x="0" y="2"/>
                  </a:lnTo>
                  <a:close/>
                  <a:moveTo>
                    <a:pt x="17" y="42"/>
                  </a:moveTo>
                  <a:cubicBezTo>
                    <a:pt x="17" y="72"/>
                    <a:pt x="17" y="72"/>
                    <a:pt x="17" y="72"/>
                  </a:cubicBezTo>
                  <a:cubicBezTo>
                    <a:pt x="17" y="85"/>
                    <a:pt x="32" y="93"/>
                    <a:pt x="46" y="93"/>
                  </a:cubicBezTo>
                  <a:cubicBezTo>
                    <a:pt x="66" y="93"/>
                    <a:pt x="83" y="80"/>
                    <a:pt x="83" y="52"/>
                  </a:cubicBezTo>
                  <a:cubicBezTo>
                    <a:pt x="83" y="28"/>
                    <a:pt x="67" y="14"/>
                    <a:pt x="47" y="14"/>
                  </a:cubicBezTo>
                  <a:cubicBezTo>
                    <a:pt x="32" y="14"/>
                    <a:pt x="17" y="26"/>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3">
              <a:extLst>
                <a:ext uri="{FF2B5EF4-FFF2-40B4-BE49-F238E27FC236}">
                  <a16:creationId xmlns:a16="http://schemas.microsoft.com/office/drawing/2014/main" id="{45CB3B2E-8296-487D-A8A5-611B826FEE47}"/>
                </a:ext>
              </a:extLst>
            </p:cNvPr>
            <p:cNvSpPr>
              <a:spLocks/>
            </p:cNvSpPr>
            <p:nvPr userDrawn="1"/>
          </p:nvSpPr>
          <p:spPr bwMode="auto">
            <a:xfrm>
              <a:off x="6357"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4">
              <a:extLst>
                <a:ext uri="{FF2B5EF4-FFF2-40B4-BE49-F238E27FC236}">
                  <a16:creationId xmlns:a16="http://schemas.microsoft.com/office/drawing/2014/main" id="{5B7AE700-58AD-499C-8320-28451C83058F}"/>
                </a:ext>
              </a:extLst>
            </p:cNvPr>
            <p:cNvSpPr>
              <a:spLocks noEditPoints="1"/>
            </p:cNvSpPr>
            <p:nvPr userDrawn="1"/>
          </p:nvSpPr>
          <p:spPr bwMode="auto">
            <a:xfrm>
              <a:off x="6451"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5">
              <a:extLst>
                <a:ext uri="{FF2B5EF4-FFF2-40B4-BE49-F238E27FC236}">
                  <a16:creationId xmlns:a16="http://schemas.microsoft.com/office/drawing/2014/main" id="{E8647062-E9DF-46DE-83B6-1BA5FB828B61}"/>
                </a:ext>
              </a:extLst>
            </p:cNvPr>
            <p:cNvSpPr>
              <a:spLocks/>
            </p:cNvSpPr>
            <p:nvPr userDrawn="1"/>
          </p:nvSpPr>
          <p:spPr bwMode="auto">
            <a:xfrm>
              <a:off x="6501" y="2074"/>
              <a:ext cx="103" cy="139"/>
            </a:xfrm>
            <a:custGeom>
              <a:avLst/>
              <a:gdLst>
                <a:gd name="T0" fmla="*/ 0 w 80"/>
                <a:gd name="T1" fmla="*/ 79 h 107"/>
                <a:gd name="T2" fmla="*/ 6 w 80"/>
                <a:gd name="T3" fmla="*/ 79 h 107"/>
                <a:gd name="T4" fmla="*/ 39 w 80"/>
                <a:gd name="T5" fmla="*/ 94 h 107"/>
                <a:gd name="T6" fmla="*/ 64 w 80"/>
                <a:gd name="T7" fmla="*/ 78 h 107"/>
                <a:gd name="T8" fmla="*/ 1 w 80"/>
                <a:gd name="T9" fmla="*/ 29 h 107"/>
                <a:gd name="T10" fmla="*/ 42 w 80"/>
                <a:gd name="T11" fmla="*/ 0 h 107"/>
                <a:gd name="T12" fmla="*/ 74 w 80"/>
                <a:gd name="T13" fmla="*/ 8 h 107"/>
                <a:gd name="T14" fmla="*/ 74 w 80"/>
                <a:gd name="T15" fmla="*/ 24 h 107"/>
                <a:gd name="T16" fmla="*/ 70 w 80"/>
                <a:gd name="T17" fmla="*/ 24 h 107"/>
                <a:gd name="T18" fmla="*/ 42 w 80"/>
                <a:gd name="T19" fmla="*/ 12 h 107"/>
                <a:gd name="T20" fmla="*/ 17 w 80"/>
                <a:gd name="T21" fmla="*/ 26 h 107"/>
                <a:gd name="T22" fmla="*/ 80 w 80"/>
                <a:gd name="T23" fmla="*/ 77 h 107"/>
                <a:gd name="T24" fmla="*/ 39 w 80"/>
                <a:gd name="T25" fmla="*/ 107 h 107"/>
                <a:gd name="T26" fmla="*/ 0 w 80"/>
                <a:gd name="T27" fmla="*/ 95 h 107"/>
                <a:gd name="T28" fmla="*/ 0 w 80"/>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7">
                  <a:moveTo>
                    <a:pt x="0" y="79"/>
                  </a:moveTo>
                  <a:cubicBezTo>
                    <a:pt x="6" y="79"/>
                    <a:pt x="6" y="79"/>
                    <a:pt x="6" y="79"/>
                  </a:cubicBezTo>
                  <a:cubicBezTo>
                    <a:pt x="11" y="87"/>
                    <a:pt x="26" y="94"/>
                    <a:pt x="39" y="94"/>
                  </a:cubicBezTo>
                  <a:cubicBezTo>
                    <a:pt x="55" y="94"/>
                    <a:pt x="64" y="89"/>
                    <a:pt x="64" y="78"/>
                  </a:cubicBezTo>
                  <a:cubicBezTo>
                    <a:pt x="64" y="57"/>
                    <a:pt x="1" y="64"/>
                    <a:pt x="1" y="29"/>
                  </a:cubicBezTo>
                  <a:cubicBezTo>
                    <a:pt x="1" y="11"/>
                    <a:pt x="14" y="0"/>
                    <a:pt x="42" y="0"/>
                  </a:cubicBezTo>
                  <a:cubicBezTo>
                    <a:pt x="57" y="0"/>
                    <a:pt x="69" y="4"/>
                    <a:pt x="74" y="8"/>
                  </a:cubicBezTo>
                  <a:cubicBezTo>
                    <a:pt x="74" y="24"/>
                    <a:pt x="74" y="24"/>
                    <a:pt x="74" y="24"/>
                  </a:cubicBezTo>
                  <a:cubicBezTo>
                    <a:pt x="70" y="24"/>
                    <a:pt x="70" y="24"/>
                    <a:pt x="70" y="24"/>
                  </a:cubicBezTo>
                  <a:cubicBezTo>
                    <a:pt x="66" y="20"/>
                    <a:pt x="56" y="12"/>
                    <a:pt x="42" y="12"/>
                  </a:cubicBezTo>
                  <a:cubicBezTo>
                    <a:pt x="24" y="12"/>
                    <a:pt x="17" y="18"/>
                    <a:pt x="17" y="26"/>
                  </a:cubicBezTo>
                  <a:cubicBezTo>
                    <a:pt x="17" y="51"/>
                    <a:pt x="80" y="41"/>
                    <a:pt x="80" y="77"/>
                  </a:cubicBezTo>
                  <a:cubicBezTo>
                    <a:pt x="80" y="96"/>
                    <a:pt x="68" y="107"/>
                    <a:pt x="39" y="107"/>
                  </a:cubicBezTo>
                  <a:cubicBezTo>
                    <a:pt x="23" y="107"/>
                    <a:pt x="10"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6">
              <a:extLst>
                <a:ext uri="{FF2B5EF4-FFF2-40B4-BE49-F238E27FC236}">
                  <a16:creationId xmlns:a16="http://schemas.microsoft.com/office/drawing/2014/main" id="{29E586D1-190E-4BE2-9F58-F13E45728276}"/>
                </a:ext>
              </a:extLst>
            </p:cNvPr>
            <p:cNvSpPr>
              <a:spLocks noEditPoints="1"/>
            </p:cNvSpPr>
            <p:nvPr userDrawn="1"/>
          </p:nvSpPr>
          <p:spPr bwMode="auto">
            <a:xfrm>
              <a:off x="6621" y="2073"/>
              <a:ext cx="125" cy="140"/>
            </a:xfrm>
            <a:custGeom>
              <a:avLst/>
              <a:gdLst>
                <a:gd name="T0" fmla="*/ 16 w 97"/>
                <a:gd name="T1" fmla="*/ 55 h 108"/>
                <a:gd name="T2" fmla="*/ 16 w 97"/>
                <a:gd name="T3" fmla="*/ 56 h 108"/>
                <a:gd name="T4" fmla="*/ 19 w 97"/>
                <a:gd name="T5" fmla="*/ 72 h 108"/>
                <a:gd name="T6" fmla="*/ 55 w 97"/>
                <a:gd name="T7" fmla="*/ 94 h 108"/>
                <a:gd name="T8" fmla="*/ 88 w 97"/>
                <a:gd name="T9" fmla="*/ 83 h 108"/>
                <a:gd name="T10" fmla="*/ 92 w 97"/>
                <a:gd name="T11" fmla="*/ 83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4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3"/>
                    <a:pt x="17" y="68"/>
                    <a:pt x="19" y="72"/>
                  </a:cubicBezTo>
                  <a:cubicBezTo>
                    <a:pt x="25" y="86"/>
                    <a:pt x="36" y="94"/>
                    <a:pt x="55" y="94"/>
                  </a:cubicBezTo>
                  <a:cubicBezTo>
                    <a:pt x="65" y="94"/>
                    <a:pt x="78" y="90"/>
                    <a:pt x="88" y="83"/>
                  </a:cubicBezTo>
                  <a:cubicBezTo>
                    <a:pt x="92" y="83"/>
                    <a:pt x="92" y="83"/>
                    <a:pt x="92" y="83"/>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4"/>
                    <a:pt x="49" y="14"/>
                  </a:cubicBezTo>
                  <a:cubicBezTo>
                    <a:pt x="30" y="14"/>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7">
              <a:extLst>
                <a:ext uri="{FF2B5EF4-FFF2-40B4-BE49-F238E27FC236}">
                  <a16:creationId xmlns:a16="http://schemas.microsoft.com/office/drawing/2014/main" id="{F50D709D-F80A-44C5-BA43-845B3C4179C9}"/>
                </a:ext>
              </a:extLst>
            </p:cNvPr>
            <p:cNvSpPr>
              <a:spLocks/>
            </p:cNvSpPr>
            <p:nvPr userDrawn="1"/>
          </p:nvSpPr>
          <p:spPr bwMode="auto">
            <a:xfrm>
              <a:off x="6841"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8">
              <a:extLst>
                <a:ext uri="{FF2B5EF4-FFF2-40B4-BE49-F238E27FC236}">
                  <a16:creationId xmlns:a16="http://schemas.microsoft.com/office/drawing/2014/main" id="{EC3DA0F8-3218-41D9-BDEF-0C74C13F38C0}"/>
                </a:ext>
              </a:extLst>
            </p:cNvPr>
            <p:cNvSpPr>
              <a:spLocks/>
            </p:cNvSpPr>
            <p:nvPr userDrawn="1"/>
          </p:nvSpPr>
          <p:spPr bwMode="auto">
            <a:xfrm>
              <a:off x="6995" y="2074"/>
              <a:ext cx="101" cy="139"/>
            </a:xfrm>
            <a:custGeom>
              <a:avLst/>
              <a:gdLst>
                <a:gd name="T0" fmla="*/ 0 w 79"/>
                <a:gd name="T1" fmla="*/ 79 h 107"/>
                <a:gd name="T2" fmla="*/ 5 w 79"/>
                <a:gd name="T3" fmla="*/ 79 h 107"/>
                <a:gd name="T4" fmla="*/ 38 w 79"/>
                <a:gd name="T5" fmla="*/ 94 h 107"/>
                <a:gd name="T6" fmla="*/ 63 w 79"/>
                <a:gd name="T7" fmla="*/ 78 h 107"/>
                <a:gd name="T8" fmla="*/ 0 w 79"/>
                <a:gd name="T9" fmla="*/ 29 h 107"/>
                <a:gd name="T10" fmla="*/ 41 w 79"/>
                <a:gd name="T11" fmla="*/ 0 h 107"/>
                <a:gd name="T12" fmla="*/ 74 w 79"/>
                <a:gd name="T13" fmla="*/ 8 h 107"/>
                <a:gd name="T14" fmla="*/ 74 w 79"/>
                <a:gd name="T15" fmla="*/ 24 h 107"/>
                <a:gd name="T16" fmla="*/ 69 w 79"/>
                <a:gd name="T17" fmla="*/ 24 h 107"/>
                <a:gd name="T18" fmla="*/ 41 w 79"/>
                <a:gd name="T19" fmla="*/ 12 h 107"/>
                <a:gd name="T20" fmla="*/ 16 w 79"/>
                <a:gd name="T21" fmla="*/ 26 h 107"/>
                <a:gd name="T22" fmla="*/ 79 w 79"/>
                <a:gd name="T23" fmla="*/ 77 h 107"/>
                <a:gd name="T24" fmla="*/ 38 w 79"/>
                <a:gd name="T25" fmla="*/ 107 h 107"/>
                <a:gd name="T26" fmla="*/ 0 w 79"/>
                <a:gd name="T27" fmla="*/ 95 h 107"/>
                <a:gd name="T28" fmla="*/ 0 w 79"/>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7">
                  <a:moveTo>
                    <a:pt x="0" y="79"/>
                  </a:moveTo>
                  <a:cubicBezTo>
                    <a:pt x="5" y="79"/>
                    <a:pt x="5" y="79"/>
                    <a:pt x="5" y="79"/>
                  </a:cubicBezTo>
                  <a:cubicBezTo>
                    <a:pt x="11" y="87"/>
                    <a:pt x="25" y="94"/>
                    <a:pt x="38" y="94"/>
                  </a:cubicBezTo>
                  <a:cubicBezTo>
                    <a:pt x="55" y="94"/>
                    <a:pt x="63" y="89"/>
                    <a:pt x="63" y="78"/>
                  </a:cubicBezTo>
                  <a:cubicBezTo>
                    <a:pt x="63" y="57"/>
                    <a:pt x="0" y="64"/>
                    <a:pt x="0" y="29"/>
                  </a:cubicBezTo>
                  <a:cubicBezTo>
                    <a:pt x="0" y="11"/>
                    <a:pt x="13" y="0"/>
                    <a:pt x="41" y="0"/>
                  </a:cubicBezTo>
                  <a:cubicBezTo>
                    <a:pt x="57" y="0"/>
                    <a:pt x="68" y="4"/>
                    <a:pt x="74" y="8"/>
                  </a:cubicBezTo>
                  <a:cubicBezTo>
                    <a:pt x="74" y="24"/>
                    <a:pt x="74" y="24"/>
                    <a:pt x="74" y="24"/>
                  </a:cubicBezTo>
                  <a:cubicBezTo>
                    <a:pt x="69" y="24"/>
                    <a:pt x="69" y="24"/>
                    <a:pt x="69" y="24"/>
                  </a:cubicBezTo>
                  <a:cubicBezTo>
                    <a:pt x="65" y="20"/>
                    <a:pt x="56" y="12"/>
                    <a:pt x="41" y="12"/>
                  </a:cubicBezTo>
                  <a:cubicBezTo>
                    <a:pt x="24" y="12"/>
                    <a:pt x="16" y="18"/>
                    <a:pt x="16" y="26"/>
                  </a:cubicBezTo>
                  <a:cubicBezTo>
                    <a:pt x="16" y="51"/>
                    <a:pt x="79" y="41"/>
                    <a:pt x="79" y="77"/>
                  </a:cubicBezTo>
                  <a:cubicBezTo>
                    <a:pt x="79" y="96"/>
                    <a:pt x="67" y="107"/>
                    <a:pt x="38" y="107"/>
                  </a:cubicBezTo>
                  <a:cubicBezTo>
                    <a:pt x="23" y="107"/>
                    <a:pt x="9"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9">
              <a:extLst>
                <a:ext uri="{FF2B5EF4-FFF2-40B4-BE49-F238E27FC236}">
                  <a16:creationId xmlns:a16="http://schemas.microsoft.com/office/drawing/2014/main" id="{3C06A4D1-3655-435C-B92C-F1006666AC47}"/>
                </a:ext>
              </a:extLst>
            </p:cNvPr>
            <p:cNvSpPr>
              <a:spLocks/>
            </p:cNvSpPr>
            <p:nvPr userDrawn="1"/>
          </p:nvSpPr>
          <p:spPr bwMode="auto">
            <a:xfrm>
              <a:off x="71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2"/>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0">
              <a:extLst>
                <a:ext uri="{FF2B5EF4-FFF2-40B4-BE49-F238E27FC236}">
                  <a16:creationId xmlns:a16="http://schemas.microsoft.com/office/drawing/2014/main" id="{685A4CDE-495E-4DFF-9C98-70B0A1F012CB}"/>
                </a:ext>
              </a:extLst>
            </p:cNvPr>
            <p:cNvSpPr>
              <a:spLocks noEditPoints="1"/>
            </p:cNvSpPr>
            <p:nvPr userDrawn="1"/>
          </p:nvSpPr>
          <p:spPr bwMode="auto">
            <a:xfrm>
              <a:off x="7203" y="2073"/>
              <a:ext cx="134" cy="140"/>
            </a:xfrm>
            <a:custGeom>
              <a:avLst/>
              <a:gdLst>
                <a:gd name="T0" fmla="*/ 51 w 104"/>
                <a:gd name="T1" fmla="*/ 0 h 108"/>
                <a:gd name="T2" fmla="*/ 104 w 104"/>
                <a:gd name="T3" fmla="*/ 53 h 108"/>
                <a:gd name="T4" fmla="*/ 51 w 104"/>
                <a:gd name="T5" fmla="*/ 108 h 108"/>
                <a:gd name="T6" fmla="*/ 0 w 104"/>
                <a:gd name="T7" fmla="*/ 54 h 108"/>
                <a:gd name="T8" fmla="*/ 51 w 104"/>
                <a:gd name="T9" fmla="*/ 0 h 108"/>
                <a:gd name="T10" fmla="*/ 51 w 104"/>
                <a:gd name="T11" fmla="*/ 94 h 108"/>
                <a:gd name="T12" fmla="*/ 87 w 104"/>
                <a:gd name="T13" fmla="*/ 54 h 108"/>
                <a:gd name="T14" fmla="*/ 51 w 104"/>
                <a:gd name="T15" fmla="*/ 13 h 108"/>
                <a:gd name="T16" fmla="*/ 16 w 104"/>
                <a:gd name="T17" fmla="*/ 54 h 108"/>
                <a:gd name="T18" fmla="*/ 51 w 104"/>
                <a:gd name="T19"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8">
                  <a:moveTo>
                    <a:pt x="51" y="0"/>
                  </a:moveTo>
                  <a:cubicBezTo>
                    <a:pt x="83" y="0"/>
                    <a:pt x="104" y="21"/>
                    <a:pt x="104" y="53"/>
                  </a:cubicBezTo>
                  <a:cubicBezTo>
                    <a:pt x="104" y="87"/>
                    <a:pt x="84" y="108"/>
                    <a:pt x="51" y="108"/>
                  </a:cubicBezTo>
                  <a:cubicBezTo>
                    <a:pt x="20" y="108"/>
                    <a:pt x="0" y="86"/>
                    <a:pt x="0" y="54"/>
                  </a:cubicBezTo>
                  <a:cubicBezTo>
                    <a:pt x="0" y="21"/>
                    <a:pt x="20" y="0"/>
                    <a:pt x="51" y="0"/>
                  </a:cubicBezTo>
                  <a:close/>
                  <a:moveTo>
                    <a:pt x="51" y="94"/>
                  </a:moveTo>
                  <a:cubicBezTo>
                    <a:pt x="71" y="94"/>
                    <a:pt x="87" y="79"/>
                    <a:pt x="87" y="54"/>
                  </a:cubicBezTo>
                  <a:cubicBezTo>
                    <a:pt x="87" y="28"/>
                    <a:pt x="72" y="13"/>
                    <a:pt x="51" y="13"/>
                  </a:cubicBezTo>
                  <a:cubicBezTo>
                    <a:pt x="33" y="13"/>
                    <a:pt x="16" y="28"/>
                    <a:pt x="16" y="54"/>
                  </a:cubicBezTo>
                  <a:cubicBezTo>
                    <a:pt x="16" y="79"/>
                    <a:pt x="33" y="94"/>
                    <a:pt x="51" y="94"/>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a:extLst>
                <a:ext uri="{FF2B5EF4-FFF2-40B4-BE49-F238E27FC236}">
                  <a16:creationId xmlns:a16="http://schemas.microsoft.com/office/drawing/2014/main" id="{72E5B359-BE18-4CF7-AAED-2C31B40F2179}"/>
                </a:ext>
              </a:extLst>
            </p:cNvPr>
            <p:cNvSpPr>
              <a:spLocks/>
            </p:cNvSpPr>
            <p:nvPr userDrawn="1"/>
          </p:nvSpPr>
          <p:spPr bwMode="auto">
            <a:xfrm>
              <a:off x="7364" y="2074"/>
              <a:ext cx="119"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3"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5"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2">
              <a:extLst>
                <a:ext uri="{FF2B5EF4-FFF2-40B4-BE49-F238E27FC236}">
                  <a16:creationId xmlns:a16="http://schemas.microsoft.com/office/drawing/2014/main" id="{BE94B7E2-D892-4CA1-AB28-0680F4452BB3}"/>
                </a:ext>
              </a:extLst>
            </p:cNvPr>
            <p:cNvSpPr>
              <a:spLocks noEditPoints="1"/>
            </p:cNvSpPr>
            <p:nvPr userDrawn="1"/>
          </p:nvSpPr>
          <p:spPr bwMode="auto">
            <a:xfrm>
              <a:off x="7516"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3">
              <a:extLst>
                <a:ext uri="{FF2B5EF4-FFF2-40B4-BE49-F238E27FC236}">
                  <a16:creationId xmlns:a16="http://schemas.microsoft.com/office/drawing/2014/main" id="{3384AA7A-2D98-4739-B7FA-6741723BDAFE}"/>
                </a:ext>
              </a:extLst>
            </p:cNvPr>
            <p:cNvSpPr>
              <a:spLocks noEditPoints="1"/>
            </p:cNvSpPr>
            <p:nvPr userDrawn="1"/>
          </p:nvSpPr>
          <p:spPr bwMode="auto">
            <a:xfrm>
              <a:off x="7565" y="2073"/>
              <a:ext cx="114"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5 h 108"/>
                <a:gd name="T16" fmla="*/ 11 w 88"/>
                <a:gd name="T17" fmla="*/ 28 h 108"/>
                <a:gd name="T18" fmla="*/ 8 w 88"/>
                <a:gd name="T19" fmla="*/ 28 h 108"/>
                <a:gd name="T20" fmla="*/ 8 w 88"/>
                <a:gd name="T21" fmla="*/ 14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6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50" y="108"/>
                    <a:pt x="36" y="108"/>
                  </a:cubicBezTo>
                  <a:cubicBezTo>
                    <a:pt x="15" y="108"/>
                    <a:pt x="0" y="95"/>
                    <a:pt x="0" y="77"/>
                  </a:cubicBezTo>
                  <a:cubicBezTo>
                    <a:pt x="0" y="56"/>
                    <a:pt x="16" y="48"/>
                    <a:pt x="40" y="42"/>
                  </a:cubicBezTo>
                  <a:cubicBezTo>
                    <a:pt x="47" y="40"/>
                    <a:pt x="63" y="38"/>
                    <a:pt x="70" y="37"/>
                  </a:cubicBezTo>
                  <a:cubicBezTo>
                    <a:pt x="71" y="34"/>
                    <a:pt x="71" y="34"/>
                    <a:pt x="71" y="34"/>
                  </a:cubicBezTo>
                  <a:cubicBezTo>
                    <a:pt x="68" y="23"/>
                    <a:pt x="58" y="15"/>
                    <a:pt x="44" y="15"/>
                  </a:cubicBezTo>
                  <a:cubicBezTo>
                    <a:pt x="29" y="15"/>
                    <a:pt x="20" y="19"/>
                    <a:pt x="11" y="28"/>
                  </a:cubicBezTo>
                  <a:cubicBezTo>
                    <a:pt x="8" y="28"/>
                    <a:pt x="8" y="28"/>
                    <a:pt x="8" y="28"/>
                  </a:cubicBezTo>
                  <a:cubicBezTo>
                    <a:pt x="8" y="14"/>
                    <a:pt x="8" y="14"/>
                    <a:pt x="8" y="14"/>
                  </a:cubicBezTo>
                  <a:cubicBezTo>
                    <a:pt x="17"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4" y="53"/>
                    <a:pt x="51" y="55"/>
                    <a:pt x="46"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68613428"/>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rgbClr val="0000F0"/>
                </a:solidFill>
              </a:defRPr>
            </a:lvl1pPr>
          </a:lstStyle>
          <a:p>
            <a:r>
              <a:rPr lang="en-US"/>
              <a:t>Click to edit Master title style</a:t>
            </a:r>
            <a:endParaRPr lang="en-GB" dirty="0"/>
          </a:p>
        </p:txBody>
      </p:sp>
      <p:sp>
        <p:nvSpPr>
          <p:cNvPr id="3" name="Freeform 5">
            <a:extLst>
              <a:ext uri="{FF2B5EF4-FFF2-40B4-BE49-F238E27FC236}">
                <a16:creationId xmlns:a16="http://schemas.microsoft.com/office/drawing/2014/main" id="{99337B4A-4923-4EF3-8831-65F5E74D7B09}"/>
              </a:ext>
            </a:extLst>
          </p:cNvPr>
          <p:cNvSpPr>
            <a:spLocks noEditPoints="1"/>
          </p:cNvSpPr>
          <p:nvPr userDrawn="1"/>
        </p:nvSpPr>
        <p:spPr bwMode="auto">
          <a:xfrm>
            <a:off x="10446544" y="229462"/>
            <a:ext cx="1427956" cy="441244"/>
          </a:xfrm>
          <a:custGeom>
            <a:avLst/>
            <a:gdLst>
              <a:gd name="T0" fmla="*/ 1618 w 1847"/>
              <a:gd name="T1" fmla="*/ 546 h 571"/>
              <a:gd name="T2" fmla="*/ 1612 w 1847"/>
              <a:gd name="T3" fmla="*/ 487 h 571"/>
              <a:gd name="T4" fmla="*/ 376 w 1847"/>
              <a:gd name="T5" fmla="*/ 304 h 571"/>
              <a:gd name="T6" fmla="*/ 540 w 1847"/>
              <a:gd name="T7" fmla="*/ 302 h 571"/>
              <a:gd name="T8" fmla="*/ 513 w 1847"/>
              <a:gd name="T9" fmla="*/ 266 h 571"/>
              <a:gd name="T10" fmla="*/ 456 w 1847"/>
              <a:gd name="T11" fmla="*/ 323 h 571"/>
              <a:gd name="T12" fmla="*/ 492 w 1847"/>
              <a:gd name="T13" fmla="*/ 349 h 571"/>
              <a:gd name="T14" fmla="*/ 1643 w 1847"/>
              <a:gd name="T15" fmla="*/ 517 h 571"/>
              <a:gd name="T16" fmla="*/ 1481 w 1847"/>
              <a:gd name="T17" fmla="*/ 507 h 571"/>
              <a:gd name="T18" fmla="*/ 1471 w 1847"/>
              <a:gd name="T19" fmla="*/ 546 h 571"/>
              <a:gd name="T20" fmla="*/ 34 w 1847"/>
              <a:gd name="T21" fmla="*/ 469 h 571"/>
              <a:gd name="T22" fmla="*/ 105 w 1847"/>
              <a:gd name="T23" fmla="*/ 275 h 571"/>
              <a:gd name="T24" fmla="*/ 82 w 1847"/>
              <a:gd name="T25" fmla="*/ 322 h 571"/>
              <a:gd name="T26" fmla="*/ 142 w 1847"/>
              <a:gd name="T27" fmla="*/ 184 h 571"/>
              <a:gd name="T28" fmla="*/ 69 w 1847"/>
              <a:gd name="T29" fmla="*/ 232 h 571"/>
              <a:gd name="T30" fmla="*/ 1710 w 1847"/>
              <a:gd name="T31" fmla="*/ 0 h 571"/>
              <a:gd name="T32" fmla="*/ 1712 w 1847"/>
              <a:gd name="T33" fmla="*/ 380 h 571"/>
              <a:gd name="T34" fmla="*/ 1836 w 1847"/>
              <a:gd name="T35" fmla="*/ 507 h 571"/>
              <a:gd name="T36" fmla="*/ 1846 w 1847"/>
              <a:gd name="T37" fmla="*/ 509 h 571"/>
              <a:gd name="T38" fmla="*/ 1837 w 1847"/>
              <a:gd name="T39" fmla="*/ 528 h 571"/>
              <a:gd name="T40" fmla="*/ 465 w 1847"/>
              <a:gd name="T41" fmla="*/ 217 h 571"/>
              <a:gd name="T42" fmla="*/ 429 w 1847"/>
              <a:gd name="T43" fmla="*/ 191 h 571"/>
              <a:gd name="T44" fmla="*/ 1716 w 1847"/>
              <a:gd name="T45" fmla="*/ 546 h 571"/>
              <a:gd name="T46" fmla="*/ 1270 w 1847"/>
              <a:gd name="T47" fmla="*/ 497 h 571"/>
              <a:gd name="T48" fmla="*/ 1291 w 1847"/>
              <a:gd name="T49" fmla="*/ 495 h 571"/>
              <a:gd name="T50" fmla="*/ 1302 w 1847"/>
              <a:gd name="T51" fmla="*/ 546 h 571"/>
              <a:gd name="T52" fmla="*/ 1536 w 1847"/>
              <a:gd name="T53" fmla="*/ 373 h 571"/>
              <a:gd name="T54" fmla="*/ 1371 w 1847"/>
              <a:gd name="T55" fmla="*/ 58 h 571"/>
              <a:gd name="T56" fmla="*/ 1189 w 1847"/>
              <a:gd name="T57" fmla="*/ 571 h 571"/>
              <a:gd name="T58" fmla="*/ 1198 w 1847"/>
              <a:gd name="T59" fmla="*/ 527 h 571"/>
              <a:gd name="T60" fmla="*/ 1302 w 1847"/>
              <a:gd name="T61" fmla="*/ 460 h 571"/>
              <a:gd name="T62" fmla="*/ 1431 w 1847"/>
              <a:gd name="T63" fmla="*/ 533 h 571"/>
              <a:gd name="T64" fmla="*/ 1390 w 1847"/>
              <a:gd name="T65" fmla="*/ 510 h 571"/>
              <a:gd name="T66" fmla="*/ 1326 w 1847"/>
              <a:gd name="T67" fmla="*/ 503 h 571"/>
              <a:gd name="T68" fmla="*/ 1335 w 1847"/>
              <a:gd name="T69" fmla="*/ 501 h 571"/>
              <a:gd name="T70" fmla="*/ 921 w 1847"/>
              <a:gd name="T71" fmla="*/ 499 h 571"/>
              <a:gd name="T72" fmla="*/ 1158 w 1847"/>
              <a:gd name="T73" fmla="*/ 487 h 571"/>
              <a:gd name="T74" fmla="*/ 1172 w 1847"/>
              <a:gd name="T75" fmla="*/ 486 h 571"/>
              <a:gd name="T76" fmla="*/ 257 w 1847"/>
              <a:gd name="T77" fmla="*/ 332 h 571"/>
              <a:gd name="T78" fmla="*/ 530 w 1847"/>
              <a:gd name="T79" fmla="*/ 564 h 571"/>
              <a:gd name="T80" fmla="*/ 577 w 1847"/>
              <a:gd name="T81" fmla="*/ 118 h 571"/>
              <a:gd name="T82" fmla="*/ 550 w 1847"/>
              <a:gd name="T83" fmla="*/ 154 h 571"/>
              <a:gd name="T84" fmla="*/ 516 w 1847"/>
              <a:gd name="T85" fmla="*/ 83 h 571"/>
              <a:gd name="T86" fmla="*/ 400 w 1847"/>
              <a:gd name="T87" fmla="*/ 196 h 571"/>
              <a:gd name="T88" fmla="*/ 344 w 1847"/>
              <a:gd name="T89" fmla="*/ 180 h 571"/>
              <a:gd name="T90" fmla="*/ 339 w 1847"/>
              <a:gd name="T91" fmla="*/ 424 h 571"/>
              <a:gd name="T92" fmla="*/ 371 w 1847"/>
              <a:gd name="T93" fmla="*/ 386 h 571"/>
              <a:gd name="T94" fmla="*/ 273 w 1847"/>
              <a:gd name="T95" fmla="*/ 215 h 571"/>
              <a:gd name="T96" fmla="*/ 385 w 1847"/>
              <a:gd name="T97" fmla="*/ 331 h 571"/>
              <a:gd name="T98" fmla="*/ 400 w 1847"/>
              <a:gd name="T99" fmla="*/ 452 h 571"/>
              <a:gd name="T100" fmla="*/ 613 w 1847"/>
              <a:gd name="T101" fmla="*/ 396 h 571"/>
              <a:gd name="T102" fmla="*/ 582 w 1847"/>
              <a:gd name="T103" fmla="*/ 358 h 571"/>
              <a:gd name="T104" fmla="*/ 647 w 1847"/>
              <a:gd name="T105" fmla="*/ 318 h 571"/>
              <a:gd name="T106" fmla="*/ 530 w 1847"/>
              <a:gd name="T107" fmla="*/ 212 h 571"/>
              <a:gd name="T108" fmla="*/ 953 w 1847"/>
              <a:gd name="T109" fmla="*/ 166 h 571"/>
              <a:gd name="T110" fmla="*/ 1011 w 1847"/>
              <a:gd name="T111" fmla="*/ 486 h 571"/>
              <a:gd name="T112" fmla="*/ 1008 w 1847"/>
              <a:gd name="T113" fmla="*/ 494 h 571"/>
              <a:gd name="T114" fmla="*/ 1081 w 1847"/>
              <a:gd name="T115" fmla="*/ 516 h 571"/>
              <a:gd name="T116" fmla="*/ 1090 w 1847"/>
              <a:gd name="T117" fmla="*/ 517 h 571"/>
              <a:gd name="T118" fmla="*/ 1582 w 1847"/>
              <a:gd name="T119" fmla="*/ 500 h 571"/>
              <a:gd name="T120" fmla="*/ 1542 w 1847"/>
              <a:gd name="T121" fmla="*/ 532 h 571"/>
              <a:gd name="T122" fmla="*/ 1042 w 1847"/>
              <a:gd name="T123" fmla="*/ 487 h 571"/>
              <a:gd name="T124" fmla="*/ 1060 w 1847"/>
              <a:gd name="T125" fmla="*/ 53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7" h="571">
                <a:moveTo>
                  <a:pt x="1612" y="467"/>
                </a:moveTo>
                <a:cubicBezTo>
                  <a:pt x="1603" y="467"/>
                  <a:pt x="1603" y="467"/>
                  <a:pt x="1603" y="467"/>
                </a:cubicBezTo>
                <a:cubicBezTo>
                  <a:pt x="1603" y="487"/>
                  <a:pt x="1603" y="487"/>
                  <a:pt x="1603" y="487"/>
                </a:cubicBezTo>
                <a:cubicBezTo>
                  <a:pt x="1594" y="487"/>
                  <a:pt x="1594" y="487"/>
                  <a:pt x="1594" y="487"/>
                </a:cubicBezTo>
                <a:cubicBezTo>
                  <a:pt x="1594" y="494"/>
                  <a:pt x="1594" y="494"/>
                  <a:pt x="1594" y="494"/>
                </a:cubicBezTo>
                <a:cubicBezTo>
                  <a:pt x="1603" y="494"/>
                  <a:pt x="1603" y="494"/>
                  <a:pt x="1603" y="494"/>
                </a:cubicBezTo>
                <a:cubicBezTo>
                  <a:pt x="1603" y="529"/>
                  <a:pt x="1603" y="529"/>
                  <a:pt x="1603" y="529"/>
                </a:cubicBezTo>
                <a:cubicBezTo>
                  <a:pt x="1603" y="542"/>
                  <a:pt x="1608" y="546"/>
                  <a:pt x="1618" y="546"/>
                </a:cubicBezTo>
                <a:cubicBezTo>
                  <a:pt x="1625" y="546"/>
                  <a:pt x="1625" y="546"/>
                  <a:pt x="1625" y="546"/>
                </a:cubicBezTo>
                <a:cubicBezTo>
                  <a:pt x="1625" y="539"/>
                  <a:pt x="1625" y="539"/>
                  <a:pt x="1625" y="539"/>
                </a:cubicBezTo>
                <a:cubicBezTo>
                  <a:pt x="1619" y="539"/>
                  <a:pt x="1619" y="539"/>
                  <a:pt x="1619" y="539"/>
                </a:cubicBezTo>
                <a:cubicBezTo>
                  <a:pt x="1615" y="539"/>
                  <a:pt x="1612" y="537"/>
                  <a:pt x="1612" y="530"/>
                </a:cubicBezTo>
                <a:cubicBezTo>
                  <a:pt x="1612" y="494"/>
                  <a:pt x="1612" y="494"/>
                  <a:pt x="1612" y="494"/>
                </a:cubicBezTo>
                <a:cubicBezTo>
                  <a:pt x="1626" y="494"/>
                  <a:pt x="1626" y="494"/>
                  <a:pt x="1626" y="494"/>
                </a:cubicBezTo>
                <a:cubicBezTo>
                  <a:pt x="1626" y="487"/>
                  <a:pt x="1626" y="487"/>
                  <a:pt x="1626" y="487"/>
                </a:cubicBezTo>
                <a:cubicBezTo>
                  <a:pt x="1612" y="487"/>
                  <a:pt x="1612" y="487"/>
                  <a:pt x="1612" y="487"/>
                </a:cubicBezTo>
                <a:lnTo>
                  <a:pt x="1612" y="467"/>
                </a:lnTo>
                <a:close/>
                <a:moveTo>
                  <a:pt x="381" y="239"/>
                </a:moveTo>
                <a:cubicBezTo>
                  <a:pt x="379" y="237"/>
                  <a:pt x="374" y="237"/>
                  <a:pt x="372" y="239"/>
                </a:cubicBezTo>
                <a:cubicBezTo>
                  <a:pt x="345" y="266"/>
                  <a:pt x="345" y="266"/>
                  <a:pt x="345" y="266"/>
                </a:cubicBezTo>
                <a:cubicBezTo>
                  <a:pt x="344" y="267"/>
                  <a:pt x="343" y="269"/>
                  <a:pt x="343" y="270"/>
                </a:cubicBezTo>
                <a:cubicBezTo>
                  <a:pt x="343" y="272"/>
                  <a:pt x="344" y="274"/>
                  <a:pt x="345" y="275"/>
                </a:cubicBezTo>
                <a:cubicBezTo>
                  <a:pt x="372" y="302"/>
                  <a:pt x="372" y="302"/>
                  <a:pt x="372" y="302"/>
                </a:cubicBezTo>
                <a:cubicBezTo>
                  <a:pt x="373" y="303"/>
                  <a:pt x="375" y="304"/>
                  <a:pt x="376" y="304"/>
                </a:cubicBezTo>
                <a:cubicBezTo>
                  <a:pt x="378" y="304"/>
                  <a:pt x="380" y="303"/>
                  <a:pt x="381" y="302"/>
                </a:cubicBezTo>
                <a:cubicBezTo>
                  <a:pt x="408" y="275"/>
                  <a:pt x="408" y="275"/>
                  <a:pt x="408" y="275"/>
                </a:cubicBezTo>
                <a:cubicBezTo>
                  <a:pt x="409" y="274"/>
                  <a:pt x="410" y="272"/>
                  <a:pt x="410" y="270"/>
                </a:cubicBezTo>
                <a:cubicBezTo>
                  <a:pt x="410" y="269"/>
                  <a:pt x="409" y="267"/>
                  <a:pt x="408" y="266"/>
                </a:cubicBezTo>
                <a:lnTo>
                  <a:pt x="381" y="239"/>
                </a:lnTo>
                <a:close/>
                <a:moveTo>
                  <a:pt x="511" y="270"/>
                </a:moveTo>
                <a:cubicBezTo>
                  <a:pt x="511" y="272"/>
                  <a:pt x="512" y="274"/>
                  <a:pt x="513" y="275"/>
                </a:cubicBezTo>
                <a:cubicBezTo>
                  <a:pt x="540" y="302"/>
                  <a:pt x="540" y="302"/>
                  <a:pt x="540" y="302"/>
                </a:cubicBezTo>
                <a:cubicBezTo>
                  <a:pt x="541" y="303"/>
                  <a:pt x="543" y="304"/>
                  <a:pt x="545" y="304"/>
                </a:cubicBezTo>
                <a:cubicBezTo>
                  <a:pt x="546" y="304"/>
                  <a:pt x="548" y="303"/>
                  <a:pt x="549" y="302"/>
                </a:cubicBezTo>
                <a:cubicBezTo>
                  <a:pt x="576" y="275"/>
                  <a:pt x="576" y="275"/>
                  <a:pt x="576" y="275"/>
                </a:cubicBezTo>
                <a:cubicBezTo>
                  <a:pt x="579" y="273"/>
                  <a:pt x="579" y="268"/>
                  <a:pt x="576" y="266"/>
                </a:cubicBezTo>
                <a:cubicBezTo>
                  <a:pt x="549" y="239"/>
                  <a:pt x="549" y="239"/>
                  <a:pt x="549" y="239"/>
                </a:cubicBezTo>
                <a:cubicBezTo>
                  <a:pt x="548" y="238"/>
                  <a:pt x="546" y="237"/>
                  <a:pt x="545" y="237"/>
                </a:cubicBezTo>
                <a:cubicBezTo>
                  <a:pt x="543" y="237"/>
                  <a:pt x="541" y="238"/>
                  <a:pt x="540" y="239"/>
                </a:cubicBezTo>
                <a:cubicBezTo>
                  <a:pt x="513" y="266"/>
                  <a:pt x="513" y="266"/>
                  <a:pt x="513" y="266"/>
                </a:cubicBezTo>
                <a:cubicBezTo>
                  <a:pt x="512" y="267"/>
                  <a:pt x="511" y="269"/>
                  <a:pt x="511" y="270"/>
                </a:cubicBezTo>
                <a:close/>
                <a:moveTo>
                  <a:pt x="1775" y="546"/>
                </a:moveTo>
                <a:cubicBezTo>
                  <a:pt x="1784" y="546"/>
                  <a:pt x="1784" y="546"/>
                  <a:pt x="1784" y="546"/>
                </a:cubicBezTo>
                <a:cubicBezTo>
                  <a:pt x="1784" y="487"/>
                  <a:pt x="1784" y="487"/>
                  <a:pt x="1784" y="487"/>
                </a:cubicBezTo>
                <a:cubicBezTo>
                  <a:pt x="1775" y="487"/>
                  <a:pt x="1775" y="487"/>
                  <a:pt x="1775" y="487"/>
                </a:cubicBezTo>
                <a:lnTo>
                  <a:pt x="1775" y="546"/>
                </a:lnTo>
                <a:close/>
                <a:moveTo>
                  <a:pt x="465" y="323"/>
                </a:moveTo>
                <a:cubicBezTo>
                  <a:pt x="463" y="320"/>
                  <a:pt x="458" y="320"/>
                  <a:pt x="456" y="323"/>
                </a:cubicBezTo>
                <a:cubicBezTo>
                  <a:pt x="429" y="349"/>
                  <a:pt x="429" y="349"/>
                  <a:pt x="429" y="349"/>
                </a:cubicBezTo>
                <a:cubicBezTo>
                  <a:pt x="428" y="351"/>
                  <a:pt x="427" y="352"/>
                  <a:pt x="427" y="354"/>
                </a:cubicBezTo>
                <a:cubicBezTo>
                  <a:pt x="427" y="356"/>
                  <a:pt x="428" y="358"/>
                  <a:pt x="429" y="359"/>
                </a:cubicBezTo>
                <a:cubicBezTo>
                  <a:pt x="456" y="385"/>
                  <a:pt x="456" y="385"/>
                  <a:pt x="456" y="385"/>
                </a:cubicBezTo>
                <a:cubicBezTo>
                  <a:pt x="457" y="387"/>
                  <a:pt x="459" y="387"/>
                  <a:pt x="460" y="387"/>
                </a:cubicBezTo>
                <a:cubicBezTo>
                  <a:pt x="462" y="387"/>
                  <a:pt x="464" y="387"/>
                  <a:pt x="465" y="385"/>
                </a:cubicBezTo>
                <a:cubicBezTo>
                  <a:pt x="492" y="359"/>
                  <a:pt x="492" y="359"/>
                  <a:pt x="492" y="359"/>
                </a:cubicBezTo>
                <a:cubicBezTo>
                  <a:pt x="494" y="356"/>
                  <a:pt x="494" y="352"/>
                  <a:pt x="492" y="349"/>
                </a:cubicBezTo>
                <a:lnTo>
                  <a:pt x="465" y="323"/>
                </a:lnTo>
                <a:close/>
                <a:moveTo>
                  <a:pt x="1663" y="486"/>
                </a:moveTo>
                <a:cubicBezTo>
                  <a:pt x="1645" y="486"/>
                  <a:pt x="1633" y="498"/>
                  <a:pt x="1633" y="517"/>
                </a:cubicBezTo>
                <a:cubicBezTo>
                  <a:pt x="1633" y="535"/>
                  <a:pt x="1645" y="548"/>
                  <a:pt x="1663" y="548"/>
                </a:cubicBezTo>
                <a:cubicBezTo>
                  <a:pt x="1681" y="548"/>
                  <a:pt x="1693" y="535"/>
                  <a:pt x="1693" y="516"/>
                </a:cubicBezTo>
                <a:cubicBezTo>
                  <a:pt x="1693" y="498"/>
                  <a:pt x="1681" y="486"/>
                  <a:pt x="1663" y="486"/>
                </a:cubicBezTo>
                <a:close/>
                <a:moveTo>
                  <a:pt x="1663" y="540"/>
                </a:moveTo>
                <a:cubicBezTo>
                  <a:pt x="1652" y="540"/>
                  <a:pt x="1643" y="531"/>
                  <a:pt x="1643" y="517"/>
                </a:cubicBezTo>
                <a:cubicBezTo>
                  <a:pt x="1643" y="501"/>
                  <a:pt x="1652" y="493"/>
                  <a:pt x="1663" y="493"/>
                </a:cubicBezTo>
                <a:cubicBezTo>
                  <a:pt x="1675" y="493"/>
                  <a:pt x="1683" y="501"/>
                  <a:pt x="1683" y="517"/>
                </a:cubicBezTo>
                <a:cubicBezTo>
                  <a:pt x="1683" y="531"/>
                  <a:pt x="1675" y="540"/>
                  <a:pt x="1663" y="540"/>
                </a:cubicBezTo>
                <a:close/>
                <a:moveTo>
                  <a:pt x="1471" y="546"/>
                </a:moveTo>
                <a:cubicBezTo>
                  <a:pt x="1529" y="546"/>
                  <a:pt x="1529" y="546"/>
                  <a:pt x="1529" y="546"/>
                </a:cubicBezTo>
                <a:cubicBezTo>
                  <a:pt x="1529" y="537"/>
                  <a:pt x="1529" y="537"/>
                  <a:pt x="1529" y="537"/>
                </a:cubicBezTo>
                <a:cubicBezTo>
                  <a:pt x="1481" y="537"/>
                  <a:pt x="1481" y="537"/>
                  <a:pt x="1481" y="537"/>
                </a:cubicBezTo>
                <a:cubicBezTo>
                  <a:pt x="1481" y="507"/>
                  <a:pt x="1481" y="507"/>
                  <a:pt x="1481" y="507"/>
                </a:cubicBezTo>
                <a:cubicBezTo>
                  <a:pt x="1525" y="507"/>
                  <a:pt x="1525" y="507"/>
                  <a:pt x="1525" y="507"/>
                </a:cubicBezTo>
                <a:cubicBezTo>
                  <a:pt x="1525" y="499"/>
                  <a:pt x="1525" y="499"/>
                  <a:pt x="1525" y="499"/>
                </a:cubicBezTo>
                <a:cubicBezTo>
                  <a:pt x="1481" y="499"/>
                  <a:pt x="1481" y="499"/>
                  <a:pt x="1481" y="499"/>
                </a:cubicBezTo>
                <a:cubicBezTo>
                  <a:pt x="1481" y="471"/>
                  <a:pt x="1481" y="471"/>
                  <a:pt x="1481" y="471"/>
                </a:cubicBezTo>
                <a:cubicBezTo>
                  <a:pt x="1529" y="471"/>
                  <a:pt x="1529" y="471"/>
                  <a:pt x="1529" y="471"/>
                </a:cubicBezTo>
                <a:cubicBezTo>
                  <a:pt x="1529" y="462"/>
                  <a:pt x="1529" y="462"/>
                  <a:pt x="1529" y="462"/>
                </a:cubicBezTo>
                <a:cubicBezTo>
                  <a:pt x="1471" y="462"/>
                  <a:pt x="1471" y="462"/>
                  <a:pt x="1471" y="462"/>
                </a:cubicBezTo>
                <a:lnTo>
                  <a:pt x="1471" y="546"/>
                </a:lnTo>
                <a:close/>
                <a:moveTo>
                  <a:pt x="105" y="275"/>
                </a:moveTo>
                <a:cubicBezTo>
                  <a:pt x="95" y="265"/>
                  <a:pt x="79" y="265"/>
                  <a:pt x="69" y="275"/>
                </a:cubicBezTo>
                <a:cubicBezTo>
                  <a:pt x="8" y="337"/>
                  <a:pt x="8" y="337"/>
                  <a:pt x="8" y="337"/>
                </a:cubicBezTo>
                <a:cubicBezTo>
                  <a:pt x="3" y="342"/>
                  <a:pt x="0" y="348"/>
                  <a:pt x="0" y="355"/>
                </a:cubicBezTo>
                <a:cubicBezTo>
                  <a:pt x="0" y="361"/>
                  <a:pt x="3" y="368"/>
                  <a:pt x="8" y="372"/>
                </a:cubicBezTo>
                <a:cubicBezTo>
                  <a:pt x="52" y="416"/>
                  <a:pt x="52" y="416"/>
                  <a:pt x="52" y="416"/>
                </a:cubicBezTo>
                <a:cubicBezTo>
                  <a:pt x="34" y="433"/>
                  <a:pt x="34" y="433"/>
                  <a:pt x="34" y="433"/>
                </a:cubicBezTo>
                <a:cubicBezTo>
                  <a:pt x="25" y="443"/>
                  <a:pt x="25" y="459"/>
                  <a:pt x="34" y="469"/>
                </a:cubicBezTo>
                <a:cubicBezTo>
                  <a:pt x="39" y="474"/>
                  <a:pt x="46" y="476"/>
                  <a:pt x="52" y="476"/>
                </a:cubicBezTo>
                <a:cubicBezTo>
                  <a:pt x="59" y="476"/>
                  <a:pt x="65" y="474"/>
                  <a:pt x="70" y="469"/>
                </a:cubicBezTo>
                <a:cubicBezTo>
                  <a:pt x="105" y="434"/>
                  <a:pt x="105" y="434"/>
                  <a:pt x="105" y="434"/>
                </a:cubicBezTo>
                <a:cubicBezTo>
                  <a:pt x="105" y="434"/>
                  <a:pt x="105" y="434"/>
                  <a:pt x="105" y="434"/>
                </a:cubicBezTo>
                <a:cubicBezTo>
                  <a:pt x="166" y="372"/>
                  <a:pt x="166" y="372"/>
                  <a:pt x="166" y="372"/>
                </a:cubicBezTo>
                <a:cubicBezTo>
                  <a:pt x="171" y="368"/>
                  <a:pt x="174" y="361"/>
                  <a:pt x="174" y="355"/>
                </a:cubicBezTo>
                <a:cubicBezTo>
                  <a:pt x="174" y="348"/>
                  <a:pt x="171" y="342"/>
                  <a:pt x="166" y="337"/>
                </a:cubicBezTo>
                <a:lnTo>
                  <a:pt x="105" y="275"/>
                </a:lnTo>
                <a:close/>
                <a:moveTo>
                  <a:pt x="118" y="359"/>
                </a:moveTo>
                <a:cubicBezTo>
                  <a:pt x="92" y="385"/>
                  <a:pt x="92" y="385"/>
                  <a:pt x="92" y="385"/>
                </a:cubicBezTo>
                <a:cubicBezTo>
                  <a:pt x="91" y="386"/>
                  <a:pt x="89" y="387"/>
                  <a:pt x="87" y="387"/>
                </a:cubicBezTo>
                <a:cubicBezTo>
                  <a:pt x="85" y="387"/>
                  <a:pt x="84" y="386"/>
                  <a:pt x="82" y="385"/>
                </a:cubicBezTo>
                <a:cubicBezTo>
                  <a:pt x="56" y="359"/>
                  <a:pt x="56" y="359"/>
                  <a:pt x="56" y="359"/>
                </a:cubicBezTo>
                <a:cubicBezTo>
                  <a:pt x="55" y="357"/>
                  <a:pt x="54" y="356"/>
                  <a:pt x="54" y="354"/>
                </a:cubicBezTo>
                <a:cubicBezTo>
                  <a:pt x="54" y="352"/>
                  <a:pt x="55" y="350"/>
                  <a:pt x="56" y="349"/>
                </a:cubicBezTo>
                <a:cubicBezTo>
                  <a:pt x="82" y="322"/>
                  <a:pt x="82" y="322"/>
                  <a:pt x="82" y="322"/>
                </a:cubicBezTo>
                <a:cubicBezTo>
                  <a:pt x="85" y="320"/>
                  <a:pt x="89" y="320"/>
                  <a:pt x="92" y="322"/>
                </a:cubicBezTo>
                <a:cubicBezTo>
                  <a:pt x="118" y="349"/>
                  <a:pt x="118" y="349"/>
                  <a:pt x="118" y="349"/>
                </a:cubicBezTo>
                <a:cubicBezTo>
                  <a:pt x="121" y="352"/>
                  <a:pt x="121" y="356"/>
                  <a:pt x="118" y="359"/>
                </a:cubicBezTo>
                <a:close/>
                <a:moveTo>
                  <a:pt x="69" y="232"/>
                </a:moveTo>
                <a:cubicBezTo>
                  <a:pt x="74" y="237"/>
                  <a:pt x="81" y="239"/>
                  <a:pt x="87" y="239"/>
                </a:cubicBezTo>
                <a:cubicBezTo>
                  <a:pt x="94" y="239"/>
                  <a:pt x="100" y="237"/>
                  <a:pt x="105" y="232"/>
                </a:cubicBezTo>
                <a:cubicBezTo>
                  <a:pt x="134" y="202"/>
                  <a:pt x="134" y="202"/>
                  <a:pt x="134" y="202"/>
                </a:cubicBezTo>
                <a:cubicBezTo>
                  <a:pt x="139" y="198"/>
                  <a:pt x="142" y="191"/>
                  <a:pt x="142" y="184"/>
                </a:cubicBezTo>
                <a:cubicBezTo>
                  <a:pt x="142" y="178"/>
                  <a:pt x="139" y="171"/>
                  <a:pt x="134" y="167"/>
                </a:cubicBezTo>
                <a:cubicBezTo>
                  <a:pt x="105" y="137"/>
                  <a:pt x="105" y="137"/>
                  <a:pt x="105" y="137"/>
                </a:cubicBezTo>
                <a:cubicBezTo>
                  <a:pt x="100" y="133"/>
                  <a:pt x="94" y="130"/>
                  <a:pt x="87" y="130"/>
                </a:cubicBezTo>
                <a:cubicBezTo>
                  <a:pt x="80" y="130"/>
                  <a:pt x="74" y="133"/>
                  <a:pt x="69" y="137"/>
                </a:cubicBezTo>
                <a:cubicBezTo>
                  <a:pt x="40" y="167"/>
                  <a:pt x="40" y="167"/>
                  <a:pt x="40" y="167"/>
                </a:cubicBezTo>
                <a:cubicBezTo>
                  <a:pt x="35" y="171"/>
                  <a:pt x="33" y="178"/>
                  <a:pt x="33" y="184"/>
                </a:cubicBezTo>
                <a:cubicBezTo>
                  <a:pt x="33" y="191"/>
                  <a:pt x="35" y="198"/>
                  <a:pt x="40" y="202"/>
                </a:cubicBezTo>
                <a:lnTo>
                  <a:pt x="69" y="232"/>
                </a:lnTo>
                <a:close/>
                <a:moveTo>
                  <a:pt x="1847" y="281"/>
                </a:moveTo>
                <a:cubicBezTo>
                  <a:pt x="1847" y="200"/>
                  <a:pt x="1771" y="186"/>
                  <a:pt x="1709" y="170"/>
                </a:cubicBezTo>
                <a:cubicBezTo>
                  <a:pt x="1659" y="158"/>
                  <a:pt x="1610" y="147"/>
                  <a:pt x="1610" y="103"/>
                </a:cubicBezTo>
                <a:cubicBezTo>
                  <a:pt x="1610" y="69"/>
                  <a:pt x="1644" y="39"/>
                  <a:pt x="1700" y="39"/>
                </a:cubicBezTo>
                <a:cubicBezTo>
                  <a:pt x="1754" y="39"/>
                  <a:pt x="1796" y="57"/>
                  <a:pt x="1822" y="81"/>
                </a:cubicBezTo>
                <a:cubicBezTo>
                  <a:pt x="1833" y="81"/>
                  <a:pt x="1833" y="81"/>
                  <a:pt x="1833" y="81"/>
                </a:cubicBezTo>
                <a:cubicBezTo>
                  <a:pt x="1833" y="41"/>
                  <a:pt x="1833" y="41"/>
                  <a:pt x="1833" y="41"/>
                </a:cubicBezTo>
                <a:cubicBezTo>
                  <a:pt x="1812" y="21"/>
                  <a:pt x="1764" y="0"/>
                  <a:pt x="1710" y="0"/>
                </a:cubicBezTo>
                <a:cubicBezTo>
                  <a:pt x="1619" y="0"/>
                  <a:pt x="1565" y="46"/>
                  <a:pt x="1565" y="104"/>
                </a:cubicBezTo>
                <a:cubicBezTo>
                  <a:pt x="1565" y="183"/>
                  <a:pt x="1641" y="196"/>
                  <a:pt x="1703" y="211"/>
                </a:cubicBezTo>
                <a:cubicBezTo>
                  <a:pt x="1754" y="223"/>
                  <a:pt x="1803" y="236"/>
                  <a:pt x="1803" y="280"/>
                </a:cubicBezTo>
                <a:cubicBezTo>
                  <a:pt x="1803" y="307"/>
                  <a:pt x="1772" y="341"/>
                  <a:pt x="1712" y="341"/>
                </a:cubicBezTo>
                <a:cubicBezTo>
                  <a:pt x="1665" y="341"/>
                  <a:pt x="1606" y="315"/>
                  <a:pt x="1572" y="279"/>
                </a:cubicBezTo>
                <a:cubicBezTo>
                  <a:pt x="1561" y="279"/>
                  <a:pt x="1561" y="279"/>
                  <a:pt x="1561" y="279"/>
                </a:cubicBezTo>
                <a:cubicBezTo>
                  <a:pt x="1561" y="331"/>
                  <a:pt x="1561" y="331"/>
                  <a:pt x="1561" y="331"/>
                </a:cubicBezTo>
                <a:cubicBezTo>
                  <a:pt x="1606" y="365"/>
                  <a:pt x="1652" y="380"/>
                  <a:pt x="1712" y="380"/>
                </a:cubicBezTo>
                <a:cubicBezTo>
                  <a:pt x="1797" y="380"/>
                  <a:pt x="1847" y="334"/>
                  <a:pt x="1847" y="281"/>
                </a:cubicBezTo>
                <a:close/>
                <a:moveTo>
                  <a:pt x="1821" y="486"/>
                </a:moveTo>
                <a:cubicBezTo>
                  <a:pt x="1812" y="486"/>
                  <a:pt x="1805" y="489"/>
                  <a:pt x="1800" y="493"/>
                </a:cubicBezTo>
                <a:cubicBezTo>
                  <a:pt x="1800" y="502"/>
                  <a:pt x="1800" y="502"/>
                  <a:pt x="1800" y="502"/>
                </a:cubicBezTo>
                <a:cubicBezTo>
                  <a:pt x="1802" y="502"/>
                  <a:pt x="1802" y="502"/>
                  <a:pt x="1802" y="502"/>
                </a:cubicBezTo>
                <a:cubicBezTo>
                  <a:pt x="1807" y="497"/>
                  <a:pt x="1812" y="494"/>
                  <a:pt x="1821" y="494"/>
                </a:cubicBezTo>
                <a:cubicBezTo>
                  <a:pt x="1829" y="494"/>
                  <a:pt x="1835" y="499"/>
                  <a:pt x="1837" y="505"/>
                </a:cubicBezTo>
                <a:cubicBezTo>
                  <a:pt x="1836" y="507"/>
                  <a:pt x="1836" y="507"/>
                  <a:pt x="1836" y="507"/>
                </a:cubicBezTo>
                <a:cubicBezTo>
                  <a:pt x="1832" y="507"/>
                  <a:pt x="1823" y="509"/>
                  <a:pt x="1819" y="510"/>
                </a:cubicBezTo>
                <a:cubicBezTo>
                  <a:pt x="1805" y="513"/>
                  <a:pt x="1796" y="518"/>
                  <a:pt x="1796" y="530"/>
                </a:cubicBezTo>
                <a:cubicBezTo>
                  <a:pt x="1796" y="540"/>
                  <a:pt x="1804" y="548"/>
                  <a:pt x="1816" y="548"/>
                </a:cubicBezTo>
                <a:cubicBezTo>
                  <a:pt x="1824" y="548"/>
                  <a:pt x="1831" y="545"/>
                  <a:pt x="1836" y="539"/>
                </a:cubicBezTo>
                <a:cubicBezTo>
                  <a:pt x="1837" y="539"/>
                  <a:pt x="1837" y="539"/>
                  <a:pt x="1837" y="539"/>
                </a:cubicBezTo>
                <a:cubicBezTo>
                  <a:pt x="1837" y="546"/>
                  <a:pt x="1837" y="546"/>
                  <a:pt x="1837" y="546"/>
                </a:cubicBezTo>
                <a:cubicBezTo>
                  <a:pt x="1846" y="546"/>
                  <a:pt x="1846" y="546"/>
                  <a:pt x="1846" y="546"/>
                </a:cubicBezTo>
                <a:cubicBezTo>
                  <a:pt x="1846" y="533"/>
                  <a:pt x="1846" y="522"/>
                  <a:pt x="1846" y="509"/>
                </a:cubicBezTo>
                <a:cubicBezTo>
                  <a:pt x="1846" y="495"/>
                  <a:pt x="1837" y="486"/>
                  <a:pt x="1821" y="486"/>
                </a:cubicBezTo>
                <a:close/>
                <a:moveTo>
                  <a:pt x="1837" y="528"/>
                </a:moveTo>
                <a:cubicBezTo>
                  <a:pt x="1837" y="527"/>
                  <a:pt x="1837" y="527"/>
                  <a:pt x="1837" y="527"/>
                </a:cubicBezTo>
                <a:cubicBezTo>
                  <a:pt x="1837" y="536"/>
                  <a:pt x="1826" y="539"/>
                  <a:pt x="1820" y="539"/>
                </a:cubicBezTo>
                <a:cubicBezTo>
                  <a:pt x="1811" y="539"/>
                  <a:pt x="1805" y="536"/>
                  <a:pt x="1805" y="530"/>
                </a:cubicBezTo>
                <a:cubicBezTo>
                  <a:pt x="1805" y="523"/>
                  <a:pt x="1810" y="520"/>
                  <a:pt x="1822" y="518"/>
                </a:cubicBezTo>
                <a:cubicBezTo>
                  <a:pt x="1825" y="517"/>
                  <a:pt x="1832" y="516"/>
                  <a:pt x="1837" y="515"/>
                </a:cubicBezTo>
                <a:lnTo>
                  <a:pt x="1837" y="528"/>
                </a:lnTo>
                <a:close/>
                <a:moveTo>
                  <a:pt x="1775" y="472"/>
                </a:moveTo>
                <a:cubicBezTo>
                  <a:pt x="1784" y="472"/>
                  <a:pt x="1784" y="472"/>
                  <a:pt x="1784" y="472"/>
                </a:cubicBezTo>
                <a:cubicBezTo>
                  <a:pt x="1784" y="460"/>
                  <a:pt x="1784" y="460"/>
                  <a:pt x="1784" y="460"/>
                </a:cubicBezTo>
                <a:cubicBezTo>
                  <a:pt x="1775" y="460"/>
                  <a:pt x="1775" y="460"/>
                  <a:pt x="1775" y="460"/>
                </a:cubicBezTo>
                <a:lnTo>
                  <a:pt x="1775" y="472"/>
                </a:lnTo>
                <a:close/>
                <a:moveTo>
                  <a:pt x="456" y="217"/>
                </a:moveTo>
                <a:cubicBezTo>
                  <a:pt x="457" y="218"/>
                  <a:pt x="459" y="219"/>
                  <a:pt x="460" y="219"/>
                </a:cubicBezTo>
                <a:cubicBezTo>
                  <a:pt x="462" y="219"/>
                  <a:pt x="464" y="218"/>
                  <a:pt x="465" y="217"/>
                </a:cubicBezTo>
                <a:cubicBezTo>
                  <a:pt x="492" y="191"/>
                  <a:pt x="492" y="191"/>
                  <a:pt x="492" y="191"/>
                </a:cubicBezTo>
                <a:cubicBezTo>
                  <a:pt x="494" y="188"/>
                  <a:pt x="494" y="184"/>
                  <a:pt x="492" y="181"/>
                </a:cubicBezTo>
                <a:cubicBezTo>
                  <a:pt x="465" y="155"/>
                  <a:pt x="465" y="155"/>
                  <a:pt x="465" y="155"/>
                </a:cubicBezTo>
                <a:cubicBezTo>
                  <a:pt x="464" y="153"/>
                  <a:pt x="462" y="153"/>
                  <a:pt x="460" y="153"/>
                </a:cubicBezTo>
                <a:cubicBezTo>
                  <a:pt x="459" y="153"/>
                  <a:pt x="457" y="153"/>
                  <a:pt x="456" y="155"/>
                </a:cubicBezTo>
                <a:cubicBezTo>
                  <a:pt x="429" y="181"/>
                  <a:pt x="429" y="181"/>
                  <a:pt x="429" y="181"/>
                </a:cubicBezTo>
                <a:cubicBezTo>
                  <a:pt x="428" y="182"/>
                  <a:pt x="427" y="184"/>
                  <a:pt x="427" y="186"/>
                </a:cubicBezTo>
                <a:cubicBezTo>
                  <a:pt x="427" y="188"/>
                  <a:pt x="428" y="189"/>
                  <a:pt x="429" y="191"/>
                </a:cubicBezTo>
                <a:lnTo>
                  <a:pt x="456" y="217"/>
                </a:lnTo>
                <a:close/>
                <a:moveTo>
                  <a:pt x="1737" y="486"/>
                </a:moveTo>
                <a:cubicBezTo>
                  <a:pt x="1729" y="486"/>
                  <a:pt x="1721" y="489"/>
                  <a:pt x="1717" y="497"/>
                </a:cubicBezTo>
                <a:cubicBezTo>
                  <a:pt x="1715" y="497"/>
                  <a:pt x="1715" y="497"/>
                  <a:pt x="1715" y="497"/>
                </a:cubicBezTo>
                <a:cubicBezTo>
                  <a:pt x="1715" y="487"/>
                  <a:pt x="1715" y="487"/>
                  <a:pt x="1715" y="487"/>
                </a:cubicBezTo>
                <a:cubicBezTo>
                  <a:pt x="1707" y="487"/>
                  <a:pt x="1707" y="487"/>
                  <a:pt x="1707" y="487"/>
                </a:cubicBezTo>
                <a:cubicBezTo>
                  <a:pt x="1707" y="546"/>
                  <a:pt x="1707" y="546"/>
                  <a:pt x="1707" y="546"/>
                </a:cubicBezTo>
                <a:cubicBezTo>
                  <a:pt x="1716" y="546"/>
                  <a:pt x="1716" y="546"/>
                  <a:pt x="1716" y="546"/>
                </a:cubicBezTo>
                <a:cubicBezTo>
                  <a:pt x="1716" y="508"/>
                  <a:pt x="1716" y="508"/>
                  <a:pt x="1716" y="508"/>
                </a:cubicBezTo>
                <a:cubicBezTo>
                  <a:pt x="1716" y="500"/>
                  <a:pt x="1727" y="494"/>
                  <a:pt x="1734" y="494"/>
                </a:cubicBezTo>
                <a:cubicBezTo>
                  <a:pt x="1743" y="494"/>
                  <a:pt x="1750" y="499"/>
                  <a:pt x="1750" y="509"/>
                </a:cubicBezTo>
                <a:cubicBezTo>
                  <a:pt x="1750" y="546"/>
                  <a:pt x="1750" y="546"/>
                  <a:pt x="1750" y="546"/>
                </a:cubicBezTo>
                <a:cubicBezTo>
                  <a:pt x="1759" y="546"/>
                  <a:pt x="1759" y="546"/>
                  <a:pt x="1759" y="546"/>
                </a:cubicBezTo>
                <a:cubicBezTo>
                  <a:pt x="1759" y="508"/>
                  <a:pt x="1759" y="508"/>
                  <a:pt x="1759" y="508"/>
                </a:cubicBezTo>
                <a:cubicBezTo>
                  <a:pt x="1759" y="493"/>
                  <a:pt x="1750" y="486"/>
                  <a:pt x="1737" y="486"/>
                </a:cubicBezTo>
                <a:close/>
                <a:moveTo>
                  <a:pt x="1270" y="497"/>
                </a:moveTo>
                <a:cubicBezTo>
                  <a:pt x="1268" y="497"/>
                  <a:pt x="1268" y="497"/>
                  <a:pt x="1268" y="497"/>
                </a:cubicBezTo>
                <a:cubicBezTo>
                  <a:pt x="1268" y="487"/>
                  <a:pt x="1268" y="487"/>
                  <a:pt x="1268" y="487"/>
                </a:cubicBezTo>
                <a:cubicBezTo>
                  <a:pt x="1259" y="487"/>
                  <a:pt x="1259" y="487"/>
                  <a:pt x="1259" y="487"/>
                </a:cubicBezTo>
                <a:cubicBezTo>
                  <a:pt x="1259" y="546"/>
                  <a:pt x="1259" y="546"/>
                  <a:pt x="1259" y="546"/>
                </a:cubicBezTo>
                <a:cubicBezTo>
                  <a:pt x="1269" y="546"/>
                  <a:pt x="1269" y="546"/>
                  <a:pt x="1269" y="546"/>
                </a:cubicBezTo>
                <a:cubicBezTo>
                  <a:pt x="1269" y="512"/>
                  <a:pt x="1269" y="512"/>
                  <a:pt x="1269" y="512"/>
                </a:cubicBezTo>
                <a:cubicBezTo>
                  <a:pt x="1269" y="502"/>
                  <a:pt x="1276" y="495"/>
                  <a:pt x="1283" y="495"/>
                </a:cubicBezTo>
                <a:cubicBezTo>
                  <a:pt x="1291" y="495"/>
                  <a:pt x="1291" y="495"/>
                  <a:pt x="1291" y="495"/>
                </a:cubicBezTo>
                <a:cubicBezTo>
                  <a:pt x="1291" y="486"/>
                  <a:pt x="1291" y="486"/>
                  <a:pt x="1291" y="486"/>
                </a:cubicBezTo>
                <a:cubicBezTo>
                  <a:pt x="1283" y="486"/>
                  <a:pt x="1283" y="486"/>
                  <a:pt x="1283" y="486"/>
                </a:cubicBezTo>
                <a:cubicBezTo>
                  <a:pt x="1276" y="486"/>
                  <a:pt x="1272" y="490"/>
                  <a:pt x="1270" y="497"/>
                </a:cubicBezTo>
                <a:close/>
                <a:moveTo>
                  <a:pt x="1302" y="546"/>
                </a:moveTo>
                <a:cubicBezTo>
                  <a:pt x="1311" y="546"/>
                  <a:pt x="1311" y="546"/>
                  <a:pt x="1311" y="546"/>
                </a:cubicBezTo>
                <a:cubicBezTo>
                  <a:pt x="1311" y="487"/>
                  <a:pt x="1311" y="487"/>
                  <a:pt x="1311" y="487"/>
                </a:cubicBezTo>
                <a:cubicBezTo>
                  <a:pt x="1302" y="487"/>
                  <a:pt x="1302" y="487"/>
                  <a:pt x="1302" y="487"/>
                </a:cubicBezTo>
                <a:lnTo>
                  <a:pt x="1302" y="546"/>
                </a:lnTo>
                <a:close/>
                <a:moveTo>
                  <a:pt x="1330" y="5"/>
                </a:moveTo>
                <a:cubicBezTo>
                  <a:pt x="1196" y="361"/>
                  <a:pt x="1196" y="361"/>
                  <a:pt x="1196" y="361"/>
                </a:cubicBezTo>
                <a:cubicBezTo>
                  <a:pt x="1196" y="373"/>
                  <a:pt x="1196" y="373"/>
                  <a:pt x="1196" y="373"/>
                </a:cubicBezTo>
                <a:cubicBezTo>
                  <a:pt x="1235" y="373"/>
                  <a:pt x="1235" y="373"/>
                  <a:pt x="1235" y="373"/>
                </a:cubicBezTo>
                <a:cubicBezTo>
                  <a:pt x="1284" y="242"/>
                  <a:pt x="1284" y="242"/>
                  <a:pt x="1284" y="242"/>
                </a:cubicBezTo>
                <a:cubicBezTo>
                  <a:pt x="1442" y="242"/>
                  <a:pt x="1442" y="242"/>
                  <a:pt x="1442" y="242"/>
                </a:cubicBezTo>
                <a:cubicBezTo>
                  <a:pt x="1493" y="373"/>
                  <a:pt x="1493" y="373"/>
                  <a:pt x="1493" y="373"/>
                </a:cubicBezTo>
                <a:cubicBezTo>
                  <a:pt x="1536" y="373"/>
                  <a:pt x="1536" y="373"/>
                  <a:pt x="1536" y="373"/>
                </a:cubicBezTo>
                <a:cubicBezTo>
                  <a:pt x="1536" y="361"/>
                  <a:pt x="1536" y="361"/>
                  <a:pt x="1536" y="361"/>
                </a:cubicBezTo>
                <a:cubicBezTo>
                  <a:pt x="1398" y="5"/>
                  <a:pt x="1398" y="5"/>
                  <a:pt x="1398" y="5"/>
                </a:cubicBezTo>
                <a:lnTo>
                  <a:pt x="1330" y="5"/>
                </a:lnTo>
                <a:close/>
                <a:moveTo>
                  <a:pt x="1298" y="205"/>
                </a:moveTo>
                <a:cubicBezTo>
                  <a:pt x="1353" y="58"/>
                  <a:pt x="1353" y="58"/>
                  <a:pt x="1353" y="58"/>
                </a:cubicBezTo>
                <a:cubicBezTo>
                  <a:pt x="1361" y="35"/>
                  <a:pt x="1361" y="35"/>
                  <a:pt x="1361" y="35"/>
                </a:cubicBezTo>
                <a:cubicBezTo>
                  <a:pt x="1363" y="35"/>
                  <a:pt x="1363" y="35"/>
                  <a:pt x="1363" y="35"/>
                </a:cubicBezTo>
                <a:cubicBezTo>
                  <a:pt x="1371" y="58"/>
                  <a:pt x="1371" y="58"/>
                  <a:pt x="1371" y="58"/>
                </a:cubicBezTo>
                <a:cubicBezTo>
                  <a:pt x="1427" y="205"/>
                  <a:pt x="1427" y="205"/>
                  <a:pt x="1427" y="205"/>
                </a:cubicBezTo>
                <a:lnTo>
                  <a:pt x="1298" y="205"/>
                </a:lnTo>
                <a:close/>
                <a:moveTo>
                  <a:pt x="1217" y="486"/>
                </a:moveTo>
                <a:cubicBezTo>
                  <a:pt x="1210" y="486"/>
                  <a:pt x="1203" y="489"/>
                  <a:pt x="1200" y="494"/>
                </a:cubicBezTo>
                <a:cubicBezTo>
                  <a:pt x="1199" y="494"/>
                  <a:pt x="1199" y="494"/>
                  <a:pt x="1199" y="494"/>
                </a:cubicBezTo>
                <a:cubicBezTo>
                  <a:pt x="1199" y="487"/>
                  <a:pt x="1199" y="487"/>
                  <a:pt x="1199" y="487"/>
                </a:cubicBezTo>
                <a:cubicBezTo>
                  <a:pt x="1189" y="487"/>
                  <a:pt x="1189" y="487"/>
                  <a:pt x="1189" y="487"/>
                </a:cubicBezTo>
                <a:cubicBezTo>
                  <a:pt x="1189" y="571"/>
                  <a:pt x="1189" y="571"/>
                  <a:pt x="1189" y="571"/>
                </a:cubicBezTo>
                <a:cubicBezTo>
                  <a:pt x="1198" y="571"/>
                  <a:pt x="1198" y="571"/>
                  <a:pt x="1198" y="571"/>
                </a:cubicBezTo>
                <a:cubicBezTo>
                  <a:pt x="1198" y="538"/>
                  <a:pt x="1198" y="538"/>
                  <a:pt x="1198" y="538"/>
                </a:cubicBezTo>
                <a:cubicBezTo>
                  <a:pt x="1200" y="538"/>
                  <a:pt x="1200" y="538"/>
                  <a:pt x="1200" y="538"/>
                </a:cubicBezTo>
                <a:cubicBezTo>
                  <a:pt x="1202" y="544"/>
                  <a:pt x="1211" y="547"/>
                  <a:pt x="1217" y="547"/>
                </a:cubicBezTo>
                <a:cubicBezTo>
                  <a:pt x="1233" y="547"/>
                  <a:pt x="1246" y="535"/>
                  <a:pt x="1246" y="515"/>
                </a:cubicBezTo>
                <a:cubicBezTo>
                  <a:pt x="1246" y="497"/>
                  <a:pt x="1235" y="486"/>
                  <a:pt x="1217" y="486"/>
                </a:cubicBezTo>
                <a:close/>
                <a:moveTo>
                  <a:pt x="1216" y="539"/>
                </a:moveTo>
                <a:cubicBezTo>
                  <a:pt x="1207" y="539"/>
                  <a:pt x="1199" y="534"/>
                  <a:pt x="1198" y="527"/>
                </a:cubicBezTo>
                <a:cubicBezTo>
                  <a:pt x="1198" y="510"/>
                  <a:pt x="1198" y="510"/>
                  <a:pt x="1198" y="510"/>
                </a:cubicBezTo>
                <a:cubicBezTo>
                  <a:pt x="1199" y="500"/>
                  <a:pt x="1207" y="494"/>
                  <a:pt x="1216" y="494"/>
                </a:cubicBezTo>
                <a:cubicBezTo>
                  <a:pt x="1228" y="494"/>
                  <a:pt x="1237" y="502"/>
                  <a:pt x="1237" y="516"/>
                </a:cubicBezTo>
                <a:cubicBezTo>
                  <a:pt x="1237" y="531"/>
                  <a:pt x="1227" y="539"/>
                  <a:pt x="1216" y="539"/>
                </a:cubicBezTo>
                <a:close/>
                <a:moveTo>
                  <a:pt x="1302" y="472"/>
                </a:moveTo>
                <a:cubicBezTo>
                  <a:pt x="1311" y="472"/>
                  <a:pt x="1311" y="472"/>
                  <a:pt x="1311" y="472"/>
                </a:cubicBezTo>
                <a:cubicBezTo>
                  <a:pt x="1311" y="460"/>
                  <a:pt x="1311" y="460"/>
                  <a:pt x="1311" y="460"/>
                </a:cubicBezTo>
                <a:cubicBezTo>
                  <a:pt x="1302" y="460"/>
                  <a:pt x="1302" y="460"/>
                  <a:pt x="1302" y="460"/>
                </a:cubicBezTo>
                <a:lnTo>
                  <a:pt x="1302" y="472"/>
                </a:lnTo>
                <a:close/>
                <a:moveTo>
                  <a:pt x="1436" y="517"/>
                </a:moveTo>
                <a:cubicBezTo>
                  <a:pt x="1436" y="499"/>
                  <a:pt x="1428" y="486"/>
                  <a:pt x="1408" y="486"/>
                </a:cubicBezTo>
                <a:cubicBezTo>
                  <a:pt x="1390" y="486"/>
                  <a:pt x="1380" y="499"/>
                  <a:pt x="1380" y="516"/>
                </a:cubicBezTo>
                <a:cubicBezTo>
                  <a:pt x="1380" y="537"/>
                  <a:pt x="1391" y="548"/>
                  <a:pt x="1412" y="548"/>
                </a:cubicBezTo>
                <a:cubicBezTo>
                  <a:pt x="1418" y="548"/>
                  <a:pt x="1427" y="546"/>
                  <a:pt x="1433" y="540"/>
                </a:cubicBezTo>
                <a:cubicBezTo>
                  <a:pt x="1433" y="533"/>
                  <a:pt x="1433" y="533"/>
                  <a:pt x="1433" y="533"/>
                </a:cubicBezTo>
                <a:cubicBezTo>
                  <a:pt x="1431" y="533"/>
                  <a:pt x="1431" y="533"/>
                  <a:pt x="1431" y="533"/>
                </a:cubicBezTo>
                <a:cubicBezTo>
                  <a:pt x="1425" y="537"/>
                  <a:pt x="1418" y="539"/>
                  <a:pt x="1412" y="539"/>
                </a:cubicBezTo>
                <a:cubicBezTo>
                  <a:pt x="1401" y="539"/>
                  <a:pt x="1395" y="535"/>
                  <a:pt x="1391" y="527"/>
                </a:cubicBezTo>
                <a:cubicBezTo>
                  <a:pt x="1390" y="525"/>
                  <a:pt x="1390" y="522"/>
                  <a:pt x="1390" y="518"/>
                </a:cubicBezTo>
                <a:cubicBezTo>
                  <a:pt x="1390" y="517"/>
                  <a:pt x="1390" y="517"/>
                  <a:pt x="1390" y="517"/>
                </a:cubicBezTo>
                <a:lnTo>
                  <a:pt x="1436" y="517"/>
                </a:lnTo>
                <a:close/>
                <a:moveTo>
                  <a:pt x="1408" y="493"/>
                </a:moveTo>
                <a:cubicBezTo>
                  <a:pt x="1419" y="493"/>
                  <a:pt x="1425" y="500"/>
                  <a:pt x="1426" y="510"/>
                </a:cubicBezTo>
                <a:cubicBezTo>
                  <a:pt x="1390" y="510"/>
                  <a:pt x="1390" y="510"/>
                  <a:pt x="1390" y="510"/>
                </a:cubicBezTo>
                <a:cubicBezTo>
                  <a:pt x="1392" y="500"/>
                  <a:pt x="1397" y="493"/>
                  <a:pt x="1408" y="493"/>
                </a:cubicBezTo>
                <a:close/>
                <a:moveTo>
                  <a:pt x="1335" y="501"/>
                </a:moveTo>
                <a:cubicBezTo>
                  <a:pt x="1335" y="496"/>
                  <a:pt x="1340" y="493"/>
                  <a:pt x="1350" y="493"/>
                </a:cubicBezTo>
                <a:cubicBezTo>
                  <a:pt x="1358" y="493"/>
                  <a:pt x="1364" y="498"/>
                  <a:pt x="1366" y="500"/>
                </a:cubicBezTo>
                <a:cubicBezTo>
                  <a:pt x="1368" y="500"/>
                  <a:pt x="1368" y="500"/>
                  <a:pt x="1368" y="500"/>
                </a:cubicBezTo>
                <a:cubicBezTo>
                  <a:pt x="1368" y="491"/>
                  <a:pt x="1368" y="491"/>
                  <a:pt x="1368" y="491"/>
                </a:cubicBezTo>
                <a:cubicBezTo>
                  <a:pt x="1365" y="489"/>
                  <a:pt x="1359" y="486"/>
                  <a:pt x="1350" y="486"/>
                </a:cubicBezTo>
                <a:cubicBezTo>
                  <a:pt x="1334" y="486"/>
                  <a:pt x="1326" y="493"/>
                  <a:pt x="1326" y="503"/>
                </a:cubicBezTo>
                <a:cubicBezTo>
                  <a:pt x="1326" y="523"/>
                  <a:pt x="1362" y="519"/>
                  <a:pt x="1362" y="531"/>
                </a:cubicBezTo>
                <a:cubicBezTo>
                  <a:pt x="1362" y="537"/>
                  <a:pt x="1358" y="540"/>
                  <a:pt x="1348" y="540"/>
                </a:cubicBezTo>
                <a:cubicBezTo>
                  <a:pt x="1341" y="540"/>
                  <a:pt x="1332" y="536"/>
                  <a:pt x="1329" y="532"/>
                </a:cubicBezTo>
                <a:cubicBezTo>
                  <a:pt x="1326" y="532"/>
                  <a:pt x="1326" y="532"/>
                  <a:pt x="1326" y="532"/>
                </a:cubicBezTo>
                <a:cubicBezTo>
                  <a:pt x="1326" y="541"/>
                  <a:pt x="1326" y="541"/>
                  <a:pt x="1326" y="541"/>
                </a:cubicBezTo>
                <a:cubicBezTo>
                  <a:pt x="1331" y="545"/>
                  <a:pt x="1339" y="548"/>
                  <a:pt x="1348" y="548"/>
                </a:cubicBezTo>
                <a:cubicBezTo>
                  <a:pt x="1365" y="548"/>
                  <a:pt x="1372" y="541"/>
                  <a:pt x="1372" y="531"/>
                </a:cubicBezTo>
                <a:cubicBezTo>
                  <a:pt x="1372" y="510"/>
                  <a:pt x="1335" y="516"/>
                  <a:pt x="1335" y="501"/>
                </a:cubicBezTo>
                <a:close/>
                <a:moveTo>
                  <a:pt x="912" y="546"/>
                </a:moveTo>
                <a:cubicBezTo>
                  <a:pt x="969" y="546"/>
                  <a:pt x="969" y="546"/>
                  <a:pt x="969" y="546"/>
                </a:cubicBezTo>
                <a:cubicBezTo>
                  <a:pt x="969" y="537"/>
                  <a:pt x="969" y="537"/>
                  <a:pt x="969" y="537"/>
                </a:cubicBezTo>
                <a:cubicBezTo>
                  <a:pt x="921" y="537"/>
                  <a:pt x="921" y="537"/>
                  <a:pt x="921" y="537"/>
                </a:cubicBezTo>
                <a:cubicBezTo>
                  <a:pt x="921" y="507"/>
                  <a:pt x="921" y="507"/>
                  <a:pt x="921" y="507"/>
                </a:cubicBezTo>
                <a:cubicBezTo>
                  <a:pt x="965" y="507"/>
                  <a:pt x="965" y="507"/>
                  <a:pt x="965" y="507"/>
                </a:cubicBezTo>
                <a:cubicBezTo>
                  <a:pt x="965" y="499"/>
                  <a:pt x="965" y="499"/>
                  <a:pt x="965" y="499"/>
                </a:cubicBezTo>
                <a:cubicBezTo>
                  <a:pt x="921" y="499"/>
                  <a:pt x="921" y="499"/>
                  <a:pt x="921" y="499"/>
                </a:cubicBezTo>
                <a:cubicBezTo>
                  <a:pt x="921" y="471"/>
                  <a:pt x="921" y="471"/>
                  <a:pt x="921" y="471"/>
                </a:cubicBezTo>
                <a:cubicBezTo>
                  <a:pt x="969" y="471"/>
                  <a:pt x="969" y="471"/>
                  <a:pt x="969" y="471"/>
                </a:cubicBezTo>
                <a:cubicBezTo>
                  <a:pt x="969" y="462"/>
                  <a:pt x="969" y="462"/>
                  <a:pt x="969" y="462"/>
                </a:cubicBezTo>
                <a:cubicBezTo>
                  <a:pt x="912" y="462"/>
                  <a:pt x="912" y="462"/>
                  <a:pt x="912" y="462"/>
                </a:cubicBezTo>
                <a:lnTo>
                  <a:pt x="912" y="546"/>
                </a:lnTo>
                <a:close/>
                <a:moveTo>
                  <a:pt x="1159" y="497"/>
                </a:moveTo>
                <a:cubicBezTo>
                  <a:pt x="1158" y="497"/>
                  <a:pt x="1158" y="497"/>
                  <a:pt x="1158" y="497"/>
                </a:cubicBezTo>
                <a:cubicBezTo>
                  <a:pt x="1158" y="487"/>
                  <a:pt x="1158" y="487"/>
                  <a:pt x="1158" y="487"/>
                </a:cubicBezTo>
                <a:cubicBezTo>
                  <a:pt x="1148" y="487"/>
                  <a:pt x="1148" y="487"/>
                  <a:pt x="1148" y="487"/>
                </a:cubicBezTo>
                <a:cubicBezTo>
                  <a:pt x="1148" y="546"/>
                  <a:pt x="1148" y="546"/>
                  <a:pt x="1148" y="546"/>
                </a:cubicBezTo>
                <a:cubicBezTo>
                  <a:pt x="1158" y="546"/>
                  <a:pt x="1158" y="546"/>
                  <a:pt x="1158" y="546"/>
                </a:cubicBezTo>
                <a:cubicBezTo>
                  <a:pt x="1158" y="512"/>
                  <a:pt x="1158" y="512"/>
                  <a:pt x="1158" y="512"/>
                </a:cubicBezTo>
                <a:cubicBezTo>
                  <a:pt x="1159" y="502"/>
                  <a:pt x="1165" y="495"/>
                  <a:pt x="1172" y="495"/>
                </a:cubicBezTo>
                <a:cubicBezTo>
                  <a:pt x="1180" y="495"/>
                  <a:pt x="1180" y="495"/>
                  <a:pt x="1180" y="495"/>
                </a:cubicBezTo>
                <a:cubicBezTo>
                  <a:pt x="1180" y="486"/>
                  <a:pt x="1180" y="486"/>
                  <a:pt x="1180" y="486"/>
                </a:cubicBezTo>
                <a:cubicBezTo>
                  <a:pt x="1172" y="486"/>
                  <a:pt x="1172" y="486"/>
                  <a:pt x="1172" y="486"/>
                </a:cubicBezTo>
                <a:cubicBezTo>
                  <a:pt x="1165" y="486"/>
                  <a:pt x="1161" y="490"/>
                  <a:pt x="1159" y="497"/>
                </a:cubicBezTo>
                <a:close/>
                <a:moveTo>
                  <a:pt x="767" y="20"/>
                </a:moveTo>
                <a:cubicBezTo>
                  <a:pt x="763" y="11"/>
                  <a:pt x="754" y="5"/>
                  <a:pt x="744" y="5"/>
                </a:cubicBezTo>
                <a:cubicBezTo>
                  <a:pt x="416" y="5"/>
                  <a:pt x="416" y="5"/>
                  <a:pt x="416" y="5"/>
                </a:cubicBezTo>
                <a:cubicBezTo>
                  <a:pt x="409" y="5"/>
                  <a:pt x="403" y="8"/>
                  <a:pt x="398" y="12"/>
                </a:cubicBezTo>
                <a:cubicBezTo>
                  <a:pt x="185" y="225"/>
                  <a:pt x="185" y="225"/>
                  <a:pt x="185" y="225"/>
                </a:cubicBezTo>
                <a:cubicBezTo>
                  <a:pt x="176" y="235"/>
                  <a:pt x="176" y="250"/>
                  <a:pt x="185" y="260"/>
                </a:cubicBezTo>
                <a:cubicBezTo>
                  <a:pt x="257" y="332"/>
                  <a:pt x="257" y="332"/>
                  <a:pt x="257" y="332"/>
                </a:cubicBezTo>
                <a:cubicBezTo>
                  <a:pt x="226" y="364"/>
                  <a:pt x="226" y="364"/>
                  <a:pt x="226" y="364"/>
                </a:cubicBezTo>
                <a:cubicBezTo>
                  <a:pt x="216" y="373"/>
                  <a:pt x="216" y="389"/>
                  <a:pt x="226" y="399"/>
                </a:cubicBezTo>
                <a:cubicBezTo>
                  <a:pt x="332" y="505"/>
                  <a:pt x="332" y="505"/>
                  <a:pt x="332" y="505"/>
                </a:cubicBezTo>
                <a:cubicBezTo>
                  <a:pt x="341" y="515"/>
                  <a:pt x="357" y="515"/>
                  <a:pt x="367" y="505"/>
                </a:cubicBezTo>
                <a:cubicBezTo>
                  <a:pt x="401" y="471"/>
                  <a:pt x="401" y="471"/>
                  <a:pt x="401" y="471"/>
                </a:cubicBezTo>
                <a:cubicBezTo>
                  <a:pt x="494" y="564"/>
                  <a:pt x="494" y="564"/>
                  <a:pt x="494" y="564"/>
                </a:cubicBezTo>
                <a:cubicBezTo>
                  <a:pt x="499" y="569"/>
                  <a:pt x="505" y="571"/>
                  <a:pt x="512" y="571"/>
                </a:cubicBezTo>
                <a:cubicBezTo>
                  <a:pt x="518" y="571"/>
                  <a:pt x="525" y="569"/>
                  <a:pt x="530" y="564"/>
                </a:cubicBezTo>
                <a:cubicBezTo>
                  <a:pt x="757" y="337"/>
                  <a:pt x="757" y="337"/>
                  <a:pt x="757" y="337"/>
                </a:cubicBezTo>
                <a:cubicBezTo>
                  <a:pt x="761" y="332"/>
                  <a:pt x="764" y="325"/>
                  <a:pt x="764" y="319"/>
                </a:cubicBezTo>
                <a:cubicBezTo>
                  <a:pt x="764" y="312"/>
                  <a:pt x="761" y="306"/>
                  <a:pt x="757" y="301"/>
                </a:cubicBezTo>
                <a:cubicBezTo>
                  <a:pt x="632" y="176"/>
                  <a:pt x="632" y="176"/>
                  <a:pt x="632" y="176"/>
                </a:cubicBezTo>
                <a:cubicBezTo>
                  <a:pt x="762" y="48"/>
                  <a:pt x="762" y="48"/>
                  <a:pt x="762" y="48"/>
                </a:cubicBezTo>
                <a:cubicBezTo>
                  <a:pt x="769" y="41"/>
                  <a:pt x="771" y="30"/>
                  <a:pt x="767" y="20"/>
                </a:cubicBezTo>
                <a:close/>
                <a:moveTo>
                  <a:pt x="550" y="144"/>
                </a:moveTo>
                <a:cubicBezTo>
                  <a:pt x="577" y="118"/>
                  <a:pt x="577" y="118"/>
                  <a:pt x="577" y="118"/>
                </a:cubicBezTo>
                <a:cubicBezTo>
                  <a:pt x="578" y="116"/>
                  <a:pt x="580" y="116"/>
                  <a:pt x="582" y="116"/>
                </a:cubicBezTo>
                <a:cubicBezTo>
                  <a:pt x="583" y="116"/>
                  <a:pt x="585" y="116"/>
                  <a:pt x="586" y="118"/>
                </a:cubicBezTo>
                <a:cubicBezTo>
                  <a:pt x="613" y="144"/>
                  <a:pt x="613" y="144"/>
                  <a:pt x="613" y="144"/>
                </a:cubicBezTo>
                <a:cubicBezTo>
                  <a:pt x="615" y="147"/>
                  <a:pt x="615" y="151"/>
                  <a:pt x="613" y="154"/>
                </a:cubicBezTo>
                <a:cubicBezTo>
                  <a:pt x="586" y="180"/>
                  <a:pt x="586" y="180"/>
                  <a:pt x="586" y="180"/>
                </a:cubicBezTo>
                <a:cubicBezTo>
                  <a:pt x="585" y="181"/>
                  <a:pt x="583" y="182"/>
                  <a:pt x="582" y="182"/>
                </a:cubicBezTo>
                <a:cubicBezTo>
                  <a:pt x="580" y="182"/>
                  <a:pt x="578" y="181"/>
                  <a:pt x="577" y="180"/>
                </a:cubicBezTo>
                <a:cubicBezTo>
                  <a:pt x="550" y="154"/>
                  <a:pt x="550" y="154"/>
                  <a:pt x="550" y="154"/>
                </a:cubicBezTo>
                <a:cubicBezTo>
                  <a:pt x="549" y="152"/>
                  <a:pt x="548" y="151"/>
                  <a:pt x="548" y="149"/>
                </a:cubicBezTo>
                <a:cubicBezTo>
                  <a:pt x="548" y="147"/>
                  <a:pt x="549" y="145"/>
                  <a:pt x="550" y="144"/>
                </a:cubicBezTo>
                <a:close/>
                <a:moveTo>
                  <a:pt x="400" y="90"/>
                </a:moveTo>
                <a:cubicBezTo>
                  <a:pt x="400" y="87"/>
                  <a:pt x="402" y="84"/>
                  <a:pt x="405" y="83"/>
                </a:cubicBezTo>
                <a:cubicBezTo>
                  <a:pt x="407" y="82"/>
                  <a:pt x="411" y="83"/>
                  <a:pt x="413" y="85"/>
                </a:cubicBezTo>
                <a:cubicBezTo>
                  <a:pt x="460" y="132"/>
                  <a:pt x="460" y="132"/>
                  <a:pt x="460" y="132"/>
                </a:cubicBezTo>
                <a:cubicBezTo>
                  <a:pt x="508" y="85"/>
                  <a:pt x="508" y="85"/>
                  <a:pt x="508" y="85"/>
                </a:cubicBezTo>
                <a:cubicBezTo>
                  <a:pt x="510" y="83"/>
                  <a:pt x="513" y="82"/>
                  <a:pt x="516" y="83"/>
                </a:cubicBezTo>
                <a:cubicBezTo>
                  <a:pt x="519" y="84"/>
                  <a:pt x="521" y="87"/>
                  <a:pt x="521" y="90"/>
                </a:cubicBezTo>
                <a:cubicBezTo>
                  <a:pt x="521" y="196"/>
                  <a:pt x="521" y="196"/>
                  <a:pt x="521" y="196"/>
                </a:cubicBezTo>
                <a:cubicBezTo>
                  <a:pt x="521" y="198"/>
                  <a:pt x="520" y="200"/>
                  <a:pt x="519" y="201"/>
                </a:cubicBezTo>
                <a:cubicBezTo>
                  <a:pt x="466" y="254"/>
                  <a:pt x="466" y="254"/>
                  <a:pt x="466" y="254"/>
                </a:cubicBezTo>
                <a:cubicBezTo>
                  <a:pt x="464" y="256"/>
                  <a:pt x="462" y="256"/>
                  <a:pt x="460" y="256"/>
                </a:cubicBezTo>
                <a:cubicBezTo>
                  <a:pt x="459" y="256"/>
                  <a:pt x="457" y="256"/>
                  <a:pt x="455" y="254"/>
                </a:cubicBezTo>
                <a:cubicBezTo>
                  <a:pt x="402" y="201"/>
                  <a:pt x="402" y="201"/>
                  <a:pt x="402" y="201"/>
                </a:cubicBezTo>
                <a:cubicBezTo>
                  <a:pt x="401" y="200"/>
                  <a:pt x="400" y="198"/>
                  <a:pt x="400" y="196"/>
                </a:cubicBezTo>
                <a:lnTo>
                  <a:pt x="400" y="90"/>
                </a:lnTo>
                <a:close/>
                <a:moveTo>
                  <a:pt x="308" y="144"/>
                </a:moveTo>
                <a:cubicBezTo>
                  <a:pt x="335" y="118"/>
                  <a:pt x="335" y="118"/>
                  <a:pt x="335" y="118"/>
                </a:cubicBezTo>
                <a:cubicBezTo>
                  <a:pt x="336" y="116"/>
                  <a:pt x="338" y="116"/>
                  <a:pt x="339" y="116"/>
                </a:cubicBezTo>
                <a:cubicBezTo>
                  <a:pt x="341" y="116"/>
                  <a:pt x="343" y="116"/>
                  <a:pt x="344" y="118"/>
                </a:cubicBezTo>
                <a:cubicBezTo>
                  <a:pt x="371" y="144"/>
                  <a:pt x="371" y="144"/>
                  <a:pt x="371" y="144"/>
                </a:cubicBezTo>
                <a:cubicBezTo>
                  <a:pt x="373" y="147"/>
                  <a:pt x="373" y="151"/>
                  <a:pt x="371" y="154"/>
                </a:cubicBezTo>
                <a:cubicBezTo>
                  <a:pt x="344" y="180"/>
                  <a:pt x="344" y="180"/>
                  <a:pt x="344" y="180"/>
                </a:cubicBezTo>
                <a:cubicBezTo>
                  <a:pt x="343" y="181"/>
                  <a:pt x="341" y="182"/>
                  <a:pt x="339" y="182"/>
                </a:cubicBezTo>
                <a:cubicBezTo>
                  <a:pt x="338" y="182"/>
                  <a:pt x="336" y="181"/>
                  <a:pt x="335" y="180"/>
                </a:cubicBezTo>
                <a:cubicBezTo>
                  <a:pt x="308" y="154"/>
                  <a:pt x="308" y="154"/>
                  <a:pt x="308" y="154"/>
                </a:cubicBezTo>
                <a:cubicBezTo>
                  <a:pt x="307" y="152"/>
                  <a:pt x="306" y="151"/>
                  <a:pt x="306" y="149"/>
                </a:cubicBezTo>
                <a:cubicBezTo>
                  <a:pt x="306" y="147"/>
                  <a:pt x="307" y="145"/>
                  <a:pt x="308" y="144"/>
                </a:cubicBezTo>
                <a:close/>
                <a:moveTo>
                  <a:pt x="371" y="396"/>
                </a:moveTo>
                <a:cubicBezTo>
                  <a:pt x="344" y="422"/>
                  <a:pt x="344" y="422"/>
                  <a:pt x="344" y="422"/>
                </a:cubicBezTo>
                <a:cubicBezTo>
                  <a:pt x="343" y="424"/>
                  <a:pt x="341" y="424"/>
                  <a:pt x="339" y="424"/>
                </a:cubicBezTo>
                <a:cubicBezTo>
                  <a:pt x="338" y="424"/>
                  <a:pt x="336" y="424"/>
                  <a:pt x="335" y="422"/>
                </a:cubicBezTo>
                <a:cubicBezTo>
                  <a:pt x="308" y="396"/>
                  <a:pt x="308" y="396"/>
                  <a:pt x="308" y="396"/>
                </a:cubicBezTo>
                <a:cubicBezTo>
                  <a:pt x="307" y="395"/>
                  <a:pt x="306" y="393"/>
                  <a:pt x="306" y="391"/>
                </a:cubicBezTo>
                <a:cubicBezTo>
                  <a:pt x="306" y="389"/>
                  <a:pt x="307" y="387"/>
                  <a:pt x="308" y="386"/>
                </a:cubicBezTo>
                <a:cubicBezTo>
                  <a:pt x="335" y="360"/>
                  <a:pt x="335" y="360"/>
                  <a:pt x="335" y="360"/>
                </a:cubicBezTo>
                <a:cubicBezTo>
                  <a:pt x="336" y="358"/>
                  <a:pt x="338" y="358"/>
                  <a:pt x="339" y="358"/>
                </a:cubicBezTo>
                <a:cubicBezTo>
                  <a:pt x="341" y="358"/>
                  <a:pt x="343" y="358"/>
                  <a:pt x="344" y="360"/>
                </a:cubicBezTo>
                <a:cubicBezTo>
                  <a:pt x="371" y="386"/>
                  <a:pt x="371" y="386"/>
                  <a:pt x="371" y="386"/>
                </a:cubicBezTo>
                <a:cubicBezTo>
                  <a:pt x="373" y="389"/>
                  <a:pt x="373" y="393"/>
                  <a:pt x="371" y="396"/>
                </a:cubicBezTo>
                <a:close/>
                <a:moveTo>
                  <a:pt x="385" y="331"/>
                </a:moveTo>
                <a:cubicBezTo>
                  <a:pt x="280" y="331"/>
                  <a:pt x="280" y="331"/>
                  <a:pt x="280" y="331"/>
                </a:cubicBezTo>
                <a:cubicBezTo>
                  <a:pt x="277" y="331"/>
                  <a:pt x="274" y="329"/>
                  <a:pt x="273" y="326"/>
                </a:cubicBezTo>
                <a:cubicBezTo>
                  <a:pt x="271" y="323"/>
                  <a:pt x="272" y="320"/>
                  <a:pt x="274" y="318"/>
                </a:cubicBezTo>
                <a:cubicBezTo>
                  <a:pt x="322" y="270"/>
                  <a:pt x="322" y="270"/>
                  <a:pt x="322" y="270"/>
                </a:cubicBezTo>
                <a:cubicBezTo>
                  <a:pt x="274" y="223"/>
                  <a:pt x="274" y="223"/>
                  <a:pt x="274" y="223"/>
                </a:cubicBezTo>
                <a:cubicBezTo>
                  <a:pt x="272" y="221"/>
                  <a:pt x="271" y="217"/>
                  <a:pt x="273" y="215"/>
                </a:cubicBezTo>
                <a:cubicBezTo>
                  <a:pt x="274" y="212"/>
                  <a:pt x="277" y="210"/>
                  <a:pt x="280" y="210"/>
                </a:cubicBezTo>
                <a:cubicBezTo>
                  <a:pt x="385" y="210"/>
                  <a:pt x="385" y="210"/>
                  <a:pt x="385" y="210"/>
                </a:cubicBezTo>
                <a:cubicBezTo>
                  <a:pt x="387" y="210"/>
                  <a:pt x="389" y="211"/>
                  <a:pt x="391" y="212"/>
                </a:cubicBezTo>
                <a:cubicBezTo>
                  <a:pt x="444" y="265"/>
                  <a:pt x="444" y="265"/>
                  <a:pt x="444" y="265"/>
                </a:cubicBezTo>
                <a:cubicBezTo>
                  <a:pt x="445" y="266"/>
                  <a:pt x="446" y="268"/>
                  <a:pt x="446" y="270"/>
                </a:cubicBezTo>
                <a:cubicBezTo>
                  <a:pt x="446" y="272"/>
                  <a:pt x="445" y="274"/>
                  <a:pt x="444" y="276"/>
                </a:cubicBezTo>
                <a:cubicBezTo>
                  <a:pt x="391" y="329"/>
                  <a:pt x="391" y="329"/>
                  <a:pt x="391" y="329"/>
                </a:cubicBezTo>
                <a:cubicBezTo>
                  <a:pt x="389" y="330"/>
                  <a:pt x="387" y="331"/>
                  <a:pt x="385" y="331"/>
                </a:cubicBezTo>
                <a:close/>
                <a:moveTo>
                  <a:pt x="521" y="452"/>
                </a:moveTo>
                <a:cubicBezTo>
                  <a:pt x="521" y="455"/>
                  <a:pt x="519" y="458"/>
                  <a:pt x="516" y="459"/>
                </a:cubicBezTo>
                <a:cubicBezTo>
                  <a:pt x="515" y="459"/>
                  <a:pt x="514" y="459"/>
                  <a:pt x="513" y="459"/>
                </a:cubicBezTo>
                <a:cubicBezTo>
                  <a:pt x="511" y="459"/>
                  <a:pt x="509" y="459"/>
                  <a:pt x="508" y="457"/>
                </a:cubicBezTo>
                <a:cubicBezTo>
                  <a:pt x="460" y="410"/>
                  <a:pt x="460" y="410"/>
                  <a:pt x="460" y="410"/>
                </a:cubicBezTo>
                <a:cubicBezTo>
                  <a:pt x="413" y="457"/>
                  <a:pt x="413" y="457"/>
                  <a:pt x="413" y="457"/>
                </a:cubicBezTo>
                <a:cubicBezTo>
                  <a:pt x="411" y="459"/>
                  <a:pt x="407" y="460"/>
                  <a:pt x="405" y="459"/>
                </a:cubicBezTo>
                <a:cubicBezTo>
                  <a:pt x="402" y="458"/>
                  <a:pt x="400" y="455"/>
                  <a:pt x="400" y="452"/>
                </a:cubicBezTo>
                <a:cubicBezTo>
                  <a:pt x="400" y="346"/>
                  <a:pt x="400" y="346"/>
                  <a:pt x="400" y="346"/>
                </a:cubicBezTo>
                <a:cubicBezTo>
                  <a:pt x="400" y="344"/>
                  <a:pt x="401" y="342"/>
                  <a:pt x="402" y="341"/>
                </a:cubicBezTo>
                <a:cubicBezTo>
                  <a:pt x="455" y="288"/>
                  <a:pt x="455" y="288"/>
                  <a:pt x="455" y="288"/>
                </a:cubicBezTo>
                <a:cubicBezTo>
                  <a:pt x="458" y="285"/>
                  <a:pt x="463" y="285"/>
                  <a:pt x="466" y="288"/>
                </a:cubicBezTo>
                <a:cubicBezTo>
                  <a:pt x="519" y="341"/>
                  <a:pt x="519" y="341"/>
                  <a:pt x="519" y="341"/>
                </a:cubicBezTo>
                <a:cubicBezTo>
                  <a:pt x="520" y="342"/>
                  <a:pt x="521" y="344"/>
                  <a:pt x="521" y="346"/>
                </a:cubicBezTo>
                <a:lnTo>
                  <a:pt x="521" y="452"/>
                </a:lnTo>
                <a:close/>
                <a:moveTo>
                  <a:pt x="613" y="396"/>
                </a:moveTo>
                <a:cubicBezTo>
                  <a:pt x="586" y="422"/>
                  <a:pt x="586" y="422"/>
                  <a:pt x="586" y="422"/>
                </a:cubicBezTo>
                <a:cubicBezTo>
                  <a:pt x="585" y="424"/>
                  <a:pt x="583" y="424"/>
                  <a:pt x="582" y="424"/>
                </a:cubicBezTo>
                <a:cubicBezTo>
                  <a:pt x="580" y="424"/>
                  <a:pt x="578" y="424"/>
                  <a:pt x="577" y="422"/>
                </a:cubicBezTo>
                <a:cubicBezTo>
                  <a:pt x="550" y="396"/>
                  <a:pt x="550" y="396"/>
                  <a:pt x="550" y="396"/>
                </a:cubicBezTo>
                <a:cubicBezTo>
                  <a:pt x="549" y="395"/>
                  <a:pt x="548" y="393"/>
                  <a:pt x="548" y="391"/>
                </a:cubicBezTo>
                <a:cubicBezTo>
                  <a:pt x="548" y="389"/>
                  <a:pt x="549" y="387"/>
                  <a:pt x="550" y="386"/>
                </a:cubicBezTo>
                <a:cubicBezTo>
                  <a:pt x="577" y="360"/>
                  <a:pt x="577" y="360"/>
                  <a:pt x="577" y="360"/>
                </a:cubicBezTo>
                <a:cubicBezTo>
                  <a:pt x="578" y="358"/>
                  <a:pt x="580" y="358"/>
                  <a:pt x="582" y="358"/>
                </a:cubicBezTo>
                <a:cubicBezTo>
                  <a:pt x="583" y="358"/>
                  <a:pt x="585" y="358"/>
                  <a:pt x="586" y="360"/>
                </a:cubicBezTo>
                <a:cubicBezTo>
                  <a:pt x="613" y="386"/>
                  <a:pt x="613" y="386"/>
                  <a:pt x="613" y="386"/>
                </a:cubicBezTo>
                <a:cubicBezTo>
                  <a:pt x="615" y="389"/>
                  <a:pt x="615" y="393"/>
                  <a:pt x="613" y="396"/>
                </a:cubicBezTo>
                <a:close/>
                <a:moveTo>
                  <a:pt x="641" y="210"/>
                </a:moveTo>
                <a:cubicBezTo>
                  <a:pt x="644" y="210"/>
                  <a:pt x="647" y="212"/>
                  <a:pt x="648" y="215"/>
                </a:cubicBezTo>
                <a:cubicBezTo>
                  <a:pt x="649" y="217"/>
                  <a:pt x="649" y="221"/>
                  <a:pt x="647" y="223"/>
                </a:cubicBezTo>
                <a:cubicBezTo>
                  <a:pt x="599" y="270"/>
                  <a:pt x="599" y="270"/>
                  <a:pt x="599" y="270"/>
                </a:cubicBezTo>
                <a:cubicBezTo>
                  <a:pt x="647" y="318"/>
                  <a:pt x="647" y="318"/>
                  <a:pt x="647" y="318"/>
                </a:cubicBezTo>
                <a:cubicBezTo>
                  <a:pt x="649" y="320"/>
                  <a:pt x="649" y="323"/>
                  <a:pt x="648" y="326"/>
                </a:cubicBezTo>
                <a:cubicBezTo>
                  <a:pt x="647" y="329"/>
                  <a:pt x="644" y="331"/>
                  <a:pt x="641" y="331"/>
                </a:cubicBezTo>
                <a:cubicBezTo>
                  <a:pt x="535" y="331"/>
                  <a:pt x="535" y="331"/>
                  <a:pt x="535" y="331"/>
                </a:cubicBezTo>
                <a:cubicBezTo>
                  <a:pt x="533" y="331"/>
                  <a:pt x="532" y="330"/>
                  <a:pt x="530" y="329"/>
                </a:cubicBezTo>
                <a:cubicBezTo>
                  <a:pt x="477" y="276"/>
                  <a:pt x="477" y="276"/>
                  <a:pt x="477" y="276"/>
                </a:cubicBezTo>
                <a:cubicBezTo>
                  <a:pt x="476" y="274"/>
                  <a:pt x="475" y="272"/>
                  <a:pt x="475" y="270"/>
                </a:cubicBezTo>
                <a:cubicBezTo>
                  <a:pt x="475" y="268"/>
                  <a:pt x="476" y="266"/>
                  <a:pt x="477" y="265"/>
                </a:cubicBezTo>
                <a:cubicBezTo>
                  <a:pt x="530" y="212"/>
                  <a:pt x="530" y="212"/>
                  <a:pt x="530" y="212"/>
                </a:cubicBezTo>
                <a:cubicBezTo>
                  <a:pt x="532" y="211"/>
                  <a:pt x="533" y="210"/>
                  <a:pt x="535" y="210"/>
                </a:cubicBezTo>
                <a:lnTo>
                  <a:pt x="641" y="210"/>
                </a:lnTo>
                <a:close/>
                <a:moveTo>
                  <a:pt x="1162" y="335"/>
                </a:moveTo>
                <a:cubicBezTo>
                  <a:pt x="953" y="335"/>
                  <a:pt x="953" y="335"/>
                  <a:pt x="953" y="335"/>
                </a:cubicBezTo>
                <a:cubicBezTo>
                  <a:pt x="953" y="204"/>
                  <a:pt x="953" y="204"/>
                  <a:pt x="953" y="204"/>
                </a:cubicBezTo>
                <a:cubicBezTo>
                  <a:pt x="1146" y="204"/>
                  <a:pt x="1146" y="204"/>
                  <a:pt x="1146" y="204"/>
                </a:cubicBezTo>
                <a:cubicBezTo>
                  <a:pt x="1146" y="166"/>
                  <a:pt x="1146" y="166"/>
                  <a:pt x="1146" y="166"/>
                </a:cubicBezTo>
                <a:cubicBezTo>
                  <a:pt x="953" y="166"/>
                  <a:pt x="953" y="166"/>
                  <a:pt x="953" y="166"/>
                </a:cubicBezTo>
                <a:cubicBezTo>
                  <a:pt x="953" y="43"/>
                  <a:pt x="953" y="43"/>
                  <a:pt x="953" y="43"/>
                </a:cubicBezTo>
                <a:cubicBezTo>
                  <a:pt x="1163" y="43"/>
                  <a:pt x="1163" y="43"/>
                  <a:pt x="1163" y="43"/>
                </a:cubicBezTo>
                <a:cubicBezTo>
                  <a:pt x="1163" y="5"/>
                  <a:pt x="1163" y="5"/>
                  <a:pt x="1163" y="5"/>
                </a:cubicBezTo>
                <a:cubicBezTo>
                  <a:pt x="911" y="5"/>
                  <a:pt x="911" y="5"/>
                  <a:pt x="911" y="5"/>
                </a:cubicBezTo>
                <a:cubicBezTo>
                  <a:pt x="911" y="373"/>
                  <a:pt x="911" y="373"/>
                  <a:pt x="911" y="373"/>
                </a:cubicBezTo>
                <a:cubicBezTo>
                  <a:pt x="1162" y="373"/>
                  <a:pt x="1162" y="373"/>
                  <a:pt x="1162" y="373"/>
                </a:cubicBezTo>
                <a:lnTo>
                  <a:pt x="1162" y="335"/>
                </a:lnTo>
                <a:close/>
                <a:moveTo>
                  <a:pt x="1011" y="486"/>
                </a:moveTo>
                <a:cubicBezTo>
                  <a:pt x="1003" y="486"/>
                  <a:pt x="995" y="489"/>
                  <a:pt x="991" y="497"/>
                </a:cubicBezTo>
                <a:cubicBezTo>
                  <a:pt x="990" y="497"/>
                  <a:pt x="990" y="497"/>
                  <a:pt x="990" y="497"/>
                </a:cubicBezTo>
                <a:cubicBezTo>
                  <a:pt x="990" y="487"/>
                  <a:pt x="990" y="487"/>
                  <a:pt x="990" y="487"/>
                </a:cubicBezTo>
                <a:cubicBezTo>
                  <a:pt x="981" y="487"/>
                  <a:pt x="981" y="487"/>
                  <a:pt x="981" y="487"/>
                </a:cubicBezTo>
                <a:cubicBezTo>
                  <a:pt x="981" y="546"/>
                  <a:pt x="981" y="546"/>
                  <a:pt x="981" y="546"/>
                </a:cubicBezTo>
                <a:cubicBezTo>
                  <a:pt x="990" y="546"/>
                  <a:pt x="990" y="546"/>
                  <a:pt x="990" y="546"/>
                </a:cubicBezTo>
                <a:cubicBezTo>
                  <a:pt x="990" y="508"/>
                  <a:pt x="990" y="508"/>
                  <a:pt x="990" y="508"/>
                </a:cubicBezTo>
                <a:cubicBezTo>
                  <a:pt x="991" y="500"/>
                  <a:pt x="1001" y="494"/>
                  <a:pt x="1008" y="494"/>
                </a:cubicBezTo>
                <a:cubicBezTo>
                  <a:pt x="1017" y="494"/>
                  <a:pt x="1024" y="499"/>
                  <a:pt x="1024" y="509"/>
                </a:cubicBezTo>
                <a:cubicBezTo>
                  <a:pt x="1024" y="546"/>
                  <a:pt x="1024" y="546"/>
                  <a:pt x="1024" y="546"/>
                </a:cubicBezTo>
                <a:cubicBezTo>
                  <a:pt x="1034" y="546"/>
                  <a:pt x="1034" y="546"/>
                  <a:pt x="1034" y="546"/>
                </a:cubicBezTo>
                <a:cubicBezTo>
                  <a:pt x="1034" y="508"/>
                  <a:pt x="1034" y="508"/>
                  <a:pt x="1034" y="508"/>
                </a:cubicBezTo>
                <a:cubicBezTo>
                  <a:pt x="1034" y="493"/>
                  <a:pt x="1024" y="486"/>
                  <a:pt x="1011" y="486"/>
                </a:cubicBezTo>
                <a:close/>
                <a:moveTo>
                  <a:pt x="1137" y="517"/>
                </a:moveTo>
                <a:cubicBezTo>
                  <a:pt x="1136" y="499"/>
                  <a:pt x="1129" y="486"/>
                  <a:pt x="1109" y="486"/>
                </a:cubicBezTo>
                <a:cubicBezTo>
                  <a:pt x="1091" y="486"/>
                  <a:pt x="1081" y="499"/>
                  <a:pt x="1081" y="516"/>
                </a:cubicBezTo>
                <a:cubicBezTo>
                  <a:pt x="1081" y="537"/>
                  <a:pt x="1092" y="548"/>
                  <a:pt x="1113" y="548"/>
                </a:cubicBezTo>
                <a:cubicBezTo>
                  <a:pt x="1119" y="548"/>
                  <a:pt x="1128" y="546"/>
                  <a:pt x="1134" y="540"/>
                </a:cubicBezTo>
                <a:cubicBezTo>
                  <a:pt x="1134" y="533"/>
                  <a:pt x="1134" y="533"/>
                  <a:pt x="1134" y="533"/>
                </a:cubicBezTo>
                <a:cubicBezTo>
                  <a:pt x="1132" y="533"/>
                  <a:pt x="1132" y="533"/>
                  <a:pt x="1132" y="533"/>
                </a:cubicBezTo>
                <a:cubicBezTo>
                  <a:pt x="1126" y="537"/>
                  <a:pt x="1119" y="539"/>
                  <a:pt x="1113" y="539"/>
                </a:cubicBezTo>
                <a:cubicBezTo>
                  <a:pt x="1102" y="539"/>
                  <a:pt x="1096" y="535"/>
                  <a:pt x="1092" y="527"/>
                </a:cubicBezTo>
                <a:cubicBezTo>
                  <a:pt x="1091" y="525"/>
                  <a:pt x="1090" y="522"/>
                  <a:pt x="1090" y="518"/>
                </a:cubicBezTo>
                <a:cubicBezTo>
                  <a:pt x="1090" y="517"/>
                  <a:pt x="1090" y="517"/>
                  <a:pt x="1090" y="517"/>
                </a:cubicBezTo>
                <a:lnTo>
                  <a:pt x="1137" y="517"/>
                </a:lnTo>
                <a:close/>
                <a:moveTo>
                  <a:pt x="1109" y="493"/>
                </a:moveTo>
                <a:cubicBezTo>
                  <a:pt x="1120" y="493"/>
                  <a:pt x="1126" y="500"/>
                  <a:pt x="1127" y="510"/>
                </a:cubicBezTo>
                <a:cubicBezTo>
                  <a:pt x="1091" y="510"/>
                  <a:pt x="1091" y="510"/>
                  <a:pt x="1091" y="510"/>
                </a:cubicBezTo>
                <a:cubicBezTo>
                  <a:pt x="1093" y="500"/>
                  <a:pt x="1098" y="493"/>
                  <a:pt x="1109" y="493"/>
                </a:cubicBezTo>
                <a:close/>
                <a:moveTo>
                  <a:pt x="1551" y="501"/>
                </a:moveTo>
                <a:cubicBezTo>
                  <a:pt x="1551" y="496"/>
                  <a:pt x="1556" y="493"/>
                  <a:pt x="1566" y="493"/>
                </a:cubicBezTo>
                <a:cubicBezTo>
                  <a:pt x="1574" y="493"/>
                  <a:pt x="1580" y="498"/>
                  <a:pt x="1582" y="500"/>
                </a:cubicBezTo>
                <a:cubicBezTo>
                  <a:pt x="1585" y="500"/>
                  <a:pt x="1585" y="500"/>
                  <a:pt x="1585" y="500"/>
                </a:cubicBezTo>
                <a:cubicBezTo>
                  <a:pt x="1585" y="491"/>
                  <a:pt x="1585" y="491"/>
                  <a:pt x="1585" y="491"/>
                </a:cubicBezTo>
                <a:cubicBezTo>
                  <a:pt x="1581" y="489"/>
                  <a:pt x="1575" y="486"/>
                  <a:pt x="1566" y="486"/>
                </a:cubicBezTo>
                <a:cubicBezTo>
                  <a:pt x="1550" y="486"/>
                  <a:pt x="1542" y="493"/>
                  <a:pt x="1542" y="503"/>
                </a:cubicBezTo>
                <a:cubicBezTo>
                  <a:pt x="1542" y="523"/>
                  <a:pt x="1579" y="519"/>
                  <a:pt x="1579" y="531"/>
                </a:cubicBezTo>
                <a:cubicBezTo>
                  <a:pt x="1579" y="537"/>
                  <a:pt x="1574" y="540"/>
                  <a:pt x="1564" y="540"/>
                </a:cubicBezTo>
                <a:cubicBezTo>
                  <a:pt x="1557" y="540"/>
                  <a:pt x="1548" y="536"/>
                  <a:pt x="1545" y="532"/>
                </a:cubicBezTo>
                <a:cubicBezTo>
                  <a:pt x="1542" y="532"/>
                  <a:pt x="1542" y="532"/>
                  <a:pt x="1542" y="532"/>
                </a:cubicBezTo>
                <a:cubicBezTo>
                  <a:pt x="1542" y="541"/>
                  <a:pt x="1542" y="541"/>
                  <a:pt x="1542" y="541"/>
                </a:cubicBezTo>
                <a:cubicBezTo>
                  <a:pt x="1548" y="545"/>
                  <a:pt x="1555" y="548"/>
                  <a:pt x="1564" y="548"/>
                </a:cubicBezTo>
                <a:cubicBezTo>
                  <a:pt x="1581" y="548"/>
                  <a:pt x="1588" y="541"/>
                  <a:pt x="1588" y="531"/>
                </a:cubicBezTo>
                <a:cubicBezTo>
                  <a:pt x="1588" y="510"/>
                  <a:pt x="1551" y="516"/>
                  <a:pt x="1551" y="501"/>
                </a:cubicBezTo>
                <a:close/>
                <a:moveTo>
                  <a:pt x="1061" y="467"/>
                </a:moveTo>
                <a:cubicBezTo>
                  <a:pt x="1051" y="467"/>
                  <a:pt x="1051" y="467"/>
                  <a:pt x="1051" y="467"/>
                </a:cubicBezTo>
                <a:cubicBezTo>
                  <a:pt x="1051" y="487"/>
                  <a:pt x="1051" y="487"/>
                  <a:pt x="1051" y="487"/>
                </a:cubicBezTo>
                <a:cubicBezTo>
                  <a:pt x="1042" y="487"/>
                  <a:pt x="1042" y="487"/>
                  <a:pt x="1042" y="487"/>
                </a:cubicBezTo>
                <a:cubicBezTo>
                  <a:pt x="1042" y="494"/>
                  <a:pt x="1042" y="494"/>
                  <a:pt x="1042" y="494"/>
                </a:cubicBezTo>
                <a:cubicBezTo>
                  <a:pt x="1051" y="494"/>
                  <a:pt x="1051" y="494"/>
                  <a:pt x="1051" y="494"/>
                </a:cubicBezTo>
                <a:cubicBezTo>
                  <a:pt x="1051" y="529"/>
                  <a:pt x="1051" y="529"/>
                  <a:pt x="1051" y="529"/>
                </a:cubicBezTo>
                <a:cubicBezTo>
                  <a:pt x="1051" y="542"/>
                  <a:pt x="1056" y="546"/>
                  <a:pt x="1066" y="546"/>
                </a:cubicBezTo>
                <a:cubicBezTo>
                  <a:pt x="1074" y="546"/>
                  <a:pt x="1074" y="546"/>
                  <a:pt x="1074" y="546"/>
                </a:cubicBezTo>
                <a:cubicBezTo>
                  <a:pt x="1074" y="539"/>
                  <a:pt x="1074" y="539"/>
                  <a:pt x="1074" y="539"/>
                </a:cubicBezTo>
                <a:cubicBezTo>
                  <a:pt x="1068" y="539"/>
                  <a:pt x="1068" y="539"/>
                  <a:pt x="1068" y="539"/>
                </a:cubicBezTo>
                <a:cubicBezTo>
                  <a:pt x="1063" y="539"/>
                  <a:pt x="1060" y="537"/>
                  <a:pt x="1060" y="530"/>
                </a:cubicBezTo>
                <a:cubicBezTo>
                  <a:pt x="1060" y="494"/>
                  <a:pt x="1060" y="494"/>
                  <a:pt x="1060" y="494"/>
                </a:cubicBezTo>
                <a:cubicBezTo>
                  <a:pt x="1075" y="494"/>
                  <a:pt x="1075" y="494"/>
                  <a:pt x="1075" y="494"/>
                </a:cubicBezTo>
                <a:cubicBezTo>
                  <a:pt x="1075" y="487"/>
                  <a:pt x="1075" y="487"/>
                  <a:pt x="1075" y="487"/>
                </a:cubicBezTo>
                <a:cubicBezTo>
                  <a:pt x="1060" y="487"/>
                  <a:pt x="1060" y="487"/>
                  <a:pt x="1060" y="487"/>
                </a:cubicBezTo>
                <a:lnTo>
                  <a:pt x="1061" y="46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89725190"/>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_GraphRight_Blue">
    <p:bg>
      <p:bgPr>
        <a:solidFill>
          <a:srgbClr val="000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0"/>
            <a:ext cx="5472113" cy="2770199"/>
          </a:xfrm>
        </p:spPr>
        <p:txBody>
          <a:bodyPr/>
          <a:lstStyle>
            <a:lvl1pPr>
              <a:defRPr>
                <a:solidFill>
                  <a:schemeClr val="bg1"/>
                </a:solidFill>
              </a:defRPr>
            </a:lvl1pPr>
          </a:lstStyle>
          <a:p>
            <a:r>
              <a:rPr lang="en-US"/>
              <a:t>Click to edit Master title style</a:t>
            </a:r>
            <a:endParaRPr lang="en-GB" dirty="0"/>
          </a:p>
        </p:txBody>
      </p:sp>
      <p:sp>
        <p:nvSpPr>
          <p:cNvPr id="9" name="Text Placeholder 8"/>
          <p:cNvSpPr>
            <a:spLocks noGrp="1"/>
          </p:cNvSpPr>
          <p:nvPr>
            <p:ph type="body" sz="quarter" idx="12" hasCustomPrompt="1"/>
          </p:nvPr>
        </p:nvSpPr>
        <p:spPr>
          <a:xfrm>
            <a:off x="623887" y="5437188"/>
            <a:ext cx="5472112" cy="800100"/>
          </a:xfrm>
        </p:spPr>
        <p:txBody>
          <a:bodyPr wrap="square" bIns="0" anchor="b" anchorCtr="0"/>
          <a:lstStyle>
            <a:lvl1pPr marL="0" indent="0" algn="l">
              <a:buClr>
                <a:schemeClr val="bg1"/>
              </a:buClr>
              <a:buNone/>
              <a:defRPr sz="1200">
                <a:solidFill>
                  <a:schemeClr val="bg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Source</a:t>
            </a:r>
            <a:endParaRPr lang="en-GB" dirty="0"/>
          </a:p>
        </p:txBody>
      </p:sp>
      <p:grpSp>
        <p:nvGrpSpPr>
          <p:cNvPr id="25" name="Group 24">
            <a:extLst>
              <a:ext uri="{FF2B5EF4-FFF2-40B4-BE49-F238E27FC236}">
                <a16:creationId xmlns:a16="http://schemas.microsoft.com/office/drawing/2014/main" id="{17B6DE78-57E3-46AA-B56F-5BD359B1CFF9}"/>
              </a:ext>
            </a:extLst>
          </p:cNvPr>
          <p:cNvGrpSpPr>
            <a:grpSpLocks noChangeAspect="1"/>
          </p:cNvGrpSpPr>
          <p:nvPr userDrawn="1"/>
        </p:nvGrpSpPr>
        <p:grpSpPr bwMode="auto">
          <a:xfrm>
            <a:off x="7913089" y="6466809"/>
            <a:ext cx="4015386" cy="154800"/>
            <a:chOff x="1" y="2013"/>
            <a:chExt cx="7678" cy="296"/>
          </a:xfrm>
        </p:grpSpPr>
        <p:sp>
          <p:nvSpPr>
            <p:cNvPr id="26" name="Freeform 5">
              <a:extLst>
                <a:ext uri="{FF2B5EF4-FFF2-40B4-BE49-F238E27FC236}">
                  <a16:creationId xmlns:a16="http://schemas.microsoft.com/office/drawing/2014/main" id="{A73C5D78-1411-4E41-A7E6-316F0B5D51E6}"/>
                </a:ext>
              </a:extLst>
            </p:cNvPr>
            <p:cNvSpPr>
              <a:spLocks/>
            </p:cNvSpPr>
            <p:nvPr userDrawn="1"/>
          </p:nvSpPr>
          <p:spPr bwMode="auto">
            <a:xfrm>
              <a:off x="1184"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6">
              <a:extLst>
                <a:ext uri="{FF2B5EF4-FFF2-40B4-BE49-F238E27FC236}">
                  <a16:creationId xmlns:a16="http://schemas.microsoft.com/office/drawing/2014/main" id="{ABA1FADC-BD57-44AC-B2E7-AFB7A6D55742}"/>
                </a:ext>
              </a:extLst>
            </p:cNvPr>
            <p:cNvSpPr>
              <a:spLocks/>
            </p:cNvSpPr>
            <p:nvPr userDrawn="1"/>
          </p:nvSpPr>
          <p:spPr bwMode="auto">
            <a:xfrm>
              <a:off x="132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
              <a:extLst>
                <a:ext uri="{FF2B5EF4-FFF2-40B4-BE49-F238E27FC236}">
                  <a16:creationId xmlns:a16="http://schemas.microsoft.com/office/drawing/2014/main" id="{20BC26F8-E4B0-438F-8089-6B5AB329B31A}"/>
                </a:ext>
              </a:extLst>
            </p:cNvPr>
            <p:cNvSpPr>
              <a:spLocks/>
            </p:cNvSpPr>
            <p:nvPr userDrawn="1"/>
          </p:nvSpPr>
          <p:spPr bwMode="auto">
            <a:xfrm>
              <a:off x="14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8">
              <a:extLst>
                <a:ext uri="{FF2B5EF4-FFF2-40B4-BE49-F238E27FC236}">
                  <a16:creationId xmlns:a16="http://schemas.microsoft.com/office/drawing/2014/main" id="{CFE71624-C7EF-4ACF-9EBC-CD0BE9AE7C9A}"/>
                </a:ext>
              </a:extLst>
            </p:cNvPr>
            <p:cNvSpPr>
              <a:spLocks noEditPoints="1"/>
            </p:cNvSpPr>
            <p:nvPr userDrawn="1"/>
          </p:nvSpPr>
          <p:spPr bwMode="auto">
            <a:xfrm>
              <a:off x="1504" y="2073"/>
              <a:ext cx="124"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4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8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5" y="108"/>
                    <a:pt x="54"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8" y="13"/>
                  </a:cubicBezTo>
                  <a:cubicBezTo>
                    <a:pt x="29"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
              <a:extLst>
                <a:ext uri="{FF2B5EF4-FFF2-40B4-BE49-F238E27FC236}">
                  <a16:creationId xmlns:a16="http://schemas.microsoft.com/office/drawing/2014/main" id="{02F48897-343A-40D6-8CC5-B7DF9D4A1017}"/>
                </a:ext>
              </a:extLst>
            </p:cNvPr>
            <p:cNvSpPr>
              <a:spLocks/>
            </p:cNvSpPr>
            <p:nvPr userDrawn="1"/>
          </p:nvSpPr>
          <p:spPr bwMode="auto">
            <a:xfrm>
              <a:off x="1638" y="2076"/>
              <a:ext cx="134" cy="133"/>
            </a:xfrm>
            <a:custGeom>
              <a:avLst/>
              <a:gdLst>
                <a:gd name="T0" fmla="*/ 134 w 134"/>
                <a:gd name="T1" fmla="*/ 0 h 133"/>
                <a:gd name="T2" fmla="*/ 134 w 134"/>
                <a:gd name="T3" fmla="*/ 6 h 133"/>
                <a:gd name="T4" fmla="*/ 79 w 134"/>
                <a:gd name="T5" fmla="*/ 133 h 133"/>
                <a:gd name="T6" fmla="*/ 54 w 134"/>
                <a:gd name="T7" fmla="*/ 133 h 133"/>
                <a:gd name="T8" fmla="*/ 0 w 134"/>
                <a:gd name="T9" fmla="*/ 6 h 133"/>
                <a:gd name="T10" fmla="*/ 0 w 134"/>
                <a:gd name="T11" fmla="*/ 0 h 133"/>
                <a:gd name="T12" fmla="*/ 20 w 134"/>
                <a:gd name="T13" fmla="*/ 0 h 133"/>
                <a:gd name="T14" fmla="*/ 60 w 134"/>
                <a:gd name="T15" fmla="*/ 100 h 133"/>
                <a:gd name="T16" fmla="*/ 64 w 134"/>
                <a:gd name="T17" fmla="*/ 114 h 133"/>
                <a:gd name="T18" fmla="*/ 68 w 134"/>
                <a:gd name="T19" fmla="*/ 114 h 133"/>
                <a:gd name="T20" fmla="*/ 73 w 134"/>
                <a:gd name="T21" fmla="*/ 101 h 133"/>
                <a:gd name="T22" fmla="*/ 113 w 134"/>
                <a:gd name="T23" fmla="*/ 0 h 133"/>
                <a:gd name="T24" fmla="*/ 134 w 134"/>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3">
                  <a:moveTo>
                    <a:pt x="134" y="0"/>
                  </a:moveTo>
                  <a:lnTo>
                    <a:pt x="134" y="6"/>
                  </a:lnTo>
                  <a:lnTo>
                    <a:pt x="79" y="133"/>
                  </a:lnTo>
                  <a:lnTo>
                    <a:pt x="54" y="133"/>
                  </a:lnTo>
                  <a:lnTo>
                    <a:pt x="0" y="6"/>
                  </a:lnTo>
                  <a:lnTo>
                    <a:pt x="0" y="0"/>
                  </a:lnTo>
                  <a:lnTo>
                    <a:pt x="20" y="0"/>
                  </a:lnTo>
                  <a:lnTo>
                    <a:pt x="60" y="100"/>
                  </a:lnTo>
                  <a:lnTo>
                    <a:pt x="64" y="114"/>
                  </a:lnTo>
                  <a:lnTo>
                    <a:pt x="68" y="114"/>
                  </a:lnTo>
                  <a:lnTo>
                    <a:pt x="73" y="101"/>
                  </a:lnTo>
                  <a:lnTo>
                    <a:pt x="113" y="0"/>
                  </a:lnTo>
                  <a:lnTo>
                    <a:pt x="134" y="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0">
              <a:extLst>
                <a:ext uri="{FF2B5EF4-FFF2-40B4-BE49-F238E27FC236}">
                  <a16:creationId xmlns:a16="http://schemas.microsoft.com/office/drawing/2014/main" id="{DA93FE41-CCE7-45FF-B2F3-04734D6E16BF}"/>
                </a:ext>
              </a:extLst>
            </p:cNvPr>
            <p:cNvSpPr>
              <a:spLocks noEditPoints="1"/>
            </p:cNvSpPr>
            <p:nvPr userDrawn="1"/>
          </p:nvSpPr>
          <p:spPr bwMode="auto">
            <a:xfrm>
              <a:off x="1781" y="2017"/>
              <a:ext cx="134" cy="196"/>
            </a:xfrm>
            <a:custGeom>
              <a:avLst/>
              <a:gdLst>
                <a:gd name="T0" fmla="*/ 52 w 104"/>
                <a:gd name="T1" fmla="*/ 43 h 151"/>
                <a:gd name="T2" fmla="*/ 104 w 104"/>
                <a:gd name="T3" fmla="*/ 96 h 151"/>
                <a:gd name="T4" fmla="*/ 52 w 104"/>
                <a:gd name="T5" fmla="*/ 151 h 151"/>
                <a:gd name="T6" fmla="*/ 0 w 104"/>
                <a:gd name="T7" fmla="*/ 97 h 151"/>
                <a:gd name="T8" fmla="*/ 52 w 104"/>
                <a:gd name="T9" fmla="*/ 43 h 151"/>
                <a:gd name="T10" fmla="*/ 52 w 104"/>
                <a:gd name="T11" fmla="*/ 137 h 151"/>
                <a:gd name="T12" fmla="*/ 87 w 104"/>
                <a:gd name="T13" fmla="*/ 97 h 151"/>
                <a:gd name="T14" fmla="*/ 52 w 104"/>
                <a:gd name="T15" fmla="*/ 56 h 151"/>
                <a:gd name="T16" fmla="*/ 17 w 104"/>
                <a:gd name="T17" fmla="*/ 97 h 151"/>
                <a:gd name="T18" fmla="*/ 52 w 104"/>
                <a:gd name="T19" fmla="*/ 137 h 151"/>
                <a:gd name="T20" fmla="*/ 67 w 104"/>
                <a:gd name="T21" fmla="*/ 10 h 151"/>
                <a:gd name="T22" fmla="*/ 75 w 104"/>
                <a:gd name="T23" fmla="*/ 2 h 151"/>
                <a:gd name="T24" fmla="*/ 86 w 104"/>
                <a:gd name="T25" fmla="*/ 5 h 151"/>
                <a:gd name="T26" fmla="*/ 66 w 104"/>
                <a:gd name="T27" fmla="*/ 22 h 151"/>
                <a:gd name="T28" fmla="*/ 38 w 104"/>
                <a:gd name="T29" fmla="*/ 12 h 151"/>
                <a:gd name="T30" fmla="*/ 28 w 104"/>
                <a:gd name="T31" fmla="*/ 20 h 151"/>
                <a:gd name="T32" fmla="*/ 18 w 104"/>
                <a:gd name="T33" fmla="*/ 15 h 151"/>
                <a:gd name="T34" fmla="*/ 39 w 104"/>
                <a:gd name="T35" fmla="*/ 0 h 151"/>
                <a:gd name="T36" fmla="*/ 67 w 104"/>
                <a:gd name="T37" fmla="*/ 1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51">
                  <a:moveTo>
                    <a:pt x="52" y="43"/>
                  </a:moveTo>
                  <a:cubicBezTo>
                    <a:pt x="83" y="43"/>
                    <a:pt x="104" y="64"/>
                    <a:pt x="104" y="96"/>
                  </a:cubicBezTo>
                  <a:cubicBezTo>
                    <a:pt x="104" y="130"/>
                    <a:pt x="84" y="151"/>
                    <a:pt x="52" y="151"/>
                  </a:cubicBezTo>
                  <a:cubicBezTo>
                    <a:pt x="20" y="151"/>
                    <a:pt x="0" y="129"/>
                    <a:pt x="0" y="97"/>
                  </a:cubicBezTo>
                  <a:cubicBezTo>
                    <a:pt x="0" y="64"/>
                    <a:pt x="21" y="43"/>
                    <a:pt x="52" y="43"/>
                  </a:cubicBezTo>
                  <a:close/>
                  <a:moveTo>
                    <a:pt x="52" y="137"/>
                  </a:moveTo>
                  <a:cubicBezTo>
                    <a:pt x="72" y="137"/>
                    <a:pt x="87" y="122"/>
                    <a:pt x="87" y="97"/>
                  </a:cubicBezTo>
                  <a:cubicBezTo>
                    <a:pt x="87" y="71"/>
                    <a:pt x="72" y="56"/>
                    <a:pt x="52" y="56"/>
                  </a:cubicBezTo>
                  <a:cubicBezTo>
                    <a:pt x="33" y="56"/>
                    <a:pt x="17" y="71"/>
                    <a:pt x="17" y="97"/>
                  </a:cubicBezTo>
                  <a:cubicBezTo>
                    <a:pt x="17" y="122"/>
                    <a:pt x="33" y="137"/>
                    <a:pt x="52" y="137"/>
                  </a:cubicBezTo>
                  <a:close/>
                  <a:moveTo>
                    <a:pt x="67" y="10"/>
                  </a:moveTo>
                  <a:cubicBezTo>
                    <a:pt x="70" y="10"/>
                    <a:pt x="74" y="7"/>
                    <a:pt x="75" y="2"/>
                  </a:cubicBezTo>
                  <a:cubicBezTo>
                    <a:pt x="86" y="5"/>
                    <a:pt x="86" y="5"/>
                    <a:pt x="86" y="5"/>
                  </a:cubicBezTo>
                  <a:cubicBezTo>
                    <a:pt x="83" y="16"/>
                    <a:pt x="76" y="22"/>
                    <a:pt x="66" y="22"/>
                  </a:cubicBezTo>
                  <a:cubicBezTo>
                    <a:pt x="51" y="22"/>
                    <a:pt x="47" y="12"/>
                    <a:pt x="38" y="12"/>
                  </a:cubicBezTo>
                  <a:cubicBezTo>
                    <a:pt x="35" y="12"/>
                    <a:pt x="30" y="12"/>
                    <a:pt x="28" y="20"/>
                  </a:cubicBezTo>
                  <a:cubicBezTo>
                    <a:pt x="18" y="15"/>
                    <a:pt x="18" y="15"/>
                    <a:pt x="18" y="15"/>
                  </a:cubicBezTo>
                  <a:cubicBezTo>
                    <a:pt x="22" y="3"/>
                    <a:pt x="30" y="0"/>
                    <a:pt x="39" y="0"/>
                  </a:cubicBezTo>
                  <a:cubicBezTo>
                    <a:pt x="52" y="0"/>
                    <a:pt x="56" y="10"/>
                    <a:pt x="67" y="10"/>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1">
              <a:extLst>
                <a:ext uri="{FF2B5EF4-FFF2-40B4-BE49-F238E27FC236}">
                  <a16:creationId xmlns:a16="http://schemas.microsoft.com/office/drawing/2014/main" id="{14884AA8-205A-4D1A-B6FF-9D5E52F30B0F}"/>
                </a:ext>
              </a:extLst>
            </p:cNvPr>
            <p:cNvSpPr>
              <a:spLocks/>
            </p:cNvSpPr>
            <p:nvPr userDrawn="1"/>
          </p:nvSpPr>
          <p:spPr bwMode="auto">
            <a:xfrm>
              <a:off x="1929" y="2030"/>
              <a:ext cx="72" cy="179"/>
            </a:xfrm>
            <a:custGeom>
              <a:avLst/>
              <a:gdLst>
                <a:gd name="T0" fmla="*/ 32 w 56"/>
                <a:gd name="T1" fmla="*/ 35 h 138"/>
                <a:gd name="T2" fmla="*/ 56 w 56"/>
                <a:gd name="T3" fmla="*/ 35 h 138"/>
                <a:gd name="T4" fmla="*/ 56 w 56"/>
                <a:gd name="T5" fmla="*/ 48 h 138"/>
                <a:gd name="T6" fmla="*/ 32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2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2" y="35"/>
                  </a:moveTo>
                  <a:cubicBezTo>
                    <a:pt x="56" y="35"/>
                    <a:pt x="56" y="35"/>
                    <a:pt x="56" y="35"/>
                  </a:cubicBezTo>
                  <a:cubicBezTo>
                    <a:pt x="56" y="48"/>
                    <a:pt x="56" y="48"/>
                    <a:pt x="56" y="48"/>
                  </a:cubicBezTo>
                  <a:cubicBezTo>
                    <a:pt x="32" y="48"/>
                    <a:pt x="32" y="48"/>
                    <a:pt x="32"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12">
              <a:extLst>
                <a:ext uri="{FF2B5EF4-FFF2-40B4-BE49-F238E27FC236}">
                  <a16:creationId xmlns:a16="http://schemas.microsoft.com/office/drawing/2014/main" id="{7761BD87-CB47-4029-9706-3537E58ADBB9}"/>
                </a:ext>
              </a:extLst>
            </p:cNvPr>
            <p:cNvSpPr>
              <a:spLocks noChangeArrowheads="1"/>
            </p:cNvSpPr>
            <p:nvPr userDrawn="1"/>
          </p:nvSpPr>
          <p:spPr bwMode="auto">
            <a:xfrm>
              <a:off x="2030" y="2013"/>
              <a:ext cx="21" cy="196"/>
            </a:xfrm>
            <a:prstGeom prst="rect">
              <a:avLst/>
            </a:prstGeom>
            <a:solidFill>
              <a:srgbClr val="A7A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3">
              <a:extLst>
                <a:ext uri="{FF2B5EF4-FFF2-40B4-BE49-F238E27FC236}">
                  <a16:creationId xmlns:a16="http://schemas.microsoft.com/office/drawing/2014/main" id="{1BFB55FB-5506-4239-9F51-EBCF4986763B}"/>
                </a:ext>
              </a:extLst>
            </p:cNvPr>
            <p:cNvSpPr>
              <a:spLocks/>
            </p:cNvSpPr>
            <p:nvPr userDrawn="1"/>
          </p:nvSpPr>
          <p:spPr bwMode="auto">
            <a:xfrm>
              <a:off x="2086"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7" y="99"/>
                    <a:pt x="53" y="104"/>
                    <a:pt x="40"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4">
              <a:extLst>
                <a:ext uri="{FF2B5EF4-FFF2-40B4-BE49-F238E27FC236}">
                  <a16:creationId xmlns:a16="http://schemas.microsoft.com/office/drawing/2014/main" id="{349DDE25-93D0-465E-8E41-57A3345CE326}"/>
                </a:ext>
              </a:extLst>
            </p:cNvPr>
            <p:cNvSpPr>
              <a:spLocks/>
            </p:cNvSpPr>
            <p:nvPr userDrawn="1"/>
          </p:nvSpPr>
          <p:spPr bwMode="auto">
            <a:xfrm>
              <a:off x="2234"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5">
              <a:extLst>
                <a:ext uri="{FF2B5EF4-FFF2-40B4-BE49-F238E27FC236}">
                  <a16:creationId xmlns:a16="http://schemas.microsoft.com/office/drawing/2014/main" id="{5A893B78-16A7-4A11-B8BF-609CF757F984}"/>
                </a:ext>
              </a:extLst>
            </p:cNvPr>
            <p:cNvSpPr>
              <a:spLocks noEditPoints="1"/>
            </p:cNvSpPr>
            <p:nvPr userDrawn="1"/>
          </p:nvSpPr>
          <p:spPr bwMode="auto">
            <a:xfrm>
              <a:off x="2353" y="2073"/>
              <a:ext cx="126" cy="140"/>
            </a:xfrm>
            <a:custGeom>
              <a:avLst/>
              <a:gdLst>
                <a:gd name="T0" fmla="*/ 17 w 98"/>
                <a:gd name="T1" fmla="*/ 55 h 108"/>
                <a:gd name="T2" fmla="*/ 17 w 98"/>
                <a:gd name="T3" fmla="*/ 56 h 108"/>
                <a:gd name="T4" fmla="*/ 19 w 98"/>
                <a:gd name="T5" fmla="*/ 72 h 108"/>
                <a:gd name="T6" fmla="*/ 55 w 98"/>
                <a:gd name="T7" fmla="*/ 94 h 108"/>
                <a:gd name="T8" fmla="*/ 89 w 98"/>
                <a:gd name="T9" fmla="*/ 82 h 108"/>
                <a:gd name="T10" fmla="*/ 93 w 98"/>
                <a:gd name="T11" fmla="*/ 82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3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2"/>
                    <a:pt x="17" y="68"/>
                    <a:pt x="19" y="72"/>
                  </a:cubicBezTo>
                  <a:cubicBezTo>
                    <a:pt x="25" y="86"/>
                    <a:pt x="37" y="94"/>
                    <a:pt x="55" y="94"/>
                  </a:cubicBezTo>
                  <a:cubicBezTo>
                    <a:pt x="66" y="94"/>
                    <a:pt x="79" y="90"/>
                    <a:pt x="89" y="82"/>
                  </a:cubicBezTo>
                  <a:cubicBezTo>
                    <a:pt x="93" y="82"/>
                    <a:pt x="93" y="82"/>
                    <a:pt x="93" y="82"/>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3"/>
                    <a:pt x="49" y="13"/>
                  </a:cubicBezTo>
                  <a:cubicBezTo>
                    <a:pt x="30" y="13"/>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6">
              <a:extLst>
                <a:ext uri="{FF2B5EF4-FFF2-40B4-BE49-F238E27FC236}">
                  <a16:creationId xmlns:a16="http://schemas.microsoft.com/office/drawing/2014/main" id="{3BD7F88D-1612-4963-B9A3-A2B88B23BED8}"/>
                </a:ext>
              </a:extLst>
            </p:cNvPr>
            <p:cNvSpPr>
              <a:spLocks noEditPoints="1"/>
            </p:cNvSpPr>
            <p:nvPr userDrawn="1"/>
          </p:nvSpPr>
          <p:spPr bwMode="auto">
            <a:xfrm>
              <a:off x="2561" y="2020"/>
              <a:ext cx="174" cy="189"/>
            </a:xfrm>
            <a:custGeom>
              <a:avLst/>
              <a:gdLst>
                <a:gd name="T0" fmla="*/ 70 w 174"/>
                <a:gd name="T1" fmla="*/ 0 h 189"/>
                <a:gd name="T2" fmla="*/ 105 w 174"/>
                <a:gd name="T3" fmla="*/ 0 h 189"/>
                <a:gd name="T4" fmla="*/ 174 w 174"/>
                <a:gd name="T5" fmla="*/ 183 h 189"/>
                <a:gd name="T6" fmla="*/ 174 w 174"/>
                <a:gd name="T7" fmla="*/ 189 h 189"/>
                <a:gd name="T8" fmla="*/ 152 w 174"/>
                <a:gd name="T9" fmla="*/ 189 h 189"/>
                <a:gd name="T10" fmla="*/ 127 w 174"/>
                <a:gd name="T11" fmla="*/ 122 h 189"/>
                <a:gd name="T12" fmla="*/ 45 w 174"/>
                <a:gd name="T13" fmla="*/ 122 h 189"/>
                <a:gd name="T14" fmla="*/ 21 w 174"/>
                <a:gd name="T15" fmla="*/ 189 h 189"/>
                <a:gd name="T16" fmla="*/ 0 w 174"/>
                <a:gd name="T17" fmla="*/ 189 h 189"/>
                <a:gd name="T18" fmla="*/ 0 w 174"/>
                <a:gd name="T19" fmla="*/ 183 h 189"/>
                <a:gd name="T20" fmla="*/ 70 w 174"/>
                <a:gd name="T21" fmla="*/ 0 h 189"/>
                <a:gd name="T22" fmla="*/ 53 w 174"/>
                <a:gd name="T23" fmla="*/ 102 h 189"/>
                <a:gd name="T24" fmla="*/ 119 w 174"/>
                <a:gd name="T25" fmla="*/ 102 h 189"/>
                <a:gd name="T26" fmla="*/ 90 w 174"/>
                <a:gd name="T27" fmla="*/ 27 h 189"/>
                <a:gd name="T28" fmla="*/ 87 w 174"/>
                <a:gd name="T29" fmla="*/ 15 h 189"/>
                <a:gd name="T30" fmla="*/ 85 w 174"/>
                <a:gd name="T31" fmla="*/ 15 h 189"/>
                <a:gd name="T32" fmla="*/ 81 w 174"/>
                <a:gd name="T33" fmla="*/ 27 h 189"/>
                <a:gd name="T34" fmla="*/ 53 w 174"/>
                <a:gd name="T35"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89">
                  <a:moveTo>
                    <a:pt x="70" y="0"/>
                  </a:moveTo>
                  <a:lnTo>
                    <a:pt x="105" y="0"/>
                  </a:lnTo>
                  <a:lnTo>
                    <a:pt x="174" y="183"/>
                  </a:lnTo>
                  <a:lnTo>
                    <a:pt x="174" y="189"/>
                  </a:lnTo>
                  <a:lnTo>
                    <a:pt x="152" y="189"/>
                  </a:lnTo>
                  <a:lnTo>
                    <a:pt x="127" y="122"/>
                  </a:lnTo>
                  <a:lnTo>
                    <a:pt x="45" y="122"/>
                  </a:lnTo>
                  <a:lnTo>
                    <a:pt x="21" y="189"/>
                  </a:lnTo>
                  <a:lnTo>
                    <a:pt x="0" y="189"/>
                  </a:lnTo>
                  <a:lnTo>
                    <a:pt x="0" y="183"/>
                  </a:lnTo>
                  <a:lnTo>
                    <a:pt x="70" y="0"/>
                  </a:lnTo>
                  <a:close/>
                  <a:moveTo>
                    <a:pt x="53" y="102"/>
                  </a:moveTo>
                  <a:lnTo>
                    <a:pt x="119" y="102"/>
                  </a:lnTo>
                  <a:lnTo>
                    <a:pt x="90" y="27"/>
                  </a:lnTo>
                  <a:lnTo>
                    <a:pt x="87" y="15"/>
                  </a:lnTo>
                  <a:lnTo>
                    <a:pt x="85" y="15"/>
                  </a:lnTo>
                  <a:lnTo>
                    <a:pt x="81" y="27"/>
                  </a:lnTo>
                  <a:lnTo>
                    <a:pt x="53" y="102"/>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7">
              <a:extLst>
                <a:ext uri="{FF2B5EF4-FFF2-40B4-BE49-F238E27FC236}">
                  <a16:creationId xmlns:a16="http://schemas.microsoft.com/office/drawing/2014/main" id="{1B34450B-F519-461B-9C56-5104745160F3}"/>
                </a:ext>
              </a:extLst>
            </p:cNvPr>
            <p:cNvSpPr>
              <a:spLocks/>
            </p:cNvSpPr>
            <p:nvPr userDrawn="1"/>
          </p:nvSpPr>
          <p:spPr bwMode="auto">
            <a:xfrm>
              <a:off x="2761" y="2074"/>
              <a:ext cx="72" cy="135"/>
            </a:xfrm>
            <a:custGeom>
              <a:avLst/>
              <a:gdLst>
                <a:gd name="T0" fmla="*/ 0 w 56"/>
                <a:gd name="T1" fmla="*/ 1 h 104"/>
                <a:gd name="T2" fmla="*/ 17 w 56"/>
                <a:gd name="T3" fmla="*/ 1 h 104"/>
                <a:gd name="T4" fmla="*/ 17 w 56"/>
                <a:gd name="T5" fmla="*/ 19 h 104"/>
                <a:gd name="T6" fmla="*/ 20 w 56"/>
                <a:gd name="T7" fmla="*/ 19 h 104"/>
                <a:gd name="T8" fmla="*/ 42 w 56"/>
                <a:gd name="T9" fmla="*/ 0 h 104"/>
                <a:gd name="T10" fmla="*/ 56 w 56"/>
                <a:gd name="T11" fmla="*/ 0 h 104"/>
                <a:gd name="T12" fmla="*/ 56 w 56"/>
                <a:gd name="T13" fmla="*/ 15 h 104"/>
                <a:gd name="T14" fmla="*/ 42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7" y="1"/>
                    <a:pt x="17" y="1"/>
                    <a:pt x="17" y="1"/>
                  </a:cubicBezTo>
                  <a:cubicBezTo>
                    <a:pt x="17" y="19"/>
                    <a:pt x="17" y="19"/>
                    <a:pt x="17" y="19"/>
                  </a:cubicBezTo>
                  <a:cubicBezTo>
                    <a:pt x="20" y="19"/>
                    <a:pt x="20" y="19"/>
                    <a:pt x="20" y="19"/>
                  </a:cubicBezTo>
                  <a:cubicBezTo>
                    <a:pt x="22" y="7"/>
                    <a:pt x="30" y="0"/>
                    <a:pt x="42" y="0"/>
                  </a:cubicBezTo>
                  <a:cubicBezTo>
                    <a:pt x="56" y="0"/>
                    <a:pt x="56" y="0"/>
                    <a:pt x="56" y="0"/>
                  </a:cubicBezTo>
                  <a:cubicBezTo>
                    <a:pt x="56" y="15"/>
                    <a:pt x="56" y="15"/>
                    <a:pt x="56" y="15"/>
                  </a:cubicBezTo>
                  <a:cubicBezTo>
                    <a:pt x="42" y="15"/>
                    <a:pt x="42" y="15"/>
                    <a:pt x="42" y="15"/>
                  </a:cubicBezTo>
                  <a:cubicBezTo>
                    <a:pt x="30" y="15"/>
                    <a:pt x="19"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8">
              <a:extLst>
                <a:ext uri="{FF2B5EF4-FFF2-40B4-BE49-F238E27FC236}">
                  <a16:creationId xmlns:a16="http://schemas.microsoft.com/office/drawing/2014/main" id="{26694041-4614-4C68-8877-5978B949FD63}"/>
                </a:ext>
              </a:extLst>
            </p:cNvPr>
            <p:cNvSpPr>
              <a:spLocks noEditPoints="1"/>
            </p:cNvSpPr>
            <p:nvPr userDrawn="1"/>
          </p:nvSpPr>
          <p:spPr bwMode="auto">
            <a:xfrm>
              <a:off x="2840" y="2073"/>
              <a:ext cx="125"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9">
              <a:extLst>
                <a:ext uri="{FF2B5EF4-FFF2-40B4-BE49-F238E27FC236}">
                  <a16:creationId xmlns:a16="http://schemas.microsoft.com/office/drawing/2014/main" id="{F37E7582-EF8F-49BB-B440-E6A69234306E}"/>
                </a:ext>
              </a:extLst>
            </p:cNvPr>
            <p:cNvSpPr>
              <a:spLocks/>
            </p:cNvSpPr>
            <p:nvPr userDrawn="1"/>
          </p:nvSpPr>
          <p:spPr bwMode="auto">
            <a:xfrm>
              <a:off x="2992" y="2074"/>
              <a:ext cx="117" cy="135"/>
            </a:xfrm>
            <a:custGeom>
              <a:avLst/>
              <a:gdLst>
                <a:gd name="T0" fmla="*/ 75 w 91"/>
                <a:gd name="T1" fmla="*/ 40 h 104"/>
                <a:gd name="T2" fmla="*/ 46 w 91"/>
                <a:gd name="T3" fmla="*/ 14 h 104"/>
                <a:gd name="T4" fmla="*/ 16 w 91"/>
                <a:gd name="T5" fmla="*/ 38 h 104"/>
                <a:gd name="T6" fmla="*/ 16 w 91"/>
                <a:gd name="T7" fmla="*/ 104 h 104"/>
                <a:gd name="T8" fmla="*/ 0 w 91"/>
                <a:gd name="T9" fmla="*/ 104 h 104"/>
                <a:gd name="T10" fmla="*/ 0 w 91"/>
                <a:gd name="T11" fmla="*/ 1 h 104"/>
                <a:gd name="T12" fmla="*/ 15 w 91"/>
                <a:gd name="T13" fmla="*/ 1 h 104"/>
                <a:gd name="T14" fmla="*/ 15 w 91"/>
                <a:gd name="T15" fmla="*/ 19 h 104"/>
                <a:gd name="T16" fmla="*/ 18 w 91"/>
                <a:gd name="T17" fmla="*/ 19 h 104"/>
                <a:gd name="T18" fmla="*/ 52 w 91"/>
                <a:gd name="T19" fmla="*/ 0 h 104"/>
                <a:gd name="T20" fmla="*/ 91 w 91"/>
                <a:gd name="T21" fmla="*/ 38 h 104"/>
                <a:gd name="T22" fmla="*/ 91 w 91"/>
                <a:gd name="T23" fmla="*/ 104 h 104"/>
                <a:gd name="T24" fmla="*/ 75 w 91"/>
                <a:gd name="T25" fmla="*/ 104 h 104"/>
                <a:gd name="T26" fmla="*/ 75 w 91"/>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04">
                  <a:moveTo>
                    <a:pt x="75" y="40"/>
                  </a:moveTo>
                  <a:cubicBezTo>
                    <a:pt x="75" y="23"/>
                    <a:pt x="63" y="14"/>
                    <a:pt x="46" y="14"/>
                  </a:cubicBezTo>
                  <a:cubicBezTo>
                    <a:pt x="34" y="14"/>
                    <a:pt x="16"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8" y="0"/>
                    <a:pt x="52" y="0"/>
                  </a:cubicBezTo>
                  <a:cubicBezTo>
                    <a:pt x="75" y="0"/>
                    <a:pt x="91" y="11"/>
                    <a:pt x="91" y="38"/>
                  </a:cubicBezTo>
                  <a:cubicBezTo>
                    <a:pt x="91" y="104"/>
                    <a:pt x="91" y="104"/>
                    <a:pt x="91" y="104"/>
                  </a:cubicBezTo>
                  <a:cubicBezTo>
                    <a:pt x="75" y="104"/>
                    <a:pt x="75" y="104"/>
                    <a:pt x="75" y="104"/>
                  </a:cubicBezTo>
                  <a:lnTo>
                    <a:pt x="75"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0">
              <a:extLst>
                <a:ext uri="{FF2B5EF4-FFF2-40B4-BE49-F238E27FC236}">
                  <a16:creationId xmlns:a16="http://schemas.microsoft.com/office/drawing/2014/main" id="{D3016791-1DAB-4700-83F1-2F1ABBAA958D}"/>
                </a:ext>
              </a:extLst>
            </p:cNvPr>
            <p:cNvSpPr>
              <a:spLocks noEditPoints="1"/>
            </p:cNvSpPr>
            <p:nvPr userDrawn="1"/>
          </p:nvSpPr>
          <p:spPr bwMode="auto">
            <a:xfrm>
              <a:off x="3136" y="2015"/>
              <a:ext cx="129" cy="197"/>
            </a:xfrm>
            <a:custGeom>
              <a:avLst/>
              <a:gdLst>
                <a:gd name="T0" fmla="*/ 100 w 100"/>
                <a:gd name="T1" fmla="*/ 0 h 152"/>
                <a:gd name="T2" fmla="*/ 100 w 100"/>
                <a:gd name="T3" fmla="*/ 150 h 152"/>
                <a:gd name="T4" fmla="*/ 83 w 100"/>
                <a:gd name="T5" fmla="*/ 150 h 152"/>
                <a:gd name="T6" fmla="*/ 83 w 100"/>
                <a:gd name="T7" fmla="*/ 137 h 152"/>
                <a:gd name="T8" fmla="*/ 80 w 100"/>
                <a:gd name="T9" fmla="*/ 137 h 152"/>
                <a:gd name="T10" fmla="*/ 49 w 100"/>
                <a:gd name="T11" fmla="*/ 152 h 152"/>
                <a:gd name="T12" fmla="*/ 0 w 100"/>
                <a:gd name="T13" fmla="*/ 100 h 152"/>
                <a:gd name="T14" fmla="*/ 52 w 100"/>
                <a:gd name="T15" fmla="*/ 45 h 152"/>
                <a:gd name="T16" fmla="*/ 83 w 100"/>
                <a:gd name="T17" fmla="*/ 61 h 152"/>
                <a:gd name="T18" fmla="*/ 83 w 100"/>
                <a:gd name="T19" fmla="*/ 0 h 152"/>
                <a:gd name="T20" fmla="*/ 100 w 100"/>
                <a:gd name="T21" fmla="*/ 0 h 152"/>
                <a:gd name="T22" fmla="*/ 83 w 100"/>
                <a:gd name="T23" fmla="*/ 109 h 152"/>
                <a:gd name="T24" fmla="*/ 83 w 100"/>
                <a:gd name="T25" fmla="*/ 81 h 152"/>
                <a:gd name="T26" fmla="*/ 54 w 100"/>
                <a:gd name="T27" fmla="*/ 59 h 152"/>
                <a:gd name="T28" fmla="*/ 17 w 100"/>
                <a:gd name="T29" fmla="*/ 99 h 152"/>
                <a:gd name="T30" fmla="*/ 54 w 100"/>
                <a:gd name="T31" fmla="*/ 138 h 152"/>
                <a:gd name="T32" fmla="*/ 83 w 100"/>
                <a:gd name="T33" fmla="*/ 10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52">
                  <a:moveTo>
                    <a:pt x="100" y="0"/>
                  </a:moveTo>
                  <a:cubicBezTo>
                    <a:pt x="100" y="150"/>
                    <a:pt x="100" y="150"/>
                    <a:pt x="100" y="150"/>
                  </a:cubicBezTo>
                  <a:cubicBezTo>
                    <a:pt x="83" y="150"/>
                    <a:pt x="83" y="150"/>
                    <a:pt x="83" y="150"/>
                  </a:cubicBezTo>
                  <a:cubicBezTo>
                    <a:pt x="83" y="137"/>
                    <a:pt x="83" y="137"/>
                    <a:pt x="83" y="137"/>
                  </a:cubicBezTo>
                  <a:cubicBezTo>
                    <a:pt x="80" y="137"/>
                    <a:pt x="80" y="137"/>
                    <a:pt x="80" y="137"/>
                  </a:cubicBezTo>
                  <a:cubicBezTo>
                    <a:pt x="72" y="147"/>
                    <a:pt x="62" y="152"/>
                    <a:pt x="49" y="152"/>
                  </a:cubicBezTo>
                  <a:cubicBezTo>
                    <a:pt x="21" y="152"/>
                    <a:pt x="0" y="131"/>
                    <a:pt x="0" y="100"/>
                  </a:cubicBezTo>
                  <a:cubicBezTo>
                    <a:pt x="0" y="66"/>
                    <a:pt x="24" y="45"/>
                    <a:pt x="52" y="45"/>
                  </a:cubicBezTo>
                  <a:cubicBezTo>
                    <a:pt x="64" y="45"/>
                    <a:pt x="80" y="51"/>
                    <a:pt x="83" y="61"/>
                  </a:cubicBezTo>
                  <a:cubicBezTo>
                    <a:pt x="83" y="0"/>
                    <a:pt x="83" y="0"/>
                    <a:pt x="83" y="0"/>
                  </a:cubicBezTo>
                  <a:lnTo>
                    <a:pt x="100" y="0"/>
                  </a:lnTo>
                  <a:close/>
                  <a:moveTo>
                    <a:pt x="83" y="109"/>
                  </a:moveTo>
                  <a:cubicBezTo>
                    <a:pt x="83" y="81"/>
                    <a:pt x="83" y="81"/>
                    <a:pt x="83" y="81"/>
                  </a:cubicBezTo>
                  <a:cubicBezTo>
                    <a:pt x="83" y="67"/>
                    <a:pt x="70" y="59"/>
                    <a:pt x="54" y="59"/>
                  </a:cubicBezTo>
                  <a:cubicBezTo>
                    <a:pt x="36" y="59"/>
                    <a:pt x="17" y="72"/>
                    <a:pt x="17" y="99"/>
                  </a:cubicBezTo>
                  <a:cubicBezTo>
                    <a:pt x="17" y="124"/>
                    <a:pt x="35" y="138"/>
                    <a:pt x="54" y="138"/>
                  </a:cubicBezTo>
                  <a:cubicBezTo>
                    <a:pt x="69" y="138"/>
                    <a:pt x="83" y="125"/>
                    <a:pt x="83" y="109"/>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1">
              <a:extLst>
                <a:ext uri="{FF2B5EF4-FFF2-40B4-BE49-F238E27FC236}">
                  <a16:creationId xmlns:a16="http://schemas.microsoft.com/office/drawing/2014/main" id="{EA1B23E2-10CD-4E6D-B4FE-DF1020F2A33D}"/>
                </a:ext>
              </a:extLst>
            </p:cNvPr>
            <p:cNvSpPr>
              <a:spLocks noEditPoints="1"/>
            </p:cNvSpPr>
            <p:nvPr userDrawn="1"/>
          </p:nvSpPr>
          <p:spPr bwMode="auto">
            <a:xfrm>
              <a:off x="3293" y="2073"/>
              <a:ext cx="113"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4 h 108"/>
                <a:gd name="T16" fmla="*/ 11 w 88"/>
                <a:gd name="T17" fmla="*/ 28 h 108"/>
                <a:gd name="T18" fmla="*/ 8 w 88"/>
                <a:gd name="T19" fmla="*/ 28 h 108"/>
                <a:gd name="T20" fmla="*/ 8 w 88"/>
                <a:gd name="T21" fmla="*/ 13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49" y="108"/>
                    <a:pt x="36" y="108"/>
                  </a:cubicBezTo>
                  <a:cubicBezTo>
                    <a:pt x="15" y="108"/>
                    <a:pt x="0" y="95"/>
                    <a:pt x="0" y="77"/>
                  </a:cubicBezTo>
                  <a:cubicBezTo>
                    <a:pt x="0" y="56"/>
                    <a:pt x="16" y="47"/>
                    <a:pt x="40" y="42"/>
                  </a:cubicBezTo>
                  <a:cubicBezTo>
                    <a:pt x="47" y="40"/>
                    <a:pt x="62" y="38"/>
                    <a:pt x="70" y="37"/>
                  </a:cubicBezTo>
                  <a:cubicBezTo>
                    <a:pt x="71" y="34"/>
                    <a:pt x="71" y="34"/>
                    <a:pt x="71" y="34"/>
                  </a:cubicBezTo>
                  <a:cubicBezTo>
                    <a:pt x="68" y="23"/>
                    <a:pt x="58" y="14"/>
                    <a:pt x="44" y="14"/>
                  </a:cubicBezTo>
                  <a:cubicBezTo>
                    <a:pt x="29" y="14"/>
                    <a:pt x="20" y="19"/>
                    <a:pt x="11" y="28"/>
                  </a:cubicBezTo>
                  <a:cubicBezTo>
                    <a:pt x="8" y="28"/>
                    <a:pt x="8" y="28"/>
                    <a:pt x="8" y="28"/>
                  </a:cubicBezTo>
                  <a:cubicBezTo>
                    <a:pt x="8" y="13"/>
                    <a:pt x="8" y="13"/>
                    <a:pt x="8" y="13"/>
                  </a:cubicBezTo>
                  <a:cubicBezTo>
                    <a:pt x="16"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2">
              <a:extLst>
                <a:ext uri="{FF2B5EF4-FFF2-40B4-BE49-F238E27FC236}">
                  <a16:creationId xmlns:a16="http://schemas.microsoft.com/office/drawing/2014/main" id="{72F34872-0207-4BD0-949A-F3619C7A4FDF}"/>
                </a:ext>
              </a:extLst>
            </p:cNvPr>
            <p:cNvSpPr>
              <a:spLocks/>
            </p:cNvSpPr>
            <p:nvPr userDrawn="1"/>
          </p:nvSpPr>
          <p:spPr bwMode="auto">
            <a:xfrm>
              <a:off x="3441" y="2074"/>
              <a:ext cx="213" cy="135"/>
            </a:xfrm>
            <a:custGeom>
              <a:avLst/>
              <a:gdLst>
                <a:gd name="T0" fmla="*/ 75 w 165"/>
                <a:gd name="T1" fmla="*/ 38 h 104"/>
                <a:gd name="T2" fmla="*/ 46 w 165"/>
                <a:gd name="T3" fmla="*/ 14 h 104"/>
                <a:gd name="T4" fmla="*/ 16 w 165"/>
                <a:gd name="T5" fmla="*/ 38 h 104"/>
                <a:gd name="T6" fmla="*/ 16 w 165"/>
                <a:gd name="T7" fmla="*/ 104 h 104"/>
                <a:gd name="T8" fmla="*/ 0 w 165"/>
                <a:gd name="T9" fmla="*/ 104 h 104"/>
                <a:gd name="T10" fmla="*/ 0 w 165"/>
                <a:gd name="T11" fmla="*/ 1 h 104"/>
                <a:gd name="T12" fmla="*/ 16 w 165"/>
                <a:gd name="T13" fmla="*/ 1 h 104"/>
                <a:gd name="T14" fmla="*/ 16 w 165"/>
                <a:gd name="T15" fmla="*/ 19 h 104"/>
                <a:gd name="T16" fmla="*/ 18 w 165"/>
                <a:gd name="T17" fmla="*/ 19 h 104"/>
                <a:gd name="T18" fmla="*/ 51 w 165"/>
                <a:gd name="T19" fmla="*/ 0 h 104"/>
                <a:gd name="T20" fmla="*/ 86 w 165"/>
                <a:gd name="T21" fmla="*/ 21 h 104"/>
                <a:gd name="T22" fmla="*/ 89 w 165"/>
                <a:gd name="T23" fmla="*/ 21 h 104"/>
                <a:gd name="T24" fmla="*/ 125 w 165"/>
                <a:gd name="T25" fmla="*/ 0 h 104"/>
                <a:gd name="T26" fmla="*/ 165 w 165"/>
                <a:gd name="T27" fmla="*/ 37 h 104"/>
                <a:gd name="T28" fmla="*/ 165 w 165"/>
                <a:gd name="T29" fmla="*/ 104 h 104"/>
                <a:gd name="T30" fmla="*/ 149 w 165"/>
                <a:gd name="T31" fmla="*/ 104 h 104"/>
                <a:gd name="T32" fmla="*/ 149 w 165"/>
                <a:gd name="T33" fmla="*/ 38 h 104"/>
                <a:gd name="T34" fmla="*/ 121 w 165"/>
                <a:gd name="T35" fmla="*/ 14 h 104"/>
                <a:gd name="T36" fmla="*/ 91 w 165"/>
                <a:gd name="T37" fmla="*/ 39 h 104"/>
                <a:gd name="T38" fmla="*/ 91 w 165"/>
                <a:gd name="T39" fmla="*/ 104 h 104"/>
                <a:gd name="T40" fmla="*/ 75 w 165"/>
                <a:gd name="T41" fmla="*/ 104 h 104"/>
                <a:gd name="T42" fmla="*/ 75 w 165"/>
                <a:gd name="T43" fmla="*/ 3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04">
                  <a:moveTo>
                    <a:pt x="75" y="38"/>
                  </a:moveTo>
                  <a:cubicBezTo>
                    <a:pt x="75" y="23"/>
                    <a:pt x="63" y="14"/>
                    <a:pt x="46" y="14"/>
                  </a:cubicBezTo>
                  <a:cubicBezTo>
                    <a:pt x="35" y="14"/>
                    <a:pt x="17" y="23"/>
                    <a:pt x="16" y="38"/>
                  </a:cubicBezTo>
                  <a:cubicBezTo>
                    <a:pt x="16" y="104"/>
                    <a:pt x="16" y="104"/>
                    <a:pt x="16" y="104"/>
                  </a:cubicBezTo>
                  <a:cubicBezTo>
                    <a:pt x="0" y="104"/>
                    <a:pt x="0" y="104"/>
                    <a:pt x="0" y="104"/>
                  </a:cubicBezTo>
                  <a:cubicBezTo>
                    <a:pt x="0" y="1"/>
                    <a:pt x="0" y="1"/>
                    <a:pt x="0" y="1"/>
                  </a:cubicBezTo>
                  <a:cubicBezTo>
                    <a:pt x="16" y="1"/>
                    <a:pt x="16" y="1"/>
                    <a:pt x="16" y="1"/>
                  </a:cubicBezTo>
                  <a:cubicBezTo>
                    <a:pt x="16" y="19"/>
                    <a:pt x="16" y="19"/>
                    <a:pt x="16" y="19"/>
                  </a:cubicBezTo>
                  <a:cubicBezTo>
                    <a:pt x="18" y="19"/>
                    <a:pt x="18" y="19"/>
                    <a:pt x="18" y="19"/>
                  </a:cubicBezTo>
                  <a:cubicBezTo>
                    <a:pt x="25" y="5"/>
                    <a:pt x="39" y="0"/>
                    <a:pt x="51" y="0"/>
                  </a:cubicBezTo>
                  <a:cubicBezTo>
                    <a:pt x="72" y="0"/>
                    <a:pt x="82" y="9"/>
                    <a:pt x="86" y="21"/>
                  </a:cubicBezTo>
                  <a:cubicBezTo>
                    <a:pt x="89" y="21"/>
                    <a:pt x="89" y="21"/>
                    <a:pt x="89" y="21"/>
                  </a:cubicBezTo>
                  <a:cubicBezTo>
                    <a:pt x="95" y="7"/>
                    <a:pt x="112" y="0"/>
                    <a:pt x="125" y="0"/>
                  </a:cubicBezTo>
                  <a:cubicBezTo>
                    <a:pt x="149" y="0"/>
                    <a:pt x="165" y="11"/>
                    <a:pt x="165" y="37"/>
                  </a:cubicBezTo>
                  <a:cubicBezTo>
                    <a:pt x="165" y="104"/>
                    <a:pt x="165" y="104"/>
                    <a:pt x="165" y="104"/>
                  </a:cubicBezTo>
                  <a:cubicBezTo>
                    <a:pt x="149" y="104"/>
                    <a:pt x="149" y="104"/>
                    <a:pt x="149" y="104"/>
                  </a:cubicBezTo>
                  <a:cubicBezTo>
                    <a:pt x="149" y="38"/>
                    <a:pt x="149" y="38"/>
                    <a:pt x="149" y="38"/>
                  </a:cubicBezTo>
                  <a:cubicBezTo>
                    <a:pt x="149" y="23"/>
                    <a:pt x="137" y="14"/>
                    <a:pt x="121" y="14"/>
                  </a:cubicBezTo>
                  <a:cubicBezTo>
                    <a:pt x="110" y="14"/>
                    <a:pt x="91" y="24"/>
                    <a:pt x="91" y="39"/>
                  </a:cubicBezTo>
                  <a:cubicBezTo>
                    <a:pt x="91" y="104"/>
                    <a:pt x="91" y="104"/>
                    <a:pt x="91" y="104"/>
                  </a:cubicBezTo>
                  <a:cubicBezTo>
                    <a:pt x="75" y="104"/>
                    <a:pt x="75" y="104"/>
                    <a:pt x="75" y="104"/>
                  </a:cubicBezTo>
                  <a:lnTo>
                    <a:pt x="75" y="38"/>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3">
              <a:extLst>
                <a:ext uri="{FF2B5EF4-FFF2-40B4-BE49-F238E27FC236}">
                  <a16:creationId xmlns:a16="http://schemas.microsoft.com/office/drawing/2014/main" id="{7F5B7E6D-C9C2-48DE-9624-6433D9567C06}"/>
                </a:ext>
              </a:extLst>
            </p:cNvPr>
            <p:cNvSpPr>
              <a:spLocks noEditPoints="1"/>
            </p:cNvSpPr>
            <p:nvPr userDrawn="1"/>
          </p:nvSpPr>
          <p:spPr bwMode="auto">
            <a:xfrm>
              <a:off x="3687" y="2016"/>
              <a:ext cx="22" cy="193"/>
            </a:xfrm>
            <a:custGeom>
              <a:avLst/>
              <a:gdLst>
                <a:gd name="T0" fmla="*/ 0 w 22"/>
                <a:gd name="T1" fmla="*/ 27 h 193"/>
                <a:gd name="T2" fmla="*/ 0 w 22"/>
                <a:gd name="T3" fmla="*/ 0 h 193"/>
                <a:gd name="T4" fmla="*/ 22 w 22"/>
                <a:gd name="T5" fmla="*/ 0 h 193"/>
                <a:gd name="T6" fmla="*/ 22 w 22"/>
                <a:gd name="T7" fmla="*/ 27 h 193"/>
                <a:gd name="T8" fmla="*/ 0 w 22"/>
                <a:gd name="T9" fmla="*/ 27 h 193"/>
                <a:gd name="T10" fmla="*/ 0 w 22"/>
                <a:gd name="T11" fmla="*/ 193 h 193"/>
                <a:gd name="T12" fmla="*/ 0 w 22"/>
                <a:gd name="T13" fmla="*/ 60 h 193"/>
                <a:gd name="T14" fmla="*/ 22 w 22"/>
                <a:gd name="T15" fmla="*/ 60 h 193"/>
                <a:gd name="T16" fmla="*/ 22 w 22"/>
                <a:gd name="T17" fmla="*/ 193 h 193"/>
                <a:gd name="T18" fmla="*/ 0 w 22"/>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93">
                  <a:moveTo>
                    <a:pt x="0" y="27"/>
                  </a:moveTo>
                  <a:lnTo>
                    <a:pt x="0" y="0"/>
                  </a:lnTo>
                  <a:lnTo>
                    <a:pt x="22" y="0"/>
                  </a:lnTo>
                  <a:lnTo>
                    <a:pt x="22" y="27"/>
                  </a:lnTo>
                  <a:lnTo>
                    <a:pt x="0" y="27"/>
                  </a:lnTo>
                  <a:close/>
                  <a:moveTo>
                    <a:pt x="0" y="193"/>
                  </a:moveTo>
                  <a:lnTo>
                    <a:pt x="0" y="60"/>
                  </a:lnTo>
                  <a:lnTo>
                    <a:pt x="22" y="60"/>
                  </a:lnTo>
                  <a:lnTo>
                    <a:pt x="22"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4">
              <a:extLst>
                <a:ext uri="{FF2B5EF4-FFF2-40B4-BE49-F238E27FC236}">
                  <a16:creationId xmlns:a16="http://schemas.microsoft.com/office/drawing/2014/main" id="{FDA8C6BD-830E-43DA-82BD-8AEEEC09B036}"/>
                </a:ext>
              </a:extLst>
            </p:cNvPr>
            <p:cNvSpPr>
              <a:spLocks/>
            </p:cNvSpPr>
            <p:nvPr userDrawn="1"/>
          </p:nvSpPr>
          <p:spPr bwMode="auto">
            <a:xfrm>
              <a:off x="3739"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5"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9"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5">
              <a:extLst>
                <a:ext uri="{FF2B5EF4-FFF2-40B4-BE49-F238E27FC236}">
                  <a16:creationId xmlns:a16="http://schemas.microsoft.com/office/drawing/2014/main" id="{CE51BB6E-25CD-4492-9916-AB376A0538B3}"/>
                </a:ext>
              </a:extLst>
            </p:cNvPr>
            <p:cNvSpPr>
              <a:spLocks noEditPoints="1"/>
            </p:cNvSpPr>
            <p:nvPr userDrawn="1"/>
          </p:nvSpPr>
          <p:spPr bwMode="auto">
            <a:xfrm>
              <a:off x="3857" y="2073"/>
              <a:ext cx="125" cy="140"/>
            </a:xfrm>
            <a:custGeom>
              <a:avLst/>
              <a:gdLst>
                <a:gd name="T0" fmla="*/ 16 w 97"/>
                <a:gd name="T1" fmla="*/ 55 h 108"/>
                <a:gd name="T2" fmla="*/ 16 w 97"/>
                <a:gd name="T3" fmla="*/ 56 h 108"/>
                <a:gd name="T4" fmla="*/ 19 w 97"/>
                <a:gd name="T5" fmla="*/ 72 h 108"/>
                <a:gd name="T6" fmla="*/ 55 w 97"/>
                <a:gd name="T7" fmla="*/ 94 h 108"/>
                <a:gd name="T8" fmla="*/ 89 w 97"/>
                <a:gd name="T9" fmla="*/ 82 h 108"/>
                <a:gd name="T10" fmla="*/ 92 w 97"/>
                <a:gd name="T11" fmla="*/ 82 h 108"/>
                <a:gd name="T12" fmla="*/ 92 w 97"/>
                <a:gd name="T13" fmla="*/ 95 h 108"/>
                <a:gd name="T14" fmla="*/ 55 w 97"/>
                <a:gd name="T15" fmla="*/ 108 h 108"/>
                <a:gd name="T16" fmla="*/ 0 w 97"/>
                <a:gd name="T17" fmla="*/ 53 h 108"/>
                <a:gd name="T18" fmla="*/ 49 w 97"/>
                <a:gd name="T19" fmla="*/ 0 h 108"/>
                <a:gd name="T20" fmla="*/ 97 w 97"/>
                <a:gd name="T21" fmla="*/ 55 h 108"/>
                <a:gd name="T22" fmla="*/ 16 w 97"/>
                <a:gd name="T23" fmla="*/ 55 h 108"/>
                <a:gd name="T24" fmla="*/ 17 w 97"/>
                <a:gd name="T25" fmla="*/ 42 h 108"/>
                <a:gd name="T26" fmla="*/ 80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7" y="94"/>
                    <a:pt x="55" y="94"/>
                  </a:cubicBezTo>
                  <a:cubicBezTo>
                    <a:pt x="65" y="94"/>
                    <a:pt x="78" y="90"/>
                    <a:pt x="89" y="82"/>
                  </a:cubicBezTo>
                  <a:cubicBezTo>
                    <a:pt x="92" y="82"/>
                    <a:pt x="92" y="82"/>
                    <a:pt x="92" y="82"/>
                  </a:cubicBezTo>
                  <a:cubicBezTo>
                    <a:pt x="92" y="95"/>
                    <a:pt x="92" y="95"/>
                    <a:pt x="92" y="95"/>
                  </a:cubicBezTo>
                  <a:cubicBezTo>
                    <a:pt x="82" y="105"/>
                    <a:pt x="66" y="108"/>
                    <a:pt x="55" y="108"/>
                  </a:cubicBezTo>
                  <a:cubicBezTo>
                    <a:pt x="20" y="108"/>
                    <a:pt x="0" y="90"/>
                    <a:pt x="0" y="53"/>
                  </a:cubicBezTo>
                  <a:cubicBezTo>
                    <a:pt x="0" y="24"/>
                    <a:pt x="18" y="0"/>
                    <a:pt x="49" y="0"/>
                  </a:cubicBezTo>
                  <a:cubicBezTo>
                    <a:pt x="84" y="0"/>
                    <a:pt x="96" y="24"/>
                    <a:pt x="97" y="55"/>
                  </a:cubicBezTo>
                  <a:lnTo>
                    <a:pt x="16" y="55"/>
                  </a:lnTo>
                  <a:close/>
                  <a:moveTo>
                    <a:pt x="17" y="42"/>
                  </a:moveTo>
                  <a:cubicBezTo>
                    <a:pt x="80" y="42"/>
                    <a:pt x="80" y="42"/>
                    <a:pt x="80" y="42"/>
                  </a:cubicBezTo>
                  <a:cubicBezTo>
                    <a:pt x="79"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6">
              <a:extLst>
                <a:ext uri="{FF2B5EF4-FFF2-40B4-BE49-F238E27FC236}">
                  <a16:creationId xmlns:a16="http://schemas.microsoft.com/office/drawing/2014/main" id="{9C8496CF-152B-4227-BB34-23060D13B46E}"/>
                </a:ext>
              </a:extLst>
            </p:cNvPr>
            <p:cNvSpPr>
              <a:spLocks/>
            </p:cNvSpPr>
            <p:nvPr userDrawn="1"/>
          </p:nvSpPr>
          <p:spPr bwMode="auto">
            <a:xfrm>
              <a:off x="4070" y="2017"/>
              <a:ext cx="146" cy="196"/>
            </a:xfrm>
            <a:custGeom>
              <a:avLst/>
              <a:gdLst>
                <a:gd name="T0" fmla="*/ 0 w 113"/>
                <a:gd name="T1" fmla="*/ 111 h 151"/>
                <a:gd name="T2" fmla="*/ 4 w 113"/>
                <a:gd name="T3" fmla="*/ 111 h 151"/>
                <a:gd name="T4" fmla="*/ 60 w 113"/>
                <a:gd name="T5" fmla="*/ 135 h 151"/>
                <a:gd name="T6" fmla="*/ 96 w 113"/>
                <a:gd name="T7" fmla="*/ 111 h 151"/>
                <a:gd name="T8" fmla="*/ 56 w 113"/>
                <a:gd name="T9" fmla="*/ 84 h 151"/>
                <a:gd name="T10" fmla="*/ 2 w 113"/>
                <a:gd name="T11" fmla="*/ 41 h 151"/>
                <a:gd name="T12" fmla="*/ 59 w 113"/>
                <a:gd name="T13" fmla="*/ 0 h 151"/>
                <a:gd name="T14" fmla="*/ 108 w 113"/>
                <a:gd name="T15" fmla="*/ 16 h 151"/>
                <a:gd name="T16" fmla="*/ 108 w 113"/>
                <a:gd name="T17" fmla="*/ 32 h 151"/>
                <a:gd name="T18" fmla="*/ 103 w 113"/>
                <a:gd name="T19" fmla="*/ 32 h 151"/>
                <a:gd name="T20" fmla="*/ 55 w 113"/>
                <a:gd name="T21" fmla="*/ 15 h 151"/>
                <a:gd name="T22" fmla="*/ 19 w 113"/>
                <a:gd name="T23" fmla="*/ 41 h 151"/>
                <a:gd name="T24" fmla="*/ 58 w 113"/>
                <a:gd name="T25" fmla="*/ 68 h 151"/>
                <a:gd name="T26" fmla="*/ 113 w 113"/>
                <a:gd name="T27" fmla="*/ 111 h 151"/>
                <a:gd name="T28" fmla="*/ 60 w 113"/>
                <a:gd name="T29" fmla="*/ 151 h 151"/>
                <a:gd name="T30" fmla="*/ 0 w 113"/>
                <a:gd name="T31" fmla="*/ 131 h 151"/>
                <a:gd name="T32" fmla="*/ 0 w 113"/>
                <a:gd name="T33" fmla="*/ 11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51">
                  <a:moveTo>
                    <a:pt x="0" y="111"/>
                  </a:moveTo>
                  <a:cubicBezTo>
                    <a:pt x="4" y="111"/>
                    <a:pt x="4" y="111"/>
                    <a:pt x="4" y="111"/>
                  </a:cubicBezTo>
                  <a:cubicBezTo>
                    <a:pt x="18" y="125"/>
                    <a:pt x="41" y="135"/>
                    <a:pt x="60" y="135"/>
                  </a:cubicBezTo>
                  <a:cubicBezTo>
                    <a:pt x="84" y="135"/>
                    <a:pt x="96" y="122"/>
                    <a:pt x="96" y="111"/>
                  </a:cubicBezTo>
                  <a:cubicBezTo>
                    <a:pt x="96" y="93"/>
                    <a:pt x="76" y="88"/>
                    <a:pt x="56" y="84"/>
                  </a:cubicBezTo>
                  <a:cubicBezTo>
                    <a:pt x="31" y="78"/>
                    <a:pt x="2" y="72"/>
                    <a:pt x="2" y="41"/>
                  </a:cubicBezTo>
                  <a:cubicBezTo>
                    <a:pt x="2" y="18"/>
                    <a:pt x="23" y="0"/>
                    <a:pt x="59" y="0"/>
                  </a:cubicBezTo>
                  <a:cubicBezTo>
                    <a:pt x="80" y="0"/>
                    <a:pt x="99" y="8"/>
                    <a:pt x="108" y="16"/>
                  </a:cubicBezTo>
                  <a:cubicBezTo>
                    <a:pt x="108" y="32"/>
                    <a:pt x="108" y="32"/>
                    <a:pt x="108" y="32"/>
                  </a:cubicBezTo>
                  <a:cubicBezTo>
                    <a:pt x="103" y="32"/>
                    <a:pt x="103" y="32"/>
                    <a:pt x="103" y="32"/>
                  </a:cubicBezTo>
                  <a:cubicBezTo>
                    <a:pt x="93" y="23"/>
                    <a:pt x="76" y="15"/>
                    <a:pt x="55" y="15"/>
                  </a:cubicBezTo>
                  <a:cubicBezTo>
                    <a:pt x="33" y="15"/>
                    <a:pt x="19" y="27"/>
                    <a:pt x="19" y="41"/>
                  </a:cubicBezTo>
                  <a:cubicBezTo>
                    <a:pt x="19" y="58"/>
                    <a:pt x="39" y="63"/>
                    <a:pt x="58" y="68"/>
                  </a:cubicBezTo>
                  <a:cubicBezTo>
                    <a:pt x="83" y="74"/>
                    <a:pt x="113" y="79"/>
                    <a:pt x="113" y="111"/>
                  </a:cubicBezTo>
                  <a:cubicBezTo>
                    <a:pt x="113" y="133"/>
                    <a:pt x="94" y="151"/>
                    <a:pt x="60" y="151"/>
                  </a:cubicBezTo>
                  <a:cubicBezTo>
                    <a:pt x="36" y="151"/>
                    <a:pt x="18" y="145"/>
                    <a:pt x="0" y="131"/>
                  </a:cubicBezTo>
                  <a:lnTo>
                    <a:pt x="0" y="11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7">
              <a:extLst>
                <a:ext uri="{FF2B5EF4-FFF2-40B4-BE49-F238E27FC236}">
                  <a16:creationId xmlns:a16="http://schemas.microsoft.com/office/drawing/2014/main" id="{46E86BA1-DBFA-46C3-AFFF-AC875537BEE7}"/>
                </a:ext>
              </a:extLst>
            </p:cNvPr>
            <p:cNvSpPr>
              <a:spLocks noEditPoints="1"/>
            </p:cNvSpPr>
            <p:nvPr userDrawn="1"/>
          </p:nvSpPr>
          <p:spPr bwMode="auto">
            <a:xfrm>
              <a:off x="4243" y="2016"/>
              <a:ext cx="20" cy="193"/>
            </a:xfrm>
            <a:custGeom>
              <a:avLst/>
              <a:gdLst>
                <a:gd name="T0" fmla="*/ 0 w 20"/>
                <a:gd name="T1" fmla="*/ 27 h 193"/>
                <a:gd name="T2" fmla="*/ 0 w 20"/>
                <a:gd name="T3" fmla="*/ 0 h 193"/>
                <a:gd name="T4" fmla="*/ 20 w 20"/>
                <a:gd name="T5" fmla="*/ 0 h 193"/>
                <a:gd name="T6" fmla="*/ 20 w 20"/>
                <a:gd name="T7" fmla="*/ 27 h 193"/>
                <a:gd name="T8" fmla="*/ 0 w 20"/>
                <a:gd name="T9" fmla="*/ 27 h 193"/>
                <a:gd name="T10" fmla="*/ 0 w 20"/>
                <a:gd name="T11" fmla="*/ 193 h 193"/>
                <a:gd name="T12" fmla="*/ 0 w 20"/>
                <a:gd name="T13" fmla="*/ 60 h 193"/>
                <a:gd name="T14" fmla="*/ 20 w 20"/>
                <a:gd name="T15" fmla="*/ 60 h 193"/>
                <a:gd name="T16" fmla="*/ 20 w 20"/>
                <a:gd name="T17" fmla="*/ 193 h 193"/>
                <a:gd name="T18" fmla="*/ 0 w 20"/>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3">
                  <a:moveTo>
                    <a:pt x="0" y="27"/>
                  </a:moveTo>
                  <a:lnTo>
                    <a:pt x="0" y="0"/>
                  </a:lnTo>
                  <a:lnTo>
                    <a:pt x="20" y="0"/>
                  </a:lnTo>
                  <a:lnTo>
                    <a:pt x="20" y="27"/>
                  </a:lnTo>
                  <a:lnTo>
                    <a:pt x="0" y="27"/>
                  </a:lnTo>
                  <a:close/>
                  <a:moveTo>
                    <a:pt x="0" y="193"/>
                  </a:moveTo>
                  <a:lnTo>
                    <a:pt x="0" y="60"/>
                  </a:lnTo>
                  <a:lnTo>
                    <a:pt x="20" y="60"/>
                  </a:lnTo>
                  <a:lnTo>
                    <a:pt x="20"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8">
              <a:extLst>
                <a:ext uri="{FF2B5EF4-FFF2-40B4-BE49-F238E27FC236}">
                  <a16:creationId xmlns:a16="http://schemas.microsoft.com/office/drawing/2014/main" id="{E513AB6C-769C-4916-A20E-5061A37D82DB}"/>
                </a:ext>
              </a:extLst>
            </p:cNvPr>
            <p:cNvSpPr>
              <a:spLocks/>
            </p:cNvSpPr>
            <p:nvPr userDrawn="1"/>
          </p:nvSpPr>
          <p:spPr bwMode="auto">
            <a:xfrm>
              <a:off x="4301" y="2013"/>
              <a:ext cx="116" cy="196"/>
            </a:xfrm>
            <a:custGeom>
              <a:avLst/>
              <a:gdLst>
                <a:gd name="T0" fmla="*/ 74 w 90"/>
                <a:gd name="T1" fmla="*/ 87 h 151"/>
                <a:gd name="T2" fmla="*/ 46 w 90"/>
                <a:gd name="T3" fmla="*/ 61 h 151"/>
                <a:gd name="T4" fmla="*/ 16 w 90"/>
                <a:gd name="T5" fmla="*/ 85 h 151"/>
                <a:gd name="T6" fmla="*/ 16 w 90"/>
                <a:gd name="T7" fmla="*/ 151 h 151"/>
                <a:gd name="T8" fmla="*/ 0 w 90"/>
                <a:gd name="T9" fmla="*/ 151 h 151"/>
                <a:gd name="T10" fmla="*/ 0 w 90"/>
                <a:gd name="T11" fmla="*/ 0 h 151"/>
                <a:gd name="T12" fmla="*/ 16 w 90"/>
                <a:gd name="T13" fmla="*/ 0 h 151"/>
                <a:gd name="T14" fmla="*/ 16 w 90"/>
                <a:gd name="T15" fmla="*/ 66 h 151"/>
                <a:gd name="T16" fmla="*/ 18 w 90"/>
                <a:gd name="T17" fmla="*/ 66 h 151"/>
                <a:gd name="T18" fmla="*/ 51 w 90"/>
                <a:gd name="T19" fmla="*/ 47 h 151"/>
                <a:gd name="T20" fmla="*/ 90 w 90"/>
                <a:gd name="T21" fmla="*/ 85 h 151"/>
                <a:gd name="T22" fmla="*/ 90 w 90"/>
                <a:gd name="T23" fmla="*/ 151 h 151"/>
                <a:gd name="T24" fmla="*/ 74 w 90"/>
                <a:gd name="T25" fmla="*/ 151 h 151"/>
                <a:gd name="T26" fmla="*/ 74 w 90"/>
                <a:gd name="T27"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51">
                  <a:moveTo>
                    <a:pt x="74" y="87"/>
                  </a:moveTo>
                  <a:cubicBezTo>
                    <a:pt x="74" y="70"/>
                    <a:pt x="62" y="61"/>
                    <a:pt x="46" y="61"/>
                  </a:cubicBezTo>
                  <a:cubicBezTo>
                    <a:pt x="34" y="61"/>
                    <a:pt x="17" y="70"/>
                    <a:pt x="16" y="85"/>
                  </a:cubicBezTo>
                  <a:cubicBezTo>
                    <a:pt x="16" y="151"/>
                    <a:pt x="16" y="151"/>
                    <a:pt x="16" y="151"/>
                  </a:cubicBezTo>
                  <a:cubicBezTo>
                    <a:pt x="0" y="151"/>
                    <a:pt x="0" y="151"/>
                    <a:pt x="0" y="151"/>
                  </a:cubicBezTo>
                  <a:cubicBezTo>
                    <a:pt x="0" y="0"/>
                    <a:pt x="0" y="0"/>
                    <a:pt x="0" y="0"/>
                  </a:cubicBezTo>
                  <a:cubicBezTo>
                    <a:pt x="16" y="0"/>
                    <a:pt x="16" y="0"/>
                    <a:pt x="16" y="0"/>
                  </a:cubicBezTo>
                  <a:cubicBezTo>
                    <a:pt x="16" y="66"/>
                    <a:pt x="16" y="66"/>
                    <a:pt x="16" y="66"/>
                  </a:cubicBezTo>
                  <a:cubicBezTo>
                    <a:pt x="18" y="66"/>
                    <a:pt x="18" y="66"/>
                    <a:pt x="18" y="66"/>
                  </a:cubicBezTo>
                  <a:cubicBezTo>
                    <a:pt x="24" y="52"/>
                    <a:pt x="37" y="47"/>
                    <a:pt x="51" y="47"/>
                  </a:cubicBezTo>
                  <a:cubicBezTo>
                    <a:pt x="74" y="47"/>
                    <a:pt x="90" y="58"/>
                    <a:pt x="90" y="85"/>
                  </a:cubicBezTo>
                  <a:cubicBezTo>
                    <a:pt x="90" y="151"/>
                    <a:pt x="90" y="151"/>
                    <a:pt x="90" y="151"/>
                  </a:cubicBezTo>
                  <a:cubicBezTo>
                    <a:pt x="74" y="151"/>
                    <a:pt x="74" y="151"/>
                    <a:pt x="74" y="151"/>
                  </a:cubicBezTo>
                  <a:lnTo>
                    <a:pt x="74" y="87"/>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9">
              <a:extLst>
                <a:ext uri="{FF2B5EF4-FFF2-40B4-BE49-F238E27FC236}">
                  <a16:creationId xmlns:a16="http://schemas.microsoft.com/office/drawing/2014/main" id="{7E177FFC-88BD-4460-92B2-407E31262EF8}"/>
                </a:ext>
              </a:extLst>
            </p:cNvPr>
            <p:cNvSpPr>
              <a:spLocks/>
            </p:cNvSpPr>
            <p:nvPr userDrawn="1"/>
          </p:nvSpPr>
          <p:spPr bwMode="auto">
            <a:xfrm>
              <a:off x="4433"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0">
              <a:extLst>
                <a:ext uri="{FF2B5EF4-FFF2-40B4-BE49-F238E27FC236}">
                  <a16:creationId xmlns:a16="http://schemas.microsoft.com/office/drawing/2014/main" id="{87EEAB0A-6152-49A9-97CF-3581B9438690}"/>
                </a:ext>
              </a:extLst>
            </p:cNvPr>
            <p:cNvSpPr>
              <a:spLocks noEditPoints="1"/>
            </p:cNvSpPr>
            <p:nvPr userDrawn="1"/>
          </p:nvSpPr>
          <p:spPr bwMode="auto">
            <a:xfrm>
              <a:off x="4527" y="2073"/>
              <a:ext cx="114" cy="140"/>
            </a:xfrm>
            <a:custGeom>
              <a:avLst/>
              <a:gdLst>
                <a:gd name="T0" fmla="*/ 72 w 88"/>
                <a:gd name="T1" fmla="*/ 93 h 108"/>
                <a:gd name="T2" fmla="*/ 69 w 88"/>
                <a:gd name="T3" fmla="*/ 93 h 108"/>
                <a:gd name="T4" fmla="*/ 35 w 88"/>
                <a:gd name="T5" fmla="*/ 108 h 108"/>
                <a:gd name="T6" fmla="*/ 0 w 88"/>
                <a:gd name="T7" fmla="*/ 77 h 108"/>
                <a:gd name="T8" fmla="*/ 40 w 88"/>
                <a:gd name="T9" fmla="*/ 42 h 108"/>
                <a:gd name="T10" fmla="*/ 69 w 88"/>
                <a:gd name="T11" fmla="*/ 37 h 108"/>
                <a:gd name="T12" fmla="*/ 71 w 88"/>
                <a:gd name="T13" fmla="*/ 34 h 108"/>
                <a:gd name="T14" fmla="*/ 44 w 88"/>
                <a:gd name="T15" fmla="*/ 14 h 108"/>
                <a:gd name="T16" fmla="*/ 10 w 88"/>
                <a:gd name="T17" fmla="*/ 28 h 108"/>
                <a:gd name="T18" fmla="*/ 7 w 88"/>
                <a:gd name="T19" fmla="*/ 28 h 108"/>
                <a:gd name="T20" fmla="*/ 7 w 88"/>
                <a:gd name="T21" fmla="*/ 13 h 108"/>
                <a:gd name="T22" fmla="*/ 44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6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0" y="103"/>
                    <a:pt x="49" y="108"/>
                    <a:pt x="35" y="108"/>
                  </a:cubicBezTo>
                  <a:cubicBezTo>
                    <a:pt x="15" y="108"/>
                    <a:pt x="0" y="95"/>
                    <a:pt x="0" y="77"/>
                  </a:cubicBezTo>
                  <a:cubicBezTo>
                    <a:pt x="0" y="56"/>
                    <a:pt x="16" y="47"/>
                    <a:pt x="40" y="42"/>
                  </a:cubicBezTo>
                  <a:cubicBezTo>
                    <a:pt x="47" y="40"/>
                    <a:pt x="62" y="38"/>
                    <a:pt x="69" y="37"/>
                  </a:cubicBezTo>
                  <a:cubicBezTo>
                    <a:pt x="71" y="34"/>
                    <a:pt x="71" y="34"/>
                    <a:pt x="71" y="34"/>
                  </a:cubicBezTo>
                  <a:cubicBezTo>
                    <a:pt x="68" y="23"/>
                    <a:pt x="58" y="14"/>
                    <a:pt x="44" y="14"/>
                  </a:cubicBezTo>
                  <a:cubicBezTo>
                    <a:pt x="29" y="14"/>
                    <a:pt x="20" y="19"/>
                    <a:pt x="10" y="28"/>
                  </a:cubicBezTo>
                  <a:cubicBezTo>
                    <a:pt x="7" y="28"/>
                    <a:pt x="7" y="28"/>
                    <a:pt x="7" y="28"/>
                  </a:cubicBezTo>
                  <a:cubicBezTo>
                    <a:pt x="7" y="13"/>
                    <a:pt x="7" y="13"/>
                    <a:pt x="7" y="13"/>
                  </a:cubicBezTo>
                  <a:cubicBezTo>
                    <a:pt x="16" y="6"/>
                    <a:pt x="28" y="0"/>
                    <a:pt x="44"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6" y="65"/>
                    <a:pt x="16" y="77"/>
                  </a:cubicBezTo>
                  <a:cubicBezTo>
                    <a:pt x="16"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1">
              <a:extLst>
                <a:ext uri="{FF2B5EF4-FFF2-40B4-BE49-F238E27FC236}">
                  <a16:creationId xmlns:a16="http://schemas.microsoft.com/office/drawing/2014/main" id="{5DCF8361-548F-4DEE-B669-472F4479C4F5}"/>
                </a:ext>
              </a:extLst>
            </p:cNvPr>
            <p:cNvSpPr>
              <a:spLocks/>
            </p:cNvSpPr>
            <p:nvPr userDrawn="1"/>
          </p:nvSpPr>
          <p:spPr bwMode="auto">
            <a:xfrm>
              <a:off x="4670" y="2073"/>
              <a:ext cx="102" cy="140"/>
            </a:xfrm>
            <a:custGeom>
              <a:avLst/>
              <a:gdLst>
                <a:gd name="T0" fmla="*/ 0 w 79"/>
                <a:gd name="T1" fmla="*/ 80 h 108"/>
                <a:gd name="T2" fmla="*/ 5 w 79"/>
                <a:gd name="T3" fmla="*/ 80 h 108"/>
                <a:gd name="T4" fmla="*/ 39 w 79"/>
                <a:gd name="T5" fmla="*/ 95 h 108"/>
                <a:gd name="T6" fmla="*/ 64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9" y="95"/>
                  </a:cubicBezTo>
                  <a:cubicBezTo>
                    <a:pt x="55" y="95"/>
                    <a:pt x="64" y="90"/>
                    <a:pt x="64" y="79"/>
                  </a:cubicBezTo>
                  <a:cubicBezTo>
                    <a:pt x="64" y="58"/>
                    <a:pt x="0" y="64"/>
                    <a:pt x="0" y="29"/>
                  </a:cubicBezTo>
                  <a:cubicBezTo>
                    <a:pt x="0" y="12"/>
                    <a:pt x="14" y="0"/>
                    <a:pt x="41" y="0"/>
                  </a:cubicBezTo>
                  <a:cubicBezTo>
                    <a:pt x="57" y="0"/>
                    <a:pt x="68" y="5"/>
                    <a:pt x="74" y="9"/>
                  </a:cubicBezTo>
                  <a:cubicBezTo>
                    <a:pt x="74" y="25"/>
                    <a:pt x="74" y="25"/>
                    <a:pt x="74" y="25"/>
                  </a:cubicBezTo>
                  <a:cubicBezTo>
                    <a:pt x="69" y="25"/>
                    <a:pt x="69" y="25"/>
                    <a:pt x="69" y="25"/>
                  </a:cubicBezTo>
                  <a:cubicBezTo>
                    <a:pt x="66"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2">
              <a:extLst>
                <a:ext uri="{FF2B5EF4-FFF2-40B4-BE49-F238E27FC236}">
                  <a16:creationId xmlns:a16="http://schemas.microsoft.com/office/drawing/2014/main" id="{7724F6DC-3084-4DB1-8E76-3E1042482F1C}"/>
                </a:ext>
              </a:extLst>
            </p:cNvPr>
            <p:cNvSpPr>
              <a:spLocks/>
            </p:cNvSpPr>
            <p:nvPr userDrawn="1"/>
          </p:nvSpPr>
          <p:spPr bwMode="auto">
            <a:xfrm>
              <a:off x="4799" y="2076"/>
              <a:ext cx="119"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6 w 92"/>
                <a:gd name="T13" fmla="*/ 103 h 104"/>
                <a:gd name="T14" fmla="*/ 76 w 92"/>
                <a:gd name="T15" fmla="*/ 85 h 104"/>
                <a:gd name="T16" fmla="*/ 74 w 92"/>
                <a:gd name="T17" fmla="*/ 85 h 104"/>
                <a:gd name="T18" fmla="*/ 39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6" y="103"/>
                    <a:pt x="76" y="103"/>
                    <a:pt x="76" y="103"/>
                  </a:cubicBezTo>
                  <a:cubicBezTo>
                    <a:pt x="76" y="85"/>
                    <a:pt x="76" y="85"/>
                    <a:pt x="76" y="85"/>
                  </a:cubicBezTo>
                  <a:cubicBezTo>
                    <a:pt x="74" y="85"/>
                    <a:pt x="74" y="85"/>
                    <a:pt x="74" y="85"/>
                  </a:cubicBezTo>
                  <a:cubicBezTo>
                    <a:pt x="67" y="99"/>
                    <a:pt x="53" y="104"/>
                    <a:pt x="39"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3">
              <a:extLst>
                <a:ext uri="{FF2B5EF4-FFF2-40B4-BE49-F238E27FC236}">
                  <a16:creationId xmlns:a16="http://schemas.microsoft.com/office/drawing/2014/main" id="{158656D4-8511-4626-8A7B-AA90E91226DE}"/>
                </a:ext>
              </a:extLst>
            </p:cNvPr>
            <p:cNvSpPr>
              <a:spLocks/>
            </p:cNvSpPr>
            <p:nvPr userDrawn="1"/>
          </p:nvSpPr>
          <p:spPr bwMode="auto">
            <a:xfrm>
              <a:off x="493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4">
              <a:extLst>
                <a:ext uri="{FF2B5EF4-FFF2-40B4-BE49-F238E27FC236}">
                  <a16:creationId xmlns:a16="http://schemas.microsoft.com/office/drawing/2014/main" id="{4E511542-D895-49FF-947B-A02E9084E076}"/>
                </a:ext>
              </a:extLst>
            </p:cNvPr>
            <p:cNvSpPr>
              <a:spLocks/>
            </p:cNvSpPr>
            <p:nvPr userDrawn="1"/>
          </p:nvSpPr>
          <p:spPr bwMode="auto">
            <a:xfrm>
              <a:off x="5038"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9"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8" y="99"/>
                    <a:pt x="54" y="104"/>
                    <a:pt x="40" y="104"/>
                  </a:cubicBezTo>
                  <a:cubicBezTo>
                    <a:pt x="17"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5">
              <a:extLst>
                <a:ext uri="{FF2B5EF4-FFF2-40B4-BE49-F238E27FC236}">
                  <a16:creationId xmlns:a16="http://schemas.microsoft.com/office/drawing/2014/main" id="{C083ADB5-DE65-4941-9633-F7275B2C265A}"/>
                </a:ext>
              </a:extLst>
            </p:cNvPr>
            <p:cNvSpPr>
              <a:spLocks/>
            </p:cNvSpPr>
            <p:nvPr userDrawn="1"/>
          </p:nvSpPr>
          <p:spPr bwMode="auto">
            <a:xfrm>
              <a:off x="5186" y="2073"/>
              <a:ext cx="103" cy="140"/>
            </a:xfrm>
            <a:custGeom>
              <a:avLst/>
              <a:gdLst>
                <a:gd name="T0" fmla="*/ 0 w 80"/>
                <a:gd name="T1" fmla="*/ 80 h 108"/>
                <a:gd name="T2" fmla="*/ 6 w 80"/>
                <a:gd name="T3" fmla="*/ 80 h 108"/>
                <a:gd name="T4" fmla="*/ 39 w 80"/>
                <a:gd name="T5" fmla="*/ 95 h 108"/>
                <a:gd name="T6" fmla="*/ 64 w 80"/>
                <a:gd name="T7" fmla="*/ 79 h 108"/>
                <a:gd name="T8" fmla="*/ 1 w 80"/>
                <a:gd name="T9" fmla="*/ 29 h 108"/>
                <a:gd name="T10" fmla="*/ 41 w 80"/>
                <a:gd name="T11" fmla="*/ 0 h 108"/>
                <a:gd name="T12" fmla="*/ 74 w 80"/>
                <a:gd name="T13" fmla="*/ 9 h 108"/>
                <a:gd name="T14" fmla="*/ 74 w 80"/>
                <a:gd name="T15" fmla="*/ 25 h 108"/>
                <a:gd name="T16" fmla="*/ 70 w 80"/>
                <a:gd name="T17" fmla="*/ 25 h 108"/>
                <a:gd name="T18" fmla="*/ 41 w 80"/>
                <a:gd name="T19" fmla="*/ 13 h 108"/>
                <a:gd name="T20" fmla="*/ 16 w 80"/>
                <a:gd name="T21" fmla="*/ 27 h 108"/>
                <a:gd name="T22" fmla="*/ 80 w 80"/>
                <a:gd name="T23" fmla="*/ 78 h 108"/>
                <a:gd name="T24" fmla="*/ 39 w 80"/>
                <a:gd name="T25" fmla="*/ 108 h 108"/>
                <a:gd name="T26" fmla="*/ 0 w 80"/>
                <a:gd name="T27" fmla="*/ 96 h 108"/>
                <a:gd name="T28" fmla="*/ 0 w 80"/>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8">
                  <a:moveTo>
                    <a:pt x="0" y="80"/>
                  </a:moveTo>
                  <a:cubicBezTo>
                    <a:pt x="6" y="80"/>
                    <a:pt x="6" y="80"/>
                    <a:pt x="6" y="80"/>
                  </a:cubicBezTo>
                  <a:cubicBezTo>
                    <a:pt x="11" y="88"/>
                    <a:pt x="26" y="95"/>
                    <a:pt x="39" y="95"/>
                  </a:cubicBezTo>
                  <a:cubicBezTo>
                    <a:pt x="55" y="95"/>
                    <a:pt x="64" y="90"/>
                    <a:pt x="64" y="79"/>
                  </a:cubicBezTo>
                  <a:cubicBezTo>
                    <a:pt x="64" y="58"/>
                    <a:pt x="1" y="64"/>
                    <a:pt x="1" y="29"/>
                  </a:cubicBezTo>
                  <a:cubicBezTo>
                    <a:pt x="1" y="12"/>
                    <a:pt x="14" y="0"/>
                    <a:pt x="41" y="0"/>
                  </a:cubicBezTo>
                  <a:cubicBezTo>
                    <a:pt x="57" y="0"/>
                    <a:pt x="68" y="5"/>
                    <a:pt x="74" y="9"/>
                  </a:cubicBezTo>
                  <a:cubicBezTo>
                    <a:pt x="74" y="25"/>
                    <a:pt x="74" y="25"/>
                    <a:pt x="74" y="25"/>
                  </a:cubicBezTo>
                  <a:cubicBezTo>
                    <a:pt x="70" y="25"/>
                    <a:pt x="70" y="25"/>
                    <a:pt x="70" y="25"/>
                  </a:cubicBezTo>
                  <a:cubicBezTo>
                    <a:pt x="66" y="21"/>
                    <a:pt x="56" y="13"/>
                    <a:pt x="41" y="13"/>
                  </a:cubicBezTo>
                  <a:cubicBezTo>
                    <a:pt x="24" y="13"/>
                    <a:pt x="16" y="19"/>
                    <a:pt x="16" y="27"/>
                  </a:cubicBezTo>
                  <a:cubicBezTo>
                    <a:pt x="16" y="52"/>
                    <a:pt x="80" y="42"/>
                    <a:pt x="80" y="78"/>
                  </a:cubicBezTo>
                  <a:cubicBezTo>
                    <a:pt x="80" y="96"/>
                    <a:pt x="68" y="108"/>
                    <a:pt x="39"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6">
              <a:extLst>
                <a:ext uri="{FF2B5EF4-FFF2-40B4-BE49-F238E27FC236}">
                  <a16:creationId xmlns:a16="http://schemas.microsoft.com/office/drawing/2014/main" id="{18351E18-7F70-4E09-BBE1-E44B45F7623F}"/>
                </a:ext>
              </a:extLst>
            </p:cNvPr>
            <p:cNvSpPr>
              <a:spLocks noEditPoints="1"/>
            </p:cNvSpPr>
            <p:nvPr userDrawn="1"/>
          </p:nvSpPr>
          <p:spPr bwMode="auto">
            <a:xfrm>
              <a:off x="1" y="2017"/>
              <a:ext cx="938" cy="292"/>
            </a:xfrm>
            <a:custGeom>
              <a:avLst/>
              <a:gdLst>
                <a:gd name="T0" fmla="*/ 638 w 728"/>
                <a:gd name="T1" fmla="*/ 215 h 225"/>
                <a:gd name="T2" fmla="*/ 636 w 728"/>
                <a:gd name="T3" fmla="*/ 192 h 225"/>
                <a:gd name="T4" fmla="*/ 148 w 728"/>
                <a:gd name="T5" fmla="*/ 120 h 225"/>
                <a:gd name="T6" fmla="*/ 213 w 728"/>
                <a:gd name="T7" fmla="*/ 119 h 225"/>
                <a:gd name="T8" fmla="*/ 202 w 728"/>
                <a:gd name="T9" fmla="*/ 105 h 225"/>
                <a:gd name="T10" fmla="*/ 180 w 728"/>
                <a:gd name="T11" fmla="*/ 127 h 225"/>
                <a:gd name="T12" fmla="*/ 194 w 728"/>
                <a:gd name="T13" fmla="*/ 138 h 225"/>
                <a:gd name="T14" fmla="*/ 648 w 728"/>
                <a:gd name="T15" fmla="*/ 204 h 225"/>
                <a:gd name="T16" fmla="*/ 584 w 728"/>
                <a:gd name="T17" fmla="*/ 200 h 225"/>
                <a:gd name="T18" fmla="*/ 580 w 728"/>
                <a:gd name="T19" fmla="*/ 215 h 225"/>
                <a:gd name="T20" fmla="*/ 13 w 728"/>
                <a:gd name="T21" fmla="*/ 185 h 225"/>
                <a:gd name="T22" fmla="*/ 41 w 728"/>
                <a:gd name="T23" fmla="*/ 108 h 225"/>
                <a:gd name="T24" fmla="*/ 32 w 728"/>
                <a:gd name="T25" fmla="*/ 127 h 225"/>
                <a:gd name="T26" fmla="*/ 56 w 728"/>
                <a:gd name="T27" fmla="*/ 73 h 225"/>
                <a:gd name="T28" fmla="*/ 27 w 728"/>
                <a:gd name="T29" fmla="*/ 91 h 225"/>
                <a:gd name="T30" fmla="*/ 674 w 728"/>
                <a:gd name="T31" fmla="*/ 0 h 225"/>
                <a:gd name="T32" fmla="*/ 675 w 728"/>
                <a:gd name="T33" fmla="*/ 150 h 225"/>
                <a:gd name="T34" fmla="*/ 724 w 728"/>
                <a:gd name="T35" fmla="*/ 200 h 225"/>
                <a:gd name="T36" fmla="*/ 728 w 728"/>
                <a:gd name="T37" fmla="*/ 201 h 225"/>
                <a:gd name="T38" fmla="*/ 724 w 728"/>
                <a:gd name="T39" fmla="*/ 208 h 225"/>
                <a:gd name="T40" fmla="*/ 183 w 728"/>
                <a:gd name="T41" fmla="*/ 85 h 225"/>
                <a:gd name="T42" fmla="*/ 169 w 728"/>
                <a:gd name="T43" fmla="*/ 75 h 225"/>
                <a:gd name="T44" fmla="*/ 677 w 728"/>
                <a:gd name="T45" fmla="*/ 215 h 225"/>
                <a:gd name="T46" fmla="*/ 501 w 728"/>
                <a:gd name="T47" fmla="*/ 196 h 225"/>
                <a:gd name="T48" fmla="*/ 509 w 728"/>
                <a:gd name="T49" fmla="*/ 195 h 225"/>
                <a:gd name="T50" fmla="*/ 513 w 728"/>
                <a:gd name="T51" fmla="*/ 215 h 225"/>
                <a:gd name="T52" fmla="*/ 606 w 728"/>
                <a:gd name="T53" fmla="*/ 147 h 225"/>
                <a:gd name="T54" fmla="*/ 540 w 728"/>
                <a:gd name="T55" fmla="*/ 23 h 225"/>
                <a:gd name="T56" fmla="*/ 469 w 728"/>
                <a:gd name="T57" fmla="*/ 225 h 225"/>
                <a:gd name="T58" fmla="*/ 473 w 728"/>
                <a:gd name="T59" fmla="*/ 208 h 225"/>
                <a:gd name="T60" fmla="*/ 513 w 728"/>
                <a:gd name="T61" fmla="*/ 181 h 225"/>
                <a:gd name="T62" fmla="*/ 564 w 728"/>
                <a:gd name="T63" fmla="*/ 210 h 225"/>
                <a:gd name="T64" fmla="*/ 548 w 728"/>
                <a:gd name="T65" fmla="*/ 201 h 225"/>
                <a:gd name="T66" fmla="*/ 523 w 728"/>
                <a:gd name="T67" fmla="*/ 198 h 225"/>
                <a:gd name="T68" fmla="*/ 526 w 728"/>
                <a:gd name="T69" fmla="*/ 198 h 225"/>
                <a:gd name="T70" fmla="*/ 363 w 728"/>
                <a:gd name="T71" fmla="*/ 197 h 225"/>
                <a:gd name="T72" fmla="*/ 456 w 728"/>
                <a:gd name="T73" fmla="*/ 192 h 225"/>
                <a:gd name="T74" fmla="*/ 462 w 728"/>
                <a:gd name="T75" fmla="*/ 192 h 225"/>
                <a:gd name="T76" fmla="*/ 101 w 728"/>
                <a:gd name="T77" fmla="*/ 131 h 225"/>
                <a:gd name="T78" fmla="*/ 209 w 728"/>
                <a:gd name="T79" fmla="*/ 222 h 225"/>
                <a:gd name="T80" fmla="*/ 227 w 728"/>
                <a:gd name="T81" fmla="*/ 46 h 225"/>
                <a:gd name="T82" fmla="*/ 217 w 728"/>
                <a:gd name="T83" fmla="*/ 60 h 225"/>
                <a:gd name="T84" fmla="*/ 204 w 728"/>
                <a:gd name="T85" fmla="*/ 33 h 225"/>
                <a:gd name="T86" fmla="*/ 158 w 728"/>
                <a:gd name="T87" fmla="*/ 77 h 225"/>
                <a:gd name="T88" fmla="*/ 136 w 728"/>
                <a:gd name="T89" fmla="*/ 71 h 225"/>
                <a:gd name="T90" fmla="*/ 134 w 728"/>
                <a:gd name="T91" fmla="*/ 167 h 225"/>
                <a:gd name="T92" fmla="*/ 146 w 728"/>
                <a:gd name="T93" fmla="*/ 152 h 225"/>
                <a:gd name="T94" fmla="*/ 107 w 728"/>
                <a:gd name="T95" fmla="*/ 85 h 225"/>
                <a:gd name="T96" fmla="*/ 152 w 728"/>
                <a:gd name="T97" fmla="*/ 130 h 225"/>
                <a:gd name="T98" fmla="*/ 158 w 728"/>
                <a:gd name="T99" fmla="*/ 178 h 225"/>
                <a:gd name="T100" fmla="*/ 242 w 728"/>
                <a:gd name="T101" fmla="*/ 156 h 225"/>
                <a:gd name="T102" fmla="*/ 229 w 728"/>
                <a:gd name="T103" fmla="*/ 141 h 225"/>
                <a:gd name="T104" fmla="*/ 255 w 728"/>
                <a:gd name="T105" fmla="*/ 125 h 225"/>
                <a:gd name="T106" fmla="*/ 209 w 728"/>
                <a:gd name="T107" fmla="*/ 84 h 225"/>
                <a:gd name="T108" fmla="*/ 376 w 728"/>
                <a:gd name="T109" fmla="*/ 66 h 225"/>
                <a:gd name="T110" fmla="*/ 399 w 728"/>
                <a:gd name="T111" fmla="*/ 192 h 225"/>
                <a:gd name="T112" fmla="*/ 397 w 728"/>
                <a:gd name="T113" fmla="*/ 195 h 225"/>
                <a:gd name="T114" fmla="*/ 426 w 728"/>
                <a:gd name="T115" fmla="*/ 203 h 225"/>
                <a:gd name="T116" fmla="*/ 430 w 728"/>
                <a:gd name="T117" fmla="*/ 204 h 225"/>
                <a:gd name="T118" fmla="*/ 624 w 728"/>
                <a:gd name="T119" fmla="*/ 197 h 225"/>
                <a:gd name="T120" fmla="*/ 608 w 728"/>
                <a:gd name="T121" fmla="*/ 210 h 225"/>
                <a:gd name="T122" fmla="*/ 411 w 728"/>
                <a:gd name="T123" fmla="*/ 192 h 225"/>
                <a:gd name="T124" fmla="*/ 418 w 728"/>
                <a:gd name="T125" fmla="*/ 2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8" h="225">
                  <a:moveTo>
                    <a:pt x="636" y="184"/>
                  </a:moveTo>
                  <a:cubicBezTo>
                    <a:pt x="632" y="184"/>
                    <a:pt x="632" y="184"/>
                    <a:pt x="632" y="184"/>
                  </a:cubicBezTo>
                  <a:cubicBezTo>
                    <a:pt x="632" y="192"/>
                    <a:pt x="632" y="192"/>
                    <a:pt x="632" y="192"/>
                  </a:cubicBezTo>
                  <a:cubicBezTo>
                    <a:pt x="628" y="192"/>
                    <a:pt x="628" y="192"/>
                    <a:pt x="628" y="192"/>
                  </a:cubicBezTo>
                  <a:cubicBezTo>
                    <a:pt x="628" y="195"/>
                    <a:pt x="628" y="195"/>
                    <a:pt x="628" y="195"/>
                  </a:cubicBezTo>
                  <a:cubicBezTo>
                    <a:pt x="632" y="195"/>
                    <a:pt x="632" y="195"/>
                    <a:pt x="632" y="195"/>
                  </a:cubicBezTo>
                  <a:cubicBezTo>
                    <a:pt x="632" y="208"/>
                    <a:pt x="632" y="208"/>
                    <a:pt x="632" y="208"/>
                  </a:cubicBezTo>
                  <a:cubicBezTo>
                    <a:pt x="632" y="214"/>
                    <a:pt x="634" y="215"/>
                    <a:pt x="638" y="215"/>
                  </a:cubicBezTo>
                  <a:cubicBezTo>
                    <a:pt x="641" y="215"/>
                    <a:pt x="641" y="215"/>
                    <a:pt x="641" y="215"/>
                  </a:cubicBezTo>
                  <a:cubicBezTo>
                    <a:pt x="641" y="212"/>
                    <a:pt x="641" y="212"/>
                    <a:pt x="641" y="212"/>
                  </a:cubicBezTo>
                  <a:cubicBezTo>
                    <a:pt x="639" y="212"/>
                    <a:pt x="639" y="212"/>
                    <a:pt x="639" y="212"/>
                  </a:cubicBezTo>
                  <a:cubicBezTo>
                    <a:pt x="637" y="212"/>
                    <a:pt x="636" y="212"/>
                    <a:pt x="636" y="209"/>
                  </a:cubicBezTo>
                  <a:cubicBezTo>
                    <a:pt x="636" y="195"/>
                    <a:pt x="636" y="195"/>
                    <a:pt x="636" y="195"/>
                  </a:cubicBezTo>
                  <a:cubicBezTo>
                    <a:pt x="641" y="195"/>
                    <a:pt x="641" y="195"/>
                    <a:pt x="641" y="195"/>
                  </a:cubicBezTo>
                  <a:cubicBezTo>
                    <a:pt x="641" y="192"/>
                    <a:pt x="641" y="192"/>
                    <a:pt x="641" y="192"/>
                  </a:cubicBezTo>
                  <a:cubicBezTo>
                    <a:pt x="636" y="192"/>
                    <a:pt x="636" y="192"/>
                    <a:pt x="636" y="192"/>
                  </a:cubicBezTo>
                  <a:lnTo>
                    <a:pt x="636" y="184"/>
                  </a:lnTo>
                  <a:close/>
                  <a:moveTo>
                    <a:pt x="150" y="94"/>
                  </a:moveTo>
                  <a:cubicBezTo>
                    <a:pt x="149" y="93"/>
                    <a:pt x="147" y="93"/>
                    <a:pt x="146" y="94"/>
                  </a:cubicBezTo>
                  <a:cubicBezTo>
                    <a:pt x="136" y="105"/>
                    <a:pt x="136" y="105"/>
                    <a:pt x="136" y="105"/>
                  </a:cubicBezTo>
                  <a:cubicBezTo>
                    <a:pt x="136" y="105"/>
                    <a:pt x="135" y="106"/>
                    <a:pt x="135" y="107"/>
                  </a:cubicBezTo>
                  <a:cubicBezTo>
                    <a:pt x="135" y="107"/>
                    <a:pt x="136" y="108"/>
                    <a:pt x="136" y="108"/>
                  </a:cubicBezTo>
                  <a:cubicBezTo>
                    <a:pt x="146" y="119"/>
                    <a:pt x="146" y="119"/>
                    <a:pt x="146" y="119"/>
                  </a:cubicBezTo>
                  <a:cubicBezTo>
                    <a:pt x="147" y="119"/>
                    <a:pt x="148" y="120"/>
                    <a:pt x="148" y="120"/>
                  </a:cubicBezTo>
                  <a:cubicBezTo>
                    <a:pt x="149" y="120"/>
                    <a:pt x="150" y="119"/>
                    <a:pt x="150" y="119"/>
                  </a:cubicBezTo>
                  <a:cubicBezTo>
                    <a:pt x="161" y="108"/>
                    <a:pt x="161" y="108"/>
                    <a:pt x="161" y="108"/>
                  </a:cubicBezTo>
                  <a:cubicBezTo>
                    <a:pt x="161" y="108"/>
                    <a:pt x="161" y="107"/>
                    <a:pt x="161" y="107"/>
                  </a:cubicBezTo>
                  <a:cubicBezTo>
                    <a:pt x="161" y="106"/>
                    <a:pt x="161" y="105"/>
                    <a:pt x="161" y="105"/>
                  </a:cubicBezTo>
                  <a:lnTo>
                    <a:pt x="150" y="94"/>
                  </a:lnTo>
                  <a:close/>
                  <a:moveTo>
                    <a:pt x="202" y="107"/>
                  </a:moveTo>
                  <a:cubicBezTo>
                    <a:pt x="202" y="107"/>
                    <a:pt x="202" y="108"/>
                    <a:pt x="202" y="108"/>
                  </a:cubicBezTo>
                  <a:cubicBezTo>
                    <a:pt x="213" y="119"/>
                    <a:pt x="213" y="119"/>
                    <a:pt x="213" y="119"/>
                  </a:cubicBezTo>
                  <a:cubicBezTo>
                    <a:pt x="213" y="119"/>
                    <a:pt x="214" y="120"/>
                    <a:pt x="215" y="120"/>
                  </a:cubicBezTo>
                  <a:cubicBezTo>
                    <a:pt x="215" y="120"/>
                    <a:pt x="216" y="119"/>
                    <a:pt x="217" y="119"/>
                  </a:cubicBezTo>
                  <a:cubicBezTo>
                    <a:pt x="227" y="108"/>
                    <a:pt x="227" y="108"/>
                    <a:pt x="227" y="108"/>
                  </a:cubicBezTo>
                  <a:cubicBezTo>
                    <a:pt x="228" y="107"/>
                    <a:pt x="228" y="106"/>
                    <a:pt x="227" y="105"/>
                  </a:cubicBezTo>
                  <a:cubicBezTo>
                    <a:pt x="217" y="94"/>
                    <a:pt x="217" y="94"/>
                    <a:pt x="217" y="94"/>
                  </a:cubicBezTo>
                  <a:cubicBezTo>
                    <a:pt x="216" y="94"/>
                    <a:pt x="215" y="93"/>
                    <a:pt x="215" y="93"/>
                  </a:cubicBezTo>
                  <a:cubicBezTo>
                    <a:pt x="214" y="93"/>
                    <a:pt x="213" y="94"/>
                    <a:pt x="213" y="94"/>
                  </a:cubicBezTo>
                  <a:cubicBezTo>
                    <a:pt x="202" y="105"/>
                    <a:pt x="202" y="105"/>
                    <a:pt x="202" y="105"/>
                  </a:cubicBezTo>
                  <a:cubicBezTo>
                    <a:pt x="202" y="105"/>
                    <a:pt x="202" y="106"/>
                    <a:pt x="202" y="107"/>
                  </a:cubicBezTo>
                  <a:close/>
                  <a:moveTo>
                    <a:pt x="700" y="215"/>
                  </a:moveTo>
                  <a:cubicBezTo>
                    <a:pt x="704" y="215"/>
                    <a:pt x="704" y="215"/>
                    <a:pt x="704" y="215"/>
                  </a:cubicBezTo>
                  <a:cubicBezTo>
                    <a:pt x="704" y="192"/>
                    <a:pt x="704" y="192"/>
                    <a:pt x="704" y="192"/>
                  </a:cubicBezTo>
                  <a:cubicBezTo>
                    <a:pt x="700" y="192"/>
                    <a:pt x="700" y="192"/>
                    <a:pt x="700" y="192"/>
                  </a:cubicBezTo>
                  <a:lnTo>
                    <a:pt x="700" y="215"/>
                  </a:lnTo>
                  <a:close/>
                  <a:moveTo>
                    <a:pt x="183" y="127"/>
                  </a:moveTo>
                  <a:cubicBezTo>
                    <a:pt x="182" y="126"/>
                    <a:pt x="181" y="126"/>
                    <a:pt x="180" y="127"/>
                  </a:cubicBezTo>
                  <a:cubicBezTo>
                    <a:pt x="169" y="138"/>
                    <a:pt x="169" y="138"/>
                    <a:pt x="169" y="138"/>
                  </a:cubicBezTo>
                  <a:cubicBezTo>
                    <a:pt x="169" y="138"/>
                    <a:pt x="168" y="139"/>
                    <a:pt x="168" y="140"/>
                  </a:cubicBezTo>
                  <a:cubicBezTo>
                    <a:pt x="168" y="140"/>
                    <a:pt x="169" y="141"/>
                    <a:pt x="169" y="141"/>
                  </a:cubicBezTo>
                  <a:cubicBezTo>
                    <a:pt x="180" y="152"/>
                    <a:pt x="180" y="152"/>
                    <a:pt x="180" y="152"/>
                  </a:cubicBezTo>
                  <a:cubicBezTo>
                    <a:pt x="180" y="152"/>
                    <a:pt x="181" y="153"/>
                    <a:pt x="182" y="153"/>
                  </a:cubicBezTo>
                  <a:cubicBezTo>
                    <a:pt x="182" y="153"/>
                    <a:pt x="183" y="152"/>
                    <a:pt x="183" y="152"/>
                  </a:cubicBezTo>
                  <a:cubicBezTo>
                    <a:pt x="194" y="141"/>
                    <a:pt x="194" y="141"/>
                    <a:pt x="194" y="141"/>
                  </a:cubicBezTo>
                  <a:cubicBezTo>
                    <a:pt x="195" y="140"/>
                    <a:pt x="195" y="139"/>
                    <a:pt x="194" y="138"/>
                  </a:cubicBezTo>
                  <a:lnTo>
                    <a:pt x="183" y="127"/>
                  </a:lnTo>
                  <a:close/>
                  <a:moveTo>
                    <a:pt x="656" y="191"/>
                  </a:moveTo>
                  <a:cubicBezTo>
                    <a:pt x="649" y="191"/>
                    <a:pt x="644" y="196"/>
                    <a:pt x="644" y="204"/>
                  </a:cubicBezTo>
                  <a:cubicBezTo>
                    <a:pt x="644" y="211"/>
                    <a:pt x="649" y="216"/>
                    <a:pt x="656" y="216"/>
                  </a:cubicBezTo>
                  <a:cubicBezTo>
                    <a:pt x="663" y="216"/>
                    <a:pt x="668" y="211"/>
                    <a:pt x="668" y="204"/>
                  </a:cubicBezTo>
                  <a:cubicBezTo>
                    <a:pt x="668" y="196"/>
                    <a:pt x="663" y="191"/>
                    <a:pt x="656" y="191"/>
                  </a:cubicBezTo>
                  <a:close/>
                  <a:moveTo>
                    <a:pt x="656" y="213"/>
                  </a:moveTo>
                  <a:cubicBezTo>
                    <a:pt x="651" y="213"/>
                    <a:pt x="648" y="209"/>
                    <a:pt x="648" y="204"/>
                  </a:cubicBezTo>
                  <a:cubicBezTo>
                    <a:pt x="648" y="198"/>
                    <a:pt x="651" y="194"/>
                    <a:pt x="656" y="194"/>
                  </a:cubicBezTo>
                  <a:cubicBezTo>
                    <a:pt x="660" y="194"/>
                    <a:pt x="664" y="198"/>
                    <a:pt x="664" y="204"/>
                  </a:cubicBezTo>
                  <a:cubicBezTo>
                    <a:pt x="664" y="209"/>
                    <a:pt x="660" y="213"/>
                    <a:pt x="656" y="213"/>
                  </a:cubicBezTo>
                  <a:close/>
                  <a:moveTo>
                    <a:pt x="580" y="215"/>
                  </a:moveTo>
                  <a:cubicBezTo>
                    <a:pt x="603" y="215"/>
                    <a:pt x="603" y="215"/>
                    <a:pt x="603" y="215"/>
                  </a:cubicBezTo>
                  <a:cubicBezTo>
                    <a:pt x="603" y="212"/>
                    <a:pt x="603" y="212"/>
                    <a:pt x="603" y="212"/>
                  </a:cubicBezTo>
                  <a:cubicBezTo>
                    <a:pt x="584" y="212"/>
                    <a:pt x="584" y="212"/>
                    <a:pt x="584" y="212"/>
                  </a:cubicBezTo>
                  <a:cubicBezTo>
                    <a:pt x="584" y="200"/>
                    <a:pt x="584" y="200"/>
                    <a:pt x="584" y="200"/>
                  </a:cubicBezTo>
                  <a:cubicBezTo>
                    <a:pt x="601" y="200"/>
                    <a:pt x="601" y="200"/>
                    <a:pt x="601" y="200"/>
                  </a:cubicBezTo>
                  <a:cubicBezTo>
                    <a:pt x="601" y="197"/>
                    <a:pt x="601" y="197"/>
                    <a:pt x="601" y="197"/>
                  </a:cubicBezTo>
                  <a:cubicBezTo>
                    <a:pt x="584" y="197"/>
                    <a:pt x="584" y="197"/>
                    <a:pt x="584" y="197"/>
                  </a:cubicBezTo>
                  <a:cubicBezTo>
                    <a:pt x="584" y="185"/>
                    <a:pt x="584" y="185"/>
                    <a:pt x="584" y="185"/>
                  </a:cubicBezTo>
                  <a:cubicBezTo>
                    <a:pt x="603" y="185"/>
                    <a:pt x="603" y="185"/>
                    <a:pt x="603" y="185"/>
                  </a:cubicBezTo>
                  <a:cubicBezTo>
                    <a:pt x="603" y="182"/>
                    <a:pt x="603" y="182"/>
                    <a:pt x="603" y="182"/>
                  </a:cubicBezTo>
                  <a:cubicBezTo>
                    <a:pt x="580" y="182"/>
                    <a:pt x="580" y="182"/>
                    <a:pt x="580" y="182"/>
                  </a:cubicBezTo>
                  <a:lnTo>
                    <a:pt x="580" y="215"/>
                  </a:lnTo>
                  <a:close/>
                  <a:moveTo>
                    <a:pt x="41" y="108"/>
                  </a:moveTo>
                  <a:cubicBezTo>
                    <a:pt x="37" y="105"/>
                    <a:pt x="31" y="105"/>
                    <a:pt x="27" y="108"/>
                  </a:cubicBezTo>
                  <a:cubicBezTo>
                    <a:pt x="3" y="133"/>
                    <a:pt x="3" y="133"/>
                    <a:pt x="3" y="133"/>
                  </a:cubicBezTo>
                  <a:cubicBezTo>
                    <a:pt x="1" y="135"/>
                    <a:pt x="0" y="137"/>
                    <a:pt x="0" y="140"/>
                  </a:cubicBezTo>
                  <a:cubicBezTo>
                    <a:pt x="0" y="142"/>
                    <a:pt x="1" y="145"/>
                    <a:pt x="3" y="147"/>
                  </a:cubicBezTo>
                  <a:cubicBezTo>
                    <a:pt x="20" y="164"/>
                    <a:pt x="20" y="164"/>
                    <a:pt x="20" y="164"/>
                  </a:cubicBezTo>
                  <a:cubicBezTo>
                    <a:pt x="13" y="171"/>
                    <a:pt x="13" y="171"/>
                    <a:pt x="13" y="171"/>
                  </a:cubicBezTo>
                  <a:cubicBezTo>
                    <a:pt x="10" y="175"/>
                    <a:pt x="10" y="181"/>
                    <a:pt x="13" y="185"/>
                  </a:cubicBezTo>
                  <a:cubicBezTo>
                    <a:pt x="15" y="187"/>
                    <a:pt x="18" y="188"/>
                    <a:pt x="21" y="188"/>
                  </a:cubicBezTo>
                  <a:cubicBezTo>
                    <a:pt x="23" y="188"/>
                    <a:pt x="26" y="187"/>
                    <a:pt x="28" y="185"/>
                  </a:cubicBezTo>
                  <a:cubicBezTo>
                    <a:pt x="41" y="171"/>
                    <a:pt x="41" y="171"/>
                    <a:pt x="41" y="171"/>
                  </a:cubicBezTo>
                  <a:cubicBezTo>
                    <a:pt x="41" y="171"/>
                    <a:pt x="41" y="171"/>
                    <a:pt x="41" y="171"/>
                  </a:cubicBezTo>
                  <a:cubicBezTo>
                    <a:pt x="66" y="147"/>
                    <a:pt x="66" y="147"/>
                    <a:pt x="66" y="147"/>
                  </a:cubicBezTo>
                  <a:cubicBezTo>
                    <a:pt x="67" y="145"/>
                    <a:pt x="68" y="142"/>
                    <a:pt x="68" y="140"/>
                  </a:cubicBezTo>
                  <a:cubicBezTo>
                    <a:pt x="68" y="137"/>
                    <a:pt x="67" y="135"/>
                    <a:pt x="66" y="133"/>
                  </a:cubicBezTo>
                  <a:lnTo>
                    <a:pt x="41" y="108"/>
                  </a:lnTo>
                  <a:close/>
                  <a:moveTo>
                    <a:pt x="47" y="141"/>
                  </a:moveTo>
                  <a:cubicBezTo>
                    <a:pt x="36" y="152"/>
                    <a:pt x="36" y="152"/>
                    <a:pt x="36" y="152"/>
                  </a:cubicBezTo>
                  <a:cubicBezTo>
                    <a:pt x="36" y="152"/>
                    <a:pt x="35" y="152"/>
                    <a:pt x="34" y="152"/>
                  </a:cubicBezTo>
                  <a:cubicBezTo>
                    <a:pt x="34" y="152"/>
                    <a:pt x="33" y="152"/>
                    <a:pt x="32" y="152"/>
                  </a:cubicBezTo>
                  <a:cubicBezTo>
                    <a:pt x="22" y="141"/>
                    <a:pt x="22" y="141"/>
                    <a:pt x="22" y="141"/>
                  </a:cubicBezTo>
                  <a:cubicBezTo>
                    <a:pt x="21" y="141"/>
                    <a:pt x="21" y="140"/>
                    <a:pt x="21" y="139"/>
                  </a:cubicBezTo>
                  <a:cubicBezTo>
                    <a:pt x="21" y="139"/>
                    <a:pt x="21" y="138"/>
                    <a:pt x="22" y="137"/>
                  </a:cubicBezTo>
                  <a:cubicBezTo>
                    <a:pt x="32" y="127"/>
                    <a:pt x="32" y="127"/>
                    <a:pt x="32" y="127"/>
                  </a:cubicBezTo>
                  <a:cubicBezTo>
                    <a:pt x="33" y="126"/>
                    <a:pt x="35" y="126"/>
                    <a:pt x="36" y="127"/>
                  </a:cubicBezTo>
                  <a:cubicBezTo>
                    <a:pt x="47" y="137"/>
                    <a:pt x="47" y="137"/>
                    <a:pt x="47" y="137"/>
                  </a:cubicBezTo>
                  <a:cubicBezTo>
                    <a:pt x="48" y="139"/>
                    <a:pt x="48" y="140"/>
                    <a:pt x="47" y="141"/>
                  </a:cubicBezTo>
                  <a:close/>
                  <a:moveTo>
                    <a:pt x="27" y="91"/>
                  </a:moveTo>
                  <a:cubicBezTo>
                    <a:pt x="29" y="93"/>
                    <a:pt x="32" y="94"/>
                    <a:pt x="34" y="94"/>
                  </a:cubicBezTo>
                  <a:cubicBezTo>
                    <a:pt x="37" y="94"/>
                    <a:pt x="39" y="93"/>
                    <a:pt x="41" y="91"/>
                  </a:cubicBezTo>
                  <a:cubicBezTo>
                    <a:pt x="53" y="80"/>
                    <a:pt x="53" y="80"/>
                    <a:pt x="53" y="80"/>
                  </a:cubicBezTo>
                  <a:cubicBezTo>
                    <a:pt x="55" y="78"/>
                    <a:pt x="56" y="75"/>
                    <a:pt x="56" y="73"/>
                  </a:cubicBezTo>
                  <a:cubicBezTo>
                    <a:pt x="56" y="70"/>
                    <a:pt x="55" y="68"/>
                    <a:pt x="53" y="66"/>
                  </a:cubicBezTo>
                  <a:cubicBezTo>
                    <a:pt x="41" y="54"/>
                    <a:pt x="41" y="54"/>
                    <a:pt x="41" y="54"/>
                  </a:cubicBezTo>
                  <a:cubicBezTo>
                    <a:pt x="39" y="52"/>
                    <a:pt x="37" y="51"/>
                    <a:pt x="34" y="51"/>
                  </a:cubicBezTo>
                  <a:cubicBezTo>
                    <a:pt x="32" y="51"/>
                    <a:pt x="29" y="52"/>
                    <a:pt x="27" y="54"/>
                  </a:cubicBezTo>
                  <a:cubicBezTo>
                    <a:pt x="16" y="66"/>
                    <a:pt x="16" y="66"/>
                    <a:pt x="16" y="66"/>
                  </a:cubicBezTo>
                  <a:cubicBezTo>
                    <a:pt x="14" y="68"/>
                    <a:pt x="13" y="70"/>
                    <a:pt x="13" y="73"/>
                  </a:cubicBezTo>
                  <a:cubicBezTo>
                    <a:pt x="13" y="75"/>
                    <a:pt x="14" y="78"/>
                    <a:pt x="16" y="80"/>
                  </a:cubicBezTo>
                  <a:lnTo>
                    <a:pt x="27" y="91"/>
                  </a:lnTo>
                  <a:close/>
                  <a:moveTo>
                    <a:pt x="728" y="111"/>
                  </a:moveTo>
                  <a:cubicBezTo>
                    <a:pt x="728" y="79"/>
                    <a:pt x="698" y="73"/>
                    <a:pt x="674" y="67"/>
                  </a:cubicBezTo>
                  <a:cubicBezTo>
                    <a:pt x="654" y="62"/>
                    <a:pt x="635" y="58"/>
                    <a:pt x="635" y="41"/>
                  </a:cubicBezTo>
                  <a:cubicBezTo>
                    <a:pt x="635" y="27"/>
                    <a:pt x="648" y="15"/>
                    <a:pt x="670" y="15"/>
                  </a:cubicBezTo>
                  <a:cubicBezTo>
                    <a:pt x="691" y="15"/>
                    <a:pt x="708" y="23"/>
                    <a:pt x="718" y="32"/>
                  </a:cubicBezTo>
                  <a:cubicBezTo>
                    <a:pt x="723" y="32"/>
                    <a:pt x="723" y="32"/>
                    <a:pt x="723" y="32"/>
                  </a:cubicBezTo>
                  <a:cubicBezTo>
                    <a:pt x="723" y="16"/>
                    <a:pt x="723" y="16"/>
                    <a:pt x="723" y="16"/>
                  </a:cubicBezTo>
                  <a:cubicBezTo>
                    <a:pt x="714" y="8"/>
                    <a:pt x="695" y="0"/>
                    <a:pt x="674" y="0"/>
                  </a:cubicBezTo>
                  <a:cubicBezTo>
                    <a:pt x="638" y="0"/>
                    <a:pt x="617" y="18"/>
                    <a:pt x="617" y="41"/>
                  </a:cubicBezTo>
                  <a:cubicBezTo>
                    <a:pt x="617" y="72"/>
                    <a:pt x="647" y="77"/>
                    <a:pt x="672" y="83"/>
                  </a:cubicBezTo>
                  <a:cubicBezTo>
                    <a:pt x="691" y="88"/>
                    <a:pt x="711" y="93"/>
                    <a:pt x="711" y="111"/>
                  </a:cubicBezTo>
                  <a:cubicBezTo>
                    <a:pt x="711" y="121"/>
                    <a:pt x="699" y="134"/>
                    <a:pt x="675" y="134"/>
                  </a:cubicBezTo>
                  <a:cubicBezTo>
                    <a:pt x="657" y="134"/>
                    <a:pt x="633" y="124"/>
                    <a:pt x="620" y="110"/>
                  </a:cubicBezTo>
                  <a:cubicBezTo>
                    <a:pt x="615" y="110"/>
                    <a:pt x="615" y="110"/>
                    <a:pt x="615" y="110"/>
                  </a:cubicBezTo>
                  <a:cubicBezTo>
                    <a:pt x="615" y="130"/>
                    <a:pt x="615" y="130"/>
                    <a:pt x="615" y="130"/>
                  </a:cubicBezTo>
                  <a:cubicBezTo>
                    <a:pt x="633" y="144"/>
                    <a:pt x="652" y="150"/>
                    <a:pt x="675" y="150"/>
                  </a:cubicBezTo>
                  <a:cubicBezTo>
                    <a:pt x="709" y="150"/>
                    <a:pt x="728" y="132"/>
                    <a:pt x="728" y="111"/>
                  </a:cubicBezTo>
                  <a:close/>
                  <a:moveTo>
                    <a:pt x="718" y="191"/>
                  </a:moveTo>
                  <a:cubicBezTo>
                    <a:pt x="714" y="191"/>
                    <a:pt x="712" y="193"/>
                    <a:pt x="710" y="194"/>
                  </a:cubicBezTo>
                  <a:cubicBezTo>
                    <a:pt x="710" y="198"/>
                    <a:pt x="710" y="198"/>
                    <a:pt x="710" y="198"/>
                  </a:cubicBezTo>
                  <a:cubicBezTo>
                    <a:pt x="710" y="198"/>
                    <a:pt x="710" y="198"/>
                    <a:pt x="710" y="198"/>
                  </a:cubicBezTo>
                  <a:cubicBezTo>
                    <a:pt x="713" y="196"/>
                    <a:pt x="715" y="195"/>
                    <a:pt x="718" y="195"/>
                  </a:cubicBezTo>
                  <a:cubicBezTo>
                    <a:pt x="721" y="195"/>
                    <a:pt x="723" y="197"/>
                    <a:pt x="724" y="199"/>
                  </a:cubicBezTo>
                  <a:cubicBezTo>
                    <a:pt x="724" y="200"/>
                    <a:pt x="724" y="200"/>
                    <a:pt x="724" y="200"/>
                  </a:cubicBezTo>
                  <a:cubicBezTo>
                    <a:pt x="722" y="200"/>
                    <a:pt x="719" y="201"/>
                    <a:pt x="717" y="201"/>
                  </a:cubicBezTo>
                  <a:cubicBezTo>
                    <a:pt x="712" y="202"/>
                    <a:pt x="708" y="204"/>
                    <a:pt x="708" y="209"/>
                  </a:cubicBezTo>
                  <a:cubicBezTo>
                    <a:pt x="708" y="213"/>
                    <a:pt x="711" y="216"/>
                    <a:pt x="716" y="216"/>
                  </a:cubicBezTo>
                  <a:cubicBezTo>
                    <a:pt x="719" y="216"/>
                    <a:pt x="722" y="215"/>
                    <a:pt x="724" y="212"/>
                  </a:cubicBezTo>
                  <a:cubicBezTo>
                    <a:pt x="724" y="212"/>
                    <a:pt x="724" y="212"/>
                    <a:pt x="724" y="212"/>
                  </a:cubicBezTo>
                  <a:cubicBezTo>
                    <a:pt x="724" y="215"/>
                    <a:pt x="724" y="215"/>
                    <a:pt x="724" y="215"/>
                  </a:cubicBezTo>
                  <a:cubicBezTo>
                    <a:pt x="728" y="215"/>
                    <a:pt x="728" y="215"/>
                    <a:pt x="728" y="215"/>
                  </a:cubicBezTo>
                  <a:cubicBezTo>
                    <a:pt x="728" y="210"/>
                    <a:pt x="728" y="206"/>
                    <a:pt x="728" y="201"/>
                  </a:cubicBezTo>
                  <a:cubicBezTo>
                    <a:pt x="728" y="195"/>
                    <a:pt x="724" y="191"/>
                    <a:pt x="718" y="191"/>
                  </a:cubicBezTo>
                  <a:close/>
                  <a:moveTo>
                    <a:pt x="724" y="208"/>
                  </a:moveTo>
                  <a:cubicBezTo>
                    <a:pt x="724" y="208"/>
                    <a:pt x="724" y="208"/>
                    <a:pt x="724" y="208"/>
                  </a:cubicBezTo>
                  <a:cubicBezTo>
                    <a:pt x="724" y="211"/>
                    <a:pt x="720" y="213"/>
                    <a:pt x="718" y="213"/>
                  </a:cubicBezTo>
                  <a:cubicBezTo>
                    <a:pt x="714" y="213"/>
                    <a:pt x="712" y="211"/>
                    <a:pt x="712" y="209"/>
                  </a:cubicBezTo>
                  <a:cubicBezTo>
                    <a:pt x="712" y="206"/>
                    <a:pt x="714" y="205"/>
                    <a:pt x="718" y="204"/>
                  </a:cubicBezTo>
                  <a:cubicBezTo>
                    <a:pt x="720" y="204"/>
                    <a:pt x="722" y="203"/>
                    <a:pt x="724" y="203"/>
                  </a:cubicBezTo>
                  <a:lnTo>
                    <a:pt x="724" y="208"/>
                  </a:lnTo>
                  <a:close/>
                  <a:moveTo>
                    <a:pt x="700" y="186"/>
                  </a:moveTo>
                  <a:cubicBezTo>
                    <a:pt x="704" y="186"/>
                    <a:pt x="704" y="186"/>
                    <a:pt x="704" y="186"/>
                  </a:cubicBezTo>
                  <a:cubicBezTo>
                    <a:pt x="704" y="181"/>
                    <a:pt x="704" y="181"/>
                    <a:pt x="704" y="181"/>
                  </a:cubicBezTo>
                  <a:cubicBezTo>
                    <a:pt x="700" y="181"/>
                    <a:pt x="700" y="181"/>
                    <a:pt x="700" y="181"/>
                  </a:cubicBezTo>
                  <a:lnTo>
                    <a:pt x="700" y="186"/>
                  </a:lnTo>
                  <a:close/>
                  <a:moveTo>
                    <a:pt x="180" y="85"/>
                  </a:moveTo>
                  <a:cubicBezTo>
                    <a:pt x="180" y="86"/>
                    <a:pt x="181" y="86"/>
                    <a:pt x="182" y="86"/>
                  </a:cubicBezTo>
                  <a:cubicBezTo>
                    <a:pt x="182" y="86"/>
                    <a:pt x="183" y="86"/>
                    <a:pt x="183" y="85"/>
                  </a:cubicBezTo>
                  <a:cubicBezTo>
                    <a:pt x="194" y="75"/>
                    <a:pt x="194" y="75"/>
                    <a:pt x="194" y="75"/>
                  </a:cubicBezTo>
                  <a:cubicBezTo>
                    <a:pt x="195" y="74"/>
                    <a:pt x="195" y="72"/>
                    <a:pt x="194" y="71"/>
                  </a:cubicBezTo>
                  <a:cubicBezTo>
                    <a:pt x="183" y="61"/>
                    <a:pt x="183" y="61"/>
                    <a:pt x="183" y="61"/>
                  </a:cubicBezTo>
                  <a:cubicBezTo>
                    <a:pt x="183" y="60"/>
                    <a:pt x="182" y="60"/>
                    <a:pt x="182" y="60"/>
                  </a:cubicBezTo>
                  <a:cubicBezTo>
                    <a:pt x="181" y="60"/>
                    <a:pt x="180" y="60"/>
                    <a:pt x="180" y="61"/>
                  </a:cubicBezTo>
                  <a:cubicBezTo>
                    <a:pt x="169" y="71"/>
                    <a:pt x="169" y="71"/>
                    <a:pt x="169" y="71"/>
                  </a:cubicBezTo>
                  <a:cubicBezTo>
                    <a:pt x="169" y="72"/>
                    <a:pt x="168" y="72"/>
                    <a:pt x="168" y="73"/>
                  </a:cubicBezTo>
                  <a:cubicBezTo>
                    <a:pt x="168" y="74"/>
                    <a:pt x="169" y="75"/>
                    <a:pt x="169" y="75"/>
                  </a:cubicBezTo>
                  <a:lnTo>
                    <a:pt x="180" y="85"/>
                  </a:lnTo>
                  <a:close/>
                  <a:moveTo>
                    <a:pt x="685" y="192"/>
                  </a:moveTo>
                  <a:cubicBezTo>
                    <a:pt x="682" y="192"/>
                    <a:pt x="678" y="193"/>
                    <a:pt x="677" y="196"/>
                  </a:cubicBezTo>
                  <a:cubicBezTo>
                    <a:pt x="676" y="196"/>
                    <a:pt x="676" y="196"/>
                    <a:pt x="676" y="196"/>
                  </a:cubicBezTo>
                  <a:cubicBezTo>
                    <a:pt x="676" y="192"/>
                    <a:pt x="676" y="192"/>
                    <a:pt x="676" y="192"/>
                  </a:cubicBezTo>
                  <a:cubicBezTo>
                    <a:pt x="673" y="192"/>
                    <a:pt x="673" y="192"/>
                    <a:pt x="673" y="192"/>
                  </a:cubicBezTo>
                  <a:cubicBezTo>
                    <a:pt x="673" y="215"/>
                    <a:pt x="673" y="215"/>
                    <a:pt x="673" y="215"/>
                  </a:cubicBezTo>
                  <a:cubicBezTo>
                    <a:pt x="677" y="215"/>
                    <a:pt x="677" y="215"/>
                    <a:pt x="677" y="215"/>
                  </a:cubicBezTo>
                  <a:cubicBezTo>
                    <a:pt x="677" y="200"/>
                    <a:pt x="677" y="200"/>
                    <a:pt x="677" y="200"/>
                  </a:cubicBezTo>
                  <a:cubicBezTo>
                    <a:pt x="677" y="197"/>
                    <a:pt x="681" y="195"/>
                    <a:pt x="684" y="195"/>
                  </a:cubicBezTo>
                  <a:cubicBezTo>
                    <a:pt x="687" y="195"/>
                    <a:pt x="690" y="197"/>
                    <a:pt x="690" y="201"/>
                  </a:cubicBezTo>
                  <a:cubicBezTo>
                    <a:pt x="690" y="215"/>
                    <a:pt x="690" y="215"/>
                    <a:pt x="690" y="215"/>
                  </a:cubicBezTo>
                  <a:cubicBezTo>
                    <a:pt x="694" y="215"/>
                    <a:pt x="694" y="215"/>
                    <a:pt x="694" y="215"/>
                  </a:cubicBezTo>
                  <a:cubicBezTo>
                    <a:pt x="694" y="200"/>
                    <a:pt x="694" y="200"/>
                    <a:pt x="694" y="200"/>
                  </a:cubicBezTo>
                  <a:cubicBezTo>
                    <a:pt x="694" y="194"/>
                    <a:pt x="690" y="192"/>
                    <a:pt x="685" y="192"/>
                  </a:cubicBezTo>
                  <a:close/>
                  <a:moveTo>
                    <a:pt x="501" y="196"/>
                  </a:moveTo>
                  <a:cubicBezTo>
                    <a:pt x="500" y="196"/>
                    <a:pt x="500" y="196"/>
                    <a:pt x="500" y="196"/>
                  </a:cubicBezTo>
                  <a:cubicBezTo>
                    <a:pt x="500" y="192"/>
                    <a:pt x="500" y="192"/>
                    <a:pt x="500" y="192"/>
                  </a:cubicBezTo>
                  <a:cubicBezTo>
                    <a:pt x="496" y="192"/>
                    <a:pt x="496" y="192"/>
                    <a:pt x="496" y="192"/>
                  </a:cubicBezTo>
                  <a:cubicBezTo>
                    <a:pt x="496" y="215"/>
                    <a:pt x="496" y="215"/>
                    <a:pt x="496" y="215"/>
                  </a:cubicBezTo>
                  <a:cubicBezTo>
                    <a:pt x="500" y="215"/>
                    <a:pt x="500" y="215"/>
                    <a:pt x="500" y="215"/>
                  </a:cubicBezTo>
                  <a:cubicBezTo>
                    <a:pt x="500" y="202"/>
                    <a:pt x="500" y="202"/>
                    <a:pt x="500" y="202"/>
                  </a:cubicBezTo>
                  <a:cubicBezTo>
                    <a:pt x="501" y="198"/>
                    <a:pt x="503" y="195"/>
                    <a:pt x="506" y="195"/>
                  </a:cubicBezTo>
                  <a:cubicBezTo>
                    <a:pt x="509" y="195"/>
                    <a:pt x="509" y="195"/>
                    <a:pt x="509" y="195"/>
                  </a:cubicBezTo>
                  <a:cubicBezTo>
                    <a:pt x="509" y="192"/>
                    <a:pt x="509" y="192"/>
                    <a:pt x="509" y="192"/>
                  </a:cubicBezTo>
                  <a:cubicBezTo>
                    <a:pt x="506" y="192"/>
                    <a:pt x="506" y="192"/>
                    <a:pt x="506" y="192"/>
                  </a:cubicBezTo>
                  <a:cubicBezTo>
                    <a:pt x="503" y="192"/>
                    <a:pt x="501" y="193"/>
                    <a:pt x="501" y="196"/>
                  </a:cubicBezTo>
                  <a:close/>
                  <a:moveTo>
                    <a:pt x="513" y="215"/>
                  </a:moveTo>
                  <a:cubicBezTo>
                    <a:pt x="517" y="215"/>
                    <a:pt x="517" y="215"/>
                    <a:pt x="517" y="215"/>
                  </a:cubicBezTo>
                  <a:cubicBezTo>
                    <a:pt x="517" y="192"/>
                    <a:pt x="517" y="192"/>
                    <a:pt x="517" y="192"/>
                  </a:cubicBezTo>
                  <a:cubicBezTo>
                    <a:pt x="513" y="192"/>
                    <a:pt x="513" y="192"/>
                    <a:pt x="513" y="192"/>
                  </a:cubicBezTo>
                  <a:lnTo>
                    <a:pt x="513" y="215"/>
                  </a:lnTo>
                  <a:close/>
                  <a:moveTo>
                    <a:pt x="525" y="2"/>
                  </a:moveTo>
                  <a:cubicBezTo>
                    <a:pt x="472" y="142"/>
                    <a:pt x="472" y="142"/>
                    <a:pt x="472" y="142"/>
                  </a:cubicBezTo>
                  <a:cubicBezTo>
                    <a:pt x="472" y="147"/>
                    <a:pt x="472" y="147"/>
                    <a:pt x="472" y="147"/>
                  </a:cubicBezTo>
                  <a:cubicBezTo>
                    <a:pt x="487" y="147"/>
                    <a:pt x="487" y="147"/>
                    <a:pt x="487" y="147"/>
                  </a:cubicBezTo>
                  <a:cubicBezTo>
                    <a:pt x="506" y="95"/>
                    <a:pt x="506" y="95"/>
                    <a:pt x="506" y="95"/>
                  </a:cubicBezTo>
                  <a:cubicBezTo>
                    <a:pt x="569" y="95"/>
                    <a:pt x="569" y="95"/>
                    <a:pt x="569" y="95"/>
                  </a:cubicBezTo>
                  <a:cubicBezTo>
                    <a:pt x="589" y="147"/>
                    <a:pt x="589" y="147"/>
                    <a:pt x="589" y="147"/>
                  </a:cubicBezTo>
                  <a:cubicBezTo>
                    <a:pt x="606" y="147"/>
                    <a:pt x="606" y="147"/>
                    <a:pt x="606" y="147"/>
                  </a:cubicBezTo>
                  <a:cubicBezTo>
                    <a:pt x="606" y="142"/>
                    <a:pt x="606" y="142"/>
                    <a:pt x="606" y="142"/>
                  </a:cubicBezTo>
                  <a:cubicBezTo>
                    <a:pt x="551" y="2"/>
                    <a:pt x="551" y="2"/>
                    <a:pt x="551" y="2"/>
                  </a:cubicBezTo>
                  <a:lnTo>
                    <a:pt x="525" y="2"/>
                  </a:lnTo>
                  <a:close/>
                  <a:moveTo>
                    <a:pt x="512" y="81"/>
                  </a:moveTo>
                  <a:cubicBezTo>
                    <a:pt x="534" y="23"/>
                    <a:pt x="534" y="23"/>
                    <a:pt x="534" y="23"/>
                  </a:cubicBezTo>
                  <a:cubicBezTo>
                    <a:pt x="537" y="14"/>
                    <a:pt x="537" y="14"/>
                    <a:pt x="537" y="14"/>
                  </a:cubicBezTo>
                  <a:cubicBezTo>
                    <a:pt x="537" y="14"/>
                    <a:pt x="537" y="14"/>
                    <a:pt x="537" y="14"/>
                  </a:cubicBezTo>
                  <a:cubicBezTo>
                    <a:pt x="540" y="23"/>
                    <a:pt x="540" y="23"/>
                    <a:pt x="540" y="23"/>
                  </a:cubicBezTo>
                  <a:cubicBezTo>
                    <a:pt x="563" y="81"/>
                    <a:pt x="563" y="81"/>
                    <a:pt x="563" y="81"/>
                  </a:cubicBezTo>
                  <a:lnTo>
                    <a:pt x="512" y="81"/>
                  </a:lnTo>
                  <a:close/>
                  <a:moveTo>
                    <a:pt x="480" y="191"/>
                  </a:moveTo>
                  <a:cubicBezTo>
                    <a:pt x="477" y="191"/>
                    <a:pt x="474" y="193"/>
                    <a:pt x="473" y="195"/>
                  </a:cubicBezTo>
                  <a:cubicBezTo>
                    <a:pt x="473" y="195"/>
                    <a:pt x="473" y="195"/>
                    <a:pt x="473" y="195"/>
                  </a:cubicBezTo>
                  <a:cubicBezTo>
                    <a:pt x="473" y="192"/>
                    <a:pt x="473" y="192"/>
                    <a:pt x="473" y="192"/>
                  </a:cubicBezTo>
                  <a:cubicBezTo>
                    <a:pt x="469" y="192"/>
                    <a:pt x="469" y="192"/>
                    <a:pt x="469" y="192"/>
                  </a:cubicBezTo>
                  <a:cubicBezTo>
                    <a:pt x="469" y="225"/>
                    <a:pt x="469" y="225"/>
                    <a:pt x="469" y="225"/>
                  </a:cubicBezTo>
                  <a:cubicBezTo>
                    <a:pt x="473" y="225"/>
                    <a:pt x="473" y="225"/>
                    <a:pt x="473" y="225"/>
                  </a:cubicBezTo>
                  <a:cubicBezTo>
                    <a:pt x="473" y="212"/>
                    <a:pt x="473" y="212"/>
                    <a:pt x="473" y="212"/>
                  </a:cubicBezTo>
                  <a:cubicBezTo>
                    <a:pt x="473" y="212"/>
                    <a:pt x="473" y="212"/>
                    <a:pt x="473" y="212"/>
                  </a:cubicBezTo>
                  <a:cubicBezTo>
                    <a:pt x="474" y="214"/>
                    <a:pt x="477" y="216"/>
                    <a:pt x="480" y="216"/>
                  </a:cubicBezTo>
                  <a:cubicBezTo>
                    <a:pt x="486" y="216"/>
                    <a:pt x="491" y="211"/>
                    <a:pt x="491" y="203"/>
                  </a:cubicBezTo>
                  <a:cubicBezTo>
                    <a:pt x="491" y="196"/>
                    <a:pt x="487" y="191"/>
                    <a:pt x="480" y="191"/>
                  </a:cubicBezTo>
                  <a:close/>
                  <a:moveTo>
                    <a:pt x="479" y="212"/>
                  </a:moveTo>
                  <a:cubicBezTo>
                    <a:pt x="476" y="212"/>
                    <a:pt x="473" y="211"/>
                    <a:pt x="473" y="208"/>
                  </a:cubicBezTo>
                  <a:cubicBezTo>
                    <a:pt x="473" y="201"/>
                    <a:pt x="473" y="201"/>
                    <a:pt x="473" y="201"/>
                  </a:cubicBezTo>
                  <a:cubicBezTo>
                    <a:pt x="473" y="197"/>
                    <a:pt x="476" y="195"/>
                    <a:pt x="479" y="195"/>
                  </a:cubicBezTo>
                  <a:cubicBezTo>
                    <a:pt x="484" y="195"/>
                    <a:pt x="488" y="198"/>
                    <a:pt x="488" y="203"/>
                  </a:cubicBezTo>
                  <a:cubicBezTo>
                    <a:pt x="488" y="209"/>
                    <a:pt x="484" y="212"/>
                    <a:pt x="479" y="212"/>
                  </a:cubicBezTo>
                  <a:close/>
                  <a:moveTo>
                    <a:pt x="513" y="186"/>
                  </a:moveTo>
                  <a:cubicBezTo>
                    <a:pt x="517" y="186"/>
                    <a:pt x="517" y="186"/>
                    <a:pt x="517" y="186"/>
                  </a:cubicBezTo>
                  <a:cubicBezTo>
                    <a:pt x="517" y="181"/>
                    <a:pt x="517" y="181"/>
                    <a:pt x="517" y="181"/>
                  </a:cubicBezTo>
                  <a:cubicBezTo>
                    <a:pt x="513" y="181"/>
                    <a:pt x="513" y="181"/>
                    <a:pt x="513" y="181"/>
                  </a:cubicBezTo>
                  <a:lnTo>
                    <a:pt x="513" y="186"/>
                  </a:lnTo>
                  <a:close/>
                  <a:moveTo>
                    <a:pt x="566" y="204"/>
                  </a:moveTo>
                  <a:cubicBezTo>
                    <a:pt x="566" y="197"/>
                    <a:pt x="563" y="191"/>
                    <a:pt x="555" y="191"/>
                  </a:cubicBezTo>
                  <a:cubicBezTo>
                    <a:pt x="548" y="191"/>
                    <a:pt x="544" y="197"/>
                    <a:pt x="544" y="203"/>
                  </a:cubicBezTo>
                  <a:cubicBezTo>
                    <a:pt x="544" y="212"/>
                    <a:pt x="549" y="216"/>
                    <a:pt x="557" y="216"/>
                  </a:cubicBezTo>
                  <a:cubicBezTo>
                    <a:pt x="559" y="216"/>
                    <a:pt x="563" y="215"/>
                    <a:pt x="565" y="213"/>
                  </a:cubicBezTo>
                  <a:cubicBezTo>
                    <a:pt x="565" y="210"/>
                    <a:pt x="565" y="210"/>
                    <a:pt x="565" y="210"/>
                  </a:cubicBezTo>
                  <a:cubicBezTo>
                    <a:pt x="564" y="210"/>
                    <a:pt x="564" y="210"/>
                    <a:pt x="564" y="210"/>
                  </a:cubicBezTo>
                  <a:cubicBezTo>
                    <a:pt x="562" y="212"/>
                    <a:pt x="559" y="213"/>
                    <a:pt x="557" y="213"/>
                  </a:cubicBezTo>
                  <a:cubicBezTo>
                    <a:pt x="552" y="213"/>
                    <a:pt x="550" y="211"/>
                    <a:pt x="549" y="208"/>
                  </a:cubicBezTo>
                  <a:cubicBezTo>
                    <a:pt x="548" y="207"/>
                    <a:pt x="548" y="206"/>
                    <a:pt x="548" y="204"/>
                  </a:cubicBezTo>
                  <a:cubicBezTo>
                    <a:pt x="548" y="204"/>
                    <a:pt x="548" y="204"/>
                    <a:pt x="548" y="204"/>
                  </a:cubicBezTo>
                  <a:lnTo>
                    <a:pt x="566" y="204"/>
                  </a:lnTo>
                  <a:close/>
                  <a:moveTo>
                    <a:pt x="555" y="194"/>
                  </a:moveTo>
                  <a:cubicBezTo>
                    <a:pt x="559" y="194"/>
                    <a:pt x="562" y="197"/>
                    <a:pt x="562" y="201"/>
                  </a:cubicBezTo>
                  <a:cubicBezTo>
                    <a:pt x="548" y="201"/>
                    <a:pt x="548" y="201"/>
                    <a:pt x="548" y="201"/>
                  </a:cubicBezTo>
                  <a:cubicBezTo>
                    <a:pt x="549" y="197"/>
                    <a:pt x="551" y="194"/>
                    <a:pt x="555" y="194"/>
                  </a:cubicBezTo>
                  <a:close/>
                  <a:moveTo>
                    <a:pt x="526" y="198"/>
                  </a:moveTo>
                  <a:cubicBezTo>
                    <a:pt x="526" y="196"/>
                    <a:pt x="528" y="194"/>
                    <a:pt x="532" y="194"/>
                  </a:cubicBezTo>
                  <a:cubicBezTo>
                    <a:pt x="536" y="194"/>
                    <a:pt x="538" y="196"/>
                    <a:pt x="539" y="197"/>
                  </a:cubicBezTo>
                  <a:cubicBezTo>
                    <a:pt x="540" y="197"/>
                    <a:pt x="540" y="197"/>
                    <a:pt x="540" y="197"/>
                  </a:cubicBezTo>
                  <a:cubicBezTo>
                    <a:pt x="540" y="193"/>
                    <a:pt x="540" y="193"/>
                    <a:pt x="540" y="193"/>
                  </a:cubicBezTo>
                  <a:cubicBezTo>
                    <a:pt x="538" y="193"/>
                    <a:pt x="536" y="192"/>
                    <a:pt x="532" y="192"/>
                  </a:cubicBezTo>
                  <a:cubicBezTo>
                    <a:pt x="526" y="192"/>
                    <a:pt x="523" y="194"/>
                    <a:pt x="523" y="198"/>
                  </a:cubicBezTo>
                  <a:cubicBezTo>
                    <a:pt x="523" y="206"/>
                    <a:pt x="537" y="204"/>
                    <a:pt x="537" y="209"/>
                  </a:cubicBezTo>
                  <a:cubicBezTo>
                    <a:pt x="537" y="212"/>
                    <a:pt x="535" y="213"/>
                    <a:pt x="532" y="213"/>
                  </a:cubicBezTo>
                  <a:cubicBezTo>
                    <a:pt x="529" y="213"/>
                    <a:pt x="525" y="211"/>
                    <a:pt x="524" y="210"/>
                  </a:cubicBezTo>
                  <a:cubicBezTo>
                    <a:pt x="523" y="210"/>
                    <a:pt x="523" y="210"/>
                    <a:pt x="523" y="210"/>
                  </a:cubicBezTo>
                  <a:cubicBezTo>
                    <a:pt x="523" y="213"/>
                    <a:pt x="523" y="213"/>
                    <a:pt x="523" y="213"/>
                  </a:cubicBezTo>
                  <a:cubicBezTo>
                    <a:pt x="525" y="215"/>
                    <a:pt x="528" y="216"/>
                    <a:pt x="531" y="216"/>
                  </a:cubicBezTo>
                  <a:cubicBezTo>
                    <a:pt x="538" y="216"/>
                    <a:pt x="541" y="213"/>
                    <a:pt x="541" y="209"/>
                  </a:cubicBezTo>
                  <a:cubicBezTo>
                    <a:pt x="541" y="201"/>
                    <a:pt x="526" y="203"/>
                    <a:pt x="526" y="198"/>
                  </a:cubicBezTo>
                  <a:close/>
                  <a:moveTo>
                    <a:pt x="359" y="215"/>
                  </a:moveTo>
                  <a:cubicBezTo>
                    <a:pt x="382" y="215"/>
                    <a:pt x="382" y="215"/>
                    <a:pt x="382" y="215"/>
                  </a:cubicBezTo>
                  <a:cubicBezTo>
                    <a:pt x="382" y="212"/>
                    <a:pt x="382" y="212"/>
                    <a:pt x="382" y="212"/>
                  </a:cubicBezTo>
                  <a:cubicBezTo>
                    <a:pt x="363" y="212"/>
                    <a:pt x="363" y="212"/>
                    <a:pt x="363" y="212"/>
                  </a:cubicBezTo>
                  <a:cubicBezTo>
                    <a:pt x="363" y="200"/>
                    <a:pt x="363" y="200"/>
                    <a:pt x="363" y="200"/>
                  </a:cubicBezTo>
                  <a:cubicBezTo>
                    <a:pt x="381" y="200"/>
                    <a:pt x="381" y="200"/>
                    <a:pt x="381" y="200"/>
                  </a:cubicBezTo>
                  <a:cubicBezTo>
                    <a:pt x="381" y="197"/>
                    <a:pt x="381" y="197"/>
                    <a:pt x="381" y="197"/>
                  </a:cubicBezTo>
                  <a:cubicBezTo>
                    <a:pt x="363" y="197"/>
                    <a:pt x="363" y="197"/>
                    <a:pt x="363" y="197"/>
                  </a:cubicBezTo>
                  <a:cubicBezTo>
                    <a:pt x="363" y="185"/>
                    <a:pt x="363" y="185"/>
                    <a:pt x="363" y="185"/>
                  </a:cubicBezTo>
                  <a:cubicBezTo>
                    <a:pt x="382" y="185"/>
                    <a:pt x="382" y="185"/>
                    <a:pt x="382" y="185"/>
                  </a:cubicBezTo>
                  <a:cubicBezTo>
                    <a:pt x="382" y="182"/>
                    <a:pt x="382" y="182"/>
                    <a:pt x="382" y="182"/>
                  </a:cubicBezTo>
                  <a:cubicBezTo>
                    <a:pt x="359" y="182"/>
                    <a:pt x="359" y="182"/>
                    <a:pt x="359" y="182"/>
                  </a:cubicBezTo>
                  <a:lnTo>
                    <a:pt x="359" y="215"/>
                  </a:lnTo>
                  <a:close/>
                  <a:moveTo>
                    <a:pt x="457" y="196"/>
                  </a:moveTo>
                  <a:cubicBezTo>
                    <a:pt x="456" y="196"/>
                    <a:pt x="456" y="196"/>
                    <a:pt x="456" y="196"/>
                  </a:cubicBezTo>
                  <a:cubicBezTo>
                    <a:pt x="456" y="192"/>
                    <a:pt x="456" y="192"/>
                    <a:pt x="456" y="192"/>
                  </a:cubicBezTo>
                  <a:cubicBezTo>
                    <a:pt x="453" y="192"/>
                    <a:pt x="453" y="192"/>
                    <a:pt x="453" y="192"/>
                  </a:cubicBezTo>
                  <a:cubicBezTo>
                    <a:pt x="453" y="215"/>
                    <a:pt x="453" y="215"/>
                    <a:pt x="453" y="215"/>
                  </a:cubicBezTo>
                  <a:cubicBezTo>
                    <a:pt x="457" y="215"/>
                    <a:pt x="457" y="215"/>
                    <a:pt x="457" y="215"/>
                  </a:cubicBezTo>
                  <a:cubicBezTo>
                    <a:pt x="457" y="202"/>
                    <a:pt x="457" y="202"/>
                    <a:pt x="457" y="202"/>
                  </a:cubicBezTo>
                  <a:cubicBezTo>
                    <a:pt x="457" y="198"/>
                    <a:pt x="459" y="195"/>
                    <a:pt x="462" y="195"/>
                  </a:cubicBezTo>
                  <a:cubicBezTo>
                    <a:pt x="465" y="195"/>
                    <a:pt x="465" y="195"/>
                    <a:pt x="465" y="195"/>
                  </a:cubicBezTo>
                  <a:cubicBezTo>
                    <a:pt x="465" y="192"/>
                    <a:pt x="465" y="192"/>
                    <a:pt x="465" y="192"/>
                  </a:cubicBezTo>
                  <a:cubicBezTo>
                    <a:pt x="462" y="192"/>
                    <a:pt x="462" y="192"/>
                    <a:pt x="462" y="192"/>
                  </a:cubicBezTo>
                  <a:cubicBezTo>
                    <a:pt x="459" y="192"/>
                    <a:pt x="458" y="193"/>
                    <a:pt x="457" y="196"/>
                  </a:cubicBezTo>
                  <a:close/>
                  <a:moveTo>
                    <a:pt x="302" y="8"/>
                  </a:moveTo>
                  <a:cubicBezTo>
                    <a:pt x="301" y="4"/>
                    <a:pt x="297" y="2"/>
                    <a:pt x="293" y="2"/>
                  </a:cubicBezTo>
                  <a:cubicBezTo>
                    <a:pt x="164" y="2"/>
                    <a:pt x="164" y="2"/>
                    <a:pt x="164" y="2"/>
                  </a:cubicBezTo>
                  <a:cubicBezTo>
                    <a:pt x="161" y="2"/>
                    <a:pt x="159" y="3"/>
                    <a:pt x="157" y="5"/>
                  </a:cubicBezTo>
                  <a:cubicBezTo>
                    <a:pt x="73" y="89"/>
                    <a:pt x="73" y="89"/>
                    <a:pt x="73" y="89"/>
                  </a:cubicBezTo>
                  <a:cubicBezTo>
                    <a:pt x="69" y="92"/>
                    <a:pt x="69" y="99"/>
                    <a:pt x="73" y="103"/>
                  </a:cubicBezTo>
                  <a:cubicBezTo>
                    <a:pt x="101" y="131"/>
                    <a:pt x="101" y="131"/>
                    <a:pt x="101" y="131"/>
                  </a:cubicBezTo>
                  <a:cubicBezTo>
                    <a:pt x="89" y="143"/>
                    <a:pt x="89" y="143"/>
                    <a:pt x="89" y="143"/>
                  </a:cubicBezTo>
                  <a:cubicBezTo>
                    <a:pt x="85" y="147"/>
                    <a:pt x="85" y="153"/>
                    <a:pt x="89" y="157"/>
                  </a:cubicBezTo>
                  <a:cubicBezTo>
                    <a:pt x="131" y="199"/>
                    <a:pt x="131" y="199"/>
                    <a:pt x="131" y="199"/>
                  </a:cubicBezTo>
                  <a:cubicBezTo>
                    <a:pt x="135" y="203"/>
                    <a:pt x="141" y="203"/>
                    <a:pt x="145" y="199"/>
                  </a:cubicBezTo>
                  <a:cubicBezTo>
                    <a:pt x="158" y="186"/>
                    <a:pt x="158" y="186"/>
                    <a:pt x="158" y="186"/>
                  </a:cubicBezTo>
                  <a:cubicBezTo>
                    <a:pt x="195" y="222"/>
                    <a:pt x="195" y="222"/>
                    <a:pt x="195" y="222"/>
                  </a:cubicBezTo>
                  <a:cubicBezTo>
                    <a:pt x="197" y="224"/>
                    <a:pt x="199" y="225"/>
                    <a:pt x="202" y="225"/>
                  </a:cubicBezTo>
                  <a:cubicBezTo>
                    <a:pt x="204" y="225"/>
                    <a:pt x="207" y="224"/>
                    <a:pt x="209" y="222"/>
                  </a:cubicBezTo>
                  <a:cubicBezTo>
                    <a:pt x="298" y="133"/>
                    <a:pt x="298" y="133"/>
                    <a:pt x="298" y="133"/>
                  </a:cubicBezTo>
                  <a:cubicBezTo>
                    <a:pt x="300" y="131"/>
                    <a:pt x="301" y="128"/>
                    <a:pt x="301" y="126"/>
                  </a:cubicBezTo>
                  <a:cubicBezTo>
                    <a:pt x="301" y="123"/>
                    <a:pt x="300" y="120"/>
                    <a:pt x="298" y="119"/>
                  </a:cubicBezTo>
                  <a:cubicBezTo>
                    <a:pt x="249" y="69"/>
                    <a:pt x="249" y="69"/>
                    <a:pt x="249" y="69"/>
                  </a:cubicBezTo>
                  <a:cubicBezTo>
                    <a:pt x="300" y="19"/>
                    <a:pt x="300" y="19"/>
                    <a:pt x="300" y="19"/>
                  </a:cubicBezTo>
                  <a:cubicBezTo>
                    <a:pt x="303" y="16"/>
                    <a:pt x="304" y="12"/>
                    <a:pt x="302" y="8"/>
                  </a:cubicBezTo>
                  <a:close/>
                  <a:moveTo>
                    <a:pt x="217" y="57"/>
                  </a:moveTo>
                  <a:cubicBezTo>
                    <a:pt x="227" y="46"/>
                    <a:pt x="227" y="46"/>
                    <a:pt x="227" y="46"/>
                  </a:cubicBezTo>
                  <a:cubicBezTo>
                    <a:pt x="228" y="46"/>
                    <a:pt x="229" y="45"/>
                    <a:pt x="229" y="45"/>
                  </a:cubicBezTo>
                  <a:cubicBezTo>
                    <a:pt x="230" y="45"/>
                    <a:pt x="231" y="46"/>
                    <a:pt x="231" y="46"/>
                  </a:cubicBezTo>
                  <a:cubicBezTo>
                    <a:pt x="242" y="57"/>
                    <a:pt x="242" y="57"/>
                    <a:pt x="242" y="57"/>
                  </a:cubicBezTo>
                  <a:cubicBezTo>
                    <a:pt x="243" y="58"/>
                    <a:pt x="243" y="59"/>
                    <a:pt x="242" y="60"/>
                  </a:cubicBezTo>
                  <a:cubicBezTo>
                    <a:pt x="231" y="71"/>
                    <a:pt x="231" y="71"/>
                    <a:pt x="231" y="71"/>
                  </a:cubicBezTo>
                  <a:cubicBezTo>
                    <a:pt x="231" y="71"/>
                    <a:pt x="230" y="72"/>
                    <a:pt x="229" y="72"/>
                  </a:cubicBezTo>
                  <a:cubicBezTo>
                    <a:pt x="229" y="72"/>
                    <a:pt x="228" y="71"/>
                    <a:pt x="227" y="71"/>
                  </a:cubicBezTo>
                  <a:cubicBezTo>
                    <a:pt x="217" y="60"/>
                    <a:pt x="217" y="60"/>
                    <a:pt x="217" y="60"/>
                  </a:cubicBezTo>
                  <a:cubicBezTo>
                    <a:pt x="216" y="60"/>
                    <a:pt x="216" y="59"/>
                    <a:pt x="216" y="59"/>
                  </a:cubicBezTo>
                  <a:cubicBezTo>
                    <a:pt x="216" y="58"/>
                    <a:pt x="216" y="57"/>
                    <a:pt x="217" y="57"/>
                  </a:cubicBezTo>
                  <a:close/>
                  <a:moveTo>
                    <a:pt x="158" y="35"/>
                  </a:moveTo>
                  <a:cubicBezTo>
                    <a:pt x="158" y="34"/>
                    <a:pt x="158" y="33"/>
                    <a:pt x="160" y="33"/>
                  </a:cubicBezTo>
                  <a:cubicBezTo>
                    <a:pt x="161" y="32"/>
                    <a:pt x="162" y="32"/>
                    <a:pt x="163" y="33"/>
                  </a:cubicBezTo>
                  <a:cubicBezTo>
                    <a:pt x="182" y="52"/>
                    <a:pt x="182" y="52"/>
                    <a:pt x="182" y="52"/>
                  </a:cubicBezTo>
                  <a:cubicBezTo>
                    <a:pt x="200" y="33"/>
                    <a:pt x="200" y="33"/>
                    <a:pt x="200" y="33"/>
                  </a:cubicBezTo>
                  <a:cubicBezTo>
                    <a:pt x="201" y="32"/>
                    <a:pt x="202" y="32"/>
                    <a:pt x="204" y="33"/>
                  </a:cubicBezTo>
                  <a:cubicBezTo>
                    <a:pt x="205" y="33"/>
                    <a:pt x="205" y="34"/>
                    <a:pt x="205" y="35"/>
                  </a:cubicBezTo>
                  <a:cubicBezTo>
                    <a:pt x="205" y="77"/>
                    <a:pt x="205" y="77"/>
                    <a:pt x="205" y="77"/>
                  </a:cubicBezTo>
                  <a:cubicBezTo>
                    <a:pt x="205" y="78"/>
                    <a:pt x="205" y="79"/>
                    <a:pt x="204" y="79"/>
                  </a:cubicBezTo>
                  <a:cubicBezTo>
                    <a:pt x="184" y="100"/>
                    <a:pt x="184" y="100"/>
                    <a:pt x="184" y="100"/>
                  </a:cubicBezTo>
                  <a:cubicBezTo>
                    <a:pt x="183" y="101"/>
                    <a:pt x="182" y="101"/>
                    <a:pt x="182" y="101"/>
                  </a:cubicBezTo>
                  <a:cubicBezTo>
                    <a:pt x="181" y="101"/>
                    <a:pt x="180" y="101"/>
                    <a:pt x="179" y="100"/>
                  </a:cubicBezTo>
                  <a:cubicBezTo>
                    <a:pt x="159" y="79"/>
                    <a:pt x="159" y="79"/>
                    <a:pt x="159" y="79"/>
                  </a:cubicBezTo>
                  <a:cubicBezTo>
                    <a:pt x="158" y="79"/>
                    <a:pt x="158" y="78"/>
                    <a:pt x="158" y="77"/>
                  </a:cubicBezTo>
                  <a:lnTo>
                    <a:pt x="158" y="35"/>
                  </a:lnTo>
                  <a:close/>
                  <a:moveTo>
                    <a:pt x="121" y="57"/>
                  </a:moveTo>
                  <a:cubicBezTo>
                    <a:pt x="132" y="46"/>
                    <a:pt x="132" y="46"/>
                    <a:pt x="132" y="46"/>
                  </a:cubicBezTo>
                  <a:cubicBezTo>
                    <a:pt x="132" y="46"/>
                    <a:pt x="133" y="45"/>
                    <a:pt x="134" y="45"/>
                  </a:cubicBezTo>
                  <a:cubicBezTo>
                    <a:pt x="134" y="45"/>
                    <a:pt x="135" y="46"/>
                    <a:pt x="136" y="46"/>
                  </a:cubicBezTo>
                  <a:cubicBezTo>
                    <a:pt x="146" y="57"/>
                    <a:pt x="146" y="57"/>
                    <a:pt x="146" y="57"/>
                  </a:cubicBezTo>
                  <a:cubicBezTo>
                    <a:pt x="147" y="58"/>
                    <a:pt x="147" y="59"/>
                    <a:pt x="146" y="60"/>
                  </a:cubicBezTo>
                  <a:cubicBezTo>
                    <a:pt x="136" y="71"/>
                    <a:pt x="136" y="71"/>
                    <a:pt x="136" y="71"/>
                  </a:cubicBezTo>
                  <a:cubicBezTo>
                    <a:pt x="135" y="71"/>
                    <a:pt x="134" y="72"/>
                    <a:pt x="134" y="72"/>
                  </a:cubicBezTo>
                  <a:cubicBezTo>
                    <a:pt x="133" y="72"/>
                    <a:pt x="132" y="71"/>
                    <a:pt x="132" y="71"/>
                  </a:cubicBezTo>
                  <a:cubicBezTo>
                    <a:pt x="121" y="60"/>
                    <a:pt x="121" y="60"/>
                    <a:pt x="121" y="60"/>
                  </a:cubicBezTo>
                  <a:cubicBezTo>
                    <a:pt x="121" y="60"/>
                    <a:pt x="121" y="59"/>
                    <a:pt x="121" y="59"/>
                  </a:cubicBezTo>
                  <a:cubicBezTo>
                    <a:pt x="121" y="58"/>
                    <a:pt x="121" y="57"/>
                    <a:pt x="121" y="57"/>
                  </a:cubicBezTo>
                  <a:close/>
                  <a:moveTo>
                    <a:pt x="146" y="156"/>
                  </a:moveTo>
                  <a:cubicBezTo>
                    <a:pt x="136" y="166"/>
                    <a:pt x="136" y="166"/>
                    <a:pt x="136" y="166"/>
                  </a:cubicBezTo>
                  <a:cubicBezTo>
                    <a:pt x="135" y="167"/>
                    <a:pt x="134" y="167"/>
                    <a:pt x="134" y="167"/>
                  </a:cubicBezTo>
                  <a:cubicBezTo>
                    <a:pt x="133" y="167"/>
                    <a:pt x="132" y="167"/>
                    <a:pt x="132" y="166"/>
                  </a:cubicBezTo>
                  <a:cubicBezTo>
                    <a:pt x="121" y="156"/>
                    <a:pt x="121" y="156"/>
                    <a:pt x="121" y="156"/>
                  </a:cubicBezTo>
                  <a:cubicBezTo>
                    <a:pt x="121" y="155"/>
                    <a:pt x="121" y="155"/>
                    <a:pt x="121" y="154"/>
                  </a:cubicBezTo>
                  <a:cubicBezTo>
                    <a:pt x="121" y="153"/>
                    <a:pt x="121" y="153"/>
                    <a:pt x="121" y="152"/>
                  </a:cubicBezTo>
                  <a:cubicBezTo>
                    <a:pt x="132" y="142"/>
                    <a:pt x="132" y="142"/>
                    <a:pt x="132" y="142"/>
                  </a:cubicBezTo>
                  <a:cubicBezTo>
                    <a:pt x="132" y="141"/>
                    <a:pt x="133" y="141"/>
                    <a:pt x="134" y="141"/>
                  </a:cubicBezTo>
                  <a:cubicBezTo>
                    <a:pt x="134" y="141"/>
                    <a:pt x="135" y="141"/>
                    <a:pt x="136" y="142"/>
                  </a:cubicBezTo>
                  <a:cubicBezTo>
                    <a:pt x="146" y="152"/>
                    <a:pt x="146" y="152"/>
                    <a:pt x="146" y="152"/>
                  </a:cubicBezTo>
                  <a:cubicBezTo>
                    <a:pt x="147" y="153"/>
                    <a:pt x="147" y="155"/>
                    <a:pt x="146" y="156"/>
                  </a:cubicBezTo>
                  <a:close/>
                  <a:moveTo>
                    <a:pt x="152" y="130"/>
                  </a:moveTo>
                  <a:cubicBezTo>
                    <a:pt x="110" y="130"/>
                    <a:pt x="110" y="130"/>
                    <a:pt x="110" y="130"/>
                  </a:cubicBezTo>
                  <a:cubicBezTo>
                    <a:pt x="109" y="130"/>
                    <a:pt x="108" y="130"/>
                    <a:pt x="107" y="129"/>
                  </a:cubicBezTo>
                  <a:cubicBezTo>
                    <a:pt x="107" y="127"/>
                    <a:pt x="107" y="126"/>
                    <a:pt x="108" y="125"/>
                  </a:cubicBezTo>
                  <a:cubicBezTo>
                    <a:pt x="127" y="107"/>
                    <a:pt x="127" y="107"/>
                    <a:pt x="127" y="107"/>
                  </a:cubicBezTo>
                  <a:cubicBezTo>
                    <a:pt x="108" y="88"/>
                    <a:pt x="108" y="88"/>
                    <a:pt x="108" y="88"/>
                  </a:cubicBezTo>
                  <a:cubicBezTo>
                    <a:pt x="107" y="87"/>
                    <a:pt x="107" y="86"/>
                    <a:pt x="107" y="85"/>
                  </a:cubicBezTo>
                  <a:cubicBezTo>
                    <a:pt x="108" y="83"/>
                    <a:pt x="109" y="83"/>
                    <a:pt x="110" y="83"/>
                  </a:cubicBezTo>
                  <a:cubicBezTo>
                    <a:pt x="152" y="83"/>
                    <a:pt x="152" y="83"/>
                    <a:pt x="152" y="83"/>
                  </a:cubicBezTo>
                  <a:cubicBezTo>
                    <a:pt x="153" y="83"/>
                    <a:pt x="153" y="83"/>
                    <a:pt x="154" y="84"/>
                  </a:cubicBezTo>
                  <a:cubicBezTo>
                    <a:pt x="175" y="104"/>
                    <a:pt x="175" y="104"/>
                    <a:pt x="175" y="104"/>
                  </a:cubicBezTo>
                  <a:cubicBezTo>
                    <a:pt x="175" y="105"/>
                    <a:pt x="176" y="106"/>
                    <a:pt x="176" y="107"/>
                  </a:cubicBezTo>
                  <a:cubicBezTo>
                    <a:pt x="176" y="107"/>
                    <a:pt x="175" y="108"/>
                    <a:pt x="175" y="109"/>
                  </a:cubicBezTo>
                  <a:cubicBezTo>
                    <a:pt x="154" y="130"/>
                    <a:pt x="154" y="130"/>
                    <a:pt x="154" y="130"/>
                  </a:cubicBezTo>
                  <a:cubicBezTo>
                    <a:pt x="153" y="130"/>
                    <a:pt x="153" y="130"/>
                    <a:pt x="152" y="130"/>
                  </a:cubicBezTo>
                  <a:close/>
                  <a:moveTo>
                    <a:pt x="205" y="178"/>
                  </a:moveTo>
                  <a:cubicBezTo>
                    <a:pt x="205" y="179"/>
                    <a:pt x="205" y="180"/>
                    <a:pt x="204" y="181"/>
                  </a:cubicBezTo>
                  <a:cubicBezTo>
                    <a:pt x="203" y="181"/>
                    <a:pt x="203" y="181"/>
                    <a:pt x="202" y="181"/>
                  </a:cubicBezTo>
                  <a:cubicBezTo>
                    <a:pt x="202" y="181"/>
                    <a:pt x="201" y="181"/>
                    <a:pt x="200" y="180"/>
                  </a:cubicBezTo>
                  <a:cubicBezTo>
                    <a:pt x="182" y="161"/>
                    <a:pt x="182" y="161"/>
                    <a:pt x="182" y="161"/>
                  </a:cubicBezTo>
                  <a:cubicBezTo>
                    <a:pt x="163" y="180"/>
                    <a:pt x="163" y="180"/>
                    <a:pt x="163" y="180"/>
                  </a:cubicBezTo>
                  <a:cubicBezTo>
                    <a:pt x="162" y="181"/>
                    <a:pt x="161" y="181"/>
                    <a:pt x="160" y="181"/>
                  </a:cubicBezTo>
                  <a:cubicBezTo>
                    <a:pt x="158" y="180"/>
                    <a:pt x="158" y="179"/>
                    <a:pt x="158" y="178"/>
                  </a:cubicBezTo>
                  <a:cubicBezTo>
                    <a:pt x="158" y="136"/>
                    <a:pt x="158" y="136"/>
                    <a:pt x="158" y="136"/>
                  </a:cubicBezTo>
                  <a:cubicBezTo>
                    <a:pt x="158" y="136"/>
                    <a:pt x="158" y="135"/>
                    <a:pt x="159" y="134"/>
                  </a:cubicBezTo>
                  <a:cubicBezTo>
                    <a:pt x="179" y="113"/>
                    <a:pt x="179" y="113"/>
                    <a:pt x="179" y="113"/>
                  </a:cubicBezTo>
                  <a:cubicBezTo>
                    <a:pt x="181" y="112"/>
                    <a:pt x="182" y="112"/>
                    <a:pt x="184" y="113"/>
                  </a:cubicBezTo>
                  <a:cubicBezTo>
                    <a:pt x="204" y="134"/>
                    <a:pt x="204" y="134"/>
                    <a:pt x="204" y="134"/>
                  </a:cubicBezTo>
                  <a:cubicBezTo>
                    <a:pt x="205" y="135"/>
                    <a:pt x="205" y="136"/>
                    <a:pt x="205" y="136"/>
                  </a:cubicBezTo>
                  <a:lnTo>
                    <a:pt x="205" y="178"/>
                  </a:lnTo>
                  <a:close/>
                  <a:moveTo>
                    <a:pt x="242" y="156"/>
                  </a:moveTo>
                  <a:cubicBezTo>
                    <a:pt x="231" y="166"/>
                    <a:pt x="231" y="166"/>
                    <a:pt x="231" y="166"/>
                  </a:cubicBezTo>
                  <a:cubicBezTo>
                    <a:pt x="231" y="167"/>
                    <a:pt x="230" y="167"/>
                    <a:pt x="229" y="167"/>
                  </a:cubicBezTo>
                  <a:cubicBezTo>
                    <a:pt x="229" y="167"/>
                    <a:pt x="228" y="167"/>
                    <a:pt x="227" y="166"/>
                  </a:cubicBezTo>
                  <a:cubicBezTo>
                    <a:pt x="217" y="156"/>
                    <a:pt x="217" y="156"/>
                    <a:pt x="217" y="156"/>
                  </a:cubicBezTo>
                  <a:cubicBezTo>
                    <a:pt x="216" y="155"/>
                    <a:pt x="216" y="155"/>
                    <a:pt x="216" y="154"/>
                  </a:cubicBezTo>
                  <a:cubicBezTo>
                    <a:pt x="216" y="153"/>
                    <a:pt x="216" y="153"/>
                    <a:pt x="217" y="152"/>
                  </a:cubicBezTo>
                  <a:cubicBezTo>
                    <a:pt x="227" y="142"/>
                    <a:pt x="227" y="142"/>
                    <a:pt x="227" y="142"/>
                  </a:cubicBezTo>
                  <a:cubicBezTo>
                    <a:pt x="228" y="141"/>
                    <a:pt x="229" y="141"/>
                    <a:pt x="229" y="141"/>
                  </a:cubicBezTo>
                  <a:cubicBezTo>
                    <a:pt x="230" y="141"/>
                    <a:pt x="231" y="141"/>
                    <a:pt x="231" y="142"/>
                  </a:cubicBezTo>
                  <a:cubicBezTo>
                    <a:pt x="242" y="152"/>
                    <a:pt x="242" y="152"/>
                    <a:pt x="242" y="152"/>
                  </a:cubicBezTo>
                  <a:cubicBezTo>
                    <a:pt x="243" y="153"/>
                    <a:pt x="243" y="155"/>
                    <a:pt x="242" y="156"/>
                  </a:cubicBezTo>
                  <a:close/>
                  <a:moveTo>
                    <a:pt x="253" y="83"/>
                  </a:moveTo>
                  <a:cubicBezTo>
                    <a:pt x="254" y="83"/>
                    <a:pt x="255" y="83"/>
                    <a:pt x="256" y="85"/>
                  </a:cubicBezTo>
                  <a:cubicBezTo>
                    <a:pt x="256" y="86"/>
                    <a:pt x="256" y="87"/>
                    <a:pt x="255" y="88"/>
                  </a:cubicBezTo>
                  <a:cubicBezTo>
                    <a:pt x="236" y="107"/>
                    <a:pt x="236" y="107"/>
                    <a:pt x="236" y="107"/>
                  </a:cubicBezTo>
                  <a:cubicBezTo>
                    <a:pt x="255" y="125"/>
                    <a:pt x="255" y="125"/>
                    <a:pt x="255" y="125"/>
                  </a:cubicBezTo>
                  <a:cubicBezTo>
                    <a:pt x="256" y="126"/>
                    <a:pt x="256" y="127"/>
                    <a:pt x="256" y="129"/>
                  </a:cubicBezTo>
                  <a:cubicBezTo>
                    <a:pt x="255" y="130"/>
                    <a:pt x="254" y="130"/>
                    <a:pt x="253" y="130"/>
                  </a:cubicBezTo>
                  <a:cubicBezTo>
                    <a:pt x="211" y="130"/>
                    <a:pt x="211" y="130"/>
                    <a:pt x="211" y="130"/>
                  </a:cubicBezTo>
                  <a:cubicBezTo>
                    <a:pt x="210" y="130"/>
                    <a:pt x="210" y="130"/>
                    <a:pt x="209" y="130"/>
                  </a:cubicBezTo>
                  <a:cubicBezTo>
                    <a:pt x="188" y="109"/>
                    <a:pt x="188" y="109"/>
                    <a:pt x="188" y="109"/>
                  </a:cubicBezTo>
                  <a:cubicBezTo>
                    <a:pt x="188" y="108"/>
                    <a:pt x="187" y="107"/>
                    <a:pt x="187" y="107"/>
                  </a:cubicBezTo>
                  <a:cubicBezTo>
                    <a:pt x="187" y="106"/>
                    <a:pt x="188" y="105"/>
                    <a:pt x="188" y="104"/>
                  </a:cubicBezTo>
                  <a:cubicBezTo>
                    <a:pt x="209" y="84"/>
                    <a:pt x="209" y="84"/>
                    <a:pt x="209" y="84"/>
                  </a:cubicBezTo>
                  <a:cubicBezTo>
                    <a:pt x="210" y="83"/>
                    <a:pt x="210" y="83"/>
                    <a:pt x="211" y="83"/>
                  </a:cubicBezTo>
                  <a:lnTo>
                    <a:pt x="253" y="83"/>
                  </a:lnTo>
                  <a:close/>
                  <a:moveTo>
                    <a:pt x="458" y="132"/>
                  </a:moveTo>
                  <a:cubicBezTo>
                    <a:pt x="376" y="132"/>
                    <a:pt x="376" y="132"/>
                    <a:pt x="376" y="132"/>
                  </a:cubicBezTo>
                  <a:cubicBezTo>
                    <a:pt x="376" y="80"/>
                    <a:pt x="376" y="80"/>
                    <a:pt x="376" y="80"/>
                  </a:cubicBezTo>
                  <a:cubicBezTo>
                    <a:pt x="452" y="80"/>
                    <a:pt x="452" y="80"/>
                    <a:pt x="452" y="80"/>
                  </a:cubicBezTo>
                  <a:cubicBezTo>
                    <a:pt x="452" y="66"/>
                    <a:pt x="452" y="66"/>
                    <a:pt x="452" y="66"/>
                  </a:cubicBezTo>
                  <a:cubicBezTo>
                    <a:pt x="376" y="66"/>
                    <a:pt x="376" y="66"/>
                    <a:pt x="376" y="66"/>
                  </a:cubicBezTo>
                  <a:cubicBezTo>
                    <a:pt x="376" y="17"/>
                    <a:pt x="376" y="17"/>
                    <a:pt x="376" y="17"/>
                  </a:cubicBezTo>
                  <a:cubicBezTo>
                    <a:pt x="458" y="17"/>
                    <a:pt x="458" y="17"/>
                    <a:pt x="458" y="17"/>
                  </a:cubicBezTo>
                  <a:cubicBezTo>
                    <a:pt x="458" y="2"/>
                    <a:pt x="458" y="2"/>
                    <a:pt x="458" y="2"/>
                  </a:cubicBezTo>
                  <a:cubicBezTo>
                    <a:pt x="359" y="2"/>
                    <a:pt x="359" y="2"/>
                    <a:pt x="359" y="2"/>
                  </a:cubicBezTo>
                  <a:cubicBezTo>
                    <a:pt x="359" y="147"/>
                    <a:pt x="359" y="147"/>
                    <a:pt x="359" y="147"/>
                  </a:cubicBezTo>
                  <a:cubicBezTo>
                    <a:pt x="458" y="147"/>
                    <a:pt x="458" y="147"/>
                    <a:pt x="458" y="147"/>
                  </a:cubicBezTo>
                  <a:lnTo>
                    <a:pt x="458" y="132"/>
                  </a:lnTo>
                  <a:close/>
                  <a:moveTo>
                    <a:pt x="399" y="192"/>
                  </a:moveTo>
                  <a:cubicBezTo>
                    <a:pt x="395" y="192"/>
                    <a:pt x="392" y="193"/>
                    <a:pt x="391" y="196"/>
                  </a:cubicBezTo>
                  <a:cubicBezTo>
                    <a:pt x="390" y="196"/>
                    <a:pt x="390" y="196"/>
                    <a:pt x="390" y="196"/>
                  </a:cubicBezTo>
                  <a:cubicBezTo>
                    <a:pt x="390" y="192"/>
                    <a:pt x="390" y="192"/>
                    <a:pt x="390" y="192"/>
                  </a:cubicBezTo>
                  <a:cubicBezTo>
                    <a:pt x="387" y="192"/>
                    <a:pt x="387" y="192"/>
                    <a:pt x="387" y="192"/>
                  </a:cubicBezTo>
                  <a:cubicBezTo>
                    <a:pt x="387" y="215"/>
                    <a:pt x="387" y="215"/>
                    <a:pt x="387" y="215"/>
                  </a:cubicBezTo>
                  <a:cubicBezTo>
                    <a:pt x="390" y="215"/>
                    <a:pt x="390" y="215"/>
                    <a:pt x="390" y="215"/>
                  </a:cubicBezTo>
                  <a:cubicBezTo>
                    <a:pt x="390" y="200"/>
                    <a:pt x="390" y="200"/>
                    <a:pt x="390" y="200"/>
                  </a:cubicBezTo>
                  <a:cubicBezTo>
                    <a:pt x="391" y="197"/>
                    <a:pt x="395" y="195"/>
                    <a:pt x="397" y="195"/>
                  </a:cubicBezTo>
                  <a:cubicBezTo>
                    <a:pt x="401" y="195"/>
                    <a:pt x="404" y="197"/>
                    <a:pt x="404" y="201"/>
                  </a:cubicBezTo>
                  <a:cubicBezTo>
                    <a:pt x="404" y="215"/>
                    <a:pt x="404" y="215"/>
                    <a:pt x="404" y="215"/>
                  </a:cubicBezTo>
                  <a:cubicBezTo>
                    <a:pt x="408" y="215"/>
                    <a:pt x="408" y="215"/>
                    <a:pt x="408" y="215"/>
                  </a:cubicBezTo>
                  <a:cubicBezTo>
                    <a:pt x="408" y="200"/>
                    <a:pt x="408" y="200"/>
                    <a:pt x="408" y="200"/>
                  </a:cubicBezTo>
                  <a:cubicBezTo>
                    <a:pt x="408" y="194"/>
                    <a:pt x="404" y="192"/>
                    <a:pt x="399" y="192"/>
                  </a:cubicBezTo>
                  <a:close/>
                  <a:moveTo>
                    <a:pt x="448" y="204"/>
                  </a:moveTo>
                  <a:cubicBezTo>
                    <a:pt x="448" y="197"/>
                    <a:pt x="445" y="191"/>
                    <a:pt x="437" y="191"/>
                  </a:cubicBezTo>
                  <a:cubicBezTo>
                    <a:pt x="430" y="191"/>
                    <a:pt x="426" y="197"/>
                    <a:pt x="426" y="203"/>
                  </a:cubicBezTo>
                  <a:cubicBezTo>
                    <a:pt x="426" y="212"/>
                    <a:pt x="431" y="216"/>
                    <a:pt x="439" y="216"/>
                  </a:cubicBezTo>
                  <a:cubicBezTo>
                    <a:pt x="441" y="216"/>
                    <a:pt x="445" y="215"/>
                    <a:pt x="447" y="213"/>
                  </a:cubicBezTo>
                  <a:cubicBezTo>
                    <a:pt x="447" y="210"/>
                    <a:pt x="447" y="210"/>
                    <a:pt x="447" y="210"/>
                  </a:cubicBezTo>
                  <a:cubicBezTo>
                    <a:pt x="446" y="210"/>
                    <a:pt x="446" y="210"/>
                    <a:pt x="446" y="210"/>
                  </a:cubicBezTo>
                  <a:cubicBezTo>
                    <a:pt x="444" y="212"/>
                    <a:pt x="441" y="213"/>
                    <a:pt x="439" y="213"/>
                  </a:cubicBezTo>
                  <a:cubicBezTo>
                    <a:pt x="435" y="213"/>
                    <a:pt x="432" y="211"/>
                    <a:pt x="431" y="208"/>
                  </a:cubicBezTo>
                  <a:cubicBezTo>
                    <a:pt x="430" y="207"/>
                    <a:pt x="430" y="206"/>
                    <a:pt x="430" y="204"/>
                  </a:cubicBezTo>
                  <a:cubicBezTo>
                    <a:pt x="430" y="204"/>
                    <a:pt x="430" y="204"/>
                    <a:pt x="430" y="204"/>
                  </a:cubicBezTo>
                  <a:lnTo>
                    <a:pt x="448" y="204"/>
                  </a:lnTo>
                  <a:close/>
                  <a:moveTo>
                    <a:pt x="437" y="194"/>
                  </a:moveTo>
                  <a:cubicBezTo>
                    <a:pt x="442" y="194"/>
                    <a:pt x="444" y="197"/>
                    <a:pt x="444" y="201"/>
                  </a:cubicBezTo>
                  <a:cubicBezTo>
                    <a:pt x="430" y="201"/>
                    <a:pt x="430" y="201"/>
                    <a:pt x="430" y="201"/>
                  </a:cubicBezTo>
                  <a:cubicBezTo>
                    <a:pt x="431" y="197"/>
                    <a:pt x="433" y="194"/>
                    <a:pt x="437" y="194"/>
                  </a:cubicBezTo>
                  <a:close/>
                  <a:moveTo>
                    <a:pt x="612" y="198"/>
                  </a:moveTo>
                  <a:cubicBezTo>
                    <a:pt x="612" y="196"/>
                    <a:pt x="614" y="194"/>
                    <a:pt x="617" y="194"/>
                  </a:cubicBezTo>
                  <a:cubicBezTo>
                    <a:pt x="621" y="194"/>
                    <a:pt x="623" y="196"/>
                    <a:pt x="624" y="197"/>
                  </a:cubicBezTo>
                  <a:cubicBezTo>
                    <a:pt x="625" y="197"/>
                    <a:pt x="625" y="197"/>
                    <a:pt x="625" y="197"/>
                  </a:cubicBezTo>
                  <a:cubicBezTo>
                    <a:pt x="625" y="193"/>
                    <a:pt x="625" y="193"/>
                    <a:pt x="625" y="193"/>
                  </a:cubicBezTo>
                  <a:cubicBezTo>
                    <a:pt x="624" y="193"/>
                    <a:pt x="621" y="192"/>
                    <a:pt x="617" y="192"/>
                  </a:cubicBezTo>
                  <a:cubicBezTo>
                    <a:pt x="611" y="192"/>
                    <a:pt x="608" y="194"/>
                    <a:pt x="608" y="198"/>
                  </a:cubicBezTo>
                  <a:cubicBezTo>
                    <a:pt x="608" y="206"/>
                    <a:pt x="622" y="204"/>
                    <a:pt x="622" y="209"/>
                  </a:cubicBezTo>
                  <a:cubicBezTo>
                    <a:pt x="622" y="212"/>
                    <a:pt x="621" y="213"/>
                    <a:pt x="617" y="213"/>
                  </a:cubicBezTo>
                  <a:cubicBezTo>
                    <a:pt x="614" y="213"/>
                    <a:pt x="611" y="211"/>
                    <a:pt x="609" y="210"/>
                  </a:cubicBezTo>
                  <a:cubicBezTo>
                    <a:pt x="608" y="210"/>
                    <a:pt x="608" y="210"/>
                    <a:pt x="608" y="210"/>
                  </a:cubicBezTo>
                  <a:cubicBezTo>
                    <a:pt x="608" y="213"/>
                    <a:pt x="608" y="213"/>
                    <a:pt x="608" y="213"/>
                  </a:cubicBezTo>
                  <a:cubicBezTo>
                    <a:pt x="610" y="215"/>
                    <a:pt x="613" y="216"/>
                    <a:pt x="617" y="216"/>
                  </a:cubicBezTo>
                  <a:cubicBezTo>
                    <a:pt x="623" y="216"/>
                    <a:pt x="626" y="213"/>
                    <a:pt x="626" y="209"/>
                  </a:cubicBezTo>
                  <a:cubicBezTo>
                    <a:pt x="626" y="201"/>
                    <a:pt x="612" y="203"/>
                    <a:pt x="612" y="198"/>
                  </a:cubicBezTo>
                  <a:close/>
                  <a:moveTo>
                    <a:pt x="418" y="184"/>
                  </a:moveTo>
                  <a:cubicBezTo>
                    <a:pt x="415" y="184"/>
                    <a:pt x="415" y="184"/>
                    <a:pt x="415" y="184"/>
                  </a:cubicBezTo>
                  <a:cubicBezTo>
                    <a:pt x="415" y="192"/>
                    <a:pt x="415" y="192"/>
                    <a:pt x="415" y="192"/>
                  </a:cubicBezTo>
                  <a:cubicBezTo>
                    <a:pt x="411" y="192"/>
                    <a:pt x="411" y="192"/>
                    <a:pt x="411" y="192"/>
                  </a:cubicBezTo>
                  <a:cubicBezTo>
                    <a:pt x="411" y="195"/>
                    <a:pt x="411" y="195"/>
                    <a:pt x="411" y="195"/>
                  </a:cubicBezTo>
                  <a:cubicBezTo>
                    <a:pt x="415" y="195"/>
                    <a:pt x="415" y="195"/>
                    <a:pt x="415" y="195"/>
                  </a:cubicBezTo>
                  <a:cubicBezTo>
                    <a:pt x="414" y="208"/>
                    <a:pt x="414" y="208"/>
                    <a:pt x="414" y="208"/>
                  </a:cubicBezTo>
                  <a:cubicBezTo>
                    <a:pt x="414" y="214"/>
                    <a:pt x="416" y="215"/>
                    <a:pt x="420" y="215"/>
                  </a:cubicBezTo>
                  <a:cubicBezTo>
                    <a:pt x="423" y="215"/>
                    <a:pt x="423" y="215"/>
                    <a:pt x="423" y="215"/>
                  </a:cubicBezTo>
                  <a:cubicBezTo>
                    <a:pt x="423" y="212"/>
                    <a:pt x="423" y="212"/>
                    <a:pt x="423" y="212"/>
                  </a:cubicBezTo>
                  <a:cubicBezTo>
                    <a:pt x="421" y="212"/>
                    <a:pt x="421" y="212"/>
                    <a:pt x="421" y="212"/>
                  </a:cubicBezTo>
                  <a:cubicBezTo>
                    <a:pt x="419" y="212"/>
                    <a:pt x="418" y="212"/>
                    <a:pt x="418" y="209"/>
                  </a:cubicBezTo>
                  <a:cubicBezTo>
                    <a:pt x="418" y="195"/>
                    <a:pt x="418" y="195"/>
                    <a:pt x="418" y="195"/>
                  </a:cubicBezTo>
                  <a:cubicBezTo>
                    <a:pt x="424" y="195"/>
                    <a:pt x="424" y="195"/>
                    <a:pt x="424" y="195"/>
                  </a:cubicBezTo>
                  <a:cubicBezTo>
                    <a:pt x="424" y="192"/>
                    <a:pt x="424" y="192"/>
                    <a:pt x="424" y="192"/>
                  </a:cubicBezTo>
                  <a:cubicBezTo>
                    <a:pt x="418" y="192"/>
                    <a:pt x="418" y="192"/>
                    <a:pt x="418" y="192"/>
                  </a:cubicBezTo>
                  <a:lnTo>
                    <a:pt x="418" y="18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7">
              <a:extLst>
                <a:ext uri="{FF2B5EF4-FFF2-40B4-BE49-F238E27FC236}">
                  <a16:creationId xmlns:a16="http://schemas.microsoft.com/office/drawing/2014/main" id="{D50C385F-C635-4F81-8254-001A9A2E22CE}"/>
                </a:ext>
              </a:extLst>
            </p:cNvPr>
            <p:cNvSpPr>
              <a:spLocks/>
            </p:cNvSpPr>
            <p:nvPr userDrawn="1"/>
          </p:nvSpPr>
          <p:spPr bwMode="auto">
            <a:xfrm>
              <a:off x="5568"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0 w 129"/>
                <a:gd name="T13" fmla="*/ 83 h 189"/>
                <a:gd name="T14" fmla="*/ 120 w 129"/>
                <a:gd name="T15" fmla="*/ 102 h 189"/>
                <a:gd name="T16" fmla="*/ 22 w 129"/>
                <a:gd name="T17" fmla="*/ 102 h 189"/>
                <a:gd name="T18" fmla="*/ 22 w 129"/>
                <a:gd name="T19" fmla="*/ 170 h 189"/>
                <a:gd name="T20" fmla="*/ 128 w 129"/>
                <a:gd name="T21" fmla="*/ 170 h 189"/>
                <a:gd name="T22" fmla="*/ 128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0" y="83"/>
                  </a:lnTo>
                  <a:lnTo>
                    <a:pt x="120" y="102"/>
                  </a:lnTo>
                  <a:lnTo>
                    <a:pt x="22" y="102"/>
                  </a:lnTo>
                  <a:lnTo>
                    <a:pt x="22" y="170"/>
                  </a:lnTo>
                  <a:lnTo>
                    <a:pt x="128" y="170"/>
                  </a:lnTo>
                  <a:lnTo>
                    <a:pt x="128"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8">
              <a:extLst>
                <a:ext uri="{FF2B5EF4-FFF2-40B4-BE49-F238E27FC236}">
                  <a16:creationId xmlns:a16="http://schemas.microsoft.com/office/drawing/2014/main" id="{49686BEA-B8F2-4B66-AC96-62CE42340E0F}"/>
                </a:ext>
              </a:extLst>
            </p:cNvPr>
            <p:cNvSpPr>
              <a:spLocks/>
            </p:cNvSpPr>
            <p:nvPr userDrawn="1"/>
          </p:nvSpPr>
          <p:spPr bwMode="auto">
            <a:xfrm>
              <a:off x="5726" y="2074"/>
              <a:ext cx="118"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4"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6"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9">
              <a:extLst>
                <a:ext uri="{FF2B5EF4-FFF2-40B4-BE49-F238E27FC236}">
                  <a16:creationId xmlns:a16="http://schemas.microsoft.com/office/drawing/2014/main" id="{31928231-372D-46D6-8174-3E5070E401B2}"/>
                </a:ext>
              </a:extLst>
            </p:cNvPr>
            <p:cNvSpPr>
              <a:spLocks/>
            </p:cNvSpPr>
            <p:nvPr userDrawn="1"/>
          </p:nvSpPr>
          <p:spPr bwMode="auto">
            <a:xfrm>
              <a:off x="5860" y="2030"/>
              <a:ext cx="73"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7 w 57"/>
                <a:gd name="T21" fmla="*/ 48 h 138"/>
                <a:gd name="T22" fmla="*/ 0 w 57"/>
                <a:gd name="T23" fmla="*/ 48 h 138"/>
                <a:gd name="T24" fmla="*/ 0 w 57"/>
                <a:gd name="T25" fmla="*/ 35 h 138"/>
                <a:gd name="T26" fmla="*/ 17 w 57"/>
                <a:gd name="T27" fmla="*/ 35 h 138"/>
                <a:gd name="T28" fmla="*/ 17 w 57"/>
                <a:gd name="T29" fmla="*/ 0 h 138"/>
                <a:gd name="T30" fmla="*/ 33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2"/>
                    <a:pt x="16" y="108"/>
                  </a:cubicBezTo>
                  <a:cubicBezTo>
                    <a:pt x="17" y="48"/>
                    <a:pt x="17" y="48"/>
                    <a:pt x="17" y="48"/>
                  </a:cubicBezTo>
                  <a:cubicBezTo>
                    <a:pt x="0" y="48"/>
                    <a:pt x="0" y="48"/>
                    <a:pt x="0" y="48"/>
                  </a:cubicBezTo>
                  <a:cubicBezTo>
                    <a:pt x="0" y="35"/>
                    <a:pt x="0" y="35"/>
                    <a:pt x="0" y="35"/>
                  </a:cubicBezTo>
                  <a:cubicBezTo>
                    <a:pt x="17" y="35"/>
                    <a:pt x="17" y="35"/>
                    <a:pt x="17" y="35"/>
                  </a:cubicBezTo>
                  <a:cubicBezTo>
                    <a:pt x="17" y="0"/>
                    <a:pt x="17" y="0"/>
                    <a:pt x="17" y="0"/>
                  </a:cubicBezTo>
                  <a:cubicBezTo>
                    <a:pt x="33" y="0"/>
                    <a:pt x="33" y="0"/>
                    <a:pt x="33"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0">
              <a:extLst>
                <a:ext uri="{FF2B5EF4-FFF2-40B4-BE49-F238E27FC236}">
                  <a16:creationId xmlns:a16="http://schemas.microsoft.com/office/drawing/2014/main" id="{42D4DAC9-1F64-494D-BE7B-D03E2E92417A}"/>
                </a:ext>
              </a:extLst>
            </p:cNvPr>
            <p:cNvSpPr>
              <a:spLocks noEditPoints="1"/>
            </p:cNvSpPr>
            <p:nvPr userDrawn="1"/>
          </p:nvSpPr>
          <p:spPr bwMode="auto">
            <a:xfrm>
              <a:off x="5952" y="2073"/>
              <a:ext cx="127" cy="140"/>
            </a:xfrm>
            <a:custGeom>
              <a:avLst/>
              <a:gdLst>
                <a:gd name="T0" fmla="*/ 17 w 98"/>
                <a:gd name="T1" fmla="*/ 55 h 108"/>
                <a:gd name="T2" fmla="*/ 17 w 98"/>
                <a:gd name="T3" fmla="*/ 56 h 108"/>
                <a:gd name="T4" fmla="*/ 19 w 98"/>
                <a:gd name="T5" fmla="*/ 72 h 108"/>
                <a:gd name="T6" fmla="*/ 55 w 98"/>
                <a:gd name="T7" fmla="*/ 94 h 108"/>
                <a:gd name="T8" fmla="*/ 89 w 98"/>
                <a:gd name="T9" fmla="*/ 83 h 108"/>
                <a:gd name="T10" fmla="*/ 93 w 98"/>
                <a:gd name="T11" fmla="*/ 83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4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3"/>
                    <a:pt x="17" y="68"/>
                    <a:pt x="19" y="72"/>
                  </a:cubicBezTo>
                  <a:cubicBezTo>
                    <a:pt x="25" y="86"/>
                    <a:pt x="37" y="94"/>
                    <a:pt x="55" y="94"/>
                  </a:cubicBezTo>
                  <a:cubicBezTo>
                    <a:pt x="66" y="94"/>
                    <a:pt x="79" y="90"/>
                    <a:pt x="89" y="83"/>
                  </a:cubicBezTo>
                  <a:cubicBezTo>
                    <a:pt x="93" y="83"/>
                    <a:pt x="93" y="83"/>
                    <a:pt x="93" y="83"/>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4"/>
                    <a:pt x="49" y="14"/>
                  </a:cubicBezTo>
                  <a:cubicBezTo>
                    <a:pt x="30" y="14"/>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1">
              <a:extLst>
                <a:ext uri="{FF2B5EF4-FFF2-40B4-BE49-F238E27FC236}">
                  <a16:creationId xmlns:a16="http://schemas.microsoft.com/office/drawing/2014/main" id="{51171000-CAD5-4B32-9719-82FD21CF6F39}"/>
                </a:ext>
              </a:extLst>
            </p:cNvPr>
            <p:cNvSpPr>
              <a:spLocks/>
            </p:cNvSpPr>
            <p:nvPr userDrawn="1"/>
          </p:nvSpPr>
          <p:spPr bwMode="auto">
            <a:xfrm>
              <a:off x="6106"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2">
              <a:extLst>
                <a:ext uri="{FF2B5EF4-FFF2-40B4-BE49-F238E27FC236}">
                  <a16:creationId xmlns:a16="http://schemas.microsoft.com/office/drawing/2014/main" id="{5E107D68-8E10-4526-BE6A-7319E30511DE}"/>
                </a:ext>
              </a:extLst>
            </p:cNvPr>
            <p:cNvSpPr>
              <a:spLocks noEditPoints="1"/>
            </p:cNvSpPr>
            <p:nvPr userDrawn="1"/>
          </p:nvSpPr>
          <p:spPr bwMode="auto">
            <a:xfrm>
              <a:off x="6200" y="2073"/>
              <a:ext cx="129" cy="193"/>
            </a:xfrm>
            <a:custGeom>
              <a:avLst/>
              <a:gdLst>
                <a:gd name="T0" fmla="*/ 0 w 100"/>
                <a:gd name="T1" fmla="*/ 2 h 149"/>
                <a:gd name="T2" fmla="*/ 17 w 100"/>
                <a:gd name="T3" fmla="*/ 2 h 149"/>
                <a:gd name="T4" fmla="*/ 17 w 100"/>
                <a:gd name="T5" fmla="*/ 15 h 149"/>
                <a:gd name="T6" fmla="*/ 19 w 100"/>
                <a:gd name="T7" fmla="*/ 15 h 149"/>
                <a:gd name="T8" fmla="*/ 50 w 100"/>
                <a:gd name="T9" fmla="*/ 0 h 149"/>
                <a:gd name="T10" fmla="*/ 100 w 100"/>
                <a:gd name="T11" fmla="*/ 52 h 149"/>
                <a:gd name="T12" fmla="*/ 49 w 100"/>
                <a:gd name="T13" fmla="*/ 107 h 149"/>
                <a:gd name="T14" fmla="*/ 19 w 100"/>
                <a:gd name="T15" fmla="*/ 90 h 149"/>
                <a:gd name="T16" fmla="*/ 17 w 100"/>
                <a:gd name="T17" fmla="*/ 90 h 149"/>
                <a:gd name="T18" fmla="*/ 17 w 100"/>
                <a:gd name="T19" fmla="*/ 149 h 149"/>
                <a:gd name="T20" fmla="*/ 0 w 100"/>
                <a:gd name="T21" fmla="*/ 149 h 149"/>
                <a:gd name="T22" fmla="*/ 0 w 100"/>
                <a:gd name="T23" fmla="*/ 2 h 149"/>
                <a:gd name="T24" fmla="*/ 17 w 100"/>
                <a:gd name="T25" fmla="*/ 42 h 149"/>
                <a:gd name="T26" fmla="*/ 17 w 100"/>
                <a:gd name="T27" fmla="*/ 72 h 149"/>
                <a:gd name="T28" fmla="*/ 46 w 100"/>
                <a:gd name="T29" fmla="*/ 93 h 149"/>
                <a:gd name="T30" fmla="*/ 83 w 100"/>
                <a:gd name="T31" fmla="*/ 52 h 149"/>
                <a:gd name="T32" fmla="*/ 47 w 100"/>
                <a:gd name="T33" fmla="*/ 14 h 149"/>
                <a:gd name="T34" fmla="*/ 17 w 100"/>
                <a:gd name="T35"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9">
                  <a:moveTo>
                    <a:pt x="0" y="2"/>
                  </a:moveTo>
                  <a:cubicBezTo>
                    <a:pt x="17" y="2"/>
                    <a:pt x="17" y="2"/>
                    <a:pt x="17" y="2"/>
                  </a:cubicBezTo>
                  <a:cubicBezTo>
                    <a:pt x="17" y="15"/>
                    <a:pt x="17" y="15"/>
                    <a:pt x="17" y="15"/>
                  </a:cubicBezTo>
                  <a:cubicBezTo>
                    <a:pt x="19" y="15"/>
                    <a:pt x="19" y="15"/>
                    <a:pt x="19" y="15"/>
                  </a:cubicBezTo>
                  <a:cubicBezTo>
                    <a:pt x="24" y="6"/>
                    <a:pt x="36" y="0"/>
                    <a:pt x="50" y="0"/>
                  </a:cubicBezTo>
                  <a:cubicBezTo>
                    <a:pt x="80" y="0"/>
                    <a:pt x="100" y="21"/>
                    <a:pt x="100" y="52"/>
                  </a:cubicBezTo>
                  <a:cubicBezTo>
                    <a:pt x="100" y="85"/>
                    <a:pt x="77" y="107"/>
                    <a:pt x="49" y="107"/>
                  </a:cubicBezTo>
                  <a:cubicBezTo>
                    <a:pt x="38" y="107"/>
                    <a:pt x="24" y="101"/>
                    <a:pt x="19" y="90"/>
                  </a:cubicBezTo>
                  <a:cubicBezTo>
                    <a:pt x="17" y="90"/>
                    <a:pt x="17" y="90"/>
                    <a:pt x="17" y="90"/>
                  </a:cubicBezTo>
                  <a:cubicBezTo>
                    <a:pt x="17" y="149"/>
                    <a:pt x="17" y="149"/>
                    <a:pt x="17" y="149"/>
                  </a:cubicBezTo>
                  <a:cubicBezTo>
                    <a:pt x="0" y="149"/>
                    <a:pt x="0" y="149"/>
                    <a:pt x="0" y="149"/>
                  </a:cubicBezTo>
                  <a:lnTo>
                    <a:pt x="0" y="2"/>
                  </a:lnTo>
                  <a:close/>
                  <a:moveTo>
                    <a:pt x="17" y="42"/>
                  </a:moveTo>
                  <a:cubicBezTo>
                    <a:pt x="17" y="72"/>
                    <a:pt x="17" y="72"/>
                    <a:pt x="17" y="72"/>
                  </a:cubicBezTo>
                  <a:cubicBezTo>
                    <a:pt x="17" y="85"/>
                    <a:pt x="32" y="93"/>
                    <a:pt x="46" y="93"/>
                  </a:cubicBezTo>
                  <a:cubicBezTo>
                    <a:pt x="66" y="93"/>
                    <a:pt x="83" y="80"/>
                    <a:pt x="83" y="52"/>
                  </a:cubicBezTo>
                  <a:cubicBezTo>
                    <a:pt x="83" y="28"/>
                    <a:pt x="67" y="14"/>
                    <a:pt x="47" y="14"/>
                  </a:cubicBezTo>
                  <a:cubicBezTo>
                    <a:pt x="32" y="14"/>
                    <a:pt x="17" y="26"/>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3">
              <a:extLst>
                <a:ext uri="{FF2B5EF4-FFF2-40B4-BE49-F238E27FC236}">
                  <a16:creationId xmlns:a16="http://schemas.microsoft.com/office/drawing/2014/main" id="{68ECDDB5-F30D-468B-9BFF-D616C7F43C16}"/>
                </a:ext>
              </a:extLst>
            </p:cNvPr>
            <p:cNvSpPr>
              <a:spLocks/>
            </p:cNvSpPr>
            <p:nvPr userDrawn="1"/>
          </p:nvSpPr>
          <p:spPr bwMode="auto">
            <a:xfrm>
              <a:off x="6357"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4">
              <a:extLst>
                <a:ext uri="{FF2B5EF4-FFF2-40B4-BE49-F238E27FC236}">
                  <a16:creationId xmlns:a16="http://schemas.microsoft.com/office/drawing/2014/main" id="{612C0FFF-09FC-4E07-811B-1F3F18C161BC}"/>
                </a:ext>
              </a:extLst>
            </p:cNvPr>
            <p:cNvSpPr>
              <a:spLocks noEditPoints="1"/>
            </p:cNvSpPr>
            <p:nvPr userDrawn="1"/>
          </p:nvSpPr>
          <p:spPr bwMode="auto">
            <a:xfrm>
              <a:off x="6451"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5">
              <a:extLst>
                <a:ext uri="{FF2B5EF4-FFF2-40B4-BE49-F238E27FC236}">
                  <a16:creationId xmlns:a16="http://schemas.microsoft.com/office/drawing/2014/main" id="{59C7F935-134B-4A8C-BD69-78A07B527721}"/>
                </a:ext>
              </a:extLst>
            </p:cNvPr>
            <p:cNvSpPr>
              <a:spLocks/>
            </p:cNvSpPr>
            <p:nvPr userDrawn="1"/>
          </p:nvSpPr>
          <p:spPr bwMode="auto">
            <a:xfrm>
              <a:off x="6501" y="2074"/>
              <a:ext cx="103" cy="139"/>
            </a:xfrm>
            <a:custGeom>
              <a:avLst/>
              <a:gdLst>
                <a:gd name="T0" fmla="*/ 0 w 80"/>
                <a:gd name="T1" fmla="*/ 79 h 107"/>
                <a:gd name="T2" fmla="*/ 6 w 80"/>
                <a:gd name="T3" fmla="*/ 79 h 107"/>
                <a:gd name="T4" fmla="*/ 39 w 80"/>
                <a:gd name="T5" fmla="*/ 94 h 107"/>
                <a:gd name="T6" fmla="*/ 64 w 80"/>
                <a:gd name="T7" fmla="*/ 78 h 107"/>
                <a:gd name="T8" fmla="*/ 1 w 80"/>
                <a:gd name="T9" fmla="*/ 29 h 107"/>
                <a:gd name="T10" fmla="*/ 42 w 80"/>
                <a:gd name="T11" fmla="*/ 0 h 107"/>
                <a:gd name="T12" fmla="*/ 74 w 80"/>
                <a:gd name="T13" fmla="*/ 8 h 107"/>
                <a:gd name="T14" fmla="*/ 74 w 80"/>
                <a:gd name="T15" fmla="*/ 24 h 107"/>
                <a:gd name="T16" fmla="*/ 70 w 80"/>
                <a:gd name="T17" fmla="*/ 24 h 107"/>
                <a:gd name="T18" fmla="*/ 42 w 80"/>
                <a:gd name="T19" fmla="*/ 12 h 107"/>
                <a:gd name="T20" fmla="*/ 17 w 80"/>
                <a:gd name="T21" fmla="*/ 26 h 107"/>
                <a:gd name="T22" fmla="*/ 80 w 80"/>
                <a:gd name="T23" fmla="*/ 77 h 107"/>
                <a:gd name="T24" fmla="*/ 39 w 80"/>
                <a:gd name="T25" fmla="*/ 107 h 107"/>
                <a:gd name="T26" fmla="*/ 0 w 80"/>
                <a:gd name="T27" fmla="*/ 95 h 107"/>
                <a:gd name="T28" fmla="*/ 0 w 80"/>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7">
                  <a:moveTo>
                    <a:pt x="0" y="79"/>
                  </a:moveTo>
                  <a:cubicBezTo>
                    <a:pt x="6" y="79"/>
                    <a:pt x="6" y="79"/>
                    <a:pt x="6" y="79"/>
                  </a:cubicBezTo>
                  <a:cubicBezTo>
                    <a:pt x="11" y="87"/>
                    <a:pt x="26" y="94"/>
                    <a:pt x="39" y="94"/>
                  </a:cubicBezTo>
                  <a:cubicBezTo>
                    <a:pt x="55" y="94"/>
                    <a:pt x="64" y="89"/>
                    <a:pt x="64" y="78"/>
                  </a:cubicBezTo>
                  <a:cubicBezTo>
                    <a:pt x="64" y="57"/>
                    <a:pt x="1" y="64"/>
                    <a:pt x="1" y="29"/>
                  </a:cubicBezTo>
                  <a:cubicBezTo>
                    <a:pt x="1" y="11"/>
                    <a:pt x="14" y="0"/>
                    <a:pt x="42" y="0"/>
                  </a:cubicBezTo>
                  <a:cubicBezTo>
                    <a:pt x="57" y="0"/>
                    <a:pt x="69" y="4"/>
                    <a:pt x="74" y="8"/>
                  </a:cubicBezTo>
                  <a:cubicBezTo>
                    <a:pt x="74" y="24"/>
                    <a:pt x="74" y="24"/>
                    <a:pt x="74" y="24"/>
                  </a:cubicBezTo>
                  <a:cubicBezTo>
                    <a:pt x="70" y="24"/>
                    <a:pt x="70" y="24"/>
                    <a:pt x="70" y="24"/>
                  </a:cubicBezTo>
                  <a:cubicBezTo>
                    <a:pt x="66" y="20"/>
                    <a:pt x="56" y="12"/>
                    <a:pt x="42" y="12"/>
                  </a:cubicBezTo>
                  <a:cubicBezTo>
                    <a:pt x="24" y="12"/>
                    <a:pt x="17" y="18"/>
                    <a:pt x="17" y="26"/>
                  </a:cubicBezTo>
                  <a:cubicBezTo>
                    <a:pt x="17" y="51"/>
                    <a:pt x="80" y="41"/>
                    <a:pt x="80" y="77"/>
                  </a:cubicBezTo>
                  <a:cubicBezTo>
                    <a:pt x="80" y="96"/>
                    <a:pt x="68" y="107"/>
                    <a:pt x="39" y="107"/>
                  </a:cubicBezTo>
                  <a:cubicBezTo>
                    <a:pt x="23" y="107"/>
                    <a:pt x="10"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6">
              <a:extLst>
                <a:ext uri="{FF2B5EF4-FFF2-40B4-BE49-F238E27FC236}">
                  <a16:creationId xmlns:a16="http://schemas.microsoft.com/office/drawing/2014/main" id="{D0E404A6-6B13-4186-947E-EC02CCA3A45F}"/>
                </a:ext>
              </a:extLst>
            </p:cNvPr>
            <p:cNvSpPr>
              <a:spLocks noEditPoints="1"/>
            </p:cNvSpPr>
            <p:nvPr userDrawn="1"/>
          </p:nvSpPr>
          <p:spPr bwMode="auto">
            <a:xfrm>
              <a:off x="6621" y="2073"/>
              <a:ext cx="125" cy="140"/>
            </a:xfrm>
            <a:custGeom>
              <a:avLst/>
              <a:gdLst>
                <a:gd name="T0" fmla="*/ 16 w 97"/>
                <a:gd name="T1" fmla="*/ 55 h 108"/>
                <a:gd name="T2" fmla="*/ 16 w 97"/>
                <a:gd name="T3" fmla="*/ 56 h 108"/>
                <a:gd name="T4" fmla="*/ 19 w 97"/>
                <a:gd name="T5" fmla="*/ 72 h 108"/>
                <a:gd name="T6" fmla="*/ 55 w 97"/>
                <a:gd name="T7" fmla="*/ 94 h 108"/>
                <a:gd name="T8" fmla="*/ 88 w 97"/>
                <a:gd name="T9" fmla="*/ 83 h 108"/>
                <a:gd name="T10" fmla="*/ 92 w 97"/>
                <a:gd name="T11" fmla="*/ 83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4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3"/>
                    <a:pt x="17" y="68"/>
                    <a:pt x="19" y="72"/>
                  </a:cubicBezTo>
                  <a:cubicBezTo>
                    <a:pt x="25" y="86"/>
                    <a:pt x="36" y="94"/>
                    <a:pt x="55" y="94"/>
                  </a:cubicBezTo>
                  <a:cubicBezTo>
                    <a:pt x="65" y="94"/>
                    <a:pt x="78" y="90"/>
                    <a:pt x="88" y="83"/>
                  </a:cubicBezTo>
                  <a:cubicBezTo>
                    <a:pt x="92" y="83"/>
                    <a:pt x="92" y="83"/>
                    <a:pt x="92" y="83"/>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4"/>
                    <a:pt x="49" y="14"/>
                  </a:cubicBezTo>
                  <a:cubicBezTo>
                    <a:pt x="30" y="14"/>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7">
              <a:extLst>
                <a:ext uri="{FF2B5EF4-FFF2-40B4-BE49-F238E27FC236}">
                  <a16:creationId xmlns:a16="http://schemas.microsoft.com/office/drawing/2014/main" id="{4898EECF-F2F3-468D-B380-673B07C38A14}"/>
                </a:ext>
              </a:extLst>
            </p:cNvPr>
            <p:cNvSpPr>
              <a:spLocks/>
            </p:cNvSpPr>
            <p:nvPr userDrawn="1"/>
          </p:nvSpPr>
          <p:spPr bwMode="auto">
            <a:xfrm>
              <a:off x="6841"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8">
              <a:extLst>
                <a:ext uri="{FF2B5EF4-FFF2-40B4-BE49-F238E27FC236}">
                  <a16:creationId xmlns:a16="http://schemas.microsoft.com/office/drawing/2014/main" id="{BFDD9270-6EEC-46D4-B2EA-B950C0B2509D}"/>
                </a:ext>
              </a:extLst>
            </p:cNvPr>
            <p:cNvSpPr>
              <a:spLocks/>
            </p:cNvSpPr>
            <p:nvPr userDrawn="1"/>
          </p:nvSpPr>
          <p:spPr bwMode="auto">
            <a:xfrm>
              <a:off x="6995" y="2074"/>
              <a:ext cx="101" cy="139"/>
            </a:xfrm>
            <a:custGeom>
              <a:avLst/>
              <a:gdLst>
                <a:gd name="T0" fmla="*/ 0 w 79"/>
                <a:gd name="T1" fmla="*/ 79 h 107"/>
                <a:gd name="T2" fmla="*/ 5 w 79"/>
                <a:gd name="T3" fmla="*/ 79 h 107"/>
                <a:gd name="T4" fmla="*/ 38 w 79"/>
                <a:gd name="T5" fmla="*/ 94 h 107"/>
                <a:gd name="T6" fmla="*/ 63 w 79"/>
                <a:gd name="T7" fmla="*/ 78 h 107"/>
                <a:gd name="T8" fmla="*/ 0 w 79"/>
                <a:gd name="T9" fmla="*/ 29 h 107"/>
                <a:gd name="T10" fmla="*/ 41 w 79"/>
                <a:gd name="T11" fmla="*/ 0 h 107"/>
                <a:gd name="T12" fmla="*/ 74 w 79"/>
                <a:gd name="T13" fmla="*/ 8 h 107"/>
                <a:gd name="T14" fmla="*/ 74 w 79"/>
                <a:gd name="T15" fmla="*/ 24 h 107"/>
                <a:gd name="T16" fmla="*/ 69 w 79"/>
                <a:gd name="T17" fmla="*/ 24 h 107"/>
                <a:gd name="T18" fmla="*/ 41 w 79"/>
                <a:gd name="T19" fmla="*/ 12 h 107"/>
                <a:gd name="T20" fmla="*/ 16 w 79"/>
                <a:gd name="T21" fmla="*/ 26 h 107"/>
                <a:gd name="T22" fmla="*/ 79 w 79"/>
                <a:gd name="T23" fmla="*/ 77 h 107"/>
                <a:gd name="T24" fmla="*/ 38 w 79"/>
                <a:gd name="T25" fmla="*/ 107 h 107"/>
                <a:gd name="T26" fmla="*/ 0 w 79"/>
                <a:gd name="T27" fmla="*/ 95 h 107"/>
                <a:gd name="T28" fmla="*/ 0 w 79"/>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7">
                  <a:moveTo>
                    <a:pt x="0" y="79"/>
                  </a:moveTo>
                  <a:cubicBezTo>
                    <a:pt x="5" y="79"/>
                    <a:pt x="5" y="79"/>
                    <a:pt x="5" y="79"/>
                  </a:cubicBezTo>
                  <a:cubicBezTo>
                    <a:pt x="11" y="87"/>
                    <a:pt x="25" y="94"/>
                    <a:pt x="38" y="94"/>
                  </a:cubicBezTo>
                  <a:cubicBezTo>
                    <a:pt x="55" y="94"/>
                    <a:pt x="63" y="89"/>
                    <a:pt x="63" y="78"/>
                  </a:cubicBezTo>
                  <a:cubicBezTo>
                    <a:pt x="63" y="57"/>
                    <a:pt x="0" y="64"/>
                    <a:pt x="0" y="29"/>
                  </a:cubicBezTo>
                  <a:cubicBezTo>
                    <a:pt x="0" y="11"/>
                    <a:pt x="13" y="0"/>
                    <a:pt x="41" y="0"/>
                  </a:cubicBezTo>
                  <a:cubicBezTo>
                    <a:pt x="57" y="0"/>
                    <a:pt x="68" y="4"/>
                    <a:pt x="74" y="8"/>
                  </a:cubicBezTo>
                  <a:cubicBezTo>
                    <a:pt x="74" y="24"/>
                    <a:pt x="74" y="24"/>
                    <a:pt x="74" y="24"/>
                  </a:cubicBezTo>
                  <a:cubicBezTo>
                    <a:pt x="69" y="24"/>
                    <a:pt x="69" y="24"/>
                    <a:pt x="69" y="24"/>
                  </a:cubicBezTo>
                  <a:cubicBezTo>
                    <a:pt x="65" y="20"/>
                    <a:pt x="56" y="12"/>
                    <a:pt x="41" y="12"/>
                  </a:cubicBezTo>
                  <a:cubicBezTo>
                    <a:pt x="24" y="12"/>
                    <a:pt x="16" y="18"/>
                    <a:pt x="16" y="26"/>
                  </a:cubicBezTo>
                  <a:cubicBezTo>
                    <a:pt x="16" y="51"/>
                    <a:pt x="79" y="41"/>
                    <a:pt x="79" y="77"/>
                  </a:cubicBezTo>
                  <a:cubicBezTo>
                    <a:pt x="79" y="96"/>
                    <a:pt x="67" y="107"/>
                    <a:pt x="38" y="107"/>
                  </a:cubicBezTo>
                  <a:cubicBezTo>
                    <a:pt x="23" y="107"/>
                    <a:pt x="9"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9">
              <a:extLst>
                <a:ext uri="{FF2B5EF4-FFF2-40B4-BE49-F238E27FC236}">
                  <a16:creationId xmlns:a16="http://schemas.microsoft.com/office/drawing/2014/main" id="{D2728335-C9E4-41F2-898D-A71B98408D96}"/>
                </a:ext>
              </a:extLst>
            </p:cNvPr>
            <p:cNvSpPr>
              <a:spLocks/>
            </p:cNvSpPr>
            <p:nvPr userDrawn="1"/>
          </p:nvSpPr>
          <p:spPr bwMode="auto">
            <a:xfrm>
              <a:off x="71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2"/>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0">
              <a:extLst>
                <a:ext uri="{FF2B5EF4-FFF2-40B4-BE49-F238E27FC236}">
                  <a16:creationId xmlns:a16="http://schemas.microsoft.com/office/drawing/2014/main" id="{B7DB4142-13A8-4841-BE5C-9FE0B8295247}"/>
                </a:ext>
              </a:extLst>
            </p:cNvPr>
            <p:cNvSpPr>
              <a:spLocks noEditPoints="1"/>
            </p:cNvSpPr>
            <p:nvPr userDrawn="1"/>
          </p:nvSpPr>
          <p:spPr bwMode="auto">
            <a:xfrm>
              <a:off x="7203" y="2073"/>
              <a:ext cx="134" cy="140"/>
            </a:xfrm>
            <a:custGeom>
              <a:avLst/>
              <a:gdLst>
                <a:gd name="T0" fmla="*/ 51 w 104"/>
                <a:gd name="T1" fmla="*/ 0 h 108"/>
                <a:gd name="T2" fmla="*/ 104 w 104"/>
                <a:gd name="T3" fmla="*/ 53 h 108"/>
                <a:gd name="T4" fmla="*/ 51 w 104"/>
                <a:gd name="T5" fmla="*/ 108 h 108"/>
                <a:gd name="T6" fmla="*/ 0 w 104"/>
                <a:gd name="T7" fmla="*/ 54 h 108"/>
                <a:gd name="T8" fmla="*/ 51 w 104"/>
                <a:gd name="T9" fmla="*/ 0 h 108"/>
                <a:gd name="T10" fmla="*/ 51 w 104"/>
                <a:gd name="T11" fmla="*/ 94 h 108"/>
                <a:gd name="T12" fmla="*/ 87 w 104"/>
                <a:gd name="T13" fmla="*/ 54 h 108"/>
                <a:gd name="T14" fmla="*/ 51 w 104"/>
                <a:gd name="T15" fmla="*/ 13 h 108"/>
                <a:gd name="T16" fmla="*/ 16 w 104"/>
                <a:gd name="T17" fmla="*/ 54 h 108"/>
                <a:gd name="T18" fmla="*/ 51 w 104"/>
                <a:gd name="T19"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8">
                  <a:moveTo>
                    <a:pt x="51" y="0"/>
                  </a:moveTo>
                  <a:cubicBezTo>
                    <a:pt x="83" y="0"/>
                    <a:pt x="104" y="21"/>
                    <a:pt x="104" y="53"/>
                  </a:cubicBezTo>
                  <a:cubicBezTo>
                    <a:pt x="104" y="87"/>
                    <a:pt x="84" y="108"/>
                    <a:pt x="51" y="108"/>
                  </a:cubicBezTo>
                  <a:cubicBezTo>
                    <a:pt x="20" y="108"/>
                    <a:pt x="0" y="86"/>
                    <a:pt x="0" y="54"/>
                  </a:cubicBezTo>
                  <a:cubicBezTo>
                    <a:pt x="0" y="21"/>
                    <a:pt x="20" y="0"/>
                    <a:pt x="51" y="0"/>
                  </a:cubicBezTo>
                  <a:close/>
                  <a:moveTo>
                    <a:pt x="51" y="94"/>
                  </a:moveTo>
                  <a:cubicBezTo>
                    <a:pt x="71" y="94"/>
                    <a:pt x="87" y="79"/>
                    <a:pt x="87" y="54"/>
                  </a:cubicBezTo>
                  <a:cubicBezTo>
                    <a:pt x="87" y="28"/>
                    <a:pt x="72" y="13"/>
                    <a:pt x="51" y="13"/>
                  </a:cubicBezTo>
                  <a:cubicBezTo>
                    <a:pt x="33" y="13"/>
                    <a:pt x="16" y="28"/>
                    <a:pt x="16" y="54"/>
                  </a:cubicBezTo>
                  <a:cubicBezTo>
                    <a:pt x="16" y="79"/>
                    <a:pt x="33" y="94"/>
                    <a:pt x="51" y="94"/>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a:extLst>
                <a:ext uri="{FF2B5EF4-FFF2-40B4-BE49-F238E27FC236}">
                  <a16:creationId xmlns:a16="http://schemas.microsoft.com/office/drawing/2014/main" id="{89F6BD9D-EB66-4554-92FC-3C3FDC4885FD}"/>
                </a:ext>
              </a:extLst>
            </p:cNvPr>
            <p:cNvSpPr>
              <a:spLocks/>
            </p:cNvSpPr>
            <p:nvPr userDrawn="1"/>
          </p:nvSpPr>
          <p:spPr bwMode="auto">
            <a:xfrm>
              <a:off x="7364" y="2074"/>
              <a:ext cx="119"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3"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5"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2">
              <a:extLst>
                <a:ext uri="{FF2B5EF4-FFF2-40B4-BE49-F238E27FC236}">
                  <a16:creationId xmlns:a16="http://schemas.microsoft.com/office/drawing/2014/main" id="{7D80413E-05F0-4D2B-B11E-772F8D9C9573}"/>
                </a:ext>
              </a:extLst>
            </p:cNvPr>
            <p:cNvSpPr>
              <a:spLocks noEditPoints="1"/>
            </p:cNvSpPr>
            <p:nvPr userDrawn="1"/>
          </p:nvSpPr>
          <p:spPr bwMode="auto">
            <a:xfrm>
              <a:off x="7516"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3">
              <a:extLst>
                <a:ext uri="{FF2B5EF4-FFF2-40B4-BE49-F238E27FC236}">
                  <a16:creationId xmlns:a16="http://schemas.microsoft.com/office/drawing/2014/main" id="{191B2745-8AF2-4652-AA63-65AD87122B2E}"/>
                </a:ext>
              </a:extLst>
            </p:cNvPr>
            <p:cNvSpPr>
              <a:spLocks noEditPoints="1"/>
            </p:cNvSpPr>
            <p:nvPr userDrawn="1"/>
          </p:nvSpPr>
          <p:spPr bwMode="auto">
            <a:xfrm>
              <a:off x="7565" y="2073"/>
              <a:ext cx="114"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5 h 108"/>
                <a:gd name="T16" fmla="*/ 11 w 88"/>
                <a:gd name="T17" fmla="*/ 28 h 108"/>
                <a:gd name="T18" fmla="*/ 8 w 88"/>
                <a:gd name="T19" fmla="*/ 28 h 108"/>
                <a:gd name="T20" fmla="*/ 8 w 88"/>
                <a:gd name="T21" fmla="*/ 14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6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50" y="108"/>
                    <a:pt x="36" y="108"/>
                  </a:cubicBezTo>
                  <a:cubicBezTo>
                    <a:pt x="15" y="108"/>
                    <a:pt x="0" y="95"/>
                    <a:pt x="0" y="77"/>
                  </a:cubicBezTo>
                  <a:cubicBezTo>
                    <a:pt x="0" y="56"/>
                    <a:pt x="16" y="48"/>
                    <a:pt x="40" y="42"/>
                  </a:cubicBezTo>
                  <a:cubicBezTo>
                    <a:pt x="47" y="40"/>
                    <a:pt x="63" y="38"/>
                    <a:pt x="70" y="37"/>
                  </a:cubicBezTo>
                  <a:cubicBezTo>
                    <a:pt x="71" y="34"/>
                    <a:pt x="71" y="34"/>
                    <a:pt x="71" y="34"/>
                  </a:cubicBezTo>
                  <a:cubicBezTo>
                    <a:pt x="68" y="23"/>
                    <a:pt x="58" y="15"/>
                    <a:pt x="44" y="15"/>
                  </a:cubicBezTo>
                  <a:cubicBezTo>
                    <a:pt x="29" y="15"/>
                    <a:pt x="20" y="19"/>
                    <a:pt x="11" y="28"/>
                  </a:cubicBezTo>
                  <a:cubicBezTo>
                    <a:pt x="8" y="28"/>
                    <a:pt x="8" y="28"/>
                    <a:pt x="8" y="28"/>
                  </a:cubicBezTo>
                  <a:cubicBezTo>
                    <a:pt x="8" y="14"/>
                    <a:pt x="8" y="14"/>
                    <a:pt x="8" y="14"/>
                  </a:cubicBezTo>
                  <a:cubicBezTo>
                    <a:pt x="17"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4" y="53"/>
                    <a:pt x="51" y="55"/>
                    <a:pt x="46"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24301843"/>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_GraphRight_Gray">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0"/>
            <a:ext cx="5472113" cy="2770199"/>
          </a:xfrm>
        </p:spPr>
        <p:txBody>
          <a:bodyPr/>
          <a:lstStyle>
            <a:lvl1pPr>
              <a:defRPr>
                <a:solidFill>
                  <a:srgbClr val="0000F0"/>
                </a:solidFill>
              </a:defRPr>
            </a:lvl1pPr>
          </a:lstStyle>
          <a:p>
            <a:r>
              <a:rPr lang="en-US"/>
              <a:t>Click to edit Master title style</a:t>
            </a:r>
            <a:endParaRPr lang="en-GB" dirty="0"/>
          </a:p>
        </p:txBody>
      </p:sp>
      <p:sp>
        <p:nvSpPr>
          <p:cNvPr id="9" name="Text Placeholder 8"/>
          <p:cNvSpPr>
            <a:spLocks noGrp="1"/>
          </p:cNvSpPr>
          <p:nvPr>
            <p:ph type="body" sz="quarter" idx="12" hasCustomPrompt="1"/>
          </p:nvPr>
        </p:nvSpPr>
        <p:spPr>
          <a:xfrm>
            <a:off x="623887" y="5437188"/>
            <a:ext cx="5472112" cy="800100"/>
          </a:xfrm>
        </p:spPr>
        <p:txBody>
          <a:bodyPr wrap="square" bIns="0" anchor="b" anchorCtr="0"/>
          <a:lstStyle>
            <a:lvl1pPr marL="0" indent="0" algn="l">
              <a:buClr>
                <a:schemeClr val="bg1"/>
              </a:buClr>
              <a:buNone/>
              <a:defRPr sz="1200">
                <a:solidFill>
                  <a:srgbClr val="0000F0"/>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Source</a:t>
            </a:r>
            <a:endParaRPr lang="en-GB" dirty="0"/>
          </a:p>
        </p:txBody>
      </p:sp>
      <p:grpSp>
        <p:nvGrpSpPr>
          <p:cNvPr id="25" name="Group 24">
            <a:extLst>
              <a:ext uri="{FF2B5EF4-FFF2-40B4-BE49-F238E27FC236}">
                <a16:creationId xmlns:a16="http://schemas.microsoft.com/office/drawing/2014/main" id="{5D401E65-8FDD-4960-8AF1-DE676A90F8F8}"/>
              </a:ext>
            </a:extLst>
          </p:cNvPr>
          <p:cNvGrpSpPr>
            <a:grpSpLocks noChangeAspect="1"/>
          </p:cNvGrpSpPr>
          <p:nvPr userDrawn="1"/>
        </p:nvGrpSpPr>
        <p:grpSpPr bwMode="auto">
          <a:xfrm>
            <a:off x="7913089" y="6466809"/>
            <a:ext cx="4015386" cy="154800"/>
            <a:chOff x="1" y="2013"/>
            <a:chExt cx="7678" cy="296"/>
          </a:xfrm>
        </p:grpSpPr>
        <p:sp>
          <p:nvSpPr>
            <p:cNvPr id="26" name="Freeform 5">
              <a:extLst>
                <a:ext uri="{FF2B5EF4-FFF2-40B4-BE49-F238E27FC236}">
                  <a16:creationId xmlns:a16="http://schemas.microsoft.com/office/drawing/2014/main" id="{19AB860E-4599-4468-949C-1F0C89859004}"/>
                </a:ext>
              </a:extLst>
            </p:cNvPr>
            <p:cNvSpPr>
              <a:spLocks/>
            </p:cNvSpPr>
            <p:nvPr userDrawn="1"/>
          </p:nvSpPr>
          <p:spPr bwMode="auto">
            <a:xfrm>
              <a:off x="1184"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6">
              <a:extLst>
                <a:ext uri="{FF2B5EF4-FFF2-40B4-BE49-F238E27FC236}">
                  <a16:creationId xmlns:a16="http://schemas.microsoft.com/office/drawing/2014/main" id="{0A492A63-E7EB-46DF-A3B9-3F24E1E98236}"/>
                </a:ext>
              </a:extLst>
            </p:cNvPr>
            <p:cNvSpPr>
              <a:spLocks/>
            </p:cNvSpPr>
            <p:nvPr userDrawn="1"/>
          </p:nvSpPr>
          <p:spPr bwMode="auto">
            <a:xfrm>
              <a:off x="132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
              <a:extLst>
                <a:ext uri="{FF2B5EF4-FFF2-40B4-BE49-F238E27FC236}">
                  <a16:creationId xmlns:a16="http://schemas.microsoft.com/office/drawing/2014/main" id="{EB5D3BAB-A3F2-4072-91E3-250D7D9A253F}"/>
                </a:ext>
              </a:extLst>
            </p:cNvPr>
            <p:cNvSpPr>
              <a:spLocks/>
            </p:cNvSpPr>
            <p:nvPr userDrawn="1"/>
          </p:nvSpPr>
          <p:spPr bwMode="auto">
            <a:xfrm>
              <a:off x="14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8">
              <a:extLst>
                <a:ext uri="{FF2B5EF4-FFF2-40B4-BE49-F238E27FC236}">
                  <a16:creationId xmlns:a16="http://schemas.microsoft.com/office/drawing/2014/main" id="{4DB2F578-4D11-4712-A58F-DB0592F6BAF9}"/>
                </a:ext>
              </a:extLst>
            </p:cNvPr>
            <p:cNvSpPr>
              <a:spLocks noEditPoints="1"/>
            </p:cNvSpPr>
            <p:nvPr userDrawn="1"/>
          </p:nvSpPr>
          <p:spPr bwMode="auto">
            <a:xfrm>
              <a:off x="1504" y="2073"/>
              <a:ext cx="124"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4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8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5" y="108"/>
                    <a:pt x="54"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8" y="13"/>
                  </a:cubicBezTo>
                  <a:cubicBezTo>
                    <a:pt x="29"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
              <a:extLst>
                <a:ext uri="{FF2B5EF4-FFF2-40B4-BE49-F238E27FC236}">
                  <a16:creationId xmlns:a16="http://schemas.microsoft.com/office/drawing/2014/main" id="{5C79BF8E-27DB-492C-AB8E-6A238A690C77}"/>
                </a:ext>
              </a:extLst>
            </p:cNvPr>
            <p:cNvSpPr>
              <a:spLocks/>
            </p:cNvSpPr>
            <p:nvPr userDrawn="1"/>
          </p:nvSpPr>
          <p:spPr bwMode="auto">
            <a:xfrm>
              <a:off x="1638" y="2076"/>
              <a:ext cx="134" cy="133"/>
            </a:xfrm>
            <a:custGeom>
              <a:avLst/>
              <a:gdLst>
                <a:gd name="T0" fmla="*/ 134 w 134"/>
                <a:gd name="T1" fmla="*/ 0 h 133"/>
                <a:gd name="T2" fmla="*/ 134 w 134"/>
                <a:gd name="T3" fmla="*/ 6 h 133"/>
                <a:gd name="T4" fmla="*/ 79 w 134"/>
                <a:gd name="T5" fmla="*/ 133 h 133"/>
                <a:gd name="T6" fmla="*/ 54 w 134"/>
                <a:gd name="T7" fmla="*/ 133 h 133"/>
                <a:gd name="T8" fmla="*/ 0 w 134"/>
                <a:gd name="T9" fmla="*/ 6 h 133"/>
                <a:gd name="T10" fmla="*/ 0 w 134"/>
                <a:gd name="T11" fmla="*/ 0 h 133"/>
                <a:gd name="T12" fmla="*/ 20 w 134"/>
                <a:gd name="T13" fmla="*/ 0 h 133"/>
                <a:gd name="T14" fmla="*/ 60 w 134"/>
                <a:gd name="T15" fmla="*/ 100 h 133"/>
                <a:gd name="T16" fmla="*/ 64 w 134"/>
                <a:gd name="T17" fmla="*/ 114 h 133"/>
                <a:gd name="T18" fmla="*/ 68 w 134"/>
                <a:gd name="T19" fmla="*/ 114 h 133"/>
                <a:gd name="T20" fmla="*/ 73 w 134"/>
                <a:gd name="T21" fmla="*/ 101 h 133"/>
                <a:gd name="T22" fmla="*/ 113 w 134"/>
                <a:gd name="T23" fmla="*/ 0 h 133"/>
                <a:gd name="T24" fmla="*/ 134 w 134"/>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3">
                  <a:moveTo>
                    <a:pt x="134" y="0"/>
                  </a:moveTo>
                  <a:lnTo>
                    <a:pt x="134" y="6"/>
                  </a:lnTo>
                  <a:lnTo>
                    <a:pt x="79" y="133"/>
                  </a:lnTo>
                  <a:lnTo>
                    <a:pt x="54" y="133"/>
                  </a:lnTo>
                  <a:lnTo>
                    <a:pt x="0" y="6"/>
                  </a:lnTo>
                  <a:lnTo>
                    <a:pt x="0" y="0"/>
                  </a:lnTo>
                  <a:lnTo>
                    <a:pt x="20" y="0"/>
                  </a:lnTo>
                  <a:lnTo>
                    <a:pt x="60" y="100"/>
                  </a:lnTo>
                  <a:lnTo>
                    <a:pt x="64" y="114"/>
                  </a:lnTo>
                  <a:lnTo>
                    <a:pt x="68" y="114"/>
                  </a:lnTo>
                  <a:lnTo>
                    <a:pt x="73" y="101"/>
                  </a:lnTo>
                  <a:lnTo>
                    <a:pt x="113" y="0"/>
                  </a:lnTo>
                  <a:lnTo>
                    <a:pt x="134" y="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0">
              <a:extLst>
                <a:ext uri="{FF2B5EF4-FFF2-40B4-BE49-F238E27FC236}">
                  <a16:creationId xmlns:a16="http://schemas.microsoft.com/office/drawing/2014/main" id="{156969FD-323F-4816-9906-D447940917E2}"/>
                </a:ext>
              </a:extLst>
            </p:cNvPr>
            <p:cNvSpPr>
              <a:spLocks noEditPoints="1"/>
            </p:cNvSpPr>
            <p:nvPr userDrawn="1"/>
          </p:nvSpPr>
          <p:spPr bwMode="auto">
            <a:xfrm>
              <a:off x="1781" y="2017"/>
              <a:ext cx="134" cy="196"/>
            </a:xfrm>
            <a:custGeom>
              <a:avLst/>
              <a:gdLst>
                <a:gd name="T0" fmla="*/ 52 w 104"/>
                <a:gd name="T1" fmla="*/ 43 h 151"/>
                <a:gd name="T2" fmla="*/ 104 w 104"/>
                <a:gd name="T3" fmla="*/ 96 h 151"/>
                <a:gd name="T4" fmla="*/ 52 w 104"/>
                <a:gd name="T5" fmla="*/ 151 h 151"/>
                <a:gd name="T6" fmla="*/ 0 w 104"/>
                <a:gd name="T7" fmla="*/ 97 h 151"/>
                <a:gd name="T8" fmla="*/ 52 w 104"/>
                <a:gd name="T9" fmla="*/ 43 h 151"/>
                <a:gd name="T10" fmla="*/ 52 w 104"/>
                <a:gd name="T11" fmla="*/ 137 h 151"/>
                <a:gd name="T12" fmla="*/ 87 w 104"/>
                <a:gd name="T13" fmla="*/ 97 h 151"/>
                <a:gd name="T14" fmla="*/ 52 w 104"/>
                <a:gd name="T15" fmla="*/ 56 h 151"/>
                <a:gd name="T16" fmla="*/ 17 w 104"/>
                <a:gd name="T17" fmla="*/ 97 h 151"/>
                <a:gd name="T18" fmla="*/ 52 w 104"/>
                <a:gd name="T19" fmla="*/ 137 h 151"/>
                <a:gd name="T20" fmla="*/ 67 w 104"/>
                <a:gd name="T21" fmla="*/ 10 h 151"/>
                <a:gd name="T22" fmla="*/ 75 w 104"/>
                <a:gd name="T23" fmla="*/ 2 h 151"/>
                <a:gd name="T24" fmla="*/ 86 w 104"/>
                <a:gd name="T25" fmla="*/ 5 h 151"/>
                <a:gd name="T26" fmla="*/ 66 w 104"/>
                <a:gd name="T27" fmla="*/ 22 h 151"/>
                <a:gd name="T28" fmla="*/ 38 w 104"/>
                <a:gd name="T29" fmla="*/ 12 h 151"/>
                <a:gd name="T30" fmla="*/ 28 w 104"/>
                <a:gd name="T31" fmla="*/ 20 h 151"/>
                <a:gd name="T32" fmla="*/ 18 w 104"/>
                <a:gd name="T33" fmla="*/ 15 h 151"/>
                <a:gd name="T34" fmla="*/ 39 w 104"/>
                <a:gd name="T35" fmla="*/ 0 h 151"/>
                <a:gd name="T36" fmla="*/ 67 w 104"/>
                <a:gd name="T37" fmla="*/ 1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51">
                  <a:moveTo>
                    <a:pt x="52" y="43"/>
                  </a:moveTo>
                  <a:cubicBezTo>
                    <a:pt x="83" y="43"/>
                    <a:pt x="104" y="64"/>
                    <a:pt x="104" y="96"/>
                  </a:cubicBezTo>
                  <a:cubicBezTo>
                    <a:pt x="104" y="130"/>
                    <a:pt x="84" y="151"/>
                    <a:pt x="52" y="151"/>
                  </a:cubicBezTo>
                  <a:cubicBezTo>
                    <a:pt x="20" y="151"/>
                    <a:pt x="0" y="129"/>
                    <a:pt x="0" y="97"/>
                  </a:cubicBezTo>
                  <a:cubicBezTo>
                    <a:pt x="0" y="64"/>
                    <a:pt x="21" y="43"/>
                    <a:pt x="52" y="43"/>
                  </a:cubicBezTo>
                  <a:close/>
                  <a:moveTo>
                    <a:pt x="52" y="137"/>
                  </a:moveTo>
                  <a:cubicBezTo>
                    <a:pt x="72" y="137"/>
                    <a:pt x="87" y="122"/>
                    <a:pt x="87" y="97"/>
                  </a:cubicBezTo>
                  <a:cubicBezTo>
                    <a:pt x="87" y="71"/>
                    <a:pt x="72" y="56"/>
                    <a:pt x="52" y="56"/>
                  </a:cubicBezTo>
                  <a:cubicBezTo>
                    <a:pt x="33" y="56"/>
                    <a:pt x="17" y="71"/>
                    <a:pt x="17" y="97"/>
                  </a:cubicBezTo>
                  <a:cubicBezTo>
                    <a:pt x="17" y="122"/>
                    <a:pt x="33" y="137"/>
                    <a:pt x="52" y="137"/>
                  </a:cubicBezTo>
                  <a:close/>
                  <a:moveTo>
                    <a:pt x="67" y="10"/>
                  </a:moveTo>
                  <a:cubicBezTo>
                    <a:pt x="70" y="10"/>
                    <a:pt x="74" y="7"/>
                    <a:pt x="75" y="2"/>
                  </a:cubicBezTo>
                  <a:cubicBezTo>
                    <a:pt x="86" y="5"/>
                    <a:pt x="86" y="5"/>
                    <a:pt x="86" y="5"/>
                  </a:cubicBezTo>
                  <a:cubicBezTo>
                    <a:pt x="83" y="16"/>
                    <a:pt x="76" y="22"/>
                    <a:pt x="66" y="22"/>
                  </a:cubicBezTo>
                  <a:cubicBezTo>
                    <a:pt x="51" y="22"/>
                    <a:pt x="47" y="12"/>
                    <a:pt x="38" y="12"/>
                  </a:cubicBezTo>
                  <a:cubicBezTo>
                    <a:pt x="35" y="12"/>
                    <a:pt x="30" y="12"/>
                    <a:pt x="28" y="20"/>
                  </a:cubicBezTo>
                  <a:cubicBezTo>
                    <a:pt x="18" y="15"/>
                    <a:pt x="18" y="15"/>
                    <a:pt x="18" y="15"/>
                  </a:cubicBezTo>
                  <a:cubicBezTo>
                    <a:pt x="22" y="3"/>
                    <a:pt x="30" y="0"/>
                    <a:pt x="39" y="0"/>
                  </a:cubicBezTo>
                  <a:cubicBezTo>
                    <a:pt x="52" y="0"/>
                    <a:pt x="56" y="10"/>
                    <a:pt x="67" y="10"/>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1">
              <a:extLst>
                <a:ext uri="{FF2B5EF4-FFF2-40B4-BE49-F238E27FC236}">
                  <a16:creationId xmlns:a16="http://schemas.microsoft.com/office/drawing/2014/main" id="{5F1415F0-D10E-4693-BA11-0FEDA19BEC0A}"/>
                </a:ext>
              </a:extLst>
            </p:cNvPr>
            <p:cNvSpPr>
              <a:spLocks/>
            </p:cNvSpPr>
            <p:nvPr userDrawn="1"/>
          </p:nvSpPr>
          <p:spPr bwMode="auto">
            <a:xfrm>
              <a:off x="1929" y="2030"/>
              <a:ext cx="72" cy="179"/>
            </a:xfrm>
            <a:custGeom>
              <a:avLst/>
              <a:gdLst>
                <a:gd name="T0" fmla="*/ 32 w 56"/>
                <a:gd name="T1" fmla="*/ 35 h 138"/>
                <a:gd name="T2" fmla="*/ 56 w 56"/>
                <a:gd name="T3" fmla="*/ 35 h 138"/>
                <a:gd name="T4" fmla="*/ 56 w 56"/>
                <a:gd name="T5" fmla="*/ 48 h 138"/>
                <a:gd name="T6" fmla="*/ 32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2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2" y="35"/>
                  </a:moveTo>
                  <a:cubicBezTo>
                    <a:pt x="56" y="35"/>
                    <a:pt x="56" y="35"/>
                    <a:pt x="56" y="35"/>
                  </a:cubicBezTo>
                  <a:cubicBezTo>
                    <a:pt x="56" y="48"/>
                    <a:pt x="56" y="48"/>
                    <a:pt x="56" y="48"/>
                  </a:cubicBezTo>
                  <a:cubicBezTo>
                    <a:pt x="32" y="48"/>
                    <a:pt x="32" y="48"/>
                    <a:pt x="32"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12">
              <a:extLst>
                <a:ext uri="{FF2B5EF4-FFF2-40B4-BE49-F238E27FC236}">
                  <a16:creationId xmlns:a16="http://schemas.microsoft.com/office/drawing/2014/main" id="{1D4A69FC-5F86-4687-AB17-56EC90FABCA6}"/>
                </a:ext>
              </a:extLst>
            </p:cNvPr>
            <p:cNvSpPr>
              <a:spLocks noChangeArrowheads="1"/>
            </p:cNvSpPr>
            <p:nvPr userDrawn="1"/>
          </p:nvSpPr>
          <p:spPr bwMode="auto">
            <a:xfrm>
              <a:off x="2030" y="2013"/>
              <a:ext cx="21" cy="196"/>
            </a:xfrm>
            <a:prstGeom prst="rect">
              <a:avLst/>
            </a:prstGeom>
            <a:solidFill>
              <a:srgbClr val="A7A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3">
              <a:extLst>
                <a:ext uri="{FF2B5EF4-FFF2-40B4-BE49-F238E27FC236}">
                  <a16:creationId xmlns:a16="http://schemas.microsoft.com/office/drawing/2014/main" id="{B3A382C6-B3E6-4180-9E33-9299094A465C}"/>
                </a:ext>
              </a:extLst>
            </p:cNvPr>
            <p:cNvSpPr>
              <a:spLocks/>
            </p:cNvSpPr>
            <p:nvPr userDrawn="1"/>
          </p:nvSpPr>
          <p:spPr bwMode="auto">
            <a:xfrm>
              <a:off x="2086"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7" y="99"/>
                    <a:pt x="53" y="104"/>
                    <a:pt x="40"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4">
              <a:extLst>
                <a:ext uri="{FF2B5EF4-FFF2-40B4-BE49-F238E27FC236}">
                  <a16:creationId xmlns:a16="http://schemas.microsoft.com/office/drawing/2014/main" id="{7391B250-3ADA-4315-AD14-C113A97E0133}"/>
                </a:ext>
              </a:extLst>
            </p:cNvPr>
            <p:cNvSpPr>
              <a:spLocks/>
            </p:cNvSpPr>
            <p:nvPr userDrawn="1"/>
          </p:nvSpPr>
          <p:spPr bwMode="auto">
            <a:xfrm>
              <a:off x="2234"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5">
              <a:extLst>
                <a:ext uri="{FF2B5EF4-FFF2-40B4-BE49-F238E27FC236}">
                  <a16:creationId xmlns:a16="http://schemas.microsoft.com/office/drawing/2014/main" id="{8DEBE657-9959-45AD-B1F6-4CBA0BD2DC1F}"/>
                </a:ext>
              </a:extLst>
            </p:cNvPr>
            <p:cNvSpPr>
              <a:spLocks noEditPoints="1"/>
            </p:cNvSpPr>
            <p:nvPr userDrawn="1"/>
          </p:nvSpPr>
          <p:spPr bwMode="auto">
            <a:xfrm>
              <a:off x="2353" y="2073"/>
              <a:ext cx="126" cy="140"/>
            </a:xfrm>
            <a:custGeom>
              <a:avLst/>
              <a:gdLst>
                <a:gd name="T0" fmla="*/ 17 w 98"/>
                <a:gd name="T1" fmla="*/ 55 h 108"/>
                <a:gd name="T2" fmla="*/ 17 w 98"/>
                <a:gd name="T3" fmla="*/ 56 h 108"/>
                <a:gd name="T4" fmla="*/ 19 w 98"/>
                <a:gd name="T5" fmla="*/ 72 h 108"/>
                <a:gd name="T6" fmla="*/ 55 w 98"/>
                <a:gd name="T7" fmla="*/ 94 h 108"/>
                <a:gd name="T8" fmla="*/ 89 w 98"/>
                <a:gd name="T9" fmla="*/ 82 h 108"/>
                <a:gd name="T10" fmla="*/ 93 w 98"/>
                <a:gd name="T11" fmla="*/ 82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3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2"/>
                    <a:pt x="17" y="68"/>
                    <a:pt x="19" y="72"/>
                  </a:cubicBezTo>
                  <a:cubicBezTo>
                    <a:pt x="25" y="86"/>
                    <a:pt x="37" y="94"/>
                    <a:pt x="55" y="94"/>
                  </a:cubicBezTo>
                  <a:cubicBezTo>
                    <a:pt x="66" y="94"/>
                    <a:pt x="79" y="90"/>
                    <a:pt x="89" y="82"/>
                  </a:cubicBezTo>
                  <a:cubicBezTo>
                    <a:pt x="93" y="82"/>
                    <a:pt x="93" y="82"/>
                    <a:pt x="93" y="82"/>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3"/>
                    <a:pt x="49" y="13"/>
                  </a:cubicBezTo>
                  <a:cubicBezTo>
                    <a:pt x="30" y="13"/>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6">
              <a:extLst>
                <a:ext uri="{FF2B5EF4-FFF2-40B4-BE49-F238E27FC236}">
                  <a16:creationId xmlns:a16="http://schemas.microsoft.com/office/drawing/2014/main" id="{280F3580-536F-470E-9107-22F20BF37D98}"/>
                </a:ext>
              </a:extLst>
            </p:cNvPr>
            <p:cNvSpPr>
              <a:spLocks noEditPoints="1"/>
            </p:cNvSpPr>
            <p:nvPr userDrawn="1"/>
          </p:nvSpPr>
          <p:spPr bwMode="auto">
            <a:xfrm>
              <a:off x="2561" y="2020"/>
              <a:ext cx="174" cy="189"/>
            </a:xfrm>
            <a:custGeom>
              <a:avLst/>
              <a:gdLst>
                <a:gd name="T0" fmla="*/ 70 w 174"/>
                <a:gd name="T1" fmla="*/ 0 h 189"/>
                <a:gd name="T2" fmla="*/ 105 w 174"/>
                <a:gd name="T3" fmla="*/ 0 h 189"/>
                <a:gd name="T4" fmla="*/ 174 w 174"/>
                <a:gd name="T5" fmla="*/ 183 h 189"/>
                <a:gd name="T6" fmla="*/ 174 w 174"/>
                <a:gd name="T7" fmla="*/ 189 h 189"/>
                <a:gd name="T8" fmla="*/ 152 w 174"/>
                <a:gd name="T9" fmla="*/ 189 h 189"/>
                <a:gd name="T10" fmla="*/ 127 w 174"/>
                <a:gd name="T11" fmla="*/ 122 h 189"/>
                <a:gd name="T12" fmla="*/ 45 w 174"/>
                <a:gd name="T13" fmla="*/ 122 h 189"/>
                <a:gd name="T14" fmla="*/ 21 w 174"/>
                <a:gd name="T15" fmla="*/ 189 h 189"/>
                <a:gd name="T16" fmla="*/ 0 w 174"/>
                <a:gd name="T17" fmla="*/ 189 h 189"/>
                <a:gd name="T18" fmla="*/ 0 w 174"/>
                <a:gd name="T19" fmla="*/ 183 h 189"/>
                <a:gd name="T20" fmla="*/ 70 w 174"/>
                <a:gd name="T21" fmla="*/ 0 h 189"/>
                <a:gd name="T22" fmla="*/ 53 w 174"/>
                <a:gd name="T23" fmla="*/ 102 h 189"/>
                <a:gd name="T24" fmla="*/ 119 w 174"/>
                <a:gd name="T25" fmla="*/ 102 h 189"/>
                <a:gd name="T26" fmla="*/ 90 w 174"/>
                <a:gd name="T27" fmla="*/ 27 h 189"/>
                <a:gd name="T28" fmla="*/ 87 w 174"/>
                <a:gd name="T29" fmla="*/ 15 h 189"/>
                <a:gd name="T30" fmla="*/ 85 w 174"/>
                <a:gd name="T31" fmla="*/ 15 h 189"/>
                <a:gd name="T32" fmla="*/ 81 w 174"/>
                <a:gd name="T33" fmla="*/ 27 h 189"/>
                <a:gd name="T34" fmla="*/ 53 w 174"/>
                <a:gd name="T35"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89">
                  <a:moveTo>
                    <a:pt x="70" y="0"/>
                  </a:moveTo>
                  <a:lnTo>
                    <a:pt x="105" y="0"/>
                  </a:lnTo>
                  <a:lnTo>
                    <a:pt x="174" y="183"/>
                  </a:lnTo>
                  <a:lnTo>
                    <a:pt x="174" y="189"/>
                  </a:lnTo>
                  <a:lnTo>
                    <a:pt x="152" y="189"/>
                  </a:lnTo>
                  <a:lnTo>
                    <a:pt x="127" y="122"/>
                  </a:lnTo>
                  <a:lnTo>
                    <a:pt x="45" y="122"/>
                  </a:lnTo>
                  <a:lnTo>
                    <a:pt x="21" y="189"/>
                  </a:lnTo>
                  <a:lnTo>
                    <a:pt x="0" y="189"/>
                  </a:lnTo>
                  <a:lnTo>
                    <a:pt x="0" y="183"/>
                  </a:lnTo>
                  <a:lnTo>
                    <a:pt x="70" y="0"/>
                  </a:lnTo>
                  <a:close/>
                  <a:moveTo>
                    <a:pt x="53" y="102"/>
                  </a:moveTo>
                  <a:lnTo>
                    <a:pt x="119" y="102"/>
                  </a:lnTo>
                  <a:lnTo>
                    <a:pt x="90" y="27"/>
                  </a:lnTo>
                  <a:lnTo>
                    <a:pt x="87" y="15"/>
                  </a:lnTo>
                  <a:lnTo>
                    <a:pt x="85" y="15"/>
                  </a:lnTo>
                  <a:lnTo>
                    <a:pt x="81" y="27"/>
                  </a:lnTo>
                  <a:lnTo>
                    <a:pt x="53" y="102"/>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7">
              <a:extLst>
                <a:ext uri="{FF2B5EF4-FFF2-40B4-BE49-F238E27FC236}">
                  <a16:creationId xmlns:a16="http://schemas.microsoft.com/office/drawing/2014/main" id="{B5CEFA02-3855-4ACE-AEE5-4021AB2B1DA0}"/>
                </a:ext>
              </a:extLst>
            </p:cNvPr>
            <p:cNvSpPr>
              <a:spLocks/>
            </p:cNvSpPr>
            <p:nvPr userDrawn="1"/>
          </p:nvSpPr>
          <p:spPr bwMode="auto">
            <a:xfrm>
              <a:off x="2761" y="2074"/>
              <a:ext cx="72" cy="135"/>
            </a:xfrm>
            <a:custGeom>
              <a:avLst/>
              <a:gdLst>
                <a:gd name="T0" fmla="*/ 0 w 56"/>
                <a:gd name="T1" fmla="*/ 1 h 104"/>
                <a:gd name="T2" fmla="*/ 17 w 56"/>
                <a:gd name="T3" fmla="*/ 1 h 104"/>
                <a:gd name="T4" fmla="*/ 17 w 56"/>
                <a:gd name="T5" fmla="*/ 19 h 104"/>
                <a:gd name="T6" fmla="*/ 20 w 56"/>
                <a:gd name="T7" fmla="*/ 19 h 104"/>
                <a:gd name="T8" fmla="*/ 42 w 56"/>
                <a:gd name="T9" fmla="*/ 0 h 104"/>
                <a:gd name="T10" fmla="*/ 56 w 56"/>
                <a:gd name="T11" fmla="*/ 0 h 104"/>
                <a:gd name="T12" fmla="*/ 56 w 56"/>
                <a:gd name="T13" fmla="*/ 15 h 104"/>
                <a:gd name="T14" fmla="*/ 42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7" y="1"/>
                    <a:pt x="17" y="1"/>
                    <a:pt x="17" y="1"/>
                  </a:cubicBezTo>
                  <a:cubicBezTo>
                    <a:pt x="17" y="19"/>
                    <a:pt x="17" y="19"/>
                    <a:pt x="17" y="19"/>
                  </a:cubicBezTo>
                  <a:cubicBezTo>
                    <a:pt x="20" y="19"/>
                    <a:pt x="20" y="19"/>
                    <a:pt x="20" y="19"/>
                  </a:cubicBezTo>
                  <a:cubicBezTo>
                    <a:pt x="22" y="7"/>
                    <a:pt x="30" y="0"/>
                    <a:pt x="42" y="0"/>
                  </a:cubicBezTo>
                  <a:cubicBezTo>
                    <a:pt x="56" y="0"/>
                    <a:pt x="56" y="0"/>
                    <a:pt x="56" y="0"/>
                  </a:cubicBezTo>
                  <a:cubicBezTo>
                    <a:pt x="56" y="15"/>
                    <a:pt x="56" y="15"/>
                    <a:pt x="56" y="15"/>
                  </a:cubicBezTo>
                  <a:cubicBezTo>
                    <a:pt x="42" y="15"/>
                    <a:pt x="42" y="15"/>
                    <a:pt x="42" y="15"/>
                  </a:cubicBezTo>
                  <a:cubicBezTo>
                    <a:pt x="30" y="15"/>
                    <a:pt x="19"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8">
              <a:extLst>
                <a:ext uri="{FF2B5EF4-FFF2-40B4-BE49-F238E27FC236}">
                  <a16:creationId xmlns:a16="http://schemas.microsoft.com/office/drawing/2014/main" id="{7FAAC2B9-A62F-454F-B814-9DECCCE804D8}"/>
                </a:ext>
              </a:extLst>
            </p:cNvPr>
            <p:cNvSpPr>
              <a:spLocks noEditPoints="1"/>
            </p:cNvSpPr>
            <p:nvPr userDrawn="1"/>
          </p:nvSpPr>
          <p:spPr bwMode="auto">
            <a:xfrm>
              <a:off x="2840" y="2073"/>
              <a:ext cx="125"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9">
              <a:extLst>
                <a:ext uri="{FF2B5EF4-FFF2-40B4-BE49-F238E27FC236}">
                  <a16:creationId xmlns:a16="http://schemas.microsoft.com/office/drawing/2014/main" id="{D1581F55-E94B-4458-A619-88C2E807F229}"/>
                </a:ext>
              </a:extLst>
            </p:cNvPr>
            <p:cNvSpPr>
              <a:spLocks/>
            </p:cNvSpPr>
            <p:nvPr userDrawn="1"/>
          </p:nvSpPr>
          <p:spPr bwMode="auto">
            <a:xfrm>
              <a:off x="2992" y="2074"/>
              <a:ext cx="117" cy="135"/>
            </a:xfrm>
            <a:custGeom>
              <a:avLst/>
              <a:gdLst>
                <a:gd name="T0" fmla="*/ 75 w 91"/>
                <a:gd name="T1" fmla="*/ 40 h 104"/>
                <a:gd name="T2" fmla="*/ 46 w 91"/>
                <a:gd name="T3" fmla="*/ 14 h 104"/>
                <a:gd name="T4" fmla="*/ 16 w 91"/>
                <a:gd name="T5" fmla="*/ 38 h 104"/>
                <a:gd name="T6" fmla="*/ 16 w 91"/>
                <a:gd name="T7" fmla="*/ 104 h 104"/>
                <a:gd name="T8" fmla="*/ 0 w 91"/>
                <a:gd name="T9" fmla="*/ 104 h 104"/>
                <a:gd name="T10" fmla="*/ 0 w 91"/>
                <a:gd name="T11" fmla="*/ 1 h 104"/>
                <a:gd name="T12" fmla="*/ 15 w 91"/>
                <a:gd name="T13" fmla="*/ 1 h 104"/>
                <a:gd name="T14" fmla="*/ 15 w 91"/>
                <a:gd name="T15" fmla="*/ 19 h 104"/>
                <a:gd name="T16" fmla="*/ 18 w 91"/>
                <a:gd name="T17" fmla="*/ 19 h 104"/>
                <a:gd name="T18" fmla="*/ 52 w 91"/>
                <a:gd name="T19" fmla="*/ 0 h 104"/>
                <a:gd name="T20" fmla="*/ 91 w 91"/>
                <a:gd name="T21" fmla="*/ 38 h 104"/>
                <a:gd name="T22" fmla="*/ 91 w 91"/>
                <a:gd name="T23" fmla="*/ 104 h 104"/>
                <a:gd name="T24" fmla="*/ 75 w 91"/>
                <a:gd name="T25" fmla="*/ 104 h 104"/>
                <a:gd name="T26" fmla="*/ 75 w 91"/>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04">
                  <a:moveTo>
                    <a:pt x="75" y="40"/>
                  </a:moveTo>
                  <a:cubicBezTo>
                    <a:pt x="75" y="23"/>
                    <a:pt x="63" y="14"/>
                    <a:pt x="46" y="14"/>
                  </a:cubicBezTo>
                  <a:cubicBezTo>
                    <a:pt x="34" y="14"/>
                    <a:pt x="16"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8" y="0"/>
                    <a:pt x="52" y="0"/>
                  </a:cubicBezTo>
                  <a:cubicBezTo>
                    <a:pt x="75" y="0"/>
                    <a:pt x="91" y="11"/>
                    <a:pt x="91" y="38"/>
                  </a:cubicBezTo>
                  <a:cubicBezTo>
                    <a:pt x="91" y="104"/>
                    <a:pt x="91" y="104"/>
                    <a:pt x="91" y="104"/>
                  </a:cubicBezTo>
                  <a:cubicBezTo>
                    <a:pt x="75" y="104"/>
                    <a:pt x="75" y="104"/>
                    <a:pt x="75" y="104"/>
                  </a:cubicBezTo>
                  <a:lnTo>
                    <a:pt x="75"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0">
              <a:extLst>
                <a:ext uri="{FF2B5EF4-FFF2-40B4-BE49-F238E27FC236}">
                  <a16:creationId xmlns:a16="http://schemas.microsoft.com/office/drawing/2014/main" id="{E518C7C2-FBC2-4E4F-BB83-BC559874A623}"/>
                </a:ext>
              </a:extLst>
            </p:cNvPr>
            <p:cNvSpPr>
              <a:spLocks noEditPoints="1"/>
            </p:cNvSpPr>
            <p:nvPr userDrawn="1"/>
          </p:nvSpPr>
          <p:spPr bwMode="auto">
            <a:xfrm>
              <a:off x="3136" y="2015"/>
              <a:ext cx="129" cy="197"/>
            </a:xfrm>
            <a:custGeom>
              <a:avLst/>
              <a:gdLst>
                <a:gd name="T0" fmla="*/ 100 w 100"/>
                <a:gd name="T1" fmla="*/ 0 h 152"/>
                <a:gd name="T2" fmla="*/ 100 w 100"/>
                <a:gd name="T3" fmla="*/ 150 h 152"/>
                <a:gd name="T4" fmla="*/ 83 w 100"/>
                <a:gd name="T5" fmla="*/ 150 h 152"/>
                <a:gd name="T6" fmla="*/ 83 w 100"/>
                <a:gd name="T7" fmla="*/ 137 h 152"/>
                <a:gd name="T8" fmla="*/ 80 w 100"/>
                <a:gd name="T9" fmla="*/ 137 h 152"/>
                <a:gd name="T10" fmla="*/ 49 w 100"/>
                <a:gd name="T11" fmla="*/ 152 h 152"/>
                <a:gd name="T12" fmla="*/ 0 w 100"/>
                <a:gd name="T13" fmla="*/ 100 h 152"/>
                <a:gd name="T14" fmla="*/ 52 w 100"/>
                <a:gd name="T15" fmla="*/ 45 h 152"/>
                <a:gd name="T16" fmla="*/ 83 w 100"/>
                <a:gd name="T17" fmla="*/ 61 h 152"/>
                <a:gd name="T18" fmla="*/ 83 w 100"/>
                <a:gd name="T19" fmla="*/ 0 h 152"/>
                <a:gd name="T20" fmla="*/ 100 w 100"/>
                <a:gd name="T21" fmla="*/ 0 h 152"/>
                <a:gd name="T22" fmla="*/ 83 w 100"/>
                <a:gd name="T23" fmla="*/ 109 h 152"/>
                <a:gd name="T24" fmla="*/ 83 w 100"/>
                <a:gd name="T25" fmla="*/ 81 h 152"/>
                <a:gd name="T26" fmla="*/ 54 w 100"/>
                <a:gd name="T27" fmla="*/ 59 h 152"/>
                <a:gd name="T28" fmla="*/ 17 w 100"/>
                <a:gd name="T29" fmla="*/ 99 h 152"/>
                <a:gd name="T30" fmla="*/ 54 w 100"/>
                <a:gd name="T31" fmla="*/ 138 h 152"/>
                <a:gd name="T32" fmla="*/ 83 w 100"/>
                <a:gd name="T33" fmla="*/ 10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52">
                  <a:moveTo>
                    <a:pt x="100" y="0"/>
                  </a:moveTo>
                  <a:cubicBezTo>
                    <a:pt x="100" y="150"/>
                    <a:pt x="100" y="150"/>
                    <a:pt x="100" y="150"/>
                  </a:cubicBezTo>
                  <a:cubicBezTo>
                    <a:pt x="83" y="150"/>
                    <a:pt x="83" y="150"/>
                    <a:pt x="83" y="150"/>
                  </a:cubicBezTo>
                  <a:cubicBezTo>
                    <a:pt x="83" y="137"/>
                    <a:pt x="83" y="137"/>
                    <a:pt x="83" y="137"/>
                  </a:cubicBezTo>
                  <a:cubicBezTo>
                    <a:pt x="80" y="137"/>
                    <a:pt x="80" y="137"/>
                    <a:pt x="80" y="137"/>
                  </a:cubicBezTo>
                  <a:cubicBezTo>
                    <a:pt x="72" y="147"/>
                    <a:pt x="62" y="152"/>
                    <a:pt x="49" y="152"/>
                  </a:cubicBezTo>
                  <a:cubicBezTo>
                    <a:pt x="21" y="152"/>
                    <a:pt x="0" y="131"/>
                    <a:pt x="0" y="100"/>
                  </a:cubicBezTo>
                  <a:cubicBezTo>
                    <a:pt x="0" y="66"/>
                    <a:pt x="24" y="45"/>
                    <a:pt x="52" y="45"/>
                  </a:cubicBezTo>
                  <a:cubicBezTo>
                    <a:pt x="64" y="45"/>
                    <a:pt x="80" y="51"/>
                    <a:pt x="83" y="61"/>
                  </a:cubicBezTo>
                  <a:cubicBezTo>
                    <a:pt x="83" y="0"/>
                    <a:pt x="83" y="0"/>
                    <a:pt x="83" y="0"/>
                  </a:cubicBezTo>
                  <a:lnTo>
                    <a:pt x="100" y="0"/>
                  </a:lnTo>
                  <a:close/>
                  <a:moveTo>
                    <a:pt x="83" y="109"/>
                  </a:moveTo>
                  <a:cubicBezTo>
                    <a:pt x="83" y="81"/>
                    <a:pt x="83" y="81"/>
                    <a:pt x="83" y="81"/>
                  </a:cubicBezTo>
                  <a:cubicBezTo>
                    <a:pt x="83" y="67"/>
                    <a:pt x="70" y="59"/>
                    <a:pt x="54" y="59"/>
                  </a:cubicBezTo>
                  <a:cubicBezTo>
                    <a:pt x="36" y="59"/>
                    <a:pt x="17" y="72"/>
                    <a:pt x="17" y="99"/>
                  </a:cubicBezTo>
                  <a:cubicBezTo>
                    <a:pt x="17" y="124"/>
                    <a:pt x="35" y="138"/>
                    <a:pt x="54" y="138"/>
                  </a:cubicBezTo>
                  <a:cubicBezTo>
                    <a:pt x="69" y="138"/>
                    <a:pt x="83" y="125"/>
                    <a:pt x="83" y="109"/>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1">
              <a:extLst>
                <a:ext uri="{FF2B5EF4-FFF2-40B4-BE49-F238E27FC236}">
                  <a16:creationId xmlns:a16="http://schemas.microsoft.com/office/drawing/2014/main" id="{21A8B4AA-B8DF-4FF7-8512-CB8D6C5EAFBB}"/>
                </a:ext>
              </a:extLst>
            </p:cNvPr>
            <p:cNvSpPr>
              <a:spLocks noEditPoints="1"/>
            </p:cNvSpPr>
            <p:nvPr userDrawn="1"/>
          </p:nvSpPr>
          <p:spPr bwMode="auto">
            <a:xfrm>
              <a:off x="3293" y="2073"/>
              <a:ext cx="113"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4 h 108"/>
                <a:gd name="T16" fmla="*/ 11 w 88"/>
                <a:gd name="T17" fmla="*/ 28 h 108"/>
                <a:gd name="T18" fmla="*/ 8 w 88"/>
                <a:gd name="T19" fmla="*/ 28 h 108"/>
                <a:gd name="T20" fmla="*/ 8 w 88"/>
                <a:gd name="T21" fmla="*/ 13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49" y="108"/>
                    <a:pt x="36" y="108"/>
                  </a:cubicBezTo>
                  <a:cubicBezTo>
                    <a:pt x="15" y="108"/>
                    <a:pt x="0" y="95"/>
                    <a:pt x="0" y="77"/>
                  </a:cubicBezTo>
                  <a:cubicBezTo>
                    <a:pt x="0" y="56"/>
                    <a:pt x="16" y="47"/>
                    <a:pt x="40" y="42"/>
                  </a:cubicBezTo>
                  <a:cubicBezTo>
                    <a:pt x="47" y="40"/>
                    <a:pt x="62" y="38"/>
                    <a:pt x="70" y="37"/>
                  </a:cubicBezTo>
                  <a:cubicBezTo>
                    <a:pt x="71" y="34"/>
                    <a:pt x="71" y="34"/>
                    <a:pt x="71" y="34"/>
                  </a:cubicBezTo>
                  <a:cubicBezTo>
                    <a:pt x="68" y="23"/>
                    <a:pt x="58" y="14"/>
                    <a:pt x="44" y="14"/>
                  </a:cubicBezTo>
                  <a:cubicBezTo>
                    <a:pt x="29" y="14"/>
                    <a:pt x="20" y="19"/>
                    <a:pt x="11" y="28"/>
                  </a:cubicBezTo>
                  <a:cubicBezTo>
                    <a:pt x="8" y="28"/>
                    <a:pt x="8" y="28"/>
                    <a:pt x="8" y="28"/>
                  </a:cubicBezTo>
                  <a:cubicBezTo>
                    <a:pt x="8" y="13"/>
                    <a:pt x="8" y="13"/>
                    <a:pt x="8" y="13"/>
                  </a:cubicBezTo>
                  <a:cubicBezTo>
                    <a:pt x="16"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2">
              <a:extLst>
                <a:ext uri="{FF2B5EF4-FFF2-40B4-BE49-F238E27FC236}">
                  <a16:creationId xmlns:a16="http://schemas.microsoft.com/office/drawing/2014/main" id="{C2477EDF-44CF-4AE9-BDF2-848627D78707}"/>
                </a:ext>
              </a:extLst>
            </p:cNvPr>
            <p:cNvSpPr>
              <a:spLocks/>
            </p:cNvSpPr>
            <p:nvPr userDrawn="1"/>
          </p:nvSpPr>
          <p:spPr bwMode="auto">
            <a:xfrm>
              <a:off x="3441" y="2074"/>
              <a:ext cx="213" cy="135"/>
            </a:xfrm>
            <a:custGeom>
              <a:avLst/>
              <a:gdLst>
                <a:gd name="T0" fmla="*/ 75 w 165"/>
                <a:gd name="T1" fmla="*/ 38 h 104"/>
                <a:gd name="T2" fmla="*/ 46 w 165"/>
                <a:gd name="T3" fmla="*/ 14 h 104"/>
                <a:gd name="T4" fmla="*/ 16 w 165"/>
                <a:gd name="T5" fmla="*/ 38 h 104"/>
                <a:gd name="T6" fmla="*/ 16 w 165"/>
                <a:gd name="T7" fmla="*/ 104 h 104"/>
                <a:gd name="T8" fmla="*/ 0 w 165"/>
                <a:gd name="T9" fmla="*/ 104 h 104"/>
                <a:gd name="T10" fmla="*/ 0 w 165"/>
                <a:gd name="T11" fmla="*/ 1 h 104"/>
                <a:gd name="T12" fmla="*/ 16 w 165"/>
                <a:gd name="T13" fmla="*/ 1 h 104"/>
                <a:gd name="T14" fmla="*/ 16 w 165"/>
                <a:gd name="T15" fmla="*/ 19 h 104"/>
                <a:gd name="T16" fmla="*/ 18 w 165"/>
                <a:gd name="T17" fmla="*/ 19 h 104"/>
                <a:gd name="T18" fmla="*/ 51 w 165"/>
                <a:gd name="T19" fmla="*/ 0 h 104"/>
                <a:gd name="T20" fmla="*/ 86 w 165"/>
                <a:gd name="T21" fmla="*/ 21 h 104"/>
                <a:gd name="T22" fmla="*/ 89 w 165"/>
                <a:gd name="T23" fmla="*/ 21 h 104"/>
                <a:gd name="T24" fmla="*/ 125 w 165"/>
                <a:gd name="T25" fmla="*/ 0 h 104"/>
                <a:gd name="T26" fmla="*/ 165 w 165"/>
                <a:gd name="T27" fmla="*/ 37 h 104"/>
                <a:gd name="T28" fmla="*/ 165 w 165"/>
                <a:gd name="T29" fmla="*/ 104 h 104"/>
                <a:gd name="T30" fmla="*/ 149 w 165"/>
                <a:gd name="T31" fmla="*/ 104 h 104"/>
                <a:gd name="T32" fmla="*/ 149 w 165"/>
                <a:gd name="T33" fmla="*/ 38 h 104"/>
                <a:gd name="T34" fmla="*/ 121 w 165"/>
                <a:gd name="T35" fmla="*/ 14 h 104"/>
                <a:gd name="T36" fmla="*/ 91 w 165"/>
                <a:gd name="T37" fmla="*/ 39 h 104"/>
                <a:gd name="T38" fmla="*/ 91 w 165"/>
                <a:gd name="T39" fmla="*/ 104 h 104"/>
                <a:gd name="T40" fmla="*/ 75 w 165"/>
                <a:gd name="T41" fmla="*/ 104 h 104"/>
                <a:gd name="T42" fmla="*/ 75 w 165"/>
                <a:gd name="T43" fmla="*/ 3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04">
                  <a:moveTo>
                    <a:pt x="75" y="38"/>
                  </a:moveTo>
                  <a:cubicBezTo>
                    <a:pt x="75" y="23"/>
                    <a:pt x="63" y="14"/>
                    <a:pt x="46" y="14"/>
                  </a:cubicBezTo>
                  <a:cubicBezTo>
                    <a:pt x="35" y="14"/>
                    <a:pt x="17" y="23"/>
                    <a:pt x="16" y="38"/>
                  </a:cubicBezTo>
                  <a:cubicBezTo>
                    <a:pt x="16" y="104"/>
                    <a:pt x="16" y="104"/>
                    <a:pt x="16" y="104"/>
                  </a:cubicBezTo>
                  <a:cubicBezTo>
                    <a:pt x="0" y="104"/>
                    <a:pt x="0" y="104"/>
                    <a:pt x="0" y="104"/>
                  </a:cubicBezTo>
                  <a:cubicBezTo>
                    <a:pt x="0" y="1"/>
                    <a:pt x="0" y="1"/>
                    <a:pt x="0" y="1"/>
                  </a:cubicBezTo>
                  <a:cubicBezTo>
                    <a:pt x="16" y="1"/>
                    <a:pt x="16" y="1"/>
                    <a:pt x="16" y="1"/>
                  </a:cubicBezTo>
                  <a:cubicBezTo>
                    <a:pt x="16" y="19"/>
                    <a:pt x="16" y="19"/>
                    <a:pt x="16" y="19"/>
                  </a:cubicBezTo>
                  <a:cubicBezTo>
                    <a:pt x="18" y="19"/>
                    <a:pt x="18" y="19"/>
                    <a:pt x="18" y="19"/>
                  </a:cubicBezTo>
                  <a:cubicBezTo>
                    <a:pt x="25" y="5"/>
                    <a:pt x="39" y="0"/>
                    <a:pt x="51" y="0"/>
                  </a:cubicBezTo>
                  <a:cubicBezTo>
                    <a:pt x="72" y="0"/>
                    <a:pt x="82" y="9"/>
                    <a:pt x="86" y="21"/>
                  </a:cubicBezTo>
                  <a:cubicBezTo>
                    <a:pt x="89" y="21"/>
                    <a:pt x="89" y="21"/>
                    <a:pt x="89" y="21"/>
                  </a:cubicBezTo>
                  <a:cubicBezTo>
                    <a:pt x="95" y="7"/>
                    <a:pt x="112" y="0"/>
                    <a:pt x="125" y="0"/>
                  </a:cubicBezTo>
                  <a:cubicBezTo>
                    <a:pt x="149" y="0"/>
                    <a:pt x="165" y="11"/>
                    <a:pt x="165" y="37"/>
                  </a:cubicBezTo>
                  <a:cubicBezTo>
                    <a:pt x="165" y="104"/>
                    <a:pt x="165" y="104"/>
                    <a:pt x="165" y="104"/>
                  </a:cubicBezTo>
                  <a:cubicBezTo>
                    <a:pt x="149" y="104"/>
                    <a:pt x="149" y="104"/>
                    <a:pt x="149" y="104"/>
                  </a:cubicBezTo>
                  <a:cubicBezTo>
                    <a:pt x="149" y="38"/>
                    <a:pt x="149" y="38"/>
                    <a:pt x="149" y="38"/>
                  </a:cubicBezTo>
                  <a:cubicBezTo>
                    <a:pt x="149" y="23"/>
                    <a:pt x="137" y="14"/>
                    <a:pt x="121" y="14"/>
                  </a:cubicBezTo>
                  <a:cubicBezTo>
                    <a:pt x="110" y="14"/>
                    <a:pt x="91" y="24"/>
                    <a:pt x="91" y="39"/>
                  </a:cubicBezTo>
                  <a:cubicBezTo>
                    <a:pt x="91" y="104"/>
                    <a:pt x="91" y="104"/>
                    <a:pt x="91" y="104"/>
                  </a:cubicBezTo>
                  <a:cubicBezTo>
                    <a:pt x="75" y="104"/>
                    <a:pt x="75" y="104"/>
                    <a:pt x="75" y="104"/>
                  </a:cubicBezTo>
                  <a:lnTo>
                    <a:pt x="75" y="38"/>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3">
              <a:extLst>
                <a:ext uri="{FF2B5EF4-FFF2-40B4-BE49-F238E27FC236}">
                  <a16:creationId xmlns:a16="http://schemas.microsoft.com/office/drawing/2014/main" id="{82301320-0306-4CCB-82E5-6DF21E729B7F}"/>
                </a:ext>
              </a:extLst>
            </p:cNvPr>
            <p:cNvSpPr>
              <a:spLocks noEditPoints="1"/>
            </p:cNvSpPr>
            <p:nvPr userDrawn="1"/>
          </p:nvSpPr>
          <p:spPr bwMode="auto">
            <a:xfrm>
              <a:off x="3687" y="2016"/>
              <a:ext cx="22" cy="193"/>
            </a:xfrm>
            <a:custGeom>
              <a:avLst/>
              <a:gdLst>
                <a:gd name="T0" fmla="*/ 0 w 22"/>
                <a:gd name="T1" fmla="*/ 27 h 193"/>
                <a:gd name="T2" fmla="*/ 0 w 22"/>
                <a:gd name="T3" fmla="*/ 0 h 193"/>
                <a:gd name="T4" fmla="*/ 22 w 22"/>
                <a:gd name="T5" fmla="*/ 0 h 193"/>
                <a:gd name="T6" fmla="*/ 22 w 22"/>
                <a:gd name="T7" fmla="*/ 27 h 193"/>
                <a:gd name="T8" fmla="*/ 0 w 22"/>
                <a:gd name="T9" fmla="*/ 27 h 193"/>
                <a:gd name="T10" fmla="*/ 0 w 22"/>
                <a:gd name="T11" fmla="*/ 193 h 193"/>
                <a:gd name="T12" fmla="*/ 0 w 22"/>
                <a:gd name="T13" fmla="*/ 60 h 193"/>
                <a:gd name="T14" fmla="*/ 22 w 22"/>
                <a:gd name="T15" fmla="*/ 60 h 193"/>
                <a:gd name="T16" fmla="*/ 22 w 22"/>
                <a:gd name="T17" fmla="*/ 193 h 193"/>
                <a:gd name="T18" fmla="*/ 0 w 22"/>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93">
                  <a:moveTo>
                    <a:pt x="0" y="27"/>
                  </a:moveTo>
                  <a:lnTo>
                    <a:pt x="0" y="0"/>
                  </a:lnTo>
                  <a:lnTo>
                    <a:pt x="22" y="0"/>
                  </a:lnTo>
                  <a:lnTo>
                    <a:pt x="22" y="27"/>
                  </a:lnTo>
                  <a:lnTo>
                    <a:pt x="0" y="27"/>
                  </a:lnTo>
                  <a:close/>
                  <a:moveTo>
                    <a:pt x="0" y="193"/>
                  </a:moveTo>
                  <a:lnTo>
                    <a:pt x="0" y="60"/>
                  </a:lnTo>
                  <a:lnTo>
                    <a:pt x="22" y="60"/>
                  </a:lnTo>
                  <a:lnTo>
                    <a:pt x="22"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4">
              <a:extLst>
                <a:ext uri="{FF2B5EF4-FFF2-40B4-BE49-F238E27FC236}">
                  <a16:creationId xmlns:a16="http://schemas.microsoft.com/office/drawing/2014/main" id="{9FEE7141-AF07-4731-A8B4-47FE1C0EAED5}"/>
                </a:ext>
              </a:extLst>
            </p:cNvPr>
            <p:cNvSpPr>
              <a:spLocks/>
            </p:cNvSpPr>
            <p:nvPr userDrawn="1"/>
          </p:nvSpPr>
          <p:spPr bwMode="auto">
            <a:xfrm>
              <a:off x="3739"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5"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9"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5">
              <a:extLst>
                <a:ext uri="{FF2B5EF4-FFF2-40B4-BE49-F238E27FC236}">
                  <a16:creationId xmlns:a16="http://schemas.microsoft.com/office/drawing/2014/main" id="{2A2A19CA-6C34-4A73-8A6D-D37FF3F7E064}"/>
                </a:ext>
              </a:extLst>
            </p:cNvPr>
            <p:cNvSpPr>
              <a:spLocks noEditPoints="1"/>
            </p:cNvSpPr>
            <p:nvPr userDrawn="1"/>
          </p:nvSpPr>
          <p:spPr bwMode="auto">
            <a:xfrm>
              <a:off x="3857" y="2073"/>
              <a:ext cx="125" cy="140"/>
            </a:xfrm>
            <a:custGeom>
              <a:avLst/>
              <a:gdLst>
                <a:gd name="T0" fmla="*/ 16 w 97"/>
                <a:gd name="T1" fmla="*/ 55 h 108"/>
                <a:gd name="T2" fmla="*/ 16 w 97"/>
                <a:gd name="T3" fmla="*/ 56 h 108"/>
                <a:gd name="T4" fmla="*/ 19 w 97"/>
                <a:gd name="T5" fmla="*/ 72 h 108"/>
                <a:gd name="T6" fmla="*/ 55 w 97"/>
                <a:gd name="T7" fmla="*/ 94 h 108"/>
                <a:gd name="T8" fmla="*/ 89 w 97"/>
                <a:gd name="T9" fmla="*/ 82 h 108"/>
                <a:gd name="T10" fmla="*/ 92 w 97"/>
                <a:gd name="T11" fmla="*/ 82 h 108"/>
                <a:gd name="T12" fmla="*/ 92 w 97"/>
                <a:gd name="T13" fmla="*/ 95 h 108"/>
                <a:gd name="T14" fmla="*/ 55 w 97"/>
                <a:gd name="T15" fmla="*/ 108 h 108"/>
                <a:gd name="T16" fmla="*/ 0 w 97"/>
                <a:gd name="T17" fmla="*/ 53 h 108"/>
                <a:gd name="T18" fmla="*/ 49 w 97"/>
                <a:gd name="T19" fmla="*/ 0 h 108"/>
                <a:gd name="T20" fmla="*/ 97 w 97"/>
                <a:gd name="T21" fmla="*/ 55 h 108"/>
                <a:gd name="T22" fmla="*/ 16 w 97"/>
                <a:gd name="T23" fmla="*/ 55 h 108"/>
                <a:gd name="T24" fmla="*/ 17 w 97"/>
                <a:gd name="T25" fmla="*/ 42 h 108"/>
                <a:gd name="T26" fmla="*/ 80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7" y="94"/>
                    <a:pt x="55" y="94"/>
                  </a:cubicBezTo>
                  <a:cubicBezTo>
                    <a:pt x="65" y="94"/>
                    <a:pt x="78" y="90"/>
                    <a:pt x="89" y="82"/>
                  </a:cubicBezTo>
                  <a:cubicBezTo>
                    <a:pt x="92" y="82"/>
                    <a:pt x="92" y="82"/>
                    <a:pt x="92" y="82"/>
                  </a:cubicBezTo>
                  <a:cubicBezTo>
                    <a:pt x="92" y="95"/>
                    <a:pt x="92" y="95"/>
                    <a:pt x="92" y="95"/>
                  </a:cubicBezTo>
                  <a:cubicBezTo>
                    <a:pt x="82" y="105"/>
                    <a:pt x="66" y="108"/>
                    <a:pt x="55" y="108"/>
                  </a:cubicBezTo>
                  <a:cubicBezTo>
                    <a:pt x="20" y="108"/>
                    <a:pt x="0" y="90"/>
                    <a:pt x="0" y="53"/>
                  </a:cubicBezTo>
                  <a:cubicBezTo>
                    <a:pt x="0" y="24"/>
                    <a:pt x="18" y="0"/>
                    <a:pt x="49" y="0"/>
                  </a:cubicBezTo>
                  <a:cubicBezTo>
                    <a:pt x="84" y="0"/>
                    <a:pt x="96" y="24"/>
                    <a:pt x="97" y="55"/>
                  </a:cubicBezTo>
                  <a:lnTo>
                    <a:pt x="16" y="55"/>
                  </a:lnTo>
                  <a:close/>
                  <a:moveTo>
                    <a:pt x="17" y="42"/>
                  </a:moveTo>
                  <a:cubicBezTo>
                    <a:pt x="80" y="42"/>
                    <a:pt x="80" y="42"/>
                    <a:pt x="80" y="42"/>
                  </a:cubicBezTo>
                  <a:cubicBezTo>
                    <a:pt x="79"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6">
              <a:extLst>
                <a:ext uri="{FF2B5EF4-FFF2-40B4-BE49-F238E27FC236}">
                  <a16:creationId xmlns:a16="http://schemas.microsoft.com/office/drawing/2014/main" id="{024259CA-1FBD-4EE3-9DF3-D72B500BA170}"/>
                </a:ext>
              </a:extLst>
            </p:cNvPr>
            <p:cNvSpPr>
              <a:spLocks/>
            </p:cNvSpPr>
            <p:nvPr userDrawn="1"/>
          </p:nvSpPr>
          <p:spPr bwMode="auto">
            <a:xfrm>
              <a:off x="4070" y="2017"/>
              <a:ext cx="146" cy="196"/>
            </a:xfrm>
            <a:custGeom>
              <a:avLst/>
              <a:gdLst>
                <a:gd name="T0" fmla="*/ 0 w 113"/>
                <a:gd name="T1" fmla="*/ 111 h 151"/>
                <a:gd name="T2" fmla="*/ 4 w 113"/>
                <a:gd name="T3" fmla="*/ 111 h 151"/>
                <a:gd name="T4" fmla="*/ 60 w 113"/>
                <a:gd name="T5" fmla="*/ 135 h 151"/>
                <a:gd name="T6" fmla="*/ 96 w 113"/>
                <a:gd name="T7" fmla="*/ 111 h 151"/>
                <a:gd name="T8" fmla="*/ 56 w 113"/>
                <a:gd name="T9" fmla="*/ 84 h 151"/>
                <a:gd name="T10" fmla="*/ 2 w 113"/>
                <a:gd name="T11" fmla="*/ 41 h 151"/>
                <a:gd name="T12" fmla="*/ 59 w 113"/>
                <a:gd name="T13" fmla="*/ 0 h 151"/>
                <a:gd name="T14" fmla="*/ 108 w 113"/>
                <a:gd name="T15" fmla="*/ 16 h 151"/>
                <a:gd name="T16" fmla="*/ 108 w 113"/>
                <a:gd name="T17" fmla="*/ 32 h 151"/>
                <a:gd name="T18" fmla="*/ 103 w 113"/>
                <a:gd name="T19" fmla="*/ 32 h 151"/>
                <a:gd name="T20" fmla="*/ 55 w 113"/>
                <a:gd name="T21" fmla="*/ 15 h 151"/>
                <a:gd name="T22" fmla="*/ 19 w 113"/>
                <a:gd name="T23" fmla="*/ 41 h 151"/>
                <a:gd name="T24" fmla="*/ 58 w 113"/>
                <a:gd name="T25" fmla="*/ 68 h 151"/>
                <a:gd name="T26" fmla="*/ 113 w 113"/>
                <a:gd name="T27" fmla="*/ 111 h 151"/>
                <a:gd name="T28" fmla="*/ 60 w 113"/>
                <a:gd name="T29" fmla="*/ 151 h 151"/>
                <a:gd name="T30" fmla="*/ 0 w 113"/>
                <a:gd name="T31" fmla="*/ 131 h 151"/>
                <a:gd name="T32" fmla="*/ 0 w 113"/>
                <a:gd name="T33" fmla="*/ 11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51">
                  <a:moveTo>
                    <a:pt x="0" y="111"/>
                  </a:moveTo>
                  <a:cubicBezTo>
                    <a:pt x="4" y="111"/>
                    <a:pt x="4" y="111"/>
                    <a:pt x="4" y="111"/>
                  </a:cubicBezTo>
                  <a:cubicBezTo>
                    <a:pt x="18" y="125"/>
                    <a:pt x="41" y="135"/>
                    <a:pt x="60" y="135"/>
                  </a:cubicBezTo>
                  <a:cubicBezTo>
                    <a:pt x="84" y="135"/>
                    <a:pt x="96" y="122"/>
                    <a:pt x="96" y="111"/>
                  </a:cubicBezTo>
                  <a:cubicBezTo>
                    <a:pt x="96" y="93"/>
                    <a:pt x="76" y="88"/>
                    <a:pt x="56" y="84"/>
                  </a:cubicBezTo>
                  <a:cubicBezTo>
                    <a:pt x="31" y="78"/>
                    <a:pt x="2" y="72"/>
                    <a:pt x="2" y="41"/>
                  </a:cubicBezTo>
                  <a:cubicBezTo>
                    <a:pt x="2" y="18"/>
                    <a:pt x="23" y="0"/>
                    <a:pt x="59" y="0"/>
                  </a:cubicBezTo>
                  <a:cubicBezTo>
                    <a:pt x="80" y="0"/>
                    <a:pt x="99" y="8"/>
                    <a:pt x="108" y="16"/>
                  </a:cubicBezTo>
                  <a:cubicBezTo>
                    <a:pt x="108" y="32"/>
                    <a:pt x="108" y="32"/>
                    <a:pt x="108" y="32"/>
                  </a:cubicBezTo>
                  <a:cubicBezTo>
                    <a:pt x="103" y="32"/>
                    <a:pt x="103" y="32"/>
                    <a:pt x="103" y="32"/>
                  </a:cubicBezTo>
                  <a:cubicBezTo>
                    <a:pt x="93" y="23"/>
                    <a:pt x="76" y="15"/>
                    <a:pt x="55" y="15"/>
                  </a:cubicBezTo>
                  <a:cubicBezTo>
                    <a:pt x="33" y="15"/>
                    <a:pt x="19" y="27"/>
                    <a:pt x="19" y="41"/>
                  </a:cubicBezTo>
                  <a:cubicBezTo>
                    <a:pt x="19" y="58"/>
                    <a:pt x="39" y="63"/>
                    <a:pt x="58" y="68"/>
                  </a:cubicBezTo>
                  <a:cubicBezTo>
                    <a:pt x="83" y="74"/>
                    <a:pt x="113" y="79"/>
                    <a:pt x="113" y="111"/>
                  </a:cubicBezTo>
                  <a:cubicBezTo>
                    <a:pt x="113" y="133"/>
                    <a:pt x="94" y="151"/>
                    <a:pt x="60" y="151"/>
                  </a:cubicBezTo>
                  <a:cubicBezTo>
                    <a:pt x="36" y="151"/>
                    <a:pt x="18" y="145"/>
                    <a:pt x="0" y="131"/>
                  </a:cubicBezTo>
                  <a:lnTo>
                    <a:pt x="0" y="11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7">
              <a:extLst>
                <a:ext uri="{FF2B5EF4-FFF2-40B4-BE49-F238E27FC236}">
                  <a16:creationId xmlns:a16="http://schemas.microsoft.com/office/drawing/2014/main" id="{43455A1D-550A-435E-8E76-DF9078EF34E5}"/>
                </a:ext>
              </a:extLst>
            </p:cNvPr>
            <p:cNvSpPr>
              <a:spLocks noEditPoints="1"/>
            </p:cNvSpPr>
            <p:nvPr userDrawn="1"/>
          </p:nvSpPr>
          <p:spPr bwMode="auto">
            <a:xfrm>
              <a:off x="4243" y="2016"/>
              <a:ext cx="20" cy="193"/>
            </a:xfrm>
            <a:custGeom>
              <a:avLst/>
              <a:gdLst>
                <a:gd name="T0" fmla="*/ 0 w 20"/>
                <a:gd name="T1" fmla="*/ 27 h 193"/>
                <a:gd name="T2" fmla="*/ 0 w 20"/>
                <a:gd name="T3" fmla="*/ 0 h 193"/>
                <a:gd name="T4" fmla="*/ 20 w 20"/>
                <a:gd name="T5" fmla="*/ 0 h 193"/>
                <a:gd name="T6" fmla="*/ 20 w 20"/>
                <a:gd name="T7" fmla="*/ 27 h 193"/>
                <a:gd name="T8" fmla="*/ 0 w 20"/>
                <a:gd name="T9" fmla="*/ 27 h 193"/>
                <a:gd name="T10" fmla="*/ 0 w 20"/>
                <a:gd name="T11" fmla="*/ 193 h 193"/>
                <a:gd name="T12" fmla="*/ 0 w 20"/>
                <a:gd name="T13" fmla="*/ 60 h 193"/>
                <a:gd name="T14" fmla="*/ 20 w 20"/>
                <a:gd name="T15" fmla="*/ 60 h 193"/>
                <a:gd name="T16" fmla="*/ 20 w 20"/>
                <a:gd name="T17" fmla="*/ 193 h 193"/>
                <a:gd name="T18" fmla="*/ 0 w 20"/>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3">
                  <a:moveTo>
                    <a:pt x="0" y="27"/>
                  </a:moveTo>
                  <a:lnTo>
                    <a:pt x="0" y="0"/>
                  </a:lnTo>
                  <a:lnTo>
                    <a:pt x="20" y="0"/>
                  </a:lnTo>
                  <a:lnTo>
                    <a:pt x="20" y="27"/>
                  </a:lnTo>
                  <a:lnTo>
                    <a:pt x="0" y="27"/>
                  </a:lnTo>
                  <a:close/>
                  <a:moveTo>
                    <a:pt x="0" y="193"/>
                  </a:moveTo>
                  <a:lnTo>
                    <a:pt x="0" y="60"/>
                  </a:lnTo>
                  <a:lnTo>
                    <a:pt x="20" y="60"/>
                  </a:lnTo>
                  <a:lnTo>
                    <a:pt x="20"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8">
              <a:extLst>
                <a:ext uri="{FF2B5EF4-FFF2-40B4-BE49-F238E27FC236}">
                  <a16:creationId xmlns:a16="http://schemas.microsoft.com/office/drawing/2014/main" id="{AD8343CA-E601-46F7-84C7-B62B5147B73B}"/>
                </a:ext>
              </a:extLst>
            </p:cNvPr>
            <p:cNvSpPr>
              <a:spLocks/>
            </p:cNvSpPr>
            <p:nvPr userDrawn="1"/>
          </p:nvSpPr>
          <p:spPr bwMode="auto">
            <a:xfrm>
              <a:off x="4301" y="2013"/>
              <a:ext cx="116" cy="196"/>
            </a:xfrm>
            <a:custGeom>
              <a:avLst/>
              <a:gdLst>
                <a:gd name="T0" fmla="*/ 74 w 90"/>
                <a:gd name="T1" fmla="*/ 87 h 151"/>
                <a:gd name="T2" fmla="*/ 46 w 90"/>
                <a:gd name="T3" fmla="*/ 61 h 151"/>
                <a:gd name="T4" fmla="*/ 16 w 90"/>
                <a:gd name="T5" fmla="*/ 85 h 151"/>
                <a:gd name="T6" fmla="*/ 16 w 90"/>
                <a:gd name="T7" fmla="*/ 151 h 151"/>
                <a:gd name="T8" fmla="*/ 0 w 90"/>
                <a:gd name="T9" fmla="*/ 151 h 151"/>
                <a:gd name="T10" fmla="*/ 0 w 90"/>
                <a:gd name="T11" fmla="*/ 0 h 151"/>
                <a:gd name="T12" fmla="*/ 16 w 90"/>
                <a:gd name="T13" fmla="*/ 0 h 151"/>
                <a:gd name="T14" fmla="*/ 16 w 90"/>
                <a:gd name="T15" fmla="*/ 66 h 151"/>
                <a:gd name="T16" fmla="*/ 18 w 90"/>
                <a:gd name="T17" fmla="*/ 66 h 151"/>
                <a:gd name="T18" fmla="*/ 51 w 90"/>
                <a:gd name="T19" fmla="*/ 47 h 151"/>
                <a:gd name="T20" fmla="*/ 90 w 90"/>
                <a:gd name="T21" fmla="*/ 85 h 151"/>
                <a:gd name="T22" fmla="*/ 90 w 90"/>
                <a:gd name="T23" fmla="*/ 151 h 151"/>
                <a:gd name="T24" fmla="*/ 74 w 90"/>
                <a:gd name="T25" fmla="*/ 151 h 151"/>
                <a:gd name="T26" fmla="*/ 74 w 90"/>
                <a:gd name="T27"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51">
                  <a:moveTo>
                    <a:pt x="74" y="87"/>
                  </a:moveTo>
                  <a:cubicBezTo>
                    <a:pt x="74" y="70"/>
                    <a:pt x="62" y="61"/>
                    <a:pt x="46" y="61"/>
                  </a:cubicBezTo>
                  <a:cubicBezTo>
                    <a:pt x="34" y="61"/>
                    <a:pt x="17" y="70"/>
                    <a:pt x="16" y="85"/>
                  </a:cubicBezTo>
                  <a:cubicBezTo>
                    <a:pt x="16" y="151"/>
                    <a:pt x="16" y="151"/>
                    <a:pt x="16" y="151"/>
                  </a:cubicBezTo>
                  <a:cubicBezTo>
                    <a:pt x="0" y="151"/>
                    <a:pt x="0" y="151"/>
                    <a:pt x="0" y="151"/>
                  </a:cubicBezTo>
                  <a:cubicBezTo>
                    <a:pt x="0" y="0"/>
                    <a:pt x="0" y="0"/>
                    <a:pt x="0" y="0"/>
                  </a:cubicBezTo>
                  <a:cubicBezTo>
                    <a:pt x="16" y="0"/>
                    <a:pt x="16" y="0"/>
                    <a:pt x="16" y="0"/>
                  </a:cubicBezTo>
                  <a:cubicBezTo>
                    <a:pt x="16" y="66"/>
                    <a:pt x="16" y="66"/>
                    <a:pt x="16" y="66"/>
                  </a:cubicBezTo>
                  <a:cubicBezTo>
                    <a:pt x="18" y="66"/>
                    <a:pt x="18" y="66"/>
                    <a:pt x="18" y="66"/>
                  </a:cubicBezTo>
                  <a:cubicBezTo>
                    <a:pt x="24" y="52"/>
                    <a:pt x="37" y="47"/>
                    <a:pt x="51" y="47"/>
                  </a:cubicBezTo>
                  <a:cubicBezTo>
                    <a:pt x="74" y="47"/>
                    <a:pt x="90" y="58"/>
                    <a:pt x="90" y="85"/>
                  </a:cubicBezTo>
                  <a:cubicBezTo>
                    <a:pt x="90" y="151"/>
                    <a:pt x="90" y="151"/>
                    <a:pt x="90" y="151"/>
                  </a:cubicBezTo>
                  <a:cubicBezTo>
                    <a:pt x="74" y="151"/>
                    <a:pt x="74" y="151"/>
                    <a:pt x="74" y="151"/>
                  </a:cubicBezTo>
                  <a:lnTo>
                    <a:pt x="74" y="87"/>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9">
              <a:extLst>
                <a:ext uri="{FF2B5EF4-FFF2-40B4-BE49-F238E27FC236}">
                  <a16:creationId xmlns:a16="http://schemas.microsoft.com/office/drawing/2014/main" id="{BE59341F-6502-4691-9F54-36867785244A}"/>
                </a:ext>
              </a:extLst>
            </p:cNvPr>
            <p:cNvSpPr>
              <a:spLocks/>
            </p:cNvSpPr>
            <p:nvPr userDrawn="1"/>
          </p:nvSpPr>
          <p:spPr bwMode="auto">
            <a:xfrm>
              <a:off x="4433"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0">
              <a:extLst>
                <a:ext uri="{FF2B5EF4-FFF2-40B4-BE49-F238E27FC236}">
                  <a16:creationId xmlns:a16="http://schemas.microsoft.com/office/drawing/2014/main" id="{560B83CB-6976-4B42-A22B-FBCCB697ABF4}"/>
                </a:ext>
              </a:extLst>
            </p:cNvPr>
            <p:cNvSpPr>
              <a:spLocks noEditPoints="1"/>
            </p:cNvSpPr>
            <p:nvPr userDrawn="1"/>
          </p:nvSpPr>
          <p:spPr bwMode="auto">
            <a:xfrm>
              <a:off x="4527" y="2073"/>
              <a:ext cx="114" cy="140"/>
            </a:xfrm>
            <a:custGeom>
              <a:avLst/>
              <a:gdLst>
                <a:gd name="T0" fmla="*/ 72 w 88"/>
                <a:gd name="T1" fmla="*/ 93 h 108"/>
                <a:gd name="T2" fmla="*/ 69 w 88"/>
                <a:gd name="T3" fmla="*/ 93 h 108"/>
                <a:gd name="T4" fmla="*/ 35 w 88"/>
                <a:gd name="T5" fmla="*/ 108 h 108"/>
                <a:gd name="T6" fmla="*/ 0 w 88"/>
                <a:gd name="T7" fmla="*/ 77 h 108"/>
                <a:gd name="T8" fmla="*/ 40 w 88"/>
                <a:gd name="T9" fmla="*/ 42 h 108"/>
                <a:gd name="T10" fmla="*/ 69 w 88"/>
                <a:gd name="T11" fmla="*/ 37 h 108"/>
                <a:gd name="T12" fmla="*/ 71 w 88"/>
                <a:gd name="T13" fmla="*/ 34 h 108"/>
                <a:gd name="T14" fmla="*/ 44 w 88"/>
                <a:gd name="T15" fmla="*/ 14 h 108"/>
                <a:gd name="T16" fmla="*/ 10 w 88"/>
                <a:gd name="T17" fmla="*/ 28 h 108"/>
                <a:gd name="T18" fmla="*/ 7 w 88"/>
                <a:gd name="T19" fmla="*/ 28 h 108"/>
                <a:gd name="T20" fmla="*/ 7 w 88"/>
                <a:gd name="T21" fmla="*/ 13 h 108"/>
                <a:gd name="T22" fmla="*/ 44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6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0" y="103"/>
                    <a:pt x="49" y="108"/>
                    <a:pt x="35" y="108"/>
                  </a:cubicBezTo>
                  <a:cubicBezTo>
                    <a:pt x="15" y="108"/>
                    <a:pt x="0" y="95"/>
                    <a:pt x="0" y="77"/>
                  </a:cubicBezTo>
                  <a:cubicBezTo>
                    <a:pt x="0" y="56"/>
                    <a:pt x="16" y="47"/>
                    <a:pt x="40" y="42"/>
                  </a:cubicBezTo>
                  <a:cubicBezTo>
                    <a:pt x="47" y="40"/>
                    <a:pt x="62" y="38"/>
                    <a:pt x="69" y="37"/>
                  </a:cubicBezTo>
                  <a:cubicBezTo>
                    <a:pt x="71" y="34"/>
                    <a:pt x="71" y="34"/>
                    <a:pt x="71" y="34"/>
                  </a:cubicBezTo>
                  <a:cubicBezTo>
                    <a:pt x="68" y="23"/>
                    <a:pt x="58" y="14"/>
                    <a:pt x="44" y="14"/>
                  </a:cubicBezTo>
                  <a:cubicBezTo>
                    <a:pt x="29" y="14"/>
                    <a:pt x="20" y="19"/>
                    <a:pt x="10" y="28"/>
                  </a:cubicBezTo>
                  <a:cubicBezTo>
                    <a:pt x="7" y="28"/>
                    <a:pt x="7" y="28"/>
                    <a:pt x="7" y="28"/>
                  </a:cubicBezTo>
                  <a:cubicBezTo>
                    <a:pt x="7" y="13"/>
                    <a:pt x="7" y="13"/>
                    <a:pt x="7" y="13"/>
                  </a:cubicBezTo>
                  <a:cubicBezTo>
                    <a:pt x="16" y="6"/>
                    <a:pt x="28" y="0"/>
                    <a:pt x="44"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6" y="65"/>
                    <a:pt x="16" y="77"/>
                  </a:cubicBezTo>
                  <a:cubicBezTo>
                    <a:pt x="16"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1">
              <a:extLst>
                <a:ext uri="{FF2B5EF4-FFF2-40B4-BE49-F238E27FC236}">
                  <a16:creationId xmlns:a16="http://schemas.microsoft.com/office/drawing/2014/main" id="{12865244-B1A5-4FA1-AEB9-7A5E0A7B17CC}"/>
                </a:ext>
              </a:extLst>
            </p:cNvPr>
            <p:cNvSpPr>
              <a:spLocks/>
            </p:cNvSpPr>
            <p:nvPr userDrawn="1"/>
          </p:nvSpPr>
          <p:spPr bwMode="auto">
            <a:xfrm>
              <a:off x="4670" y="2073"/>
              <a:ext cx="102" cy="140"/>
            </a:xfrm>
            <a:custGeom>
              <a:avLst/>
              <a:gdLst>
                <a:gd name="T0" fmla="*/ 0 w 79"/>
                <a:gd name="T1" fmla="*/ 80 h 108"/>
                <a:gd name="T2" fmla="*/ 5 w 79"/>
                <a:gd name="T3" fmla="*/ 80 h 108"/>
                <a:gd name="T4" fmla="*/ 39 w 79"/>
                <a:gd name="T5" fmla="*/ 95 h 108"/>
                <a:gd name="T6" fmla="*/ 64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9" y="95"/>
                  </a:cubicBezTo>
                  <a:cubicBezTo>
                    <a:pt x="55" y="95"/>
                    <a:pt x="64" y="90"/>
                    <a:pt x="64" y="79"/>
                  </a:cubicBezTo>
                  <a:cubicBezTo>
                    <a:pt x="64" y="58"/>
                    <a:pt x="0" y="64"/>
                    <a:pt x="0" y="29"/>
                  </a:cubicBezTo>
                  <a:cubicBezTo>
                    <a:pt x="0" y="12"/>
                    <a:pt x="14" y="0"/>
                    <a:pt x="41" y="0"/>
                  </a:cubicBezTo>
                  <a:cubicBezTo>
                    <a:pt x="57" y="0"/>
                    <a:pt x="68" y="5"/>
                    <a:pt x="74" y="9"/>
                  </a:cubicBezTo>
                  <a:cubicBezTo>
                    <a:pt x="74" y="25"/>
                    <a:pt x="74" y="25"/>
                    <a:pt x="74" y="25"/>
                  </a:cubicBezTo>
                  <a:cubicBezTo>
                    <a:pt x="69" y="25"/>
                    <a:pt x="69" y="25"/>
                    <a:pt x="69" y="25"/>
                  </a:cubicBezTo>
                  <a:cubicBezTo>
                    <a:pt x="66"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2">
              <a:extLst>
                <a:ext uri="{FF2B5EF4-FFF2-40B4-BE49-F238E27FC236}">
                  <a16:creationId xmlns:a16="http://schemas.microsoft.com/office/drawing/2014/main" id="{A2EA8963-DBF3-49C5-B12F-41B1A28F4A49}"/>
                </a:ext>
              </a:extLst>
            </p:cNvPr>
            <p:cNvSpPr>
              <a:spLocks/>
            </p:cNvSpPr>
            <p:nvPr userDrawn="1"/>
          </p:nvSpPr>
          <p:spPr bwMode="auto">
            <a:xfrm>
              <a:off x="4799" y="2076"/>
              <a:ext cx="119"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6 w 92"/>
                <a:gd name="T13" fmla="*/ 103 h 104"/>
                <a:gd name="T14" fmla="*/ 76 w 92"/>
                <a:gd name="T15" fmla="*/ 85 h 104"/>
                <a:gd name="T16" fmla="*/ 74 w 92"/>
                <a:gd name="T17" fmla="*/ 85 h 104"/>
                <a:gd name="T18" fmla="*/ 39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6" y="103"/>
                    <a:pt x="76" y="103"/>
                    <a:pt x="76" y="103"/>
                  </a:cubicBezTo>
                  <a:cubicBezTo>
                    <a:pt x="76" y="85"/>
                    <a:pt x="76" y="85"/>
                    <a:pt x="76" y="85"/>
                  </a:cubicBezTo>
                  <a:cubicBezTo>
                    <a:pt x="74" y="85"/>
                    <a:pt x="74" y="85"/>
                    <a:pt x="74" y="85"/>
                  </a:cubicBezTo>
                  <a:cubicBezTo>
                    <a:pt x="67" y="99"/>
                    <a:pt x="53" y="104"/>
                    <a:pt x="39"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3">
              <a:extLst>
                <a:ext uri="{FF2B5EF4-FFF2-40B4-BE49-F238E27FC236}">
                  <a16:creationId xmlns:a16="http://schemas.microsoft.com/office/drawing/2014/main" id="{FDB0573C-2991-4B4B-8758-80632E3E6B78}"/>
                </a:ext>
              </a:extLst>
            </p:cNvPr>
            <p:cNvSpPr>
              <a:spLocks/>
            </p:cNvSpPr>
            <p:nvPr userDrawn="1"/>
          </p:nvSpPr>
          <p:spPr bwMode="auto">
            <a:xfrm>
              <a:off x="493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4">
              <a:extLst>
                <a:ext uri="{FF2B5EF4-FFF2-40B4-BE49-F238E27FC236}">
                  <a16:creationId xmlns:a16="http://schemas.microsoft.com/office/drawing/2014/main" id="{2F433224-2881-42D0-BEBD-246DB92C6258}"/>
                </a:ext>
              </a:extLst>
            </p:cNvPr>
            <p:cNvSpPr>
              <a:spLocks/>
            </p:cNvSpPr>
            <p:nvPr userDrawn="1"/>
          </p:nvSpPr>
          <p:spPr bwMode="auto">
            <a:xfrm>
              <a:off x="5038"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9"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8" y="99"/>
                    <a:pt x="54" y="104"/>
                    <a:pt x="40" y="104"/>
                  </a:cubicBezTo>
                  <a:cubicBezTo>
                    <a:pt x="17"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5">
              <a:extLst>
                <a:ext uri="{FF2B5EF4-FFF2-40B4-BE49-F238E27FC236}">
                  <a16:creationId xmlns:a16="http://schemas.microsoft.com/office/drawing/2014/main" id="{DA48CF0C-E011-4C6C-887F-12F64AD6C2FC}"/>
                </a:ext>
              </a:extLst>
            </p:cNvPr>
            <p:cNvSpPr>
              <a:spLocks/>
            </p:cNvSpPr>
            <p:nvPr userDrawn="1"/>
          </p:nvSpPr>
          <p:spPr bwMode="auto">
            <a:xfrm>
              <a:off x="5186" y="2073"/>
              <a:ext cx="103" cy="140"/>
            </a:xfrm>
            <a:custGeom>
              <a:avLst/>
              <a:gdLst>
                <a:gd name="T0" fmla="*/ 0 w 80"/>
                <a:gd name="T1" fmla="*/ 80 h 108"/>
                <a:gd name="T2" fmla="*/ 6 w 80"/>
                <a:gd name="T3" fmla="*/ 80 h 108"/>
                <a:gd name="T4" fmla="*/ 39 w 80"/>
                <a:gd name="T5" fmla="*/ 95 h 108"/>
                <a:gd name="T6" fmla="*/ 64 w 80"/>
                <a:gd name="T7" fmla="*/ 79 h 108"/>
                <a:gd name="T8" fmla="*/ 1 w 80"/>
                <a:gd name="T9" fmla="*/ 29 h 108"/>
                <a:gd name="T10" fmla="*/ 41 w 80"/>
                <a:gd name="T11" fmla="*/ 0 h 108"/>
                <a:gd name="T12" fmla="*/ 74 w 80"/>
                <a:gd name="T13" fmla="*/ 9 h 108"/>
                <a:gd name="T14" fmla="*/ 74 w 80"/>
                <a:gd name="T15" fmla="*/ 25 h 108"/>
                <a:gd name="T16" fmla="*/ 70 w 80"/>
                <a:gd name="T17" fmla="*/ 25 h 108"/>
                <a:gd name="T18" fmla="*/ 41 w 80"/>
                <a:gd name="T19" fmla="*/ 13 h 108"/>
                <a:gd name="T20" fmla="*/ 16 w 80"/>
                <a:gd name="T21" fmla="*/ 27 h 108"/>
                <a:gd name="T22" fmla="*/ 80 w 80"/>
                <a:gd name="T23" fmla="*/ 78 h 108"/>
                <a:gd name="T24" fmla="*/ 39 w 80"/>
                <a:gd name="T25" fmla="*/ 108 h 108"/>
                <a:gd name="T26" fmla="*/ 0 w 80"/>
                <a:gd name="T27" fmla="*/ 96 h 108"/>
                <a:gd name="T28" fmla="*/ 0 w 80"/>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8">
                  <a:moveTo>
                    <a:pt x="0" y="80"/>
                  </a:moveTo>
                  <a:cubicBezTo>
                    <a:pt x="6" y="80"/>
                    <a:pt x="6" y="80"/>
                    <a:pt x="6" y="80"/>
                  </a:cubicBezTo>
                  <a:cubicBezTo>
                    <a:pt x="11" y="88"/>
                    <a:pt x="26" y="95"/>
                    <a:pt x="39" y="95"/>
                  </a:cubicBezTo>
                  <a:cubicBezTo>
                    <a:pt x="55" y="95"/>
                    <a:pt x="64" y="90"/>
                    <a:pt x="64" y="79"/>
                  </a:cubicBezTo>
                  <a:cubicBezTo>
                    <a:pt x="64" y="58"/>
                    <a:pt x="1" y="64"/>
                    <a:pt x="1" y="29"/>
                  </a:cubicBezTo>
                  <a:cubicBezTo>
                    <a:pt x="1" y="12"/>
                    <a:pt x="14" y="0"/>
                    <a:pt x="41" y="0"/>
                  </a:cubicBezTo>
                  <a:cubicBezTo>
                    <a:pt x="57" y="0"/>
                    <a:pt x="68" y="5"/>
                    <a:pt x="74" y="9"/>
                  </a:cubicBezTo>
                  <a:cubicBezTo>
                    <a:pt x="74" y="25"/>
                    <a:pt x="74" y="25"/>
                    <a:pt x="74" y="25"/>
                  </a:cubicBezTo>
                  <a:cubicBezTo>
                    <a:pt x="70" y="25"/>
                    <a:pt x="70" y="25"/>
                    <a:pt x="70" y="25"/>
                  </a:cubicBezTo>
                  <a:cubicBezTo>
                    <a:pt x="66" y="21"/>
                    <a:pt x="56" y="13"/>
                    <a:pt x="41" y="13"/>
                  </a:cubicBezTo>
                  <a:cubicBezTo>
                    <a:pt x="24" y="13"/>
                    <a:pt x="16" y="19"/>
                    <a:pt x="16" y="27"/>
                  </a:cubicBezTo>
                  <a:cubicBezTo>
                    <a:pt x="16" y="52"/>
                    <a:pt x="80" y="42"/>
                    <a:pt x="80" y="78"/>
                  </a:cubicBezTo>
                  <a:cubicBezTo>
                    <a:pt x="80" y="96"/>
                    <a:pt x="68" y="108"/>
                    <a:pt x="39"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6">
              <a:extLst>
                <a:ext uri="{FF2B5EF4-FFF2-40B4-BE49-F238E27FC236}">
                  <a16:creationId xmlns:a16="http://schemas.microsoft.com/office/drawing/2014/main" id="{96BD924A-7A72-42F3-A4E7-E8EE7D28523A}"/>
                </a:ext>
              </a:extLst>
            </p:cNvPr>
            <p:cNvSpPr>
              <a:spLocks noEditPoints="1"/>
            </p:cNvSpPr>
            <p:nvPr userDrawn="1"/>
          </p:nvSpPr>
          <p:spPr bwMode="auto">
            <a:xfrm>
              <a:off x="1" y="2017"/>
              <a:ext cx="938" cy="292"/>
            </a:xfrm>
            <a:custGeom>
              <a:avLst/>
              <a:gdLst>
                <a:gd name="T0" fmla="*/ 638 w 728"/>
                <a:gd name="T1" fmla="*/ 215 h 225"/>
                <a:gd name="T2" fmla="*/ 636 w 728"/>
                <a:gd name="T3" fmla="*/ 192 h 225"/>
                <a:gd name="T4" fmla="*/ 148 w 728"/>
                <a:gd name="T5" fmla="*/ 120 h 225"/>
                <a:gd name="T6" fmla="*/ 213 w 728"/>
                <a:gd name="T7" fmla="*/ 119 h 225"/>
                <a:gd name="T8" fmla="*/ 202 w 728"/>
                <a:gd name="T9" fmla="*/ 105 h 225"/>
                <a:gd name="T10" fmla="*/ 180 w 728"/>
                <a:gd name="T11" fmla="*/ 127 h 225"/>
                <a:gd name="T12" fmla="*/ 194 w 728"/>
                <a:gd name="T13" fmla="*/ 138 h 225"/>
                <a:gd name="T14" fmla="*/ 648 w 728"/>
                <a:gd name="T15" fmla="*/ 204 h 225"/>
                <a:gd name="T16" fmla="*/ 584 w 728"/>
                <a:gd name="T17" fmla="*/ 200 h 225"/>
                <a:gd name="T18" fmla="*/ 580 w 728"/>
                <a:gd name="T19" fmla="*/ 215 h 225"/>
                <a:gd name="T20" fmla="*/ 13 w 728"/>
                <a:gd name="T21" fmla="*/ 185 h 225"/>
                <a:gd name="T22" fmla="*/ 41 w 728"/>
                <a:gd name="T23" fmla="*/ 108 h 225"/>
                <a:gd name="T24" fmla="*/ 32 w 728"/>
                <a:gd name="T25" fmla="*/ 127 h 225"/>
                <a:gd name="T26" fmla="*/ 56 w 728"/>
                <a:gd name="T27" fmla="*/ 73 h 225"/>
                <a:gd name="T28" fmla="*/ 27 w 728"/>
                <a:gd name="T29" fmla="*/ 91 h 225"/>
                <a:gd name="T30" fmla="*/ 674 w 728"/>
                <a:gd name="T31" fmla="*/ 0 h 225"/>
                <a:gd name="T32" fmla="*/ 675 w 728"/>
                <a:gd name="T33" fmla="*/ 150 h 225"/>
                <a:gd name="T34" fmla="*/ 724 w 728"/>
                <a:gd name="T35" fmla="*/ 200 h 225"/>
                <a:gd name="T36" fmla="*/ 728 w 728"/>
                <a:gd name="T37" fmla="*/ 201 h 225"/>
                <a:gd name="T38" fmla="*/ 724 w 728"/>
                <a:gd name="T39" fmla="*/ 208 h 225"/>
                <a:gd name="T40" fmla="*/ 183 w 728"/>
                <a:gd name="T41" fmla="*/ 85 h 225"/>
                <a:gd name="T42" fmla="*/ 169 w 728"/>
                <a:gd name="T43" fmla="*/ 75 h 225"/>
                <a:gd name="T44" fmla="*/ 677 w 728"/>
                <a:gd name="T45" fmla="*/ 215 h 225"/>
                <a:gd name="T46" fmla="*/ 501 w 728"/>
                <a:gd name="T47" fmla="*/ 196 h 225"/>
                <a:gd name="T48" fmla="*/ 509 w 728"/>
                <a:gd name="T49" fmla="*/ 195 h 225"/>
                <a:gd name="T50" fmla="*/ 513 w 728"/>
                <a:gd name="T51" fmla="*/ 215 h 225"/>
                <a:gd name="T52" fmla="*/ 606 w 728"/>
                <a:gd name="T53" fmla="*/ 147 h 225"/>
                <a:gd name="T54" fmla="*/ 540 w 728"/>
                <a:gd name="T55" fmla="*/ 23 h 225"/>
                <a:gd name="T56" fmla="*/ 469 w 728"/>
                <a:gd name="T57" fmla="*/ 225 h 225"/>
                <a:gd name="T58" fmla="*/ 473 w 728"/>
                <a:gd name="T59" fmla="*/ 208 h 225"/>
                <a:gd name="T60" fmla="*/ 513 w 728"/>
                <a:gd name="T61" fmla="*/ 181 h 225"/>
                <a:gd name="T62" fmla="*/ 564 w 728"/>
                <a:gd name="T63" fmla="*/ 210 h 225"/>
                <a:gd name="T64" fmla="*/ 548 w 728"/>
                <a:gd name="T65" fmla="*/ 201 h 225"/>
                <a:gd name="T66" fmla="*/ 523 w 728"/>
                <a:gd name="T67" fmla="*/ 198 h 225"/>
                <a:gd name="T68" fmla="*/ 526 w 728"/>
                <a:gd name="T69" fmla="*/ 198 h 225"/>
                <a:gd name="T70" fmla="*/ 363 w 728"/>
                <a:gd name="T71" fmla="*/ 197 h 225"/>
                <a:gd name="T72" fmla="*/ 456 w 728"/>
                <a:gd name="T73" fmla="*/ 192 h 225"/>
                <a:gd name="T74" fmla="*/ 462 w 728"/>
                <a:gd name="T75" fmla="*/ 192 h 225"/>
                <a:gd name="T76" fmla="*/ 101 w 728"/>
                <a:gd name="T77" fmla="*/ 131 h 225"/>
                <a:gd name="T78" fmla="*/ 209 w 728"/>
                <a:gd name="T79" fmla="*/ 222 h 225"/>
                <a:gd name="T80" fmla="*/ 227 w 728"/>
                <a:gd name="T81" fmla="*/ 46 h 225"/>
                <a:gd name="T82" fmla="*/ 217 w 728"/>
                <a:gd name="T83" fmla="*/ 60 h 225"/>
                <a:gd name="T84" fmla="*/ 204 w 728"/>
                <a:gd name="T85" fmla="*/ 33 h 225"/>
                <a:gd name="T86" fmla="*/ 158 w 728"/>
                <a:gd name="T87" fmla="*/ 77 h 225"/>
                <a:gd name="T88" fmla="*/ 136 w 728"/>
                <a:gd name="T89" fmla="*/ 71 h 225"/>
                <a:gd name="T90" fmla="*/ 134 w 728"/>
                <a:gd name="T91" fmla="*/ 167 h 225"/>
                <a:gd name="T92" fmla="*/ 146 w 728"/>
                <a:gd name="T93" fmla="*/ 152 h 225"/>
                <a:gd name="T94" fmla="*/ 107 w 728"/>
                <a:gd name="T95" fmla="*/ 85 h 225"/>
                <a:gd name="T96" fmla="*/ 152 w 728"/>
                <a:gd name="T97" fmla="*/ 130 h 225"/>
                <a:gd name="T98" fmla="*/ 158 w 728"/>
                <a:gd name="T99" fmla="*/ 178 h 225"/>
                <a:gd name="T100" fmla="*/ 242 w 728"/>
                <a:gd name="T101" fmla="*/ 156 h 225"/>
                <a:gd name="T102" fmla="*/ 229 w 728"/>
                <a:gd name="T103" fmla="*/ 141 h 225"/>
                <a:gd name="T104" fmla="*/ 255 w 728"/>
                <a:gd name="T105" fmla="*/ 125 h 225"/>
                <a:gd name="T106" fmla="*/ 209 w 728"/>
                <a:gd name="T107" fmla="*/ 84 h 225"/>
                <a:gd name="T108" fmla="*/ 376 w 728"/>
                <a:gd name="T109" fmla="*/ 66 h 225"/>
                <a:gd name="T110" fmla="*/ 399 w 728"/>
                <a:gd name="T111" fmla="*/ 192 h 225"/>
                <a:gd name="T112" fmla="*/ 397 w 728"/>
                <a:gd name="T113" fmla="*/ 195 h 225"/>
                <a:gd name="T114" fmla="*/ 426 w 728"/>
                <a:gd name="T115" fmla="*/ 203 h 225"/>
                <a:gd name="T116" fmla="*/ 430 w 728"/>
                <a:gd name="T117" fmla="*/ 204 h 225"/>
                <a:gd name="T118" fmla="*/ 624 w 728"/>
                <a:gd name="T119" fmla="*/ 197 h 225"/>
                <a:gd name="T120" fmla="*/ 608 w 728"/>
                <a:gd name="T121" fmla="*/ 210 h 225"/>
                <a:gd name="T122" fmla="*/ 411 w 728"/>
                <a:gd name="T123" fmla="*/ 192 h 225"/>
                <a:gd name="T124" fmla="*/ 418 w 728"/>
                <a:gd name="T125" fmla="*/ 2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8" h="225">
                  <a:moveTo>
                    <a:pt x="636" y="184"/>
                  </a:moveTo>
                  <a:cubicBezTo>
                    <a:pt x="632" y="184"/>
                    <a:pt x="632" y="184"/>
                    <a:pt x="632" y="184"/>
                  </a:cubicBezTo>
                  <a:cubicBezTo>
                    <a:pt x="632" y="192"/>
                    <a:pt x="632" y="192"/>
                    <a:pt x="632" y="192"/>
                  </a:cubicBezTo>
                  <a:cubicBezTo>
                    <a:pt x="628" y="192"/>
                    <a:pt x="628" y="192"/>
                    <a:pt x="628" y="192"/>
                  </a:cubicBezTo>
                  <a:cubicBezTo>
                    <a:pt x="628" y="195"/>
                    <a:pt x="628" y="195"/>
                    <a:pt x="628" y="195"/>
                  </a:cubicBezTo>
                  <a:cubicBezTo>
                    <a:pt x="632" y="195"/>
                    <a:pt x="632" y="195"/>
                    <a:pt x="632" y="195"/>
                  </a:cubicBezTo>
                  <a:cubicBezTo>
                    <a:pt x="632" y="208"/>
                    <a:pt x="632" y="208"/>
                    <a:pt x="632" y="208"/>
                  </a:cubicBezTo>
                  <a:cubicBezTo>
                    <a:pt x="632" y="214"/>
                    <a:pt x="634" y="215"/>
                    <a:pt x="638" y="215"/>
                  </a:cubicBezTo>
                  <a:cubicBezTo>
                    <a:pt x="641" y="215"/>
                    <a:pt x="641" y="215"/>
                    <a:pt x="641" y="215"/>
                  </a:cubicBezTo>
                  <a:cubicBezTo>
                    <a:pt x="641" y="212"/>
                    <a:pt x="641" y="212"/>
                    <a:pt x="641" y="212"/>
                  </a:cubicBezTo>
                  <a:cubicBezTo>
                    <a:pt x="639" y="212"/>
                    <a:pt x="639" y="212"/>
                    <a:pt x="639" y="212"/>
                  </a:cubicBezTo>
                  <a:cubicBezTo>
                    <a:pt x="637" y="212"/>
                    <a:pt x="636" y="212"/>
                    <a:pt x="636" y="209"/>
                  </a:cubicBezTo>
                  <a:cubicBezTo>
                    <a:pt x="636" y="195"/>
                    <a:pt x="636" y="195"/>
                    <a:pt x="636" y="195"/>
                  </a:cubicBezTo>
                  <a:cubicBezTo>
                    <a:pt x="641" y="195"/>
                    <a:pt x="641" y="195"/>
                    <a:pt x="641" y="195"/>
                  </a:cubicBezTo>
                  <a:cubicBezTo>
                    <a:pt x="641" y="192"/>
                    <a:pt x="641" y="192"/>
                    <a:pt x="641" y="192"/>
                  </a:cubicBezTo>
                  <a:cubicBezTo>
                    <a:pt x="636" y="192"/>
                    <a:pt x="636" y="192"/>
                    <a:pt x="636" y="192"/>
                  </a:cubicBezTo>
                  <a:lnTo>
                    <a:pt x="636" y="184"/>
                  </a:lnTo>
                  <a:close/>
                  <a:moveTo>
                    <a:pt x="150" y="94"/>
                  </a:moveTo>
                  <a:cubicBezTo>
                    <a:pt x="149" y="93"/>
                    <a:pt x="147" y="93"/>
                    <a:pt x="146" y="94"/>
                  </a:cubicBezTo>
                  <a:cubicBezTo>
                    <a:pt x="136" y="105"/>
                    <a:pt x="136" y="105"/>
                    <a:pt x="136" y="105"/>
                  </a:cubicBezTo>
                  <a:cubicBezTo>
                    <a:pt x="136" y="105"/>
                    <a:pt x="135" y="106"/>
                    <a:pt x="135" y="107"/>
                  </a:cubicBezTo>
                  <a:cubicBezTo>
                    <a:pt x="135" y="107"/>
                    <a:pt x="136" y="108"/>
                    <a:pt x="136" y="108"/>
                  </a:cubicBezTo>
                  <a:cubicBezTo>
                    <a:pt x="146" y="119"/>
                    <a:pt x="146" y="119"/>
                    <a:pt x="146" y="119"/>
                  </a:cubicBezTo>
                  <a:cubicBezTo>
                    <a:pt x="147" y="119"/>
                    <a:pt x="148" y="120"/>
                    <a:pt x="148" y="120"/>
                  </a:cubicBezTo>
                  <a:cubicBezTo>
                    <a:pt x="149" y="120"/>
                    <a:pt x="150" y="119"/>
                    <a:pt x="150" y="119"/>
                  </a:cubicBezTo>
                  <a:cubicBezTo>
                    <a:pt x="161" y="108"/>
                    <a:pt x="161" y="108"/>
                    <a:pt x="161" y="108"/>
                  </a:cubicBezTo>
                  <a:cubicBezTo>
                    <a:pt x="161" y="108"/>
                    <a:pt x="161" y="107"/>
                    <a:pt x="161" y="107"/>
                  </a:cubicBezTo>
                  <a:cubicBezTo>
                    <a:pt x="161" y="106"/>
                    <a:pt x="161" y="105"/>
                    <a:pt x="161" y="105"/>
                  </a:cubicBezTo>
                  <a:lnTo>
                    <a:pt x="150" y="94"/>
                  </a:lnTo>
                  <a:close/>
                  <a:moveTo>
                    <a:pt x="202" y="107"/>
                  </a:moveTo>
                  <a:cubicBezTo>
                    <a:pt x="202" y="107"/>
                    <a:pt x="202" y="108"/>
                    <a:pt x="202" y="108"/>
                  </a:cubicBezTo>
                  <a:cubicBezTo>
                    <a:pt x="213" y="119"/>
                    <a:pt x="213" y="119"/>
                    <a:pt x="213" y="119"/>
                  </a:cubicBezTo>
                  <a:cubicBezTo>
                    <a:pt x="213" y="119"/>
                    <a:pt x="214" y="120"/>
                    <a:pt x="215" y="120"/>
                  </a:cubicBezTo>
                  <a:cubicBezTo>
                    <a:pt x="215" y="120"/>
                    <a:pt x="216" y="119"/>
                    <a:pt x="217" y="119"/>
                  </a:cubicBezTo>
                  <a:cubicBezTo>
                    <a:pt x="227" y="108"/>
                    <a:pt x="227" y="108"/>
                    <a:pt x="227" y="108"/>
                  </a:cubicBezTo>
                  <a:cubicBezTo>
                    <a:pt x="228" y="107"/>
                    <a:pt x="228" y="106"/>
                    <a:pt x="227" y="105"/>
                  </a:cubicBezTo>
                  <a:cubicBezTo>
                    <a:pt x="217" y="94"/>
                    <a:pt x="217" y="94"/>
                    <a:pt x="217" y="94"/>
                  </a:cubicBezTo>
                  <a:cubicBezTo>
                    <a:pt x="216" y="94"/>
                    <a:pt x="215" y="93"/>
                    <a:pt x="215" y="93"/>
                  </a:cubicBezTo>
                  <a:cubicBezTo>
                    <a:pt x="214" y="93"/>
                    <a:pt x="213" y="94"/>
                    <a:pt x="213" y="94"/>
                  </a:cubicBezTo>
                  <a:cubicBezTo>
                    <a:pt x="202" y="105"/>
                    <a:pt x="202" y="105"/>
                    <a:pt x="202" y="105"/>
                  </a:cubicBezTo>
                  <a:cubicBezTo>
                    <a:pt x="202" y="105"/>
                    <a:pt x="202" y="106"/>
                    <a:pt x="202" y="107"/>
                  </a:cubicBezTo>
                  <a:close/>
                  <a:moveTo>
                    <a:pt x="700" y="215"/>
                  </a:moveTo>
                  <a:cubicBezTo>
                    <a:pt x="704" y="215"/>
                    <a:pt x="704" y="215"/>
                    <a:pt x="704" y="215"/>
                  </a:cubicBezTo>
                  <a:cubicBezTo>
                    <a:pt x="704" y="192"/>
                    <a:pt x="704" y="192"/>
                    <a:pt x="704" y="192"/>
                  </a:cubicBezTo>
                  <a:cubicBezTo>
                    <a:pt x="700" y="192"/>
                    <a:pt x="700" y="192"/>
                    <a:pt x="700" y="192"/>
                  </a:cubicBezTo>
                  <a:lnTo>
                    <a:pt x="700" y="215"/>
                  </a:lnTo>
                  <a:close/>
                  <a:moveTo>
                    <a:pt x="183" y="127"/>
                  </a:moveTo>
                  <a:cubicBezTo>
                    <a:pt x="182" y="126"/>
                    <a:pt x="181" y="126"/>
                    <a:pt x="180" y="127"/>
                  </a:cubicBezTo>
                  <a:cubicBezTo>
                    <a:pt x="169" y="138"/>
                    <a:pt x="169" y="138"/>
                    <a:pt x="169" y="138"/>
                  </a:cubicBezTo>
                  <a:cubicBezTo>
                    <a:pt x="169" y="138"/>
                    <a:pt x="168" y="139"/>
                    <a:pt x="168" y="140"/>
                  </a:cubicBezTo>
                  <a:cubicBezTo>
                    <a:pt x="168" y="140"/>
                    <a:pt x="169" y="141"/>
                    <a:pt x="169" y="141"/>
                  </a:cubicBezTo>
                  <a:cubicBezTo>
                    <a:pt x="180" y="152"/>
                    <a:pt x="180" y="152"/>
                    <a:pt x="180" y="152"/>
                  </a:cubicBezTo>
                  <a:cubicBezTo>
                    <a:pt x="180" y="152"/>
                    <a:pt x="181" y="153"/>
                    <a:pt x="182" y="153"/>
                  </a:cubicBezTo>
                  <a:cubicBezTo>
                    <a:pt x="182" y="153"/>
                    <a:pt x="183" y="152"/>
                    <a:pt x="183" y="152"/>
                  </a:cubicBezTo>
                  <a:cubicBezTo>
                    <a:pt x="194" y="141"/>
                    <a:pt x="194" y="141"/>
                    <a:pt x="194" y="141"/>
                  </a:cubicBezTo>
                  <a:cubicBezTo>
                    <a:pt x="195" y="140"/>
                    <a:pt x="195" y="139"/>
                    <a:pt x="194" y="138"/>
                  </a:cubicBezTo>
                  <a:lnTo>
                    <a:pt x="183" y="127"/>
                  </a:lnTo>
                  <a:close/>
                  <a:moveTo>
                    <a:pt x="656" y="191"/>
                  </a:moveTo>
                  <a:cubicBezTo>
                    <a:pt x="649" y="191"/>
                    <a:pt x="644" y="196"/>
                    <a:pt x="644" y="204"/>
                  </a:cubicBezTo>
                  <a:cubicBezTo>
                    <a:pt x="644" y="211"/>
                    <a:pt x="649" y="216"/>
                    <a:pt x="656" y="216"/>
                  </a:cubicBezTo>
                  <a:cubicBezTo>
                    <a:pt x="663" y="216"/>
                    <a:pt x="668" y="211"/>
                    <a:pt x="668" y="204"/>
                  </a:cubicBezTo>
                  <a:cubicBezTo>
                    <a:pt x="668" y="196"/>
                    <a:pt x="663" y="191"/>
                    <a:pt x="656" y="191"/>
                  </a:cubicBezTo>
                  <a:close/>
                  <a:moveTo>
                    <a:pt x="656" y="213"/>
                  </a:moveTo>
                  <a:cubicBezTo>
                    <a:pt x="651" y="213"/>
                    <a:pt x="648" y="209"/>
                    <a:pt x="648" y="204"/>
                  </a:cubicBezTo>
                  <a:cubicBezTo>
                    <a:pt x="648" y="198"/>
                    <a:pt x="651" y="194"/>
                    <a:pt x="656" y="194"/>
                  </a:cubicBezTo>
                  <a:cubicBezTo>
                    <a:pt x="660" y="194"/>
                    <a:pt x="664" y="198"/>
                    <a:pt x="664" y="204"/>
                  </a:cubicBezTo>
                  <a:cubicBezTo>
                    <a:pt x="664" y="209"/>
                    <a:pt x="660" y="213"/>
                    <a:pt x="656" y="213"/>
                  </a:cubicBezTo>
                  <a:close/>
                  <a:moveTo>
                    <a:pt x="580" y="215"/>
                  </a:moveTo>
                  <a:cubicBezTo>
                    <a:pt x="603" y="215"/>
                    <a:pt x="603" y="215"/>
                    <a:pt x="603" y="215"/>
                  </a:cubicBezTo>
                  <a:cubicBezTo>
                    <a:pt x="603" y="212"/>
                    <a:pt x="603" y="212"/>
                    <a:pt x="603" y="212"/>
                  </a:cubicBezTo>
                  <a:cubicBezTo>
                    <a:pt x="584" y="212"/>
                    <a:pt x="584" y="212"/>
                    <a:pt x="584" y="212"/>
                  </a:cubicBezTo>
                  <a:cubicBezTo>
                    <a:pt x="584" y="200"/>
                    <a:pt x="584" y="200"/>
                    <a:pt x="584" y="200"/>
                  </a:cubicBezTo>
                  <a:cubicBezTo>
                    <a:pt x="601" y="200"/>
                    <a:pt x="601" y="200"/>
                    <a:pt x="601" y="200"/>
                  </a:cubicBezTo>
                  <a:cubicBezTo>
                    <a:pt x="601" y="197"/>
                    <a:pt x="601" y="197"/>
                    <a:pt x="601" y="197"/>
                  </a:cubicBezTo>
                  <a:cubicBezTo>
                    <a:pt x="584" y="197"/>
                    <a:pt x="584" y="197"/>
                    <a:pt x="584" y="197"/>
                  </a:cubicBezTo>
                  <a:cubicBezTo>
                    <a:pt x="584" y="185"/>
                    <a:pt x="584" y="185"/>
                    <a:pt x="584" y="185"/>
                  </a:cubicBezTo>
                  <a:cubicBezTo>
                    <a:pt x="603" y="185"/>
                    <a:pt x="603" y="185"/>
                    <a:pt x="603" y="185"/>
                  </a:cubicBezTo>
                  <a:cubicBezTo>
                    <a:pt x="603" y="182"/>
                    <a:pt x="603" y="182"/>
                    <a:pt x="603" y="182"/>
                  </a:cubicBezTo>
                  <a:cubicBezTo>
                    <a:pt x="580" y="182"/>
                    <a:pt x="580" y="182"/>
                    <a:pt x="580" y="182"/>
                  </a:cubicBezTo>
                  <a:lnTo>
                    <a:pt x="580" y="215"/>
                  </a:lnTo>
                  <a:close/>
                  <a:moveTo>
                    <a:pt x="41" y="108"/>
                  </a:moveTo>
                  <a:cubicBezTo>
                    <a:pt x="37" y="105"/>
                    <a:pt x="31" y="105"/>
                    <a:pt x="27" y="108"/>
                  </a:cubicBezTo>
                  <a:cubicBezTo>
                    <a:pt x="3" y="133"/>
                    <a:pt x="3" y="133"/>
                    <a:pt x="3" y="133"/>
                  </a:cubicBezTo>
                  <a:cubicBezTo>
                    <a:pt x="1" y="135"/>
                    <a:pt x="0" y="137"/>
                    <a:pt x="0" y="140"/>
                  </a:cubicBezTo>
                  <a:cubicBezTo>
                    <a:pt x="0" y="142"/>
                    <a:pt x="1" y="145"/>
                    <a:pt x="3" y="147"/>
                  </a:cubicBezTo>
                  <a:cubicBezTo>
                    <a:pt x="20" y="164"/>
                    <a:pt x="20" y="164"/>
                    <a:pt x="20" y="164"/>
                  </a:cubicBezTo>
                  <a:cubicBezTo>
                    <a:pt x="13" y="171"/>
                    <a:pt x="13" y="171"/>
                    <a:pt x="13" y="171"/>
                  </a:cubicBezTo>
                  <a:cubicBezTo>
                    <a:pt x="10" y="175"/>
                    <a:pt x="10" y="181"/>
                    <a:pt x="13" y="185"/>
                  </a:cubicBezTo>
                  <a:cubicBezTo>
                    <a:pt x="15" y="187"/>
                    <a:pt x="18" y="188"/>
                    <a:pt x="21" y="188"/>
                  </a:cubicBezTo>
                  <a:cubicBezTo>
                    <a:pt x="23" y="188"/>
                    <a:pt x="26" y="187"/>
                    <a:pt x="28" y="185"/>
                  </a:cubicBezTo>
                  <a:cubicBezTo>
                    <a:pt x="41" y="171"/>
                    <a:pt x="41" y="171"/>
                    <a:pt x="41" y="171"/>
                  </a:cubicBezTo>
                  <a:cubicBezTo>
                    <a:pt x="41" y="171"/>
                    <a:pt x="41" y="171"/>
                    <a:pt x="41" y="171"/>
                  </a:cubicBezTo>
                  <a:cubicBezTo>
                    <a:pt x="66" y="147"/>
                    <a:pt x="66" y="147"/>
                    <a:pt x="66" y="147"/>
                  </a:cubicBezTo>
                  <a:cubicBezTo>
                    <a:pt x="67" y="145"/>
                    <a:pt x="68" y="142"/>
                    <a:pt x="68" y="140"/>
                  </a:cubicBezTo>
                  <a:cubicBezTo>
                    <a:pt x="68" y="137"/>
                    <a:pt x="67" y="135"/>
                    <a:pt x="66" y="133"/>
                  </a:cubicBezTo>
                  <a:lnTo>
                    <a:pt x="41" y="108"/>
                  </a:lnTo>
                  <a:close/>
                  <a:moveTo>
                    <a:pt x="47" y="141"/>
                  </a:moveTo>
                  <a:cubicBezTo>
                    <a:pt x="36" y="152"/>
                    <a:pt x="36" y="152"/>
                    <a:pt x="36" y="152"/>
                  </a:cubicBezTo>
                  <a:cubicBezTo>
                    <a:pt x="36" y="152"/>
                    <a:pt x="35" y="152"/>
                    <a:pt x="34" y="152"/>
                  </a:cubicBezTo>
                  <a:cubicBezTo>
                    <a:pt x="34" y="152"/>
                    <a:pt x="33" y="152"/>
                    <a:pt x="32" y="152"/>
                  </a:cubicBezTo>
                  <a:cubicBezTo>
                    <a:pt x="22" y="141"/>
                    <a:pt x="22" y="141"/>
                    <a:pt x="22" y="141"/>
                  </a:cubicBezTo>
                  <a:cubicBezTo>
                    <a:pt x="21" y="141"/>
                    <a:pt x="21" y="140"/>
                    <a:pt x="21" y="139"/>
                  </a:cubicBezTo>
                  <a:cubicBezTo>
                    <a:pt x="21" y="139"/>
                    <a:pt x="21" y="138"/>
                    <a:pt x="22" y="137"/>
                  </a:cubicBezTo>
                  <a:cubicBezTo>
                    <a:pt x="32" y="127"/>
                    <a:pt x="32" y="127"/>
                    <a:pt x="32" y="127"/>
                  </a:cubicBezTo>
                  <a:cubicBezTo>
                    <a:pt x="33" y="126"/>
                    <a:pt x="35" y="126"/>
                    <a:pt x="36" y="127"/>
                  </a:cubicBezTo>
                  <a:cubicBezTo>
                    <a:pt x="47" y="137"/>
                    <a:pt x="47" y="137"/>
                    <a:pt x="47" y="137"/>
                  </a:cubicBezTo>
                  <a:cubicBezTo>
                    <a:pt x="48" y="139"/>
                    <a:pt x="48" y="140"/>
                    <a:pt x="47" y="141"/>
                  </a:cubicBezTo>
                  <a:close/>
                  <a:moveTo>
                    <a:pt x="27" y="91"/>
                  </a:moveTo>
                  <a:cubicBezTo>
                    <a:pt x="29" y="93"/>
                    <a:pt x="32" y="94"/>
                    <a:pt x="34" y="94"/>
                  </a:cubicBezTo>
                  <a:cubicBezTo>
                    <a:pt x="37" y="94"/>
                    <a:pt x="39" y="93"/>
                    <a:pt x="41" y="91"/>
                  </a:cubicBezTo>
                  <a:cubicBezTo>
                    <a:pt x="53" y="80"/>
                    <a:pt x="53" y="80"/>
                    <a:pt x="53" y="80"/>
                  </a:cubicBezTo>
                  <a:cubicBezTo>
                    <a:pt x="55" y="78"/>
                    <a:pt x="56" y="75"/>
                    <a:pt x="56" y="73"/>
                  </a:cubicBezTo>
                  <a:cubicBezTo>
                    <a:pt x="56" y="70"/>
                    <a:pt x="55" y="68"/>
                    <a:pt x="53" y="66"/>
                  </a:cubicBezTo>
                  <a:cubicBezTo>
                    <a:pt x="41" y="54"/>
                    <a:pt x="41" y="54"/>
                    <a:pt x="41" y="54"/>
                  </a:cubicBezTo>
                  <a:cubicBezTo>
                    <a:pt x="39" y="52"/>
                    <a:pt x="37" y="51"/>
                    <a:pt x="34" y="51"/>
                  </a:cubicBezTo>
                  <a:cubicBezTo>
                    <a:pt x="32" y="51"/>
                    <a:pt x="29" y="52"/>
                    <a:pt x="27" y="54"/>
                  </a:cubicBezTo>
                  <a:cubicBezTo>
                    <a:pt x="16" y="66"/>
                    <a:pt x="16" y="66"/>
                    <a:pt x="16" y="66"/>
                  </a:cubicBezTo>
                  <a:cubicBezTo>
                    <a:pt x="14" y="68"/>
                    <a:pt x="13" y="70"/>
                    <a:pt x="13" y="73"/>
                  </a:cubicBezTo>
                  <a:cubicBezTo>
                    <a:pt x="13" y="75"/>
                    <a:pt x="14" y="78"/>
                    <a:pt x="16" y="80"/>
                  </a:cubicBezTo>
                  <a:lnTo>
                    <a:pt x="27" y="91"/>
                  </a:lnTo>
                  <a:close/>
                  <a:moveTo>
                    <a:pt x="728" y="111"/>
                  </a:moveTo>
                  <a:cubicBezTo>
                    <a:pt x="728" y="79"/>
                    <a:pt x="698" y="73"/>
                    <a:pt x="674" y="67"/>
                  </a:cubicBezTo>
                  <a:cubicBezTo>
                    <a:pt x="654" y="62"/>
                    <a:pt x="635" y="58"/>
                    <a:pt x="635" y="41"/>
                  </a:cubicBezTo>
                  <a:cubicBezTo>
                    <a:pt x="635" y="27"/>
                    <a:pt x="648" y="15"/>
                    <a:pt x="670" y="15"/>
                  </a:cubicBezTo>
                  <a:cubicBezTo>
                    <a:pt x="691" y="15"/>
                    <a:pt x="708" y="23"/>
                    <a:pt x="718" y="32"/>
                  </a:cubicBezTo>
                  <a:cubicBezTo>
                    <a:pt x="723" y="32"/>
                    <a:pt x="723" y="32"/>
                    <a:pt x="723" y="32"/>
                  </a:cubicBezTo>
                  <a:cubicBezTo>
                    <a:pt x="723" y="16"/>
                    <a:pt x="723" y="16"/>
                    <a:pt x="723" y="16"/>
                  </a:cubicBezTo>
                  <a:cubicBezTo>
                    <a:pt x="714" y="8"/>
                    <a:pt x="695" y="0"/>
                    <a:pt x="674" y="0"/>
                  </a:cubicBezTo>
                  <a:cubicBezTo>
                    <a:pt x="638" y="0"/>
                    <a:pt x="617" y="18"/>
                    <a:pt x="617" y="41"/>
                  </a:cubicBezTo>
                  <a:cubicBezTo>
                    <a:pt x="617" y="72"/>
                    <a:pt x="647" y="77"/>
                    <a:pt x="672" y="83"/>
                  </a:cubicBezTo>
                  <a:cubicBezTo>
                    <a:pt x="691" y="88"/>
                    <a:pt x="711" y="93"/>
                    <a:pt x="711" y="111"/>
                  </a:cubicBezTo>
                  <a:cubicBezTo>
                    <a:pt x="711" y="121"/>
                    <a:pt x="699" y="134"/>
                    <a:pt x="675" y="134"/>
                  </a:cubicBezTo>
                  <a:cubicBezTo>
                    <a:pt x="657" y="134"/>
                    <a:pt x="633" y="124"/>
                    <a:pt x="620" y="110"/>
                  </a:cubicBezTo>
                  <a:cubicBezTo>
                    <a:pt x="615" y="110"/>
                    <a:pt x="615" y="110"/>
                    <a:pt x="615" y="110"/>
                  </a:cubicBezTo>
                  <a:cubicBezTo>
                    <a:pt x="615" y="130"/>
                    <a:pt x="615" y="130"/>
                    <a:pt x="615" y="130"/>
                  </a:cubicBezTo>
                  <a:cubicBezTo>
                    <a:pt x="633" y="144"/>
                    <a:pt x="652" y="150"/>
                    <a:pt x="675" y="150"/>
                  </a:cubicBezTo>
                  <a:cubicBezTo>
                    <a:pt x="709" y="150"/>
                    <a:pt x="728" y="132"/>
                    <a:pt x="728" y="111"/>
                  </a:cubicBezTo>
                  <a:close/>
                  <a:moveTo>
                    <a:pt x="718" y="191"/>
                  </a:moveTo>
                  <a:cubicBezTo>
                    <a:pt x="714" y="191"/>
                    <a:pt x="712" y="193"/>
                    <a:pt x="710" y="194"/>
                  </a:cubicBezTo>
                  <a:cubicBezTo>
                    <a:pt x="710" y="198"/>
                    <a:pt x="710" y="198"/>
                    <a:pt x="710" y="198"/>
                  </a:cubicBezTo>
                  <a:cubicBezTo>
                    <a:pt x="710" y="198"/>
                    <a:pt x="710" y="198"/>
                    <a:pt x="710" y="198"/>
                  </a:cubicBezTo>
                  <a:cubicBezTo>
                    <a:pt x="713" y="196"/>
                    <a:pt x="715" y="195"/>
                    <a:pt x="718" y="195"/>
                  </a:cubicBezTo>
                  <a:cubicBezTo>
                    <a:pt x="721" y="195"/>
                    <a:pt x="723" y="197"/>
                    <a:pt x="724" y="199"/>
                  </a:cubicBezTo>
                  <a:cubicBezTo>
                    <a:pt x="724" y="200"/>
                    <a:pt x="724" y="200"/>
                    <a:pt x="724" y="200"/>
                  </a:cubicBezTo>
                  <a:cubicBezTo>
                    <a:pt x="722" y="200"/>
                    <a:pt x="719" y="201"/>
                    <a:pt x="717" y="201"/>
                  </a:cubicBezTo>
                  <a:cubicBezTo>
                    <a:pt x="712" y="202"/>
                    <a:pt x="708" y="204"/>
                    <a:pt x="708" y="209"/>
                  </a:cubicBezTo>
                  <a:cubicBezTo>
                    <a:pt x="708" y="213"/>
                    <a:pt x="711" y="216"/>
                    <a:pt x="716" y="216"/>
                  </a:cubicBezTo>
                  <a:cubicBezTo>
                    <a:pt x="719" y="216"/>
                    <a:pt x="722" y="215"/>
                    <a:pt x="724" y="212"/>
                  </a:cubicBezTo>
                  <a:cubicBezTo>
                    <a:pt x="724" y="212"/>
                    <a:pt x="724" y="212"/>
                    <a:pt x="724" y="212"/>
                  </a:cubicBezTo>
                  <a:cubicBezTo>
                    <a:pt x="724" y="215"/>
                    <a:pt x="724" y="215"/>
                    <a:pt x="724" y="215"/>
                  </a:cubicBezTo>
                  <a:cubicBezTo>
                    <a:pt x="728" y="215"/>
                    <a:pt x="728" y="215"/>
                    <a:pt x="728" y="215"/>
                  </a:cubicBezTo>
                  <a:cubicBezTo>
                    <a:pt x="728" y="210"/>
                    <a:pt x="728" y="206"/>
                    <a:pt x="728" y="201"/>
                  </a:cubicBezTo>
                  <a:cubicBezTo>
                    <a:pt x="728" y="195"/>
                    <a:pt x="724" y="191"/>
                    <a:pt x="718" y="191"/>
                  </a:cubicBezTo>
                  <a:close/>
                  <a:moveTo>
                    <a:pt x="724" y="208"/>
                  </a:moveTo>
                  <a:cubicBezTo>
                    <a:pt x="724" y="208"/>
                    <a:pt x="724" y="208"/>
                    <a:pt x="724" y="208"/>
                  </a:cubicBezTo>
                  <a:cubicBezTo>
                    <a:pt x="724" y="211"/>
                    <a:pt x="720" y="213"/>
                    <a:pt x="718" y="213"/>
                  </a:cubicBezTo>
                  <a:cubicBezTo>
                    <a:pt x="714" y="213"/>
                    <a:pt x="712" y="211"/>
                    <a:pt x="712" y="209"/>
                  </a:cubicBezTo>
                  <a:cubicBezTo>
                    <a:pt x="712" y="206"/>
                    <a:pt x="714" y="205"/>
                    <a:pt x="718" y="204"/>
                  </a:cubicBezTo>
                  <a:cubicBezTo>
                    <a:pt x="720" y="204"/>
                    <a:pt x="722" y="203"/>
                    <a:pt x="724" y="203"/>
                  </a:cubicBezTo>
                  <a:lnTo>
                    <a:pt x="724" y="208"/>
                  </a:lnTo>
                  <a:close/>
                  <a:moveTo>
                    <a:pt x="700" y="186"/>
                  </a:moveTo>
                  <a:cubicBezTo>
                    <a:pt x="704" y="186"/>
                    <a:pt x="704" y="186"/>
                    <a:pt x="704" y="186"/>
                  </a:cubicBezTo>
                  <a:cubicBezTo>
                    <a:pt x="704" y="181"/>
                    <a:pt x="704" y="181"/>
                    <a:pt x="704" y="181"/>
                  </a:cubicBezTo>
                  <a:cubicBezTo>
                    <a:pt x="700" y="181"/>
                    <a:pt x="700" y="181"/>
                    <a:pt x="700" y="181"/>
                  </a:cubicBezTo>
                  <a:lnTo>
                    <a:pt x="700" y="186"/>
                  </a:lnTo>
                  <a:close/>
                  <a:moveTo>
                    <a:pt x="180" y="85"/>
                  </a:moveTo>
                  <a:cubicBezTo>
                    <a:pt x="180" y="86"/>
                    <a:pt x="181" y="86"/>
                    <a:pt x="182" y="86"/>
                  </a:cubicBezTo>
                  <a:cubicBezTo>
                    <a:pt x="182" y="86"/>
                    <a:pt x="183" y="86"/>
                    <a:pt x="183" y="85"/>
                  </a:cubicBezTo>
                  <a:cubicBezTo>
                    <a:pt x="194" y="75"/>
                    <a:pt x="194" y="75"/>
                    <a:pt x="194" y="75"/>
                  </a:cubicBezTo>
                  <a:cubicBezTo>
                    <a:pt x="195" y="74"/>
                    <a:pt x="195" y="72"/>
                    <a:pt x="194" y="71"/>
                  </a:cubicBezTo>
                  <a:cubicBezTo>
                    <a:pt x="183" y="61"/>
                    <a:pt x="183" y="61"/>
                    <a:pt x="183" y="61"/>
                  </a:cubicBezTo>
                  <a:cubicBezTo>
                    <a:pt x="183" y="60"/>
                    <a:pt x="182" y="60"/>
                    <a:pt x="182" y="60"/>
                  </a:cubicBezTo>
                  <a:cubicBezTo>
                    <a:pt x="181" y="60"/>
                    <a:pt x="180" y="60"/>
                    <a:pt x="180" y="61"/>
                  </a:cubicBezTo>
                  <a:cubicBezTo>
                    <a:pt x="169" y="71"/>
                    <a:pt x="169" y="71"/>
                    <a:pt x="169" y="71"/>
                  </a:cubicBezTo>
                  <a:cubicBezTo>
                    <a:pt x="169" y="72"/>
                    <a:pt x="168" y="72"/>
                    <a:pt x="168" y="73"/>
                  </a:cubicBezTo>
                  <a:cubicBezTo>
                    <a:pt x="168" y="74"/>
                    <a:pt x="169" y="75"/>
                    <a:pt x="169" y="75"/>
                  </a:cubicBezTo>
                  <a:lnTo>
                    <a:pt x="180" y="85"/>
                  </a:lnTo>
                  <a:close/>
                  <a:moveTo>
                    <a:pt x="685" y="192"/>
                  </a:moveTo>
                  <a:cubicBezTo>
                    <a:pt x="682" y="192"/>
                    <a:pt x="678" y="193"/>
                    <a:pt x="677" y="196"/>
                  </a:cubicBezTo>
                  <a:cubicBezTo>
                    <a:pt x="676" y="196"/>
                    <a:pt x="676" y="196"/>
                    <a:pt x="676" y="196"/>
                  </a:cubicBezTo>
                  <a:cubicBezTo>
                    <a:pt x="676" y="192"/>
                    <a:pt x="676" y="192"/>
                    <a:pt x="676" y="192"/>
                  </a:cubicBezTo>
                  <a:cubicBezTo>
                    <a:pt x="673" y="192"/>
                    <a:pt x="673" y="192"/>
                    <a:pt x="673" y="192"/>
                  </a:cubicBezTo>
                  <a:cubicBezTo>
                    <a:pt x="673" y="215"/>
                    <a:pt x="673" y="215"/>
                    <a:pt x="673" y="215"/>
                  </a:cubicBezTo>
                  <a:cubicBezTo>
                    <a:pt x="677" y="215"/>
                    <a:pt x="677" y="215"/>
                    <a:pt x="677" y="215"/>
                  </a:cubicBezTo>
                  <a:cubicBezTo>
                    <a:pt x="677" y="200"/>
                    <a:pt x="677" y="200"/>
                    <a:pt x="677" y="200"/>
                  </a:cubicBezTo>
                  <a:cubicBezTo>
                    <a:pt x="677" y="197"/>
                    <a:pt x="681" y="195"/>
                    <a:pt x="684" y="195"/>
                  </a:cubicBezTo>
                  <a:cubicBezTo>
                    <a:pt x="687" y="195"/>
                    <a:pt x="690" y="197"/>
                    <a:pt x="690" y="201"/>
                  </a:cubicBezTo>
                  <a:cubicBezTo>
                    <a:pt x="690" y="215"/>
                    <a:pt x="690" y="215"/>
                    <a:pt x="690" y="215"/>
                  </a:cubicBezTo>
                  <a:cubicBezTo>
                    <a:pt x="694" y="215"/>
                    <a:pt x="694" y="215"/>
                    <a:pt x="694" y="215"/>
                  </a:cubicBezTo>
                  <a:cubicBezTo>
                    <a:pt x="694" y="200"/>
                    <a:pt x="694" y="200"/>
                    <a:pt x="694" y="200"/>
                  </a:cubicBezTo>
                  <a:cubicBezTo>
                    <a:pt x="694" y="194"/>
                    <a:pt x="690" y="192"/>
                    <a:pt x="685" y="192"/>
                  </a:cubicBezTo>
                  <a:close/>
                  <a:moveTo>
                    <a:pt x="501" y="196"/>
                  </a:moveTo>
                  <a:cubicBezTo>
                    <a:pt x="500" y="196"/>
                    <a:pt x="500" y="196"/>
                    <a:pt x="500" y="196"/>
                  </a:cubicBezTo>
                  <a:cubicBezTo>
                    <a:pt x="500" y="192"/>
                    <a:pt x="500" y="192"/>
                    <a:pt x="500" y="192"/>
                  </a:cubicBezTo>
                  <a:cubicBezTo>
                    <a:pt x="496" y="192"/>
                    <a:pt x="496" y="192"/>
                    <a:pt x="496" y="192"/>
                  </a:cubicBezTo>
                  <a:cubicBezTo>
                    <a:pt x="496" y="215"/>
                    <a:pt x="496" y="215"/>
                    <a:pt x="496" y="215"/>
                  </a:cubicBezTo>
                  <a:cubicBezTo>
                    <a:pt x="500" y="215"/>
                    <a:pt x="500" y="215"/>
                    <a:pt x="500" y="215"/>
                  </a:cubicBezTo>
                  <a:cubicBezTo>
                    <a:pt x="500" y="202"/>
                    <a:pt x="500" y="202"/>
                    <a:pt x="500" y="202"/>
                  </a:cubicBezTo>
                  <a:cubicBezTo>
                    <a:pt x="501" y="198"/>
                    <a:pt x="503" y="195"/>
                    <a:pt x="506" y="195"/>
                  </a:cubicBezTo>
                  <a:cubicBezTo>
                    <a:pt x="509" y="195"/>
                    <a:pt x="509" y="195"/>
                    <a:pt x="509" y="195"/>
                  </a:cubicBezTo>
                  <a:cubicBezTo>
                    <a:pt x="509" y="192"/>
                    <a:pt x="509" y="192"/>
                    <a:pt x="509" y="192"/>
                  </a:cubicBezTo>
                  <a:cubicBezTo>
                    <a:pt x="506" y="192"/>
                    <a:pt x="506" y="192"/>
                    <a:pt x="506" y="192"/>
                  </a:cubicBezTo>
                  <a:cubicBezTo>
                    <a:pt x="503" y="192"/>
                    <a:pt x="501" y="193"/>
                    <a:pt x="501" y="196"/>
                  </a:cubicBezTo>
                  <a:close/>
                  <a:moveTo>
                    <a:pt x="513" y="215"/>
                  </a:moveTo>
                  <a:cubicBezTo>
                    <a:pt x="517" y="215"/>
                    <a:pt x="517" y="215"/>
                    <a:pt x="517" y="215"/>
                  </a:cubicBezTo>
                  <a:cubicBezTo>
                    <a:pt x="517" y="192"/>
                    <a:pt x="517" y="192"/>
                    <a:pt x="517" y="192"/>
                  </a:cubicBezTo>
                  <a:cubicBezTo>
                    <a:pt x="513" y="192"/>
                    <a:pt x="513" y="192"/>
                    <a:pt x="513" y="192"/>
                  </a:cubicBezTo>
                  <a:lnTo>
                    <a:pt x="513" y="215"/>
                  </a:lnTo>
                  <a:close/>
                  <a:moveTo>
                    <a:pt x="525" y="2"/>
                  </a:moveTo>
                  <a:cubicBezTo>
                    <a:pt x="472" y="142"/>
                    <a:pt x="472" y="142"/>
                    <a:pt x="472" y="142"/>
                  </a:cubicBezTo>
                  <a:cubicBezTo>
                    <a:pt x="472" y="147"/>
                    <a:pt x="472" y="147"/>
                    <a:pt x="472" y="147"/>
                  </a:cubicBezTo>
                  <a:cubicBezTo>
                    <a:pt x="487" y="147"/>
                    <a:pt x="487" y="147"/>
                    <a:pt x="487" y="147"/>
                  </a:cubicBezTo>
                  <a:cubicBezTo>
                    <a:pt x="506" y="95"/>
                    <a:pt x="506" y="95"/>
                    <a:pt x="506" y="95"/>
                  </a:cubicBezTo>
                  <a:cubicBezTo>
                    <a:pt x="569" y="95"/>
                    <a:pt x="569" y="95"/>
                    <a:pt x="569" y="95"/>
                  </a:cubicBezTo>
                  <a:cubicBezTo>
                    <a:pt x="589" y="147"/>
                    <a:pt x="589" y="147"/>
                    <a:pt x="589" y="147"/>
                  </a:cubicBezTo>
                  <a:cubicBezTo>
                    <a:pt x="606" y="147"/>
                    <a:pt x="606" y="147"/>
                    <a:pt x="606" y="147"/>
                  </a:cubicBezTo>
                  <a:cubicBezTo>
                    <a:pt x="606" y="142"/>
                    <a:pt x="606" y="142"/>
                    <a:pt x="606" y="142"/>
                  </a:cubicBezTo>
                  <a:cubicBezTo>
                    <a:pt x="551" y="2"/>
                    <a:pt x="551" y="2"/>
                    <a:pt x="551" y="2"/>
                  </a:cubicBezTo>
                  <a:lnTo>
                    <a:pt x="525" y="2"/>
                  </a:lnTo>
                  <a:close/>
                  <a:moveTo>
                    <a:pt x="512" y="81"/>
                  </a:moveTo>
                  <a:cubicBezTo>
                    <a:pt x="534" y="23"/>
                    <a:pt x="534" y="23"/>
                    <a:pt x="534" y="23"/>
                  </a:cubicBezTo>
                  <a:cubicBezTo>
                    <a:pt x="537" y="14"/>
                    <a:pt x="537" y="14"/>
                    <a:pt x="537" y="14"/>
                  </a:cubicBezTo>
                  <a:cubicBezTo>
                    <a:pt x="537" y="14"/>
                    <a:pt x="537" y="14"/>
                    <a:pt x="537" y="14"/>
                  </a:cubicBezTo>
                  <a:cubicBezTo>
                    <a:pt x="540" y="23"/>
                    <a:pt x="540" y="23"/>
                    <a:pt x="540" y="23"/>
                  </a:cubicBezTo>
                  <a:cubicBezTo>
                    <a:pt x="563" y="81"/>
                    <a:pt x="563" y="81"/>
                    <a:pt x="563" y="81"/>
                  </a:cubicBezTo>
                  <a:lnTo>
                    <a:pt x="512" y="81"/>
                  </a:lnTo>
                  <a:close/>
                  <a:moveTo>
                    <a:pt x="480" y="191"/>
                  </a:moveTo>
                  <a:cubicBezTo>
                    <a:pt x="477" y="191"/>
                    <a:pt x="474" y="193"/>
                    <a:pt x="473" y="195"/>
                  </a:cubicBezTo>
                  <a:cubicBezTo>
                    <a:pt x="473" y="195"/>
                    <a:pt x="473" y="195"/>
                    <a:pt x="473" y="195"/>
                  </a:cubicBezTo>
                  <a:cubicBezTo>
                    <a:pt x="473" y="192"/>
                    <a:pt x="473" y="192"/>
                    <a:pt x="473" y="192"/>
                  </a:cubicBezTo>
                  <a:cubicBezTo>
                    <a:pt x="469" y="192"/>
                    <a:pt x="469" y="192"/>
                    <a:pt x="469" y="192"/>
                  </a:cubicBezTo>
                  <a:cubicBezTo>
                    <a:pt x="469" y="225"/>
                    <a:pt x="469" y="225"/>
                    <a:pt x="469" y="225"/>
                  </a:cubicBezTo>
                  <a:cubicBezTo>
                    <a:pt x="473" y="225"/>
                    <a:pt x="473" y="225"/>
                    <a:pt x="473" y="225"/>
                  </a:cubicBezTo>
                  <a:cubicBezTo>
                    <a:pt x="473" y="212"/>
                    <a:pt x="473" y="212"/>
                    <a:pt x="473" y="212"/>
                  </a:cubicBezTo>
                  <a:cubicBezTo>
                    <a:pt x="473" y="212"/>
                    <a:pt x="473" y="212"/>
                    <a:pt x="473" y="212"/>
                  </a:cubicBezTo>
                  <a:cubicBezTo>
                    <a:pt x="474" y="214"/>
                    <a:pt x="477" y="216"/>
                    <a:pt x="480" y="216"/>
                  </a:cubicBezTo>
                  <a:cubicBezTo>
                    <a:pt x="486" y="216"/>
                    <a:pt x="491" y="211"/>
                    <a:pt x="491" y="203"/>
                  </a:cubicBezTo>
                  <a:cubicBezTo>
                    <a:pt x="491" y="196"/>
                    <a:pt x="487" y="191"/>
                    <a:pt x="480" y="191"/>
                  </a:cubicBezTo>
                  <a:close/>
                  <a:moveTo>
                    <a:pt x="479" y="212"/>
                  </a:moveTo>
                  <a:cubicBezTo>
                    <a:pt x="476" y="212"/>
                    <a:pt x="473" y="211"/>
                    <a:pt x="473" y="208"/>
                  </a:cubicBezTo>
                  <a:cubicBezTo>
                    <a:pt x="473" y="201"/>
                    <a:pt x="473" y="201"/>
                    <a:pt x="473" y="201"/>
                  </a:cubicBezTo>
                  <a:cubicBezTo>
                    <a:pt x="473" y="197"/>
                    <a:pt x="476" y="195"/>
                    <a:pt x="479" y="195"/>
                  </a:cubicBezTo>
                  <a:cubicBezTo>
                    <a:pt x="484" y="195"/>
                    <a:pt x="488" y="198"/>
                    <a:pt x="488" y="203"/>
                  </a:cubicBezTo>
                  <a:cubicBezTo>
                    <a:pt x="488" y="209"/>
                    <a:pt x="484" y="212"/>
                    <a:pt x="479" y="212"/>
                  </a:cubicBezTo>
                  <a:close/>
                  <a:moveTo>
                    <a:pt x="513" y="186"/>
                  </a:moveTo>
                  <a:cubicBezTo>
                    <a:pt x="517" y="186"/>
                    <a:pt x="517" y="186"/>
                    <a:pt x="517" y="186"/>
                  </a:cubicBezTo>
                  <a:cubicBezTo>
                    <a:pt x="517" y="181"/>
                    <a:pt x="517" y="181"/>
                    <a:pt x="517" y="181"/>
                  </a:cubicBezTo>
                  <a:cubicBezTo>
                    <a:pt x="513" y="181"/>
                    <a:pt x="513" y="181"/>
                    <a:pt x="513" y="181"/>
                  </a:cubicBezTo>
                  <a:lnTo>
                    <a:pt x="513" y="186"/>
                  </a:lnTo>
                  <a:close/>
                  <a:moveTo>
                    <a:pt x="566" y="204"/>
                  </a:moveTo>
                  <a:cubicBezTo>
                    <a:pt x="566" y="197"/>
                    <a:pt x="563" y="191"/>
                    <a:pt x="555" y="191"/>
                  </a:cubicBezTo>
                  <a:cubicBezTo>
                    <a:pt x="548" y="191"/>
                    <a:pt x="544" y="197"/>
                    <a:pt x="544" y="203"/>
                  </a:cubicBezTo>
                  <a:cubicBezTo>
                    <a:pt x="544" y="212"/>
                    <a:pt x="549" y="216"/>
                    <a:pt x="557" y="216"/>
                  </a:cubicBezTo>
                  <a:cubicBezTo>
                    <a:pt x="559" y="216"/>
                    <a:pt x="563" y="215"/>
                    <a:pt x="565" y="213"/>
                  </a:cubicBezTo>
                  <a:cubicBezTo>
                    <a:pt x="565" y="210"/>
                    <a:pt x="565" y="210"/>
                    <a:pt x="565" y="210"/>
                  </a:cubicBezTo>
                  <a:cubicBezTo>
                    <a:pt x="564" y="210"/>
                    <a:pt x="564" y="210"/>
                    <a:pt x="564" y="210"/>
                  </a:cubicBezTo>
                  <a:cubicBezTo>
                    <a:pt x="562" y="212"/>
                    <a:pt x="559" y="213"/>
                    <a:pt x="557" y="213"/>
                  </a:cubicBezTo>
                  <a:cubicBezTo>
                    <a:pt x="552" y="213"/>
                    <a:pt x="550" y="211"/>
                    <a:pt x="549" y="208"/>
                  </a:cubicBezTo>
                  <a:cubicBezTo>
                    <a:pt x="548" y="207"/>
                    <a:pt x="548" y="206"/>
                    <a:pt x="548" y="204"/>
                  </a:cubicBezTo>
                  <a:cubicBezTo>
                    <a:pt x="548" y="204"/>
                    <a:pt x="548" y="204"/>
                    <a:pt x="548" y="204"/>
                  </a:cubicBezTo>
                  <a:lnTo>
                    <a:pt x="566" y="204"/>
                  </a:lnTo>
                  <a:close/>
                  <a:moveTo>
                    <a:pt x="555" y="194"/>
                  </a:moveTo>
                  <a:cubicBezTo>
                    <a:pt x="559" y="194"/>
                    <a:pt x="562" y="197"/>
                    <a:pt x="562" y="201"/>
                  </a:cubicBezTo>
                  <a:cubicBezTo>
                    <a:pt x="548" y="201"/>
                    <a:pt x="548" y="201"/>
                    <a:pt x="548" y="201"/>
                  </a:cubicBezTo>
                  <a:cubicBezTo>
                    <a:pt x="549" y="197"/>
                    <a:pt x="551" y="194"/>
                    <a:pt x="555" y="194"/>
                  </a:cubicBezTo>
                  <a:close/>
                  <a:moveTo>
                    <a:pt x="526" y="198"/>
                  </a:moveTo>
                  <a:cubicBezTo>
                    <a:pt x="526" y="196"/>
                    <a:pt x="528" y="194"/>
                    <a:pt x="532" y="194"/>
                  </a:cubicBezTo>
                  <a:cubicBezTo>
                    <a:pt x="536" y="194"/>
                    <a:pt x="538" y="196"/>
                    <a:pt x="539" y="197"/>
                  </a:cubicBezTo>
                  <a:cubicBezTo>
                    <a:pt x="540" y="197"/>
                    <a:pt x="540" y="197"/>
                    <a:pt x="540" y="197"/>
                  </a:cubicBezTo>
                  <a:cubicBezTo>
                    <a:pt x="540" y="193"/>
                    <a:pt x="540" y="193"/>
                    <a:pt x="540" y="193"/>
                  </a:cubicBezTo>
                  <a:cubicBezTo>
                    <a:pt x="538" y="193"/>
                    <a:pt x="536" y="192"/>
                    <a:pt x="532" y="192"/>
                  </a:cubicBezTo>
                  <a:cubicBezTo>
                    <a:pt x="526" y="192"/>
                    <a:pt x="523" y="194"/>
                    <a:pt x="523" y="198"/>
                  </a:cubicBezTo>
                  <a:cubicBezTo>
                    <a:pt x="523" y="206"/>
                    <a:pt x="537" y="204"/>
                    <a:pt x="537" y="209"/>
                  </a:cubicBezTo>
                  <a:cubicBezTo>
                    <a:pt x="537" y="212"/>
                    <a:pt x="535" y="213"/>
                    <a:pt x="532" y="213"/>
                  </a:cubicBezTo>
                  <a:cubicBezTo>
                    <a:pt x="529" y="213"/>
                    <a:pt x="525" y="211"/>
                    <a:pt x="524" y="210"/>
                  </a:cubicBezTo>
                  <a:cubicBezTo>
                    <a:pt x="523" y="210"/>
                    <a:pt x="523" y="210"/>
                    <a:pt x="523" y="210"/>
                  </a:cubicBezTo>
                  <a:cubicBezTo>
                    <a:pt x="523" y="213"/>
                    <a:pt x="523" y="213"/>
                    <a:pt x="523" y="213"/>
                  </a:cubicBezTo>
                  <a:cubicBezTo>
                    <a:pt x="525" y="215"/>
                    <a:pt x="528" y="216"/>
                    <a:pt x="531" y="216"/>
                  </a:cubicBezTo>
                  <a:cubicBezTo>
                    <a:pt x="538" y="216"/>
                    <a:pt x="541" y="213"/>
                    <a:pt x="541" y="209"/>
                  </a:cubicBezTo>
                  <a:cubicBezTo>
                    <a:pt x="541" y="201"/>
                    <a:pt x="526" y="203"/>
                    <a:pt x="526" y="198"/>
                  </a:cubicBezTo>
                  <a:close/>
                  <a:moveTo>
                    <a:pt x="359" y="215"/>
                  </a:moveTo>
                  <a:cubicBezTo>
                    <a:pt x="382" y="215"/>
                    <a:pt x="382" y="215"/>
                    <a:pt x="382" y="215"/>
                  </a:cubicBezTo>
                  <a:cubicBezTo>
                    <a:pt x="382" y="212"/>
                    <a:pt x="382" y="212"/>
                    <a:pt x="382" y="212"/>
                  </a:cubicBezTo>
                  <a:cubicBezTo>
                    <a:pt x="363" y="212"/>
                    <a:pt x="363" y="212"/>
                    <a:pt x="363" y="212"/>
                  </a:cubicBezTo>
                  <a:cubicBezTo>
                    <a:pt x="363" y="200"/>
                    <a:pt x="363" y="200"/>
                    <a:pt x="363" y="200"/>
                  </a:cubicBezTo>
                  <a:cubicBezTo>
                    <a:pt x="381" y="200"/>
                    <a:pt x="381" y="200"/>
                    <a:pt x="381" y="200"/>
                  </a:cubicBezTo>
                  <a:cubicBezTo>
                    <a:pt x="381" y="197"/>
                    <a:pt x="381" y="197"/>
                    <a:pt x="381" y="197"/>
                  </a:cubicBezTo>
                  <a:cubicBezTo>
                    <a:pt x="363" y="197"/>
                    <a:pt x="363" y="197"/>
                    <a:pt x="363" y="197"/>
                  </a:cubicBezTo>
                  <a:cubicBezTo>
                    <a:pt x="363" y="185"/>
                    <a:pt x="363" y="185"/>
                    <a:pt x="363" y="185"/>
                  </a:cubicBezTo>
                  <a:cubicBezTo>
                    <a:pt x="382" y="185"/>
                    <a:pt x="382" y="185"/>
                    <a:pt x="382" y="185"/>
                  </a:cubicBezTo>
                  <a:cubicBezTo>
                    <a:pt x="382" y="182"/>
                    <a:pt x="382" y="182"/>
                    <a:pt x="382" y="182"/>
                  </a:cubicBezTo>
                  <a:cubicBezTo>
                    <a:pt x="359" y="182"/>
                    <a:pt x="359" y="182"/>
                    <a:pt x="359" y="182"/>
                  </a:cubicBezTo>
                  <a:lnTo>
                    <a:pt x="359" y="215"/>
                  </a:lnTo>
                  <a:close/>
                  <a:moveTo>
                    <a:pt x="457" y="196"/>
                  </a:moveTo>
                  <a:cubicBezTo>
                    <a:pt x="456" y="196"/>
                    <a:pt x="456" y="196"/>
                    <a:pt x="456" y="196"/>
                  </a:cubicBezTo>
                  <a:cubicBezTo>
                    <a:pt x="456" y="192"/>
                    <a:pt x="456" y="192"/>
                    <a:pt x="456" y="192"/>
                  </a:cubicBezTo>
                  <a:cubicBezTo>
                    <a:pt x="453" y="192"/>
                    <a:pt x="453" y="192"/>
                    <a:pt x="453" y="192"/>
                  </a:cubicBezTo>
                  <a:cubicBezTo>
                    <a:pt x="453" y="215"/>
                    <a:pt x="453" y="215"/>
                    <a:pt x="453" y="215"/>
                  </a:cubicBezTo>
                  <a:cubicBezTo>
                    <a:pt x="457" y="215"/>
                    <a:pt x="457" y="215"/>
                    <a:pt x="457" y="215"/>
                  </a:cubicBezTo>
                  <a:cubicBezTo>
                    <a:pt x="457" y="202"/>
                    <a:pt x="457" y="202"/>
                    <a:pt x="457" y="202"/>
                  </a:cubicBezTo>
                  <a:cubicBezTo>
                    <a:pt x="457" y="198"/>
                    <a:pt x="459" y="195"/>
                    <a:pt x="462" y="195"/>
                  </a:cubicBezTo>
                  <a:cubicBezTo>
                    <a:pt x="465" y="195"/>
                    <a:pt x="465" y="195"/>
                    <a:pt x="465" y="195"/>
                  </a:cubicBezTo>
                  <a:cubicBezTo>
                    <a:pt x="465" y="192"/>
                    <a:pt x="465" y="192"/>
                    <a:pt x="465" y="192"/>
                  </a:cubicBezTo>
                  <a:cubicBezTo>
                    <a:pt x="462" y="192"/>
                    <a:pt x="462" y="192"/>
                    <a:pt x="462" y="192"/>
                  </a:cubicBezTo>
                  <a:cubicBezTo>
                    <a:pt x="459" y="192"/>
                    <a:pt x="458" y="193"/>
                    <a:pt x="457" y="196"/>
                  </a:cubicBezTo>
                  <a:close/>
                  <a:moveTo>
                    <a:pt x="302" y="8"/>
                  </a:moveTo>
                  <a:cubicBezTo>
                    <a:pt x="301" y="4"/>
                    <a:pt x="297" y="2"/>
                    <a:pt x="293" y="2"/>
                  </a:cubicBezTo>
                  <a:cubicBezTo>
                    <a:pt x="164" y="2"/>
                    <a:pt x="164" y="2"/>
                    <a:pt x="164" y="2"/>
                  </a:cubicBezTo>
                  <a:cubicBezTo>
                    <a:pt x="161" y="2"/>
                    <a:pt x="159" y="3"/>
                    <a:pt x="157" y="5"/>
                  </a:cubicBezTo>
                  <a:cubicBezTo>
                    <a:pt x="73" y="89"/>
                    <a:pt x="73" y="89"/>
                    <a:pt x="73" y="89"/>
                  </a:cubicBezTo>
                  <a:cubicBezTo>
                    <a:pt x="69" y="92"/>
                    <a:pt x="69" y="99"/>
                    <a:pt x="73" y="103"/>
                  </a:cubicBezTo>
                  <a:cubicBezTo>
                    <a:pt x="101" y="131"/>
                    <a:pt x="101" y="131"/>
                    <a:pt x="101" y="131"/>
                  </a:cubicBezTo>
                  <a:cubicBezTo>
                    <a:pt x="89" y="143"/>
                    <a:pt x="89" y="143"/>
                    <a:pt x="89" y="143"/>
                  </a:cubicBezTo>
                  <a:cubicBezTo>
                    <a:pt x="85" y="147"/>
                    <a:pt x="85" y="153"/>
                    <a:pt x="89" y="157"/>
                  </a:cubicBezTo>
                  <a:cubicBezTo>
                    <a:pt x="131" y="199"/>
                    <a:pt x="131" y="199"/>
                    <a:pt x="131" y="199"/>
                  </a:cubicBezTo>
                  <a:cubicBezTo>
                    <a:pt x="135" y="203"/>
                    <a:pt x="141" y="203"/>
                    <a:pt x="145" y="199"/>
                  </a:cubicBezTo>
                  <a:cubicBezTo>
                    <a:pt x="158" y="186"/>
                    <a:pt x="158" y="186"/>
                    <a:pt x="158" y="186"/>
                  </a:cubicBezTo>
                  <a:cubicBezTo>
                    <a:pt x="195" y="222"/>
                    <a:pt x="195" y="222"/>
                    <a:pt x="195" y="222"/>
                  </a:cubicBezTo>
                  <a:cubicBezTo>
                    <a:pt x="197" y="224"/>
                    <a:pt x="199" y="225"/>
                    <a:pt x="202" y="225"/>
                  </a:cubicBezTo>
                  <a:cubicBezTo>
                    <a:pt x="204" y="225"/>
                    <a:pt x="207" y="224"/>
                    <a:pt x="209" y="222"/>
                  </a:cubicBezTo>
                  <a:cubicBezTo>
                    <a:pt x="298" y="133"/>
                    <a:pt x="298" y="133"/>
                    <a:pt x="298" y="133"/>
                  </a:cubicBezTo>
                  <a:cubicBezTo>
                    <a:pt x="300" y="131"/>
                    <a:pt x="301" y="128"/>
                    <a:pt x="301" y="126"/>
                  </a:cubicBezTo>
                  <a:cubicBezTo>
                    <a:pt x="301" y="123"/>
                    <a:pt x="300" y="120"/>
                    <a:pt x="298" y="119"/>
                  </a:cubicBezTo>
                  <a:cubicBezTo>
                    <a:pt x="249" y="69"/>
                    <a:pt x="249" y="69"/>
                    <a:pt x="249" y="69"/>
                  </a:cubicBezTo>
                  <a:cubicBezTo>
                    <a:pt x="300" y="19"/>
                    <a:pt x="300" y="19"/>
                    <a:pt x="300" y="19"/>
                  </a:cubicBezTo>
                  <a:cubicBezTo>
                    <a:pt x="303" y="16"/>
                    <a:pt x="304" y="12"/>
                    <a:pt x="302" y="8"/>
                  </a:cubicBezTo>
                  <a:close/>
                  <a:moveTo>
                    <a:pt x="217" y="57"/>
                  </a:moveTo>
                  <a:cubicBezTo>
                    <a:pt x="227" y="46"/>
                    <a:pt x="227" y="46"/>
                    <a:pt x="227" y="46"/>
                  </a:cubicBezTo>
                  <a:cubicBezTo>
                    <a:pt x="228" y="46"/>
                    <a:pt x="229" y="45"/>
                    <a:pt x="229" y="45"/>
                  </a:cubicBezTo>
                  <a:cubicBezTo>
                    <a:pt x="230" y="45"/>
                    <a:pt x="231" y="46"/>
                    <a:pt x="231" y="46"/>
                  </a:cubicBezTo>
                  <a:cubicBezTo>
                    <a:pt x="242" y="57"/>
                    <a:pt x="242" y="57"/>
                    <a:pt x="242" y="57"/>
                  </a:cubicBezTo>
                  <a:cubicBezTo>
                    <a:pt x="243" y="58"/>
                    <a:pt x="243" y="59"/>
                    <a:pt x="242" y="60"/>
                  </a:cubicBezTo>
                  <a:cubicBezTo>
                    <a:pt x="231" y="71"/>
                    <a:pt x="231" y="71"/>
                    <a:pt x="231" y="71"/>
                  </a:cubicBezTo>
                  <a:cubicBezTo>
                    <a:pt x="231" y="71"/>
                    <a:pt x="230" y="72"/>
                    <a:pt x="229" y="72"/>
                  </a:cubicBezTo>
                  <a:cubicBezTo>
                    <a:pt x="229" y="72"/>
                    <a:pt x="228" y="71"/>
                    <a:pt x="227" y="71"/>
                  </a:cubicBezTo>
                  <a:cubicBezTo>
                    <a:pt x="217" y="60"/>
                    <a:pt x="217" y="60"/>
                    <a:pt x="217" y="60"/>
                  </a:cubicBezTo>
                  <a:cubicBezTo>
                    <a:pt x="216" y="60"/>
                    <a:pt x="216" y="59"/>
                    <a:pt x="216" y="59"/>
                  </a:cubicBezTo>
                  <a:cubicBezTo>
                    <a:pt x="216" y="58"/>
                    <a:pt x="216" y="57"/>
                    <a:pt x="217" y="57"/>
                  </a:cubicBezTo>
                  <a:close/>
                  <a:moveTo>
                    <a:pt x="158" y="35"/>
                  </a:moveTo>
                  <a:cubicBezTo>
                    <a:pt x="158" y="34"/>
                    <a:pt x="158" y="33"/>
                    <a:pt x="160" y="33"/>
                  </a:cubicBezTo>
                  <a:cubicBezTo>
                    <a:pt x="161" y="32"/>
                    <a:pt x="162" y="32"/>
                    <a:pt x="163" y="33"/>
                  </a:cubicBezTo>
                  <a:cubicBezTo>
                    <a:pt x="182" y="52"/>
                    <a:pt x="182" y="52"/>
                    <a:pt x="182" y="52"/>
                  </a:cubicBezTo>
                  <a:cubicBezTo>
                    <a:pt x="200" y="33"/>
                    <a:pt x="200" y="33"/>
                    <a:pt x="200" y="33"/>
                  </a:cubicBezTo>
                  <a:cubicBezTo>
                    <a:pt x="201" y="32"/>
                    <a:pt x="202" y="32"/>
                    <a:pt x="204" y="33"/>
                  </a:cubicBezTo>
                  <a:cubicBezTo>
                    <a:pt x="205" y="33"/>
                    <a:pt x="205" y="34"/>
                    <a:pt x="205" y="35"/>
                  </a:cubicBezTo>
                  <a:cubicBezTo>
                    <a:pt x="205" y="77"/>
                    <a:pt x="205" y="77"/>
                    <a:pt x="205" y="77"/>
                  </a:cubicBezTo>
                  <a:cubicBezTo>
                    <a:pt x="205" y="78"/>
                    <a:pt x="205" y="79"/>
                    <a:pt x="204" y="79"/>
                  </a:cubicBezTo>
                  <a:cubicBezTo>
                    <a:pt x="184" y="100"/>
                    <a:pt x="184" y="100"/>
                    <a:pt x="184" y="100"/>
                  </a:cubicBezTo>
                  <a:cubicBezTo>
                    <a:pt x="183" y="101"/>
                    <a:pt x="182" y="101"/>
                    <a:pt x="182" y="101"/>
                  </a:cubicBezTo>
                  <a:cubicBezTo>
                    <a:pt x="181" y="101"/>
                    <a:pt x="180" y="101"/>
                    <a:pt x="179" y="100"/>
                  </a:cubicBezTo>
                  <a:cubicBezTo>
                    <a:pt x="159" y="79"/>
                    <a:pt x="159" y="79"/>
                    <a:pt x="159" y="79"/>
                  </a:cubicBezTo>
                  <a:cubicBezTo>
                    <a:pt x="158" y="79"/>
                    <a:pt x="158" y="78"/>
                    <a:pt x="158" y="77"/>
                  </a:cubicBezTo>
                  <a:lnTo>
                    <a:pt x="158" y="35"/>
                  </a:lnTo>
                  <a:close/>
                  <a:moveTo>
                    <a:pt x="121" y="57"/>
                  </a:moveTo>
                  <a:cubicBezTo>
                    <a:pt x="132" y="46"/>
                    <a:pt x="132" y="46"/>
                    <a:pt x="132" y="46"/>
                  </a:cubicBezTo>
                  <a:cubicBezTo>
                    <a:pt x="132" y="46"/>
                    <a:pt x="133" y="45"/>
                    <a:pt x="134" y="45"/>
                  </a:cubicBezTo>
                  <a:cubicBezTo>
                    <a:pt x="134" y="45"/>
                    <a:pt x="135" y="46"/>
                    <a:pt x="136" y="46"/>
                  </a:cubicBezTo>
                  <a:cubicBezTo>
                    <a:pt x="146" y="57"/>
                    <a:pt x="146" y="57"/>
                    <a:pt x="146" y="57"/>
                  </a:cubicBezTo>
                  <a:cubicBezTo>
                    <a:pt x="147" y="58"/>
                    <a:pt x="147" y="59"/>
                    <a:pt x="146" y="60"/>
                  </a:cubicBezTo>
                  <a:cubicBezTo>
                    <a:pt x="136" y="71"/>
                    <a:pt x="136" y="71"/>
                    <a:pt x="136" y="71"/>
                  </a:cubicBezTo>
                  <a:cubicBezTo>
                    <a:pt x="135" y="71"/>
                    <a:pt x="134" y="72"/>
                    <a:pt x="134" y="72"/>
                  </a:cubicBezTo>
                  <a:cubicBezTo>
                    <a:pt x="133" y="72"/>
                    <a:pt x="132" y="71"/>
                    <a:pt x="132" y="71"/>
                  </a:cubicBezTo>
                  <a:cubicBezTo>
                    <a:pt x="121" y="60"/>
                    <a:pt x="121" y="60"/>
                    <a:pt x="121" y="60"/>
                  </a:cubicBezTo>
                  <a:cubicBezTo>
                    <a:pt x="121" y="60"/>
                    <a:pt x="121" y="59"/>
                    <a:pt x="121" y="59"/>
                  </a:cubicBezTo>
                  <a:cubicBezTo>
                    <a:pt x="121" y="58"/>
                    <a:pt x="121" y="57"/>
                    <a:pt x="121" y="57"/>
                  </a:cubicBezTo>
                  <a:close/>
                  <a:moveTo>
                    <a:pt x="146" y="156"/>
                  </a:moveTo>
                  <a:cubicBezTo>
                    <a:pt x="136" y="166"/>
                    <a:pt x="136" y="166"/>
                    <a:pt x="136" y="166"/>
                  </a:cubicBezTo>
                  <a:cubicBezTo>
                    <a:pt x="135" y="167"/>
                    <a:pt x="134" y="167"/>
                    <a:pt x="134" y="167"/>
                  </a:cubicBezTo>
                  <a:cubicBezTo>
                    <a:pt x="133" y="167"/>
                    <a:pt x="132" y="167"/>
                    <a:pt x="132" y="166"/>
                  </a:cubicBezTo>
                  <a:cubicBezTo>
                    <a:pt x="121" y="156"/>
                    <a:pt x="121" y="156"/>
                    <a:pt x="121" y="156"/>
                  </a:cubicBezTo>
                  <a:cubicBezTo>
                    <a:pt x="121" y="155"/>
                    <a:pt x="121" y="155"/>
                    <a:pt x="121" y="154"/>
                  </a:cubicBezTo>
                  <a:cubicBezTo>
                    <a:pt x="121" y="153"/>
                    <a:pt x="121" y="153"/>
                    <a:pt x="121" y="152"/>
                  </a:cubicBezTo>
                  <a:cubicBezTo>
                    <a:pt x="132" y="142"/>
                    <a:pt x="132" y="142"/>
                    <a:pt x="132" y="142"/>
                  </a:cubicBezTo>
                  <a:cubicBezTo>
                    <a:pt x="132" y="141"/>
                    <a:pt x="133" y="141"/>
                    <a:pt x="134" y="141"/>
                  </a:cubicBezTo>
                  <a:cubicBezTo>
                    <a:pt x="134" y="141"/>
                    <a:pt x="135" y="141"/>
                    <a:pt x="136" y="142"/>
                  </a:cubicBezTo>
                  <a:cubicBezTo>
                    <a:pt x="146" y="152"/>
                    <a:pt x="146" y="152"/>
                    <a:pt x="146" y="152"/>
                  </a:cubicBezTo>
                  <a:cubicBezTo>
                    <a:pt x="147" y="153"/>
                    <a:pt x="147" y="155"/>
                    <a:pt x="146" y="156"/>
                  </a:cubicBezTo>
                  <a:close/>
                  <a:moveTo>
                    <a:pt x="152" y="130"/>
                  </a:moveTo>
                  <a:cubicBezTo>
                    <a:pt x="110" y="130"/>
                    <a:pt x="110" y="130"/>
                    <a:pt x="110" y="130"/>
                  </a:cubicBezTo>
                  <a:cubicBezTo>
                    <a:pt x="109" y="130"/>
                    <a:pt x="108" y="130"/>
                    <a:pt x="107" y="129"/>
                  </a:cubicBezTo>
                  <a:cubicBezTo>
                    <a:pt x="107" y="127"/>
                    <a:pt x="107" y="126"/>
                    <a:pt x="108" y="125"/>
                  </a:cubicBezTo>
                  <a:cubicBezTo>
                    <a:pt x="127" y="107"/>
                    <a:pt x="127" y="107"/>
                    <a:pt x="127" y="107"/>
                  </a:cubicBezTo>
                  <a:cubicBezTo>
                    <a:pt x="108" y="88"/>
                    <a:pt x="108" y="88"/>
                    <a:pt x="108" y="88"/>
                  </a:cubicBezTo>
                  <a:cubicBezTo>
                    <a:pt x="107" y="87"/>
                    <a:pt x="107" y="86"/>
                    <a:pt x="107" y="85"/>
                  </a:cubicBezTo>
                  <a:cubicBezTo>
                    <a:pt x="108" y="83"/>
                    <a:pt x="109" y="83"/>
                    <a:pt x="110" y="83"/>
                  </a:cubicBezTo>
                  <a:cubicBezTo>
                    <a:pt x="152" y="83"/>
                    <a:pt x="152" y="83"/>
                    <a:pt x="152" y="83"/>
                  </a:cubicBezTo>
                  <a:cubicBezTo>
                    <a:pt x="153" y="83"/>
                    <a:pt x="153" y="83"/>
                    <a:pt x="154" y="84"/>
                  </a:cubicBezTo>
                  <a:cubicBezTo>
                    <a:pt x="175" y="104"/>
                    <a:pt x="175" y="104"/>
                    <a:pt x="175" y="104"/>
                  </a:cubicBezTo>
                  <a:cubicBezTo>
                    <a:pt x="175" y="105"/>
                    <a:pt x="176" y="106"/>
                    <a:pt x="176" y="107"/>
                  </a:cubicBezTo>
                  <a:cubicBezTo>
                    <a:pt x="176" y="107"/>
                    <a:pt x="175" y="108"/>
                    <a:pt x="175" y="109"/>
                  </a:cubicBezTo>
                  <a:cubicBezTo>
                    <a:pt x="154" y="130"/>
                    <a:pt x="154" y="130"/>
                    <a:pt x="154" y="130"/>
                  </a:cubicBezTo>
                  <a:cubicBezTo>
                    <a:pt x="153" y="130"/>
                    <a:pt x="153" y="130"/>
                    <a:pt x="152" y="130"/>
                  </a:cubicBezTo>
                  <a:close/>
                  <a:moveTo>
                    <a:pt x="205" y="178"/>
                  </a:moveTo>
                  <a:cubicBezTo>
                    <a:pt x="205" y="179"/>
                    <a:pt x="205" y="180"/>
                    <a:pt x="204" y="181"/>
                  </a:cubicBezTo>
                  <a:cubicBezTo>
                    <a:pt x="203" y="181"/>
                    <a:pt x="203" y="181"/>
                    <a:pt x="202" y="181"/>
                  </a:cubicBezTo>
                  <a:cubicBezTo>
                    <a:pt x="202" y="181"/>
                    <a:pt x="201" y="181"/>
                    <a:pt x="200" y="180"/>
                  </a:cubicBezTo>
                  <a:cubicBezTo>
                    <a:pt x="182" y="161"/>
                    <a:pt x="182" y="161"/>
                    <a:pt x="182" y="161"/>
                  </a:cubicBezTo>
                  <a:cubicBezTo>
                    <a:pt x="163" y="180"/>
                    <a:pt x="163" y="180"/>
                    <a:pt x="163" y="180"/>
                  </a:cubicBezTo>
                  <a:cubicBezTo>
                    <a:pt x="162" y="181"/>
                    <a:pt x="161" y="181"/>
                    <a:pt x="160" y="181"/>
                  </a:cubicBezTo>
                  <a:cubicBezTo>
                    <a:pt x="158" y="180"/>
                    <a:pt x="158" y="179"/>
                    <a:pt x="158" y="178"/>
                  </a:cubicBezTo>
                  <a:cubicBezTo>
                    <a:pt x="158" y="136"/>
                    <a:pt x="158" y="136"/>
                    <a:pt x="158" y="136"/>
                  </a:cubicBezTo>
                  <a:cubicBezTo>
                    <a:pt x="158" y="136"/>
                    <a:pt x="158" y="135"/>
                    <a:pt x="159" y="134"/>
                  </a:cubicBezTo>
                  <a:cubicBezTo>
                    <a:pt x="179" y="113"/>
                    <a:pt x="179" y="113"/>
                    <a:pt x="179" y="113"/>
                  </a:cubicBezTo>
                  <a:cubicBezTo>
                    <a:pt x="181" y="112"/>
                    <a:pt x="182" y="112"/>
                    <a:pt x="184" y="113"/>
                  </a:cubicBezTo>
                  <a:cubicBezTo>
                    <a:pt x="204" y="134"/>
                    <a:pt x="204" y="134"/>
                    <a:pt x="204" y="134"/>
                  </a:cubicBezTo>
                  <a:cubicBezTo>
                    <a:pt x="205" y="135"/>
                    <a:pt x="205" y="136"/>
                    <a:pt x="205" y="136"/>
                  </a:cubicBezTo>
                  <a:lnTo>
                    <a:pt x="205" y="178"/>
                  </a:lnTo>
                  <a:close/>
                  <a:moveTo>
                    <a:pt x="242" y="156"/>
                  </a:moveTo>
                  <a:cubicBezTo>
                    <a:pt x="231" y="166"/>
                    <a:pt x="231" y="166"/>
                    <a:pt x="231" y="166"/>
                  </a:cubicBezTo>
                  <a:cubicBezTo>
                    <a:pt x="231" y="167"/>
                    <a:pt x="230" y="167"/>
                    <a:pt x="229" y="167"/>
                  </a:cubicBezTo>
                  <a:cubicBezTo>
                    <a:pt x="229" y="167"/>
                    <a:pt x="228" y="167"/>
                    <a:pt x="227" y="166"/>
                  </a:cubicBezTo>
                  <a:cubicBezTo>
                    <a:pt x="217" y="156"/>
                    <a:pt x="217" y="156"/>
                    <a:pt x="217" y="156"/>
                  </a:cubicBezTo>
                  <a:cubicBezTo>
                    <a:pt x="216" y="155"/>
                    <a:pt x="216" y="155"/>
                    <a:pt x="216" y="154"/>
                  </a:cubicBezTo>
                  <a:cubicBezTo>
                    <a:pt x="216" y="153"/>
                    <a:pt x="216" y="153"/>
                    <a:pt x="217" y="152"/>
                  </a:cubicBezTo>
                  <a:cubicBezTo>
                    <a:pt x="227" y="142"/>
                    <a:pt x="227" y="142"/>
                    <a:pt x="227" y="142"/>
                  </a:cubicBezTo>
                  <a:cubicBezTo>
                    <a:pt x="228" y="141"/>
                    <a:pt x="229" y="141"/>
                    <a:pt x="229" y="141"/>
                  </a:cubicBezTo>
                  <a:cubicBezTo>
                    <a:pt x="230" y="141"/>
                    <a:pt x="231" y="141"/>
                    <a:pt x="231" y="142"/>
                  </a:cubicBezTo>
                  <a:cubicBezTo>
                    <a:pt x="242" y="152"/>
                    <a:pt x="242" y="152"/>
                    <a:pt x="242" y="152"/>
                  </a:cubicBezTo>
                  <a:cubicBezTo>
                    <a:pt x="243" y="153"/>
                    <a:pt x="243" y="155"/>
                    <a:pt x="242" y="156"/>
                  </a:cubicBezTo>
                  <a:close/>
                  <a:moveTo>
                    <a:pt x="253" y="83"/>
                  </a:moveTo>
                  <a:cubicBezTo>
                    <a:pt x="254" y="83"/>
                    <a:pt x="255" y="83"/>
                    <a:pt x="256" y="85"/>
                  </a:cubicBezTo>
                  <a:cubicBezTo>
                    <a:pt x="256" y="86"/>
                    <a:pt x="256" y="87"/>
                    <a:pt x="255" y="88"/>
                  </a:cubicBezTo>
                  <a:cubicBezTo>
                    <a:pt x="236" y="107"/>
                    <a:pt x="236" y="107"/>
                    <a:pt x="236" y="107"/>
                  </a:cubicBezTo>
                  <a:cubicBezTo>
                    <a:pt x="255" y="125"/>
                    <a:pt x="255" y="125"/>
                    <a:pt x="255" y="125"/>
                  </a:cubicBezTo>
                  <a:cubicBezTo>
                    <a:pt x="256" y="126"/>
                    <a:pt x="256" y="127"/>
                    <a:pt x="256" y="129"/>
                  </a:cubicBezTo>
                  <a:cubicBezTo>
                    <a:pt x="255" y="130"/>
                    <a:pt x="254" y="130"/>
                    <a:pt x="253" y="130"/>
                  </a:cubicBezTo>
                  <a:cubicBezTo>
                    <a:pt x="211" y="130"/>
                    <a:pt x="211" y="130"/>
                    <a:pt x="211" y="130"/>
                  </a:cubicBezTo>
                  <a:cubicBezTo>
                    <a:pt x="210" y="130"/>
                    <a:pt x="210" y="130"/>
                    <a:pt x="209" y="130"/>
                  </a:cubicBezTo>
                  <a:cubicBezTo>
                    <a:pt x="188" y="109"/>
                    <a:pt x="188" y="109"/>
                    <a:pt x="188" y="109"/>
                  </a:cubicBezTo>
                  <a:cubicBezTo>
                    <a:pt x="188" y="108"/>
                    <a:pt x="187" y="107"/>
                    <a:pt x="187" y="107"/>
                  </a:cubicBezTo>
                  <a:cubicBezTo>
                    <a:pt x="187" y="106"/>
                    <a:pt x="188" y="105"/>
                    <a:pt x="188" y="104"/>
                  </a:cubicBezTo>
                  <a:cubicBezTo>
                    <a:pt x="209" y="84"/>
                    <a:pt x="209" y="84"/>
                    <a:pt x="209" y="84"/>
                  </a:cubicBezTo>
                  <a:cubicBezTo>
                    <a:pt x="210" y="83"/>
                    <a:pt x="210" y="83"/>
                    <a:pt x="211" y="83"/>
                  </a:cubicBezTo>
                  <a:lnTo>
                    <a:pt x="253" y="83"/>
                  </a:lnTo>
                  <a:close/>
                  <a:moveTo>
                    <a:pt x="458" y="132"/>
                  </a:moveTo>
                  <a:cubicBezTo>
                    <a:pt x="376" y="132"/>
                    <a:pt x="376" y="132"/>
                    <a:pt x="376" y="132"/>
                  </a:cubicBezTo>
                  <a:cubicBezTo>
                    <a:pt x="376" y="80"/>
                    <a:pt x="376" y="80"/>
                    <a:pt x="376" y="80"/>
                  </a:cubicBezTo>
                  <a:cubicBezTo>
                    <a:pt x="452" y="80"/>
                    <a:pt x="452" y="80"/>
                    <a:pt x="452" y="80"/>
                  </a:cubicBezTo>
                  <a:cubicBezTo>
                    <a:pt x="452" y="66"/>
                    <a:pt x="452" y="66"/>
                    <a:pt x="452" y="66"/>
                  </a:cubicBezTo>
                  <a:cubicBezTo>
                    <a:pt x="376" y="66"/>
                    <a:pt x="376" y="66"/>
                    <a:pt x="376" y="66"/>
                  </a:cubicBezTo>
                  <a:cubicBezTo>
                    <a:pt x="376" y="17"/>
                    <a:pt x="376" y="17"/>
                    <a:pt x="376" y="17"/>
                  </a:cubicBezTo>
                  <a:cubicBezTo>
                    <a:pt x="458" y="17"/>
                    <a:pt x="458" y="17"/>
                    <a:pt x="458" y="17"/>
                  </a:cubicBezTo>
                  <a:cubicBezTo>
                    <a:pt x="458" y="2"/>
                    <a:pt x="458" y="2"/>
                    <a:pt x="458" y="2"/>
                  </a:cubicBezTo>
                  <a:cubicBezTo>
                    <a:pt x="359" y="2"/>
                    <a:pt x="359" y="2"/>
                    <a:pt x="359" y="2"/>
                  </a:cubicBezTo>
                  <a:cubicBezTo>
                    <a:pt x="359" y="147"/>
                    <a:pt x="359" y="147"/>
                    <a:pt x="359" y="147"/>
                  </a:cubicBezTo>
                  <a:cubicBezTo>
                    <a:pt x="458" y="147"/>
                    <a:pt x="458" y="147"/>
                    <a:pt x="458" y="147"/>
                  </a:cubicBezTo>
                  <a:lnTo>
                    <a:pt x="458" y="132"/>
                  </a:lnTo>
                  <a:close/>
                  <a:moveTo>
                    <a:pt x="399" y="192"/>
                  </a:moveTo>
                  <a:cubicBezTo>
                    <a:pt x="395" y="192"/>
                    <a:pt x="392" y="193"/>
                    <a:pt x="391" y="196"/>
                  </a:cubicBezTo>
                  <a:cubicBezTo>
                    <a:pt x="390" y="196"/>
                    <a:pt x="390" y="196"/>
                    <a:pt x="390" y="196"/>
                  </a:cubicBezTo>
                  <a:cubicBezTo>
                    <a:pt x="390" y="192"/>
                    <a:pt x="390" y="192"/>
                    <a:pt x="390" y="192"/>
                  </a:cubicBezTo>
                  <a:cubicBezTo>
                    <a:pt x="387" y="192"/>
                    <a:pt x="387" y="192"/>
                    <a:pt x="387" y="192"/>
                  </a:cubicBezTo>
                  <a:cubicBezTo>
                    <a:pt x="387" y="215"/>
                    <a:pt x="387" y="215"/>
                    <a:pt x="387" y="215"/>
                  </a:cubicBezTo>
                  <a:cubicBezTo>
                    <a:pt x="390" y="215"/>
                    <a:pt x="390" y="215"/>
                    <a:pt x="390" y="215"/>
                  </a:cubicBezTo>
                  <a:cubicBezTo>
                    <a:pt x="390" y="200"/>
                    <a:pt x="390" y="200"/>
                    <a:pt x="390" y="200"/>
                  </a:cubicBezTo>
                  <a:cubicBezTo>
                    <a:pt x="391" y="197"/>
                    <a:pt x="395" y="195"/>
                    <a:pt x="397" y="195"/>
                  </a:cubicBezTo>
                  <a:cubicBezTo>
                    <a:pt x="401" y="195"/>
                    <a:pt x="404" y="197"/>
                    <a:pt x="404" y="201"/>
                  </a:cubicBezTo>
                  <a:cubicBezTo>
                    <a:pt x="404" y="215"/>
                    <a:pt x="404" y="215"/>
                    <a:pt x="404" y="215"/>
                  </a:cubicBezTo>
                  <a:cubicBezTo>
                    <a:pt x="408" y="215"/>
                    <a:pt x="408" y="215"/>
                    <a:pt x="408" y="215"/>
                  </a:cubicBezTo>
                  <a:cubicBezTo>
                    <a:pt x="408" y="200"/>
                    <a:pt x="408" y="200"/>
                    <a:pt x="408" y="200"/>
                  </a:cubicBezTo>
                  <a:cubicBezTo>
                    <a:pt x="408" y="194"/>
                    <a:pt x="404" y="192"/>
                    <a:pt x="399" y="192"/>
                  </a:cubicBezTo>
                  <a:close/>
                  <a:moveTo>
                    <a:pt x="448" y="204"/>
                  </a:moveTo>
                  <a:cubicBezTo>
                    <a:pt x="448" y="197"/>
                    <a:pt x="445" y="191"/>
                    <a:pt x="437" y="191"/>
                  </a:cubicBezTo>
                  <a:cubicBezTo>
                    <a:pt x="430" y="191"/>
                    <a:pt x="426" y="197"/>
                    <a:pt x="426" y="203"/>
                  </a:cubicBezTo>
                  <a:cubicBezTo>
                    <a:pt x="426" y="212"/>
                    <a:pt x="431" y="216"/>
                    <a:pt x="439" y="216"/>
                  </a:cubicBezTo>
                  <a:cubicBezTo>
                    <a:pt x="441" y="216"/>
                    <a:pt x="445" y="215"/>
                    <a:pt x="447" y="213"/>
                  </a:cubicBezTo>
                  <a:cubicBezTo>
                    <a:pt x="447" y="210"/>
                    <a:pt x="447" y="210"/>
                    <a:pt x="447" y="210"/>
                  </a:cubicBezTo>
                  <a:cubicBezTo>
                    <a:pt x="446" y="210"/>
                    <a:pt x="446" y="210"/>
                    <a:pt x="446" y="210"/>
                  </a:cubicBezTo>
                  <a:cubicBezTo>
                    <a:pt x="444" y="212"/>
                    <a:pt x="441" y="213"/>
                    <a:pt x="439" y="213"/>
                  </a:cubicBezTo>
                  <a:cubicBezTo>
                    <a:pt x="435" y="213"/>
                    <a:pt x="432" y="211"/>
                    <a:pt x="431" y="208"/>
                  </a:cubicBezTo>
                  <a:cubicBezTo>
                    <a:pt x="430" y="207"/>
                    <a:pt x="430" y="206"/>
                    <a:pt x="430" y="204"/>
                  </a:cubicBezTo>
                  <a:cubicBezTo>
                    <a:pt x="430" y="204"/>
                    <a:pt x="430" y="204"/>
                    <a:pt x="430" y="204"/>
                  </a:cubicBezTo>
                  <a:lnTo>
                    <a:pt x="448" y="204"/>
                  </a:lnTo>
                  <a:close/>
                  <a:moveTo>
                    <a:pt x="437" y="194"/>
                  </a:moveTo>
                  <a:cubicBezTo>
                    <a:pt x="442" y="194"/>
                    <a:pt x="444" y="197"/>
                    <a:pt x="444" y="201"/>
                  </a:cubicBezTo>
                  <a:cubicBezTo>
                    <a:pt x="430" y="201"/>
                    <a:pt x="430" y="201"/>
                    <a:pt x="430" y="201"/>
                  </a:cubicBezTo>
                  <a:cubicBezTo>
                    <a:pt x="431" y="197"/>
                    <a:pt x="433" y="194"/>
                    <a:pt x="437" y="194"/>
                  </a:cubicBezTo>
                  <a:close/>
                  <a:moveTo>
                    <a:pt x="612" y="198"/>
                  </a:moveTo>
                  <a:cubicBezTo>
                    <a:pt x="612" y="196"/>
                    <a:pt x="614" y="194"/>
                    <a:pt x="617" y="194"/>
                  </a:cubicBezTo>
                  <a:cubicBezTo>
                    <a:pt x="621" y="194"/>
                    <a:pt x="623" y="196"/>
                    <a:pt x="624" y="197"/>
                  </a:cubicBezTo>
                  <a:cubicBezTo>
                    <a:pt x="625" y="197"/>
                    <a:pt x="625" y="197"/>
                    <a:pt x="625" y="197"/>
                  </a:cubicBezTo>
                  <a:cubicBezTo>
                    <a:pt x="625" y="193"/>
                    <a:pt x="625" y="193"/>
                    <a:pt x="625" y="193"/>
                  </a:cubicBezTo>
                  <a:cubicBezTo>
                    <a:pt x="624" y="193"/>
                    <a:pt x="621" y="192"/>
                    <a:pt x="617" y="192"/>
                  </a:cubicBezTo>
                  <a:cubicBezTo>
                    <a:pt x="611" y="192"/>
                    <a:pt x="608" y="194"/>
                    <a:pt x="608" y="198"/>
                  </a:cubicBezTo>
                  <a:cubicBezTo>
                    <a:pt x="608" y="206"/>
                    <a:pt x="622" y="204"/>
                    <a:pt x="622" y="209"/>
                  </a:cubicBezTo>
                  <a:cubicBezTo>
                    <a:pt x="622" y="212"/>
                    <a:pt x="621" y="213"/>
                    <a:pt x="617" y="213"/>
                  </a:cubicBezTo>
                  <a:cubicBezTo>
                    <a:pt x="614" y="213"/>
                    <a:pt x="611" y="211"/>
                    <a:pt x="609" y="210"/>
                  </a:cubicBezTo>
                  <a:cubicBezTo>
                    <a:pt x="608" y="210"/>
                    <a:pt x="608" y="210"/>
                    <a:pt x="608" y="210"/>
                  </a:cubicBezTo>
                  <a:cubicBezTo>
                    <a:pt x="608" y="213"/>
                    <a:pt x="608" y="213"/>
                    <a:pt x="608" y="213"/>
                  </a:cubicBezTo>
                  <a:cubicBezTo>
                    <a:pt x="610" y="215"/>
                    <a:pt x="613" y="216"/>
                    <a:pt x="617" y="216"/>
                  </a:cubicBezTo>
                  <a:cubicBezTo>
                    <a:pt x="623" y="216"/>
                    <a:pt x="626" y="213"/>
                    <a:pt x="626" y="209"/>
                  </a:cubicBezTo>
                  <a:cubicBezTo>
                    <a:pt x="626" y="201"/>
                    <a:pt x="612" y="203"/>
                    <a:pt x="612" y="198"/>
                  </a:cubicBezTo>
                  <a:close/>
                  <a:moveTo>
                    <a:pt x="418" y="184"/>
                  </a:moveTo>
                  <a:cubicBezTo>
                    <a:pt x="415" y="184"/>
                    <a:pt x="415" y="184"/>
                    <a:pt x="415" y="184"/>
                  </a:cubicBezTo>
                  <a:cubicBezTo>
                    <a:pt x="415" y="192"/>
                    <a:pt x="415" y="192"/>
                    <a:pt x="415" y="192"/>
                  </a:cubicBezTo>
                  <a:cubicBezTo>
                    <a:pt x="411" y="192"/>
                    <a:pt x="411" y="192"/>
                    <a:pt x="411" y="192"/>
                  </a:cubicBezTo>
                  <a:cubicBezTo>
                    <a:pt x="411" y="195"/>
                    <a:pt x="411" y="195"/>
                    <a:pt x="411" y="195"/>
                  </a:cubicBezTo>
                  <a:cubicBezTo>
                    <a:pt x="415" y="195"/>
                    <a:pt x="415" y="195"/>
                    <a:pt x="415" y="195"/>
                  </a:cubicBezTo>
                  <a:cubicBezTo>
                    <a:pt x="414" y="208"/>
                    <a:pt x="414" y="208"/>
                    <a:pt x="414" y="208"/>
                  </a:cubicBezTo>
                  <a:cubicBezTo>
                    <a:pt x="414" y="214"/>
                    <a:pt x="416" y="215"/>
                    <a:pt x="420" y="215"/>
                  </a:cubicBezTo>
                  <a:cubicBezTo>
                    <a:pt x="423" y="215"/>
                    <a:pt x="423" y="215"/>
                    <a:pt x="423" y="215"/>
                  </a:cubicBezTo>
                  <a:cubicBezTo>
                    <a:pt x="423" y="212"/>
                    <a:pt x="423" y="212"/>
                    <a:pt x="423" y="212"/>
                  </a:cubicBezTo>
                  <a:cubicBezTo>
                    <a:pt x="421" y="212"/>
                    <a:pt x="421" y="212"/>
                    <a:pt x="421" y="212"/>
                  </a:cubicBezTo>
                  <a:cubicBezTo>
                    <a:pt x="419" y="212"/>
                    <a:pt x="418" y="212"/>
                    <a:pt x="418" y="209"/>
                  </a:cubicBezTo>
                  <a:cubicBezTo>
                    <a:pt x="418" y="195"/>
                    <a:pt x="418" y="195"/>
                    <a:pt x="418" y="195"/>
                  </a:cubicBezTo>
                  <a:cubicBezTo>
                    <a:pt x="424" y="195"/>
                    <a:pt x="424" y="195"/>
                    <a:pt x="424" y="195"/>
                  </a:cubicBezTo>
                  <a:cubicBezTo>
                    <a:pt x="424" y="192"/>
                    <a:pt x="424" y="192"/>
                    <a:pt x="424" y="192"/>
                  </a:cubicBezTo>
                  <a:cubicBezTo>
                    <a:pt x="418" y="192"/>
                    <a:pt x="418" y="192"/>
                    <a:pt x="418" y="192"/>
                  </a:cubicBezTo>
                  <a:lnTo>
                    <a:pt x="418" y="18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7">
              <a:extLst>
                <a:ext uri="{FF2B5EF4-FFF2-40B4-BE49-F238E27FC236}">
                  <a16:creationId xmlns:a16="http://schemas.microsoft.com/office/drawing/2014/main" id="{587BB855-F5AF-41C7-8B51-629387A5E2D5}"/>
                </a:ext>
              </a:extLst>
            </p:cNvPr>
            <p:cNvSpPr>
              <a:spLocks/>
            </p:cNvSpPr>
            <p:nvPr userDrawn="1"/>
          </p:nvSpPr>
          <p:spPr bwMode="auto">
            <a:xfrm>
              <a:off x="5568"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0 w 129"/>
                <a:gd name="T13" fmla="*/ 83 h 189"/>
                <a:gd name="T14" fmla="*/ 120 w 129"/>
                <a:gd name="T15" fmla="*/ 102 h 189"/>
                <a:gd name="T16" fmla="*/ 22 w 129"/>
                <a:gd name="T17" fmla="*/ 102 h 189"/>
                <a:gd name="T18" fmla="*/ 22 w 129"/>
                <a:gd name="T19" fmla="*/ 170 h 189"/>
                <a:gd name="T20" fmla="*/ 128 w 129"/>
                <a:gd name="T21" fmla="*/ 170 h 189"/>
                <a:gd name="T22" fmla="*/ 128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0" y="83"/>
                  </a:lnTo>
                  <a:lnTo>
                    <a:pt x="120" y="102"/>
                  </a:lnTo>
                  <a:lnTo>
                    <a:pt x="22" y="102"/>
                  </a:lnTo>
                  <a:lnTo>
                    <a:pt x="22" y="170"/>
                  </a:lnTo>
                  <a:lnTo>
                    <a:pt x="128" y="170"/>
                  </a:lnTo>
                  <a:lnTo>
                    <a:pt x="128"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8">
              <a:extLst>
                <a:ext uri="{FF2B5EF4-FFF2-40B4-BE49-F238E27FC236}">
                  <a16:creationId xmlns:a16="http://schemas.microsoft.com/office/drawing/2014/main" id="{D6581E37-20B9-400F-8A72-98C1BE1313F4}"/>
                </a:ext>
              </a:extLst>
            </p:cNvPr>
            <p:cNvSpPr>
              <a:spLocks/>
            </p:cNvSpPr>
            <p:nvPr userDrawn="1"/>
          </p:nvSpPr>
          <p:spPr bwMode="auto">
            <a:xfrm>
              <a:off x="5726" y="2074"/>
              <a:ext cx="118"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4"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6"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9">
              <a:extLst>
                <a:ext uri="{FF2B5EF4-FFF2-40B4-BE49-F238E27FC236}">
                  <a16:creationId xmlns:a16="http://schemas.microsoft.com/office/drawing/2014/main" id="{9E8F504F-5DCD-4156-BE02-C368E681D19B}"/>
                </a:ext>
              </a:extLst>
            </p:cNvPr>
            <p:cNvSpPr>
              <a:spLocks/>
            </p:cNvSpPr>
            <p:nvPr userDrawn="1"/>
          </p:nvSpPr>
          <p:spPr bwMode="auto">
            <a:xfrm>
              <a:off x="5860" y="2030"/>
              <a:ext cx="73"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7 w 57"/>
                <a:gd name="T21" fmla="*/ 48 h 138"/>
                <a:gd name="T22" fmla="*/ 0 w 57"/>
                <a:gd name="T23" fmla="*/ 48 h 138"/>
                <a:gd name="T24" fmla="*/ 0 w 57"/>
                <a:gd name="T25" fmla="*/ 35 h 138"/>
                <a:gd name="T26" fmla="*/ 17 w 57"/>
                <a:gd name="T27" fmla="*/ 35 h 138"/>
                <a:gd name="T28" fmla="*/ 17 w 57"/>
                <a:gd name="T29" fmla="*/ 0 h 138"/>
                <a:gd name="T30" fmla="*/ 33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2"/>
                    <a:pt x="16" y="108"/>
                  </a:cubicBezTo>
                  <a:cubicBezTo>
                    <a:pt x="17" y="48"/>
                    <a:pt x="17" y="48"/>
                    <a:pt x="17" y="48"/>
                  </a:cubicBezTo>
                  <a:cubicBezTo>
                    <a:pt x="0" y="48"/>
                    <a:pt x="0" y="48"/>
                    <a:pt x="0" y="48"/>
                  </a:cubicBezTo>
                  <a:cubicBezTo>
                    <a:pt x="0" y="35"/>
                    <a:pt x="0" y="35"/>
                    <a:pt x="0" y="35"/>
                  </a:cubicBezTo>
                  <a:cubicBezTo>
                    <a:pt x="17" y="35"/>
                    <a:pt x="17" y="35"/>
                    <a:pt x="17" y="35"/>
                  </a:cubicBezTo>
                  <a:cubicBezTo>
                    <a:pt x="17" y="0"/>
                    <a:pt x="17" y="0"/>
                    <a:pt x="17" y="0"/>
                  </a:cubicBezTo>
                  <a:cubicBezTo>
                    <a:pt x="33" y="0"/>
                    <a:pt x="33" y="0"/>
                    <a:pt x="33"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0">
              <a:extLst>
                <a:ext uri="{FF2B5EF4-FFF2-40B4-BE49-F238E27FC236}">
                  <a16:creationId xmlns:a16="http://schemas.microsoft.com/office/drawing/2014/main" id="{22E66293-35C1-4620-9DFA-5D85A0F1C4A3}"/>
                </a:ext>
              </a:extLst>
            </p:cNvPr>
            <p:cNvSpPr>
              <a:spLocks noEditPoints="1"/>
            </p:cNvSpPr>
            <p:nvPr userDrawn="1"/>
          </p:nvSpPr>
          <p:spPr bwMode="auto">
            <a:xfrm>
              <a:off x="5952" y="2073"/>
              <a:ext cx="127" cy="140"/>
            </a:xfrm>
            <a:custGeom>
              <a:avLst/>
              <a:gdLst>
                <a:gd name="T0" fmla="*/ 17 w 98"/>
                <a:gd name="T1" fmla="*/ 55 h 108"/>
                <a:gd name="T2" fmla="*/ 17 w 98"/>
                <a:gd name="T3" fmla="*/ 56 h 108"/>
                <a:gd name="T4" fmla="*/ 19 w 98"/>
                <a:gd name="T5" fmla="*/ 72 h 108"/>
                <a:gd name="T6" fmla="*/ 55 w 98"/>
                <a:gd name="T7" fmla="*/ 94 h 108"/>
                <a:gd name="T8" fmla="*/ 89 w 98"/>
                <a:gd name="T9" fmla="*/ 83 h 108"/>
                <a:gd name="T10" fmla="*/ 93 w 98"/>
                <a:gd name="T11" fmla="*/ 83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4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3"/>
                    <a:pt x="17" y="68"/>
                    <a:pt x="19" y="72"/>
                  </a:cubicBezTo>
                  <a:cubicBezTo>
                    <a:pt x="25" y="86"/>
                    <a:pt x="37" y="94"/>
                    <a:pt x="55" y="94"/>
                  </a:cubicBezTo>
                  <a:cubicBezTo>
                    <a:pt x="66" y="94"/>
                    <a:pt x="79" y="90"/>
                    <a:pt x="89" y="83"/>
                  </a:cubicBezTo>
                  <a:cubicBezTo>
                    <a:pt x="93" y="83"/>
                    <a:pt x="93" y="83"/>
                    <a:pt x="93" y="83"/>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4"/>
                    <a:pt x="49" y="14"/>
                  </a:cubicBezTo>
                  <a:cubicBezTo>
                    <a:pt x="30" y="14"/>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1">
              <a:extLst>
                <a:ext uri="{FF2B5EF4-FFF2-40B4-BE49-F238E27FC236}">
                  <a16:creationId xmlns:a16="http://schemas.microsoft.com/office/drawing/2014/main" id="{607F3B41-4F60-4D00-B65A-F0E0FF701D92}"/>
                </a:ext>
              </a:extLst>
            </p:cNvPr>
            <p:cNvSpPr>
              <a:spLocks/>
            </p:cNvSpPr>
            <p:nvPr userDrawn="1"/>
          </p:nvSpPr>
          <p:spPr bwMode="auto">
            <a:xfrm>
              <a:off x="6106"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2">
              <a:extLst>
                <a:ext uri="{FF2B5EF4-FFF2-40B4-BE49-F238E27FC236}">
                  <a16:creationId xmlns:a16="http://schemas.microsoft.com/office/drawing/2014/main" id="{DC174AEE-0EDF-45FF-AD6B-C250ED5EA316}"/>
                </a:ext>
              </a:extLst>
            </p:cNvPr>
            <p:cNvSpPr>
              <a:spLocks noEditPoints="1"/>
            </p:cNvSpPr>
            <p:nvPr userDrawn="1"/>
          </p:nvSpPr>
          <p:spPr bwMode="auto">
            <a:xfrm>
              <a:off x="6200" y="2073"/>
              <a:ext cx="129" cy="193"/>
            </a:xfrm>
            <a:custGeom>
              <a:avLst/>
              <a:gdLst>
                <a:gd name="T0" fmla="*/ 0 w 100"/>
                <a:gd name="T1" fmla="*/ 2 h 149"/>
                <a:gd name="T2" fmla="*/ 17 w 100"/>
                <a:gd name="T3" fmla="*/ 2 h 149"/>
                <a:gd name="T4" fmla="*/ 17 w 100"/>
                <a:gd name="T5" fmla="*/ 15 h 149"/>
                <a:gd name="T6" fmla="*/ 19 w 100"/>
                <a:gd name="T7" fmla="*/ 15 h 149"/>
                <a:gd name="T8" fmla="*/ 50 w 100"/>
                <a:gd name="T9" fmla="*/ 0 h 149"/>
                <a:gd name="T10" fmla="*/ 100 w 100"/>
                <a:gd name="T11" fmla="*/ 52 h 149"/>
                <a:gd name="T12" fmla="*/ 49 w 100"/>
                <a:gd name="T13" fmla="*/ 107 h 149"/>
                <a:gd name="T14" fmla="*/ 19 w 100"/>
                <a:gd name="T15" fmla="*/ 90 h 149"/>
                <a:gd name="T16" fmla="*/ 17 w 100"/>
                <a:gd name="T17" fmla="*/ 90 h 149"/>
                <a:gd name="T18" fmla="*/ 17 w 100"/>
                <a:gd name="T19" fmla="*/ 149 h 149"/>
                <a:gd name="T20" fmla="*/ 0 w 100"/>
                <a:gd name="T21" fmla="*/ 149 h 149"/>
                <a:gd name="T22" fmla="*/ 0 w 100"/>
                <a:gd name="T23" fmla="*/ 2 h 149"/>
                <a:gd name="T24" fmla="*/ 17 w 100"/>
                <a:gd name="T25" fmla="*/ 42 h 149"/>
                <a:gd name="T26" fmla="*/ 17 w 100"/>
                <a:gd name="T27" fmla="*/ 72 h 149"/>
                <a:gd name="T28" fmla="*/ 46 w 100"/>
                <a:gd name="T29" fmla="*/ 93 h 149"/>
                <a:gd name="T30" fmla="*/ 83 w 100"/>
                <a:gd name="T31" fmla="*/ 52 h 149"/>
                <a:gd name="T32" fmla="*/ 47 w 100"/>
                <a:gd name="T33" fmla="*/ 14 h 149"/>
                <a:gd name="T34" fmla="*/ 17 w 100"/>
                <a:gd name="T35"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9">
                  <a:moveTo>
                    <a:pt x="0" y="2"/>
                  </a:moveTo>
                  <a:cubicBezTo>
                    <a:pt x="17" y="2"/>
                    <a:pt x="17" y="2"/>
                    <a:pt x="17" y="2"/>
                  </a:cubicBezTo>
                  <a:cubicBezTo>
                    <a:pt x="17" y="15"/>
                    <a:pt x="17" y="15"/>
                    <a:pt x="17" y="15"/>
                  </a:cubicBezTo>
                  <a:cubicBezTo>
                    <a:pt x="19" y="15"/>
                    <a:pt x="19" y="15"/>
                    <a:pt x="19" y="15"/>
                  </a:cubicBezTo>
                  <a:cubicBezTo>
                    <a:pt x="24" y="6"/>
                    <a:pt x="36" y="0"/>
                    <a:pt x="50" y="0"/>
                  </a:cubicBezTo>
                  <a:cubicBezTo>
                    <a:pt x="80" y="0"/>
                    <a:pt x="100" y="21"/>
                    <a:pt x="100" y="52"/>
                  </a:cubicBezTo>
                  <a:cubicBezTo>
                    <a:pt x="100" y="85"/>
                    <a:pt x="77" y="107"/>
                    <a:pt x="49" y="107"/>
                  </a:cubicBezTo>
                  <a:cubicBezTo>
                    <a:pt x="38" y="107"/>
                    <a:pt x="24" y="101"/>
                    <a:pt x="19" y="90"/>
                  </a:cubicBezTo>
                  <a:cubicBezTo>
                    <a:pt x="17" y="90"/>
                    <a:pt x="17" y="90"/>
                    <a:pt x="17" y="90"/>
                  </a:cubicBezTo>
                  <a:cubicBezTo>
                    <a:pt x="17" y="149"/>
                    <a:pt x="17" y="149"/>
                    <a:pt x="17" y="149"/>
                  </a:cubicBezTo>
                  <a:cubicBezTo>
                    <a:pt x="0" y="149"/>
                    <a:pt x="0" y="149"/>
                    <a:pt x="0" y="149"/>
                  </a:cubicBezTo>
                  <a:lnTo>
                    <a:pt x="0" y="2"/>
                  </a:lnTo>
                  <a:close/>
                  <a:moveTo>
                    <a:pt x="17" y="42"/>
                  </a:moveTo>
                  <a:cubicBezTo>
                    <a:pt x="17" y="72"/>
                    <a:pt x="17" y="72"/>
                    <a:pt x="17" y="72"/>
                  </a:cubicBezTo>
                  <a:cubicBezTo>
                    <a:pt x="17" y="85"/>
                    <a:pt x="32" y="93"/>
                    <a:pt x="46" y="93"/>
                  </a:cubicBezTo>
                  <a:cubicBezTo>
                    <a:pt x="66" y="93"/>
                    <a:pt x="83" y="80"/>
                    <a:pt x="83" y="52"/>
                  </a:cubicBezTo>
                  <a:cubicBezTo>
                    <a:pt x="83" y="28"/>
                    <a:pt x="67" y="14"/>
                    <a:pt x="47" y="14"/>
                  </a:cubicBezTo>
                  <a:cubicBezTo>
                    <a:pt x="32" y="14"/>
                    <a:pt x="17" y="26"/>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3">
              <a:extLst>
                <a:ext uri="{FF2B5EF4-FFF2-40B4-BE49-F238E27FC236}">
                  <a16:creationId xmlns:a16="http://schemas.microsoft.com/office/drawing/2014/main" id="{55BEEF1C-FEDE-4370-A45C-A84E6806AFE3}"/>
                </a:ext>
              </a:extLst>
            </p:cNvPr>
            <p:cNvSpPr>
              <a:spLocks/>
            </p:cNvSpPr>
            <p:nvPr userDrawn="1"/>
          </p:nvSpPr>
          <p:spPr bwMode="auto">
            <a:xfrm>
              <a:off x="6357"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4">
              <a:extLst>
                <a:ext uri="{FF2B5EF4-FFF2-40B4-BE49-F238E27FC236}">
                  <a16:creationId xmlns:a16="http://schemas.microsoft.com/office/drawing/2014/main" id="{13E1C18B-1723-44D6-969A-8CA3AAB8F12A}"/>
                </a:ext>
              </a:extLst>
            </p:cNvPr>
            <p:cNvSpPr>
              <a:spLocks noEditPoints="1"/>
            </p:cNvSpPr>
            <p:nvPr userDrawn="1"/>
          </p:nvSpPr>
          <p:spPr bwMode="auto">
            <a:xfrm>
              <a:off x="6451"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5">
              <a:extLst>
                <a:ext uri="{FF2B5EF4-FFF2-40B4-BE49-F238E27FC236}">
                  <a16:creationId xmlns:a16="http://schemas.microsoft.com/office/drawing/2014/main" id="{633E2BE1-EF34-41D6-A0A7-F033EE351C37}"/>
                </a:ext>
              </a:extLst>
            </p:cNvPr>
            <p:cNvSpPr>
              <a:spLocks/>
            </p:cNvSpPr>
            <p:nvPr userDrawn="1"/>
          </p:nvSpPr>
          <p:spPr bwMode="auto">
            <a:xfrm>
              <a:off x="6501" y="2074"/>
              <a:ext cx="103" cy="139"/>
            </a:xfrm>
            <a:custGeom>
              <a:avLst/>
              <a:gdLst>
                <a:gd name="T0" fmla="*/ 0 w 80"/>
                <a:gd name="T1" fmla="*/ 79 h 107"/>
                <a:gd name="T2" fmla="*/ 6 w 80"/>
                <a:gd name="T3" fmla="*/ 79 h 107"/>
                <a:gd name="T4" fmla="*/ 39 w 80"/>
                <a:gd name="T5" fmla="*/ 94 h 107"/>
                <a:gd name="T6" fmla="*/ 64 w 80"/>
                <a:gd name="T7" fmla="*/ 78 h 107"/>
                <a:gd name="T8" fmla="*/ 1 w 80"/>
                <a:gd name="T9" fmla="*/ 29 h 107"/>
                <a:gd name="T10" fmla="*/ 42 w 80"/>
                <a:gd name="T11" fmla="*/ 0 h 107"/>
                <a:gd name="T12" fmla="*/ 74 w 80"/>
                <a:gd name="T13" fmla="*/ 8 h 107"/>
                <a:gd name="T14" fmla="*/ 74 w 80"/>
                <a:gd name="T15" fmla="*/ 24 h 107"/>
                <a:gd name="T16" fmla="*/ 70 w 80"/>
                <a:gd name="T17" fmla="*/ 24 h 107"/>
                <a:gd name="T18" fmla="*/ 42 w 80"/>
                <a:gd name="T19" fmla="*/ 12 h 107"/>
                <a:gd name="T20" fmla="*/ 17 w 80"/>
                <a:gd name="T21" fmla="*/ 26 h 107"/>
                <a:gd name="T22" fmla="*/ 80 w 80"/>
                <a:gd name="T23" fmla="*/ 77 h 107"/>
                <a:gd name="T24" fmla="*/ 39 w 80"/>
                <a:gd name="T25" fmla="*/ 107 h 107"/>
                <a:gd name="T26" fmla="*/ 0 w 80"/>
                <a:gd name="T27" fmla="*/ 95 h 107"/>
                <a:gd name="T28" fmla="*/ 0 w 80"/>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7">
                  <a:moveTo>
                    <a:pt x="0" y="79"/>
                  </a:moveTo>
                  <a:cubicBezTo>
                    <a:pt x="6" y="79"/>
                    <a:pt x="6" y="79"/>
                    <a:pt x="6" y="79"/>
                  </a:cubicBezTo>
                  <a:cubicBezTo>
                    <a:pt x="11" y="87"/>
                    <a:pt x="26" y="94"/>
                    <a:pt x="39" y="94"/>
                  </a:cubicBezTo>
                  <a:cubicBezTo>
                    <a:pt x="55" y="94"/>
                    <a:pt x="64" y="89"/>
                    <a:pt x="64" y="78"/>
                  </a:cubicBezTo>
                  <a:cubicBezTo>
                    <a:pt x="64" y="57"/>
                    <a:pt x="1" y="64"/>
                    <a:pt x="1" y="29"/>
                  </a:cubicBezTo>
                  <a:cubicBezTo>
                    <a:pt x="1" y="11"/>
                    <a:pt x="14" y="0"/>
                    <a:pt x="42" y="0"/>
                  </a:cubicBezTo>
                  <a:cubicBezTo>
                    <a:pt x="57" y="0"/>
                    <a:pt x="69" y="4"/>
                    <a:pt x="74" y="8"/>
                  </a:cubicBezTo>
                  <a:cubicBezTo>
                    <a:pt x="74" y="24"/>
                    <a:pt x="74" y="24"/>
                    <a:pt x="74" y="24"/>
                  </a:cubicBezTo>
                  <a:cubicBezTo>
                    <a:pt x="70" y="24"/>
                    <a:pt x="70" y="24"/>
                    <a:pt x="70" y="24"/>
                  </a:cubicBezTo>
                  <a:cubicBezTo>
                    <a:pt x="66" y="20"/>
                    <a:pt x="56" y="12"/>
                    <a:pt x="42" y="12"/>
                  </a:cubicBezTo>
                  <a:cubicBezTo>
                    <a:pt x="24" y="12"/>
                    <a:pt x="17" y="18"/>
                    <a:pt x="17" y="26"/>
                  </a:cubicBezTo>
                  <a:cubicBezTo>
                    <a:pt x="17" y="51"/>
                    <a:pt x="80" y="41"/>
                    <a:pt x="80" y="77"/>
                  </a:cubicBezTo>
                  <a:cubicBezTo>
                    <a:pt x="80" y="96"/>
                    <a:pt x="68" y="107"/>
                    <a:pt x="39" y="107"/>
                  </a:cubicBezTo>
                  <a:cubicBezTo>
                    <a:pt x="23" y="107"/>
                    <a:pt x="10"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6">
              <a:extLst>
                <a:ext uri="{FF2B5EF4-FFF2-40B4-BE49-F238E27FC236}">
                  <a16:creationId xmlns:a16="http://schemas.microsoft.com/office/drawing/2014/main" id="{03F418C4-D3E1-4407-960B-0002209316C0}"/>
                </a:ext>
              </a:extLst>
            </p:cNvPr>
            <p:cNvSpPr>
              <a:spLocks noEditPoints="1"/>
            </p:cNvSpPr>
            <p:nvPr userDrawn="1"/>
          </p:nvSpPr>
          <p:spPr bwMode="auto">
            <a:xfrm>
              <a:off x="6621" y="2073"/>
              <a:ext cx="125" cy="140"/>
            </a:xfrm>
            <a:custGeom>
              <a:avLst/>
              <a:gdLst>
                <a:gd name="T0" fmla="*/ 16 w 97"/>
                <a:gd name="T1" fmla="*/ 55 h 108"/>
                <a:gd name="T2" fmla="*/ 16 w 97"/>
                <a:gd name="T3" fmla="*/ 56 h 108"/>
                <a:gd name="T4" fmla="*/ 19 w 97"/>
                <a:gd name="T5" fmla="*/ 72 h 108"/>
                <a:gd name="T6" fmla="*/ 55 w 97"/>
                <a:gd name="T7" fmla="*/ 94 h 108"/>
                <a:gd name="T8" fmla="*/ 88 w 97"/>
                <a:gd name="T9" fmla="*/ 83 h 108"/>
                <a:gd name="T10" fmla="*/ 92 w 97"/>
                <a:gd name="T11" fmla="*/ 83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4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3"/>
                    <a:pt x="17" y="68"/>
                    <a:pt x="19" y="72"/>
                  </a:cubicBezTo>
                  <a:cubicBezTo>
                    <a:pt x="25" y="86"/>
                    <a:pt x="36" y="94"/>
                    <a:pt x="55" y="94"/>
                  </a:cubicBezTo>
                  <a:cubicBezTo>
                    <a:pt x="65" y="94"/>
                    <a:pt x="78" y="90"/>
                    <a:pt x="88" y="83"/>
                  </a:cubicBezTo>
                  <a:cubicBezTo>
                    <a:pt x="92" y="83"/>
                    <a:pt x="92" y="83"/>
                    <a:pt x="92" y="83"/>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4"/>
                    <a:pt x="49" y="14"/>
                  </a:cubicBezTo>
                  <a:cubicBezTo>
                    <a:pt x="30" y="14"/>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7">
              <a:extLst>
                <a:ext uri="{FF2B5EF4-FFF2-40B4-BE49-F238E27FC236}">
                  <a16:creationId xmlns:a16="http://schemas.microsoft.com/office/drawing/2014/main" id="{870E0954-3890-43B2-8F47-C0B67A77DF58}"/>
                </a:ext>
              </a:extLst>
            </p:cNvPr>
            <p:cNvSpPr>
              <a:spLocks/>
            </p:cNvSpPr>
            <p:nvPr userDrawn="1"/>
          </p:nvSpPr>
          <p:spPr bwMode="auto">
            <a:xfrm>
              <a:off x="6841"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8">
              <a:extLst>
                <a:ext uri="{FF2B5EF4-FFF2-40B4-BE49-F238E27FC236}">
                  <a16:creationId xmlns:a16="http://schemas.microsoft.com/office/drawing/2014/main" id="{6FB0807F-D025-4E69-AEB9-C7FB00F491B1}"/>
                </a:ext>
              </a:extLst>
            </p:cNvPr>
            <p:cNvSpPr>
              <a:spLocks/>
            </p:cNvSpPr>
            <p:nvPr userDrawn="1"/>
          </p:nvSpPr>
          <p:spPr bwMode="auto">
            <a:xfrm>
              <a:off x="6995" y="2074"/>
              <a:ext cx="101" cy="139"/>
            </a:xfrm>
            <a:custGeom>
              <a:avLst/>
              <a:gdLst>
                <a:gd name="T0" fmla="*/ 0 w 79"/>
                <a:gd name="T1" fmla="*/ 79 h 107"/>
                <a:gd name="T2" fmla="*/ 5 w 79"/>
                <a:gd name="T3" fmla="*/ 79 h 107"/>
                <a:gd name="T4" fmla="*/ 38 w 79"/>
                <a:gd name="T5" fmla="*/ 94 h 107"/>
                <a:gd name="T6" fmla="*/ 63 w 79"/>
                <a:gd name="T7" fmla="*/ 78 h 107"/>
                <a:gd name="T8" fmla="*/ 0 w 79"/>
                <a:gd name="T9" fmla="*/ 29 h 107"/>
                <a:gd name="T10" fmla="*/ 41 w 79"/>
                <a:gd name="T11" fmla="*/ 0 h 107"/>
                <a:gd name="T12" fmla="*/ 74 w 79"/>
                <a:gd name="T13" fmla="*/ 8 h 107"/>
                <a:gd name="T14" fmla="*/ 74 w 79"/>
                <a:gd name="T15" fmla="*/ 24 h 107"/>
                <a:gd name="T16" fmla="*/ 69 w 79"/>
                <a:gd name="T17" fmla="*/ 24 h 107"/>
                <a:gd name="T18" fmla="*/ 41 w 79"/>
                <a:gd name="T19" fmla="*/ 12 h 107"/>
                <a:gd name="T20" fmla="*/ 16 w 79"/>
                <a:gd name="T21" fmla="*/ 26 h 107"/>
                <a:gd name="T22" fmla="*/ 79 w 79"/>
                <a:gd name="T23" fmla="*/ 77 h 107"/>
                <a:gd name="T24" fmla="*/ 38 w 79"/>
                <a:gd name="T25" fmla="*/ 107 h 107"/>
                <a:gd name="T26" fmla="*/ 0 w 79"/>
                <a:gd name="T27" fmla="*/ 95 h 107"/>
                <a:gd name="T28" fmla="*/ 0 w 79"/>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7">
                  <a:moveTo>
                    <a:pt x="0" y="79"/>
                  </a:moveTo>
                  <a:cubicBezTo>
                    <a:pt x="5" y="79"/>
                    <a:pt x="5" y="79"/>
                    <a:pt x="5" y="79"/>
                  </a:cubicBezTo>
                  <a:cubicBezTo>
                    <a:pt x="11" y="87"/>
                    <a:pt x="25" y="94"/>
                    <a:pt x="38" y="94"/>
                  </a:cubicBezTo>
                  <a:cubicBezTo>
                    <a:pt x="55" y="94"/>
                    <a:pt x="63" y="89"/>
                    <a:pt x="63" y="78"/>
                  </a:cubicBezTo>
                  <a:cubicBezTo>
                    <a:pt x="63" y="57"/>
                    <a:pt x="0" y="64"/>
                    <a:pt x="0" y="29"/>
                  </a:cubicBezTo>
                  <a:cubicBezTo>
                    <a:pt x="0" y="11"/>
                    <a:pt x="13" y="0"/>
                    <a:pt x="41" y="0"/>
                  </a:cubicBezTo>
                  <a:cubicBezTo>
                    <a:pt x="57" y="0"/>
                    <a:pt x="68" y="4"/>
                    <a:pt x="74" y="8"/>
                  </a:cubicBezTo>
                  <a:cubicBezTo>
                    <a:pt x="74" y="24"/>
                    <a:pt x="74" y="24"/>
                    <a:pt x="74" y="24"/>
                  </a:cubicBezTo>
                  <a:cubicBezTo>
                    <a:pt x="69" y="24"/>
                    <a:pt x="69" y="24"/>
                    <a:pt x="69" y="24"/>
                  </a:cubicBezTo>
                  <a:cubicBezTo>
                    <a:pt x="65" y="20"/>
                    <a:pt x="56" y="12"/>
                    <a:pt x="41" y="12"/>
                  </a:cubicBezTo>
                  <a:cubicBezTo>
                    <a:pt x="24" y="12"/>
                    <a:pt x="16" y="18"/>
                    <a:pt x="16" y="26"/>
                  </a:cubicBezTo>
                  <a:cubicBezTo>
                    <a:pt x="16" y="51"/>
                    <a:pt x="79" y="41"/>
                    <a:pt x="79" y="77"/>
                  </a:cubicBezTo>
                  <a:cubicBezTo>
                    <a:pt x="79" y="96"/>
                    <a:pt x="67" y="107"/>
                    <a:pt x="38" y="107"/>
                  </a:cubicBezTo>
                  <a:cubicBezTo>
                    <a:pt x="23" y="107"/>
                    <a:pt x="9"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9">
              <a:extLst>
                <a:ext uri="{FF2B5EF4-FFF2-40B4-BE49-F238E27FC236}">
                  <a16:creationId xmlns:a16="http://schemas.microsoft.com/office/drawing/2014/main" id="{B606BD1D-3804-4D0D-A3C8-538228190D9F}"/>
                </a:ext>
              </a:extLst>
            </p:cNvPr>
            <p:cNvSpPr>
              <a:spLocks/>
            </p:cNvSpPr>
            <p:nvPr userDrawn="1"/>
          </p:nvSpPr>
          <p:spPr bwMode="auto">
            <a:xfrm>
              <a:off x="71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2"/>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0">
              <a:extLst>
                <a:ext uri="{FF2B5EF4-FFF2-40B4-BE49-F238E27FC236}">
                  <a16:creationId xmlns:a16="http://schemas.microsoft.com/office/drawing/2014/main" id="{2BD88372-5799-476F-86A4-5E975EB4D32D}"/>
                </a:ext>
              </a:extLst>
            </p:cNvPr>
            <p:cNvSpPr>
              <a:spLocks noEditPoints="1"/>
            </p:cNvSpPr>
            <p:nvPr userDrawn="1"/>
          </p:nvSpPr>
          <p:spPr bwMode="auto">
            <a:xfrm>
              <a:off x="7203" y="2073"/>
              <a:ext cx="134" cy="140"/>
            </a:xfrm>
            <a:custGeom>
              <a:avLst/>
              <a:gdLst>
                <a:gd name="T0" fmla="*/ 51 w 104"/>
                <a:gd name="T1" fmla="*/ 0 h 108"/>
                <a:gd name="T2" fmla="*/ 104 w 104"/>
                <a:gd name="T3" fmla="*/ 53 h 108"/>
                <a:gd name="T4" fmla="*/ 51 w 104"/>
                <a:gd name="T5" fmla="*/ 108 h 108"/>
                <a:gd name="T6" fmla="*/ 0 w 104"/>
                <a:gd name="T7" fmla="*/ 54 h 108"/>
                <a:gd name="T8" fmla="*/ 51 w 104"/>
                <a:gd name="T9" fmla="*/ 0 h 108"/>
                <a:gd name="T10" fmla="*/ 51 w 104"/>
                <a:gd name="T11" fmla="*/ 94 h 108"/>
                <a:gd name="T12" fmla="*/ 87 w 104"/>
                <a:gd name="T13" fmla="*/ 54 h 108"/>
                <a:gd name="T14" fmla="*/ 51 w 104"/>
                <a:gd name="T15" fmla="*/ 13 h 108"/>
                <a:gd name="T16" fmla="*/ 16 w 104"/>
                <a:gd name="T17" fmla="*/ 54 h 108"/>
                <a:gd name="T18" fmla="*/ 51 w 104"/>
                <a:gd name="T19"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8">
                  <a:moveTo>
                    <a:pt x="51" y="0"/>
                  </a:moveTo>
                  <a:cubicBezTo>
                    <a:pt x="83" y="0"/>
                    <a:pt x="104" y="21"/>
                    <a:pt x="104" y="53"/>
                  </a:cubicBezTo>
                  <a:cubicBezTo>
                    <a:pt x="104" y="87"/>
                    <a:pt x="84" y="108"/>
                    <a:pt x="51" y="108"/>
                  </a:cubicBezTo>
                  <a:cubicBezTo>
                    <a:pt x="20" y="108"/>
                    <a:pt x="0" y="86"/>
                    <a:pt x="0" y="54"/>
                  </a:cubicBezTo>
                  <a:cubicBezTo>
                    <a:pt x="0" y="21"/>
                    <a:pt x="20" y="0"/>
                    <a:pt x="51" y="0"/>
                  </a:cubicBezTo>
                  <a:close/>
                  <a:moveTo>
                    <a:pt x="51" y="94"/>
                  </a:moveTo>
                  <a:cubicBezTo>
                    <a:pt x="71" y="94"/>
                    <a:pt x="87" y="79"/>
                    <a:pt x="87" y="54"/>
                  </a:cubicBezTo>
                  <a:cubicBezTo>
                    <a:pt x="87" y="28"/>
                    <a:pt x="72" y="13"/>
                    <a:pt x="51" y="13"/>
                  </a:cubicBezTo>
                  <a:cubicBezTo>
                    <a:pt x="33" y="13"/>
                    <a:pt x="16" y="28"/>
                    <a:pt x="16" y="54"/>
                  </a:cubicBezTo>
                  <a:cubicBezTo>
                    <a:pt x="16" y="79"/>
                    <a:pt x="33" y="94"/>
                    <a:pt x="51" y="94"/>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a:extLst>
                <a:ext uri="{FF2B5EF4-FFF2-40B4-BE49-F238E27FC236}">
                  <a16:creationId xmlns:a16="http://schemas.microsoft.com/office/drawing/2014/main" id="{BF4F4D97-659A-465F-8B08-D36958BCFCA1}"/>
                </a:ext>
              </a:extLst>
            </p:cNvPr>
            <p:cNvSpPr>
              <a:spLocks/>
            </p:cNvSpPr>
            <p:nvPr userDrawn="1"/>
          </p:nvSpPr>
          <p:spPr bwMode="auto">
            <a:xfrm>
              <a:off x="7364" y="2074"/>
              <a:ext cx="119"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3"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5"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2">
              <a:extLst>
                <a:ext uri="{FF2B5EF4-FFF2-40B4-BE49-F238E27FC236}">
                  <a16:creationId xmlns:a16="http://schemas.microsoft.com/office/drawing/2014/main" id="{59851A4C-E5C0-4C82-AE69-AD7215CB737B}"/>
                </a:ext>
              </a:extLst>
            </p:cNvPr>
            <p:cNvSpPr>
              <a:spLocks noEditPoints="1"/>
            </p:cNvSpPr>
            <p:nvPr userDrawn="1"/>
          </p:nvSpPr>
          <p:spPr bwMode="auto">
            <a:xfrm>
              <a:off x="7516"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3">
              <a:extLst>
                <a:ext uri="{FF2B5EF4-FFF2-40B4-BE49-F238E27FC236}">
                  <a16:creationId xmlns:a16="http://schemas.microsoft.com/office/drawing/2014/main" id="{EE4C30CE-E030-4574-820F-3BF1646E2C4A}"/>
                </a:ext>
              </a:extLst>
            </p:cNvPr>
            <p:cNvSpPr>
              <a:spLocks noEditPoints="1"/>
            </p:cNvSpPr>
            <p:nvPr userDrawn="1"/>
          </p:nvSpPr>
          <p:spPr bwMode="auto">
            <a:xfrm>
              <a:off x="7565" y="2073"/>
              <a:ext cx="114"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5 h 108"/>
                <a:gd name="T16" fmla="*/ 11 w 88"/>
                <a:gd name="T17" fmla="*/ 28 h 108"/>
                <a:gd name="T18" fmla="*/ 8 w 88"/>
                <a:gd name="T19" fmla="*/ 28 h 108"/>
                <a:gd name="T20" fmla="*/ 8 w 88"/>
                <a:gd name="T21" fmla="*/ 14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6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50" y="108"/>
                    <a:pt x="36" y="108"/>
                  </a:cubicBezTo>
                  <a:cubicBezTo>
                    <a:pt x="15" y="108"/>
                    <a:pt x="0" y="95"/>
                    <a:pt x="0" y="77"/>
                  </a:cubicBezTo>
                  <a:cubicBezTo>
                    <a:pt x="0" y="56"/>
                    <a:pt x="16" y="48"/>
                    <a:pt x="40" y="42"/>
                  </a:cubicBezTo>
                  <a:cubicBezTo>
                    <a:pt x="47" y="40"/>
                    <a:pt x="63" y="38"/>
                    <a:pt x="70" y="37"/>
                  </a:cubicBezTo>
                  <a:cubicBezTo>
                    <a:pt x="71" y="34"/>
                    <a:pt x="71" y="34"/>
                    <a:pt x="71" y="34"/>
                  </a:cubicBezTo>
                  <a:cubicBezTo>
                    <a:pt x="68" y="23"/>
                    <a:pt x="58" y="15"/>
                    <a:pt x="44" y="15"/>
                  </a:cubicBezTo>
                  <a:cubicBezTo>
                    <a:pt x="29" y="15"/>
                    <a:pt x="20" y="19"/>
                    <a:pt x="11" y="28"/>
                  </a:cubicBezTo>
                  <a:cubicBezTo>
                    <a:pt x="8" y="28"/>
                    <a:pt x="8" y="28"/>
                    <a:pt x="8" y="28"/>
                  </a:cubicBezTo>
                  <a:cubicBezTo>
                    <a:pt x="8" y="14"/>
                    <a:pt x="8" y="14"/>
                    <a:pt x="8" y="14"/>
                  </a:cubicBezTo>
                  <a:cubicBezTo>
                    <a:pt x="17"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4" y="53"/>
                    <a:pt x="51" y="55"/>
                    <a:pt x="46"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86280496"/>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_GraphRight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0"/>
            <a:ext cx="5472113" cy="2770199"/>
          </a:xfrm>
        </p:spPr>
        <p:txBody>
          <a:bodyPr/>
          <a:lstStyle>
            <a:lvl1pPr>
              <a:defRPr>
                <a:solidFill>
                  <a:srgbClr val="0000F0"/>
                </a:solidFill>
              </a:defRPr>
            </a:lvl1pPr>
          </a:lstStyle>
          <a:p>
            <a:r>
              <a:rPr lang="en-US"/>
              <a:t>Click to edit Master title style</a:t>
            </a:r>
            <a:endParaRPr lang="en-GB" dirty="0"/>
          </a:p>
        </p:txBody>
      </p:sp>
      <p:sp>
        <p:nvSpPr>
          <p:cNvPr id="9" name="Text Placeholder 8"/>
          <p:cNvSpPr>
            <a:spLocks noGrp="1"/>
          </p:cNvSpPr>
          <p:nvPr>
            <p:ph type="body" sz="quarter" idx="12" hasCustomPrompt="1"/>
          </p:nvPr>
        </p:nvSpPr>
        <p:spPr>
          <a:xfrm>
            <a:off x="623887" y="5437188"/>
            <a:ext cx="5472112" cy="800100"/>
          </a:xfrm>
        </p:spPr>
        <p:txBody>
          <a:bodyPr wrap="square" bIns="0" anchor="b" anchorCtr="0"/>
          <a:lstStyle>
            <a:lvl1pPr marL="0" indent="0" algn="l">
              <a:buClr>
                <a:schemeClr val="bg1"/>
              </a:buClr>
              <a:buNone/>
              <a:defRPr sz="1200">
                <a:solidFill>
                  <a:srgbClr val="0000F0"/>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Source</a:t>
            </a:r>
            <a:endParaRPr lang="en-GB" dirty="0"/>
          </a:p>
        </p:txBody>
      </p:sp>
      <p:grpSp>
        <p:nvGrpSpPr>
          <p:cNvPr id="25" name="Group 24">
            <a:extLst>
              <a:ext uri="{FF2B5EF4-FFF2-40B4-BE49-F238E27FC236}">
                <a16:creationId xmlns:a16="http://schemas.microsoft.com/office/drawing/2014/main" id="{05E75D40-820D-4EDA-9FBB-A30F681B2B91}"/>
              </a:ext>
            </a:extLst>
          </p:cNvPr>
          <p:cNvGrpSpPr>
            <a:grpSpLocks noChangeAspect="1"/>
          </p:cNvGrpSpPr>
          <p:nvPr userDrawn="1"/>
        </p:nvGrpSpPr>
        <p:grpSpPr bwMode="auto">
          <a:xfrm>
            <a:off x="7913089" y="6466809"/>
            <a:ext cx="4015386" cy="154800"/>
            <a:chOff x="1" y="2013"/>
            <a:chExt cx="7678" cy="296"/>
          </a:xfrm>
        </p:grpSpPr>
        <p:sp>
          <p:nvSpPr>
            <p:cNvPr id="26" name="Freeform 5">
              <a:extLst>
                <a:ext uri="{FF2B5EF4-FFF2-40B4-BE49-F238E27FC236}">
                  <a16:creationId xmlns:a16="http://schemas.microsoft.com/office/drawing/2014/main" id="{92E7C581-201D-4901-8B82-D64C59A0E66A}"/>
                </a:ext>
              </a:extLst>
            </p:cNvPr>
            <p:cNvSpPr>
              <a:spLocks/>
            </p:cNvSpPr>
            <p:nvPr userDrawn="1"/>
          </p:nvSpPr>
          <p:spPr bwMode="auto">
            <a:xfrm>
              <a:off x="1184"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6">
              <a:extLst>
                <a:ext uri="{FF2B5EF4-FFF2-40B4-BE49-F238E27FC236}">
                  <a16:creationId xmlns:a16="http://schemas.microsoft.com/office/drawing/2014/main" id="{AC8CB859-8AD2-4F1B-9EE6-69A9B4EE7829}"/>
                </a:ext>
              </a:extLst>
            </p:cNvPr>
            <p:cNvSpPr>
              <a:spLocks/>
            </p:cNvSpPr>
            <p:nvPr userDrawn="1"/>
          </p:nvSpPr>
          <p:spPr bwMode="auto">
            <a:xfrm>
              <a:off x="132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
              <a:extLst>
                <a:ext uri="{FF2B5EF4-FFF2-40B4-BE49-F238E27FC236}">
                  <a16:creationId xmlns:a16="http://schemas.microsoft.com/office/drawing/2014/main" id="{90E046EA-36AC-4A21-9517-033EF14BF157}"/>
                </a:ext>
              </a:extLst>
            </p:cNvPr>
            <p:cNvSpPr>
              <a:spLocks/>
            </p:cNvSpPr>
            <p:nvPr userDrawn="1"/>
          </p:nvSpPr>
          <p:spPr bwMode="auto">
            <a:xfrm>
              <a:off x="14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8">
              <a:extLst>
                <a:ext uri="{FF2B5EF4-FFF2-40B4-BE49-F238E27FC236}">
                  <a16:creationId xmlns:a16="http://schemas.microsoft.com/office/drawing/2014/main" id="{B9B8A90A-DB4B-4AD6-87BF-AA2B60AE9B56}"/>
                </a:ext>
              </a:extLst>
            </p:cNvPr>
            <p:cNvSpPr>
              <a:spLocks noEditPoints="1"/>
            </p:cNvSpPr>
            <p:nvPr userDrawn="1"/>
          </p:nvSpPr>
          <p:spPr bwMode="auto">
            <a:xfrm>
              <a:off x="1504" y="2073"/>
              <a:ext cx="124"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4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8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5" y="108"/>
                    <a:pt x="54"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8" y="13"/>
                  </a:cubicBezTo>
                  <a:cubicBezTo>
                    <a:pt x="29"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
              <a:extLst>
                <a:ext uri="{FF2B5EF4-FFF2-40B4-BE49-F238E27FC236}">
                  <a16:creationId xmlns:a16="http://schemas.microsoft.com/office/drawing/2014/main" id="{D458930A-3D78-445C-BCF3-DB52B23222D2}"/>
                </a:ext>
              </a:extLst>
            </p:cNvPr>
            <p:cNvSpPr>
              <a:spLocks/>
            </p:cNvSpPr>
            <p:nvPr userDrawn="1"/>
          </p:nvSpPr>
          <p:spPr bwMode="auto">
            <a:xfrm>
              <a:off x="1638" y="2076"/>
              <a:ext cx="134" cy="133"/>
            </a:xfrm>
            <a:custGeom>
              <a:avLst/>
              <a:gdLst>
                <a:gd name="T0" fmla="*/ 134 w 134"/>
                <a:gd name="T1" fmla="*/ 0 h 133"/>
                <a:gd name="T2" fmla="*/ 134 w 134"/>
                <a:gd name="T3" fmla="*/ 6 h 133"/>
                <a:gd name="T4" fmla="*/ 79 w 134"/>
                <a:gd name="T5" fmla="*/ 133 h 133"/>
                <a:gd name="T6" fmla="*/ 54 w 134"/>
                <a:gd name="T7" fmla="*/ 133 h 133"/>
                <a:gd name="T8" fmla="*/ 0 w 134"/>
                <a:gd name="T9" fmla="*/ 6 h 133"/>
                <a:gd name="T10" fmla="*/ 0 w 134"/>
                <a:gd name="T11" fmla="*/ 0 h 133"/>
                <a:gd name="T12" fmla="*/ 20 w 134"/>
                <a:gd name="T13" fmla="*/ 0 h 133"/>
                <a:gd name="T14" fmla="*/ 60 w 134"/>
                <a:gd name="T15" fmla="*/ 100 h 133"/>
                <a:gd name="T16" fmla="*/ 64 w 134"/>
                <a:gd name="T17" fmla="*/ 114 h 133"/>
                <a:gd name="T18" fmla="*/ 68 w 134"/>
                <a:gd name="T19" fmla="*/ 114 h 133"/>
                <a:gd name="T20" fmla="*/ 73 w 134"/>
                <a:gd name="T21" fmla="*/ 101 h 133"/>
                <a:gd name="T22" fmla="*/ 113 w 134"/>
                <a:gd name="T23" fmla="*/ 0 h 133"/>
                <a:gd name="T24" fmla="*/ 134 w 134"/>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3">
                  <a:moveTo>
                    <a:pt x="134" y="0"/>
                  </a:moveTo>
                  <a:lnTo>
                    <a:pt x="134" y="6"/>
                  </a:lnTo>
                  <a:lnTo>
                    <a:pt x="79" y="133"/>
                  </a:lnTo>
                  <a:lnTo>
                    <a:pt x="54" y="133"/>
                  </a:lnTo>
                  <a:lnTo>
                    <a:pt x="0" y="6"/>
                  </a:lnTo>
                  <a:lnTo>
                    <a:pt x="0" y="0"/>
                  </a:lnTo>
                  <a:lnTo>
                    <a:pt x="20" y="0"/>
                  </a:lnTo>
                  <a:lnTo>
                    <a:pt x="60" y="100"/>
                  </a:lnTo>
                  <a:lnTo>
                    <a:pt x="64" y="114"/>
                  </a:lnTo>
                  <a:lnTo>
                    <a:pt x="68" y="114"/>
                  </a:lnTo>
                  <a:lnTo>
                    <a:pt x="73" y="101"/>
                  </a:lnTo>
                  <a:lnTo>
                    <a:pt x="113" y="0"/>
                  </a:lnTo>
                  <a:lnTo>
                    <a:pt x="134" y="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0">
              <a:extLst>
                <a:ext uri="{FF2B5EF4-FFF2-40B4-BE49-F238E27FC236}">
                  <a16:creationId xmlns:a16="http://schemas.microsoft.com/office/drawing/2014/main" id="{B3132837-AADC-4227-B0C2-34A4C8C1B5A3}"/>
                </a:ext>
              </a:extLst>
            </p:cNvPr>
            <p:cNvSpPr>
              <a:spLocks noEditPoints="1"/>
            </p:cNvSpPr>
            <p:nvPr userDrawn="1"/>
          </p:nvSpPr>
          <p:spPr bwMode="auto">
            <a:xfrm>
              <a:off x="1781" y="2017"/>
              <a:ext cx="134" cy="196"/>
            </a:xfrm>
            <a:custGeom>
              <a:avLst/>
              <a:gdLst>
                <a:gd name="T0" fmla="*/ 52 w 104"/>
                <a:gd name="T1" fmla="*/ 43 h 151"/>
                <a:gd name="T2" fmla="*/ 104 w 104"/>
                <a:gd name="T3" fmla="*/ 96 h 151"/>
                <a:gd name="T4" fmla="*/ 52 w 104"/>
                <a:gd name="T5" fmla="*/ 151 h 151"/>
                <a:gd name="T6" fmla="*/ 0 w 104"/>
                <a:gd name="T7" fmla="*/ 97 h 151"/>
                <a:gd name="T8" fmla="*/ 52 w 104"/>
                <a:gd name="T9" fmla="*/ 43 h 151"/>
                <a:gd name="T10" fmla="*/ 52 w 104"/>
                <a:gd name="T11" fmla="*/ 137 h 151"/>
                <a:gd name="T12" fmla="*/ 87 w 104"/>
                <a:gd name="T13" fmla="*/ 97 h 151"/>
                <a:gd name="T14" fmla="*/ 52 w 104"/>
                <a:gd name="T15" fmla="*/ 56 h 151"/>
                <a:gd name="T16" fmla="*/ 17 w 104"/>
                <a:gd name="T17" fmla="*/ 97 h 151"/>
                <a:gd name="T18" fmla="*/ 52 w 104"/>
                <a:gd name="T19" fmla="*/ 137 h 151"/>
                <a:gd name="T20" fmla="*/ 67 w 104"/>
                <a:gd name="T21" fmla="*/ 10 h 151"/>
                <a:gd name="T22" fmla="*/ 75 w 104"/>
                <a:gd name="T23" fmla="*/ 2 h 151"/>
                <a:gd name="T24" fmla="*/ 86 w 104"/>
                <a:gd name="T25" fmla="*/ 5 h 151"/>
                <a:gd name="T26" fmla="*/ 66 w 104"/>
                <a:gd name="T27" fmla="*/ 22 h 151"/>
                <a:gd name="T28" fmla="*/ 38 w 104"/>
                <a:gd name="T29" fmla="*/ 12 h 151"/>
                <a:gd name="T30" fmla="*/ 28 w 104"/>
                <a:gd name="T31" fmla="*/ 20 h 151"/>
                <a:gd name="T32" fmla="*/ 18 w 104"/>
                <a:gd name="T33" fmla="*/ 15 h 151"/>
                <a:gd name="T34" fmla="*/ 39 w 104"/>
                <a:gd name="T35" fmla="*/ 0 h 151"/>
                <a:gd name="T36" fmla="*/ 67 w 104"/>
                <a:gd name="T37" fmla="*/ 1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51">
                  <a:moveTo>
                    <a:pt x="52" y="43"/>
                  </a:moveTo>
                  <a:cubicBezTo>
                    <a:pt x="83" y="43"/>
                    <a:pt x="104" y="64"/>
                    <a:pt x="104" y="96"/>
                  </a:cubicBezTo>
                  <a:cubicBezTo>
                    <a:pt x="104" y="130"/>
                    <a:pt x="84" y="151"/>
                    <a:pt x="52" y="151"/>
                  </a:cubicBezTo>
                  <a:cubicBezTo>
                    <a:pt x="20" y="151"/>
                    <a:pt x="0" y="129"/>
                    <a:pt x="0" y="97"/>
                  </a:cubicBezTo>
                  <a:cubicBezTo>
                    <a:pt x="0" y="64"/>
                    <a:pt x="21" y="43"/>
                    <a:pt x="52" y="43"/>
                  </a:cubicBezTo>
                  <a:close/>
                  <a:moveTo>
                    <a:pt x="52" y="137"/>
                  </a:moveTo>
                  <a:cubicBezTo>
                    <a:pt x="72" y="137"/>
                    <a:pt x="87" y="122"/>
                    <a:pt x="87" y="97"/>
                  </a:cubicBezTo>
                  <a:cubicBezTo>
                    <a:pt x="87" y="71"/>
                    <a:pt x="72" y="56"/>
                    <a:pt x="52" y="56"/>
                  </a:cubicBezTo>
                  <a:cubicBezTo>
                    <a:pt x="33" y="56"/>
                    <a:pt x="17" y="71"/>
                    <a:pt x="17" y="97"/>
                  </a:cubicBezTo>
                  <a:cubicBezTo>
                    <a:pt x="17" y="122"/>
                    <a:pt x="33" y="137"/>
                    <a:pt x="52" y="137"/>
                  </a:cubicBezTo>
                  <a:close/>
                  <a:moveTo>
                    <a:pt x="67" y="10"/>
                  </a:moveTo>
                  <a:cubicBezTo>
                    <a:pt x="70" y="10"/>
                    <a:pt x="74" y="7"/>
                    <a:pt x="75" y="2"/>
                  </a:cubicBezTo>
                  <a:cubicBezTo>
                    <a:pt x="86" y="5"/>
                    <a:pt x="86" y="5"/>
                    <a:pt x="86" y="5"/>
                  </a:cubicBezTo>
                  <a:cubicBezTo>
                    <a:pt x="83" y="16"/>
                    <a:pt x="76" y="22"/>
                    <a:pt x="66" y="22"/>
                  </a:cubicBezTo>
                  <a:cubicBezTo>
                    <a:pt x="51" y="22"/>
                    <a:pt x="47" y="12"/>
                    <a:pt x="38" y="12"/>
                  </a:cubicBezTo>
                  <a:cubicBezTo>
                    <a:pt x="35" y="12"/>
                    <a:pt x="30" y="12"/>
                    <a:pt x="28" y="20"/>
                  </a:cubicBezTo>
                  <a:cubicBezTo>
                    <a:pt x="18" y="15"/>
                    <a:pt x="18" y="15"/>
                    <a:pt x="18" y="15"/>
                  </a:cubicBezTo>
                  <a:cubicBezTo>
                    <a:pt x="22" y="3"/>
                    <a:pt x="30" y="0"/>
                    <a:pt x="39" y="0"/>
                  </a:cubicBezTo>
                  <a:cubicBezTo>
                    <a:pt x="52" y="0"/>
                    <a:pt x="56" y="10"/>
                    <a:pt x="67" y="10"/>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1">
              <a:extLst>
                <a:ext uri="{FF2B5EF4-FFF2-40B4-BE49-F238E27FC236}">
                  <a16:creationId xmlns:a16="http://schemas.microsoft.com/office/drawing/2014/main" id="{5677EDE6-1842-4265-AD39-AD7022078C4A}"/>
                </a:ext>
              </a:extLst>
            </p:cNvPr>
            <p:cNvSpPr>
              <a:spLocks/>
            </p:cNvSpPr>
            <p:nvPr userDrawn="1"/>
          </p:nvSpPr>
          <p:spPr bwMode="auto">
            <a:xfrm>
              <a:off x="1929" y="2030"/>
              <a:ext cx="72" cy="179"/>
            </a:xfrm>
            <a:custGeom>
              <a:avLst/>
              <a:gdLst>
                <a:gd name="T0" fmla="*/ 32 w 56"/>
                <a:gd name="T1" fmla="*/ 35 h 138"/>
                <a:gd name="T2" fmla="*/ 56 w 56"/>
                <a:gd name="T3" fmla="*/ 35 h 138"/>
                <a:gd name="T4" fmla="*/ 56 w 56"/>
                <a:gd name="T5" fmla="*/ 48 h 138"/>
                <a:gd name="T6" fmla="*/ 32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2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2" y="35"/>
                  </a:moveTo>
                  <a:cubicBezTo>
                    <a:pt x="56" y="35"/>
                    <a:pt x="56" y="35"/>
                    <a:pt x="56" y="35"/>
                  </a:cubicBezTo>
                  <a:cubicBezTo>
                    <a:pt x="56" y="48"/>
                    <a:pt x="56" y="48"/>
                    <a:pt x="56" y="48"/>
                  </a:cubicBezTo>
                  <a:cubicBezTo>
                    <a:pt x="32" y="48"/>
                    <a:pt x="32" y="48"/>
                    <a:pt x="32"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12">
              <a:extLst>
                <a:ext uri="{FF2B5EF4-FFF2-40B4-BE49-F238E27FC236}">
                  <a16:creationId xmlns:a16="http://schemas.microsoft.com/office/drawing/2014/main" id="{320D8A3D-EABA-40EE-A120-5B59DD1C999F}"/>
                </a:ext>
              </a:extLst>
            </p:cNvPr>
            <p:cNvSpPr>
              <a:spLocks noChangeArrowheads="1"/>
            </p:cNvSpPr>
            <p:nvPr userDrawn="1"/>
          </p:nvSpPr>
          <p:spPr bwMode="auto">
            <a:xfrm>
              <a:off x="2030" y="2013"/>
              <a:ext cx="21" cy="196"/>
            </a:xfrm>
            <a:prstGeom prst="rect">
              <a:avLst/>
            </a:prstGeom>
            <a:solidFill>
              <a:srgbClr val="A7A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3">
              <a:extLst>
                <a:ext uri="{FF2B5EF4-FFF2-40B4-BE49-F238E27FC236}">
                  <a16:creationId xmlns:a16="http://schemas.microsoft.com/office/drawing/2014/main" id="{028E8562-D2D1-41F4-B031-AF0256B16A28}"/>
                </a:ext>
              </a:extLst>
            </p:cNvPr>
            <p:cNvSpPr>
              <a:spLocks/>
            </p:cNvSpPr>
            <p:nvPr userDrawn="1"/>
          </p:nvSpPr>
          <p:spPr bwMode="auto">
            <a:xfrm>
              <a:off x="2086"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7" y="99"/>
                    <a:pt x="53" y="104"/>
                    <a:pt x="40"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4">
              <a:extLst>
                <a:ext uri="{FF2B5EF4-FFF2-40B4-BE49-F238E27FC236}">
                  <a16:creationId xmlns:a16="http://schemas.microsoft.com/office/drawing/2014/main" id="{E0C0A488-3265-4995-BC74-EF26A86FC9D9}"/>
                </a:ext>
              </a:extLst>
            </p:cNvPr>
            <p:cNvSpPr>
              <a:spLocks/>
            </p:cNvSpPr>
            <p:nvPr userDrawn="1"/>
          </p:nvSpPr>
          <p:spPr bwMode="auto">
            <a:xfrm>
              <a:off x="2234"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5">
              <a:extLst>
                <a:ext uri="{FF2B5EF4-FFF2-40B4-BE49-F238E27FC236}">
                  <a16:creationId xmlns:a16="http://schemas.microsoft.com/office/drawing/2014/main" id="{B071002F-8510-40F2-820C-35B60EB8A4A1}"/>
                </a:ext>
              </a:extLst>
            </p:cNvPr>
            <p:cNvSpPr>
              <a:spLocks noEditPoints="1"/>
            </p:cNvSpPr>
            <p:nvPr userDrawn="1"/>
          </p:nvSpPr>
          <p:spPr bwMode="auto">
            <a:xfrm>
              <a:off x="2353" y="2073"/>
              <a:ext cx="126" cy="140"/>
            </a:xfrm>
            <a:custGeom>
              <a:avLst/>
              <a:gdLst>
                <a:gd name="T0" fmla="*/ 17 w 98"/>
                <a:gd name="T1" fmla="*/ 55 h 108"/>
                <a:gd name="T2" fmla="*/ 17 w 98"/>
                <a:gd name="T3" fmla="*/ 56 h 108"/>
                <a:gd name="T4" fmla="*/ 19 w 98"/>
                <a:gd name="T5" fmla="*/ 72 h 108"/>
                <a:gd name="T6" fmla="*/ 55 w 98"/>
                <a:gd name="T7" fmla="*/ 94 h 108"/>
                <a:gd name="T8" fmla="*/ 89 w 98"/>
                <a:gd name="T9" fmla="*/ 82 h 108"/>
                <a:gd name="T10" fmla="*/ 93 w 98"/>
                <a:gd name="T11" fmla="*/ 82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3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2"/>
                    <a:pt x="17" y="68"/>
                    <a:pt x="19" y="72"/>
                  </a:cubicBezTo>
                  <a:cubicBezTo>
                    <a:pt x="25" y="86"/>
                    <a:pt x="37" y="94"/>
                    <a:pt x="55" y="94"/>
                  </a:cubicBezTo>
                  <a:cubicBezTo>
                    <a:pt x="66" y="94"/>
                    <a:pt x="79" y="90"/>
                    <a:pt x="89" y="82"/>
                  </a:cubicBezTo>
                  <a:cubicBezTo>
                    <a:pt x="93" y="82"/>
                    <a:pt x="93" y="82"/>
                    <a:pt x="93" y="82"/>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3"/>
                    <a:pt x="49" y="13"/>
                  </a:cubicBezTo>
                  <a:cubicBezTo>
                    <a:pt x="30" y="13"/>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6">
              <a:extLst>
                <a:ext uri="{FF2B5EF4-FFF2-40B4-BE49-F238E27FC236}">
                  <a16:creationId xmlns:a16="http://schemas.microsoft.com/office/drawing/2014/main" id="{4126032B-38AF-42DC-971C-B7C2F77C7DCC}"/>
                </a:ext>
              </a:extLst>
            </p:cNvPr>
            <p:cNvSpPr>
              <a:spLocks noEditPoints="1"/>
            </p:cNvSpPr>
            <p:nvPr userDrawn="1"/>
          </p:nvSpPr>
          <p:spPr bwMode="auto">
            <a:xfrm>
              <a:off x="2561" y="2020"/>
              <a:ext cx="174" cy="189"/>
            </a:xfrm>
            <a:custGeom>
              <a:avLst/>
              <a:gdLst>
                <a:gd name="T0" fmla="*/ 70 w 174"/>
                <a:gd name="T1" fmla="*/ 0 h 189"/>
                <a:gd name="T2" fmla="*/ 105 w 174"/>
                <a:gd name="T3" fmla="*/ 0 h 189"/>
                <a:gd name="T4" fmla="*/ 174 w 174"/>
                <a:gd name="T5" fmla="*/ 183 h 189"/>
                <a:gd name="T6" fmla="*/ 174 w 174"/>
                <a:gd name="T7" fmla="*/ 189 h 189"/>
                <a:gd name="T8" fmla="*/ 152 w 174"/>
                <a:gd name="T9" fmla="*/ 189 h 189"/>
                <a:gd name="T10" fmla="*/ 127 w 174"/>
                <a:gd name="T11" fmla="*/ 122 h 189"/>
                <a:gd name="T12" fmla="*/ 45 w 174"/>
                <a:gd name="T13" fmla="*/ 122 h 189"/>
                <a:gd name="T14" fmla="*/ 21 w 174"/>
                <a:gd name="T15" fmla="*/ 189 h 189"/>
                <a:gd name="T16" fmla="*/ 0 w 174"/>
                <a:gd name="T17" fmla="*/ 189 h 189"/>
                <a:gd name="T18" fmla="*/ 0 w 174"/>
                <a:gd name="T19" fmla="*/ 183 h 189"/>
                <a:gd name="T20" fmla="*/ 70 w 174"/>
                <a:gd name="T21" fmla="*/ 0 h 189"/>
                <a:gd name="T22" fmla="*/ 53 w 174"/>
                <a:gd name="T23" fmla="*/ 102 h 189"/>
                <a:gd name="T24" fmla="*/ 119 w 174"/>
                <a:gd name="T25" fmla="*/ 102 h 189"/>
                <a:gd name="T26" fmla="*/ 90 w 174"/>
                <a:gd name="T27" fmla="*/ 27 h 189"/>
                <a:gd name="T28" fmla="*/ 87 w 174"/>
                <a:gd name="T29" fmla="*/ 15 h 189"/>
                <a:gd name="T30" fmla="*/ 85 w 174"/>
                <a:gd name="T31" fmla="*/ 15 h 189"/>
                <a:gd name="T32" fmla="*/ 81 w 174"/>
                <a:gd name="T33" fmla="*/ 27 h 189"/>
                <a:gd name="T34" fmla="*/ 53 w 174"/>
                <a:gd name="T35"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89">
                  <a:moveTo>
                    <a:pt x="70" y="0"/>
                  </a:moveTo>
                  <a:lnTo>
                    <a:pt x="105" y="0"/>
                  </a:lnTo>
                  <a:lnTo>
                    <a:pt x="174" y="183"/>
                  </a:lnTo>
                  <a:lnTo>
                    <a:pt x="174" y="189"/>
                  </a:lnTo>
                  <a:lnTo>
                    <a:pt x="152" y="189"/>
                  </a:lnTo>
                  <a:lnTo>
                    <a:pt x="127" y="122"/>
                  </a:lnTo>
                  <a:lnTo>
                    <a:pt x="45" y="122"/>
                  </a:lnTo>
                  <a:lnTo>
                    <a:pt x="21" y="189"/>
                  </a:lnTo>
                  <a:lnTo>
                    <a:pt x="0" y="189"/>
                  </a:lnTo>
                  <a:lnTo>
                    <a:pt x="0" y="183"/>
                  </a:lnTo>
                  <a:lnTo>
                    <a:pt x="70" y="0"/>
                  </a:lnTo>
                  <a:close/>
                  <a:moveTo>
                    <a:pt x="53" y="102"/>
                  </a:moveTo>
                  <a:lnTo>
                    <a:pt x="119" y="102"/>
                  </a:lnTo>
                  <a:lnTo>
                    <a:pt x="90" y="27"/>
                  </a:lnTo>
                  <a:lnTo>
                    <a:pt x="87" y="15"/>
                  </a:lnTo>
                  <a:lnTo>
                    <a:pt x="85" y="15"/>
                  </a:lnTo>
                  <a:lnTo>
                    <a:pt x="81" y="27"/>
                  </a:lnTo>
                  <a:lnTo>
                    <a:pt x="53" y="102"/>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7">
              <a:extLst>
                <a:ext uri="{FF2B5EF4-FFF2-40B4-BE49-F238E27FC236}">
                  <a16:creationId xmlns:a16="http://schemas.microsoft.com/office/drawing/2014/main" id="{63D3AE47-9D03-41E2-8987-003EA5BF2A66}"/>
                </a:ext>
              </a:extLst>
            </p:cNvPr>
            <p:cNvSpPr>
              <a:spLocks/>
            </p:cNvSpPr>
            <p:nvPr userDrawn="1"/>
          </p:nvSpPr>
          <p:spPr bwMode="auto">
            <a:xfrm>
              <a:off x="2761" y="2074"/>
              <a:ext cx="72" cy="135"/>
            </a:xfrm>
            <a:custGeom>
              <a:avLst/>
              <a:gdLst>
                <a:gd name="T0" fmla="*/ 0 w 56"/>
                <a:gd name="T1" fmla="*/ 1 h 104"/>
                <a:gd name="T2" fmla="*/ 17 w 56"/>
                <a:gd name="T3" fmla="*/ 1 h 104"/>
                <a:gd name="T4" fmla="*/ 17 w 56"/>
                <a:gd name="T5" fmla="*/ 19 h 104"/>
                <a:gd name="T6" fmla="*/ 20 w 56"/>
                <a:gd name="T7" fmla="*/ 19 h 104"/>
                <a:gd name="T8" fmla="*/ 42 w 56"/>
                <a:gd name="T9" fmla="*/ 0 h 104"/>
                <a:gd name="T10" fmla="*/ 56 w 56"/>
                <a:gd name="T11" fmla="*/ 0 h 104"/>
                <a:gd name="T12" fmla="*/ 56 w 56"/>
                <a:gd name="T13" fmla="*/ 15 h 104"/>
                <a:gd name="T14" fmla="*/ 42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7" y="1"/>
                    <a:pt x="17" y="1"/>
                    <a:pt x="17" y="1"/>
                  </a:cubicBezTo>
                  <a:cubicBezTo>
                    <a:pt x="17" y="19"/>
                    <a:pt x="17" y="19"/>
                    <a:pt x="17" y="19"/>
                  </a:cubicBezTo>
                  <a:cubicBezTo>
                    <a:pt x="20" y="19"/>
                    <a:pt x="20" y="19"/>
                    <a:pt x="20" y="19"/>
                  </a:cubicBezTo>
                  <a:cubicBezTo>
                    <a:pt x="22" y="7"/>
                    <a:pt x="30" y="0"/>
                    <a:pt x="42" y="0"/>
                  </a:cubicBezTo>
                  <a:cubicBezTo>
                    <a:pt x="56" y="0"/>
                    <a:pt x="56" y="0"/>
                    <a:pt x="56" y="0"/>
                  </a:cubicBezTo>
                  <a:cubicBezTo>
                    <a:pt x="56" y="15"/>
                    <a:pt x="56" y="15"/>
                    <a:pt x="56" y="15"/>
                  </a:cubicBezTo>
                  <a:cubicBezTo>
                    <a:pt x="42" y="15"/>
                    <a:pt x="42" y="15"/>
                    <a:pt x="42" y="15"/>
                  </a:cubicBezTo>
                  <a:cubicBezTo>
                    <a:pt x="30" y="15"/>
                    <a:pt x="19"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8">
              <a:extLst>
                <a:ext uri="{FF2B5EF4-FFF2-40B4-BE49-F238E27FC236}">
                  <a16:creationId xmlns:a16="http://schemas.microsoft.com/office/drawing/2014/main" id="{659F96A8-D154-4C9F-BDFC-CAD686757BF5}"/>
                </a:ext>
              </a:extLst>
            </p:cNvPr>
            <p:cNvSpPr>
              <a:spLocks noEditPoints="1"/>
            </p:cNvSpPr>
            <p:nvPr userDrawn="1"/>
          </p:nvSpPr>
          <p:spPr bwMode="auto">
            <a:xfrm>
              <a:off x="2840" y="2073"/>
              <a:ext cx="125"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9">
              <a:extLst>
                <a:ext uri="{FF2B5EF4-FFF2-40B4-BE49-F238E27FC236}">
                  <a16:creationId xmlns:a16="http://schemas.microsoft.com/office/drawing/2014/main" id="{03BE3113-80DC-47E7-BF26-88CF0BF6D89B}"/>
                </a:ext>
              </a:extLst>
            </p:cNvPr>
            <p:cNvSpPr>
              <a:spLocks/>
            </p:cNvSpPr>
            <p:nvPr userDrawn="1"/>
          </p:nvSpPr>
          <p:spPr bwMode="auto">
            <a:xfrm>
              <a:off x="2992" y="2074"/>
              <a:ext cx="117" cy="135"/>
            </a:xfrm>
            <a:custGeom>
              <a:avLst/>
              <a:gdLst>
                <a:gd name="T0" fmla="*/ 75 w 91"/>
                <a:gd name="T1" fmla="*/ 40 h 104"/>
                <a:gd name="T2" fmla="*/ 46 w 91"/>
                <a:gd name="T3" fmla="*/ 14 h 104"/>
                <a:gd name="T4" fmla="*/ 16 w 91"/>
                <a:gd name="T5" fmla="*/ 38 h 104"/>
                <a:gd name="T6" fmla="*/ 16 w 91"/>
                <a:gd name="T7" fmla="*/ 104 h 104"/>
                <a:gd name="T8" fmla="*/ 0 w 91"/>
                <a:gd name="T9" fmla="*/ 104 h 104"/>
                <a:gd name="T10" fmla="*/ 0 w 91"/>
                <a:gd name="T11" fmla="*/ 1 h 104"/>
                <a:gd name="T12" fmla="*/ 15 w 91"/>
                <a:gd name="T13" fmla="*/ 1 h 104"/>
                <a:gd name="T14" fmla="*/ 15 w 91"/>
                <a:gd name="T15" fmla="*/ 19 h 104"/>
                <a:gd name="T16" fmla="*/ 18 w 91"/>
                <a:gd name="T17" fmla="*/ 19 h 104"/>
                <a:gd name="T18" fmla="*/ 52 w 91"/>
                <a:gd name="T19" fmla="*/ 0 h 104"/>
                <a:gd name="T20" fmla="*/ 91 w 91"/>
                <a:gd name="T21" fmla="*/ 38 h 104"/>
                <a:gd name="T22" fmla="*/ 91 w 91"/>
                <a:gd name="T23" fmla="*/ 104 h 104"/>
                <a:gd name="T24" fmla="*/ 75 w 91"/>
                <a:gd name="T25" fmla="*/ 104 h 104"/>
                <a:gd name="T26" fmla="*/ 75 w 91"/>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04">
                  <a:moveTo>
                    <a:pt x="75" y="40"/>
                  </a:moveTo>
                  <a:cubicBezTo>
                    <a:pt x="75" y="23"/>
                    <a:pt x="63" y="14"/>
                    <a:pt x="46" y="14"/>
                  </a:cubicBezTo>
                  <a:cubicBezTo>
                    <a:pt x="34" y="14"/>
                    <a:pt x="16"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8" y="0"/>
                    <a:pt x="52" y="0"/>
                  </a:cubicBezTo>
                  <a:cubicBezTo>
                    <a:pt x="75" y="0"/>
                    <a:pt x="91" y="11"/>
                    <a:pt x="91" y="38"/>
                  </a:cubicBezTo>
                  <a:cubicBezTo>
                    <a:pt x="91" y="104"/>
                    <a:pt x="91" y="104"/>
                    <a:pt x="91" y="104"/>
                  </a:cubicBezTo>
                  <a:cubicBezTo>
                    <a:pt x="75" y="104"/>
                    <a:pt x="75" y="104"/>
                    <a:pt x="75" y="104"/>
                  </a:cubicBezTo>
                  <a:lnTo>
                    <a:pt x="75"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0">
              <a:extLst>
                <a:ext uri="{FF2B5EF4-FFF2-40B4-BE49-F238E27FC236}">
                  <a16:creationId xmlns:a16="http://schemas.microsoft.com/office/drawing/2014/main" id="{1411B894-0A27-40EB-8903-855D2407775F}"/>
                </a:ext>
              </a:extLst>
            </p:cNvPr>
            <p:cNvSpPr>
              <a:spLocks noEditPoints="1"/>
            </p:cNvSpPr>
            <p:nvPr userDrawn="1"/>
          </p:nvSpPr>
          <p:spPr bwMode="auto">
            <a:xfrm>
              <a:off x="3136" y="2015"/>
              <a:ext cx="129" cy="197"/>
            </a:xfrm>
            <a:custGeom>
              <a:avLst/>
              <a:gdLst>
                <a:gd name="T0" fmla="*/ 100 w 100"/>
                <a:gd name="T1" fmla="*/ 0 h 152"/>
                <a:gd name="T2" fmla="*/ 100 w 100"/>
                <a:gd name="T3" fmla="*/ 150 h 152"/>
                <a:gd name="T4" fmla="*/ 83 w 100"/>
                <a:gd name="T5" fmla="*/ 150 h 152"/>
                <a:gd name="T6" fmla="*/ 83 w 100"/>
                <a:gd name="T7" fmla="*/ 137 h 152"/>
                <a:gd name="T8" fmla="*/ 80 w 100"/>
                <a:gd name="T9" fmla="*/ 137 h 152"/>
                <a:gd name="T10" fmla="*/ 49 w 100"/>
                <a:gd name="T11" fmla="*/ 152 h 152"/>
                <a:gd name="T12" fmla="*/ 0 w 100"/>
                <a:gd name="T13" fmla="*/ 100 h 152"/>
                <a:gd name="T14" fmla="*/ 52 w 100"/>
                <a:gd name="T15" fmla="*/ 45 h 152"/>
                <a:gd name="T16" fmla="*/ 83 w 100"/>
                <a:gd name="T17" fmla="*/ 61 h 152"/>
                <a:gd name="T18" fmla="*/ 83 w 100"/>
                <a:gd name="T19" fmla="*/ 0 h 152"/>
                <a:gd name="T20" fmla="*/ 100 w 100"/>
                <a:gd name="T21" fmla="*/ 0 h 152"/>
                <a:gd name="T22" fmla="*/ 83 w 100"/>
                <a:gd name="T23" fmla="*/ 109 h 152"/>
                <a:gd name="T24" fmla="*/ 83 w 100"/>
                <a:gd name="T25" fmla="*/ 81 h 152"/>
                <a:gd name="T26" fmla="*/ 54 w 100"/>
                <a:gd name="T27" fmla="*/ 59 h 152"/>
                <a:gd name="T28" fmla="*/ 17 w 100"/>
                <a:gd name="T29" fmla="*/ 99 h 152"/>
                <a:gd name="T30" fmla="*/ 54 w 100"/>
                <a:gd name="T31" fmla="*/ 138 h 152"/>
                <a:gd name="T32" fmla="*/ 83 w 100"/>
                <a:gd name="T33" fmla="*/ 10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52">
                  <a:moveTo>
                    <a:pt x="100" y="0"/>
                  </a:moveTo>
                  <a:cubicBezTo>
                    <a:pt x="100" y="150"/>
                    <a:pt x="100" y="150"/>
                    <a:pt x="100" y="150"/>
                  </a:cubicBezTo>
                  <a:cubicBezTo>
                    <a:pt x="83" y="150"/>
                    <a:pt x="83" y="150"/>
                    <a:pt x="83" y="150"/>
                  </a:cubicBezTo>
                  <a:cubicBezTo>
                    <a:pt x="83" y="137"/>
                    <a:pt x="83" y="137"/>
                    <a:pt x="83" y="137"/>
                  </a:cubicBezTo>
                  <a:cubicBezTo>
                    <a:pt x="80" y="137"/>
                    <a:pt x="80" y="137"/>
                    <a:pt x="80" y="137"/>
                  </a:cubicBezTo>
                  <a:cubicBezTo>
                    <a:pt x="72" y="147"/>
                    <a:pt x="62" y="152"/>
                    <a:pt x="49" y="152"/>
                  </a:cubicBezTo>
                  <a:cubicBezTo>
                    <a:pt x="21" y="152"/>
                    <a:pt x="0" y="131"/>
                    <a:pt x="0" y="100"/>
                  </a:cubicBezTo>
                  <a:cubicBezTo>
                    <a:pt x="0" y="66"/>
                    <a:pt x="24" y="45"/>
                    <a:pt x="52" y="45"/>
                  </a:cubicBezTo>
                  <a:cubicBezTo>
                    <a:pt x="64" y="45"/>
                    <a:pt x="80" y="51"/>
                    <a:pt x="83" y="61"/>
                  </a:cubicBezTo>
                  <a:cubicBezTo>
                    <a:pt x="83" y="0"/>
                    <a:pt x="83" y="0"/>
                    <a:pt x="83" y="0"/>
                  </a:cubicBezTo>
                  <a:lnTo>
                    <a:pt x="100" y="0"/>
                  </a:lnTo>
                  <a:close/>
                  <a:moveTo>
                    <a:pt x="83" y="109"/>
                  </a:moveTo>
                  <a:cubicBezTo>
                    <a:pt x="83" y="81"/>
                    <a:pt x="83" y="81"/>
                    <a:pt x="83" y="81"/>
                  </a:cubicBezTo>
                  <a:cubicBezTo>
                    <a:pt x="83" y="67"/>
                    <a:pt x="70" y="59"/>
                    <a:pt x="54" y="59"/>
                  </a:cubicBezTo>
                  <a:cubicBezTo>
                    <a:pt x="36" y="59"/>
                    <a:pt x="17" y="72"/>
                    <a:pt x="17" y="99"/>
                  </a:cubicBezTo>
                  <a:cubicBezTo>
                    <a:pt x="17" y="124"/>
                    <a:pt x="35" y="138"/>
                    <a:pt x="54" y="138"/>
                  </a:cubicBezTo>
                  <a:cubicBezTo>
                    <a:pt x="69" y="138"/>
                    <a:pt x="83" y="125"/>
                    <a:pt x="83" y="109"/>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1">
              <a:extLst>
                <a:ext uri="{FF2B5EF4-FFF2-40B4-BE49-F238E27FC236}">
                  <a16:creationId xmlns:a16="http://schemas.microsoft.com/office/drawing/2014/main" id="{EFFC84F6-3168-400C-B15B-CE4E0D71A1AE}"/>
                </a:ext>
              </a:extLst>
            </p:cNvPr>
            <p:cNvSpPr>
              <a:spLocks noEditPoints="1"/>
            </p:cNvSpPr>
            <p:nvPr userDrawn="1"/>
          </p:nvSpPr>
          <p:spPr bwMode="auto">
            <a:xfrm>
              <a:off x="3293" y="2073"/>
              <a:ext cx="113"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4 h 108"/>
                <a:gd name="T16" fmla="*/ 11 w 88"/>
                <a:gd name="T17" fmla="*/ 28 h 108"/>
                <a:gd name="T18" fmla="*/ 8 w 88"/>
                <a:gd name="T19" fmla="*/ 28 h 108"/>
                <a:gd name="T20" fmla="*/ 8 w 88"/>
                <a:gd name="T21" fmla="*/ 13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49" y="108"/>
                    <a:pt x="36" y="108"/>
                  </a:cubicBezTo>
                  <a:cubicBezTo>
                    <a:pt x="15" y="108"/>
                    <a:pt x="0" y="95"/>
                    <a:pt x="0" y="77"/>
                  </a:cubicBezTo>
                  <a:cubicBezTo>
                    <a:pt x="0" y="56"/>
                    <a:pt x="16" y="47"/>
                    <a:pt x="40" y="42"/>
                  </a:cubicBezTo>
                  <a:cubicBezTo>
                    <a:pt x="47" y="40"/>
                    <a:pt x="62" y="38"/>
                    <a:pt x="70" y="37"/>
                  </a:cubicBezTo>
                  <a:cubicBezTo>
                    <a:pt x="71" y="34"/>
                    <a:pt x="71" y="34"/>
                    <a:pt x="71" y="34"/>
                  </a:cubicBezTo>
                  <a:cubicBezTo>
                    <a:pt x="68" y="23"/>
                    <a:pt x="58" y="14"/>
                    <a:pt x="44" y="14"/>
                  </a:cubicBezTo>
                  <a:cubicBezTo>
                    <a:pt x="29" y="14"/>
                    <a:pt x="20" y="19"/>
                    <a:pt x="11" y="28"/>
                  </a:cubicBezTo>
                  <a:cubicBezTo>
                    <a:pt x="8" y="28"/>
                    <a:pt x="8" y="28"/>
                    <a:pt x="8" y="28"/>
                  </a:cubicBezTo>
                  <a:cubicBezTo>
                    <a:pt x="8" y="13"/>
                    <a:pt x="8" y="13"/>
                    <a:pt x="8" y="13"/>
                  </a:cubicBezTo>
                  <a:cubicBezTo>
                    <a:pt x="16"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2">
              <a:extLst>
                <a:ext uri="{FF2B5EF4-FFF2-40B4-BE49-F238E27FC236}">
                  <a16:creationId xmlns:a16="http://schemas.microsoft.com/office/drawing/2014/main" id="{266D3DA2-5698-4EC5-8939-1F1B012C6C08}"/>
                </a:ext>
              </a:extLst>
            </p:cNvPr>
            <p:cNvSpPr>
              <a:spLocks/>
            </p:cNvSpPr>
            <p:nvPr userDrawn="1"/>
          </p:nvSpPr>
          <p:spPr bwMode="auto">
            <a:xfrm>
              <a:off x="3441" y="2074"/>
              <a:ext cx="213" cy="135"/>
            </a:xfrm>
            <a:custGeom>
              <a:avLst/>
              <a:gdLst>
                <a:gd name="T0" fmla="*/ 75 w 165"/>
                <a:gd name="T1" fmla="*/ 38 h 104"/>
                <a:gd name="T2" fmla="*/ 46 w 165"/>
                <a:gd name="T3" fmla="*/ 14 h 104"/>
                <a:gd name="T4" fmla="*/ 16 w 165"/>
                <a:gd name="T5" fmla="*/ 38 h 104"/>
                <a:gd name="T6" fmla="*/ 16 w 165"/>
                <a:gd name="T7" fmla="*/ 104 h 104"/>
                <a:gd name="T8" fmla="*/ 0 w 165"/>
                <a:gd name="T9" fmla="*/ 104 h 104"/>
                <a:gd name="T10" fmla="*/ 0 w 165"/>
                <a:gd name="T11" fmla="*/ 1 h 104"/>
                <a:gd name="T12" fmla="*/ 16 w 165"/>
                <a:gd name="T13" fmla="*/ 1 h 104"/>
                <a:gd name="T14" fmla="*/ 16 w 165"/>
                <a:gd name="T15" fmla="*/ 19 h 104"/>
                <a:gd name="T16" fmla="*/ 18 w 165"/>
                <a:gd name="T17" fmla="*/ 19 h 104"/>
                <a:gd name="T18" fmla="*/ 51 w 165"/>
                <a:gd name="T19" fmla="*/ 0 h 104"/>
                <a:gd name="T20" fmla="*/ 86 w 165"/>
                <a:gd name="T21" fmla="*/ 21 h 104"/>
                <a:gd name="T22" fmla="*/ 89 w 165"/>
                <a:gd name="T23" fmla="*/ 21 h 104"/>
                <a:gd name="T24" fmla="*/ 125 w 165"/>
                <a:gd name="T25" fmla="*/ 0 h 104"/>
                <a:gd name="T26" fmla="*/ 165 w 165"/>
                <a:gd name="T27" fmla="*/ 37 h 104"/>
                <a:gd name="T28" fmla="*/ 165 w 165"/>
                <a:gd name="T29" fmla="*/ 104 h 104"/>
                <a:gd name="T30" fmla="*/ 149 w 165"/>
                <a:gd name="T31" fmla="*/ 104 h 104"/>
                <a:gd name="T32" fmla="*/ 149 w 165"/>
                <a:gd name="T33" fmla="*/ 38 h 104"/>
                <a:gd name="T34" fmla="*/ 121 w 165"/>
                <a:gd name="T35" fmla="*/ 14 h 104"/>
                <a:gd name="T36" fmla="*/ 91 w 165"/>
                <a:gd name="T37" fmla="*/ 39 h 104"/>
                <a:gd name="T38" fmla="*/ 91 w 165"/>
                <a:gd name="T39" fmla="*/ 104 h 104"/>
                <a:gd name="T40" fmla="*/ 75 w 165"/>
                <a:gd name="T41" fmla="*/ 104 h 104"/>
                <a:gd name="T42" fmla="*/ 75 w 165"/>
                <a:gd name="T43" fmla="*/ 3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04">
                  <a:moveTo>
                    <a:pt x="75" y="38"/>
                  </a:moveTo>
                  <a:cubicBezTo>
                    <a:pt x="75" y="23"/>
                    <a:pt x="63" y="14"/>
                    <a:pt x="46" y="14"/>
                  </a:cubicBezTo>
                  <a:cubicBezTo>
                    <a:pt x="35" y="14"/>
                    <a:pt x="17" y="23"/>
                    <a:pt x="16" y="38"/>
                  </a:cubicBezTo>
                  <a:cubicBezTo>
                    <a:pt x="16" y="104"/>
                    <a:pt x="16" y="104"/>
                    <a:pt x="16" y="104"/>
                  </a:cubicBezTo>
                  <a:cubicBezTo>
                    <a:pt x="0" y="104"/>
                    <a:pt x="0" y="104"/>
                    <a:pt x="0" y="104"/>
                  </a:cubicBezTo>
                  <a:cubicBezTo>
                    <a:pt x="0" y="1"/>
                    <a:pt x="0" y="1"/>
                    <a:pt x="0" y="1"/>
                  </a:cubicBezTo>
                  <a:cubicBezTo>
                    <a:pt x="16" y="1"/>
                    <a:pt x="16" y="1"/>
                    <a:pt x="16" y="1"/>
                  </a:cubicBezTo>
                  <a:cubicBezTo>
                    <a:pt x="16" y="19"/>
                    <a:pt x="16" y="19"/>
                    <a:pt x="16" y="19"/>
                  </a:cubicBezTo>
                  <a:cubicBezTo>
                    <a:pt x="18" y="19"/>
                    <a:pt x="18" y="19"/>
                    <a:pt x="18" y="19"/>
                  </a:cubicBezTo>
                  <a:cubicBezTo>
                    <a:pt x="25" y="5"/>
                    <a:pt x="39" y="0"/>
                    <a:pt x="51" y="0"/>
                  </a:cubicBezTo>
                  <a:cubicBezTo>
                    <a:pt x="72" y="0"/>
                    <a:pt x="82" y="9"/>
                    <a:pt x="86" y="21"/>
                  </a:cubicBezTo>
                  <a:cubicBezTo>
                    <a:pt x="89" y="21"/>
                    <a:pt x="89" y="21"/>
                    <a:pt x="89" y="21"/>
                  </a:cubicBezTo>
                  <a:cubicBezTo>
                    <a:pt x="95" y="7"/>
                    <a:pt x="112" y="0"/>
                    <a:pt x="125" y="0"/>
                  </a:cubicBezTo>
                  <a:cubicBezTo>
                    <a:pt x="149" y="0"/>
                    <a:pt x="165" y="11"/>
                    <a:pt x="165" y="37"/>
                  </a:cubicBezTo>
                  <a:cubicBezTo>
                    <a:pt x="165" y="104"/>
                    <a:pt x="165" y="104"/>
                    <a:pt x="165" y="104"/>
                  </a:cubicBezTo>
                  <a:cubicBezTo>
                    <a:pt x="149" y="104"/>
                    <a:pt x="149" y="104"/>
                    <a:pt x="149" y="104"/>
                  </a:cubicBezTo>
                  <a:cubicBezTo>
                    <a:pt x="149" y="38"/>
                    <a:pt x="149" y="38"/>
                    <a:pt x="149" y="38"/>
                  </a:cubicBezTo>
                  <a:cubicBezTo>
                    <a:pt x="149" y="23"/>
                    <a:pt x="137" y="14"/>
                    <a:pt x="121" y="14"/>
                  </a:cubicBezTo>
                  <a:cubicBezTo>
                    <a:pt x="110" y="14"/>
                    <a:pt x="91" y="24"/>
                    <a:pt x="91" y="39"/>
                  </a:cubicBezTo>
                  <a:cubicBezTo>
                    <a:pt x="91" y="104"/>
                    <a:pt x="91" y="104"/>
                    <a:pt x="91" y="104"/>
                  </a:cubicBezTo>
                  <a:cubicBezTo>
                    <a:pt x="75" y="104"/>
                    <a:pt x="75" y="104"/>
                    <a:pt x="75" y="104"/>
                  </a:cubicBezTo>
                  <a:lnTo>
                    <a:pt x="75" y="38"/>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3">
              <a:extLst>
                <a:ext uri="{FF2B5EF4-FFF2-40B4-BE49-F238E27FC236}">
                  <a16:creationId xmlns:a16="http://schemas.microsoft.com/office/drawing/2014/main" id="{5206E10B-FAFC-4BA6-89F6-95B7D62CC4A0}"/>
                </a:ext>
              </a:extLst>
            </p:cNvPr>
            <p:cNvSpPr>
              <a:spLocks noEditPoints="1"/>
            </p:cNvSpPr>
            <p:nvPr userDrawn="1"/>
          </p:nvSpPr>
          <p:spPr bwMode="auto">
            <a:xfrm>
              <a:off x="3687" y="2016"/>
              <a:ext cx="22" cy="193"/>
            </a:xfrm>
            <a:custGeom>
              <a:avLst/>
              <a:gdLst>
                <a:gd name="T0" fmla="*/ 0 w 22"/>
                <a:gd name="T1" fmla="*/ 27 h 193"/>
                <a:gd name="T2" fmla="*/ 0 w 22"/>
                <a:gd name="T3" fmla="*/ 0 h 193"/>
                <a:gd name="T4" fmla="*/ 22 w 22"/>
                <a:gd name="T5" fmla="*/ 0 h 193"/>
                <a:gd name="T6" fmla="*/ 22 w 22"/>
                <a:gd name="T7" fmla="*/ 27 h 193"/>
                <a:gd name="T8" fmla="*/ 0 w 22"/>
                <a:gd name="T9" fmla="*/ 27 h 193"/>
                <a:gd name="T10" fmla="*/ 0 w 22"/>
                <a:gd name="T11" fmla="*/ 193 h 193"/>
                <a:gd name="T12" fmla="*/ 0 w 22"/>
                <a:gd name="T13" fmla="*/ 60 h 193"/>
                <a:gd name="T14" fmla="*/ 22 w 22"/>
                <a:gd name="T15" fmla="*/ 60 h 193"/>
                <a:gd name="T16" fmla="*/ 22 w 22"/>
                <a:gd name="T17" fmla="*/ 193 h 193"/>
                <a:gd name="T18" fmla="*/ 0 w 22"/>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93">
                  <a:moveTo>
                    <a:pt x="0" y="27"/>
                  </a:moveTo>
                  <a:lnTo>
                    <a:pt x="0" y="0"/>
                  </a:lnTo>
                  <a:lnTo>
                    <a:pt x="22" y="0"/>
                  </a:lnTo>
                  <a:lnTo>
                    <a:pt x="22" y="27"/>
                  </a:lnTo>
                  <a:lnTo>
                    <a:pt x="0" y="27"/>
                  </a:lnTo>
                  <a:close/>
                  <a:moveTo>
                    <a:pt x="0" y="193"/>
                  </a:moveTo>
                  <a:lnTo>
                    <a:pt x="0" y="60"/>
                  </a:lnTo>
                  <a:lnTo>
                    <a:pt x="22" y="60"/>
                  </a:lnTo>
                  <a:lnTo>
                    <a:pt x="22"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4">
              <a:extLst>
                <a:ext uri="{FF2B5EF4-FFF2-40B4-BE49-F238E27FC236}">
                  <a16:creationId xmlns:a16="http://schemas.microsoft.com/office/drawing/2014/main" id="{612EA816-C30E-403C-8FAF-046D77CA6EA6}"/>
                </a:ext>
              </a:extLst>
            </p:cNvPr>
            <p:cNvSpPr>
              <a:spLocks/>
            </p:cNvSpPr>
            <p:nvPr userDrawn="1"/>
          </p:nvSpPr>
          <p:spPr bwMode="auto">
            <a:xfrm>
              <a:off x="3739"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5"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9"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5">
              <a:extLst>
                <a:ext uri="{FF2B5EF4-FFF2-40B4-BE49-F238E27FC236}">
                  <a16:creationId xmlns:a16="http://schemas.microsoft.com/office/drawing/2014/main" id="{457C7FC5-0AAA-40BF-8946-BD04C4D843D4}"/>
                </a:ext>
              </a:extLst>
            </p:cNvPr>
            <p:cNvSpPr>
              <a:spLocks noEditPoints="1"/>
            </p:cNvSpPr>
            <p:nvPr userDrawn="1"/>
          </p:nvSpPr>
          <p:spPr bwMode="auto">
            <a:xfrm>
              <a:off x="3857" y="2073"/>
              <a:ext cx="125" cy="140"/>
            </a:xfrm>
            <a:custGeom>
              <a:avLst/>
              <a:gdLst>
                <a:gd name="T0" fmla="*/ 16 w 97"/>
                <a:gd name="T1" fmla="*/ 55 h 108"/>
                <a:gd name="T2" fmla="*/ 16 w 97"/>
                <a:gd name="T3" fmla="*/ 56 h 108"/>
                <a:gd name="T4" fmla="*/ 19 w 97"/>
                <a:gd name="T5" fmla="*/ 72 h 108"/>
                <a:gd name="T6" fmla="*/ 55 w 97"/>
                <a:gd name="T7" fmla="*/ 94 h 108"/>
                <a:gd name="T8" fmla="*/ 89 w 97"/>
                <a:gd name="T9" fmla="*/ 82 h 108"/>
                <a:gd name="T10" fmla="*/ 92 w 97"/>
                <a:gd name="T11" fmla="*/ 82 h 108"/>
                <a:gd name="T12" fmla="*/ 92 w 97"/>
                <a:gd name="T13" fmla="*/ 95 h 108"/>
                <a:gd name="T14" fmla="*/ 55 w 97"/>
                <a:gd name="T15" fmla="*/ 108 h 108"/>
                <a:gd name="T16" fmla="*/ 0 w 97"/>
                <a:gd name="T17" fmla="*/ 53 h 108"/>
                <a:gd name="T18" fmla="*/ 49 w 97"/>
                <a:gd name="T19" fmla="*/ 0 h 108"/>
                <a:gd name="T20" fmla="*/ 97 w 97"/>
                <a:gd name="T21" fmla="*/ 55 h 108"/>
                <a:gd name="T22" fmla="*/ 16 w 97"/>
                <a:gd name="T23" fmla="*/ 55 h 108"/>
                <a:gd name="T24" fmla="*/ 17 w 97"/>
                <a:gd name="T25" fmla="*/ 42 h 108"/>
                <a:gd name="T26" fmla="*/ 80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7" y="94"/>
                    <a:pt x="55" y="94"/>
                  </a:cubicBezTo>
                  <a:cubicBezTo>
                    <a:pt x="65" y="94"/>
                    <a:pt x="78" y="90"/>
                    <a:pt x="89" y="82"/>
                  </a:cubicBezTo>
                  <a:cubicBezTo>
                    <a:pt x="92" y="82"/>
                    <a:pt x="92" y="82"/>
                    <a:pt x="92" y="82"/>
                  </a:cubicBezTo>
                  <a:cubicBezTo>
                    <a:pt x="92" y="95"/>
                    <a:pt x="92" y="95"/>
                    <a:pt x="92" y="95"/>
                  </a:cubicBezTo>
                  <a:cubicBezTo>
                    <a:pt x="82" y="105"/>
                    <a:pt x="66" y="108"/>
                    <a:pt x="55" y="108"/>
                  </a:cubicBezTo>
                  <a:cubicBezTo>
                    <a:pt x="20" y="108"/>
                    <a:pt x="0" y="90"/>
                    <a:pt x="0" y="53"/>
                  </a:cubicBezTo>
                  <a:cubicBezTo>
                    <a:pt x="0" y="24"/>
                    <a:pt x="18" y="0"/>
                    <a:pt x="49" y="0"/>
                  </a:cubicBezTo>
                  <a:cubicBezTo>
                    <a:pt x="84" y="0"/>
                    <a:pt x="96" y="24"/>
                    <a:pt x="97" y="55"/>
                  </a:cubicBezTo>
                  <a:lnTo>
                    <a:pt x="16" y="55"/>
                  </a:lnTo>
                  <a:close/>
                  <a:moveTo>
                    <a:pt x="17" y="42"/>
                  </a:moveTo>
                  <a:cubicBezTo>
                    <a:pt x="80" y="42"/>
                    <a:pt x="80" y="42"/>
                    <a:pt x="80" y="42"/>
                  </a:cubicBezTo>
                  <a:cubicBezTo>
                    <a:pt x="79"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6">
              <a:extLst>
                <a:ext uri="{FF2B5EF4-FFF2-40B4-BE49-F238E27FC236}">
                  <a16:creationId xmlns:a16="http://schemas.microsoft.com/office/drawing/2014/main" id="{AEF207E9-8E84-4C3B-B39A-AE646732AA6E}"/>
                </a:ext>
              </a:extLst>
            </p:cNvPr>
            <p:cNvSpPr>
              <a:spLocks/>
            </p:cNvSpPr>
            <p:nvPr userDrawn="1"/>
          </p:nvSpPr>
          <p:spPr bwMode="auto">
            <a:xfrm>
              <a:off x="4070" y="2017"/>
              <a:ext cx="146" cy="196"/>
            </a:xfrm>
            <a:custGeom>
              <a:avLst/>
              <a:gdLst>
                <a:gd name="T0" fmla="*/ 0 w 113"/>
                <a:gd name="T1" fmla="*/ 111 h 151"/>
                <a:gd name="T2" fmla="*/ 4 w 113"/>
                <a:gd name="T3" fmla="*/ 111 h 151"/>
                <a:gd name="T4" fmla="*/ 60 w 113"/>
                <a:gd name="T5" fmla="*/ 135 h 151"/>
                <a:gd name="T6" fmla="*/ 96 w 113"/>
                <a:gd name="T7" fmla="*/ 111 h 151"/>
                <a:gd name="T8" fmla="*/ 56 w 113"/>
                <a:gd name="T9" fmla="*/ 84 h 151"/>
                <a:gd name="T10" fmla="*/ 2 w 113"/>
                <a:gd name="T11" fmla="*/ 41 h 151"/>
                <a:gd name="T12" fmla="*/ 59 w 113"/>
                <a:gd name="T13" fmla="*/ 0 h 151"/>
                <a:gd name="T14" fmla="*/ 108 w 113"/>
                <a:gd name="T15" fmla="*/ 16 h 151"/>
                <a:gd name="T16" fmla="*/ 108 w 113"/>
                <a:gd name="T17" fmla="*/ 32 h 151"/>
                <a:gd name="T18" fmla="*/ 103 w 113"/>
                <a:gd name="T19" fmla="*/ 32 h 151"/>
                <a:gd name="T20" fmla="*/ 55 w 113"/>
                <a:gd name="T21" fmla="*/ 15 h 151"/>
                <a:gd name="T22" fmla="*/ 19 w 113"/>
                <a:gd name="T23" fmla="*/ 41 h 151"/>
                <a:gd name="T24" fmla="*/ 58 w 113"/>
                <a:gd name="T25" fmla="*/ 68 h 151"/>
                <a:gd name="T26" fmla="*/ 113 w 113"/>
                <a:gd name="T27" fmla="*/ 111 h 151"/>
                <a:gd name="T28" fmla="*/ 60 w 113"/>
                <a:gd name="T29" fmla="*/ 151 h 151"/>
                <a:gd name="T30" fmla="*/ 0 w 113"/>
                <a:gd name="T31" fmla="*/ 131 h 151"/>
                <a:gd name="T32" fmla="*/ 0 w 113"/>
                <a:gd name="T33" fmla="*/ 11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51">
                  <a:moveTo>
                    <a:pt x="0" y="111"/>
                  </a:moveTo>
                  <a:cubicBezTo>
                    <a:pt x="4" y="111"/>
                    <a:pt x="4" y="111"/>
                    <a:pt x="4" y="111"/>
                  </a:cubicBezTo>
                  <a:cubicBezTo>
                    <a:pt x="18" y="125"/>
                    <a:pt x="41" y="135"/>
                    <a:pt x="60" y="135"/>
                  </a:cubicBezTo>
                  <a:cubicBezTo>
                    <a:pt x="84" y="135"/>
                    <a:pt x="96" y="122"/>
                    <a:pt x="96" y="111"/>
                  </a:cubicBezTo>
                  <a:cubicBezTo>
                    <a:pt x="96" y="93"/>
                    <a:pt x="76" y="88"/>
                    <a:pt x="56" y="84"/>
                  </a:cubicBezTo>
                  <a:cubicBezTo>
                    <a:pt x="31" y="78"/>
                    <a:pt x="2" y="72"/>
                    <a:pt x="2" y="41"/>
                  </a:cubicBezTo>
                  <a:cubicBezTo>
                    <a:pt x="2" y="18"/>
                    <a:pt x="23" y="0"/>
                    <a:pt x="59" y="0"/>
                  </a:cubicBezTo>
                  <a:cubicBezTo>
                    <a:pt x="80" y="0"/>
                    <a:pt x="99" y="8"/>
                    <a:pt x="108" y="16"/>
                  </a:cubicBezTo>
                  <a:cubicBezTo>
                    <a:pt x="108" y="32"/>
                    <a:pt x="108" y="32"/>
                    <a:pt x="108" y="32"/>
                  </a:cubicBezTo>
                  <a:cubicBezTo>
                    <a:pt x="103" y="32"/>
                    <a:pt x="103" y="32"/>
                    <a:pt x="103" y="32"/>
                  </a:cubicBezTo>
                  <a:cubicBezTo>
                    <a:pt x="93" y="23"/>
                    <a:pt x="76" y="15"/>
                    <a:pt x="55" y="15"/>
                  </a:cubicBezTo>
                  <a:cubicBezTo>
                    <a:pt x="33" y="15"/>
                    <a:pt x="19" y="27"/>
                    <a:pt x="19" y="41"/>
                  </a:cubicBezTo>
                  <a:cubicBezTo>
                    <a:pt x="19" y="58"/>
                    <a:pt x="39" y="63"/>
                    <a:pt x="58" y="68"/>
                  </a:cubicBezTo>
                  <a:cubicBezTo>
                    <a:pt x="83" y="74"/>
                    <a:pt x="113" y="79"/>
                    <a:pt x="113" y="111"/>
                  </a:cubicBezTo>
                  <a:cubicBezTo>
                    <a:pt x="113" y="133"/>
                    <a:pt x="94" y="151"/>
                    <a:pt x="60" y="151"/>
                  </a:cubicBezTo>
                  <a:cubicBezTo>
                    <a:pt x="36" y="151"/>
                    <a:pt x="18" y="145"/>
                    <a:pt x="0" y="131"/>
                  </a:cubicBezTo>
                  <a:lnTo>
                    <a:pt x="0" y="11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7">
              <a:extLst>
                <a:ext uri="{FF2B5EF4-FFF2-40B4-BE49-F238E27FC236}">
                  <a16:creationId xmlns:a16="http://schemas.microsoft.com/office/drawing/2014/main" id="{2D2ECA37-FFC7-47E9-A889-5D833E5A9644}"/>
                </a:ext>
              </a:extLst>
            </p:cNvPr>
            <p:cNvSpPr>
              <a:spLocks noEditPoints="1"/>
            </p:cNvSpPr>
            <p:nvPr userDrawn="1"/>
          </p:nvSpPr>
          <p:spPr bwMode="auto">
            <a:xfrm>
              <a:off x="4243" y="2016"/>
              <a:ext cx="20" cy="193"/>
            </a:xfrm>
            <a:custGeom>
              <a:avLst/>
              <a:gdLst>
                <a:gd name="T0" fmla="*/ 0 w 20"/>
                <a:gd name="T1" fmla="*/ 27 h 193"/>
                <a:gd name="T2" fmla="*/ 0 w 20"/>
                <a:gd name="T3" fmla="*/ 0 h 193"/>
                <a:gd name="T4" fmla="*/ 20 w 20"/>
                <a:gd name="T5" fmla="*/ 0 h 193"/>
                <a:gd name="T6" fmla="*/ 20 w 20"/>
                <a:gd name="T7" fmla="*/ 27 h 193"/>
                <a:gd name="T8" fmla="*/ 0 w 20"/>
                <a:gd name="T9" fmla="*/ 27 h 193"/>
                <a:gd name="T10" fmla="*/ 0 w 20"/>
                <a:gd name="T11" fmla="*/ 193 h 193"/>
                <a:gd name="T12" fmla="*/ 0 w 20"/>
                <a:gd name="T13" fmla="*/ 60 h 193"/>
                <a:gd name="T14" fmla="*/ 20 w 20"/>
                <a:gd name="T15" fmla="*/ 60 h 193"/>
                <a:gd name="T16" fmla="*/ 20 w 20"/>
                <a:gd name="T17" fmla="*/ 193 h 193"/>
                <a:gd name="T18" fmla="*/ 0 w 20"/>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3">
                  <a:moveTo>
                    <a:pt x="0" y="27"/>
                  </a:moveTo>
                  <a:lnTo>
                    <a:pt x="0" y="0"/>
                  </a:lnTo>
                  <a:lnTo>
                    <a:pt x="20" y="0"/>
                  </a:lnTo>
                  <a:lnTo>
                    <a:pt x="20" y="27"/>
                  </a:lnTo>
                  <a:lnTo>
                    <a:pt x="0" y="27"/>
                  </a:lnTo>
                  <a:close/>
                  <a:moveTo>
                    <a:pt x="0" y="193"/>
                  </a:moveTo>
                  <a:lnTo>
                    <a:pt x="0" y="60"/>
                  </a:lnTo>
                  <a:lnTo>
                    <a:pt x="20" y="60"/>
                  </a:lnTo>
                  <a:lnTo>
                    <a:pt x="20"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8">
              <a:extLst>
                <a:ext uri="{FF2B5EF4-FFF2-40B4-BE49-F238E27FC236}">
                  <a16:creationId xmlns:a16="http://schemas.microsoft.com/office/drawing/2014/main" id="{03B04360-A7AC-4EEB-A5E1-3EB3FBDA7C42}"/>
                </a:ext>
              </a:extLst>
            </p:cNvPr>
            <p:cNvSpPr>
              <a:spLocks/>
            </p:cNvSpPr>
            <p:nvPr userDrawn="1"/>
          </p:nvSpPr>
          <p:spPr bwMode="auto">
            <a:xfrm>
              <a:off x="4301" y="2013"/>
              <a:ext cx="116" cy="196"/>
            </a:xfrm>
            <a:custGeom>
              <a:avLst/>
              <a:gdLst>
                <a:gd name="T0" fmla="*/ 74 w 90"/>
                <a:gd name="T1" fmla="*/ 87 h 151"/>
                <a:gd name="T2" fmla="*/ 46 w 90"/>
                <a:gd name="T3" fmla="*/ 61 h 151"/>
                <a:gd name="T4" fmla="*/ 16 w 90"/>
                <a:gd name="T5" fmla="*/ 85 h 151"/>
                <a:gd name="T6" fmla="*/ 16 w 90"/>
                <a:gd name="T7" fmla="*/ 151 h 151"/>
                <a:gd name="T8" fmla="*/ 0 w 90"/>
                <a:gd name="T9" fmla="*/ 151 h 151"/>
                <a:gd name="T10" fmla="*/ 0 w 90"/>
                <a:gd name="T11" fmla="*/ 0 h 151"/>
                <a:gd name="T12" fmla="*/ 16 w 90"/>
                <a:gd name="T13" fmla="*/ 0 h 151"/>
                <a:gd name="T14" fmla="*/ 16 w 90"/>
                <a:gd name="T15" fmla="*/ 66 h 151"/>
                <a:gd name="T16" fmla="*/ 18 w 90"/>
                <a:gd name="T17" fmla="*/ 66 h 151"/>
                <a:gd name="T18" fmla="*/ 51 w 90"/>
                <a:gd name="T19" fmla="*/ 47 h 151"/>
                <a:gd name="T20" fmla="*/ 90 w 90"/>
                <a:gd name="T21" fmla="*/ 85 h 151"/>
                <a:gd name="T22" fmla="*/ 90 w 90"/>
                <a:gd name="T23" fmla="*/ 151 h 151"/>
                <a:gd name="T24" fmla="*/ 74 w 90"/>
                <a:gd name="T25" fmla="*/ 151 h 151"/>
                <a:gd name="T26" fmla="*/ 74 w 90"/>
                <a:gd name="T27"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51">
                  <a:moveTo>
                    <a:pt x="74" y="87"/>
                  </a:moveTo>
                  <a:cubicBezTo>
                    <a:pt x="74" y="70"/>
                    <a:pt x="62" y="61"/>
                    <a:pt x="46" y="61"/>
                  </a:cubicBezTo>
                  <a:cubicBezTo>
                    <a:pt x="34" y="61"/>
                    <a:pt x="17" y="70"/>
                    <a:pt x="16" y="85"/>
                  </a:cubicBezTo>
                  <a:cubicBezTo>
                    <a:pt x="16" y="151"/>
                    <a:pt x="16" y="151"/>
                    <a:pt x="16" y="151"/>
                  </a:cubicBezTo>
                  <a:cubicBezTo>
                    <a:pt x="0" y="151"/>
                    <a:pt x="0" y="151"/>
                    <a:pt x="0" y="151"/>
                  </a:cubicBezTo>
                  <a:cubicBezTo>
                    <a:pt x="0" y="0"/>
                    <a:pt x="0" y="0"/>
                    <a:pt x="0" y="0"/>
                  </a:cubicBezTo>
                  <a:cubicBezTo>
                    <a:pt x="16" y="0"/>
                    <a:pt x="16" y="0"/>
                    <a:pt x="16" y="0"/>
                  </a:cubicBezTo>
                  <a:cubicBezTo>
                    <a:pt x="16" y="66"/>
                    <a:pt x="16" y="66"/>
                    <a:pt x="16" y="66"/>
                  </a:cubicBezTo>
                  <a:cubicBezTo>
                    <a:pt x="18" y="66"/>
                    <a:pt x="18" y="66"/>
                    <a:pt x="18" y="66"/>
                  </a:cubicBezTo>
                  <a:cubicBezTo>
                    <a:pt x="24" y="52"/>
                    <a:pt x="37" y="47"/>
                    <a:pt x="51" y="47"/>
                  </a:cubicBezTo>
                  <a:cubicBezTo>
                    <a:pt x="74" y="47"/>
                    <a:pt x="90" y="58"/>
                    <a:pt x="90" y="85"/>
                  </a:cubicBezTo>
                  <a:cubicBezTo>
                    <a:pt x="90" y="151"/>
                    <a:pt x="90" y="151"/>
                    <a:pt x="90" y="151"/>
                  </a:cubicBezTo>
                  <a:cubicBezTo>
                    <a:pt x="74" y="151"/>
                    <a:pt x="74" y="151"/>
                    <a:pt x="74" y="151"/>
                  </a:cubicBezTo>
                  <a:lnTo>
                    <a:pt x="74" y="87"/>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9">
              <a:extLst>
                <a:ext uri="{FF2B5EF4-FFF2-40B4-BE49-F238E27FC236}">
                  <a16:creationId xmlns:a16="http://schemas.microsoft.com/office/drawing/2014/main" id="{C6B98DB1-868D-4BDF-97CE-7F9603C7D0CC}"/>
                </a:ext>
              </a:extLst>
            </p:cNvPr>
            <p:cNvSpPr>
              <a:spLocks/>
            </p:cNvSpPr>
            <p:nvPr userDrawn="1"/>
          </p:nvSpPr>
          <p:spPr bwMode="auto">
            <a:xfrm>
              <a:off x="4433"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0">
              <a:extLst>
                <a:ext uri="{FF2B5EF4-FFF2-40B4-BE49-F238E27FC236}">
                  <a16:creationId xmlns:a16="http://schemas.microsoft.com/office/drawing/2014/main" id="{278859A1-F5C0-477F-9577-0DA8AB4A5B90}"/>
                </a:ext>
              </a:extLst>
            </p:cNvPr>
            <p:cNvSpPr>
              <a:spLocks noEditPoints="1"/>
            </p:cNvSpPr>
            <p:nvPr userDrawn="1"/>
          </p:nvSpPr>
          <p:spPr bwMode="auto">
            <a:xfrm>
              <a:off x="4527" y="2073"/>
              <a:ext cx="114" cy="140"/>
            </a:xfrm>
            <a:custGeom>
              <a:avLst/>
              <a:gdLst>
                <a:gd name="T0" fmla="*/ 72 w 88"/>
                <a:gd name="T1" fmla="*/ 93 h 108"/>
                <a:gd name="T2" fmla="*/ 69 w 88"/>
                <a:gd name="T3" fmla="*/ 93 h 108"/>
                <a:gd name="T4" fmla="*/ 35 w 88"/>
                <a:gd name="T5" fmla="*/ 108 h 108"/>
                <a:gd name="T6" fmla="*/ 0 w 88"/>
                <a:gd name="T7" fmla="*/ 77 h 108"/>
                <a:gd name="T8" fmla="*/ 40 w 88"/>
                <a:gd name="T9" fmla="*/ 42 h 108"/>
                <a:gd name="T10" fmla="*/ 69 w 88"/>
                <a:gd name="T11" fmla="*/ 37 h 108"/>
                <a:gd name="T12" fmla="*/ 71 w 88"/>
                <a:gd name="T13" fmla="*/ 34 h 108"/>
                <a:gd name="T14" fmla="*/ 44 w 88"/>
                <a:gd name="T15" fmla="*/ 14 h 108"/>
                <a:gd name="T16" fmla="*/ 10 w 88"/>
                <a:gd name="T17" fmla="*/ 28 h 108"/>
                <a:gd name="T18" fmla="*/ 7 w 88"/>
                <a:gd name="T19" fmla="*/ 28 h 108"/>
                <a:gd name="T20" fmla="*/ 7 w 88"/>
                <a:gd name="T21" fmla="*/ 13 h 108"/>
                <a:gd name="T22" fmla="*/ 44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6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0" y="103"/>
                    <a:pt x="49" y="108"/>
                    <a:pt x="35" y="108"/>
                  </a:cubicBezTo>
                  <a:cubicBezTo>
                    <a:pt x="15" y="108"/>
                    <a:pt x="0" y="95"/>
                    <a:pt x="0" y="77"/>
                  </a:cubicBezTo>
                  <a:cubicBezTo>
                    <a:pt x="0" y="56"/>
                    <a:pt x="16" y="47"/>
                    <a:pt x="40" y="42"/>
                  </a:cubicBezTo>
                  <a:cubicBezTo>
                    <a:pt x="47" y="40"/>
                    <a:pt x="62" y="38"/>
                    <a:pt x="69" y="37"/>
                  </a:cubicBezTo>
                  <a:cubicBezTo>
                    <a:pt x="71" y="34"/>
                    <a:pt x="71" y="34"/>
                    <a:pt x="71" y="34"/>
                  </a:cubicBezTo>
                  <a:cubicBezTo>
                    <a:pt x="68" y="23"/>
                    <a:pt x="58" y="14"/>
                    <a:pt x="44" y="14"/>
                  </a:cubicBezTo>
                  <a:cubicBezTo>
                    <a:pt x="29" y="14"/>
                    <a:pt x="20" y="19"/>
                    <a:pt x="10" y="28"/>
                  </a:cubicBezTo>
                  <a:cubicBezTo>
                    <a:pt x="7" y="28"/>
                    <a:pt x="7" y="28"/>
                    <a:pt x="7" y="28"/>
                  </a:cubicBezTo>
                  <a:cubicBezTo>
                    <a:pt x="7" y="13"/>
                    <a:pt x="7" y="13"/>
                    <a:pt x="7" y="13"/>
                  </a:cubicBezTo>
                  <a:cubicBezTo>
                    <a:pt x="16" y="6"/>
                    <a:pt x="28" y="0"/>
                    <a:pt x="44"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6" y="65"/>
                    <a:pt x="16" y="77"/>
                  </a:cubicBezTo>
                  <a:cubicBezTo>
                    <a:pt x="16"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1">
              <a:extLst>
                <a:ext uri="{FF2B5EF4-FFF2-40B4-BE49-F238E27FC236}">
                  <a16:creationId xmlns:a16="http://schemas.microsoft.com/office/drawing/2014/main" id="{D3871EBB-449D-4786-AA5B-BCB30D6B3DD6}"/>
                </a:ext>
              </a:extLst>
            </p:cNvPr>
            <p:cNvSpPr>
              <a:spLocks/>
            </p:cNvSpPr>
            <p:nvPr userDrawn="1"/>
          </p:nvSpPr>
          <p:spPr bwMode="auto">
            <a:xfrm>
              <a:off x="4670" y="2073"/>
              <a:ext cx="102" cy="140"/>
            </a:xfrm>
            <a:custGeom>
              <a:avLst/>
              <a:gdLst>
                <a:gd name="T0" fmla="*/ 0 w 79"/>
                <a:gd name="T1" fmla="*/ 80 h 108"/>
                <a:gd name="T2" fmla="*/ 5 w 79"/>
                <a:gd name="T3" fmla="*/ 80 h 108"/>
                <a:gd name="T4" fmla="*/ 39 w 79"/>
                <a:gd name="T5" fmla="*/ 95 h 108"/>
                <a:gd name="T6" fmla="*/ 64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9" y="95"/>
                  </a:cubicBezTo>
                  <a:cubicBezTo>
                    <a:pt x="55" y="95"/>
                    <a:pt x="64" y="90"/>
                    <a:pt x="64" y="79"/>
                  </a:cubicBezTo>
                  <a:cubicBezTo>
                    <a:pt x="64" y="58"/>
                    <a:pt x="0" y="64"/>
                    <a:pt x="0" y="29"/>
                  </a:cubicBezTo>
                  <a:cubicBezTo>
                    <a:pt x="0" y="12"/>
                    <a:pt x="14" y="0"/>
                    <a:pt x="41" y="0"/>
                  </a:cubicBezTo>
                  <a:cubicBezTo>
                    <a:pt x="57" y="0"/>
                    <a:pt x="68" y="5"/>
                    <a:pt x="74" y="9"/>
                  </a:cubicBezTo>
                  <a:cubicBezTo>
                    <a:pt x="74" y="25"/>
                    <a:pt x="74" y="25"/>
                    <a:pt x="74" y="25"/>
                  </a:cubicBezTo>
                  <a:cubicBezTo>
                    <a:pt x="69" y="25"/>
                    <a:pt x="69" y="25"/>
                    <a:pt x="69" y="25"/>
                  </a:cubicBezTo>
                  <a:cubicBezTo>
                    <a:pt x="66"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2">
              <a:extLst>
                <a:ext uri="{FF2B5EF4-FFF2-40B4-BE49-F238E27FC236}">
                  <a16:creationId xmlns:a16="http://schemas.microsoft.com/office/drawing/2014/main" id="{E05C578B-6E59-4B38-A959-663338385097}"/>
                </a:ext>
              </a:extLst>
            </p:cNvPr>
            <p:cNvSpPr>
              <a:spLocks/>
            </p:cNvSpPr>
            <p:nvPr userDrawn="1"/>
          </p:nvSpPr>
          <p:spPr bwMode="auto">
            <a:xfrm>
              <a:off x="4799" y="2076"/>
              <a:ext cx="119"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6 w 92"/>
                <a:gd name="T13" fmla="*/ 103 h 104"/>
                <a:gd name="T14" fmla="*/ 76 w 92"/>
                <a:gd name="T15" fmla="*/ 85 h 104"/>
                <a:gd name="T16" fmla="*/ 74 w 92"/>
                <a:gd name="T17" fmla="*/ 85 h 104"/>
                <a:gd name="T18" fmla="*/ 39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6" y="103"/>
                    <a:pt x="76" y="103"/>
                    <a:pt x="76" y="103"/>
                  </a:cubicBezTo>
                  <a:cubicBezTo>
                    <a:pt x="76" y="85"/>
                    <a:pt x="76" y="85"/>
                    <a:pt x="76" y="85"/>
                  </a:cubicBezTo>
                  <a:cubicBezTo>
                    <a:pt x="74" y="85"/>
                    <a:pt x="74" y="85"/>
                    <a:pt x="74" y="85"/>
                  </a:cubicBezTo>
                  <a:cubicBezTo>
                    <a:pt x="67" y="99"/>
                    <a:pt x="53" y="104"/>
                    <a:pt x="39"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3">
              <a:extLst>
                <a:ext uri="{FF2B5EF4-FFF2-40B4-BE49-F238E27FC236}">
                  <a16:creationId xmlns:a16="http://schemas.microsoft.com/office/drawing/2014/main" id="{2CC2E70D-C3B9-4B26-8F75-2375F385B512}"/>
                </a:ext>
              </a:extLst>
            </p:cNvPr>
            <p:cNvSpPr>
              <a:spLocks/>
            </p:cNvSpPr>
            <p:nvPr userDrawn="1"/>
          </p:nvSpPr>
          <p:spPr bwMode="auto">
            <a:xfrm>
              <a:off x="493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4">
              <a:extLst>
                <a:ext uri="{FF2B5EF4-FFF2-40B4-BE49-F238E27FC236}">
                  <a16:creationId xmlns:a16="http://schemas.microsoft.com/office/drawing/2014/main" id="{C885880A-1780-43EF-BF7A-BBFC7F159CF1}"/>
                </a:ext>
              </a:extLst>
            </p:cNvPr>
            <p:cNvSpPr>
              <a:spLocks/>
            </p:cNvSpPr>
            <p:nvPr userDrawn="1"/>
          </p:nvSpPr>
          <p:spPr bwMode="auto">
            <a:xfrm>
              <a:off x="5038"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9"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8" y="99"/>
                    <a:pt x="54" y="104"/>
                    <a:pt x="40" y="104"/>
                  </a:cubicBezTo>
                  <a:cubicBezTo>
                    <a:pt x="17"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5">
              <a:extLst>
                <a:ext uri="{FF2B5EF4-FFF2-40B4-BE49-F238E27FC236}">
                  <a16:creationId xmlns:a16="http://schemas.microsoft.com/office/drawing/2014/main" id="{6DD6B201-55AD-463F-832B-3F31E683BE53}"/>
                </a:ext>
              </a:extLst>
            </p:cNvPr>
            <p:cNvSpPr>
              <a:spLocks/>
            </p:cNvSpPr>
            <p:nvPr userDrawn="1"/>
          </p:nvSpPr>
          <p:spPr bwMode="auto">
            <a:xfrm>
              <a:off x="5186" y="2073"/>
              <a:ext cx="103" cy="140"/>
            </a:xfrm>
            <a:custGeom>
              <a:avLst/>
              <a:gdLst>
                <a:gd name="T0" fmla="*/ 0 w 80"/>
                <a:gd name="T1" fmla="*/ 80 h 108"/>
                <a:gd name="T2" fmla="*/ 6 w 80"/>
                <a:gd name="T3" fmla="*/ 80 h 108"/>
                <a:gd name="T4" fmla="*/ 39 w 80"/>
                <a:gd name="T5" fmla="*/ 95 h 108"/>
                <a:gd name="T6" fmla="*/ 64 w 80"/>
                <a:gd name="T7" fmla="*/ 79 h 108"/>
                <a:gd name="T8" fmla="*/ 1 w 80"/>
                <a:gd name="T9" fmla="*/ 29 h 108"/>
                <a:gd name="T10" fmla="*/ 41 w 80"/>
                <a:gd name="T11" fmla="*/ 0 h 108"/>
                <a:gd name="T12" fmla="*/ 74 w 80"/>
                <a:gd name="T13" fmla="*/ 9 h 108"/>
                <a:gd name="T14" fmla="*/ 74 w 80"/>
                <a:gd name="T15" fmla="*/ 25 h 108"/>
                <a:gd name="T16" fmla="*/ 70 w 80"/>
                <a:gd name="T17" fmla="*/ 25 h 108"/>
                <a:gd name="T18" fmla="*/ 41 w 80"/>
                <a:gd name="T19" fmla="*/ 13 h 108"/>
                <a:gd name="T20" fmla="*/ 16 w 80"/>
                <a:gd name="T21" fmla="*/ 27 h 108"/>
                <a:gd name="T22" fmla="*/ 80 w 80"/>
                <a:gd name="T23" fmla="*/ 78 h 108"/>
                <a:gd name="T24" fmla="*/ 39 w 80"/>
                <a:gd name="T25" fmla="*/ 108 h 108"/>
                <a:gd name="T26" fmla="*/ 0 w 80"/>
                <a:gd name="T27" fmla="*/ 96 h 108"/>
                <a:gd name="T28" fmla="*/ 0 w 80"/>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8">
                  <a:moveTo>
                    <a:pt x="0" y="80"/>
                  </a:moveTo>
                  <a:cubicBezTo>
                    <a:pt x="6" y="80"/>
                    <a:pt x="6" y="80"/>
                    <a:pt x="6" y="80"/>
                  </a:cubicBezTo>
                  <a:cubicBezTo>
                    <a:pt x="11" y="88"/>
                    <a:pt x="26" y="95"/>
                    <a:pt x="39" y="95"/>
                  </a:cubicBezTo>
                  <a:cubicBezTo>
                    <a:pt x="55" y="95"/>
                    <a:pt x="64" y="90"/>
                    <a:pt x="64" y="79"/>
                  </a:cubicBezTo>
                  <a:cubicBezTo>
                    <a:pt x="64" y="58"/>
                    <a:pt x="1" y="64"/>
                    <a:pt x="1" y="29"/>
                  </a:cubicBezTo>
                  <a:cubicBezTo>
                    <a:pt x="1" y="12"/>
                    <a:pt x="14" y="0"/>
                    <a:pt x="41" y="0"/>
                  </a:cubicBezTo>
                  <a:cubicBezTo>
                    <a:pt x="57" y="0"/>
                    <a:pt x="68" y="5"/>
                    <a:pt x="74" y="9"/>
                  </a:cubicBezTo>
                  <a:cubicBezTo>
                    <a:pt x="74" y="25"/>
                    <a:pt x="74" y="25"/>
                    <a:pt x="74" y="25"/>
                  </a:cubicBezTo>
                  <a:cubicBezTo>
                    <a:pt x="70" y="25"/>
                    <a:pt x="70" y="25"/>
                    <a:pt x="70" y="25"/>
                  </a:cubicBezTo>
                  <a:cubicBezTo>
                    <a:pt x="66" y="21"/>
                    <a:pt x="56" y="13"/>
                    <a:pt x="41" y="13"/>
                  </a:cubicBezTo>
                  <a:cubicBezTo>
                    <a:pt x="24" y="13"/>
                    <a:pt x="16" y="19"/>
                    <a:pt x="16" y="27"/>
                  </a:cubicBezTo>
                  <a:cubicBezTo>
                    <a:pt x="16" y="52"/>
                    <a:pt x="80" y="42"/>
                    <a:pt x="80" y="78"/>
                  </a:cubicBezTo>
                  <a:cubicBezTo>
                    <a:pt x="80" y="96"/>
                    <a:pt x="68" y="108"/>
                    <a:pt x="39"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6">
              <a:extLst>
                <a:ext uri="{FF2B5EF4-FFF2-40B4-BE49-F238E27FC236}">
                  <a16:creationId xmlns:a16="http://schemas.microsoft.com/office/drawing/2014/main" id="{5E660D3E-0A41-4456-8E05-8687AE860990}"/>
                </a:ext>
              </a:extLst>
            </p:cNvPr>
            <p:cNvSpPr>
              <a:spLocks noEditPoints="1"/>
            </p:cNvSpPr>
            <p:nvPr userDrawn="1"/>
          </p:nvSpPr>
          <p:spPr bwMode="auto">
            <a:xfrm>
              <a:off x="1" y="2017"/>
              <a:ext cx="938" cy="292"/>
            </a:xfrm>
            <a:custGeom>
              <a:avLst/>
              <a:gdLst>
                <a:gd name="T0" fmla="*/ 638 w 728"/>
                <a:gd name="T1" fmla="*/ 215 h 225"/>
                <a:gd name="T2" fmla="*/ 636 w 728"/>
                <a:gd name="T3" fmla="*/ 192 h 225"/>
                <a:gd name="T4" fmla="*/ 148 w 728"/>
                <a:gd name="T5" fmla="*/ 120 h 225"/>
                <a:gd name="T6" fmla="*/ 213 w 728"/>
                <a:gd name="T7" fmla="*/ 119 h 225"/>
                <a:gd name="T8" fmla="*/ 202 w 728"/>
                <a:gd name="T9" fmla="*/ 105 h 225"/>
                <a:gd name="T10" fmla="*/ 180 w 728"/>
                <a:gd name="T11" fmla="*/ 127 h 225"/>
                <a:gd name="T12" fmla="*/ 194 w 728"/>
                <a:gd name="T13" fmla="*/ 138 h 225"/>
                <a:gd name="T14" fmla="*/ 648 w 728"/>
                <a:gd name="T15" fmla="*/ 204 h 225"/>
                <a:gd name="T16" fmla="*/ 584 w 728"/>
                <a:gd name="T17" fmla="*/ 200 h 225"/>
                <a:gd name="T18" fmla="*/ 580 w 728"/>
                <a:gd name="T19" fmla="*/ 215 h 225"/>
                <a:gd name="T20" fmla="*/ 13 w 728"/>
                <a:gd name="T21" fmla="*/ 185 h 225"/>
                <a:gd name="T22" fmla="*/ 41 w 728"/>
                <a:gd name="T23" fmla="*/ 108 h 225"/>
                <a:gd name="T24" fmla="*/ 32 w 728"/>
                <a:gd name="T25" fmla="*/ 127 h 225"/>
                <a:gd name="T26" fmla="*/ 56 w 728"/>
                <a:gd name="T27" fmla="*/ 73 h 225"/>
                <a:gd name="T28" fmla="*/ 27 w 728"/>
                <a:gd name="T29" fmla="*/ 91 h 225"/>
                <a:gd name="T30" fmla="*/ 674 w 728"/>
                <a:gd name="T31" fmla="*/ 0 h 225"/>
                <a:gd name="T32" fmla="*/ 675 w 728"/>
                <a:gd name="T33" fmla="*/ 150 h 225"/>
                <a:gd name="T34" fmla="*/ 724 w 728"/>
                <a:gd name="T35" fmla="*/ 200 h 225"/>
                <a:gd name="T36" fmla="*/ 728 w 728"/>
                <a:gd name="T37" fmla="*/ 201 h 225"/>
                <a:gd name="T38" fmla="*/ 724 w 728"/>
                <a:gd name="T39" fmla="*/ 208 h 225"/>
                <a:gd name="T40" fmla="*/ 183 w 728"/>
                <a:gd name="T41" fmla="*/ 85 h 225"/>
                <a:gd name="T42" fmla="*/ 169 w 728"/>
                <a:gd name="T43" fmla="*/ 75 h 225"/>
                <a:gd name="T44" fmla="*/ 677 w 728"/>
                <a:gd name="T45" fmla="*/ 215 h 225"/>
                <a:gd name="T46" fmla="*/ 501 w 728"/>
                <a:gd name="T47" fmla="*/ 196 h 225"/>
                <a:gd name="T48" fmla="*/ 509 w 728"/>
                <a:gd name="T49" fmla="*/ 195 h 225"/>
                <a:gd name="T50" fmla="*/ 513 w 728"/>
                <a:gd name="T51" fmla="*/ 215 h 225"/>
                <a:gd name="T52" fmla="*/ 606 w 728"/>
                <a:gd name="T53" fmla="*/ 147 h 225"/>
                <a:gd name="T54" fmla="*/ 540 w 728"/>
                <a:gd name="T55" fmla="*/ 23 h 225"/>
                <a:gd name="T56" fmla="*/ 469 w 728"/>
                <a:gd name="T57" fmla="*/ 225 h 225"/>
                <a:gd name="T58" fmla="*/ 473 w 728"/>
                <a:gd name="T59" fmla="*/ 208 h 225"/>
                <a:gd name="T60" fmla="*/ 513 w 728"/>
                <a:gd name="T61" fmla="*/ 181 h 225"/>
                <a:gd name="T62" fmla="*/ 564 w 728"/>
                <a:gd name="T63" fmla="*/ 210 h 225"/>
                <a:gd name="T64" fmla="*/ 548 w 728"/>
                <a:gd name="T65" fmla="*/ 201 h 225"/>
                <a:gd name="T66" fmla="*/ 523 w 728"/>
                <a:gd name="T67" fmla="*/ 198 h 225"/>
                <a:gd name="T68" fmla="*/ 526 w 728"/>
                <a:gd name="T69" fmla="*/ 198 h 225"/>
                <a:gd name="T70" fmla="*/ 363 w 728"/>
                <a:gd name="T71" fmla="*/ 197 h 225"/>
                <a:gd name="T72" fmla="*/ 456 w 728"/>
                <a:gd name="T73" fmla="*/ 192 h 225"/>
                <a:gd name="T74" fmla="*/ 462 w 728"/>
                <a:gd name="T75" fmla="*/ 192 h 225"/>
                <a:gd name="T76" fmla="*/ 101 w 728"/>
                <a:gd name="T77" fmla="*/ 131 h 225"/>
                <a:gd name="T78" fmla="*/ 209 w 728"/>
                <a:gd name="T79" fmla="*/ 222 h 225"/>
                <a:gd name="T80" fmla="*/ 227 w 728"/>
                <a:gd name="T81" fmla="*/ 46 h 225"/>
                <a:gd name="T82" fmla="*/ 217 w 728"/>
                <a:gd name="T83" fmla="*/ 60 h 225"/>
                <a:gd name="T84" fmla="*/ 204 w 728"/>
                <a:gd name="T85" fmla="*/ 33 h 225"/>
                <a:gd name="T86" fmla="*/ 158 w 728"/>
                <a:gd name="T87" fmla="*/ 77 h 225"/>
                <a:gd name="T88" fmla="*/ 136 w 728"/>
                <a:gd name="T89" fmla="*/ 71 h 225"/>
                <a:gd name="T90" fmla="*/ 134 w 728"/>
                <a:gd name="T91" fmla="*/ 167 h 225"/>
                <a:gd name="T92" fmla="*/ 146 w 728"/>
                <a:gd name="T93" fmla="*/ 152 h 225"/>
                <a:gd name="T94" fmla="*/ 107 w 728"/>
                <a:gd name="T95" fmla="*/ 85 h 225"/>
                <a:gd name="T96" fmla="*/ 152 w 728"/>
                <a:gd name="T97" fmla="*/ 130 h 225"/>
                <a:gd name="T98" fmla="*/ 158 w 728"/>
                <a:gd name="T99" fmla="*/ 178 h 225"/>
                <a:gd name="T100" fmla="*/ 242 w 728"/>
                <a:gd name="T101" fmla="*/ 156 h 225"/>
                <a:gd name="T102" fmla="*/ 229 w 728"/>
                <a:gd name="T103" fmla="*/ 141 h 225"/>
                <a:gd name="T104" fmla="*/ 255 w 728"/>
                <a:gd name="T105" fmla="*/ 125 h 225"/>
                <a:gd name="T106" fmla="*/ 209 w 728"/>
                <a:gd name="T107" fmla="*/ 84 h 225"/>
                <a:gd name="T108" fmla="*/ 376 w 728"/>
                <a:gd name="T109" fmla="*/ 66 h 225"/>
                <a:gd name="T110" fmla="*/ 399 w 728"/>
                <a:gd name="T111" fmla="*/ 192 h 225"/>
                <a:gd name="T112" fmla="*/ 397 w 728"/>
                <a:gd name="T113" fmla="*/ 195 h 225"/>
                <a:gd name="T114" fmla="*/ 426 w 728"/>
                <a:gd name="T115" fmla="*/ 203 h 225"/>
                <a:gd name="T116" fmla="*/ 430 w 728"/>
                <a:gd name="T117" fmla="*/ 204 h 225"/>
                <a:gd name="T118" fmla="*/ 624 w 728"/>
                <a:gd name="T119" fmla="*/ 197 h 225"/>
                <a:gd name="T120" fmla="*/ 608 w 728"/>
                <a:gd name="T121" fmla="*/ 210 h 225"/>
                <a:gd name="T122" fmla="*/ 411 w 728"/>
                <a:gd name="T123" fmla="*/ 192 h 225"/>
                <a:gd name="T124" fmla="*/ 418 w 728"/>
                <a:gd name="T125" fmla="*/ 2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8" h="225">
                  <a:moveTo>
                    <a:pt x="636" y="184"/>
                  </a:moveTo>
                  <a:cubicBezTo>
                    <a:pt x="632" y="184"/>
                    <a:pt x="632" y="184"/>
                    <a:pt x="632" y="184"/>
                  </a:cubicBezTo>
                  <a:cubicBezTo>
                    <a:pt x="632" y="192"/>
                    <a:pt x="632" y="192"/>
                    <a:pt x="632" y="192"/>
                  </a:cubicBezTo>
                  <a:cubicBezTo>
                    <a:pt x="628" y="192"/>
                    <a:pt x="628" y="192"/>
                    <a:pt x="628" y="192"/>
                  </a:cubicBezTo>
                  <a:cubicBezTo>
                    <a:pt x="628" y="195"/>
                    <a:pt x="628" y="195"/>
                    <a:pt x="628" y="195"/>
                  </a:cubicBezTo>
                  <a:cubicBezTo>
                    <a:pt x="632" y="195"/>
                    <a:pt x="632" y="195"/>
                    <a:pt x="632" y="195"/>
                  </a:cubicBezTo>
                  <a:cubicBezTo>
                    <a:pt x="632" y="208"/>
                    <a:pt x="632" y="208"/>
                    <a:pt x="632" y="208"/>
                  </a:cubicBezTo>
                  <a:cubicBezTo>
                    <a:pt x="632" y="214"/>
                    <a:pt x="634" y="215"/>
                    <a:pt x="638" y="215"/>
                  </a:cubicBezTo>
                  <a:cubicBezTo>
                    <a:pt x="641" y="215"/>
                    <a:pt x="641" y="215"/>
                    <a:pt x="641" y="215"/>
                  </a:cubicBezTo>
                  <a:cubicBezTo>
                    <a:pt x="641" y="212"/>
                    <a:pt x="641" y="212"/>
                    <a:pt x="641" y="212"/>
                  </a:cubicBezTo>
                  <a:cubicBezTo>
                    <a:pt x="639" y="212"/>
                    <a:pt x="639" y="212"/>
                    <a:pt x="639" y="212"/>
                  </a:cubicBezTo>
                  <a:cubicBezTo>
                    <a:pt x="637" y="212"/>
                    <a:pt x="636" y="212"/>
                    <a:pt x="636" y="209"/>
                  </a:cubicBezTo>
                  <a:cubicBezTo>
                    <a:pt x="636" y="195"/>
                    <a:pt x="636" y="195"/>
                    <a:pt x="636" y="195"/>
                  </a:cubicBezTo>
                  <a:cubicBezTo>
                    <a:pt x="641" y="195"/>
                    <a:pt x="641" y="195"/>
                    <a:pt x="641" y="195"/>
                  </a:cubicBezTo>
                  <a:cubicBezTo>
                    <a:pt x="641" y="192"/>
                    <a:pt x="641" y="192"/>
                    <a:pt x="641" y="192"/>
                  </a:cubicBezTo>
                  <a:cubicBezTo>
                    <a:pt x="636" y="192"/>
                    <a:pt x="636" y="192"/>
                    <a:pt x="636" y="192"/>
                  </a:cubicBezTo>
                  <a:lnTo>
                    <a:pt x="636" y="184"/>
                  </a:lnTo>
                  <a:close/>
                  <a:moveTo>
                    <a:pt x="150" y="94"/>
                  </a:moveTo>
                  <a:cubicBezTo>
                    <a:pt x="149" y="93"/>
                    <a:pt x="147" y="93"/>
                    <a:pt x="146" y="94"/>
                  </a:cubicBezTo>
                  <a:cubicBezTo>
                    <a:pt x="136" y="105"/>
                    <a:pt x="136" y="105"/>
                    <a:pt x="136" y="105"/>
                  </a:cubicBezTo>
                  <a:cubicBezTo>
                    <a:pt x="136" y="105"/>
                    <a:pt x="135" y="106"/>
                    <a:pt x="135" y="107"/>
                  </a:cubicBezTo>
                  <a:cubicBezTo>
                    <a:pt x="135" y="107"/>
                    <a:pt x="136" y="108"/>
                    <a:pt x="136" y="108"/>
                  </a:cubicBezTo>
                  <a:cubicBezTo>
                    <a:pt x="146" y="119"/>
                    <a:pt x="146" y="119"/>
                    <a:pt x="146" y="119"/>
                  </a:cubicBezTo>
                  <a:cubicBezTo>
                    <a:pt x="147" y="119"/>
                    <a:pt x="148" y="120"/>
                    <a:pt x="148" y="120"/>
                  </a:cubicBezTo>
                  <a:cubicBezTo>
                    <a:pt x="149" y="120"/>
                    <a:pt x="150" y="119"/>
                    <a:pt x="150" y="119"/>
                  </a:cubicBezTo>
                  <a:cubicBezTo>
                    <a:pt x="161" y="108"/>
                    <a:pt x="161" y="108"/>
                    <a:pt x="161" y="108"/>
                  </a:cubicBezTo>
                  <a:cubicBezTo>
                    <a:pt x="161" y="108"/>
                    <a:pt x="161" y="107"/>
                    <a:pt x="161" y="107"/>
                  </a:cubicBezTo>
                  <a:cubicBezTo>
                    <a:pt x="161" y="106"/>
                    <a:pt x="161" y="105"/>
                    <a:pt x="161" y="105"/>
                  </a:cubicBezTo>
                  <a:lnTo>
                    <a:pt x="150" y="94"/>
                  </a:lnTo>
                  <a:close/>
                  <a:moveTo>
                    <a:pt x="202" y="107"/>
                  </a:moveTo>
                  <a:cubicBezTo>
                    <a:pt x="202" y="107"/>
                    <a:pt x="202" y="108"/>
                    <a:pt x="202" y="108"/>
                  </a:cubicBezTo>
                  <a:cubicBezTo>
                    <a:pt x="213" y="119"/>
                    <a:pt x="213" y="119"/>
                    <a:pt x="213" y="119"/>
                  </a:cubicBezTo>
                  <a:cubicBezTo>
                    <a:pt x="213" y="119"/>
                    <a:pt x="214" y="120"/>
                    <a:pt x="215" y="120"/>
                  </a:cubicBezTo>
                  <a:cubicBezTo>
                    <a:pt x="215" y="120"/>
                    <a:pt x="216" y="119"/>
                    <a:pt x="217" y="119"/>
                  </a:cubicBezTo>
                  <a:cubicBezTo>
                    <a:pt x="227" y="108"/>
                    <a:pt x="227" y="108"/>
                    <a:pt x="227" y="108"/>
                  </a:cubicBezTo>
                  <a:cubicBezTo>
                    <a:pt x="228" y="107"/>
                    <a:pt x="228" y="106"/>
                    <a:pt x="227" y="105"/>
                  </a:cubicBezTo>
                  <a:cubicBezTo>
                    <a:pt x="217" y="94"/>
                    <a:pt x="217" y="94"/>
                    <a:pt x="217" y="94"/>
                  </a:cubicBezTo>
                  <a:cubicBezTo>
                    <a:pt x="216" y="94"/>
                    <a:pt x="215" y="93"/>
                    <a:pt x="215" y="93"/>
                  </a:cubicBezTo>
                  <a:cubicBezTo>
                    <a:pt x="214" y="93"/>
                    <a:pt x="213" y="94"/>
                    <a:pt x="213" y="94"/>
                  </a:cubicBezTo>
                  <a:cubicBezTo>
                    <a:pt x="202" y="105"/>
                    <a:pt x="202" y="105"/>
                    <a:pt x="202" y="105"/>
                  </a:cubicBezTo>
                  <a:cubicBezTo>
                    <a:pt x="202" y="105"/>
                    <a:pt x="202" y="106"/>
                    <a:pt x="202" y="107"/>
                  </a:cubicBezTo>
                  <a:close/>
                  <a:moveTo>
                    <a:pt x="700" y="215"/>
                  </a:moveTo>
                  <a:cubicBezTo>
                    <a:pt x="704" y="215"/>
                    <a:pt x="704" y="215"/>
                    <a:pt x="704" y="215"/>
                  </a:cubicBezTo>
                  <a:cubicBezTo>
                    <a:pt x="704" y="192"/>
                    <a:pt x="704" y="192"/>
                    <a:pt x="704" y="192"/>
                  </a:cubicBezTo>
                  <a:cubicBezTo>
                    <a:pt x="700" y="192"/>
                    <a:pt x="700" y="192"/>
                    <a:pt x="700" y="192"/>
                  </a:cubicBezTo>
                  <a:lnTo>
                    <a:pt x="700" y="215"/>
                  </a:lnTo>
                  <a:close/>
                  <a:moveTo>
                    <a:pt x="183" y="127"/>
                  </a:moveTo>
                  <a:cubicBezTo>
                    <a:pt x="182" y="126"/>
                    <a:pt x="181" y="126"/>
                    <a:pt x="180" y="127"/>
                  </a:cubicBezTo>
                  <a:cubicBezTo>
                    <a:pt x="169" y="138"/>
                    <a:pt x="169" y="138"/>
                    <a:pt x="169" y="138"/>
                  </a:cubicBezTo>
                  <a:cubicBezTo>
                    <a:pt x="169" y="138"/>
                    <a:pt x="168" y="139"/>
                    <a:pt x="168" y="140"/>
                  </a:cubicBezTo>
                  <a:cubicBezTo>
                    <a:pt x="168" y="140"/>
                    <a:pt x="169" y="141"/>
                    <a:pt x="169" y="141"/>
                  </a:cubicBezTo>
                  <a:cubicBezTo>
                    <a:pt x="180" y="152"/>
                    <a:pt x="180" y="152"/>
                    <a:pt x="180" y="152"/>
                  </a:cubicBezTo>
                  <a:cubicBezTo>
                    <a:pt x="180" y="152"/>
                    <a:pt x="181" y="153"/>
                    <a:pt x="182" y="153"/>
                  </a:cubicBezTo>
                  <a:cubicBezTo>
                    <a:pt x="182" y="153"/>
                    <a:pt x="183" y="152"/>
                    <a:pt x="183" y="152"/>
                  </a:cubicBezTo>
                  <a:cubicBezTo>
                    <a:pt x="194" y="141"/>
                    <a:pt x="194" y="141"/>
                    <a:pt x="194" y="141"/>
                  </a:cubicBezTo>
                  <a:cubicBezTo>
                    <a:pt x="195" y="140"/>
                    <a:pt x="195" y="139"/>
                    <a:pt x="194" y="138"/>
                  </a:cubicBezTo>
                  <a:lnTo>
                    <a:pt x="183" y="127"/>
                  </a:lnTo>
                  <a:close/>
                  <a:moveTo>
                    <a:pt x="656" y="191"/>
                  </a:moveTo>
                  <a:cubicBezTo>
                    <a:pt x="649" y="191"/>
                    <a:pt x="644" y="196"/>
                    <a:pt x="644" y="204"/>
                  </a:cubicBezTo>
                  <a:cubicBezTo>
                    <a:pt x="644" y="211"/>
                    <a:pt x="649" y="216"/>
                    <a:pt x="656" y="216"/>
                  </a:cubicBezTo>
                  <a:cubicBezTo>
                    <a:pt x="663" y="216"/>
                    <a:pt x="668" y="211"/>
                    <a:pt x="668" y="204"/>
                  </a:cubicBezTo>
                  <a:cubicBezTo>
                    <a:pt x="668" y="196"/>
                    <a:pt x="663" y="191"/>
                    <a:pt x="656" y="191"/>
                  </a:cubicBezTo>
                  <a:close/>
                  <a:moveTo>
                    <a:pt x="656" y="213"/>
                  </a:moveTo>
                  <a:cubicBezTo>
                    <a:pt x="651" y="213"/>
                    <a:pt x="648" y="209"/>
                    <a:pt x="648" y="204"/>
                  </a:cubicBezTo>
                  <a:cubicBezTo>
                    <a:pt x="648" y="198"/>
                    <a:pt x="651" y="194"/>
                    <a:pt x="656" y="194"/>
                  </a:cubicBezTo>
                  <a:cubicBezTo>
                    <a:pt x="660" y="194"/>
                    <a:pt x="664" y="198"/>
                    <a:pt x="664" y="204"/>
                  </a:cubicBezTo>
                  <a:cubicBezTo>
                    <a:pt x="664" y="209"/>
                    <a:pt x="660" y="213"/>
                    <a:pt x="656" y="213"/>
                  </a:cubicBezTo>
                  <a:close/>
                  <a:moveTo>
                    <a:pt x="580" y="215"/>
                  </a:moveTo>
                  <a:cubicBezTo>
                    <a:pt x="603" y="215"/>
                    <a:pt x="603" y="215"/>
                    <a:pt x="603" y="215"/>
                  </a:cubicBezTo>
                  <a:cubicBezTo>
                    <a:pt x="603" y="212"/>
                    <a:pt x="603" y="212"/>
                    <a:pt x="603" y="212"/>
                  </a:cubicBezTo>
                  <a:cubicBezTo>
                    <a:pt x="584" y="212"/>
                    <a:pt x="584" y="212"/>
                    <a:pt x="584" y="212"/>
                  </a:cubicBezTo>
                  <a:cubicBezTo>
                    <a:pt x="584" y="200"/>
                    <a:pt x="584" y="200"/>
                    <a:pt x="584" y="200"/>
                  </a:cubicBezTo>
                  <a:cubicBezTo>
                    <a:pt x="601" y="200"/>
                    <a:pt x="601" y="200"/>
                    <a:pt x="601" y="200"/>
                  </a:cubicBezTo>
                  <a:cubicBezTo>
                    <a:pt x="601" y="197"/>
                    <a:pt x="601" y="197"/>
                    <a:pt x="601" y="197"/>
                  </a:cubicBezTo>
                  <a:cubicBezTo>
                    <a:pt x="584" y="197"/>
                    <a:pt x="584" y="197"/>
                    <a:pt x="584" y="197"/>
                  </a:cubicBezTo>
                  <a:cubicBezTo>
                    <a:pt x="584" y="185"/>
                    <a:pt x="584" y="185"/>
                    <a:pt x="584" y="185"/>
                  </a:cubicBezTo>
                  <a:cubicBezTo>
                    <a:pt x="603" y="185"/>
                    <a:pt x="603" y="185"/>
                    <a:pt x="603" y="185"/>
                  </a:cubicBezTo>
                  <a:cubicBezTo>
                    <a:pt x="603" y="182"/>
                    <a:pt x="603" y="182"/>
                    <a:pt x="603" y="182"/>
                  </a:cubicBezTo>
                  <a:cubicBezTo>
                    <a:pt x="580" y="182"/>
                    <a:pt x="580" y="182"/>
                    <a:pt x="580" y="182"/>
                  </a:cubicBezTo>
                  <a:lnTo>
                    <a:pt x="580" y="215"/>
                  </a:lnTo>
                  <a:close/>
                  <a:moveTo>
                    <a:pt x="41" y="108"/>
                  </a:moveTo>
                  <a:cubicBezTo>
                    <a:pt x="37" y="105"/>
                    <a:pt x="31" y="105"/>
                    <a:pt x="27" y="108"/>
                  </a:cubicBezTo>
                  <a:cubicBezTo>
                    <a:pt x="3" y="133"/>
                    <a:pt x="3" y="133"/>
                    <a:pt x="3" y="133"/>
                  </a:cubicBezTo>
                  <a:cubicBezTo>
                    <a:pt x="1" y="135"/>
                    <a:pt x="0" y="137"/>
                    <a:pt x="0" y="140"/>
                  </a:cubicBezTo>
                  <a:cubicBezTo>
                    <a:pt x="0" y="142"/>
                    <a:pt x="1" y="145"/>
                    <a:pt x="3" y="147"/>
                  </a:cubicBezTo>
                  <a:cubicBezTo>
                    <a:pt x="20" y="164"/>
                    <a:pt x="20" y="164"/>
                    <a:pt x="20" y="164"/>
                  </a:cubicBezTo>
                  <a:cubicBezTo>
                    <a:pt x="13" y="171"/>
                    <a:pt x="13" y="171"/>
                    <a:pt x="13" y="171"/>
                  </a:cubicBezTo>
                  <a:cubicBezTo>
                    <a:pt x="10" y="175"/>
                    <a:pt x="10" y="181"/>
                    <a:pt x="13" y="185"/>
                  </a:cubicBezTo>
                  <a:cubicBezTo>
                    <a:pt x="15" y="187"/>
                    <a:pt x="18" y="188"/>
                    <a:pt x="21" y="188"/>
                  </a:cubicBezTo>
                  <a:cubicBezTo>
                    <a:pt x="23" y="188"/>
                    <a:pt x="26" y="187"/>
                    <a:pt x="28" y="185"/>
                  </a:cubicBezTo>
                  <a:cubicBezTo>
                    <a:pt x="41" y="171"/>
                    <a:pt x="41" y="171"/>
                    <a:pt x="41" y="171"/>
                  </a:cubicBezTo>
                  <a:cubicBezTo>
                    <a:pt x="41" y="171"/>
                    <a:pt x="41" y="171"/>
                    <a:pt x="41" y="171"/>
                  </a:cubicBezTo>
                  <a:cubicBezTo>
                    <a:pt x="66" y="147"/>
                    <a:pt x="66" y="147"/>
                    <a:pt x="66" y="147"/>
                  </a:cubicBezTo>
                  <a:cubicBezTo>
                    <a:pt x="67" y="145"/>
                    <a:pt x="68" y="142"/>
                    <a:pt x="68" y="140"/>
                  </a:cubicBezTo>
                  <a:cubicBezTo>
                    <a:pt x="68" y="137"/>
                    <a:pt x="67" y="135"/>
                    <a:pt x="66" y="133"/>
                  </a:cubicBezTo>
                  <a:lnTo>
                    <a:pt x="41" y="108"/>
                  </a:lnTo>
                  <a:close/>
                  <a:moveTo>
                    <a:pt x="47" y="141"/>
                  </a:moveTo>
                  <a:cubicBezTo>
                    <a:pt x="36" y="152"/>
                    <a:pt x="36" y="152"/>
                    <a:pt x="36" y="152"/>
                  </a:cubicBezTo>
                  <a:cubicBezTo>
                    <a:pt x="36" y="152"/>
                    <a:pt x="35" y="152"/>
                    <a:pt x="34" y="152"/>
                  </a:cubicBezTo>
                  <a:cubicBezTo>
                    <a:pt x="34" y="152"/>
                    <a:pt x="33" y="152"/>
                    <a:pt x="32" y="152"/>
                  </a:cubicBezTo>
                  <a:cubicBezTo>
                    <a:pt x="22" y="141"/>
                    <a:pt x="22" y="141"/>
                    <a:pt x="22" y="141"/>
                  </a:cubicBezTo>
                  <a:cubicBezTo>
                    <a:pt x="21" y="141"/>
                    <a:pt x="21" y="140"/>
                    <a:pt x="21" y="139"/>
                  </a:cubicBezTo>
                  <a:cubicBezTo>
                    <a:pt x="21" y="139"/>
                    <a:pt x="21" y="138"/>
                    <a:pt x="22" y="137"/>
                  </a:cubicBezTo>
                  <a:cubicBezTo>
                    <a:pt x="32" y="127"/>
                    <a:pt x="32" y="127"/>
                    <a:pt x="32" y="127"/>
                  </a:cubicBezTo>
                  <a:cubicBezTo>
                    <a:pt x="33" y="126"/>
                    <a:pt x="35" y="126"/>
                    <a:pt x="36" y="127"/>
                  </a:cubicBezTo>
                  <a:cubicBezTo>
                    <a:pt x="47" y="137"/>
                    <a:pt x="47" y="137"/>
                    <a:pt x="47" y="137"/>
                  </a:cubicBezTo>
                  <a:cubicBezTo>
                    <a:pt x="48" y="139"/>
                    <a:pt x="48" y="140"/>
                    <a:pt x="47" y="141"/>
                  </a:cubicBezTo>
                  <a:close/>
                  <a:moveTo>
                    <a:pt x="27" y="91"/>
                  </a:moveTo>
                  <a:cubicBezTo>
                    <a:pt x="29" y="93"/>
                    <a:pt x="32" y="94"/>
                    <a:pt x="34" y="94"/>
                  </a:cubicBezTo>
                  <a:cubicBezTo>
                    <a:pt x="37" y="94"/>
                    <a:pt x="39" y="93"/>
                    <a:pt x="41" y="91"/>
                  </a:cubicBezTo>
                  <a:cubicBezTo>
                    <a:pt x="53" y="80"/>
                    <a:pt x="53" y="80"/>
                    <a:pt x="53" y="80"/>
                  </a:cubicBezTo>
                  <a:cubicBezTo>
                    <a:pt x="55" y="78"/>
                    <a:pt x="56" y="75"/>
                    <a:pt x="56" y="73"/>
                  </a:cubicBezTo>
                  <a:cubicBezTo>
                    <a:pt x="56" y="70"/>
                    <a:pt x="55" y="68"/>
                    <a:pt x="53" y="66"/>
                  </a:cubicBezTo>
                  <a:cubicBezTo>
                    <a:pt x="41" y="54"/>
                    <a:pt x="41" y="54"/>
                    <a:pt x="41" y="54"/>
                  </a:cubicBezTo>
                  <a:cubicBezTo>
                    <a:pt x="39" y="52"/>
                    <a:pt x="37" y="51"/>
                    <a:pt x="34" y="51"/>
                  </a:cubicBezTo>
                  <a:cubicBezTo>
                    <a:pt x="32" y="51"/>
                    <a:pt x="29" y="52"/>
                    <a:pt x="27" y="54"/>
                  </a:cubicBezTo>
                  <a:cubicBezTo>
                    <a:pt x="16" y="66"/>
                    <a:pt x="16" y="66"/>
                    <a:pt x="16" y="66"/>
                  </a:cubicBezTo>
                  <a:cubicBezTo>
                    <a:pt x="14" y="68"/>
                    <a:pt x="13" y="70"/>
                    <a:pt x="13" y="73"/>
                  </a:cubicBezTo>
                  <a:cubicBezTo>
                    <a:pt x="13" y="75"/>
                    <a:pt x="14" y="78"/>
                    <a:pt x="16" y="80"/>
                  </a:cubicBezTo>
                  <a:lnTo>
                    <a:pt x="27" y="91"/>
                  </a:lnTo>
                  <a:close/>
                  <a:moveTo>
                    <a:pt x="728" y="111"/>
                  </a:moveTo>
                  <a:cubicBezTo>
                    <a:pt x="728" y="79"/>
                    <a:pt x="698" y="73"/>
                    <a:pt x="674" y="67"/>
                  </a:cubicBezTo>
                  <a:cubicBezTo>
                    <a:pt x="654" y="62"/>
                    <a:pt x="635" y="58"/>
                    <a:pt x="635" y="41"/>
                  </a:cubicBezTo>
                  <a:cubicBezTo>
                    <a:pt x="635" y="27"/>
                    <a:pt x="648" y="15"/>
                    <a:pt x="670" y="15"/>
                  </a:cubicBezTo>
                  <a:cubicBezTo>
                    <a:pt x="691" y="15"/>
                    <a:pt x="708" y="23"/>
                    <a:pt x="718" y="32"/>
                  </a:cubicBezTo>
                  <a:cubicBezTo>
                    <a:pt x="723" y="32"/>
                    <a:pt x="723" y="32"/>
                    <a:pt x="723" y="32"/>
                  </a:cubicBezTo>
                  <a:cubicBezTo>
                    <a:pt x="723" y="16"/>
                    <a:pt x="723" y="16"/>
                    <a:pt x="723" y="16"/>
                  </a:cubicBezTo>
                  <a:cubicBezTo>
                    <a:pt x="714" y="8"/>
                    <a:pt x="695" y="0"/>
                    <a:pt x="674" y="0"/>
                  </a:cubicBezTo>
                  <a:cubicBezTo>
                    <a:pt x="638" y="0"/>
                    <a:pt x="617" y="18"/>
                    <a:pt x="617" y="41"/>
                  </a:cubicBezTo>
                  <a:cubicBezTo>
                    <a:pt x="617" y="72"/>
                    <a:pt x="647" y="77"/>
                    <a:pt x="672" y="83"/>
                  </a:cubicBezTo>
                  <a:cubicBezTo>
                    <a:pt x="691" y="88"/>
                    <a:pt x="711" y="93"/>
                    <a:pt x="711" y="111"/>
                  </a:cubicBezTo>
                  <a:cubicBezTo>
                    <a:pt x="711" y="121"/>
                    <a:pt x="699" y="134"/>
                    <a:pt x="675" y="134"/>
                  </a:cubicBezTo>
                  <a:cubicBezTo>
                    <a:pt x="657" y="134"/>
                    <a:pt x="633" y="124"/>
                    <a:pt x="620" y="110"/>
                  </a:cubicBezTo>
                  <a:cubicBezTo>
                    <a:pt x="615" y="110"/>
                    <a:pt x="615" y="110"/>
                    <a:pt x="615" y="110"/>
                  </a:cubicBezTo>
                  <a:cubicBezTo>
                    <a:pt x="615" y="130"/>
                    <a:pt x="615" y="130"/>
                    <a:pt x="615" y="130"/>
                  </a:cubicBezTo>
                  <a:cubicBezTo>
                    <a:pt x="633" y="144"/>
                    <a:pt x="652" y="150"/>
                    <a:pt x="675" y="150"/>
                  </a:cubicBezTo>
                  <a:cubicBezTo>
                    <a:pt x="709" y="150"/>
                    <a:pt x="728" y="132"/>
                    <a:pt x="728" y="111"/>
                  </a:cubicBezTo>
                  <a:close/>
                  <a:moveTo>
                    <a:pt x="718" y="191"/>
                  </a:moveTo>
                  <a:cubicBezTo>
                    <a:pt x="714" y="191"/>
                    <a:pt x="712" y="193"/>
                    <a:pt x="710" y="194"/>
                  </a:cubicBezTo>
                  <a:cubicBezTo>
                    <a:pt x="710" y="198"/>
                    <a:pt x="710" y="198"/>
                    <a:pt x="710" y="198"/>
                  </a:cubicBezTo>
                  <a:cubicBezTo>
                    <a:pt x="710" y="198"/>
                    <a:pt x="710" y="198"/>
                    <a:pt x="710" y="198"/>
                  </a:cubicBezTo>
                  <a:cubicBezTo>
                    <a:pt x="713" y="196"/>
                    <a:pt x="715" y="195"/>
                    <a:pt x="718" y="195"/>
                  </a:cubicBezTo>
                  <a:cubicBezTo>
                    <a:pt x="721" y="195"/>
                    <a:pt x="723" y="197"/>
                    <a:pt x="724" y="199"/>
                  </a:cubicBezTo>
                  <a:cubicBezTo>
                    <a:pt x="724" y="200"/>
                    <a:pt x="724" y="200"/>
                    <a:pt x="724" y="200"/>
                  </a:cubicBezTo>
                  <a:cubicBezTo>
                    <a:pt x="722" y="200"/>
                    <a:pt x="719" y="201"/>
                    <a:pt x="717" y="201"/>
                  </a:cubicBezTo>
                  <a:cubicBezTo>
                    <a:pt x="712" y="202"/>
                    <a:pt x="708" y="204"/>
                    <a:pt x="708" y="209"/>
                  </a:cubicBezTo>
                  <a:cubicBezTo>
                    <a:pt x="708" y="213"/>
                    <a:pt x="711" y="216"/>
                    <a:pt x="716" y="216"/>
                  </a:cubicBezTo>
                  <a:cubicBezTo>
                    <a:pt x="719" y="216"/>
                    <a:pt x="722" y="215"/>
                    <a:pt x="724" y="212"/>
                  </a:cubicBezTo>
                  <a:cubicBezTo>
                    <a:pt x="724" y="212"/>
                    <a:pt x="724" y="212"/>
                    <a:pt x="724" y="212"/>
                  </a:cubicBezTo>
                  <a:cubicBezTo>
                    <a:pt x="724" y="215"/>
                    <a:pt x="724" y="215"/>
                    <a:pt x="724" y="215"/>
                  </a:cubicBezTo>
                  <a:cubicBezTo>
                    <a:pt x="728" y="215"/>
                    <a:pt x="728" y="215"/>
                    <a:pt x="728" y="215"/>
                  </a:cubicBezTo>
                  <a:cubicBezTo>
                    <a:pt x="728" y="210"/>
                    <a:pt x="728" y="206"/>
                    <a:pt x="728" y="201"/>
                  </a:cubicBezTo>
                  <a:cubicBezTo>
                    <a:pt x="728" y="195"/>
                    <a:pt x="724" y="191"/>
                    <a:pt x="718" y="191"/>
                  </a:cubicBezTo>
                  <a:close/>
                  <a:moveTo>
                    <a:pt x="724" y="208"/>
                  </a:moveTo>
                  <a:cubicBezTo>
                    <a:pt x="724" y="208"/>
                    <a:pt x="724" y="208"/>
                    <a:pt x="724" y="208"/>
                  </a:cubicBezTo>
                  <a:cubicBezTo>
                    <a:pt x="724" y="211"/>
                    <a:pt x="720" y="213"/>
                    <a:pt x="718" y="213"/>
                  </a:cubicBezTo>
                  <a:cubicBezTo>
                    <a:pt x="714" y="213"/>
                    <a:pt x="712" y="211"/>
                    <a:pt x="712" y="209"/>
                  </a:cubicBezTo>
                  <a:cubicBezTo>
                    <a:pt x="712" y="206"/>
                    <a:pt x="714" y="205"/>
                    <a:pt x="718" y="204"/>
                  </a:cubicBezTo>
                  <a:cubicBezTo>
                    <a:pt x="720" y="204"/>
                    <a:pt x="722" y="203"/>
                    <a:pt x="724" y="203"/>
                  </a:cubicBezTo>
                  <a:lnTo>
                    <a:pt x="724" y="208"/>
                  </a:lnTo>
                  <a:close/>
                  <a:moveTo>
                    <a:pt x="700" y="186"/>
                  </a:moveTo>
                  <a:cubicBezTo>
                    <a:pt x="704" y="186"/>
                    <a:pt x="704" y="186"/>
                    <a:pt x="704" y="186"/>
                  </a:cubicBezTo>
                  <a:cubicBezTo>
                    <a:pt x="704" y="181"/>
                    <a:pt x="704" y="181"/>
                    <a:pt x="704" y="181"/>
                  </a:cubicBezTo>
                  <a:cubicBezTo>
                    <a:pt x="700" y="181"/>
                    <a:pt x="700" y="181"/>
                    <a:pt x="700" y="181"/>
                  </a:cubicBezTo>
                  <a:lnTo>
                    <a:pt x="700" y="186"/>
                  </a:lnTo>
                  <a:close/>
                  <a:moveTo>
                    <a:pt x="180" y="85"/>
                  </a:moveTo>
                  <a:cubicBezTo>
                    <a:pt x="180" y="86"/>
                    <a:pt x="181" y="86"/>
                    <a:pt x="182" y="86"/>
                  </a:cubicBezTo>
                  <a:cubicBezTo>
                    <a:pt x="182" y="86"/>
                    <a:pt x="183" y="86"/>
                    <a:pt x="183" y="85"/>
                  </a:cubicBezTo>
                  <a:cubicBezTo>
                    <a:pt x="194" y="75"/>
                    <a:pt x="194" y="75"/>
                    <a:pt x="194" y="75"/>
                  </a:cubicBezTo>
                  <a:cubicBezTo>
                    <a:pt x="195" y="74"/>
                    <a:pt x="195" y="72"/>
                    <a:pt x="194" y="71"/>
                  </a:cubicBezTo>
                  <a:cubicBezTo>
                    <a:pt x="183" y="61"/>
                    <a:pt x="183" y="61"/>
                    <a:pt x="183" y="61"/>
                  </a:cubicBezTo>
                  <a:cubicBezTo>
                    <a:pt x="183" y="60"/>
                    <a:pt x="182" y="60"/>
                    <a:pt x="182" y="60"/>
                  </a:cubicBezTo>
                  <a:cubicBezTo>
                    <a:pt x="181" y="60"/>
                    <a:pt x="180" y="60"/>
                    <a:pt x="180" y="61"/>
                  </a:cubicBezTo>
                  <a:cubicBezTo>
                    <a:pt x="169" y="71"/>
                    <a:pt x="169" y="71"/>
                    <a:pt x="169" y="71"/>
                  </a:cubicBezTo>
                  <a:cubicBezTo>
                    <a:pt x="169" y="72"/>
                    <a:pt x="168" y="72"/>
                    <a:pt x="168" y="73"/>
                  </a:cubicBezTo>
                  <a:cubicBezTo>
                    <a:pt x="168" y="74"/>
                    <a:pt x="169" y="75"/>
                    <a:pt x="169" y="75"/>
                  </a:cubicBezTo>
                  <a:lnTo>
                    <a:pt x="180" y="85"/>
                  </a:lnTo>
                  <a:close/>
                  <a:moveTo>
                    <a:pt x="685" y="192"/>
                  </a:moveTo>
                  <a:cubicBezTo>
                    <a:pt x="682" y="192"/>
                    <a:pt x="678" y="193"/>
                    <a:pt x="677" y="196"/>
                  </a:cubicBezTo>
                  <a:cubicBezTo>
                    <a:pt x="676" y="196"/>
                    <a:pt x="676" y="196"/>
                    <a:pt x="676" y="196"/>
                  </a:cubicBezTo>
                  <a:cubicBezTo>
                    <a:pt x="676" y="192"/>
                    <a:pt x="676" y="192"/>
                    <a:pt x="676" y="192"/>
                  </a:cubicBezTo>
                  <a:cubicBezTo>
                    <a:pt x="673" y="192"/>
                    <a:pt x="673" y="192"/>
                    <a:pt x="673" y="192"/>
                  </a:cubicBezTo>
                  <a:cubicBezTo>
                    <a:pt x="673" y="215"/>
                    <a:pt x="673" y="215"/>
                    <a:pt x="673" y="215"/>
                  </a:cubicBezTo>
                  <a:cubicBezTo>
                    <a:pt x="677" y="215"/>
                    <a:pt x="677" y="215"/>
                    <a:pt x="677" y="215"/>
                  </a:cubicBezTo>
                  <a:cubicBezTo>
                    <a:pt x="677" y="200"/>
                    <a:pt x="677" y="200"/>
                    <a:pt x="677" y="200"/>
                  </a:cubicBezTo>
                  <a:cubicBezTo>
                    <a:pt x="677" y="197"/>
                    <a:pt x="681" y="195"/>
                    <a:pt x="684" y="195"/>
                  </a:cubicBezTo>
                  <a:cubicBezTo>
                    <a:pt x="687" y="195"/>
                    <a:pt x="690" y="197"/>
                    <a:pt x="690" y="201"/>
                  </a:cubicBezTo>
                  <a:cubicBezTo>
                    <a:pt x="690" y="215"/>
                    <a:pt x="690" y="215"/>
                    <a:pt x="690" y="215"/>
                  </a:cubicBezTo>
                  <a:cubicBezTo>
                    <a:pt x="694" y="215"/>
                    <a:pt x="694" y="215"/>
                    <a:pt x="694" y="215"/>
                  </a:cubicBezTo>
                  <a:cubicBezTo>
                    <a:pt x="694" y="200"/>
                    <a:pt x="694" y="200"/>
                    <a:pt x="694" y="200"/>
                  </a:cubicBezTo>
                  <a:cubicBezTo>
                    <a:pt x="694" y="194"/>
                    <a:pt x="690" y="192"/>
                    <a:pt x="685" y="192"/>
                  </a:cubicBezTo>
                  <a:close/>
                  <a:moveTo>
                    <a:pt x="501" y="196"/>
                  </a:moveTo>
                  <a:cubicBezTo>
                    <a:pt x="500" y="196"/>
                    <a:pt x="500" y="196"/>
                    <a:pt x="500" y="196"/>
                  </a:cubicBezTo>
                  <a:cubicBezTo>
                    <a:pt x="500" y="192"/>
                    <a:pt x="500" y="192"/>
                    <a:pt x="500" y="192"/>
                  </a:cubicBezTo>
                  <a:cubicBezTo>
                    <a:pt x="496" y="192"/>
                    <a:pt x="496" y="192"/>
                    <a:pt x="496" y="192"/>
                  </a:cubicBezTo>
                  <a:cubicBezTo>
                    <a:pt x="496" y="215"/>
                    <a:pt x="496" y="215"/>
                    <a:pt x="496" y="215"/>
                  </a:cubicBezTo>
                  <a:cubicBezTo>
                    <a:pt x="500" y="215"/>
                    <a:pt x="500" y="215"/>
                    <a:pt x="500" y="215"/>
                  </a:cubicBezTo>
                  <a:cubicBezTo>
                    <a:pt x="500" y="202"/>
                    <a:pt x="500" y="202"/>
                    <a:pt x="500" y="202"/>
                  </a:cubicBezTo>
                  <a:cubicBezTo>
                    <a:pt x="501" y="198"/>
                    <a:pt x="503" y="195"/>
                    <a:pt x="506" y="195"/>
                  </a:cubicBezTo>
                  <a:cubicBezTo>
                    <a:pt x="509" y="195"/>
                    <a:pt x="509" y="195"/>
                    <a:pt x="509" y="195"/>
                  </a:cubicBezTo>
                  <a:cubicBezTo>
                    <a:pt x="509" y="192"/>
                    <a:pt x="509" y="192"/>
                    <a:pt x="509" y="192"/>
                  </a:cubicBezTo>
                  <a:cubicBezTo>
                    <a:pt x="506" y="192"/>
                    <a:pt x="506" y="192"/>
                    <a:pt x="506" y="192"/>
                  </a:cubicBezTo>
                  <a:cubicBezTo>
                    <a:pt x="503" y="192"/>
                    <a:pt x="501" y="193"/>
                    <a:pt x="501" y="196"/>
                  </a:cubicBezTo>
                  <a:close/>
                  <a:moveTo>
                    <a:pt x="513" y="215"/>
                  </a:moveTo>
                  <a:cubicBezTo>
                    <a:pt x="517" y="215"/>
                    <a:pt x="517" y="215"/>
                    <a:pt x="517" y="215"/>
                  </a:cubicBezTo>
                  <a:cubicBezTo>
                    <a:pt x="517" y="192"/>
                    <a:pt x="517" y="192"/>
                    <a:pt x="517" y="192"/>
                  </a:cubicBezTo>
                  <a:cubicBezTo>
                    <a:pt x="513" y="192"/>
                    <a:pt x="513" y="192"/>
                    <a:pt x="513" y="192"/>
                  </a:cubicBezTo>
                  <a:lnTo>
                    <a:pt x="513" y="215"/>
                  </a:lnTo>
                  <a:close/>
                  <a:moveTo>
                    <a:pt x="525" y="2"/>
                  </a:moveTo>
                  <a:cubicBezTo>
                    <a:pt x="472" y="142"/>
                    <a:pt x="472" y="142"/>
                    <a:pt x="472" y="142"/>
                  </a:cubicBezTo>
                  <a:cubicBezTo>
                    <a:pt x="472" y="147"/>
                    <a:pt x="472" y="147"/>
                    <a:pt x="472" y="147"/>
                  </a:cubicBezTo>
                  <a:cubicBezTo>
                    <a:pt x="487" y="147"/>
                    <a:pt x="487" y="147"/>
                    <a:pt x="487" y="147"/>
                  </a:cubicBezTo>
                  <a:cubicBezTo>
                    <a:pt x="506" y="95"/>
                    <a:pt x="506" y="95"/>
                    <a:pt x="506" y="95"/>
                  </a:cubicBezTo>
                  <a:cubicBezTo>
                    <a:pt x="569" y="95"/>
                    <a:pt x="569" y="95"/>
                    <a:pt x="569" y="95"/>
                  </a:cubicBezTo>
                  <a:cubicBezTo>
                    <a:pt x="589" y="147"/>
                    <a:pt x="589" y="147"/>
                    <a:pt x="589" y="147"/>
                  </a:cubicBezTo>
                  <a:cubicBezTo>
                    <a:pt x="606" y="147"/>
                    <a:pt x="606" y="147"/>
                    <a:pt x="606" y="147"/>
                  </a:cubicBezTo>
                  <a:cubicBezTo>
                    <a:pt x="606" y="142"/>
                    <a:pt x="606" y="142"/>
                    <a:pt x="606" y="142"/>
                  </a:cubicBezTo>
                  <a:cubicBezTo>
                    <a:pt x="551" y="2"/>
                    <a:pt x="551" y="2"/>
                    <a:pt x="551" y="2"/>
                  </a:cubicBezTo>
                  <a:lnTo>
                    <a:pt x="525" y="2"/>
                  </a:lnTo>
                  <a:close/>
                  <a:moveTo>
                    <a:pt x="512" y="81"/>
                  </a:moveTo>
                  <a:cubicBezTo>
                    <a:pt x="534" y="23"/>
                    <a:pt x="534" y="23"/>
                    <a:pt x="534" y="23"/>
                  </a:cubicBezTo>
                  <a:cubicBezTo>
                    <a:pt x="537" y="14"/>
                    <a:pt x="537" y="14"/>
                    <a:pt x="537" y="14"/>
                  </a:cubicBezTo>
                  <a:cubicBezTo>
                    <a:pt x="537" y="14"/>
                    <a:pt x="537" y="14"/>
                    <a:pt x="537" y="14"/>
                  </a:cubicBezTo>
                  <a:cubicBezTo>
                    <a:pt x="540" y="23"/>
                    <a:pt x="540" y="23"/>
                    <a:pt x="540" y="23"/>
                  </a:cubicBezTo>
                  <a:cubicBezTo>
                    <a:pt x="563" y="81"/>
                    <a:pt x="563" y="81"/>
                    <a:pt x="563" y="81"/>
                  </a:cubicBezTo>
                  <a:lnTo>
                    <a:pt x="512" y="81"/>
                  </a:lnTo>
                  <a:close/>
                  <a:moveTo>
                    <a:pt x="480" y="191"/>
                  </a:moveTo>
                  <a:cubicBezTo>
                    <a:pt x="477" y="191"/>
                    <a:pt x="474" y="193"/>
                    <a:pt x="473" y="195"/>
                  </a:cubicBezTo>
                  <a:cubicBezTo>
                    <a:pt x="473" y="195"/>
                    <a:pt x="473" y="195"/>
                    <a:pt x="473" y="195"/>
                  </a:cubicBezTo>
                  <a:cubicBezTo>
                    <a:pt x="473" y="192"/>
                    <a:pt x="473" y="192"/>
                    <a:pt x="473" y="192"/>
                  </a:cubicBezTo>
                  <a:cubicBezTo>
                    <a:pt x="469" y="192"/>
                    <a:pt x="469" y="192"/>
                    <a:pt x="469" y="192"/>
                  </a:cubicBezTo>
                  <a:cubicBezTo>
                    <a:pt x="469" y="225"/>
                    <a:pt x="469" y="225"/>
                    <a:pt x="469" y="225"/>
                  </a:cubicBezTo>
                  <a:cubicBezTo>
                    <a:pt x="473" y="225"/>
                    <a:pt x="473" y="225"/>
                    <a:pt x="473" y="225"/>
                  </a:cubicBezTo>
                  <a:cubicBezTo>
                    <a:pt x="473" y="212"/>
                    <a:pt x="473" y="212"/>
                    <a:pt x="473" y="212"/>
                  </a:cubicBezTo>
                  <a:cubicBezTo>
                    <a:pt x="473" y="212"/>
                    <a:pt x="473" y="212"/>
                    <a:pt x="473" y="212"/>
                  </a:cubicBezTo>
                  <a:cubicBezTo>
                    <a:pt x="474" y="214"/>
                    <a:pt x="477" y="216"/>
                    <a:pt x="480" y="216"/>
                  </a:cubicBezTo>
                  <a:cubicBezTo>
                    <a:pt x="486" y="216"/>
                    <a:pt x="491" y="211"/>
                    <a:pt x="491" y="203"/>
                  </a:cubicBezTo>
                  <a:cubicBezTo>
                    <a:pt x="491" y="196"/>
                    <a:pt x="487" y="191"/>
                    <a:pt x="480" y="191"/>
                  </a:cubicBezTo>
                  <a:close/>
                  <a:moveTo>
                    <a:pt x="479" y="212"/>
                  </a:moveTo>
                  <a:cubicBezTo>
                    <a:pt x="476" y="212"/>
                    <a:pt x="473" y="211"/>
                    <a:pt x="473" y="208"/>
                  </a:cubicBezTo>
                  <a:cubicBezTo>
                    <a:pt x="473" y="201"/>
                    <a:pt x="473" y="201"/>
                    <a:pt x="473" y="201"/>
                  </a:cubicBezTo>
                  <a:cubicBezTo>
                    <a:pt x="473" y="197"/>
                    <a:pt x="476" y="195"/>
                    <a:pt x="479" y="195"/>
                  </a:cubicBezTo>
                  <a:cubicBezTo>
                    <a:pt x="484" y="195"/>
                    <a:pt x="488" y="198"/>
                    <a:pt x="488" y="203"/>
                  </a:cubicBezTo>
                  <a:cubicBezTo>
                    <a:pt x="488" y="209"/>
                    <a:pt x="484" y="212"/>
                    <a:pt x="479" y="212"/>
                  </a:cubicBezTo>
                  <a:close/>
                  <a:moveTo>
                    <a:pt x="513" y="186"/>
                  </a:moveTo>
                  <a:cubicBezTo>
                    <a:pt x="517" y="186"/>
                    <a:pt x="517" y="186"/>
                    <a:pt x="517" y="186"/>
                  </a:cubicBezTo>
                  <a:cubicBezTo>
                    <a:pt x="517" y="181"/>
                    <a:pt x="517" y="181"/>
                    <a:pt x="517" y="181"/>
                  </a:cubicBezTo>
                  <a:cubicBezTo>
                    <a:pt x="513" y="181"/>
                    <a:pt x="513" y="181"/>
                    <a:pt x="513" y="181"/>
                  </a:cubicBezTo>
                  <a:lnTo>
                    <a:pt x="513" y="186"/>
                  </a:lnTo>
                  <a:close/>
                  <a:moveTo>
                    <a:pt x="566" y="204"/>
                  </a:moveTo>
                  <a:cubicBezTo>
                    <a:pt x="566" y="197"/>
                    <a:pt x="563" y="191"/>
                    <a:pt x="555" y="191"/>
                  </a:cubicBezTo>
                  <a:cubicBezTo>
                    <a:pt x="548" y="191"/>
                    <a:pt x="544" y="197"/>
                    <a:pt x="544" y="203"/>
                  </a:cubicBezTo>
                  <a:cubicBezTo>
                    <a:pt x="544" y="212"/>
                    <a:pt x="549" y="216"/>
                    <a:pt x="557" y="216"/>
                  </a:cubicBezTo>
                  <a:cubicBezTo>
                    <a:pt x="559" y="216"/>
                    <a:pt x="563" y="215"/>
                    <a:pt x="565" y="213"/>
                  </a:cubicBezTo>
                  <a:cubicBezTo>
                    <a:pt x="565" y="210"/>
                    <a:pt x="565" y="210"/>
                    <a:pt x="565" y="210"/>
                  </a:cubicBezTo>
                  <a:cubicBezTo>
                    <a:pt x="564" y="210"/>
                    <a:pt x="564" y="210"/>
                    <a:pt x="564" y="210"/>
                  </a:cubicBezTo>
                  <a:cubicBezTo>
                    <a:pt x="562" y="212"/>
                    <a:pt x="559" y="213"/>
                    <a:pt x="557" y="213"/>
                  </a:cubicBezTo>
                  <a:cubicBezTo>
                    <a:pt x="552" y="213"/>
                    <a:pt x="550" y="211"/>
                    <a:pt x="549" y="208"/>
                  </a:cubicBezTo>
                  <a:cubicBezTo>
                    <a:pt x="548" y="207"/>
                    <a:pt x="548" y="206"/>
                    <a:pt x="548" y="204"/>
                  </a:cubicBezTo>
                  <a:cubicBezTo>
                    <a:pt x="548" y="204"/>
                    <a:pt x="548" y="204"/>
                    <a:pt x="548" y="204"/>
                  </a:cubicBezTo>
                  <a:lnTo>
                    <a:pt x="566" y="204"/>
                  </a:lnTo>
                  <a:close/>
                  <a:moveTo>
                    <a:pt x="555" y="194"/>
                  </a:moveTo>
                  <a:cubicBezTo>
                    <a:pt x="559" y="194"/>
                    <a:pt x="562" y="197"/>
                    <a:pt x="562" y="201"/>
                  </a:cubicBezTo>
                  <a:cubicBezTo>
                    <a:pt x="548" y="201"/>
                    <a:pt x="548" y="201"/>
                    <a:pt x="548" y="201"/>
                  </a:cubicBezTo>
                  <a:cubicBezTo>
                    <a:pt x="549" y="197"/>
                    <a:pt x="551" y="194"/>
                    <a:pt x="555" y="194"/>
                  </a:cubicBezTo>
                  <a:close/>
                  <a:moveTo>
                    <a:pt x="526" y="198"/>
                  </a:moveTo>
                  <a:cubicBezTo>
                    <a:pt x="526" y="196"/>
                    <a:pt x="528" y="194"/>
                    <a:pt x="532" y="194"/>
                  </a:cubicBezTo>
                  <a:cubicBezTo>
                    <a:pt x="536" y="194"/>
                    <a:pt x="538" y="196"/>
                    <a:pt x="539" y="197"/>
                  </a:cubicBezTo>
                  <a:cubicBezTo>
                    <a:pt x="540" y="197"/>
                    <a:pt x="540" y="197"/>
                    <a:pt x="540" y="197"/>
                  </a:cubicBezTo>
                  <a:cubicBezTo>
                    <a:pt x="540" y="193"/>
                    <a:pt x="540" y="193"/>
                    <a:pt x="540" y="193"/>
                  </a:cubicBezTo>
                  <a:cubicBezTo>
                    <a:pt x="538" y="193"/>
                    <a:pt x="536" y="192"/>
                    <a:pt x="532" y="192"/>
                  </a:cubicBezTo>
                  <a:cubicBezTo>
                    <a:pt x="526" y="192"/>
                    <a:pt x="523" y="194"/>
                    <a:pt x="523" y="198"/>
                  </a:cubicBezTo>
                  <a:cubicBezTo>
                    <a:pt x="523" y="206"/>
                    <a:pt x="537" y="204"/>
                    <a:pt x="537" y="209"/>
                  </a:cubicBezTo>
                  <a:cubicBezTo>
                    <a:pt x="537" y="212"/>
                    <a:pt x="535" y="213"/>
                    <a:pt x="532" y="213"/>
                  </a:cubicBezTo>
                  <a:cubicBezTo>
                    <a:pt x="529" y="213"/>
                    <a:pt x="525" y="211"/>
                    <a:pt x="524" y="210"/>
                  </a:cubicBezTo>
                  <a:cubicBezTo>
                    <a:pt x="523" y="210"/>
                    <a:pt x="523" y="210"/>
                    <a:pt x="523" y="210"/>
                  </a:cubicBezTo>
                  <a:cubicBezTo>
                    <a:pt x="523" y="213"/>
                    <a:pt x="523" y="213"/>
                    <a:pt x="523" y="213"/>
                  </a:cubicBezTo>
                  <a:cubicBezTo>
                    <a:pt x="525" y="215"/>
                    <a:pt x="528" y="216"/>
                    <a:pt x="531" y="216"/>
                  </a:cubicBezTo>
                  <a:cubicBezTo>
                    <a:pt x="538" y="216"/>
                    <a:pt x="541" y="213"/>
                    <a:pt x="541" y="209"/>
                  </a:cubicBezTo>
                  <a:cubicBezTo>
                    <a:pt x="541" y="201"/>
                    <a:pt x="526" y="203"/>
                    <a:pt x="526" y="198"/>
                  </a:cubicBezTo>
                  <a:close/>
                  <a:moveTo>
                    <a:pt x="359" y="215"/>
                  </a:moveTo>
                  <a:cubicBezTo>
                    <a:pt x="382" y="215"/>
                    <a:pt x="382" y="215"/>
                    <a:pt x="382" y="215"/>
                  </a:cubicBezTo>
                  <a:cubicBezTo>
                    <a:pt x="382" y="212"/>
                    <a:pt x="382" y="212"/>
                    <a:pt x="382" y="212"/>
                  </a:cubicBezTo>
                  <a:cubicBezTo>
                    <a:pt x="363" y="212"/>
                    <a:pt x="363" y="212"/>
                    <a:pt x="363" y="212"/>
                  </a:cubicBezTo>
                  <a:cubicBezTo>
                    <a:pt x="363" y="200"/>
                    <a:pt x="363" y="200"/>
                    <a:pt x="363" y="200"/>
                  </a:cubicBezTo>
                  <a:cubicBezTo>
                    <a:pt x="381" y="200"/>
                    <a:pt x="381" y="200"/>
                    <a:pt x="381" y="200"/>
                  </a:cubicBezTo>
                  <a:cubicBezTo>
                    <a:pt x="381" y="197"/>
                    <a:pt x="381" y="197"/>
                    <a:pt x="381" y="197"/>
                  </a:cubicBezTo>
                  <a:cubicBezTo>
                    <a:pt x="363" y="197"/>
                    <a:pt x="363" y="197"/>
                    <a:pt x="363" y="197"/>
                  </a:cubicBezTo>
                  <a:cubicBezTo>
                    <a:pt x="363" y="185"/>
                    <a:pt x="363" y="185"/>
                    <a:pt x="363" y="185"/>
                  </a:cubicBezTo>
                  <a:cubicBezTo>
                    <a:pt x="382" y="185"/>
                    <a:pt x="382" y="185"/>
                    <a:pt x="382" y="185"/>
                  </a:cubicBezTo>
                  <a:cubicBezTo>
                    <a:pt x="382" y="182"/>
                    <a:pt x="382" y="182"/>
                    <a:pt x="382" y="182"/>
                  </a:cubicBezTo>
                  <a:cubicBezTo>
                    <a:pt x="359" y="182"/>
                    <a:pt x="359" y="182"/>
                    <a:pt x="359" y="182"/>
                  </a:cubicBezTo>
                  <a:lnTo>
                    <a:pt x="359" y="215"/>
                  </a:lnTo>
                  <a:close/>
                  <a:moveTo>
                    <a:pt x="457" y="196"/>
                  </a:moveTo>
                  <a:cubicBezTo>
                    <a:pt x="456" y="196"/>
                    <a:pt x="456" y="196"/>
                    <a:pt x="456" y="196"/>
                  </a:cubicBezTo>
                  <a:cubicBezTo>
                    <a:pt x="456" y="192"/>
                    <a:pt x="456" y="192"/>
                    <a:pt x="456" y="192"/>
                  </a:cubicBezTo>
                  <a:cubicBezTo>
                    <a:pt x="453" y="192"/>
                    <a:pt x="453" y="192"/>
                    <a:pt x="453" y="192"/>
                  </a:cubicBezTo>
                  <a:cubicBezTo>
                    <a:pt x="453" y="215"/>
                    <a:pt x="453" y="215"/>
                    <a:pt x="453" y="215"/>
                  </a:cubicBezTo>
                  <a:cubicBezTo>
                    <a:pt x="457" y="215"/>
                    <a:pt x="457" y="215"/>
                    <a:pt x="457" y="215"/>
                  </a:cubicBezTo>
                  <a:cubicBezTo>
                    <a:pt x="457" y="202"/>
                    <a:pt x="457" y="202"/>
                    <a:pt x="457" y="202"/>
                  </a:cubicBezTo>
                  <a:cubicBezTo>
                    <a:pt x="457" y="198"/>
                    <a:pt x="459" y="195"/>
                    <a:pt x="462" y="195"/>
                  </a:cubicBezTo>
                  <a:cubicBezTo>
                    <a:pt x="465" y="195"/>
                    <a:pt x="465" y="195"/>
                    <a:pt x="465" y="195"/>
                  </a:cubicBezTo>
                  <a:cubicBezTo>
                    <a:pt x="465" y="192"/>
                    <a:pt x="465" y="192"/>
                    <a:pt x="465" y="192"/>
                  </a:cubicBezTo>
                  <a:cubicBezTo>
                    <a:pt x="462" y="192"/>
                    <a:pt x="462" y="192"/>
                    <a:pt x="462" y="192"/>
                  </a:cubicBezTo>
                  <a:cubicBezTo>
                    <a:pt x="459" y="192"/>
                    <a:pt x="458" y="193"/>
                    <a:pt x="457" y="196"/>
                  </a:cubicBezTo>
                  <a:close/>
                  <a:moveTo>
                    <a:pt x="302" y="8"/>
                  </a:moveTo>
                  <a:cubicBezTo>
                    <a:pt x="301" y="4"/>
                    <a:pt x="297" y="2"/>
                    <a:pt x="293" y="2"/>
                  </a:cubicBezTo>
                  <a:cubicBezTo>
                    <a:pt x="164" y="2"/>
                    <a:pt x="164" y="2"/>
                    <a:pt x="164" y="2"/>
                  </a:cubicBezTo>
                  <a:cubicBezTo>
                    <a:pt x="161" y="2"/>
                    <a:pt x="159" y="3"/>
                    <a:pt x="157" y="5"/>
                  </a:cubicBezTo>
                  <a:cubicBezTo>
                    <a:pt x="73" y="89"/>
                    <a:pt x="73" y="89"/>
                    <a:pt x="73" y="89"/>
                  </a:cubicBezTo>
                  <a:cubicBezTo>
                    <a:pt x="69" y="92"/>
                    <a:pt x="69" y="99"/>
                    <a:pt x="73" y="103"/>
                  </a:cubicBezTo>
                  <a:cubicBezTo>
                    <a:pt x="101" y="131"/>
                    <a:pt x="101" y="131"/>
                    <a:pt x="101" y="131"/>
                  </a:cubicBezTo>
                  <a:cubicBezTo>
                    <a:pt x="89" y="143"/>
                    <a:pt x="89" y="143"/>
                    <a:pt x="89" y="143"/>
                  </a:cubicBezTo>
                  <a:cubicBezTo>
                    <a:pt x="85" y="147"/>
                    <a:pt x="85" y="153"/>
                    <a:pt x="89" y="157"/>
                  </a:cubicBezTo>
                  <a:cubicBezTo>
                    <a:pt x="131" y="199"/>
                    <a:pt x="131" y="199"/>
                    <a:pt x="131" y="199"/>
                  </a:cubicBezTo>
                  <a:cubicBezTo>
                    <a:pt x="135" y="203"/>
                    <a:pt x="141" y="203"/>
                    <a:pt x="145" y="199"/>
                  </a:cubicBezTo>
                  <a:cubicBezTo>
                    <a:pt x="158" y="186"/>
                    <a:pt x="158" y="186"/>
                    <a:pt x="158" y="186"/>
                  </a:cubicBezTo>
                  <a:cubicBezTo>
                    <a:pt x="195" y="222"/>
                    <a:pt x="195" y="222"/>
                    <a:pt x="195" y="222"/>
                  </a:cubicBezTo>
                  <a:cubicBezTo>
                    <a:pt x="197" y="224"/>
                    <a:pt x="199" y="225"/>
                    <a:pt x="202" y="225"/>
                  </a:cubicBezTo>
                  <a:cubicBezTo>
                    <a:pt x="204" y="225"/>
                    <a:pt x="207" y="224"/>
                    <a:pt x="209" y="222"/>
                  </a:cubicBezTo>
                  <a:cubicBezTo>
                    <a:pt x="298" y="133"/>
                    <a:pt x="298" y="133"/>
                    <a:pt x="298" y="133"/>
                  </a:cubicBezTo>
                  <a:cubicBezTo>
                    <a:pt x="300" y="131"/>
                    <a:pt x="301" y="128"/>
                    <a:pt x="301" y="126"/>
                  </a:cubicBezTo>
                  <a:cubicBezTo>
                    <a:pt x="301" y="123"/>
                    <a:pt x="300" y="120"/>
                    <a:pt x="298" y="119"/>
                  </a:cubicBezTo>
                  <a:cubicBezTo>
                    <a:pt x="249" y="69"/>
                    <a:pt x="249" y="69"/>
                    <a:pt x="249" y="69"/>
                  </a:cubicBezTo>
                  <a:cubicBezTo>
                    <a:pt x="300" y="19"/>
                    <a:pt x="300" y="19"/>
                    <a:pt x="300" y="19"/>
                  </a:cubicBezTo>
                  <a:cubicBezTo>
                    <a:pt x="303" y="16"/>
                    <a:pt x="304" y="12"/>
                    <a:pt x="302" y="8"/>
                  </a:cubicBezTo>
                  <a:close/>
                  <a:moveTo>
                    <a:pt x="217" y="57"/>
                  </a:moveTo>
                  <a:cubicBezTo>
                    <a:pt x="227" y="46"/>
                    <a:pt x="227" y="46"/>
                    <a:pt x="227" y="46"/>
                  </a:cubicBezTo>
                  <a:cubicBezTo>
                    <a:pt x="228" y="46"/>
                    <a:pt x="229" y="45"/>
                    <a:pt x="229" y="45"/>
                  </a:cubicBezTo>
                  <a:cubicBezTo>
                    <a:pt x="230" y="45"/>
                    <a:pt x="231" y="46"/>
                    <a:pt x="231" y="46"/>
                  </a:cubicBezTo>
                  <a:cubicBezTo>
                    <a:pt x="242" y="57"/>
                    <a:pt x="242" y="57"/>
                    <a:pt x="242" y="57"/>
                  </a:cubicBezTo>
                  <a:cubicBezTo>
                    <a:pt x="243" y="58"/>
                    <a:pt x="243" y="59"/>
                    <a:pt x="242" y="60"/>
                  </a:cubicBezTo>
                  <a:cubicBezTo>
                    <a:pt x="231" y="71"/>
                    <a:pt x="231" y="71"/>
                    <a:pt x="231" y="71"/>
                  </a:cubicBezTo>
                  <a:cubicBezTo>
                    <a:pt x="231" y="71"/>
                    <a:pt x="230" y="72"/>
                    <a:pt x="229" y="72"/>
                  </a:cubicBezTo>
                  <a:cubicBezTo>
                    <a:pt x="229" y="72"/>
                    <a:pt x="228" y="71"/>
                    <a:pt x="227" y="71"/>
                  </a:cubicBezTo>
                  <a:cubicBezTo>
                    <a:pt x="217" y="60"/>
                    <a:pt x="217" y="60"/>
                    <a:pt x="217" y="60"/>
                  </a:cubicBezTo>
                  <a:cubicBezTo>
                    <a:pt x="216" y="60"/>
                    <a:pt x="216" y="59"/>
                    <a:pt x="216" y="59"/>
                  </a:cubicBezTo>
                  <a:cubicBezTo>
                    <a:pt x="216" y="58"/>
                    <a:pt x="216" y="57"/>
                    <a:pt x="217" y="57"/>
                  </a:cubicBezTo>
                  <a:close/>
                  <a:moveTo>
                    <a:pt x="158" y="35"/>
                  </a:moveTo>
                  <a:cubicBezTo>
                    <a:pt x="158" y="34"/>
                    <a:pt x="158" y="33"/>
                    <a:pt x="160" y="33"/>
                  </a:cubicBezTo>
                  <a:cubicBezTo>
                    <a:pt x="161" y="32"/>
                    <a:pt x="162" y="32"/>
                    <a:pt x="163" y="33"/>
                  </a:cubicBezTo>
                  <a:cubicBezTo>
                    <a:pt x="182" y="52"/>
                    <a:pt x="182" y="52"/>
                    <a:pt x="182" y="52"/>
                  </a:cubicBezTo>
                  <a:cubicBezTo>
                    <a:pt x="200" y="33"/>
                    <a:pt x="200" y="33"/>
                    <a:pt x="200" y="33"/>
                  </a:cubicBezTo>
                  <a:cubicBezTo>
                    <a:pt x="201" y="32"/>
                    <a:pt x="202" y="32"/>
                    <a:pt x="204" y="33"/>
                  </a:cubicBezTo>
                  <a:cubicBezTo>
                    <a:pt x="205" y="33"/>
                    <a:pt x="205" y="34"/>
                    <a:pt x="205" y="35"/>
                  </a:cubicBezTo>
                  <a:cubicBezTo>
                    <a:pt x="205" y="77"/>
                    <a:pt x="205" y="77"/>
                    <a:pt x="205" y="77"/>
                  </a:cubicBezTo>
                  <a:cubicBezTo>
                    <a:pt x="205" y="78"/>
                    <a:pt x="205" y="79"/>
                    <a:pt x="204" y="79"/>
                  </a:cubicBezTo>
                  <a:cubicBezTo>
                    <a:pt x="184" y="100"/>
                    <a:pt x="184" y="100"/>
                    <a:pt x="184" y="100"/>
                  </a:cubicBezTo>
                  <a:cubicBezTo>
                    <a:pt x="183" y="101"/>
                    <a:pt x="182" y="101"/>
                    <a:pt x="182" y="101"/>
                  </a:cubicBezTo>
                  <a:cubicBezTo>
                    <a:pt x="181" y="101"/>
                    <a:pt x="180" y="101"/>
                    <a:pt x="179" y="100"/>
                  </a:cubicBezTo>
                  <a:cubicBezTo>
                    <a:pt x="159" y="79"/>
                    <a:pt x="159" y="79"/>
                    <a:pt x="159" y="79"/>
                  </a:cubicBezTo>
                  <a:cubicBezTo>
                    <a:pt x="158" y="79"/>
                    <a:pt x="158" y="78"/>
                    <a:pt x="158" y="77"/>
                  </a:cubicBezTo>
                  <a:lnTo>
                    <a:pt x="158" y="35"/>
                  </a:lnTo>
                  <a:close/>
                  <a:moveTo>
                    <a:pt x="121" y="57"/>
                  </a:moveTo>
                  <a:cubicBezTo>
                    <a:pt x="132" y="46"/>
                    <a:pt x="132" y="46"/>
                    <a:pt x="132" y="46"/>
                  </a:cubicBezTo>
                  <a:cubicBezTo>
                    <a:pt x="132" y="46"/>
                    <a:pt x="133" y="45"/>
                    <a:pt x="134" y="45"/>
                  </a:cubicBezTo>
                  <a:cubicBezTo>
                    <a:pt x="134" y="45"/>
                    <a:pt x="135" y="46"/>
                    <a:pt x="136" y="46"/>
                  </a:cubicBezTo>
                  <a:cubicBezTo>
                    <a:pt x="146" y="57"/>
                    <a:pt x="146" y="57"/>
                    <a:pt x="146" y="57"/>
                  </a:cubicBezTo>
                  <a:cubicBezTo>
                    <a:pt x="147" y="58"/>
                    <a:pt x="147" y="59"/>
                    <a:pt x="146" y="60"/>
                  </a:cubicBezTo>
                  <a:cubicBezTo>
                    <a:pt x="136" y="71"/>
                    <a:pt x="136" y="71"/>
                    <a:pt x="136" y="71"/>
                  </a:cubicBezTo>
                  <a:cubicBezTo>
                    <a:pt x="135" y="71"/>
                    <a:pt x="134" y="72"/>
                    <a:pt x="134" y="72"/>
                  </a:cubicBezTo>
                  <a:cubicBezTo>
                    <a:pt x="133" y="72"/>
                    <a:pt x="132" y="71"/>
                    <a:pt x="132" y="71"/>
                  </a:cubicBezTo>
                  <a:cubicBezTo>
                    <a:pt x="121" y="60"/>
                    <a:pt x="121" y="60"/>
                    <a:pt x="121" y="60"/>
                  </a:cubicBezTo>
                  <a:cubicBezTo>
                    <a:pt x="121" y="60"/>
                    <a:pt x="121" y="59"/>
                    <a:pt x="121" y="59"/>
                  </a:cubicBezTo>
                  <a:cubicBezTo>
                    <a:pt x="121" y="58"/>
                    <a:pt x="121" y="57"/>
                    <a:pt x="121" y="57"/>
                  </a:cubicBezTo>
                  <a:close/>
                  <a:moveTo>
                    <a:pt x="146" y="156"/>
                  </a:moveTo>
                  <a:cubicBezTo>
                    <a:pt x="136" y="166"/>
                    <a:pt x="136" y="166"/>
                    <a:pt x="136" y="166"/>
                  </a:cubicBezTo>
                  <a:cubicBezTo>
                    <a:pt x="135" y="167"/>
                    <a:pt x="134" y="167"/>
                    <a:pt x="134" y="167"/>
                  </a:cubicBezTo>
                  <a:cubicBezTo>
                    <a:pt x="133" y="167"/>
                    <a:pt x="132" y="167"/>
                    <a:pt x="132" y="166"/>
                  </a:cubicBezTo>
                  <a:cubicBezTo>
                    <a:pt x="121" y="156"/>
                    <a:pt x="121" y="156"/>
                    <a:pt x="121" y="156"/>
                  </a:cubicBezTo>
                  <a:cubicBezTo>
                    <a:pt x="121" y="155"/>
                    <a:pt x="121" y="155"/>
                    <a:pt x="121" y="154"/>
                  </a:cubicBezTo>
                  <a:cubicBezTo>
                    <a:pt x="121" y="153"/>
                    <a:pt x="121" y="153"/>
                    <a:pt x="121" y="152"/>
                  </a:cubicBezTo>
                  <a:cubicBezTo>
                    <a:pt x="132" y="142"/>
                    <a:pt x="132" y="142"/>
                    <a:pt x="132" y="142"/>
                  </a:cubicBezTo>
                  <a:cubicBezTo>
                    <a:pt x="132" y="141"/>
                    <a:pt x="133" y="141"/>
                    <a:pt x="134" y="141"/>
                  </a:cubicBezTo>
                  <a:cubicBezTo>
                    <a:pt x="134" y="141"/>
                    <a:pt x="135" y="141"/>
                    <a:pt x="136" y="142"/>
                  </a:cubicBezTo>
                  <a:cubicBezTo>
                    <a:pt x="146" y="152"/>
                    <a:pt x="146" y="152"/>
                    <a:pt x="146" y="152"/>
                  </a:cubicBezTo>
                  <a:cubicBezTo>
                    <a:pt x="147" y="153"/>
                    <a:pt x="147" y="155"/>
                    <a:pt x="146" y="156"/>
                  </a:cubicBezTo>
                  <a:close/>
                  <a:moveTo>
                    <a:pt x="152" y="130"/>
                  </a:moveTo>
                  <a:cubicBezTo>
                    <a:pt x="110" y="130"/>
                    <a:pt x="110" y="130"/>
                    <a:pt x="110" y="130"/>
                  </a:cubicBezTo>
                  <a:cubicBezTo>
                    <a:pt x="109" y="130"/>
                    <a:pt x="108" y="130"/>
                    <a:pt x="107" y="129"/>
                  </a:cubicBezTo>
                  <a:cubicBezTo>
                    <a:pt x="107" y="127"/>
                    <a:pt x="107" y="126"/>
                    <a:pt x="108" y="125"/>
                  </a:cubicBezTo>
                  <a:cubicBezTo>
                    <a:pt x="127" y="107"/>
                    <a:pt x="127" y="107"/>
                    <a:pt x="127" y="107"/>
                  </a:cubicBezTo>
                  <a:cubicBezTo>
                    <a:pt x="108" y="88"/>
                    <a:pt x="108" y="88"/>
                    <a:pt x="108" y="88"/>
                  </a:cubicBezTo>
                  <a:cubicBezTo>
                    <a:pt x="107" y="87"/>
                    <a:pt x="107" y="86"/>
                    <a:pt x="107" y="85"/>
                  </a:cubicBezTo>
                  <a:cubicBezTo>
                    <a:pt x="108" y="83"/>
                    <a:pt x="109" y="83"/>
                    <a:pt x="110" y="83"/>
                  </a:cubicBezTo>
                  <a:cubicBezTo>
                    <a:pt x="152" y="83"/>
                    <a:pt x="152" y="83"/>
                    <a:pt x="152" y="83"/>
                  </a:cubicBezTo>
                  <a:cubicBezTo>
                    <a:pt x="153" y="83"/>
                    <a:pt x="153" y="83"/>
                    <a:pt x="154" y="84"/>
                  </a:cubicBezTo>
                  <a:cubicBezTo>
                    <a:pt x="175" y="104"/>
                    <a:pt x="175" y="104"/>
                    <a:pt x="175" y="104"/>
                  </a:cubicBezTo>
                  <a:cubicBezTo>
                    <a:pt x="175" y="105"/>
                    <a:pt x="176" y="106"/>
                    <a:pt x="176" y="107"/>
                  </a:cubicBezTo>
                  <a:cubicBezTo>
                    <a:pt x="176" y="107"/>
                    <a:pt x="175" y="108"/>
                    <a:pt x="175" y="109"/>
                  </a:cubicBezTo>
                  <a:cubicBezTo>
                    <a:pt x="154" y="130"/>
                    <a:pt x="154" y="130"/>
                    <a:pt x="154" y="130"/>
                  </a:cubicBezTo>
                  <a:cubicBezTo>
                    <a:pt x="153" y="130"/>
                    <a:pt x="153" y="130"/>
                    <a:pt x="152" y="130"/>
                  </a:cubicBezTo>
                  <a:close/>
                  <a:moveTo>
                    <a:pt x="205" y="178"/>
                  </a:moveTo>
                  <a:cubicBezTo>
                    <a:pt x="205" y="179"/>
                    <a:pt x="205" y="180"/>
                    <a:pt x="204" y="181"/>
                  </a:cubicBezTo>
                  <a:cubicBezTo>
                    <a:pt x="203" y="181"/>
                    <a:pt x="203" y="181"/>
                    <a:pt x="202" y="181"/>
                  </a:cubicBezTo>
                  <a:cubicBezTo>
                    <a:pt x="202" y="181"/>
                    <a:pt x="201" y="181"/>
                    <a:pt x="200" y="180"/>
                  </a:cubicBezTo>
                  <a:cubicBezTo>
                    <a:pt x="182" y="161"/>
                    <a:pt x="182" y="161"/>
                    <a:pt x="182" y="161"/>
                  </a:cubicBezTo>
                  <a:cubicBezTo>
                    <a:pt x="163" y="180"/>
                    <a:pt x="163" y="180"/>
                    <a:pt x="163" y="180"/>
                  </a:cubicBezTo>
                  <a:cubicBezTo>
                    <a:pt x="162" y="181"/>
                    <a:pt x="161" y="181"/>
                    <a:pt x="160" y="181"/>
                  </a:cubicBezTo>
                  <a:cubicBezTo>
                    <a:pt x="158" y="180"/>
                    <a:pt x="158" y="179"/>
                    <a:pt x="158" y="178"/>
                  </a:cubicBezTo>
                  <a:cubicBezTo>
                    <a:pt x="158" y="136"/>
                    <a:pt x="158" y="136"/>
                    <a:pt x="158" y="136"/>
                  </a:cubicBezTo>
                  <a:cubicBezTo>
                    <a:pt x="158" y="136"/>
                    <a:pt x="158" y="135"/>
                    <a:pt x="159" y="134"/>
                  </a:cubicBezTo>
                  <a:cubicBezTo>
                    <a:pt x="179" y="113"/>
                    <a:pt x="179" y="113"/>
                    <a:pt x="179" y="113"/>
                  </a:cubicBezTo>
                  <a:cubicBezTo>
                    <a:pt x="181" y="112"/>
                    <a:pt x="182" y="112"/>
                    <a:pt x="184" y="113"/>
                  </a:cubicBezTo>
                  <a:cubicBezTo>
                    <a:pt x="204" y="134"/>
                    <a:pt x="204" y="134"/>
                    <a:pt x="204" y="134"/>
                  </a:cubicBezTo>
                  <a:cubicBezTo>
                    <a:pt x="205" y="135"/>
                    <a:pt x="205" y="136"/>
                    <a:pt x="205" y="136"/>
                  </a:cubicBezTo>
                  <a:lnTo>
                    <a:pt x="205" y="178"/>
                  </a:lnTo>
                  <a:close/>
                  <a:moveTo>
                    <a:pt x="242" y="156"/>
                  </a:moveTo>
                  <a:cubicBezTo>
                    <a:pt x="231" y="166"/>
                    <a:pt x="231" y="166"/>
                    <a:pt x="231" y="166"/>
                  </a:cubicBezTo>
                  <a:cubicBezTo>
                    <a:pt x="231" y="167"/>
                    <a:pt x="230" y="167"/>
                    <a:pt x="229" y="167"/>
                  </a:cubicBezTo>
                  <a:cubicBezTo>
                    <a:pt x="229" y="167"/>
                    <a:pt x="228" y="167"/>
                    <a:pt x="227" y="166"/>
                  </a:cubicBezTo>
                  <a:cubicBezTo>
                    <a:pt x="217" y="156"/>
                    <a:pt x="217" y="156"/>
                    <a:pt x="217" y="156"/>
                  </a:cubicBezTo>
                  <a:cubicBezTo>
                    <a:pt x="216" y="155"/>
                    <a:pt x="216" y="155"/>
                    <a:pt x="216" y="154"/>
                  </a:cubicBezTo>
                  <a:cubicBezTo>
                    <a:pt x="216" y="153"/>
                    <a:pt x="216" y="153"/>
                    <a:pt x="217" y="152"/>
                  </a:cubicBezTo>
                  <a:cubicBezTo>
                    <a:pt x="227" y="142"/>
                    <a:pt x="227" y="142"/>
                    <a:pt x="227" y="142"/>
                  </a:cubicBezTo>
                  <a:cubicBezTo>
                    <a:pt x="228" y="141"/>
                    <a:pt x="229" y="141"/>
                    <a:pt x="229" y="141"/>
                  </a:cubicBezTo>
                  <a:cubicBezTo>
                    <a:pt x="230" y="141"/>
                    <a:pt x="231" y="141"/>
                    <a:pt x="231" y="142"/>
                  </a:cubicBezTo>
                  <a:cubicBezTo>
                    <a:pt x="242" y="152"/>
                    <a:pt x="242" y="152"/>
                    <a:pt x="242" y="152"/>
                  </a:cubicBezTo>
                  <a:cubicBezTo>
                    <a:pt x="243" y="153"/>
                    <a:pt x="243" y="155"/>
                    <a:pt x="242" y="156"/>
                  </a:cubicBezTo>
                  <a:close/>
                  <a:moveTo>
                    <a:pt x="253" y="83"/>
                  </a:moveTo>
                  <a:cubicBezTo>
                    <a:pt x="254" y="83"/>
                    <a:pt x="255" y="83"/>
                    <a:pt x="256" y="85"/>
                  </a:cubicBezTo>
                  <a:cubicBezTo>
                    <a:pt x="256" y="86"/>
                    <a:pt x="256" y="87"/>
                    <a:pt x="255" y="88"/>
                  </a:cubicBezTo>
                  <a:cubicBezTo>
                    <a:pt x="236" y="107"/>
                    <a:pt x="236" y="107"/>
                    <a:pt x="236" y="107"/>
                  </a:cubicBezTo>
                  <a:cubicBezTo>
                    <a:pt x="255" y="125"/>
                    <a:pt x="255" y="125"/>
                    <a:pt x="255" y="125"/>
                  </a:cubicBezTo>
                  <a:cubicBezTo>
                    <a:pt x="256" y="126"/>
                    <a:pt x="256" y="127"/>
                    <a:pt x="256" y="129"/>
                  </a:cubicBezTo>
                  <a:cubicBezTo>
                    <a:pt x="255" y="130"/>
                    <a:pt x="254" y="130"/>
                    <a:pt x="253" y="130"/>
                  </a:cubicBezTo>
                  <a:cubicBezTo>
                    <a:pt x="211" y="130"/>
                    <a:pt x="211" y="130"/>
                    <a:pt x="211" y="130"/>
                  </a:cubicBezTo>
                  <a:cubicBezTo>
                    <a:pt x="210" y="130"/>
                    <a:pt x="210" y="130"/>
                    <a:pt x="209" y="130"/>
                  </a:cubicBezTo>
                  <a:cubicBezTo>
                    <a:pt x="188" y="109"/>
                    <a:pt x="188" y="109"/>
                    <a:pt x="188" y="109"/>
                  </a:cubicBezTo>
                  <a:cubicBezTo>
                    <a:pt x="188" y="108"/>
                    <a:pt x="187" y="107"/>
                    <a:pt x="187" y="107"/>
                  </a:cubicBezTo>
                  <a:cubicBezTo>
                    <a:pt x="187" y="106"/>
                    <a:pt x="188" y="105"/>
                    <a:pt x="188" y="104"/>
                  </a:cubicBezTo>
                  <a:cubicBezTo>
                    <a:pt x="209" y="84"/>
                    <a:pt x="209" y="84"/>
                    <a:pt x="209" y="84"/>
                  </a:cubicBezTo>
                  <a:cubicBezTo>
                    <a:pt x="210" y="83"/>
                    <a:pt x="210" y="83"/>
                    <a:pt x="211" y="83"/>
                  </a:cubicBezTo>
                  <a:lnTo>
                    <a:pt x="253" y="83"/>
                  </a:lnTo>
                  <a:close/>
                  <a:moveTo>
                    <a:pt x="458" y="132"/>
                  </a:moveTo>
                  <a:cubicBezTo>
                    <a:pt x="376" y="132"/>
                    <a:pt x="376" y="132"/>
                    <a:pt x="376" y="132"/>
                  </a:cubicBezTo>
                  <a:cubicBezTo>
                    <a:pt x="376" y="80"/>
                    <a:pt x="376" y="80"/>
                    <a:pt x="376" y="80"/>
                  </a:cubicBezTo>
                  <a:cubicBezTo>
                    <a:pt x="452" y="80"/>
                    <a:pt x="452" y="80"/>
                    <a:pt x="452" y="80"/>
                  </a:cubicBezTo>
                  <a:cubicBezTo>
                    <a:pt x="452" y="66"/>
                    <a:pt x="452" y="66"/>
                    <a:pt x="452" y="66"/>
                  </a:cubicBezTo>
                  <a:cubicBezTo>
                    <a:pt x="376" y="66"/>
                    <a:pt x="376" y="66"/>
                    <a:pt x="376" y="66"/>
                  </a:cubicBezTo>
                  <a:cubicBezTo>
                    <a:pt x="376" y="17"/>
                    <a:pt x="376" y="17"/>
                    <a:pt x="376" y="17"/>
                  </a:cubicBezTo>
                  <a:cubicBezTo>
                    <a:pt x="458" y="17"/>
                    <a:pt x="458" y="17"/>
                    <a:pt x="458" y="17"/>
                  </a:cubicBezTo>
                  <a:cubicBezTo>
                    <a:pt x="458" y="2"/>
                    <a:pt x="458" y="2"/>
                    <a:pt x="458" y="2"/>
                  </a:cubicBezTo>
                  <a:cubicBezTo>
                    <a:pt x="359" y="2"/>
                    <a:pt x="359" y="2"/>
                    <a:pt x="359" y="2"/>
                  </a:cubicBezTo>
                  <a:cubicBezTo>
                    <a:pt x="359" y="147"/>
                    <a:pt x="359" y="147"/>
                    <a:pt x="359" y="147"/>
                  </a:cubicBezTo>
                  <a:cubicBezTo>
                    <a:pt x="458" y="147"/>
                    <a:pt x="458" y="147"/>
                    <a:pt x="458" y="147"/>
                  </a:cubicBezTo>
                  <a:lnTo>
                    <a:pt x="458" y="132"/>
                  </a:lnTo>
                  <a:close/>
                  <a:moveTo>
                    <a:pt x="399" y="192"/>
                  </a:moveTo>
                  <a:cubicBezTo>
                    <a:pt x="395" y="192"/>
                    <a:pt x="392" y="193"/>
                    <a:pt x="391" y="196"/>
                  </a:cubicBezTo>
                  <a:cubicBezTo>
                    <a:pt x="390" y="196"/>
                    <a:pt x="390" y="196"/>
                    <a:pt x="390" y="196"/>
                  </a:cubicBezTo>
                  <a:cubicBezTo>
                    <a:pt x="390" y="192"/>
                    <a:pt x="390" y="192"/>
                    <a:pt x="390" y="192"/>
                  </a:cubicBezTo>
                  <a:cubicBezTo>
                    <a:pt x="387" y="192"/>
                    <a:pt x="387" y="192"/>
                    <a:pt x="387" y="192"/>
                  </a:cubicBezTo>
                  <a:cubicBezTo>
                    <a:pt x="387" y="215"/>
                    <a:pt x="387" y="215"/>
                    <a:pt x="387" y="215"/>
                  </a:cubicBezTo>
                  <a:cubicBezTo>
                    <a:pt x="390" y="215"/>
                    <a:pt x="390" y="215"/>
                    <a:pt x="390" y="215"/>
                  </a:cubicBezTo>
                  <a:cubicBezTo>
                    <a:pt x="390" y="200"/>
                    <a:pt x="390" y="200"/>
                    <a:pt x="390" y="200"/>
                  </a:cubicBezTo>
                  <a:cubicBezTo>
                    <a:pt x="391" y="197"/>
                    <a:pt x="395" y="195"/>
                    <a:pt x="397" y="195"/>
                  </a:cubicBezTo>
                  <a:cubicBezTo>
                    <a:pt x="401" y="195"/>
                    <a:pt x="404" y="197"/>
                    <a:pt x="404" y="201"/>
                  </a:cubicBezTo>
                  <a:cubicBezTo>
                    <a:pt x="404" y="215"/>
                    <a:pt x="404" y="215"/>
                    <a:pt x="404" y="215"/>
                  </a:cubicBezTo>
                  <a:cubicBezTo>
                    <a:pt x="408" y="215"/>
                    <a:pt x="408" y="215"/>
                    <a:pt x="408" y="215"/>
                  </a:cubicBezTo>
                  <a:cubicBezTo>
                    <a:pt x="408" y="200"/>
                    <a:pt x="408" y="200"/>
                    <a:pt x="408" y="200"/>
                  </a:cubicBezTo>
                  <a:cubicBezTo>
                    <a:pt x="408" y="194"/>
                    <a:pt x="404" y="192"/>
                    <a:pt x="399" y="192"/>
                  </a:cubicBezTo>
                  <a:close/>
                  <a:moveTo>
                    <a:pt x="448" y="204"/>
                  </a:moveTo>
                  <a:cubicBezTo>
                    <a:pt x="448" y="197"/>
                    <a:pt x="445" y="191"/>
                    <a:pt x="437" y="191"/>
                  </a:cubicBezTo>
                  <a:cubicBezTo>
                    <a:pt x="430" y="191"/>
                    <a:pt x="426" y="197"/>
                    <a:pt x="426" y="203"/>
                  </a:cubicBezTo>
                  <a:cubicBezTo>
                    <a:pt x="426" y="212"/>
                    <a:pt x="431" y="216"/>
                    <a:pt x="439" y="216"/>
                  </a:cubicBezTo>
                  <a:cubicBezTo>
                    <a:pt x="441" y="216"/>
                    <a:pt x="445" y="215"/>
                    <a:pt x="447" y="213"/>
                  </a:cubicBezTo>
                  <a:cubicBezTo>
                    <a:pt x="447" y="210"/>
                    <a:pt x="447" y="210"/>
                    <a:pt x="447" y="210"/>
                  </a:cubicBezTo>
                  <a:cubicBezTo>
                    <a:pt x="446" y="210"/>
                    <a:pt x="446" y="210"/>
                    <a:pt x="446" y="210"/>
                  </a:cubicBezTo>
                  <a:cubicBezTo>
                    <a:pt x="444" y="212"/>
                    <a:pt x="441" y="213"/>
                    <a:pt x="439" y="213"/>
                  </a:cubicBezTo>
                  <a:cubicBezTo>
                    <a:pt x="435" y="213"/>
                    <a:pt x="432" y="211"/>
                    <a:pt x="431" y="208"/>
                  </a:cubicBezTo>
                  <a:cubicBezTo>
                    <a:pt x="430" y="207"/>
                    <a:pt x="430" y="206"/>
                    <a:pt x="430" y="204"/>
                  </a:cubicBezTo>
                  <a:cubicBezTo>
                    <a:pt x="430" y="204"/>
                    <a:pt x="430" y="204"/>
                    <a:pt x="430" y="204"/>
                  </a:cubicBezTo>
                  <a:lnTo>
                    <a:pt x="448" y="204"/>
                  </a:lnTo>
                  <a:close/>
                  <a:moveTo>
                    <a:pt x="437" y="194"/>
                  </a:moveTo>
                  <a:cubicBezTo>
                    <a:pt x="442" y="194"/>
                    <a:pt x="444" y="197"/>
                    <a:pt x="444" y="201"/>
                  </a:cubicBezTo>
                  <a:cubicBezTo>
                    <a:pt x="430" y="201"/>
                    <a:pt x="430" y="201"/>
                    <a:pt x="430" y="201"/>
                  </a:cubicBezTo>
                  <a:cubicBezTo>
                    <a:pt x="431" y="197"/>
                    <a:pt x="433" y="194"/>
                    <a:pt x="437" y="194"/>
                  </a:cubicBezTo>
                  <a:close/>
                  <a:moveTo>
                    <a:pt x="612" y="198"/>
                  </a:moveTo>
                  <a:cubicBezTo>
                    <a:pt x="612" y="196"/>
                    <a:pt x="614" y="194"/>
                    <a:pt x="617" y="194"/>
                  </a:cubicBezTo>
                  <a:cubicBezTo>
                    <a:pt x="621" y="194"/>
                    <a:pt x="623" y="196"/>
                    <a:pt x="624" y="197"/>
                  </a:cubicBezTo>
                  <a:cubicBezTo>
                    <a:pt x="625" y="197"/>
                    <a:pt x="625" y="197"/>
                    <a:pt x="625" y="197"/>
                  </a:cubicBezTo>
                  <a:cubicBezTo>
                    <a:pt x="625" y="193"/>
                    <a:pt x="625" y="193"/>
                    <a:pt x="625" y="193"/>
                  </a:cubicBezTo>
                  <a:cubicBezTo>
                    <a:pt x="624" y="193"/>
                    <a:pt x="621" y="192"/>
                    <a:pt x="617" y="192"/>
                  </a:cubicBezTo>
                  <a:cubicBezTo>
                    <a:pt x="611" y="192"/>
                    <a:pt x="608" y="194"/>
                    <a:pt x="608" y="198"/>
                  </a:cubicBezTo>
                  <a:cubicBezTo>
                    <a:pt x="608" y="206"/>
                    <a:pt x="622" y="204"/>
                    <a:pt x="622" y="209"/>
                  </a:cubicBezTo>
                  <a:cubicBezTo>
                    <a:pt x="622" y="212"/>
                    <a:pt x="621" y="213"/>
                    <a:pt x="617" y="213"/>
                  </a:cubicBezTo>
                  <a:cubicBezTo>
                    <a:pt x="614" y="213"/>
                    <a:pt x="611" y="211"/>
                    <a:pt x="609" y="210"/>
                  </a:cubicBezTo>
                  <a:cubicBezTo>
                    <a:pt x="608" y="210"/>
                    <a:pt x="608" y="210"/>
                    <a:pt x="608" y="210"/>
                  </a:cubicBezTo>
                  <a:cubicBezTo>
                    <a:pt x="608" y="213"/>
                    <a:pt x="608" y="213"/>
                    <a:pt x="608" y="213"/>
                  </a:cubicBezTo>
                  <a:cubicBezTo>
                    <a:pt x="610" y="215"/>
                    <a:pt x="613" y="216"/>
                    <a:pt x="617" y="216"/>
                  </a:cubicBezTo>
                  <a:cubicBezTo>
                    <a:pt x="623" y="216"/>
                    <a:pt x="626" y="213"/>
                    <a:pt x="626" y="209"/>
                  </a:cubicBezTo>
                  <a:cubicBezTo>
                    <a:pt x="626" y="201"/>
                    <a:pt x="612" y="203"/>
                    <a:pt x="612" y="198"/>
                  </a:cubicBezTo>
                  <a:close/>
                  <a:moveTo>
                    <a:pt x="418" y="184"/>
                  </a:moveTo>
                  <a:cubicBezTo>
                    <a:pt x="415" y="184"/>
                    <a:pt x="415" y="184"/>
                    <a:pt x="415" y="184"/>
                  </a:cubicBezTo>
                  <a:cubicBezTo>
                    <a:pt x="415" y="192"/>
                    <a:pt x="415" y="192"/>
                    <a:pt x="415" y="192"/>
                  </a:cubicBezTo>
                  <a:cubicBezTo>
                    <a:pt x="411" y="192"/>
                    <a:pt x="411" y="192"/>
                    <a:pt x="411" y="192"/>
                  </a:cubicBezTo>
                  <a:cubicBezTo>
                    <a:pt x="411" y="195"/>
                    <a:pt x="411" y="195"/>
                    <a:pt x="411" y="195"/>
                  </a:cubicBezTo>
                  <a:cubicBezTo>
                    <a:pt x="415" y="195"/>
                    <a:pt x="415" y="195"/>
                    <a:pt x="415" y="195"/>
                  </a:cubicBezTo>
                  <a:cubicBezTo>
                    <a:pt x="414" y="208"/>
                    <a:pt x="414" y="208"/>
                    <a:pt x="414" y="208"/>
                  </a:cubicBezTo>
                  <a:cubicBezTo>
                    <a:pt x="414" y="214"/>
                    <a:pt x="416" y="215"/>
                    <a:pt x="420" y="215"/>
                  </a:cubicBezTo>
                  <a:cubicBezTo>
                    <a:pt x="423" y="215"/>
                    <a:pt x="423" y="215"/>
                    <a:pt x="423" y="215"/>
                  </a:cubicBezTo>
                  <a:cubicBezTo>
                    <a:pt x="423" y="212"/>
                    <a:pt x="423" y="212"/>
                    <a:pt x="423" y="212"/>
                  </a:cubicBezTo>
                  <a:cubicBezTo>
                    <a:pt x="421" y="212"/>
                    <a:pt x="421" y="212"/>
                    <a:pt x="421" y="212"/>
                  </a:cubicBezTo>
                  <a:cubicBezTo>
                    <a:pt x="419" y="212"/>
                    <a:pt x="418" y="212"/>
                    <a:pt x="418" y="209"/>
                  </a:cubicBezTo>
                  <a:cubicBezTo>
                    <a:pt x="418" y="195"/>
                    <a:pt x="418" y="195"/>
                    <a:pt x="418" y="195"/>
                  </a:cubicBezTo>
                  <a:cubicBezTo>
                    <a:pt x="424" y="195"/>
                    <a:pt x="424" y="195"/>
                    <a:pt x="424" y="195"/>
                  </a:cubicBezTo>
                  <a:cubicBezTo>
                    <a:pt x="424" y="192"/>
                    <a:pt x="424" y="192"/>
                    <a:pt x="424" y="192"/>
                  </a:cubicBezTo>
                  <a:cubicBezTo>
                    <a:pt x="418" y="192"/>
                    <a:pt x="418" y="192"/>
                    <a:pt x="418" y="192"/>
                  </a:cubicBezTo>
                  <a:lnTo>
                    <a:pt x="418" y="18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7">
              <a:extLst>
                <a:ext uri="{FF2B5EF4-FFF2-40B4-BE49-F238E27FC236}">
                  <a16:creationId xmlns:a16="http://schemas.microsoft.com/office/drawing/2014/main" id="{BE09B059-6DBF-4085-BF0B-830A47FABBE0}"/>
                </a:ext>
              </a:extLst>
            </p:cNvPr>
            <p:cNvSpPr>
              <a:spLocks/>
            </p:cNvSpPr>
            <p:nvPr userDrawn="1"/>
          </p:nvSpPr>
          <p:spPr bwMode="auto">
            <a:xfrm>
              <a:off x="5568"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0 w 129"/>
                <a:gd name="T13" fmla="*/ 83 h 189"/>
                <a:gd name="T14" fmla="*/ 120 w 129"/>
                <a:gd name="T15" fmla="*/ 102 h 189"/>
                <a:gd name="T16" fmla="*/ 22 w 129"/>
                <a:gd name="T17" fmla="*/ 102 h 189"/>
                <a:gd name="T18" fmla="*/ 22 w 129"/>
                <a:gd name="T19" fmla="*/ 170 h 189"/>
                <a:gd name="T20" fmla="*/ 128 w 129"/>
                <a:gd name="T21" fmla="*/ 170 h 189"/>
                <a:gd name="T22" fmla="*/ 128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0" y="83"/>
                  </a:lnTo>
                  <a:lnTo>
                    <a:pt x="120" y="102"/>
                  </a:lnTo>
                  <a:lnTo>
                    <a:pt x="22" y="102"/>
                  </a:lnTo>
                  <a:lnTo>
                    <a:pt x="22" y="170"/>
                  </a:lnTo>
                  <a:lnTo>
                    <a:pt x="128" y="170"/>
                  </a:lnTo>
                  <a:lnTo>
                    <a:pt x="128"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8">
              <a:extLst>
                <a:ext uri="{FF2B5EF4-FFF2-40B4-BE49-F238E27FC236}">
                  <a16:creationId xmlns:a16="http://schemas.microsoft.com/office/drawing/2014/main" id="{1A4DD0C2-D005-4AC8-BEEE-98979300DEA1}"/>
                </a:ext>
              </a:extLst>
            </p:cNvPr>
            <p:cNvSpPr>
              <a:spLocks/>
            </p:cNvSpPr>
            <p:nvPr userDrawn="1"/>
          </p:nvSpPr>
          <p:spPr bwMode="auto">
            <a:xfrm>
              <a:off x="5726" y="2074"/>
              <a:ext cx="118"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4"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6"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9">
              <a:extLst>
                <a:ext uri="{FF2B5EF4-FFF2-40B4-BE49-F238E27FC236}">
                  <a16:creationId xmlns:a16="http://schemas.microsoft.com/office/drawing/2014/main" id="{2EBF5740-602A-43E0-94EF-D221D40A4297}"/>
                </a:ext>
              </a:extLst>
            </p:cNvPr>
            <p:cNvSpPr>
              <a:spLocks/>
            </p:cNvSpPr>
            <p:nvPr userDrawn="1"/>
          </p:nvSpPr>
          <p:spPr bwMode="auto">
            <a:xfrm>
              <a:off x="5860" y="2030"/>
              <a:ext cx="73"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7 w 57"/>
                <a:gd name="T21" fmla="*/ 48 h 138"/>
                <a:gd name="T22" fmla="*/ 0 w 57"/>
                <a:gd name="T23" fmla="*/ 48 h 138"/>
                <a:gd name="T24" fmla="*/ 0 w 57"/>
                <a:gd name="T25" fmla="*/ 35 h 138"/>
                <a:gd name="T26" fmla="*/ 17 w 57"/>
                <a:gd name="T27" fmla="*/ 35 h 138"/>
                <a:gd name="T28" fmla="*/ 17 w 57"/>
                <a:gd name="T29" fmla="*/ 0 h 138"/>
                <a:gd name="T30" fmla="*/ 33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2"/>
                    <a:pt x="16" y="108"/>
                  </a:cubicBezTo>
                  <a:cubicBezTo>
                    <a:pt x="17" y="48"/>
                    <a:pt x="17" y="48"/>
                    <a:pt x="17" y="48"/>
                  </a:cubicBezTo>
                  <a:cubicBezTo>
                    <a:pt x="0" y="48"/>
                    <a:pt x="0" y="48"/>
                    <a:pt x="0" y="48"/>
                  </a:cubicBezTo>
                  <a:cubicBezTo>
                    <a:pt x="0" y="35"/>
                    <a:pt x="0" y="35"/>
                    <a:pt x="0" y="35"/>
                  </a:cubicBezTo>
                  <a:cubicBezTo>
                    <a:pt x="17" y="35"/>
                    <a:pt x="17" y="35"/>
                    <a:pt x="17" y="35"/>
                  </a:cubicBezTo>
                  <a:cubicBezTo>
                    <a:pt x="17" y="0"/>
                    <a:pt x="17" y="0"/>
                    <a:pt x="17" y="0"/>
                  </a:cubicBezTo>
                  <a:cubicBezTo>
                    <a:pt x="33" y="0"/>
                    <a:pt x="33" y="0"/>
                    <a:pt x="33"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0">
              <a:extLst>
                <a:ext uri="{FF2B5EF4-FFF2-40B4-BE49-F238E27FC236}">
                  <a16:creationId xmlns:a16="http://schemas.microsoft.com/office/drawing/2014/main" id="{4E88DF23-D0DD-4843-9525-C80B951709C7}"/>
                </a:ext>
              </a:extLst>
            </p:cNvPr>
            <p:cNvSpPr>
              <a:spLocks noEditPoints="1"/>
            </p:cNvSpPr>
            <p:nvPr userDrawn="1"/>
          </p:nvSpPr>
          <p:spPr bwMode="auto">
            <a:xfrm>
              <a:off x="5952" y="2073"/>
              <a:ext cx="127" cy="140"/>
            </a:xfrm>
            <a:custGeom>
              <a:avLst/>
              <a:gdLst>
                <a:gd name="T0" fmla="*/ 17 w 98"/>
                <a:gd name="T1" fmla="*/ 55 h 108"/>
                <a:gd name="T2" fmla="*/ 17 w 98"/>
                <a:gd name="T3" fmla="*/ 56 h 108"/>
                <a:gd name="T4" fmla="*/ 19 w 98"/>
                <a:gd name="T5" fmla="*/ 72 h 108"/>
                <a:gd name="T6" fmla="*/ 55 w 98"/>
                <a:gd name="T7" fmla="*/ 94 h 108"/>
                <a:gd name="T8" fmla="*/ 89 w 98"/>
                <a:gd name="T9" fmla="*/ 83 h 108"/>
                <a:gd name="T10" fmla="*/ 93 w 98"/>
                <a:gd name="T11" fmla="*/ 83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4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3"/>
                    <a:pt x="17" y="68"/>
                    <a:pt x="19" y="72"/>
                  </a:cubicBezTo>
                  <a:cubicBezTo>
                    <a:pt x="25" y="86"/>
                    <a:pt x="37" y="94"/>
                    <a:pt x="55" y="94"/>
                  </a:cubicBezTo>
                  <a:cubicBezTo>
                    <a:pt x="66" y="94"/>
                    <a:pt x="79" y="90"/>
                    <a:pt x="89" y="83"/>
                  </a:cubicBezTo>
                  <a:cubicBezTo>
                    <a:pt x="93" y="83"/>
                    <a:pt x="93" y="83"/>
                    <a:pt x="93" y="83"/>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4"/>
                    <a:pt x="49" y="14"/>
                  </a:cubicBezTo>
                  <a:cubicBezTo>
                    <a:pt x="30" y="14"/>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1">
              <a:extLst>
                <a:ext uri="{FF2B5EF4-FFF2-40B4-BE49-F238E27FC236}">
                  <a16:creationId xmlns:a16="http://schemas.microsoft.com/office/drawing/2014/main" id="{DA79CA12-E533-47E2-933B-54581B87CBB5}"/>
                </a:ext>
              </a:extLst>
            </p:cNvPr>
            <p:cNvSpPr>
              <a:spLocks/>
            </p:cNvSpPr>
            <p:nvPr userDrawn="1"/>
          </p:nvSpPr>
          <p:spPr bwMode="auto">
            <a:xfrm>
              <a:off x="6106"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2">
              <a:extLst>
                <a:ext uri="{FF2B5EF4-FFF2-40B4-BE49-F238E27FC236}">
                  <a16:creationId xmlns:a16="http://schemas.microsoft.com/office/drawing/2014/main" id="{1601AC5A-09F9-406E-81AA-4963B932317A}"/>
                </a:ext>
              </a:extLst>
            </p:cNvPr>
            <p:cNvSpPr>
              <a:spLocks noEditPoints="1"/>
            </p:cNvSpPr>
            <p:nvPr userDrawn="1"/>
          </p:nvSpPr>
          <p:spPr bwMode="auto">
            <a:xfrm>
              <a:off x="6200" y="2073"/>
              <a:ext cx="129" cy="193"/>
            </a:xfrm>
            <a:custGeom>
              <a:avLst/>
              <a:gdLst>
                <a:gd name="T0" fmla="*/ 0 w 100"/>
                <a:gd name="T1" fmla="*/ 2 h 149"/>
                <a:gd name="T2" fmla="*/ 17 w 100"/>
                <a:gd name="T3" fmla="*/ 2 h 149"/>
                <a:gd name="T4" fmla="*/ 17 w 100"/>
                <a:gd name="T5" fmla="*/ 15 h 149"/>
                <a:gd name="T6" fmla="*/ 19 w 100"/>
                <a:gd name="T7" fmla="*/ 15 h 149"/>
                <a:gd name="T8" fmla="*/ 50 w 100"/>
                <a:gd name="T9" fmla="*/ 0 h 149"/>
                <a:gd name="T10" fmla="*/ 100 w 100"/>
                <a:gd name="T11" fmla="*/ 52 h 149"/>
                <a:gd name="T12" fmla="*/ 49 w 100"/>
                <a:gd name="T13" fmla="*/ 107 h 149"/>
                <a:gd name="T14" fmla="*/ 19 w 100"/>
                <a:gd name="T15" fmla="*/ 90 h 149"/>
                <a:gd name="T16" fmla="*/ 17 w 100"/>
                <a:gd name="T17" fmla="*/ 90 h 149"/>
                <a:gd name="T18" fmla="*/ 17 w 100"/>
                <a:gd name="T19" fmla="*/ 149 h 149"/>
                <a:gd name="T20" fmla="*/ 0 w 100"/>
                <a:gd name="T21" fmla="*/ 149 h 149"/>
                <a:gd name="T22" fmla="*/ 0 w 100"/>
                <a:gd name="T23" fmla="*/ 2 h 149"/>
                <a:gd name="T24" fmla="*/ 17 w 100"/>
                <a:gd name="T25" fmla="*/ 42 h 149"/>
                <a:gd name="T26" fmla="*/ 17 w 100"/>
                <a:gd name="T27" fmla="*/ 72 h 149"/>
                <a:gd name="T28" fmla="*/ 46 w 100"/>
                <a:gd name="T29" fmla="*/ 93 h 149"/>
                <a:gd name="T30" fmla="*/ 83 w 100"/>
                <a:gd name="T31" fmla="*/ 52 h 149"/>
                <a:gd name="T32" fmla="*/ 47 w 100"/>
                <a:gd name="T33" fmla="*/ 14 h 149"/>
                <a:gd name="T34" fmla="*/ 17 w 100"/>
                <a:gd name="T35"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9">
                  <a:moveTo>
                    <a:pt x="0" y="2"/>
                  </a:moveTo>
                  <a:cubicBezTo>
                    <a:pt x="17" y="2"/>
                    <a:pt x="17" y="2"/>
                    <a:pt x="17" y="2"/>
                  </a:cubicBezTo>
                  <a:cubicBezTo>
                    <a:pt x="17" y="15"/>
                    <a:pt x="17" y="15"/>
                    <a:pt x="17" y="15"/>
                  </a:cubicBezTo>
                  <a:cubicBezTo>
                    <a:pt x="19" y="15"/>
                    <a:pt x="19" y="15"/>
                    <a:pt x="19" y="15"/>
                  </a:cubicBezTo>
                  <a:cubicBezTo>
                    <a:pt x="24" y="6"/>
                    <a:pt x="36" y="0"/>
                    <a:pt x="50" y="0"/>
                  </a:cubicBezTo>
                  <a:cubicBezTo>
                    <a:pt x="80" y="0"/>
                    <a:pt x="100" y="21"/>
                    <a:pt x="100" y="52"/>
                  </a:cubicBezTo>
                  <a:cubicBezTo>
                    <a:pt x="100" y="85"/>
                    <a:pt x="77" y="107"/>
                    <a:pt x="49" y="107"/>
                  </a:cubicBezTo>
                  <a:cubicBezTo>
                    <a:pt x="38" y="107"/>
                    <a:pt x="24" y="101"/>
                    <a:pt x="19" y="90"/>
                  </a:cubicBezTo>
                  <a:cubicBezTo>
                    <a:pt x="17" y="90"/>
                    <a:pt x="17" y="90"/>
                    <a:pt x="17" y="90"/>
                  </a:cubicBezTo>
                  <a:cubicBezTo>
                    <a:pt x="17" y="149"/>
                    <a:pt x="17" y="149"/>
                    <a:pt x="17" y="149"/>
                  </a:cubicBezTo>
                  <a:cubicBezTo>
                    <a:pt x="0" y="149"/>
                    <a:pt x="0" y="149"/>
                    <a:pt x="0" y="149"/>
                  </a:cubicBezTo>
                  <a:lnTo>
                    <a:pt x="0" y="2"/>
                  </a:lnTo>
                  <a:close/>
                  <a:moveTo>
                    <a:pt x="17" y="42"/>
                  </a:moveTo>
                  <a:cubicBezTo>
                    <a:pt x="17" y="72"/>
                    <a:pt x="17" y="72"/>
                    <a:pt x="17" y="72"/>
                  </a:cubicBezTo>
                  <a:cubicBezTo>
                    <a:pt x="17" y="85"/>
                    <a:pt x="32" y="93"/>
                    <a:pt x="46" y="93"/>
                  </a:cubicBezTo>
                  <a:cubicBezTo>
                    <a:pt x="66" y="93"/>
                    <a:pt x="83" y="80"/>
                    <a:pt x="83" y="52"/>
                  </a:cubicBezTo>
                  <a:cubicBezTo>
                    <a:pt x="83" y="28"/>
                    <a:pt x="67" y="14"/>
                    <a:pt x="47" y="14"/>
                  </a:cubicBezTo>
                  <a:cubicBezTo>
                    <a:pt x="32" y="14"/>
                    <a:pt x="17" y="26"/>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3">
              <a:extLst>
                <a:ext uri="{FF2B5EF4-FFF2-40B4-BE49-F238E27FC236}">
                  <a16:creationId xmlns:a16="http://schemas.microsoft.com/office/drawing/2014/main" id="{90BA80A6-26C4-410B-91F2-1E982492361F}"/>
                </a:ext>
              </a:extLst>
            </p:cNvPr>
            <p:cNvSpPr>
              <a:spLocks/>
            </p:cNvSpPr>
            <p:nvPr userDrawn="1"/>
          </p:nvSpPr>
          <p:spPr bwMode="auto">
            <a:xfrm>
              <a:off x="6357"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4">
              <a:extLst>
                <a:ext uri="{FF2B5EF4-FFF2-40B4-BE49-F238E27FC236}">
                  <a16:creationId xmlns:a16="http://schemas.microsoft.com/office/drawing/2014/main" id="{66422E96-161A-44DE-9775-37E6C4627D8B}"/>
                </a:ext>
              </a:extLst>
            </p:cNvPr>
            <p:cNvSpPr>
              <a:spLocks noEditPoints="1"/>
            </p:cNvSpPr>
            <p:nvPr userDrawn="1"/>
          </p:nvSpPr>
          <p:spPr bwMode="auto">
            <a:xfrm>
              <a:off x="6451"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5">
              <a:extLst>
                <a:ext uri="{FF2B5EF4-FFF2-40B4-BE49-F238E27FC236}">
                  <a16:creationId xmlns:a16="http://schemas.microsoft.com/office/drawing/2014/main" id="{EDC62B45-DF63-4E36-8137-FCCA46726F64}"/>
                </a:ext>
              </a:extLst>
            </p:cNvPr>
            <p:cNvSpPr>
              <a:spLocks/>
            </p:cNvSpPr>
            <p:nvPr userDrawn="1"/>
          </p:nvSpPr>
          <p:spPr bwMode="auto">
            <a:xfrm>
              <a:off x="6501" y="2074"/>
              <a:ext cx="103" cy="139"/>
            </a:xfrm>
            <a:custGeom>
              <a:avLst/>
              <a:gdLst>
                <a:gd name="T0" fmla="*/ 0 w 80"/>
                <a:gd name="T1" fmla="*/ 79 h 107"/>
                <a:gd name="T2" fmla="*/ 6 w 80"/>
                <a:gd name="T3" fmla="*/ 79 h 107"/>
                <a:gd name="T4" fmla="*/ 39 w 80"/>
                <a:gd name="T5" fmla="*/ 94 h 107"/>
                <a:gd name="T6" fmla="*/ 64 w 80"/>
                <a:gd name="T7" fmla="*/ 78 h 107"/>
                <a:gd name="T8" fmla="*/ 1 w 80"/>
                <a:gd name="T9" fmla="*/ 29 h 107"/>
                <a:gd name="T10" fmla="*/ 42 w 80"/>
                <a:gd name="T11" fmla="*/ 0 h 107"/>
                <a:gd name="T12" fmla="*/ 74 w 80"/>
                <a:gd name="T13" fmla="*/ 8 h 107"/>
                <a:gd name="T14" fmla="*/ 74 w 80"/>
                <a:gd name="T15" fmla="*/ 24 h 107"/>
                <a:gd name="T16" fmla="*/ 70 w 80"/>
                <a:gd name="T17" fmla="*/ 24 h 107"/>
                <a:gd name="T18" fmla="*/ 42 w 80"/>
                <a:gd name="T19" fmla="*/ 12 h 107"/>
                <a:gd name="T20" fmla="*/ 17 w 80"/>
                <a:gd name="T21" fmla="*/ 26 h 107"/>
                <a:gd name="T22" fmla="*/ 80 w 80"/>
                <a:gd name="T23" fmla="*/ 77 h 107"/>
                <a:gd name="T24" fmla="*/ 39 w 80"/>
                <a:gd name="T25" fmla="*/ 107 h 107"/>
                <a:gd name="T26" fmla="*/ 0 w 80"/>
                <a:gd name="T27" fmla="*/ 95 h 107"/>
                <a:gd name="T28" fmla="*/ 0 w 80"/>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7">
                  <a:moveTo>
                    <a:pt x="0" y="79"/>
                  </a:moveTo>
                  <a:cubicBezTo>
                    <a:pt x="6" y="79"/>
                    <a:pt x="6" y="79"/>
                    <a:pt x="6" y="79"/>
                  </a:cubicBezTo>
                  <a:cubicBezTo>
                    <a:pt x="11" y="87"/>
                    <a:pt x="26" y="94"/>
                    <a:pt x="39" y="94"/>
                  </a:cubicBezTo>
                  <a:cubicBezTo>
                    <a:pt x="55" y="94"/>
                    <a:pt x="64" y="89"/>
                    <a:pt x="64" y="78"/>
                  </a:cubicBezTo>
                  <a:cubicBezTo>
                    <a:pt x="64" y="57"/>
                    <a:pt x="1" y="64"/>
                    <a:pt x="1" y="29"/>
                  </a:cubicBezTo>
                  <a:cubicBezTo>
                    <a:pt x="1" y="11"/>
                    <a:pt x="14" y="0"/>
                    <a:pt x="42" y="0"/>
                  </a:cubicBezTo>
                  <a:cubicBezTo>
                    <a:pt x="57" y="0"/>
                    <a:pt x="69" y="4"/>
                    <a:pt x="74" y="8"/>
                  </a:cubicBezTo>
                  <a:cubicBezTo>
                    <a:pt x="74" y="24"/>
                    <a:pt x="74" y="24"/>
                    <a:pt x="74" y="24"/>
                  </a:cubicBezTo>
                  <a:cubicBezTo>
                    <a:pt x="70" y="24"/>
                    <a:pt x="70" y="24"/>
                    <a:pt x="70" y="24"/>
                  </a:cubicBezTo>
                  <a:cubicBezTo>
                    <a:pt x="66" y="20"/>
                    <a:pt x="56" y="12"/>
                    <a:pt x="42" y="12"/>
                  </a:cubicBezTo>
                  <a:cubicBezTo>
                    <a:pt x="24" y="12"/>
                    <a:pt x="17" y="18"/>
                    <a:pt x="17" y="26"/>
                  </a:cubicBezTo>
                  <a:cubicBezTo>
                    <a:pt x="17" y="51"/>
                    <a:pt x="80" y="41"/>
                    <a:pt x="80" y="77"/>
                  </a:cubicBezTo>
                  <a:cubicBezTo>
                    <a:pt x="80" y="96"/>
                    <a:pt x="68" y="107"/>
                    <a:pt x="39" y="107"/>
                  </a:cubicBezTo>
                  <a:cubicBezTo>
                    <a:pt x="23" y="107"/>
                    <a:pt x="10"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6">
              <a:extLst>
                <a:ext uri="{FF2B5EF4-FFF2-40B4-BE49-F238E27FC236}">
                  <a16:creationId xmlns:a16="http://schemas.microsoft.com/office/drawing/2014/main" id="{652E0FAE-0492-4691-9E27-70903BF7A8ED}"/>
                </a:ext>
              </a:extLst>
            </p:cNvPr>
            <p:cNvSpPr>
              <a:spLocks noEditPoints="1"/>
            </p:cNvSpPr>
            <p:nvPr userDrawn="1"/>
          </p:nvSpPr>
          <p:spPr bwMode="auto">
            <a:xfrm>
              <a:off x="6621" y="2073"/>
              <a:ext cx="125" cy="140"/>
            </a:xfrm>
            <a:custGeom>
              <a:avLst/>
              <a:gdLst>
                <a:gd name="T0" fmla="*/ 16 w 97"/>
                <a:gd name="T1" fmla="*/ 55 h 108"/>
                <a:gd name="T2" fmla="*/ 16 w 97"/>
                <a:gd name="T3" fmla="*/ 56 h 108"/>
                <a:gd name="T4" fmla="*/ 19 w 97"/>
                <a:gd name="T5" fmla="*/ 72 h 108"/>
                <a:gd name="T6" fmla="*/ 55 w 97"/>
                <a:gd name="T7" fmla="*/ 94 h 108"/>
                <a:gd name="T8" fmla="*/ 88 w 97"/>
                <a:gd name="T9" fmla="*/ 83 h 108"/>
                <a:gd name="T10" fmla="*/ 92 w 97"/>
                <a:gd name="T11" fmla="*/ 83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4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3"/>
                    <a:pt x="17" y="68"/>
                    <a:pt x="19" y="72"/>
                  </a:cubicBezTo>
                  <a:cubicBezTo>
                    <a:pt x="25" y="86"/>
                    <a:pt x="36" y="94"/>
                    <a:pt x="55" y="94"/>
                  </a:cubicBezTo>
                  <a:cubicBezTo>
                    <a:pt x="65" y="94"/>
                    <a:pt x="78" y="90"/>
                    <a:pt x="88" y="83"/>
                  </a:cubicBezTo>
                  <a:cubicBezTo>
                    <a:pt x="92" y="83"/>
                    <a:pt x="92" y="83"/>
                    <a:pt x="92" y="83"/>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4"/>
                    <a:pt x="49" y="14"/>
                  </a:cubicBezTo>
                  <a:cubicBezTo>
                    <a:pt x="30" y="14"/>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7">
              <a:extLst>
                <a:ext uri="{FF2B5EF4-FFF2-40B4-BE49-F238E27FC236}">
                  <a16:creationId xmlns:a16="http://schemas.microsoft.com/office/drawing/2014/main" id="{A452BE96-328D-4CC9-96A7-7047A39B70AB}"/>
                </a:ext>
              </a:extLst>
            </p:cNvPr>
            <p:cNvSpPr>
              <a:spLocks/>
            </p:cNvSpPr>
            <p:nvPr userDrawn="1"/>
          </p:nvSpPr>
          <p:spPr bwMode="auto">
            <a:xfrm>
              <a:off x="6841"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8">
              <a:extLst>
                <a:ext uri="{FF2B5EF4-FFF2-40B4-BE49-F238E27FC236}">
                  <a16:creationId xmlns:a16="http://schemas.microsoft.com/office/drawing/2014/main" id="{962FE551-86AE-4E18-9CA8-82127DDA0A5F}"/>
                </a:ext>
              </a:extLst>
            </p:cNvPr>
            <p:cNvSpPr>
              <a:spLocks/>
            </p:cNvSpPr>
            <p:nvPr userDrawn="1"/>
          </p:nvSpPr>
          <p:spPr bwMode="auto">
            <a:xfrm>
              <a:off x="6995" y="2074"/>
              <a:ext cx="101" cy="139"/>
            </a:xfrm>
            <a:custGeom>
              <a:avLst/>
              <a:gdLst>
                <a:gd name="T0" fmla="*/ 0 w 79"/>
                <a:gd name="T1" fmla="*/ 79 h 107"/>
                <a:gd name="T2" fmla="*/ 5 w 79"/>
                <a:gd name="T3" fmla="*/ 79 h 107"/>
                <a:gd name="T4" fmla="*/ 38 w 79"/>
                <a:gd name="T5" fmla="*/ 94 h 107"/>
                <a:gd name="T6" fmla="*/ 63 w 79"/>
                <a:gd name="T7" fmla="*/ 78 h 107"/>
                <a:gd name="T8" fmla="*/ 0 w 79"/>
                <a:gd name="T9" fmla="*/ 29 h 107"/>
                <a:gd name="T10" fmla="*/ 41 w 79"/>
                <a:gd name="T11" fmla="*/ 0 h 107"/>
                <a:gd name="T12" fmla="*/ 74 w 79"/>
                <a:gd name="T13" fmla="*/ 8 h 107"/>
                <a:gd name="T14" fmla="*/ 74 w 79"/>
                <a:gd name="T15" fmla="*/ 24 h 107"/>
                <a:gd name="T16" fmla="*/ 69 w 79"/>
                <a:gd name="T17" fmla="*/ 24 h 107"/>
                <a:gd name="T18" fmla="*/ 41 w 79"/>
                <a:gd name="T19" fmla="*/ 12 h 107"/>
                <a:gd name="T20" fmla="*/ 16 w 79"/>
                <a:gd name="T21" fmla="*/ 26 h 107"/>
                <a:gd name="T22" fmla="*/ 79 w 79"/>
                <a:gd name="T23" fmla="*/ 77 h 107"/>
                <a:gd name="T24" fmla="*/ 38 w 79"/>
                <a:gd name="T25" fmla="*/ 107 h 107"/>
                <a:gd name="T26" fmla="*/ 0 w 79"/>
                <a:gd name="T27" fmla="*/ 95 h 107"/>
                <a:gd name="T28" fmla="*/ 0 w 79"/>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7">
                  <a:moveTo>
                    <a:pt x="0" y="79"/>
                  </a:moveTo>
                  <a:cubicBezTo>
                    <a:pt x="5" y="79"/>
                    <a:pt x="5" y="79"/>
                    <a:pt x="5" y="79"/>
                  </a:cubicBezTo>
                  <a:cubicBezTo>
                    <a:pt x="11" y="87"/>
                    <a:pt x="25" y="94"/>
                    <a:pt x="38" y="94"/>
                  </a:cubicBezTo>
                  <a:cubicBezTo>
                    <a:pt x="55" y="94"/>
                    <a:pt x="63" y="89"/>
                    <a:pt x="63" y="78"/>
                  </a:cubicBezTo>
                  <a:cubicBezTo>
                    <a:pt x="63" y="57"/>
                    <a:pt x="0" y="64"/>
                    <a:pt x="0" y="29"/>
                  </a:cubicBezTo>
                  <a:cubicBezTo>
                    <a:pt x="0" y="11"/>
                    <a:pt x="13" y="0"/>
                    <a:pt x="41" y="0"/>
                  </a:cubicBezTo>
                  <a:cubicBezTo>
                    <a:pt x="57" y="0"/>
                    <a:pt x="68" y="4"/>
                    <a:pt x="74" y="8"/>
                  </a:cubicBezTo>
                  <a:cubicBezTo>
                    <a:pt x="74" y="24"/>
                    <a:pt x="74" y="24"/>
                    <a:pt x="74" y="24"/>
                  </a:cubicBezTo>
                  <a:cubicBezTo>
                    <a:pt x="69" y="24"/>
                    <a:pt x="69" y="24"/>
                    <a:pt x="69" y="24"/>
                  </a:cubicBezTo>
                  <a:cubicBezTo>
                    <a:pt x="65" y="20"/>
                    <a:pt x="56" y="12"/>
                    <a:pt x="41" y="12"/>
                  </a:cubicBezTo>
                  <a:cubicBezTo>
                    <a:pt x="24" y="12"/>
                    <a:pt x="16" y="18"/>
                    <a:pt x="16" y="26"/>
                  </a:cubicBezTo>
                  <a:cubicBezTo>
                    <a:pt x="16" y="51"/>
                    <a:pt x="79" y="41"/>
                    <a:pt x="79" y="77"/>
                  </a:cubicBezTo>
                  <a:cubicBezTo>
                    <a:pt x="79" y="96"/>
                    <a:pt x="67" y="107"/>
                    <a:pt x="38" y="107"/>
                  </a:cubicBezTo>
                  <a:cubicBezTo>
                    <a:pt x="23" y="107"/>
                    <a:pt x="9"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9">
              <a:extLst>
                <a:ext uri="{FF2B5EF4-FFF2-40B4-BE49-F238E27FC236}">
                  <a16:creationId xmlns:a16="http://schemas.microsoft.com/office/drawing/2014/main" id="{465F19EE-9C92-4542-87E0-BB9C4622CF74}"/>
                </a:ext>
              </a:extLst>
            </p:cNvPr>
            <p:cNvSpPr>
              <a:spLocks/>
            </p:cNvSpPr>
            <p:nvPr userDrawn="1"/>
          </p:nvSpPr>
          <p:spPr bwMode="auto">
            <a:xfrm>
              <a:off x="71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2"/>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0">
              <a:extLst>
                <a:ext uri="{FF2B5EF4-FFF2-40B4-BE49-F238E27FC236}">
                  <a16:creationId xmlns:a16="http://schemas.microsoft.com/office/drawing/2014/main" id="{235D46D5-AE21-4AC9-8E71-DBB3F8FFADE4}"/>
                </a:ext>
              </a:extLst>
            </p:cNvPr>
            <p:cNvSpPr>
              <a:spLocks noEditPoints="1"/>
            </p:cNvSpPr>
            <p:nvPr userDrawn="1"/>
          </p:nvSpPr>
          <p:spPr bwMode="auto">
            <a:xfrm>
              <a:off x="7203" y="2073"/>
              <a:ext cx="134" cy="140"/>
            </a:xfrm>
            <a:custGeom>
              <a:avLst/>
              <a:gdLst>
                <a:gd name="T0" fmla="*/ 51 w 104"/>
                <a:gd name="T1" fmla="*/ 0 h 108"/>
                <a:gd name="T2" fmla="*/ 104 w 104"/>
                <a:gd name="T3" fmla="*/ 53 h 108"/>
                <a:gd name="T4" fmla="*/ 51 w 104"/>
                <a:gd name="T5" fmla="*/ 108 h 108"/>
                <a:gd name="T6" fmla="*/ 0 w 104"/>
                <a:gd name="T7" fmla="*/ 54 h 108"/>
                <a:gd name="T8" fmla="*/ 51 w 104"/>
                <a:gd name="T9" fmla="*/ 0 h 108"/>
                <a:gd name="T10" fmla="*/ 51 w 104"/>
                <a:gd name="T11" fmla="*/ 94 h 108"/>
                <a:gd name="T12" fmla="*/ 87 w 104"/>
                <a:gd name="T13" fmla="*/ 54 h 108"/>
                <a:gd name="T14" fmla="*/ 51 w 104"/>
                <a:gd name="T15" fmla="*/ 13 h 108"/>
                <a:gd name="T16" fmla="*/ 16 w 104"/>
                <a:gd name="T17" fmla="*/ 54 h 108"/>
                <a:gd name="T18" fmla="*/ 51 w 104"/>
                <a:gd name="T19"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8">
                  <a:moveTo>
                    <a:pt x="51" y="0"/>
                  </a:moveTo>
                  <a:cubicBezTo>
                    <a:pt x="83" y="0"/>
                    <a:pt x="104" y="21"/>
                    <a:pt x="104" y="53"/>
                  </a:cubicBezTo>
                  <a:cubicBezTo>
                    <a:pt x="104" y="87"/>
                    <a:pt x="84" y="108"/>
                    <a:pt x="51" y="108"/>
                  </a:cubicBezTo>
                  <a:cubicBezTo>
                    <a:pt x="20" y="108"/>
                    <a:pt x="0" y="86"/>
                    <a:pt x="0" y="54"/>
                  </a:cubicBezTo>
                  <a:cubicBezTo>
                    <a:pt x="0" y="21"/>
                    <a:pt x="20" y="0"/>
                    <a:pt x="51" y="0"/>
                  </a:cubicBezTo>
                  <a:close/>
                  <a:moveTo>
                    <a:pt x="51" y="94"/>
                  </a:moveTo>
                  <a:cubicBezTo>
                    <a:pt x="71" y="94"/>
                    <a:pt x="87" y="79"/>
                    <a:pt x="87" y="54"/>
                  </a:cubicBezTo>
                  <a:cubicBezTo>
                    <a:pt x="87" y="28"/>
                    <a:pt x="72" y="13"/>
                    <a:pt x="51" y="13"/>
                  </a:cubicBezTo>
                  <a:cubicBezTo>
                    <a:pt x="33" y="13"/>
                    <a:pt x="16" y="28"/>
                    <a:pt x="16" y="54"/>
                  </a:cubicBezTo>
                  <a:cubicBezTo>
                    <a:pt x="16" y="79"/>
                    <a:pt x="33" y="94"/>
                    <a:pt x="51" y="94"/>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a:extLst>
                <a:ext uri="{FF2B5EF4-FFF2-40B4-BE49-F238E27FC236}">
                  <a16:creationId xmlns:a16="http://schemas.microsoft.com/office/drawing/2014/main" id="{8F325E9D-3133-43BD-B086-D796B86AE0C1}"/>
                </a:ext>
              </a:extLst>
            </p:cNvPr>
            <p:cNvSpPr>
              <a:spLocks/>
            </p:cNvSpPr>
            <p:nvPr userDrawn="1"/>
          </p:nvSpPr>
          <p:spPr bwMode="auto">
            <a:xfrm>
              <a:off x="7364" y="2074"/>
              <a:ext cx="119"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3"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5"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2">
              <a:extLst>
                <a:ext uri="{FF2B5EF4-FFF2-40B4-BE49-F238E27FC236}">
                  <a16:creationId xmlns:a16="http://schemas.microsoft.com/office/drawing/2014/main" id="{E99938F5-B4A1-4191-8391-F4ADD8818375}"/>
                </a:ext>
              </a:extLst>
            </p:cNvPr>
            <p:cNvSpPr>
              <a:spLocks noEditPoints="1"/>
            </p:cNvSpPr>
            <p:nvPr userDrawn="1"/>
          </p:nvSpPr>
          <p:spPr bwMode="auto">
            <a:xfrm>
              <a:off x="7516"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3">
              <a:extLst>
                <a:ext uri="{FF2B5EF4-FFF2-40B4-BE49-F238E27FC236}">
                  <a16:creationId xmlns:a16="http://schemas.microsoft.com/office/drawing/2014/main" id="{8F9D4E1A-5F05-44B2-8CF8-5797AEC6D35C}"/>
                </a:ext>
              </a:extLst>
            </p:cNvPr>
            <p:cNvSpPr>
              <a:spLocks noEditPoints="1"/>
            </p:cNvSpPr>
            <p:nvPr userDrawn="1"/>
          </p:nvSpPr>
          <p:spPr bwMode="auto">
            <a:xfrm>
              <a:off x="7565" y="2073"/>
              <a:ext cx="114"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5 h 108"/>
                <a:gd name="T16" fmla="*/ 11 w 88"/>
                <a:gd name="T17" fmla="*/ 28 h 108"/>
                <a:gd name="T18" fmla="*/ 8 w 88"/>
                <a:gd name="T19" fmla="*/ 28 h 108"/>
                <a:gd name="T20" fmla="*/ 8 w 88"/>
                <a:gd name="T21" fmla="*/ 14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6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50" y="108"/>
                    <a:pt x="36" y="108"/>
                  </a:cubicBezTo>
                  <a:cubicBezTo>
                    <a:pt x="15" y="108"/>
                    <a:pt x="0" y="95"/>
                    <a:pt x="0" y="77"/>
                  </a:cubicBezTo>
                  <a:cubicBezTo>
                    <a:pt x="0" y="56"/>
                    <a:pt x="16" y="48"/>
                    <a:pt x="40" y="42"/>
                  </a:cubicBezTo>
                  <a:cubicBezTo>
                    <a:pt x="47" y="40"/>
                    <a:pt x="63" y="38"/>
                    <a:pt x="70" y="37"/>
                  </a:cubicBezTo>
                  <a:cubicBezTo>
                    <a:pt x="71" y="34"/>
                    <a:pt x="71" y="34"/>
                    <a:pt x="71" y="34"/>
                  </a:cubicBezTo>
                  <a:cubicBezTo>
                    <a:pt x="68" y="23"/>
                    <a:pt x="58" y="15"/>
                    <a:pt x="44" y="15"/>
                  </a:cubicBezTo>
                  <a:cubicBezTo>
                    <a:pt x="29" y="15"/>
                    <a:pt x="20" y="19"/>
                    <a:pt x="11" y="28"/>
                  </a:cubicBezTo>
                  <a:cubicBezTo>
                    <a:pt x="8" y="28"/>
                    <a:pt x="8" y="28"/>
                    <a:pt x="8" y="28"/>
                  </a:cubicBezTo>
                  <a:cubicBezTo>
                    <a:pt x="8" y="14"/>
                    <a:pt x="8" y="14"/>
                    <a:pt x="8" y="14"/>
                  </a:cubicBezTo>
                  <a:cubicBezTo>
                    <a:pt x="17"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4" y="53"/>
                    <a:pt x="51" y="55"/>
                    <a:pt x="46"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12878521"/>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_Blue">
    <p:bg>
      <p:bgPr>
        <a:solidFill>
          <a:srgbClr val="000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sz="6000">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3429001"/>
            <a:ext cx="7559676" cy="2808288"/>
          </a:xfrm>
        </p:spPr>
        <p:txBody>
          <a:bodyPr bIns="0"/>
          <a:lstStyle>
            <a:lvl1pPr marL="0" indent="0">
              <a:spcBef>
                <a:spcPts val="200"/>
              </a:spcBef>
              <a:buNone/>
              <a:defRPr sz="2200">
                <a:solidFill>
                  <a:schemeClr val="bg1"/>
                </a:solidFill>
              </a:defRPr>
            </a:lvl1pPr>
          </a:lstStyle>
          <a:p>
            <a:pPr lvl="0"/>
            <a:r>
              <a:rPr lang="en-GB" dirty="0"/>
              <a:t>Click to edit</a:t>
            </a:r>
          </a:p>
        </p:txBody>
      </p:sp>
      <p:sp>
        <p:nvSpPr>
          <p:cNvPr id="4" name="Freeform 5">
            <a:extLst>
              <a:ext uri="{FF2B5EF4-FFF2-40B4-BE49-F238E27FC236}">
                <a16:creationId xmlns:a16="http://schemas.microsoft.com/office/drawing/2014/main" id="{D1083AFD-C3C4-4C4E-9D45-663C1357BD4B}"/>
              </a:ext>
            </a:extLst>
          </p:cNvPr>
          <p:cNvSpPr>
            <a:spLocks noEditPoints="1"/>
          </p:cNvSpPr>
          <p:nvPr userDrawn="1"/>
        </p:nvSpPr>
        <p:spPr bwMode="auto">
          <a:xfrm>
            <a:off x="10446544" y="229462"/>
            <a:ext cx="1427956" cy="441244"/>
          </a:xfrm>
          <a:custGeom>
            <a:avLst/>
            <a:gdLst>
              <a:gd name="T0" fmla="*/ 1618 w 1847"/>
              <a:gd name="T1" fmla="*/ 546 h 571"/>
              <a:gd name="T2" fmla="*/ 1612 w 1847"/>
              <a:gd name="T3" fmla="*/ 487 h 571"/>
              <a:gd name="T4" fmla="*/ 376 w 1847"/>
              <a:gd name="T5" fmla="*/ 304 h 571"/>
              <a:gd name="T6" fmla="*/ 540 w 1847"/>
              <a:gd name="T7" fmla="*/ 302 h 571"/>
              <a:gd name="T8" fmla="*/ 513 w 1847"/>
              <a:gd name="T9" fmla="*/ 266 h 571"/>
              <a:gd name="T10" fmla="*/ 456 w 1847"/>
              <a:gd name="T11" fmla="*/ 323 h 571"/>
              <a:gd name="T12" fmla="*/ 492 w 1847"/>
              <a:gd name="T13" fmla="*/ 349 h 571"/>
              <a:gd name="T14" fmla="*/ 1643 w 1847"/>
              <a:gd name="T15" fmla="*/ 517 h 571"/>
              <a:gd name="T16" fmla="*/ 1481 w 1847"/>
              <a:gd name="T17" fmla="*/ 507 h 571"/>
              <a:gd name="T18" fmla="*/ 1471 w 1847"/>
              <a:gd name="T19" fmla="*/ 546 h 571"/>
              <a:gd name="T20" fmla="*/ 34 w 1847"/>
              <a:gd name="T21" fmla="*/ 469 h 571"/>
              <a:gd name="T22" fmla="*/ 105 w 1847"/>
              <a:gd name="T23" fmla="*/ 275 h 571"/>
              <a:gd name="T24" fmla="*/ 82 w 1847"/>
              <a:gd name="T25" fmla="*/ 322 h 571"/>
              <a:gd name="T26" fmla="*/ 142 w 1847"/>
              <a:gd name="T27" fmla="*/ 184 h 571"/>
              <a:gd name="T28" fmla="*/ 69 w 1847"/>
              <a:gd name="T29" fmla="*/ 232 h 571"/>
              <a:gd name="T30" fmla="*/ 1710 w 1847"/>
              <a:gd name="T31" fmla="*/ 0 h 571"/>
              <a:gd name="T32" fmla="*/ 1712 w 1847"/>
              <a:gd name="T33" fmla="*/ 380 h 571"/>
              <a:gd name="T34" fmla="*/ 1836 w 1847"/>
              <a:gd name="T35" fmla="*/ 507 h 571"/>
              <a:gd name="T36" fmla="*/ 1846 w 1847"/>
              <a:gd name="T37" fmla="*/ 509 h 571"/>
              <a:gd name="T38" fmla="*/ 1837 w 1847"/>
              <a:gd name="T39" fmla="*/ 528 h 571"/>
              <a:gd name="T40" fmla="*/ 465 w 1847"/>
              <a:gd name="T41" fmla="*/ 217 h 571"/>
              <a:gd name="T42" fmla="*/ 429 w 1847"/>
              <a:gd name="T43" fmla="*/ 191 h 571"/>
              <a:gd name="T44" fmla="*/ 1716 w 1847"/>
              <a:gd name="T45" fmla="*/ 546 h 571"/>
              <a:gd name="T46" fmla="*/ 1270 w 1847"/>
              <a:gd name="T47" fmla="*/ 497 h 571"/>
              <a:gd name="T48" fmla="*/ 1291 w 1847"/>
              <a:gd name="T49" fmla="*/ 495 h 571"/>
              <a:gd name="T50" fmla="*/ 1302 w 1847"/>
              <a:gd name="T51" fmla="*/ 546 h 571"/>
              <a:gd name="T52" fmla="*/ 1536 w 1847"/>
              <a:gd name="T53" fmla="*/ 373 h 571"/>
              <a:gd name="T54" fmla="*/ 1371 w 1847"/>
              <a:gd name="T55" fmla="*/ 58 h 571"/>
              <a:gd name="T56" fmla="*/ 1189 w 1847"/>
              <a:gd name="T57" fmla="*/ 571 h 571"/>
              <a:gd name="T58" fmla="*/ 1198 w 1847"/>
              <a:gd name="T59" fmla="*/ 527 h 571"/>
              <a:gd name="T60" fmla="*/ 1302 w 1847"/>
              <a:gd name="T61" fmla="*/ 460 h 571"/>
              <a:gd name="T62" fmla="*/ 1431 w 1847"/>
              <a:gd name="T63" fmla="*/ 533 h 571"/>
              <a:gd name="T64" fmla="*/ 1390 w 1847"/>
              <a:gd name="T65" fmla="*/ 510 h 571"/>
              <a:gd name="T66" fmla="*/ 1326 w 1847"/>
              <a:gd name="T67" fmla="*/ 503 h 571"/>
              <a:gd name="T68" fmla="*/ 1335 w 1847"/>
              <a:gd name="T69" fmla="*/ 501 h 571"/>
              <a:gd name="T70" fmla="*/ 921 w 1847"/>
              <a:gd name="T71" fmla="*/ 499 h 571"/>
              <a:gd name="T72" fmla="*/ 1158 w 1847"/>
              <a:gd name="T73" fmla="*/ 487 h 571"/>
              <a:gd name="T74" fmla="*/ 1172 w 1847"/>
              <a:gd name="T75" fmla="*/ 486 h 571"/>
              <a:gd name="T76" fmla="*/ 257 w 1847"/>
              <a:gd name="T77" fmla="*/ 332 h 571"/>
              <a:gd name="T78" fmla="*/ 530 w 1847"/>
              <a:gd name="T79" fmla="*/ 564 h 571"/>
              <a:gd name="T80" fmla="*/ 577 w 1847"/>
              <a:gd name="T81" fmla="*/ 118 h 571"/>
              <a:gd name="T82" fmla="*/ 550 w 1847"/>
              <a:gd name="T83" fmla="*/ 154 h 571"/>
              <a:gd name="T84" fmla="*/ 516 w 1847"/>
              <a:gd name="T85" fmla="*/ 83 h 571"/>
              <a:gd name="T86" fmla="*/ 400 w 1847"/>
              <a:gd name="T87" fmla="*/ 196 h 571"/>
              <a:gd name="T88" fmla="*/ 344 w 1847"/>
              <a:gd name="T89" fmla="*/ 180 h 571"/>
              <a:gd name="T90" fmla="*/ 339 w 1847"/>
              <a:gd name="T91" fmla="*/ 424 h 571"/>
              <a:gd name="T92" fmla="*/ 371 w 1847"/>
              <a:gd name="T93" fmla="*/ 386 h 571"/>
              <a:gd name="T94" fmla="*/ 273 w 1847"/>
              <a:gd name="T95" fmla="*/ 215 h 571"/>
              <a:gd name="T96" fmla="*/ 385 w 1847"/>
              <a:gd name="T97" fmla="*/ 331 h 571"/>
              <a:gd name="T98" fmla="*/ 400 w 1847"/>
              <a:gd name="T99" fmla="*/ 452 h 571"/>
              <a:gd name="T100" fmla="*/ 613 w 1847"/>
              <a:gd name="T101" fmla="*/ 396 h 571"/>
              <a:gd name="T102" fmla="*/ 582 w 1847"/>
              <a:gd name="T103" fmla="*/ 358 h 571"/>
              <a:gd name="T104" fmla="*/ 647 w 1847"/>
              <a:gd name="T105" fmla="*/ 318 h 571"/>
              <a:gd name="T106" fmla="*/ 530 w 1847"/>
              <a:gd name="T107" fmla="*/ 212 h 571"/>
              <a:gd name="T108" fmla="*/ 953 w 1847"/>
              <a:gd name="T109" fmla="*/ 166 h 571"/>
              <a:gd name="T110" fmla="*/ 1011 w 1847"/>
              <a:gd name="T111" fmla="*/ 486 h 571"/>
              <a:gd name="T112" fmla="*/ 1008 w 1847"/>
              <a:gd name="T113" fmla="*/ 494 h 571"/>
              <a:gd name="T114" fmla="*/ 1081 w 1847"/>
              <a:gd name="T115" fmla="*/ 516 h 571"/>
              <a:gd name="T116" fmla="*/ 1090 w 1847"/>
              <a:gd name="T117" fmla="*/ 517 h 571"/>
              <a:gd name="T118" fmla="*/ 1582 w 1847"/>
              <a:gd name="T119" fmla="*/ 500 h 571"/>
              <a:gd name="T120" fmla="*/ 1542 w 1847"/>
              <a:gd name="T121" fmla="*/ 532 h 571"/>
              <a:gd name="T122" fmla="*/ 1042 w 1847"/>
              <a:gd name="T123" fmla="*/ 487 h 571"/>
              <a:gd name="T124" fmla="*/ 1060 w 1847"/>
              <a:gd name="T125" fmla="*/ 53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7" h="571">
                <a:moveTo>
                  <a:pt x="1612" y="467"/>
                </a:moveTo>
                <a:cubicBezTo>
                  <a:pt x="1603" y="467"/>
                  <a:pt x="1603" y="467"/>
                  <a:pt x="1603" y="467"/>
                </a:cubicBezTo>
                <a:cubicBezTo>
                  <a:pt x="1603" y="487"/>
                  <a:pt x="1603" y="487"/>
                  <a:pt x="1603" y="487"/>
                </a:cubicBezTo>
                <a:cubicBezTo>
                  <a:pt x="1594" y="487"/>
                  <a:pt x="1594" y="487"/>
                  <a:pt x="1594" y="487"/>
                </a:cubicBezTo>
                <a:cubicBezTo>
                  <a:pt x="1594" y="494"/>
                  <a:pt x="1594" y="494"/>
                  <a:pt x="1594" y="494"/>
                </a:cubicBezTo>
                <a:cubicBezTo>
                  <a:pt x="1603" y="494"/>
                  <a:pt x="1603" y="494"/>
                  <a:pt x="1603" y="494"/>
                </a:cubicBezTo>
                <a:cubicBezTo>
                  <a:pt x="1603" y="529"/>
                  <a:pt x="1603" y="529"/>
                  <a:pt x="1603" y="529"/>
                </a:cubicBezTo>
                <a:cubicBezTo>
                  <a:pt x="1603" y="542"/>
                  <a:pt x="1608" y="546"/>
                  <a:pt x="1618" y="546"/>
                </a:cubicBezTo>
                <a:cubicBezTo>
                  <a:pt x="1625" y="546"/>
                  <a:pt x="1625" y="546"/>
                  <a:pt x="1625" y="546"/>
                </a:cubicBezTo>
                <a:cubicBezTo>
                  <a:pt x="1625" y="539"/>
                  <a:pt x="1625" y="539"/>
                  <a:pt x="1625" y="539"/>
                </a:cubicBezTo>
                <a:cubicBezTo>
                  <a:pt x="1619" y="539"/>
                  <a:pt x="1619" y="539"/>
                  <a:pt x="1619" y="539"/>
                </a:cubicBezTo>
                <a:cubicBezTo>
                  <a:pt x="1615" y="539"/>
                  <a:pt x="1612" y="537"/>
                  <a:pt x="1612" y="530"/>
                </a:cubicBezTo>
                <a:cubicBezTo>
                  <a:pt x="1612" y="494"/>
                  <a:pt x="1612" y="494"/>
                  <a:pt x="1612" y="494"/>
                </a:cubicBezTo>
                <a:cubicBezTo>
                  <a:pt x="1626" y="494"/>
                  <a:pt x="1626" y="494"/>
                  <a:pt x="1626" y="494"/>
                </a:cubicBezTo>
                <a:cubicBezTo>
                  <a:pt x="1626" y="487"/>
                  <a:pt x="1626" y="487"/>
                  <a:pt x="1626" y="487"/>
                </a:cubicBezTo>
                <a:cubicBezTo>
                  <a:pt x="1612" y="487"/>
                  <a:pt x="1612" y="487"/>
                  <a:pt x="1612" y="487"/>
                </a:cubicBezTo>
                <a:lnTo>
                  <a:pt x="1612" y="467"/>
                </a:lnTo>
                <a:close/>
                <a:moveTo>
                  <a:pt x="381" y="239"/>
                </a:moveTo>
                <a:cubicBezTo>
                  <a:pt x="379" y="237"/>
                  <a:pt x="374" y="237"/>
                  <a:pt x="372" y="239"/>
                </a:cubicBezTo>
                <a:cubicBezTo>
                  <a:pt x="345" y="266"/>
                  <a:pt x="345" y="266"/>
                  <a:pt x="345" y="266"/>
                </a:cubicBezTo>
                <a:cubicBezTo>
                  <a:pt x="344" y="267"/>
                  <a:pt x="343" y="269"/>
                  <a:pt x="343" y="270"/>
                </a:cubicBezTo>
                <a:cubicBezTo>
                  <a:pt x="343" y="272"/>
                  <a:pt x="344" y="274"/>
                  <a:pt x="345" y="275"/>
                </a:cubicBezTo>
                <a:cubicBezTo>
                  <a:pt x="372" y="302"/>
                  <a:pt x="372" y="302"/>
                  <a:pt x="372" y="302"/>
                </a:cubicBezTo>
                <a:cubicBezTo>
                  <a:pt x="373" y="303"/>
                  <a:pt x="375" y="304"/>
                  <a:pt x="376" y="304"/>
                </a:cubicBezTo>
                <a:cubicBezTo>
                  <a:pt x="378" y="304"/>
                  <a:pt x="380" y="303"/>
                  <a:pt x="381" y="302"/>
                </a:cubicBezTo>
                <a:cubicBezTo>
                  <a:pt x="408" y="275"/>
                  <a:pt x="408" y="275"/>
                  <a:pt x="408" y="275"/>
                </a:cubicBezTo>
                <a:cubicBezTo>
                  <a:pt x="409" y="274"/>
                  <a:pt x="410" y="272"/>
                  <a:pt x="410" y="270"/>
                </a:cubicBezTo>
                <a:cubicBezTo>
                  <a:pt x="410" y="269"/>
                  <a:pt x="409" y="267"/>
                  <a:pt x="408" y="266"/>
                </a:cubicBezTo>
                <a:lnTo>
                  <a:pt x="381" y="239"/>
                </a:lnTo>
                <a:close/>
                <a:moveTo>
                  <a:pt x="511" y="270"/>
                </a:moveTo>
                <a:cubicBezTo>
                  <a:pt x="511" y="272"/>
                  <a:pt x="512" y="274"/>
                  <a:pt x="513" y="275"/>
                </a:cubicBezTo>
                <a:cubicBezTo>
                  <a:pt x="540" y="302"/>
                  <a:pt x="540" y="302"/>
                  <a:pt x="540" y="302"/>
                </a:cubicBezTo>
                <a:cubicBezTo>
                  <a:pt x="541" y="303"/>
                  <a:pt x="543" y="304"/>
                  <a:pt x="545" y="304"/>
                </a:cubicBezTo>
                <a:cubicBezTo>
                  <a:pt x="546" y="304"/>
                  <a:pt x="548" y="303"/>
                  <a:pt x="549" y="302"/>
                </a:cubicBezTo>
                <a:cubicBezTo>
                  <a:pt x="576" y="275"/>
                  <a:pt x="576" y="275"/>
                  <a:pt x="576" y="275"/>
                </a:cubicBezTo>
                <a:cubicBezTo>
                  <a:pt x="579" y="273"/>
                  <a:pt x="579" y="268"/>
                  <a:pt x="576" y="266"/>
                </a:cubicBezTo>
                <a:cubicBezTo>
                  <a:pt x="549" y="239"/>
                  <a:pt x="549" y="239"/>
                  <a:pt x="549" y="239"/>
                </a:cubicBezTo>
                <a:cubicBezTo>
                  <a:pt x="548" y="238"/>
                  <a:pt x="546" y="237"/>
                  <a:pt x="545" y="237"/>
                </a:cubicBezTo>
                <a:cubicBezTo>
                  <a:pt x="543" y="237"/>
                  <a:pt x="541" y="238"/>
                  <a:pt x="540" y="239"/>
                </a:cubicBezTo>
                <a:cubicBezTo>
                  <a:pt x="513" y="266"/>
                  <a:pt x="513" y="266"/>
                  <a:pt x="513" y="266"/>
                </a:cubicBezTo>
                <a:cubicBezTo>
                  <a:pt x="512" y="267"/>
                  <a:pt x="511" y="269"/>
                  <a:pt x="511" y="270"/>
                </a:cubicBezTo>
                <a:close/>
                <a:moveTo>
                  <a:pt x="1775" y="546"/>
                </a:moveTo>
                <a:cubicBezTo>
                  <a:pt x="1784" y="546"/>
                  <a:pt x="1784" y="546"/>
                  <a:pt x="1784" y="546"/>
                </a:cubicBezTo>
                <a:cubicBezTo>
                  <a:pt x="1784" y="487"/>
                  <a:pt x="1784" y="487"/>
                  <a:pt x="1784" y="487"/>
                </a:cubicBezTo>
                <a:cubicBezTo>
                  <a:pt x="1775" y="487"/>
                  <a:pt x="1775" y="487"/>
                  <a:pt x="1775" y="487"/>
                </a:cubicBezTo>
                <a:lnTo>
                  <a:pt x="1775" y="546"/>
                </a:lnTo>
                <a:close/>
                <a:moveTo>
                  <a:pt x="465" y="323"/>
                </a:moveTo>
                <a:cubicBezTo>
                  <a:pt x="463" y="320"/>
                  <a:pt x="458" y="320"/>
                  <a:pt x="456" y="323"/>
                </a:cubicBezTo>
                <a:cubicBezTo>
                  <a:pt x="429" y="349"/>
                  <a:pt x="429" y="349"/>
                  <a:pt x="429" y="349"/>
                </a:cubicBezTo>
                <a:cubicBezTo>
                  <a:pt x="428" y="351"/>
                  <a:pt x="427" y="352"/>
                  <a:pt x="427" y="354"/>
                </a:cubicBezTo>
                <a:cubicBezTo>
                  <a:pt x="427" y="356"/>
                  <a:pt x="428" y="358"/>
                  <a:pt x="429" y="359"/>
                </a:cubicBezTo>
                <a:cubicBezTo>
                  <a:pt x="456" y="385"/>
                  <a:pt x="456" y="385"/>
                  <a:pt x="456" y="385"/>
                </a:cubicBezTo>
                <a:cubicBezTo>
                  <a:pt x="457" y="387"/>
                  <a:pt x="459" y="387"/>
                  <a:pt x="460" y="387"/>
                </a:cubicBezTo>
                <a:cubicBezTo>
                  <a:pt x="462" y="387"/>
                  <a:pt x="464" y="387"/>
                  <a:pt x="465" y="385"/>
                </a:cubicBezTo>
                <a:cubicBezTo>
                  <a:pt x="492" y="359"/>
                  <a:pt x="492" y="359"/>
                  <a:pt x="492" y="359"/>
                </a:cubicBezTo>
                <a:cubicBezTo>
                  <a:pt x="494" y="356"/>
                  <a:pt x="494" y="352"/>
                  <a:pt x="492" y="349"/>
                </a:cubicBezTo>
                <a:lnTo>
                  <a:pt x="465" y="323"/>
                </a:lnTo>
                <a:close/>
                <a:moveTo>
                  <a:pt x="1663" y="486"/>
                </a:moveTo>
                <a:cubicBezTo>
                  <a:pt x="1645" y="486"/>
                  <a:pt x="1633" y="498"/>
                  <a:pt x="1633" y="517"/>
                </a:cubicBezTo>
                <a:cubicBezTo>
                  <a:pt x="1633" y="535"/>
                  <a:pt x="1645" y="548"/>
                  <a:pt x="1663" y="548"/>
                </a:cubicBezTo>
                <a:cubicBezTo>
                  <a:pt x="1681" y="548"/>
                  <a:pt x="1693" y="535"/>
                  <a:pt x="1693" y="516"/>
                </a:cubicBezTo>
                <a:cubicBezTo>
                  <a:pt x="1693" y="498"/>
                  <a:pt x="1681" y="486"/>
                  <a:pt x="1663" y="486"/>
                </a:cubicBezTo>
                <a:close/>
                <a:moveTo>
                  <a:pt x="1663" y="540"/>
                </a:moveTo>
                <a:cubicBezTo>
                  <a:pt x="1652" y="540"/>
                  <a:pt x="1643" y="531"/>
                  <a:pt x="1643" y="517"/>
                </a:cubicBezTo>
                <a:cubicBezTo>
                  <a:pt x="1643" y="501"/>
                  <a:pt x="1652" y="493"/>
                  <a:pt x="1663" y="493"/>
                </a:cubicBezTo>
                <a:cubicBezTo>
                  <a:pt x="1675" y="493"/>
                  <a:pt x="1683" y="501"/>
                  <a:pt x="1683" y="517"/>
                </a:cubicBezTo>
                <a:cubicBezTo>
                  <a:pt x="1683" y="531"/>
                  <a:pt x="1675" y="540"/>
                  <a:pt x="1663" y="540"/>
                </a:cubicBezTo>
                <a:close/>
                <a:moveTo>
                  <a:pt x="1471" y="546"/>
                </a:moveTo>
                <a:cubicBezTo>
                  <a:pt x="1529" y="546"/>
                  <a:pt x="1529" y="546"/>
                  <a:pt x="1529" y="546"/>
                </a:cubicBezTo>
                <a:cubicBezTo>
                  <a:pt x="1529" y="537"/>
                  <a:pt x="1529" y="537"/>
                  <a:pt x="1529" y="537"/>
                </a:cubicBezTo>
                <a:cubicBezTo>
                  <a:pt x="1481" y="537"/>
                  <a:pt x="1481" y="537"/>
                  <a:pt x="1481" y="537"/>
                </a:cubicBezTo>
                <a:cubicBezTo>
                  <a:pt x="1481" y="507"/>
                  <a:pt x="1481" y="507"/>
                  <a:pt x="1481" y="507"/>
                </a:cubicBezTo>
                <a:cubicBezTo>
                  <a:pt x="1525" y="507"/>
                  <a:pt x="1525" y="507"/>
                  <a:pt x="1525" y="507"/>
                </a:cubicBezTo>
                <a:cubicBezTo>
                  <a:pt x="1525" y="499"/>
                  <a:pt x="1525" y="499"/>
                  <a:pt x="1525" y="499"/>
                </a:cubicBezTo>
                <a:cubicBezTo>
                  <a:pt x="1481" y="499"/>
                  <a:pt x="1481" y="499"/>
                  <a:pt x="1481" y="499"/>
                </a:cubicBezTo>
                <a:cubicBezTo>
                  <a:pt x="1481" y="471"/>
                  <a:pt x="1481" y="471"/>
                  <a:pt x="1481" y="471"/>
                </a:cubicBezTo>
                <a:cubicBezTo>
                  <a:pt x="1529" y="471"/>
                  <a:pt x="1529" y="471"/>
                  <a:pt x="1529" y="471"/>
                </a:cubicBezTo>
                <a:cubicBezTo>
                  <a:pt x="1529" y="462"/>
                  <a:pt x="1529" y="462"/>
                  <a:pt x="1529" y="462"/>
                </a:cubicBezTo>
                <a:cubicBezTo>
                  <a:pt x="1471" y="462"/>
                  <a:pt x="1471" y="462"/>
                  <a:pt x="1471" y="462"/>
                </a:cubicBezTo>
                <a:lnTo>
                  <a:pt x="1471" y="546"/>
                </a:lnTo>
                <a:close/>
                <a:moveTo>
                  <a:pt x="105" y="275"/>
                </a:moveTo>
                <a:cubicBezTo>
                  <a:pt x="95" y="265"/>
                  <a:pt x="79" y="265"/>
                  <a:pt x="69" y="275"/>
                </a:cubicBezTo>
                <a:cubicBezTo>
                  <a:pt x="8" y="337"/>
                  <a:pt x="8" y="337"/>
                  <a:pt x="8" y="337"/>
                </a:cubicBezTo>
                <a:cubicBezTo>
                  <a:pt x="3" y="342"/>
                  <a:pt x="0" y="348"/>
                  <a:pt x="0" y="355"/>
                </a:cubicBezTo>
                <a:cubicBezTo>
                  <a:pt x="0" y="361"/>
                  <a:pt x="3" y="368"/>
                  <a:pt x="8" y="372"/>
                </a:cubicBezTo>
                <a:cubicBezTo>
                  <a:pt x="52" y="416"/>
                  <a:pt x="52" y="416"/>
                  <a:pt x="52" y="416"/>
                </a:cubicBezTo>
                <a:cubicBezTo>
                  <a:pt x="34" y="433"/>
                  <a:pt x="34" y="433"/>
                  <a:pt x="34" y="433"/>
                </a:cubicBezTo>
                <a:cubicBezTo>
                  <a:pt x="25" y="443"/>
                  <a:pt x="25" y="459"/>
                  <a:pt x="34" y="469"/>
                </a:cubicBezTo>
                <a:cubicBezTo>
                  <a:pt x="39" y="474"/>
                  <a:pt x="46" y="476"/>
                  <a:pt x="52" y="476"/>
                </a:cubicBezTo>
                <a:cubicBezTo>
                  <a:pt x="59" y="476"/>
                  <a:pt x="65" y="474"/>
                  <a:pt x="70" y="469"/>
                </a:cubicBezTo>
                <a:cubicBezTo>
                  <a:pt x="105" y="434"/>
                  <a:pt x="105" y="434"/>
                  <a:pt x="105" y="434"/>
                </a:cubicBezTo>
                <a:cubicBezTo>
                  <a:pt x="105" y="434"/>
                  <a:pt x="105" y="434"/>
                  <a:pt x="105" y="434"/>
                </a:cubicBezTo>
                <a:cubicBezTo>
                  <a:pt x="166" y="372"/>
                  <a:pt x="166" y="372"/>
                  <a:pt x="166" y="372"/>
                </a:cubicBezTo>
                <a:cubicBezTo>
                  <a:pt x="171" y="368"/>
                  <a:pt x="174" y="361"/>
                  <a:pt x="174" y="355"/>
                </a:cubicBezTo>
                <a:cubicBezTo>
                  <a:pt x="174" y="348"/>
                  <a:pt x="171" y="342"/>
                  <a:pt x="166" y="337"/>
                </a:cubicBezTo>
                <a:lnTo>
                  <a:pt x="105" y="275"/>
                </a:lnTo>
                <a:close/>
                <a:moveTo>
                  <a:pt x="118" y="359"/>
                </a:moveTo>
                <a:cubicBezTo>
                  <a:pt x="92" y="385"/>
                  <a:pt x="92" y="385"/>
                  <a:pt x="92" y="385"/>
                </a:cubicBezTo>
                <a:cubicBezTo>
                  <a:pt x="91" y="386"/>
                  <a:pt x="89" y="387"/>
                  <a:pt x="87" y="387"/>
                </a:cubicBezTo>
                <a:cubicBezTo>
                  <a:pt x="85" y="387"/>
                  <a:pt x="84" y="386"/>
                  <a:pt x="82" y="385"/>
                </a:cubicBezTo>
                <a:cubicBezTo>
                  <a:pt x="56" y="359"/>
                  <a:pt x="56" y="359"/>
                  <a:pt x="56" y="359"/>
                </a:cubicBezTo>
                <a:cubicBezTo>
                  <a:pt x="55" y="357"/>
                  <a:pt x="54" y="356"/>
                  <a:pt x="54" y="354"/>
                </a:cubicBezTo>
                <a:cubicBezTo>
                  <a:pt x="54" y="352"/>
                  <a:pt x="55" y="350"/>
                  <a:pt x="56" y="349"/>
                </a:cubicBezTo>
                <a:cubicBezTo>
                  <a:pt x="82" y="322"/>
                  <a:pt x="82" y="322"/>
                  <a:pt x="82" y="322"/>
                </a:cubicBezTo>
                <a:cubicBezTo>
                  <a:pt x="85" y="320"/>
                  <a:pt x="89" y="320"/>
                  <a:pt x="92" y="322"/>
                </a:cubicBezTo>
                <a:cubicBezTo>
                  <a:pt x="118" y="349"/>
                  <a:pt x="118" y="349"/>
                  <a:pt x="118" y="349"/>
                </a:cubicBezTo>
                <a:cubicBezTo>
                  <a:pt x="121" y="352"/>
                  <a:pt x="121" y="356"/>
                  <a:pt x="118" y="359"/>
                </a:cubicBezTo>
                <a:close/>
                <a:moveTo>
                  <a:pt x="69" y="232"/>
                </a:moveTo>
                <a:cubicBezTo>
                  <a:pt x="74" y="237"/>
                  <a:pt x="81" y="239"/>
                  <a:pt x="87" y="239"/>
                </a:cubicBezTo>
                <a:cubicBezTo>
                  <a:pt x="94" y="239"/>
                  <a:pt x="100" y="237"/>
                  <a:pt x="105" y="232"/>
                </a:cubicBezTo>
                <a:cubicBezTo>
                  <a:pt x="134" y="202"/>
                  <a:pt x="134" y="202"/>
                  <a:pt x="134" y="202"/>
                </a:cubicBezTo>
                <a:cubicBezTo>
                  <a:pt x="139" y="198"/>
                  <a:pt x="142" y="191"/>
                  <a:pt x="142" y="184"/>
                </a:cubicBezTo>
                <a:cubicBezTo>
                  <a:pt x="142" y="178"/>
                  <a:pt x="139" y="171"/>
                  <a:pt x="134" y="167"/>
                </a:cubicBezTo>
                <a:cubicBezTo>
                  <a:pt x="105" y="137"/>
                  <a:pt x="105" y="137"/>
                  <a:pt x="105" y="137"/>
                </a:cubicBezTo>
                <a:cubicBezTo>
                  <a:pt x="100" y="133"/>
                  <a:pt x="94" y="130"/>
                  <a:pt x="87" y="130"/>
                </a:cubicBezTo>
                <a:cubicBezTo>
                  <a:pt x="80" y="130"/>
                  <a:pt x="74" y="133"/>
                  <a:pt x="69" y="137"/>
                </a:cubicBezTo>
                <a:cubicBezTo>
                  <a:pt x="40" y="167"/>
                  <a:pt x="40" y="167"/>
                  <a:pt x="40" y="167"/>
                </a:cubicBezTo>
                <a:cubicBezTo>
                  <a:pt x="35" y="171"/>
                  <a:pt x="33" y="178"/>
                  <a:pt x="33" y="184"/>
                </a:cubicBezTo>
                <a:cubicBezTo>
                  <a:pt x="33" y="191"/>
                  <a:pt x="35" y="198"/>
                  <a:pt x="40" y="202"/>
                </a:cubicBezTo>
                <a:lnTo>
                  <a:pt x="69" y="232"/>
                </a:lnTo>
                <a:close/>
                <a:moveTo>
                  <a:pt x="1847" y="281"/>
                </a:moveTo>
                <a:cubicBezTo>
                  <a:pt x="1847" y="200"/>
                  <a:pt x="1771" y="186"/>
                  <a:pt x="1709" y="170"/>
                </a:cubicBezTo>
                <a:cubicBezTo>
                  <a:pt x="1659" y="158"/>
                  <a:pt x="1610" y="147"/>
                  <a:pt x="1610" y="103"/>
                </a:cubicBezTo>
                <a:cubicBezTo>
                  <a:pt x="1610" y="69"/>
                  <a:pt x="1644" y="39"/>
                  <a:pt x="1700" y="39"/>
                </a:cubicBezTo>
                <a:cubicBezTo>
                  <a:pt x="1754" y="39"/>
                  <a:pt x="1796" y="57"/>
                  <a:pt x="1822" y="81"/>
                </a:cubicBezTo>
                <a:cubicBezTo>
                  <a:pt x="1833" y="81"/>
                  <a:pt x="1833" y="81"/>
                  <a:pt x="1833" y="81"/>
                </a:cubicBezTo>
                <a:cubicBezTo>
                  <a:pt x="1833" y="41"/>
                  <a:pt x="1833" y="41"/>
                  <a:pt x="1833" y="41"/>
                </a:cubicBezTo>
                <a:cubicBezTo>
                  <a:pt x="1812" y="21"/>
                  <a:pt x="1764" y="0"/>
                  <a:pt x="1710" y="0"/>
                </a:cubicBezTo>
                <a:cubicBezTo>
                  <a:pt x="1619" y="0"/>
                  <a:pt x="1565" y="46"/>
                  <a:pt x="1565" y="104"/>
                </a:cubicBezTo>
                <a:cubicBezTo>
                  <a:pt x="1565" y="183"/>
                  <a:pt x="1641" y="196"/>
                  <a:pt x="1703" y="211"/>
                </a:cubicBezTo>
                <a:cubicBezTo>
                  <a:pt x="1754" y="223"/>
                  <a:pt x="1803" y="236"/>
                  <a:pt x="1803" y="280"/>
                </a:cubicBezTo>
                <a:cubicBezTo>
                  <a:pt x="1803" y="307"/>
                  <a:pt x="1772" y="341"/>
                  <a:pt x="1712" y="341"/>
                </a:cubicBezTo>
                <a:cubicBezTo>
                  <a:pt x="1665" y="341"/>
                  <a:pt x="1606" y="315"/>
                  <a:pt x="1572" y="279"/>
                </a:cubicBezTo>
                <a:cubicBezTo>
                  <a:pt x="1561" y="279"/>
                  <a:pt x="1561" y="279"/>
                  <a:pt x="1561" y="279"/>
                </a:cubicBezTo>
                <a:cubicBezTo>
                  <a:pt x="1561" y="331"/>
                  <a:pt x="1561" y="331"/>
                  <a:pt x="1561" y="331"/>
                </a:cubicBezTo>
                <a:cubicBezTo>
                  <a:pt x="1606" y="365"/>
                  <a:pt x="1652" y="380"/>
                  <a:pt x="1712" y="380"/>
                </a:cubicBezTo>
                <a:cubicBezTo>
                  <a:pt x="1797" y="380"/>
                  <a:pt x="1847" y="334"/>
                  <a:pt x="1847" y="281"/>
                </a:cubicBezTo>
                <a:close/>
                <a:moveTo>
                  <a:pt x="1821" y="486"/>
                </a:moveTo>
                <a:cubicBezTo>
                  <a:pt x="1812" y="486"/>
                  <a:pt x="1805" y="489"/>
                  <a:pt x="1800" y="493"/>
                </a:cubicBezTo>
                <a:cubicBezTo>
                  <a:pt x="1800" y="502"/>
                  <a:pt x="1800" y="502"/>
                  <a:pt x="1800" y="502"/>
                </a:cubicBezTo>
                <a:cubicBezTo>
                  <a:pt x="1802" y="502"/>
                  <a:pt x="1802" y="502"/>
                  <a:pt x="1802" y="502"/>
                </a:cubicBezTo>
                <a:cubicBezTo>
                  <a:pt x="1807" y="497"/>
                  <a:pt x="1812" y="494"/>
                  <a:pt x="1821" y="494"/>
                </a:cubicBezTo>
                <a:cubicBezTo>
                  <a:pt x="1829" y="494"/>
                  <a:pt x="1835" y="499"/>
                  <a:pt x="1837" y="505"/>
                </a:cubicBezTo>
                <a:cubicBezTo>
                  <a:pt x="1836" y="507"/>
                  <a:pt x="1836" y="507"/>
                  <a:pt x="1836" y="507"/>
                </a:cubicBezTo>
                <a:cubicBezTo>
                  <a:pt x="1832" y="507"/>
                  <a:pt x="1823" y="509"/>
                  <a:pt x="1819" y="510"/>
                </a:cubicBezTo>
                <a:cubicBezTo>
                  <a:pt x="1805" y="513"/>
                  <a:pt x="1796" y="518"/>
                  <a:pt x="1796" y="530"/>
                </a:cubicBezTo>
                <a:cubicBezTo>
                  <a:pt x="1796" y="540"/>
                  <a:pt x="1804" y="548"/>
                  <a:pt x="1816" y="548"/>
                </a:cubicBezTo>
                <a:cubicBezTo>
                  <a:pt x="1824" y="548"/>
                  <a:pt x="1831" y="545"/>
                  <a:pt x="1836" y="539"/>
                </a:cubicBezTo>
                <a:cubicBezTo>
                  <a:pt x="1837" y="539"/>
                  <a:pt x="1837" y="539"/>
                  <a:pt x="1837" y="539"/>
                </a:cubicBezTo>
                <a:cubicBezTo>
                  <a:pt x="1837" y="546"/>
                  <a:pt x="1837" y="546"/>
                  <a:pt x="1837" y="546"/>
                </a:cubicBezTo>
                <a:cubicBezTo>
                  <a:pt x="1846" y="546"/>
                  <a:pt x="1846" y="546"/>
                  <a:pt x="1846" y="546"/>
                </a:cubicBezTo>
                <a:cubicBezTo>
                  <a:pt x="1846" y="533"/>
                  <a:pt x="1846" y="522"/>
                  <a:pt x="1846" y="509"/>
                </a:cubicBezTo>
                <a:cubicBezTo>
                  <a:pt x="1846" y="495"/>
                  <a:pt x="1837" y="486"/>
                  <a:pt x="1821" y="486"/>
                </a:cubicBezTo>
                <a:close/>
                <a:moveTo>
                  <a:pt x="1837" y="528"/>
                </a:moveTo>
                <a:cubicBezTo>
                  <a:pt x="1837" y="527"/>
                  <a:pt x="1837" y="527"/>
                  <a:pt x="1837" y="527"/>
                </a:cubicBezTo>
                <a:cubicBezTo>
                  <a:pt x="1837" y="536"/>
                  <a:pt x="1826" y="539"/>
                  <a:pt x="1820" y="539"/>
                </a:cubicBezTo>
                <a:cubicBezTo>
                  <a:pt x="1811" y="539"/>
                  <a:pt x="1805" y="536"/>
                  <a:pt x="1805" y="530"/>
                </a:cubicBezTo>
                <a:cubicBezTo>
                  <a:pt x="1805" y="523"/>
                  <a:pt x="1810" y="520"/>
                  <a:pt x="1822" y="518"/>
                </a:cubicBezTo>
                <a:cubicBezTo>
                  <a:pt x="1825" y="517"/>
                  <a:pt x="1832" y="516"/>
                  <a:pt x="1837" y="515"/>
                </a:cubicBezTo>
                <a:lnTo>
                  <a:pt x="1837" y="528"/>
                </a:lnTo>
                <a:close/>
                <a:moveTo>
                  <a:pt x="1775" y="472"/>
                </a:moveTo>
                <a:cubicBezTo>
                  <a:pt x="1784" y="472"/>
                  <a:pt x="1784" y="472"/>
                  <a:pt x="1784" y="472"/>
                </a:cubicBezTo>
                <a:cubicBezTo>
                  <a:pt x="1784" y="460"/>
                  <a:pt x="1784" y="460"/>
                  <a:pt x="1784" y="460"/>
                </a:cubicBezTo>
                <a:cubicBezTo>
                  <a:pt x="1775" y="460"/>
                  <a:pt x="1775" y="460"/>
                  <a:pt x="1775" y="460"/>
                </a:cubicBezTo>
                <a:lnTo>
                  <a:pt x="1775" y="472"/>
                </a:lnTo>
                <a:close/>
                <a:moveTo>
                  <a:pt x="456" y="217"/>
                </a:moveTo>
                <a:cubicBezTo>
                  <a:pt x="457" y="218"/>
                  <a:pt x="459" y="219"/>
                  <a:pt x="460" y="219"/>
                </a:cubicBezTo>
                <a:cubicBezTo>
                  <a:pt x="462" y="219"/>
                  <a:pt x="464" y="218"/>
                  <a:pt x="465" y="217"/>
                </a:cubicBezTo>
                <a:cubicBezTo>
                  <a:pt x="492" y="191"/>
                  <a:pt x="492" y="191"/>
                  <a:pt x="492" y="191"/>
                </a:cubicBezTo>
                <a:cubicBezTo>
                  <a:pt x="494" y="188"/>
                  <a:pt x="494" y="184"/>
                  <a:pt x="492" y="181"/>
                </a:cubicBezTo>
                <a:cubicBezTo>
                  <a:pt x="465" y="155"/>
                  <a:pt x="465" y="155"/>
                  <a:pt x="465" y="155"/>
                </a:cubicBezTo>
                <a:cubicBezTo>
                  <a:pt x="464" y="153"/>
                  <a:pt x="462" y="153"/>
                  <a:pt x="460" y="153"/>
                </a:cubicBezTo>
                <a:cubicBezTo>
                  <a:pt x="459" y="153"/>
                  <a:pt x="457" y="153"/>
                  <a:pt x="456" y="155"/>
                </a:cubicBezTo>
                <a:cubicBezTo>
                  <a:pt x="429" y="181"/>
                  <a:pt x="429" y="181"/>
                  <a:pt x="429" y="181"/>
                </a:cubicBezTo>
                <a:cubicBezTo>
                  <a:pt x="428" y="182"/>
                  <a:pt x="427" y="184"/>
                  <a:pt x="427" y="186"/>
                </a:cubicBezTo>
                <a:cubicBezTo>
                  <a:pt x="427" y="188"/>
                  <a:pt x="428" y="189"/>
                  <a:pt x="429" y="191"/>
                </a:cubicBezTo>
                <a:lnTo>
                  <a:pt x="456" y="217"/>
                </a:lnTo>
                <a:close/>
                <a:moveTo>
                  <a:pt x="1737" y="486"/>
                </a:moveTo>
                <a:cubicBezTo>
                  <a:pt x="1729" y="486"/>
                  <a:pt x="1721" y="489"/>
                  <a:pt x="1717" y="497"/>
                </a:cubicBezTo>
                <a:cubicBezTo>
                  <a:pt x="1715" y="497"/>
                  <a:pt x="1715" y="497"/>
                  <a:pt x="1715" y="497"/>
                </a:cubicBezTo>
                <a:cubicBezTo>
                  <a:pt x="1715" y="487"/>
                  <a:pt x="1715" y="487"/>
                  <a:pt x="1715" y="487"/>
                </a:cubicBezTo>
                <a:cubicBezTo>
                  <a:pt x="1707" y="487"/>
                  <a:pt x="1707" y="487"/>
                  <a:pt x="1707" y="487"/>
                </a:cubicBezTo>
                <a:cubicBezTo>
                  <a:pt x="1707" y="546"/>
                  <a:pt x="1707" y="546"/>
                  <a:pt x="1707" y="546"/>
                </a:cubicBezTo>
                <a:cubicBezTo>
                  <a:pt x="1716" y="546"/>
                  <a:pt x="1716" y="546"/>
                  <a:pt x="1716" y="546"/>
                </a:cubicBezTo>
                <a:cubicBezTo>
                  <a:pt x="1716" y="508"/>
                  <a:pt x="1716" y="508"/>
                  <a:pt x="1716" y="508"/>
                </a:cubicBezTo>
                <a:cubicBezTo>
                  <a:pt x="1716" y="500"/>
                  <a:pt x="1727" y="494"/>
                  <a:pt x="1734" y="494"/>
                </a:cubicBezTo>
                <a:cubicBezTo>
                  <a:pt x="1743" y="494"/>
                  <a:pt x="1750" y="499"/>
                  <a:pt x="1750" y="509"/>
                </a:cubicBezTo>
                <a:cubicBezTo>
                  <a:pt x="1750" y="546"/>
                  <a:pt x="1750" y="546"/>
                  <a:pt x="1750" y="546"/>
                </a:cubicBezTo>
                <a:cubicBezTo>
                  <a:pt x="1759" y="546"/>
                  <a:pt x="1759" y="546"/>
                  <a:pt x="1759" y="546"/>
                </a:cubicBezTo>
                <a:cubicBezTo>
                  <a:pt x="1759" y="508"/>
                  <a:pt x="1759" y="508"/>
                  <a:pt x="1759" y="508"/>
                </a:cubicBezTo>
                <a:cubicBezTo>
                  <a:pt x="1759" y="493"/>
                  <a:pt x="1750" y="486"/>
                  <a:pt x="1737" y="486"/>
                </a:cubicBezTo>
                <a:close/>
                <a:moveTo>
                  <a:pt x="1270" y="497"/>
                </a:moveTo>
                <a:cubicBezTo>
                  <a:pt x="1268" y="497"/>
                  <a:pt x="1268" y="497"/>
                  <a:pt x="1268" y="497"/>
                </a:cubicBezTo>
                <a:cubicBezTo>
                  <a:pt x="1268" y="487"/>
                  <a:pt x="1268" y="487"/>
                  <a:pt x="1268" y="487"/>
                </a:cubicBezTo>
                <a:cubicBezTo>
                  <a:pt x="1259" y="487"/>
                  <a:pt x="1259" y="487"/>
                  <a:pt x="1259" y="487"/>
                </a:cubicBezTo>
                <a:cubicBezTo>
                  <a:pt x="1259" y="546"/>
                  <a:pt x="1259" y="546"/>
                  <a:pt x="1259" y="546"/>
                </a:cubicBezTo>
                <a:cubicBezTo>
                  <a:pt x="1269" y="546"/>
                  <a:pt x="1269" y="546"/>
                  <a:pt x="1269" y="546"/>
                </a:cubicBezTo>
                <a:cubicBezTo>
                  <a:pt x="1269" y="512"/>
                  <a:pt x="1269" y="512"/>
                  <a:pt x="1269" y="512"/>
                </a:cubicBezTo>
                <a:cubicBezTo>
                  <a:pt x="1269" y="502"/>
                  <a:pt x="1276" y="495"/>
                  <a:pt x="1283" y="495"/>
                </a:cubicBezTo>
                <a:cubicBezTo>
                  <a:pt x="1291" y="495"/>
                  <a:pt x="1291" y="495"/>
                  <a:pt x="1291" y="495"/>
                </a:cubicBezTo>
                <a:cubicBezTo>
                  <a:pt x="1291" y="486"/>
                  <a:pt x="1291" y="486"/>
                  <a:pt x="1291" y="486"/>
                </a:cubicBezTo>
                <a:cubicBezTo>
                  <a:pt x="1283" y="486"/>
                  <a:pt x="1283" y="486"/>
                  <a:pt x="1283" y="486"/>
                </a:cubicBezTo>
                <a:cubicBezTo>
                  <a:pt x="1276" y="486"/>
                  <a:pt x="1272" y="490"/>
                  <a:pt x="1270" y="497"/>
                </a:cubicBezTo>
                <a:close/>
                <a:moveTo>
                  <a:pt x="1302" y="546"/>
                </a:moveTo>
                <a:cubicBezTo>
                  <a:pt x="1311" y="546"/>
                  <a:pt x="1311" y="546"/>
                  <a:pt x="1311" y="546"/>
                </a:cubicBezTo>
                <a:cubicBezTo>
                  <a:pt x="1311" y="487"/>
                  <a:pt x="1311" y="487"/>
                  <a:pt x="1311" y="487"/>
                </a:cubicBezTo>
                <a:cubicBezTo>
                  <a:pt x="1302" y="487"/>
                  <a:pt x="1302" y="487"/>
                  <a:pt x="1302" y="487"/>
                </a:cubicBezTo>
                <a:lnTo>
                  <a:pt x="1302" y="546"/>
                </a:lnTo>
                <a:close/>
                <a:moveTo>
                  <a:pt x="1330" y="5"/>
                </a:moveTo>
                <a:cubicBezTo>
                  <a:pt x="1196" y="361"/>
                  <a:pt x="1196" y="361"/>
                  <a:pt x="1196" y="361"/>
                </a:cubicBezTo>
                <a:cubicBezTo>
                  <a:pt x="1196" y="373"/>
                  <a:pt x="1196" y="373"/>
                  <a:pt x="1196" y="373"/>
                </a:cubicBezTo>
                <a:cubicBezTo>
                  <a:pt x="1235" y="373"/>
                  <a:pt x="1235" y="373"/>
                  <a:pt x="1235" y="373"/>
                </a:cubicBezTo>
                <a:cubicBezTo>
                  <a:pt x="1284" y="242"/>
                  <a:pt x="1284" y="242"/>
                  <a:pt x="1284" y="242"/>
                </a:cubicBezTo>
                <a:cubicBezTo>
                  <a:pt x="1442" y="242"/>
                  <a:pt x="1442" y="242"/>
                  <a:pt x="1442" y="242"/>
                </a:cubicBezTo>
                <a:cubicBezTo>
                  <a:pt x="1493" y="373"/>
                  <a:pt x="1493" y="373"/>
                  <a:pt x="1493" y="373"/>
                </a:cubicBezTo>
                <a:cubicBezTo>
                  <a:pt x="1536" y="373"/>
                  <a:pt x="1536" y="373"/>
                  <a:pt x="1536" y="373"/>
                </a:cubicBezTo>
                <a:cubicBezTo>
                  <a:pt x="1536" y="361"/>
                  <a:pt x="1536" y="361"/>
                  <a:pt x="1536" y="361"/>
                </a:cubicBezTo>
                <a:cubicBezTo>
                  <a:pt x="1398" y="5"/>
                  <a:pt x="1398" y="5"/>
                  <a:pt x="1398" y="5"/>
                </a:cubicBezTo>
                <a:lnTo>
                  <a:pt x="1330" y="5"/>
                </a:lnTo>
                <a:close/>
                <a:moveTo>
                  <a:pt x="1298" y="205"/>
                </a:moveTo>
                <a:cubicBezTo>
                  <a:pt x="1353" y="58"/>
                  <a:pt x="1353" y="58"/>
                  <a:pt x="1353" y="58"/>
                </a:cubicBezTo>
                <a:cubicBezTo>
                  <a:pt x="1361" y="35"/>
                  <a:pt x="1361" y="35"/>
                  <a:pt x="1361" y="35"/>
                </a:cubicBezTo>
                <a:cubicBezTo>
                  <a:pt x="1363" y="35"/>
                  <a:pt x="1363" y="35"/>
                  <a:pt x="1363" y="35"/>
                </a:cubicBezTo>
                <a:cubicBezTo>
                  <a:pt x="1371" y="58"/>
                  <a:pt x="1371" y="58"/>
                  <a:pt x="1371" y="58"/>
                </a:cubicBezTo>
                <a:cubicBezTo>
                  <a:pt x="1427" y="205"/>
                  <a:pt x="1427" y="205"/>
                  <a:pt x="1427" y="205"/>
                </a:cubicBezTo>
                <a:lnTo>
                  <a:pt x="1298" y="205"/>
                </a:lnTo>
                <a:close/>
                <a:moveTo>
                  <a:pt x="1217" y="486"/>
                </a:moveTo>
                <a:cubicBezTo>
                  <a:pt x="1210" y="486"/>
                  <a:pt x="1203" y="489"/>
                  <a:pt x="1200" y="494"/>
                </a:cubicBezTo>
                <a:cubicBezTo>
                  <a:pt x="1199" y="494"/>
                  <a:pt x="1199" y="494"/>
                  <a:pt x="1199" y="494"/>
                </a:cubicBezTo>
                <a:cubicBezTo>
                  <a:pt x="1199" y="487"/>
                  <a:pt x="1199" y="487"/>
                  <a:pt x="1199" y="487"/>
                </a:cubicBezTo>
                <a:cubicBezTo>
                  <a:pt x="1189" y="487"/>
                  <a:pt x="1189" y="487"/>
                  <a:pt x="1189" y="487"/>
                </a:cubicBezTo>
                <a:cubicBezTo>
                  <a:pt x="1189" y="571"/>
                  <a:pt x="1189" y="571"/>
                  <a:pt x="1189" y="571"/>
                </a:cubicBezTo>
                <a:cubicBezTo>
                  <a:pt x="1198" y="571"/>
                  <a:pt x="1198" y="571"/>
                  <a:pt x="1198" y="571"/>
                </a:cubicBezTo>
                <a:cubicBezTo>
                  <a:pt x="1198" y="538"/>
                  <a:pt x="1198" y="538"/>
                  <a:pt x="1198" y="538"/>
                </a:cubicBezTo>
                <a:cubicBezTo>
                  <a:pt x="1200" y="538"/>
                  <a:pt x="1200" y="538"/>
                  <a:pt x="1200" y="538"/>
                </a:cubicBezTo>
                <a:cubicBezTo>
                  <a:pt x="1202" y="544"/>
                  <a:pt x="1211" y="547"/>
                  <a:pt x="1217" y="547"/>
                </a:cubicBezTo>
                <a:cubicBezTo>
                  <a:pt x="1233" y="547"/>
                  <a:pt x="1246" y="535"/>
                  <a:pt x="1246" y="515"/>
                </a:cubicBezTo>
                <a:cubicBezTo>
                  <a:pt x="1246" y="497"/>
                  <a:pt x="1235" y="486"/>
                  <a:pt x="1217" y="486"/>
                </a:cubicBezTo>
                <a:close/>
                <a:moveTo>
                  <a:pt x="1216" y="539"/>
                </a:moveTo>
                <a:cubicBezTo>
                  <a:pt x="1207" y="539"/>
                  <a:pt x="1199" y="534"/>
                  <a:pt x="1198" y="527"/>
                </a:cubicBezTo>
                <a:cubicBezTo>
                  <a:pt x="1198" y="510"/>
                  <a:pt x="1198" y="510"/>
                  <a:pt x="1198" y="510"/>
                </a:cubicBezTo>
                <a:cubicBezTo>
                  <a:pt x="1199" y="500"/>
                  <a:pt x="1207" y="494"/>
                  <a:pt x="1216" y="494"/>
                </a:cubicBezTo>
                <a:cubicBezTo>
                  <a:pt x="1228" y="494"/>
                  <a:pt x="1237" y="502"/>
                  <a:pt x="1237" y="516"/>
                </a:cubicBezTo>
                <a:cubicBezTo>
                  <a:pt x="1237" y="531"/>
                  <a:pt x="1227" y="539"/>
                  <a:pt x="1216" y="539"/>
                </a:cubicBezTo>
                <a:close/>
                <a:moveTo>
                  <a:pt x="1302" y="472"/>
                </a:moveTo>
                <a:cubicBezTo>
                  <a:pt x="1311" y="472"/>
                  <a:pt x="1311" y="472"/>
                  <a:pt x="1311" y="472"/>
                </a:cubicBezTo>
                <a:cubicBezTo>
                  <a:pt x="1311" y="460"/>
                  <a:pt x="1311" y="460"/>
                  <a:pt x="1311" y="460"/>
                </a:cubicBezTo>
                <a:cubicBezTo>
                  <a:pt x="1302" y="460"/>
                  <a:pt x="1302" y="460"/>
                  <a:pt x="1302" y="460"/>
                </a:cubicBezTo>
                <a:lnTo>
                  <a:pt x="1302" y="472"/>
                </a:lnTo>
                <a:close/>
                <a:moveTo>
                  <a:pt x="1436" y="517"/>
                </a:moveTo>
                <a:cubicBezTo>
                  <a:pt x="1436" y="499"/>
                  <a:pt x="1428" y="486"/>
                  <a:pt x="1408" y="486"/>
                </a:cubicBezTo>
                <a:cubicBezTo>
                  <a:pt x="1390" y="486"/>
                  <a:pt x="1380" y="499"/>
                  <a:pt x="1380" y="516"/>
                </a:cubicBezTo>
                <a:cubicBezTo>
                  <a:pt x="1380" y="537"/>
                  <a:pt x="1391" y="548"/>
                  <a:pt x="1412" y="548"/>
                </a:cubicBezTo>
                <a:cubicBezTo>
                  <a:pt x="1418" y="548"/>
                  <a:pt x="1427" y="546"/>
                  <a:pt x="1433" y="540"/>
                </a:cubicBezTo>
                <a:cubicBezTo>
                  <a:pt x="1433" y="533"/>
                  <a:pt x="1433" y="533"/>
                  <a:pt x="1433" y="533"/>
                </a:cubicBezTo>
                <a:cubicBezTo>
                  <a:pt x="1431" y="533"/>
                  <a:pt x="1431" y="533"/>
                  <a:pt x="1431" y="533"/>
                </a:cubicBezTo>
                <a:cubicBezTo>
                  <a:pt x="1425" y="537"/>
                  <a:pt x="1418" y="539"/>
                  <a:pt x="1412" y="539"/>
                </a:cubicBezTo>
                <a:cubicBezTo>
                  <a:pt x="1401" y="539"/>
                  <a:pt x="1395" y="535"/>
                  <a:pt x="1391" y="527"/>
                </a:cubicBezTo>
                <a:cubicBezTo>
                  <a:pt x="1390" y="525"/>
                  <a:pt x="1390" y="522"/>
                  <a:pt x="1390" y="518"/>
                </a:cubicBezTo>
                <a:cubicBezTo>
                  <a:pt x="1390" y="517"/>
                  <a:pt x="1390" y="517"/>
                  <a:pt x="1390" y="517"/>
                </a:cubicBezTo>
                <a:lnTo>
                  <a:pt x="1436" y="517"/>
                </a:lnTo>
                <a:close/>
                <a:moveTo>
                  <a:pt x="1408" y="493"/>
                </a:moveTo>
                <a:cubicBezTo>
                  <a:pt x="1419" y="493"/>
                  <a:pt x="1425" y="500"/>
                  <a:pt x="1426" y="510"/>
                </a:cubicBezTo>
                <a:cubicBezTo>
                  <a:pt x="1390" y="510"/>
                  <a:pt x="1390" y="510"/>
                  <a:pt x="1390" y="510"/>
                </a:cubicBezTo>
                <a:cubicBezTo>
                  <a:pt x="1392" y="500"/>
                  <a:pt x="1397" y="493"/>
                  <a:pt x="1408" y="493"/>
                </a:cubicBezTo>
                <a:close/>
                <a:moveTo>
                  <a:pt x="1335" y="501"/>
                </a:moveTo>
                <a:cubicBezTo>
                  <a:pt x="1335" y="496"/>
                  <a:pt x="1340" y="493"/>
                  <a:pt x="1350" y="493"/>
                </a:cubicBezTo>
                <a:cubicBezTo>
                  <a:pt x="1358" y="493"/>
                  <a:pt x="1364" y="498"/>
                  <a:pt x="1366" y="500"/>
                </a:cubicBezTo>
                <a:cubicBezTo>
                  <a:pt x="1368" y="500"/>
                  <a:pt x="1368" y="500"/>
                  <a:pt x="1368" y="500"/>
                </a:cubicBezTo>
                <a:cubicBezTo>
                  <a:pt x="1368" y="491"/>
                  <a:pt x="1368" y="491"/>
                  <a:pt x="1368" y="491"/>
                </a:cubicBezTo>
                <a:cubicBezTo>
                  <a:pt x="1365" y="489"/>
                  <a:pt x="1359" y="486"/>
                  <a:pt x="1350" y="486"/>
                </a:cubicBezTo>
                <a:cubicBezTo>
                  <a:pt x="1334" y="486"/>
                  <a:pt x="1326" y="493"/>
                  <a:pt x="1326" y="503"/>
                </a:cubicBezTo>
                <a:cubicBezTo>
                  <a:pt x="1326" y="523"/>
                  <a:pt x="1362" y="519"/>
                  <a:pt x="1362" y="531"/>
                </a:cubicBezTo>
                <a:cubicBezTo>
                  <a:pt x="1362" y="537"/>
                  <a:pt x="1358" y="540"/>
                  <a:pt x="1348" y="540"/>
                </a:cubicBezTo>
                <a:cubicBezTo>
                  <a:pt x="1341" y="540"/>
                  <a:pt x="1332" y="536"/>
                  <a:pt x="1329" y="532"/>
                </a:cubicBezTo>
                <a:cubicBezTo>
                  <a:pt x="1326" y="532"/>
                  <a:pt x="1326" y="532"/>
                  <a:pt x="1326" y="532"/>
                </a:cubicBezTo>
                <a:cubicBezTo>
                  <a:pt x="1326" y="541"/>
                  <a:pt x="1326" y="541"/>
                  <a:pt x="1326" y="541"/>
                </a:cubicBezTo>
                <a:cubicBezTo>
                  <a:pt x="1331" y="545"/>
                  <a:pt x="1339" y="548"/>
                  <a:pt x="1348" y="548"/>
                </a:cubicBezTo>
                <a:cubicBezTo>
                  <a:pt x="1365" y="548"/>
                  <a:pt x="1372" y="541"/>
                  <a:pt x="1372" y="531"/>
                </a:cubicBezTo>
                <a:cubicBezTo>
                  <a:pt x="1372" y="510"/>
                  <a:pt x="1335" y="516"/>
                  <a:pt x="1335" y="501"/>
                </a:cubicBezTo>
                <a:close/>
                <a:moveTo>
                  <a:pt x="912" y="546"/>
                </a:moveTo>
                <a:cubicBezTo>
                  <a:pt x="969" y="546"/>
                  <a:pt x="969" y="546"/>
                  <a:pt x="969" y="546"/>
                </a:cubicBezTo>
                <a:cubicBezTo>
                  <a:pt x="969" y="537"/>
                  <a:pt x="969" y="537"/>
                  <a:pt x="969" y="537"/>
                </a:cubicBezTo>
                <a:cubicBezTo>
                  <a:pt x="921" y="537"/>
                  <a:pt x="921" y="537"/>
                  <a:pt x="921" y="537"/>
                </a:cubicBezTo>
                <a:cubicBezTo>
                  <a:pt x="921" y="507"/>
                  <a:pt x="921" y="507"/>
                  <a:pt x="921" y="507"/>
                </a:cubicBezTo>
                <a:cubicBezTo>
                  <a:pt x="965" y="507"/>
                  <a:pt x="965" y="507"/>
                  <a:pt x="965" y="507"/>
                </a:cubicBezTo>
                <a:cubicBezTo>
                  <a:pt x="965" y="499"/>
                  <a:pt x="965" y="499"/>
                  <a:pt x="965" y="499"/>
                </a:cubicBezTo>
                <a:cubicBezTo>
                  <a:pt x="921" y="499"/>
                  <a:pt x="921" y="499"/>
                  <a:pt x="921" y="499"/>
                </a:cubicBezTo>
                <a:cubicBezTo>
                  <a:pt x="921" y="471"/>
                  <a:pt x="921" y="471"/>
                  <a:pt x="921" y="471"/>
                </a:cubicBezTo>
                <a:cubicBezTo>
                  <a:pt x="969" y="471"/>
                  <a:pt x="969" y="471"/>
                  <a:pt x="969" y="471"/>
                </a:cubicBezTo>
                <a:cubicBezTo>
                  <a:pt x="969" y="462"/>
                  <a:pt x="969" y="462"/>
                  <a:pt x="969" y="462"/>
                </a:cubicBezTo>
                <a:cubicBezTo>
                  <a:pt x="912" y="462"/>
                  <a:pt x="912" y="462"/>
                  <a:pt x="912" y="462"/>
                </a:cubicBezTo>
                <a:lnTo>
                  <a:pt x="912" y="546"/>
                </a:lnTo>
                <a:close/>
                <a:moveTo>
                  <a:pt x="1159" y="497"/>
                </a:moveTo>
                <a:cubicBezTo>
                  <a:pt x="1158" y="497"/>
                  <a:pt x="1158" y="497"/>
                  <a:pt x="1158" y="497"/>
                </a:cubicBezTo>
                <a:cubicBezTo>
                  <a:pt x="1158" y="487"/>
                  <a:pt x="1158" y="487"/>
                  <a:pt x="1158" y="487"/>
                </a:cubicBezTo>
                <a:cubicBezTo>
                  <a:pt x="1148" y="487"/>
                  <a:pt x="1148" y="487"/>
                  <a:pt x="1148" y="487"/>
                </a:cubicBezTo>
                <a:cubicBezTo>
                  <a:pt x="1148" y="546"/>
                  <a:pt x="1148" y="546"/>
                  <a:pt x="1148" y="546"/>
                </a:cubicBezTo>
                <a:cubicBezTo>
                  <a:pt x="1158" y="546"/>
                  <a:pt x="1158" y="546"/>
                  <a:pt x="1158" y="546"/>
                </a:cubicBezTo>
                <a:cubicBezTo>
                  <a:pt x="1158" y="512"/>
                  <a:pt x="1158" y="512"/>
                  <a:pt x="1158" y="512"/>
                </a:cubicBezTo>
                <a:cubicBezTo>
                  <a:pt x="1159" y="502"/>
                  <a:pt x="1165" y="495"/>
                  <a:pt x="1172" y="495"/>
                </a:cubicBezTo>
                <a:cubicBezTo>
                  <a:pt x="1180" y="495"/>
                  <a:pt x="1180" y="495"/>
                  <a:pt x="1180" y="495"/>
                </a:cubicBezTo>
                <a:cubicBezTo>
                  <a:pt x="1180" y="486"/>
                  <a:pt x="1180" y="486"/>
                  <a:pt x="1180" y="486"/>
                </a:cubicBezTo>
                <a:cubicBezTo>
                  <a:pt x="1172" y="486"/>
                  <a:pt x="1172" y="486"/>
                  <a:pt x="1172" y="486"/>
                </a:cubicBezTo>
                <a:cubicBezTo>
                  <a:pt x="1165" y="486"/>
                  <a:pt x="1161" y="490"/>
                  <a:pt x="1159" y="497"/>
                </a:cubicBezTo>
                <a:close/>
                <a:moveTo>
                  <a:pt x="767" y="20"/>
                </a:moveTo>
                <a:cubicBezTo>
                  <a:pt x="763" y="11"/>
                  <a:pt x="754" y="5"/>
                  <a:pt x="744" y="5"/>
                </a:cubicBezTo>
                <a:cubicBezTo>
                  <a:pt x="416" y="5"/>
                  <a:pt x="416" y="5"/>
                  <a:pt x="416" y="5"/>
                </a:cubicBezTo>
                <a:cubicBezTo>
                  <a:pt x="409" y="5"/>
                  <a:pt x="403" y="8"/>
                  <a:pt x="398" y="12"/>
                </a:cubicBezTo>
                <a:cubicBezTo>
                  <a:pt x="185" y="225"/>
                  <a:pt x="185" y="225"/>
                  <a:pt x="185" y="225"/>
                </a:cubicBezTo>
                <a:cubicBezTo>
                  <a:pt x="176" y="235"/>
                  <a:pt x="176" y="250"/>
                  <a:pt x="185" y="260"/>
                </a:cubicBezTo>
                <a:cubicBezTo>
                  <a:pt x="257" y="332"/>
                  <a:pt x="257" y="332"/>
                  <a:pt x="257" y="332"/>
                </a:cubicBezTo>
                <a:cubicBezTo>
                  <a:pt x="226" y="364"/>
                  <a:pt x="226" y="364"/>
                  <a:pt x="226" y="364"/>
                </a:cubicBezTo>
                <a:cubicBezTo>
                  <a:pt x="216" y="373"/>
                  <a:pt x="216" y="389"/>
                  <a:pt x="226" y="399"/>
                </a:cubicBezTo>
                <a:cubicBezTo>
                  <a:pt x="332" y="505"/>
                  <a:pt x="332" y="505"/>
                  <a:pt x="332" y="505"/>
                </a:cubicBezTo>
                <a:cubicBezTo>
                  <a:pt x="341" y="515"/>
                  <a:pt x="357" y="515"/>
                  <a:pt x="367" y="505"/>
                </a:cubicBezTo>
                <a:cubicBezTo>
                  <a:pt x="401" y="471"/>
                  <a:pt x="401" y="471"/>
                  <a:pt x="401" y="471"/>
                </a:cubicBezTo>
                <a:cubicBezTo>
                  <a:pt x="494" y="564"/>
                  <a:pt x="494" y="564"/>
                  <a:pt x="494" y="564"/>
                </a:cubicBezTo>
                <a:cubicBezTo>
                  <a:pt x="499" y="569"/>
                  <a:pt x="505" y="571"/>
                  <a:pt x="512" y="571"/>
                </a:cubicBezTo>
                <a:cubicBezTo>
                  <a:pt x="518" y="571"/>
                  <a:pt x="525" y="569"/>
                  <a:pt x="530" y="564"/>
                </a:cubicBezTo>
                <a:cubicBezTo>
                  <a:pt x="757" y="337"/>
                  <a:pt x="757" y="337"/>
                  <a:pt x="757" y="337"/>
                </a:cubicBezTo>
                <a:cubicBezTo>
                  <a:pt x="761" y="332"/>
                  <a:pt x="764" y="325"/>
                  <a:pt x="764" y="319"/>
                </a:cubicBezTo>
                <a:cubicBezTo>
                  <a:pt x="764" y="312"/>
                  <a:pt x="761" y="306"/>
                  <a:pt x="757" y="301"/>
                </a:cubicBezTo>
                <a:cubicBezTo>
                  <a:pt x="632" y="176"/>
                  <a:pt x="632" y="176"/>
                  <a:pt x="632" y="176"/>
                </a:cubicBezTo>
                <a:cubicBezTo>
                  <a:pt x="762" y="48"/>
                  <a:pt x="762" y="48"/>
                  <a:pt x="762" y="48"/>
                </a:cubicBezTo>
                <a:cubicBezTo>
                  <a:pt x="769" y="41"/>
                  <a:pt x="771" y="30"/>
                  <a:pt x="767" y="20"/>
                </a:cubicBezTo>
                <a:close/>
                <a:moveTo>
                  <a:pt x="550" y="144"/>
                </a:moveTo>
                <a:cubicBezTo>
                  <a:pt x="577" y="118"/>
                  <a:pt x="577" y="118"/>
                  <a:pt x="577" y="118"/>
                </a:cubicBezTo>
                <a:cubicBezTo>
                  <a:pt x="578" y="116"/>
                  <a:pt x="580" y="116"/>
                  <a:pt x="582" y="116"/>
                </a:cubicBezTo>
                <a:cubicBezTo>
                  <a:pt x="583" y="116"/>
                  <a:pt x="585" y="116"/>
                  <a:pt x="586" y="118"/>
                </a:cubicBezTo>
                <a:cubicBezTo>
                  <a:pt x="613" y="144"/>
                  <a:pt x="613" y="144"/>
                  <a:pt x="613" y="144"/>
                </a:cubicBezTo>
                <a:cubicBezTo>
                  <a:pt x="615" y="147"/>
                  <a:pt x="615" y="151"/>
                  <a:pt x="613" y="154"/>
                </a:cubicBezTo>
                <a:cubicBezTo>
                  <a:pt x="586" y="180"/>
                  <a:pt x="586" y="180"/>
                  <a:pt x="586" y="180"/>
                </a:cubicBezTo>
                <a:cubicBezTo>
                  <a:pt x="585" y="181"/>
                  <a:pt x="583" y="182"/>
                  <a:pt x="582" y="182"/>
                </a:cubicBezTo>
                <a:cubicBezTo>
                  <a:pt x="580" y="182"/>
                  <a:pt x="578" y="181"/>
                  <a:pt x="577" y="180"/>
                </a:cubicBezTo>
                <a:cubicBezTo>
                  <a:pt x="550" y="154"/>
                  <a:pt x="550" y="154"/>
                  <a:pt x="550" y="154"/>
                </a:cubicBezTo>
                <a:cubicBezTo>
                  <a:pt x="549" y="152"/>
                  <a:pt x="548" y="151"/>
                  <a:pt x="548" y="149"/>
                </a:cubicBezTo>
                <a:cubicBezTo>
                  <a:pt x="548" y="147"/>
                  <a:pt x="549" y="145"/>
                  <a:pt x="550" y="144"/>
                </a:cubicBezTo>
                <a:close/>
                <a:moveTo>
                  <a:pt x="400" y="90"/>
                </a:moveTo>
                <a:cubicBezTo>
                  <a:pt x="400" y="87"/>
                  <a:pt x="402" y="84"/>
                  <a:pt x="405" y="83"/>
                </a:cubicBezTo>
                <a:cubicBezTo>
                  <a:pt x="407" y="82"/>
                  <a:pt x="411" y="83"/>
                  <a:pt x="413" y="85"/>
                </a:cubicBezTo>
                <a:cubicBezTo>
                  <a:pt x="460" y="132"/>
                  <a:pt x="460" y="132"/>
                  <a:pt x="460" y="132"/>
                </a:cubicBezTo>
                <a:cubicBezTo>
                  <a:pt x="508" y="85"/>
                  <a:pt x="508" y="85"/>
                  <a:pt x="508" y="85"/>
                </a:cubicBezTo>
                <a:cubicBezTo>
                  <a:pt x="510" y="83"/>
                  <a:pt x="513" y="82"/>
                  <a:pt x="516" y="83"/>
                </a:cubicBezTo>
                <a:cubicBezTo>
                  <a:pt x="519" y="84"/>
                  <a:pt x="521" y="87"/>
                  <a:pt x="521" y="90"/>
                </a:cubicBezTo>
                <a:cubicBezTo>
                  <a:pt x="521" y="196"/>
                  <a:pt x="521" y="196"/>
                  <a:pt x="521" y="196"/>
                </a:cubicBezTo>
                <a:cubicBezTo>
                  <a:pt x="521" y="198"/>
                  <a:pt x="520" y="200"/>
                  <a:pt x="519" y="201"/>
                </a:cubicBezTo>
                <a:cubicBezTo>
                  <a:pt x="466" y="254"/>
                  <a:pt x="466" y="254"/>
                  <a:pt x="466" y="254"/>
                </a:cubicBezTo>
                <a:cubicBezTo>
                  <a:pt x="464" y="256"/>
                  <a:pt x="462" y="256"/>
                  <a:pt x="460" y="256"/>
                </a:cubicBezTo>
                <a:cubicBezTo>
                  <a:pt x="459" y="256"/>
                  <a:pt x="457" y="256"/>
                  <a:pt x="455" y="254"/>
                </a:cubicBezTo>
                <a:cubicBezTo>
                  <a:pt x="402" y="201"/>
                  <a:pt x="402" y="201"/>
                  <a:pt x="402" y="201"/>
                </a:cubicBezTo>
                <a:cubicBezTo>
                  <a:pt x="401" y="200"/>
                  <a:pt x="400" y="198"/>
                  <a:pt x="400" y="196"/>
                </a:cubicBezTo>
                <a:lnTo>
                  <a:pt x="400" y="90"/>
                </a:lnTo>
                <a:close/>
                <a:moveTo>
                  <a:pt x="308" y="144"/>
                </a:moveTo>
                <a:cubicBezTo>
                  <a:pt x="335" y="118"/>
                  <a:pt x="335" y="118"/>
                  <a:pt x="335" y="118"/>
                </a:cubicBezTo>
                <a:cubicBezTo>
                  <a:pt x="336" y="116"/>
                  <a:pt x="338" y="116"/>
                  <a:pt x="339" y="116"/>
                </a:cubicBezTo>
                <a:cubicBezTo>
                  <a:pt x="341" y="116"/>
                  <a:pt x="343" y="116"/>
                  <a:pt x="344" y="118"/>
                </a:cubicBezTo>
                <a:cubicBezTo>
                  <a:pt x="371" y="144"/>
                  <a:pt x="371" y="144"/>
                  <a:pt x="371" y="144"/>
                </a:cubicBezTo>
                <a:cubicBezTo>
                  <a:pt x="373" y="147"/>
                  <a:pt x="373" y="151"/>
                  <a:pt x="371" y="154"/>
                </a:cubicBezTo>
                <a:cubicBezTo>
                  <a:pt x="344" y="180"/>
                  <a:pt x="344" y="180"/>
                  <a:pt x="344" y="180"/>
                </a:cubicBezTo>
                <a:cubicBezTo>
                  <a:pt x="343" y="181"/>
                  <a:pt x="341" y="182"/>
                  <a:pt x="339" y="182"/>
                </a:cubicBezTo>
                <a:cubicBezTo>
                  <a:pt x="338" y="182"/>
                  <a:pt x="336" y="181"/>
                  <a:pt x="335" y="180"/>
                </a:cubicBezTo>
                <a:cubicBezTo>
                  <a:pt x="308" y="154"/>
                  <a:pt x="308" y="154"/>
                  <a:pt x="308" y="154"/>
                </a:cubicBezTo>
                <a:cubicBezTo>
                  <a:pt x="307" y="152"/>
                  <a:pt x="306" y="151"/>
                  <a:pt x="306" y="149"/>
                </a:cubicBezTo>
                <a:cubicBezTo>
                  <a:pt x="306" y="147"/>
                  <a:pt x="307" y="145"/>
                  <a:pt x="308" y="144"/>
                </a:cubicBezTo>
                <a:close/>
                <a:moveTo>
                  <a:pt x="371" y="396"/>
                </a:moveTo>
                <a:cubicBezTo>
                  <a:pt x="344" y="422"/>
                  <a:pt x="344" y="422"/>
                  <a:pt x="344" y="422"/>
                </a:cubicBezTo>
                <a:cubicBezTo>
                  <a:pt x="343" y="424"/>
                  <a:pt x="341" y="424"/>
                  <a:pt x="339" y="424"/>
                </a:cubicBezTo>
                <a:cubicBezTo>
                  <a:pt x="338" y="424"/>
                  <a:pt x="336" y="424"/>
                  <a:pt x="335" y="422"/>
                </a:cubicBezTo>
                <a:cubicBezTo>
                  <a:pt x="308" y="396"/>
                  <a:pt x="308" y="396"/>
                  <a:pt x="308" y="396"/>
                </a:cubicBezTo>
                <a:cubicBezTo>
                  <a:pt x="307" y="395"/>
                  <a:pt x="306" y="393"/>
                  <a:pt x="306" y="391"/>
                </a:cubicBezTo>
                <a:cubicBezTo>
                  <a:pt x="306" y="389"/>
                  <a:pt x="307" y="387"/>
                  <a:pt x="308" y="386"/>
                </a:cubicBezTo>
                <a:cubicBezTo>
                  <a:pt x="335" y="360"/>
                  <a:pt x="335" y="360"/>
                  <a:pt x="335" y="360"/>
                </a:cubicBezTo>
                <a:cubicBezTo>
                  <a:pt x="336" y="358"/>
                  <a:pt x="338" y="358"/>
                  <a:pt x="339" y="358"/>
                </a:cubicBezTo>
                <a:cubicBezTo>
                  <a:pt x="341" y="358"/>
                  <a:pt x="343" y="358"/>
                  <a:pt x="344" y="360"/>
                </a:cubicBezTo>
                <a:cubicBezTo>
                  <a:pt x="371" y="386"/>
                  <a:pt x="371" y="386"/>
                  <a:pt x="371" y="386"/>
                </a:cubicBezTo>
                <a:cubicBezTo>
                  <a:pt x="373" y="389"/>
                  <a:pt x="373" y="393"/>
                  <a:pt x="371" y="396"/>
                </a:cubicBezTo>
                <a:close/>
                <a:moveTo>
                  <a:pt x="385" y="331"/>
                </a:moveTo>
                <a:cubicBezTo>
                  <a:pt x="280" y="331"/>
                  <a:pt x="280" y="331"/>
                  <a:pt x="280" y="331"/>
                </a:cubicBezTo>
                <a:cubicBezTo>
                  <a:pt x="277" y="331"/>
                  <a:pt x="274" y="329"/>
                  <a:pt x="273" y="326"/>
                </a:cubicBezTo>
                <a:cubicBezTo>
                  <a:pt x="271" y="323"/>
                  <a:pt x="272" y="320"/>
                  <a:pt x="274" y="318"/>
                </a:cubicBezTo>
                <a:cubicBezTo>
                  <a:pt x="322" y="270"/>
                  <a:pt x="322" y="270"/>
                  <a:pt x="322" y="270"/>
                </a:cubicBezTo>
                <a:cubicBezTo>
                  <a:pt x="274" y="223"/>
                  <a:pt x="274" y="223"/>
                  <a:pt x="274" y="223"/>
                </a:cubicBezTo>
                <a:cubicBezTo>
                  <a:pt x="272" y="221"/>
                  <a:pt x="271" y="217"/>
                  <a:pt x="273" y="215"/>
                </a:cubicBezTo>
                <a:cubicBezTo>
                  <a:pt x="274" y="212"/>
                  <a:pt x="277" y="210"/>
                  <a:pt x="280" y="210"/>
                </a:cubicBezTo>
                <a:cubicBezTo>
                  <a:pt x="385" y="210"/>
                  <a:pt x="385" y="210"/>
                  <a:pt x="385" y="210"/>
                </a:cubicBezTo>
                <a:cubicBezTo>
                  <a:pt x="387" y="210"/>
                  <a:pt x="389" y="211"/>
                  <a:pt x="391" y="212"/>
                </a:cubicBezTo>
                <a:cubicBezTo>
                  <a:pt x="444" y="265"/>
                  <a:pt x="444" y="265"/>
                  <a:pt x="444" y="265"/>
                </a:cubicBezTo>
                <a:cubicBezTo>
                  <a:pt x="445" y="266"/>
                  <a:pt x="446" y="268"/>
                  <a:pt x="446" y="270"/>
                </a:cubicBezTo>
                <a:cubicBezTo>
                  <a:pt x="446" y="272"/>
                  <a:pt x="445" y="274"/>
                  <a:pt x="444" y="276"/>
                </a:cubicBezTo>
                <a:cubicBezTo>
                  <a:pt x="391" y="329"/>
                  <a:pt x="391" y="329"/>
                  <a:pt x="391" y="329"/>
                </a:cubicBezTo>
                <a:cubicBezTo>
                  <a:pt x="389" y="330"/>
                  <a:pt x="387" y="331"/>
                  <a:pt x="385" y="331"/>
                </a:cubicBezTo>
                <a:close/>
                <a:moveTo>
                  <a:pt x="521" y="452"/>
                </a:moveTo>
                <a:cubicBezTo>
                  <a:pt x="521" y="455"/>
                  <a:pt x="519" y="458"/>
                  <a:pt x="516" y="459"/>
                </a:cubicBezTo>
                <a:cubicBezTo>
                  <a:pt x="515" y="459"/>
                  <a:pt x="514" y="459"/>
                  <a:pt x="513" y="459"/>
                </a:cubicBezTo>
                <a:cubicBezTo>
                  <a:pt x="511" y="459"/>
                  <a:pt x="509" y="459"/>
                  <a:pt x="508" y="457"/>
                </a:cubicBezTo>
                <a:cubicBezTo>
                  <a:pt x="460" y="410"/>
                  <a:pt x="460" y="410"/>
                  <a:pt x="460" y="410"/>
                </a:cubicBezTo>
                <a:cubicBezTo>
                  <a:pt x="413" y="457"/>
                  <a:pt x="413" y="457"/>
                  <a:pt x="413" y="457"/>
                </a:cubicBezTo>
                <a:cubicBezTo>
                  <a:pt x="411" y="459"/>
                  <a:pt x="407" y="460"/>
                  <a:pt x="405" y="459"/>
                </a:cubicBezTo>
                <a:cubicBezTo>
                  <a:pt x="402" y="458"/>
                  <a:pt x="400" y="455"/>
                  <a:pt x="400" y="452"/>
                </a:cubicBezTo>
                <a:cubicBezTo>
                  <a:pt x="400" y="346"/>
                  <a:pt x="400" y="346"/>
                  <a:pt x="400" y="346"/>
                </a:cubicBezTo>
                <a:cubicBezTo>
                  <a:pt x="400" y="344"/>
                  <a:pt x="401" y="342"/>
                  <a:pt x="402" y="341"/>
                </a:cubicBezTo>
                <a:cubicBezTo>
                  <a:pt x="455" y="288"/>
                  <a:pt x="455" y="288"/>
                  <a:pt x="455" y="288"/>
                </a:cubicBezTo>
                <a:cubicBezTo>
                  <a:pt x="458" y="285"/>
                  <a:pt x="463" y="285"/>
                  <a:pt x="466" y="288"/>
                </a:cubicBezTo>
                <a:cubicBezTo>
                  <a:pt x="519" y="341"/>
                  <a:pt x="519" y="341"/>
                  <a:pt x="519" y="341"/>
                </a:cubicBezTo>
                <a:cubicBezTo>
                  <a:pt x="520" y="342"/>
                  <a:pt x="521" y="344"/>
                  <a:pt x="521" y="346"/>
                </a:cubicBezTo>
                <a:lnTo>
                  <a:pt x="521" y="452"/>
                </a:lnTo>
                <a:close/>
                <a:moveTo>
                  <a:pt x="613" y="396"/>
                </a:moveTo>
                <a:cubicBezTo>
                  <a:pt x="586" y="422"/>
                  <a:pt x="586" y="422"/>
                  <a:pt x="586" y="422"/>
                </a:cubicBezTo>
                <a:cubicBezTo>
                  <a:pt x="585" y="424"/>
                  <a:pt x="583" y="424"/>
                  <a:pt x="582" y="424"/>
                </a:cubicBezTo>
                <a:cubicBezTo>
                  <a:pt x="580" y="424"/>
                  <a:pt x="578" y="424"/>
                  <a:pt x="577" y="422"/>
                </a:cubicBezTo>
                <a:cubicBezTo>
                  <a:pt x="550" y="396"/>
                  <a:pt x="550" y="396"/>
                  <a:pt x="550" y="396"/>
                </a:cubicBezTo>
                <a:cubicBezTo>
                  <a:pt x="549" y="395"/>
                  <a:pt x="548" y="393"/>
                  <a:pt x="548" y="391"/>
                </a:cubicBezTo>
                <a:cubicBezTo>
                  <a:pt x="548" y="389"/>
                  <a:pt x="549" y="387"/>
                  <a:pt x="550" y="386"/>
                </a:cubicBezTo>
                <a:cubicBezTo>
                  <a:pt x="577" y="360"/>
                  <a:pt x="577" y="360"/>
                  <a:pt x="577" y="360"/>
                </a:cubicBezTo>
                <a:cubicBezTo>
                  <a:pt x="578" y="358"/>
                  <a:pt x="580" y="358"/>
                  <a:pt x="582" y="358"/>
                </a:cubicBezTo>
                <a:cubicBezTo>
                  <a:pt x="583" y="358"/>
                  <a:pt x="585" y="358"/>
                  <a:pt x="586" y="360"/>
                </a:cubicBezTo>
                <a:cubicBezTo>
                  <a:pt x="613" y="386"/>
                  <a:pt x="613" y="386"/>
                  <a:pt x="613" y="386"/>
                </a:cubicBezTo>
                <a:cubicBezTo>
                  <a:pt x="615" y="389"/>
                  <a:pt x="615" y="393"/>
                  <a:pt x="613" y="396"/>
                </a:cubicBezTo>
                <a:close/>
                <a:moveTo>
                  <a:pt x="641" y="210"/>
                </a:moveTo>
                <a:cubicBezTo>
                  <a:pt x="644" y="210"/>
                  <a:pt x="647" y="212"/>
                  <a:pt x="648" y="215"/>
                </a:cubicBezTo>
                <a:cubicBezTo>
                  <a:pt x="649" y="217"/>
                  <a:pt x="649" y="221"/>
                  <a:pt x="647" y="223"/>
                </a:cubicBezTo>
                <a:cubicBezTo>
                  <a:pt x="599" y="270"/>
                  <a:pt x="599" y="270"/>
                  <a:pt x="599" y="270"/>
                </a:cubicBezTo>
                <a:cubicBezTo>
                  <a:pt x="647" y="318"/>
                  <a:pt x="647" y="318"/>
                  <a:pt x="647" y="318"/>
                </a:cubicBezTo>
                <a:cubicBezTo>
                  <a:pt x="649" y="320"/>
                  <a:pt x="649" y="323"/>
                  <a:pt x="648" y="326"/>
                </a:cubicBezTo>
                <a:cubicBezTo>
                  <a:pt x="647" y="329"/>
                  <a:pt x="644" y="331"/>
                  <a:pt x="641" y="331"/>
                </a:cubicBezTo>
                <a:cubicBezTo>
                  <a:pt x="535" y="331"/>
                  <a:pt x="535" y="331"/>
                  <a:pt x="535" y="331"/>
                </a:cubicBezTo>
                <a:cubicBezTo>
                  <a:pt x="533" y="331"/>
                  <a:pt x="532" y="330"/>
                  <a:pt x="530" y="329"/>
                </a:cubicBezTo>
                <a:cubicBezTo>
                  <a:pt x="477" y="276"/>
                  <a:pt x="477" y="276"/>
                  <a:pt x="477" y="276"/>
                </a:cubicBezTo>
                <a:cubicBezTo>
                  <a:pt x="476" y="274"/>
                  <a:pt x="475" y="272"/>
                  <a:pt x="475" y="270"/>
                </a:cubicBezTo>
                <a:cubicBezTo>
                  <a:pt x="475" y="268"/>
                  <a:pt x="476" y="266"/>
                  <a:pt x="477" y="265"/>
                </a:cubicBezTo>
                <a:cubicBezTo>
                  <a:pt x="530" y="212"/>
                  <a:pt x="530" y="212"/>
                  <a:pt x="530" y="212"/>
                </a:cubicBezTo>
                <a:cubicBezTo>
                  <a:pt x="532" y="211"/>
                  <a:pt x="533" y="210"/>
                  <a:pt x="535" y="210"/>
                </a:cubicBezTo>
                <a:lnTo>
                  <a:pt x="641" y="210"/>
                </a:lnTo>
                <a:close/>
                <a:moveTo>
                  <a:pt x="1162" y="335"/>
                </a:moveTo>
                <a:cubicBezTo>
                  <a:pt x="953" y="335"/>
                  <a:pt x="953" y="335"/>
                  <a:pt x="953" y="335"/>
                </a:cubicBezTo>
                <a:cubicBezTo>
                  <a:pt x="953" y="204"/>
                  <a:pt x="953" y="204"/>
                  <a:pt x="953" y="204"/>
                </a:cubicBezTo>
                <a:cubicBezTo>
                  <a:pt x="1146" y="204"/>
                  <a:pt x="1146" y="204"/>
                  <a:pt x="1146" y="204"/>
                </a:cubicBezTo>
                <a:cubicBezTo>
                  <a:pt x="1146" y="166"/>
                  <a:pt x="1146" y="166"/>
                  <a:pt x="1146" y="166"/>
                </a:cubicBezTo>
                <a:cubicBezTo>
                  <a:pt x="953" y="166"/>
                  <a:pt x="953" y="166"/>
                  <a:pt x="953" y="166"/>
                </a:cubicBezTo>
                <a:cubicBezTo>
                  <a:pt x="953" y="43"/>
                  <a:pt x="953" y="43"/>
                  <a:pt x="953" y="43"/>
                </a:cubicBezTo>
                <a:cubicBezTo>
                  <a:pt x="1163" y="43"/>
                  <a:pt x="1163" y="43"/>
                  <a:pt x="1163" y="43"/>
                </a:cubicBezTo>
                <a:cubicBezTo>
                  <a:pt x="1163" y="5"/>
                  <a:pt x="1163" y="5"/>
                  <a:pt x="1163" y="5"/>
                </a:cubicBezTo>
                <a:cubicBezTo>
                  <a:pt x="911" y="5"/>
                  <a:pt x="911" y="5"/>
                  <a:pt x="911" y="5"/>
                </a:cubicBezTo>
                <a:cubicBezTo>
                  <a:pt x="911" y="373"/>
                  <a:pt x="911" y="373"/>
                  <a:pt x="911" y="373"/>
                </a:cubicBezTo>
                <a:cubicBezTo>
                  <a:pt x="1162" y="373"/>
                  <a:pt x="1162" y="373"/>
                  <a:pt x="1162" y="373"/>
                </a:cubicBezTo>
                <a:lnTo>
                  <a:pt x="1162" y="335"/>
                </a:lnTo>
                <a:close/>
                <a:moveTo>
                  <a:pt x="1011" y="486"/>
                </a:moveTo>
                <a:cubicBezTo>
                  <a:pt x="1003" y="486"/>
                  <a:pt x="995" y="489"/>
                  <a:pt x="991" y="497"/>
                </a:cubicBezTo>
                <a:cubicBezTo>
                  <a:pt x="990" y="497"/>
                  <a:pt x="990" y="497"/>
                  <a:pt x="990" y="497"/>
                </a:cubicBezTo>
                <a:cubicBezTo>
                  <a:pt x="990" y="487"/>
                  <a:pt x="990" y="487"/>
                  <a:pt x="990" y="487"/>
                </a:cubicBezTo>
                <a:cubicBezTo>
                  <a:pt x="981" y="487"/>
                  <a:pt x="981" y="487"/>
                  <a:pt x="981" y="487"/>
                </a:cubicBezTo>
                <a:cubicBezTo>
                  <a:pt x="981" y="546"/>
                  <a:pt x="981" y="546"/>
                  <a:pt x="981" y="546"/>
                </a:cubicBezTo>
                <a:cubicBezTo>
                  <a:pt x="990" y="546"/>
                  <a:pt x="990" y="546"/>
                  <a:pt x="990" y="546"/>
                </a:cubicBezTo>
                <a:cubicBezTo>
                  <a:pt x="990" y="508"/>
                  <a:pt x="990" y="508"/>
                  <a:pt x="990" y="508"/>
                </a:cubicBezTo>
                <a:cubicBezTo>
                  <a:pt x="991" y="500"/>
                  <a:pt x="1001" y="494"/>
                  <a:pt x="1008" y="494"/>
                </a:cubicBezTo>
                <a:cubicBezTo>
                  <a:pt x="1017" y="494"/>
                  <a:pt x="1024" y="499"/>
                  <a:pt x="1024" y="509"/>
                </a:cubicBezTo>
                <a:cubicBezTo>
                  <a:pt x="1024" y="546"/>
                  <a:pt x="1024" y="546"/>
                  <a:pt x="1024" y="546"/>
                </a:cubicBezTo>
                <a:cubicBezTo>
                  <a:pt x="1034" y="546"/>
                  <a:pt x="1034" y="546"/>
                  <a:pt x="1034" y="546"/>
                </a:cubicBezTo>
                <a:cubicBezTo>
                  <a:pt x="1034" y="508"/>
                  <a:pt x="1034" y="508"/>
                  <a:pt x="1034" y="508"/>
                </a:cubicBezTo>
                <a:cubicBezTo>
                  <a:pt x="1034" y="493"/>
                  <a:pt x="1024" y="486"/>
                  <a:pt x="1011" y="486"/>
                </a:cubicBezTo>
                <a:close/>
                <a:moveTo>
                  <a:pt x="1137" y="517"/>
                </a:moveTo>
                <a:cubicBezTo>
                  <a:pt x="1136" y="499"/>
                  <a:pt x="1129" y="486"/>
                  <a:pt x="1109" y="486"/>
                </a:cubicBezTo>
                <a:cubicBezTo>
                  <a:pt x="1091" y="486"/>
                  <a:pt x="1081" y="499"/>
                  <a:pt x="1081" y="516"/>
                </a:cubicBezTo>
                <a:cubicBezTo>
                  <a:pt x="1081" y="537"/>
                  <a:pt x="1092" y="548"/>
                  <a:pt x="1113" y="548"/>
                </a:cubicBezTo>
                <a:cubicBezTo>
                  <a:pt x="1119" y="548"/>
                  <a:pt x="1128" y="546"/>
                  <a:pt x="1134" y="540"/>
                </a:cubicBezTo>
                <a:cubicBezTo>
                  <a:pt x="1134" y="533"/>
                  <a:pt x="1134" y="533"/>
                  <a:pt x="1134" y="533"/>
                </a:cubicBezTo>
                <a:cubicBezTo>
                  <a:pt x="1132" y="533"/>
                  <a:pt x="1132" y="533"/>
                  <a:pt x="1132" y="533"/>
                </a:cubicBezTo>
                <a:cubicBezTo>
                  <a:pt x="1126" y="537"/>
                  <a:pt x="1119" y="539"/>
                  <a:pt x="1113" y="539"/>
                </a:cubicBezTo>
                <a:cubicBezTo>
                  <a:pt x="1102" y="539"/>
                  <a:pt x="1096" y="535"/>
                  <a:pt x="1092" y="527"/>
                </a:cubicBezTo>
                <a:cubicBezTo>
                  <a:pt x="1091" y="525"/>
                  <a:pt x="1090" y="522"/>
                  <a:pt x="1090" y="518"/>
                </a:cubicBezTo>
                <a:cubicBezTo>
                  <a:pt x="1090" y="517"/>
                  <a:pt x="1090" y="517"/>
                  <a:pt x="1090" y="517"/>
                </a:cubicBezTo>
                <a:lnTo>
                  <a:pt x="1137" y="517"/>
                </a:lnTo>
                <a:close/>
                <a:moveTo>
                  <a:pt x="1109" y="493"/>
                </a:moveTo>
                <a:cubicBezTo>
                  <a:pt x="1120" y="493"/>
                  <a:pt x="1126" y="500"/>
                  <a:pt x="1127" y="510"/>
                </a:cubicBezTo>
                <a:cubicBezTo>
                  <a:pt x="1091" y="510"/>
                  <a:pt x="1091" y="510"/>
                  <a:pt x="1091" y="510"/>
                </a:cubicBezTo>
                <a:cubicBezTo>
                  <a:pt x="1093" y="500"/>
                  <a:pt x="1098" y="493"/>
                  <a:pt x="1109" y="493"/>
                </a:cubicBezTo>
                <a:close/>
                <a:moveTo>
                  <a:pt x="1551" y="501"/>
                </a:moveTo>
                <a:cubicBezTo>
                  <a:pt x="1551" y="496"/>
                  <a:pt x="1556" y="493"/>
                  <a:pt x="1566" y="493"/>
                </a:cubicBezTo>
                <a:cubicBezTo>
                  <a:pt x="1574" y="493"/>
                  <a:pt x="1580" y="498"/>
                  <a:pt x="1582" y="500"/>
                </a:cubicBezTo>
                <a:cubicBezTo>
                  <a:pt x="1585" y="500"/>
                  <a:pt x="1585" y="500"/>
                  <a:pt x="1585" y="500"/>
                </a:cubicBezTo>
                <a:cubicBezTo>
                  <a:pt x="1585" y="491"/>
                  <a:pt x="1585" y="491"/>
                  <a:pt x="1585" y="491"/>
                </a:cubicBezTo>
                <a:cubicBezTo>
                  <a:pt x="1581" y="489"/>
                  <a:pt x="1575" y="486"/>
                  <a:pt x="1566" y="486"/>
                </a:cubicBezTo>
                <a:cubicBezTo>
                  <a:pt x="1550" y="486"/>
                  <a:pt x="1542" y="493"/>
                  <a:pt x="1542" y="503"/>
                </a:cubicBezTo>
                <a:cubicBezTo>
                  <a:pt x="1542" y="523"/>
                  <a:pt x="1579" y="519"/>
                  <a:pt x="1579" y="531"/>
                </a:cubicBezTo>
                <a:cubicBezTo>
                  <a:pt x="1579" y="537"/>
                  <a:pt x="1574" y="540"/>
                  <a:pt x="1564" y="540"/>
                </a:cubicBezTo>
                <a:cubicBezTo>
                  <a:pt x="1557" y="540"/>
                  <a:pt x="1548" y="536"/>
                  <a:pt x="1545" y="532"/>
                </a:cubicBezTo>
                <a:cubicBezTo>
                  <a:pt x="1542" y="532"/>
                  <a:pt x="1542" y="532"/>
                  <a:pt x="1542" y="532"/>
                </a:cubicBezTo>
                <a:cubicBezTo>
                  <a:pt x="1542" y="541"/>
                  <a:pt x="1542" y="541"/>
                  <a:pt x="1542" y="541"/>
                </a:cubicBezTo>
                <a:cubicBezTo>
                  <a:pt x="1548" y="545"/>
                  <a:pt x="1555" y="548"/>
                  <a:pt x="1564" y="548"/>
                </a:cubicBezTo>
                <a:cubicBezTo>
                  <a:pt x="1581" y="548"/>
                  <a:pt x="1588" y="541"/>
                  <a:pt x="1588" y="531"/>
                </a:cubicBezTo>
                <a:cubicBezTo>
                  <a:pt x="1588" y="510"/>
                  <a:pt x="1551" y="516"/>
                  <a:pt x="1551" y="501"/>
                </a:cubicBezTo>
                <a:close/>
                <a:moveTo>
                  <a:pt x="1061" y="467"/>
                </a:moveTo>
                <a:cubicBezTo>
                  <a:pt x="1051" y="467"/>
                  <a:pt x="1051" y="467"/>
                  <a:pt x="1051" y="467"/>
                </a:cubicBezTo>
                <a:cubicBezTo>
                  <a:pt x="1051" y="487"/>
                  <a:pt x="1051" y="487"/>
                  <a:pt x="1051" y="487"/>
                </a:cubicBezTo>
                <a:cubicBezTo>
                  <a:pt x="1042" y="487"/>
                  <a:pt x="1042" y="487"/>
                  <a:pt x="1042" y="487"/>
                </a:cubicBezTo>
                <a:cubicBezTo>
                  <a:pt x="1042" y="494"/>
                  <a:pt x="1042" y="494"/>
                  <a:pt x="1042" y="494"/>
                </a:cubicBezTo>
                <a:cubicBezTo>
                  <a:pt x="1051" y="494"/>
                  <a:pt x="1051" y="494"/>
                  <a:pt x="1051" y="494"/>
                </a:cubicBezTo>
                <a:cubicBezTo>
                  <a:pt x="1051" y="529"/>
                  <a:pt x="1051" y="529"/>
                  <a:pt x="1051" y="529"/>
                </a:cubicBezTo>
                <a:cubicBezTo>
                  <a:pt x="1051" y="542"/>
                  <a:pt x="1056" y="546"/>
                  <a:pt x="1066" y="546"/>
                </a:cubicBezTo>
                <a:cubicBezTo>
                  <a:pt x="1074" y="546"/>
                  <a:pt x="1074" y="546"/>
                  <a:pt x="1074" y="546"/>
                </a:cubicBezTo>
                <a:cubicBezTo>
                  <a:pt x="1074" y="539"/>
                  <a:pt x="1074" y="539"/>
                  <a:pt x="1074" y="539"/>
                </a:cubicBezTo>
                <a:cubicBezTo>
                  <a:pt x="1068" y="539"/>
                  <a:pt x="1068" y="539"/>
                  <a:pt x="1068" y="539"/>
                </a:cubicBezTo>
                <a:cubicBezTo>
                  <a:pt x="1063" y="539"/>
                  <a:pt x="1060" y="537"/>
                  <a:pt x="1060" y="530"/>
                </a:cubicBezTo>
                <a:cubicBezTo>
                  <a:pt x="1060" y="494"/>
                  <a:pt x="1060" y="494"/>
                  <a:pt x="1060" y="494"/>
                </a:cubicBezTo>
                <a:cubicBezTo>
                  <a:pt x="1075" y="494"/>
                  <a:pt x="1075" y="494"/>
                  <a:pt x="1075" y="494"/>
                </a:cubicBezTo>
                <a:cubicBezTo>
                  <a:pt x="1075" y="487"/>
                  <a:pt x="1075" y="487"/>
                  <a:pt x="1075" y="487"/>
                </a:cubicBezTo>
                <a:cubicBezTo>
                  <a:pt x="1060" y="487"/>
                  <a:pt x="1060" y="487"/>
                  <a:pt x="1060" y="487"/>
                </a:cubicBezTo>
                <a:lnTo>
                  <a:pt x="1061" y="4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84022857"/>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d_Image">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8F73E35-744B-44B8-8AF8-6185A19DB445}"/>
              </a:ext>
            </a:extLst>
          </p:cNvPr>
          <p:cNvSpPr>
            <a:spLocks noGrp="1"/>
          </p:cNvSpPr>
          <p:nvPr>
            <p:ph type="pic" sz="quarter" idx="12" hasCustomPrompt="1"/>
          </p:nvPr>
        </p:nvSpPr>
        <p:spPr>
          <a:xfrm>
            <a:off x="0" y="0"/>
            <a:ext cx="12192000" cy="6858000"/>
          </a:xfrm>
          <a:solidFill>
            <a:srgbClr val="2B7AA1"/>
          </a:solidFill>
        </p:spPr>
        <p:txBody>
          <a:bodyPr anchor="ctr"/>
          <a:lstStyle>
            <a:lvl1pPr marL="0" indent="0" algn="ctr">
              <a:buNone/>
              <a:defRPr>
                <a:solidFill>
                  <a:schemeClr val="bg1"/>
                </a:solidFill>
              </a:defRPr>
            </a:lvl1pPr>
          </a:lstStyle>
          <a:p>
            <a:r>
              <a:rPr lang="en-GB" dirty="0"/>
              <a:t>Click icon to add pictures</a:t>
            </a:r>
          </a:p>
        </p:txBody>
      </p:sp>
      <p:sp>
        <p:nvSpPr>
          <p:cNvPr id="5" name="Text Placeholder 7">
            <a:extLst>
              <a:ext uri="{FF2B5EF4-FFF2-40B4-BE49-F238E27FC236}">
                <a16:creationId xmlns:a16="http://schemas.microsoft.com/office/drawing/2014/main" id="{BE762C6A-BA1D-4B63-B365-B1A46B1DB81D}"/>
              </a:ext>
            </a:extLst>
          </p:cNvPr>
          <p:cNvSpPr>
            <a:spLocks noGrp="1"/>
          </p:cNvSpPr>
          <p:nvPr>
            <p:ph type="body" sz="quarter" idx="13"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
        <p:nvSpPr>
          <p:cNvPr id="2" name="Title 1"/>
          <p:cNvSpPr>
            <a:spLocks noGrp="1"/>
          </p:cNvSpPr>
          <p:nvPr>
            <p:ph type="title"/>
          </p:nvPr>
        </p:nvSpPr>
        <p:spPr>
          <a:xfrm>
            <a:off x="623887" y="658801"/>
            <a:ext cx="7559676" cy="1617674"/>
          </a:xfrm>
        </p:spPr>
        <p:txBody>
          <a:bodyPr/>
          <a:lstStyle>
            <a:lvl1pPr>
              <a:defRPr sz="6000">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3429001"/>
            <a:ext cx="7559676" cy="2808288"/>
          </a:xfrm>
        </p:spPr>
        <p:txBody>
          <a:bodyPr bIns="0"/>
          <a:lstStyle>
            <a:lvl1pPr marL="0" indent="0">
              <a:spcBef>
                <a:spcPts val="200"/>
              </a:spcBef>
              <a:buNone/>
              <a:defRPr sz="2200">
                <a:solidFill>
                  <a:schemeClr val="bg1"/>
                </a:solidFill>
              </a:defRPr>
            </a:lvl1pPr>
          </a:lstStyle>
          <a:p>
            <a:pPr lvl="0"/>
            <a:r>
              <a:rPr lang="en-GB" dirty="0"/>
              <a:t>Click to edit</a:t>
            </a:r>
          </a:p>
        </p:txBody>
      </p:sp>
      <p:sp>
        <p:nvSpPr>
          <p:cNvPr id="7" name="Freeform 5">
            <a:extLst>
              <a:ext uri="{FF2B5EF4-FFF2-40B4-BE49-F238E27FC236}">
                <a16:creationId xmlns:a16="http://schemas.microsoft.com/office/drawing/2014/main" id="{9E23D504-0A2A-4047-8825-F2DF92F82C6A}"/>
              </a:ext>
            </a:extLst>
          </p:cNvPr>
          <p:cNvSpPr>
            <a:spLocks noEditPoints="1"/>
          </p:cNvSpPr>
          <p:nvPr userDrawn="1"/>
        </p:nvSpPr>
        <p:spPr bwMode="auto">
          <a:xfrm>
            <a:off x="10446544" y="229462"/>
            <a:ext cx="1427956" cy="441244"/>
          </a:xfrm>
          <a:custGeom>
            <a:avLst/>
            <a:gdLst>
              <a:gd name="T0" fmla="*/ 1618 w 1847"/>
              <a:gd name="T1" fmla="*/ 546 h 571"/>
              <a:gd name="T2" fmla="*/ 1612 w 1847"/>
              <a:gd name="T3" fmla="*/ 487 h 571"/>
              <a:gd name="T4" fmla="*/ 376 w 1847"/>
              <a:gd name="T5" fmla="*/ 304 h 571"/>
              <a:gd name="T6" fmla="*/ 540 w 1847"/>
              <a:gd name="T7" fmla="*/ 302 h 571"/>
              <a:gd name="T8" fmla="*/ 513 w 1847"/>
              <a:gd name="T9" fmla="*/ 266 h 571"/>
              <a:gd name="T10" fmla="*/ 456 w 1847"/>
              <a:gd name="T11" fmla="*/ 323 h 571"/>
              <a:gd name="T12" fmla="*/ 492 w 1847"/>
              <a:gd name="T13" fmla="*/ 349 h 571"/>
              <a:gd name="T14" fmla="*/ 1643 w 1847"/>
              <a:gd name="T15" fmla="*/ 517 h 571"/>
              <a:gd name="T16" fmla="*/ 1481 w 1847"/>
              <a:gd name="T17" fmla="*/ 507 h 571"/>
              <a:gd name="T18" fmla="*/ 1471 w 1847"/>
              <a:gd name="T19" fmla="*/ 546 h 571"/>
              <a:gd name="T20" fmla="*/ 34 w 1847"/>
              <a:gd name="T21" fmla="*/ 469 h 571"/>
              <a:gd name="T22" fmla="*/ 105 w 1847"/>
              <a:gd name="T23" fmla="*/ 275 h 571"/>
              <a:gd name="T24" fmla="*/ 82 w 1847"/>
              <a:gd name="T25" fmla="*/ 322 h 571"/>
              <a:gd name="T26" fmla="*/ 142 w 1847"/>
              <a:gd name="T27" fmla="*/ 184 h 571"/>
              <a:gd name="T28" fmla="*/ 69 w 1847"/>
              <a:gd name="T29" fmla="*/ 232 h 571"/>
              <a:gd name="T30" fmla="*/ 1710 w 1847"/>
              <a:gd name="T31" fmla="*/ 0 h 571"/>
              <a:gd name="T32" fmla="*/ 1712 w 1847"/>
              <a:gd name="T33" fmla="*/ 380 h 571"/>
              <a:gd name="T34" fmla="*/ 1836 w 1847"/>
              <a:gd name="T35" fmla="*/ 507 h 571"/>
              <a:gd name="T36" fmla="*/ 1846 w 1847"/>
              <a:gd name="T37" fmla="*/ 509 h 571"/>
              <a:gd name="T38" fmla="*/ 1837 w 1847"/>
              <a:gd name="T39" fmla="*/ 528 h 571"/>
              <a:gd name="T40" fmla="*/ 465 w 1847"/>
              <a:gd name="T41" fmla="*/ 217 h 571"/>
              <a:gd name="T42" fmla="*/ 429 w 1847"/>
              <a:gd name="T43" fmla="*/ 191 h 571"/>
              <a:gd name="T44" fmla="*/ 1716 w 1847"/>
              <a:gd name="T45" fmla="*/ 546 h 571"/>
              <a:gd name="T46" fmla="*/ 1270 w 1847"/>
              <a:gd name="T47" fmla="*/ 497 h 571"/>
              <a:gd name="T48" fmla="*/ 1291 w 1847"/>
              <a:gd name="T49" fmla="*/ 495 h 571"/>
              <a:gd name="T50" fmla="*/ 1302 w 1847"/>
              <a:gd name="T51" fmla="*/ 546 h 571"/>
              <a:gd name="T52" fmla="*/ 1536 w 1847"/>
              <a:gd name="T53" fmla="*/ 373 h 571"/>
              <a:gd name="T54" fmla="*/ 1371 w 1847"/>
              <a:gd name="T55" fmla="*/ 58 h 571"/>
              <a:gd name="T56" fmla="*/ 1189 w 1847"/>
              <a:gd name="T57" fmla="*/ 571 h 571"/>
              <a:gd name="T58" fmla="*/ 1198 w 1847"/>
              <a:gd name="T59" fmla="*/ 527 h 571"/>
              <a:gd name="T60" fmla="*/ 1302 w 1847"/>
              <a:gd name="T61" fmla="*/ 460 h 571"/>
              <a:gd name="T62" fmla="*/ 1431 w 1847"/>
              <a:gd name="T63" fmla="*/ 533 h 571"/>
              <a:gd name="T64" fmla="*/ 1390 w 1847"/>
              <a:gd name="T65" fmla="*/ 510 h 571"/>
              <a:gd name="T66" fmla="*/ 1326 w 1847"/>
              <a:gd name="T67" fmla="*/ 503 h 571"/>
              <a:gd name="T68" fmla="*/ 1335 w 1847"/>
              <a:gd name="T69" fmla="*/ 501 h 571"/>
              <a:gd name="T70" fmla="*/ 921 w 1847"/>
              <a:gd name="T71" fmla="*/ 499 h 571"/>
              <a:gd name="T72" fmla="*/ 1158 w 1847"/>
              <a:gd name="T73" fmla="*/ 487 h 571"/>
              <a:gd name="T74" fmla="*/ 1172 w 1847"/>
              <a:gd name="T75" fmla="*/ 486 h 571"/>
              <a:gd name="T76" fmla="*/ 257 w 1847"/>
              <a:gd name="T77" fmla="*/ 332 h 571"/>
              <a:gd name="T78" fmla="*/ 530 w 1847"/>
              <a:gd name="T79" fmla="*/ 564 h 571"/>
              <a:gd name="T80" fmla="*/ 577 w 1847"/>
              <a:gd name="T81" fmla="*/ 118 h 571"/>
              <a:gd name="T82" fmla="*/ 550 w 1847"/>
              <a:gd name="T83" fmla="*/ 154 h 571"/>
              <a:gd name="T84" fmla="*/ 516 w 1847"/>
              <a:gd name="T85" fmla="*/ 83 h 571"/>
              <a:gd name="T86" fmla="*/ 400 w 1847"/>
              <a:gd name="T87" fmla="*/ 196 h 571"/>
              <a:gd name="T88" fmla="*/ 344 w 1847"/>
              <a:gd name="T89" fmla="*/ 180 h 571"/>
              <a:gd name="T90" fmla="*/ 339 w 1847"/>
              <a:gd name="T91" fmla="*/ 424 h 571"/>
              <a:gd name="T92" fmla="*/ 371 w 1847"/>
              <a:gd name="T93" fmla="*/ 386 h 571"/>
              <a:gd name="T94" fmla="*/ 273 w 1847"/>
              <a:gd name="T95" fmla="*/ 215 h 571"/>
              <a:gd name="T96" fmla="*/ 385 w 1847"/>
              <a:gd name="T97" fmla="*/ 331 h 571"/>
              <a:gd name="T98" fmla="*/ 400 w 1847"/>
              <a:gd name="T99" fmla="*/ 452 h 571"/>
              <a:gd name="T100" fmla="*/ 613 w 1847"/>
              <a:gd name="T101" fmla="*/ 396 h 571"/>
              <a:gd name="T102" fmla="*/ 582 w 1847"/>
              <a:gd name="T103" fmla="*/ 358 h 571"/>
              <a:gd name="T104" fmla="*/ 647 w 1847"/>
              <a:gd name="T105" fmla="*/ 318 h 571"/>
              <a:gd name="T106" fmla="*/ 530 w 1847"/>
              <a:gd name="T107" fmla="*/ 212 h 571"/>
              <a:gd name="T108" fmla="*/ 953 w 1847"/>
              <a:gd name="T109" fmla="*/ 166 h 571"/>
              <a:gd name="T110" fmla="*/ 1011 w 1847"/>
              <a:gd name="T111" fmla="*/ 486 h 571"/>
              <a:gd name="T112" fmla="*/ 1008 w 1847"/>
              <a:gd name="T113" fmla="*/ 494 h 571"/>
              <a:gd name="T114" fmla="*/ 1081 w 1847"/>
              <a:gd name="T115" fmla="*/ 516 h 571"/>
              <a:gd name="T116" fmla="*/ 1090 w 1847"/>
              <a:gd name="T117" fmla="*/ 517 h 571"/>
              <a:gd name="T118" fmla="*/ 1582 w 1847"/>
              <a:gd name="T119" fmla="*/ 500 h 571"/>
              <a:gd name="T120" fmla="*/ 1542 w 1847"/>
              <a:gd name="T121" fmla="*/ 532 h 571"/>
              <a:gd name="T122" fmla="*/ 1042 w 1847"/>
              <a:gd name="T123" fmla="*/ 487 h 571"/>
              <a:gd name="T124" fmla="*/ 1060 w 1847"/>
              <a:gd name="T125" fmla="*/ 53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7" h="571">
                <a:moveTo>
                  <a:pt x="1612" y="467"/>
                </a:moveTo>
                <a:cubicBezTo>
                  <a:pt x="1603" y="467"/>
                  <a:pt x="1603" y="467"/>
                  <a:pt x="1603" y="467"/>
                </a:cubicBezTo>
                <a:cubicBezTo>
                  <a:pt x="1603" y="487"/>
                  <a:pt x="1603" y="487"/>
                  <a:pt x="1603" y="487"/>
                </a:cubicBezTo>
                <a:cubicBezTo>
                  <a:pt x="1594" y="487"/>
                  <a:pt x="1594" y="487"/>
                  <a:pt x="1594" y="487"/>
                </a:cubicBezTo>
                <a:cubicBezTo>
                  <a:pt x="1594" y="494"/>
                  <a:pt x="1594" y="494"/>
                  <a:pt x="1594" y="494"/>
                </a:cubicBezTo>
                <a:cubicBezTo>
                  <a:pt x="1603" y="494"/>
                  <a:pt x="1603" y="494"/>
                  <a:pt x="1603" y="494"/>
                </a:cubicBezTo>
                <a:cubicBezTo>
                  <a:pt x="1603" y="529"/>
                  <a:pt x="1603" y="529"/>
                  <a:pt x="1603" y="529"/>
                </a:cubicBezTo>
                <a:cubicBezTo>
                  <a:pt x="1603" y="542"/>
                  <a:pt x="1608" y="546"/>
                  <a:pt x="1618" y="546"/>
                </a:cubicBezTo>
                <a:cubicBezTo>
                  <a:pt x="1625" y="546"/>
                  <a:pt x="1625" y="546"/>
                  <a:pt x="1625" y="546"/>
                </a:cubicBezTo>
                <a:cubicBezTo>
                  <a:pt x="1625" y="539"/>
                  <a:pt x="1625" y="539"/>
                  <a:pt x="1625" y="539"/>
                </a:cubicBezTo>
                <a:cubicBezTo>
                  <a:pt x="1619" y="539"/>
                  <a:pt x="1619" y="539"/>
                  <a:pt x="1619" y="539"/>
                </a:cubicBezTo>
                <a:cubicBezTo>
                  <a:pt x="1615" y="539"/>
                  <a:pt x="1612" y="537"/>
                  <a:pt x="1612" y="530"/>
                </a:cubicBezTo>
                <a:cubicBezTo>
                  <a:pt x="1612" y="494"/>
                  <a:pt x="1612" y="494"/>
                  <a:pt x="1612" y="494"/>
                </a:cubicBezTo>
                <a:cubicBezTo>
                  <a:pt x="1626" y="494"/>
                  <a:pt x="1626" y="494"/>
                  <a:pt x="1626" y="494"/>
                </a:cubicBezTo>
                <a:cubicBezTo>
                  <a:pt x="1626" y="487"/>
                  <a:pt x="1626" y="487"/>
                  <a:pt x="1626" y="487"/>
                </a:cubicBezTo>
                <a:cubicBezTo>
                  <a:pt x="1612" y="487"/>
                  <a:pt x="1612" y="487"/>
                  <a:pt x="1612" y="487"/>
                </a:cubicBezTo>
                <a:lnTo>
                  <a:pt x="1612" y="467"/>
                </a:lnTo>
                <a:close/>
                <a:moveTo>
                  <a:pt x="381" y="239"/>
                </a:moveTo>
                <a:cubicBezTo>
                  <a:pt x="379" y="237"/>
                  <a:pt x="374" y="237"/>
                  <a:pt x="372" y="239"/>
                </a:cubicBezTo>
                <a:cubicBezTo>
                  <a:pt x="345" y="266"/>
                  <a:pt x="345" y="266"/>
                  <a:pt x="345" y="266"/>
                </a:cubicBezTo>
                <a:cubicBezTo>
                  <a:pt x="344" y="267"/>
                  <a:pt x="343" y="269"/>
                  <a:pt x="343" y="270"/>
                </a:cubicBezTo>
                <a:cubicBezTo>
                  <a:pt x="343" y="272"/>
                  <a:pt x="344" y="274"/>
                  <a:pt x="345" y="275"/>
                </a:cubicBezTo>
                <a:cubicBezTo>
                  <a:pt x="372" y="302"/>
                  <a:pt x="372" y="302"/>
                  <a:pt x="372" y="302"/>
                </a:cubicBezTo>
                <a:cubicBezTo>
                  <a:pt x="373" y="303"/>
                  <a:pt x="375" y="304"/>
                  <a:pt x="376" y="304"/>
                </a:cubicBezTo>
                <a:cubicBezTo>
                  <a:pt x="378" y="304"/>
                  <a:pt x="380" y="303"/>
                  <a:pt x="381" y="302"/>
                </a:cubicBezTo>
                <a:cubicBezTo>
                  <a:pt x="408" y="275"/>
                  <a:pt x="408" y="275"/>
                  <a:pt x="408" y="275"/>
                </a:cubicBezTo>
                <a:cubicBezTo>
                  <a:pt x="409" y="274"/>
                  <a:pt x="410" y="272"/>
                  <a:pt x="410" y="270"/>
                </a:cubicBezTo>
                <a:cubicBezTo>
                  <a:pt x="410" y="269"/>
                  <a:pt x="409" y="267"/>
                  <a:pt x="408" y="266"/>
                </a:cubicBezTo>
                <a:lnTo>
                  <a:pt x="381" y="239"/>
                </a:lnTo>
                <a:close/>
                <a:moveTo>
                  <a:pt x="511" y="270"/>
                </a:moveTo>
                <a:cubicBezTo>
                  <a:pt x="511" y="272"/>
                  <a:pt x="512" y="274"/>
                  <a:pt x="513" y="275"/>
                </a:cubicBezTo>
                <a:cubicBezTo>
                  <a:pt x="540" y="302"/>
                  <a:pt x="540" y="302"/>
                  <a:pt x="540" y="302"/>
                </a:cubicBezTo>
                <a:cubicBezTo>
                  <a:pt x="541" y="303"/>
                  <a:pt x="543" y="304"/>
                  <a:pt x="545" y="304"/>
                </a:cubicBezTo>
                <a:cubicBezTo>
                  <a:pt x="546" y="304"/>
                  <a:pt x="548" y="303"/>
                  <a:pt x="549" y="302"/>
                </a:cubicBezTo>
                <a:cubicBezTo>
                  <a:pt x="576" y="275"/>
                  <a:pt x="576" y="275"/>
                  <a:pt x="576" y="275"/>
                </a:cubicBezTo>
                <a:cubicBezTo>
                  <a:pt x="579" y="273"/>
                  <a:pt x="579" y="268"/>
                  <a:pt x="576" y="266"/>
                </a:cubicBezTo>
                <a:cubicBezTo>
                  <a:pt x="549" y="239"/>
                  <a:pt x="549" y="239"/>
                  <a:pt x="549" y="239"/>
                </a:cubicBezTo>
                <a:cubicBezTo>
                  <a:pt x="548" y="238"/>
                  <a:pt x="546" y="237"/>
                  <a:pt x="545" y="237"/>
                </a:cubicBezTo>
                <a:cubicBezTo>
                  <a:pt x="543" y="237"/>
                  <a:pt x="541" y="238"/>
                  <a:pt x="540" y="239"/>
                </a:cubicBezTo>
                <a:cubicBezTo>
                  <a:pt x="513" y="266"/>
                  <a:pt x="513" y="266"/>
                  <a:pt x="513" y="266"/>
                </a:cubicBezTo>
                <a:cubicBezTo>
                  <a:pt x="512" y="267"/>
                  <a:pt x="511" y="269"/>
                  <a:pt x="511" y="270"/>
                </a:cubicBezTo>
                <a:close/>
                <a:moveTo>
                  <a:pt x="1775" y="546"/>
                </a:moveTo>
                <a:cubicBezTo>
                  <a:pt x="1784" y="546"/>
                  <a:pt x="1784" y="546"/>
                  <a:pt x="1784" y="546"/>
                </a:cubicBezTo>
                <a:cubicBezTo>
                  <a:pt x="1784" y="487"/>
                  <a:pt x="1784" y="487"/>
                  <a:pt x="1784" y="487"/>
                </a:cubicBezTo>
                <a:cubicBezTo>
                  <a:pt x="1775" y="487"/>
                  <a:pt x="1775" y="487"/>
                  <a:pt x="1775" y="487"/>
                </a:cubicBezTo>
                <a:lnTo>
                  <a:pt x="1775" y="546"/>
                </a:lnTo>
                <a:close/>
                <a:moveTo>
                  <a:pt x="465" y="323"/>
                </a:moveTo>
                <a:cubicBezTo>
                  <a:pt x="463" y="320"/>
                  <a:pt x="458" y="320"/>
                  <a:pt x="456" y="323"/>
                </a:cubicBezTo>
                <a:cubicBezTo>
                  <a:pt x="429" y="349"/>
                  <a:pt x="429" y="349"/>
                  <a:pt x="429" y="349"/>
                </a:cubicBezTo>
                <a:cubicBezTo>
                  <a:pt x="428" y="351"/>
                  <a:pt x="427" y="352"/>
                  <a:pt x="427" y="354"/>
                </a:cubicBezTo>
                <a:cubicBezTo>
                  <a:pt x="427" y="356"/>
                  <a:pt x="428" y="358"/>
                  <a:pt x="429" y="359"/>
                </a:cubicBezTo>
                <a:cubicBezTo>
                  <a:pt x="456" y="385"/>
                  <a:pt x="456" y="385"/>
                  <a:pt x="456" y="385"/>
                </a:cubicBezTo>
                <a:cubicBezTo>
                  <a:pt x="457" y="387"/>
                  <a:pt x="459" y="387"/>
                  <a:pt x="460" y="387"/>
                </a:cubicBezTo>
                <a:cubicBezTo>
                  <a:pt x="462" y="387"/>
                  <a:pt x="464" y="387"/>
                  <a:pt x="465" y="385"/>
                </a:cubicBezTo>
                <a:cubicBezTo>
                  <a:pt x="492" y="359"/>
                  <a:pt x="492" y="359"/>
                  <a:pt x="492" y="359"/>
                </a:cubicBezTo>
                <a:cubicBezTo>
                  <a:pt x="494" y="356"/>
                  <a:pt x="494" y="352"/>
                  <a:pt x="492" y="349"/>
                </a:cubicBezTo>
                <a:lnTo>
                  <a:pt x="465" y="323"/>
                </a:lnTo>
                <a:close/>
                <a:moveTo>
                  <a:pt x="1663" y="486"/>
                </a:moveTo>
                <a:cubicBezTo>
                  <a:pt x="1645" y="486"/>
                  <a:pt x="1633" y="498"/>
                  <a:pt x="1633" y="517"/>
                </a:cubicBezTo>
                <a:cubicBezTo>
                  <a:pt x="1633" y="535"/>
                  <a:pt x="1645" y="548"/>
                  <a:pt x="1663" y="548"/>
                </a:cubicBezTo>
                <a:cubicBezTo>
                  <a:pt x="1681" y="548"/>
                  <a:pt x="1693" y="535"/>
                  <a:pt x="1693" y="516"/>
                </a:cubicBezTo>
                <a:cubicBezTo>
                  <a:pt x="1693" y="498"/>
                  <a:pt x="1681" y="486"/>
                  <a:pt x="1663" y="486"/>
                </a:cubicBezTo>
                <a:close/>
                <a:moveTo>
                  <a:pt x="1663" y="540"/>
                </a:moveTo>
                <a:cubicBezTo>
                  <a:pt x="1652" y="540"/>
                  <a:pt x="1643" y="531"/>
                  <a:pt x="1643" y="517"/>
                </a:cubicBezTo>
                <a:cubicBezTo>
                  <a:pt x="1643" y="501"/>
                  <a:pt x="1652" y="493"/>
                  <a:pt x="1663" y="493"/>
                </a:cubicBezTo>
                <a:cubicBezTo>
                  <a:pt x="1675" y="493"/>
                  <a:pt x="1683" y="501"/>
                  <a:pt x="1683" y="517"/>
                </a:cubicBezTo>
                <a:cubicBezTo>
                  <a:pt x="1683" y="531"/>
                  <a:pt x="1675" y="540"/>
                  <a:pt x="1663" y="540"/>
                </a:cubicBezTo>
                <a:close/>
                <a:moveTo>
                  <a:pt x="1471" y="546"/>
                </a:moveTo>
                <a:cubicBezTo>
                  <a:pt x="1529" y="546"/>
                  <a:pt x="1529" y="546"/>
                  <a:pt x="1529" y="546"/>
                </a:cubicBezTo>
                <a:cubicBezTo>
                  <a:pt x="1529" y="537"/>
                  <a:pt x="1529" y="537"/>
                  <a:pt x="1529" y="537"/>
                </a:cubicBezTo>
                <a:cubicBezTo>
                  <a:pt x="1481" y="537"/>
                  <a:pt x="1481" y="537"/>
                  <a:pt x="1481" y="537"/>
                </a:cubicBezTo>
                <a:cubicBezTo>
                  <a:pt x="1481" y="507"/>
                  <a:pt x="1481" y="507"/>
                  <a:pt x="1481" y="507"/>
                </a:cubicBezTo>
                <a:cubicBezTo>
                  <a:pt x="1525" y="507"/>
                  <a:pt x="1525" y="507"/>
                  <a:pt x="1525" y="507"/>
                </a:cubicBezTo>
                <a:cubicBezTo>
                  <a:pt x="1525" y="499"/>
                  <a:pt x="1525" y="499"/>
                  <a:pt x="1525" y="499"/>
                </a:cubicBezTo>
                <a:cubicBezTo>
                  <a:pt x="1481" y="499"/>
                  <a:pt x="1481" y="499"/>
                  <a:pt x="1481" y="499"/>
                </a:cubicBezTo>
                <a:cubicBezTo>
                  <a:pt x="1481" y="471"/>
                  <a:pt x="1481" y="471"/>
                  <a:pt x="1481" y="471"/>
                </a:cubicBezTo>
                <a:cubicBezTo>
                  <a:pt x="1529" y="471"/>
                  <a:pt x="1529" y="471"/>
                  <a:pt x="1529" y="471"/>
                </a:cubicBezTo>
                <a:cubicBezTo>
                  <a:pt x="1529" y="462"/>
                  <a:pt x="1529" y="462"/>
                  <a:pt x="1529" y="462"/>
                </a:cubicBezTo>
                <a:cubicBezTo>
                  <a:pt x="1471" y="462"/>
                  <a:pt x="1471" y="462"/>
                  <a:pt x="1471" y="462"/>
                </a:cubicBezTo>
                <a:lnTo>
                  <a:pt x="1471" y="546"/>
                </a:lnTo>
                <a:close/>
                <a:moveTo>
                  <a:pt x="105" y="275"/>
                </a:moveTo>
                <a:cubicBezTo>
                  <a:pt x="95" y="265"/>
                  <a:pt x="79" y="265"/>
                  <a:pt x="69" y="275"/>
                </a:cubicBezTo>
                <a:cubicBezTo>
                  <a:pt x="8" y="337"/>
                  <a:pt x="8" y="337"/>
                  <a:pt x="8" y="337"/>
                </a:cubicBezTo>
                <a:cubicBezTo>
                  <a:pt x="3" y="342"/>
                  <a:pt x="0" y="348"/>
                  <a:pt x="0" y="355"/>
                </a:cubicBezTo>
                <a:cubicBezTo>
                  <a:pt x="0" y="361"/>
                  <a:pt x="3" y="368"/>
                  <a:pt x="8" y="372"/>
                </a:cubicBezTo>
                <a:cubicBezTo>
                  <a:pt x="52" y="416"/>
                  <a:pt x="52" y="416"/>
                  <a:pt x="52" y="416"/>
                </a:cubicBezTo>
                <a:cubicBezTo>
                  <a:pt x="34" y="433"/>
                  <a:pt x="34" y="433"/>
                  <a:pt x="34" y="433"/>
                </a:cubicBezTo>
                <a:cubicBezTo>
                  <a:pt x="25" y="443"/>
                  <a:pt x="25" y="459"/>
                  <a:pt x="34" y="469"/>
                </a:cubicBezTo>
                <a:cubicBezTo>
                  <a:pt x="39" y="474"/>
                  <a:pt x="46" y="476"/>
                  <a:pt x="52" y="476"/>
                </a:cubicBezTo>
                <a:cubicBezTo>
                  <a:pt x="59" y="476"/>
                  <a:pt x="65" y="474"/>
                  <a:pt x="70" y="469"/>
                </a:cubicBezTo>
                <a:cubicBezTo>
                  <a:pt x="105" y="434"/>
                  <a:pt x="105" y="434"/>
                  <a:pt x="105" y="434"/>
                </a:cubicBezTo>
                <a:cubicBezTo>
                  <a:pt x="105" y="434"/>
                  <a:pt x="105" y="434"/>
                  <a:pt x="105" y="434"/>
                </a:cubicBezTo>
                <a:cubicBezTo>
                  <a:pt x="166" y="372"/>
                  <a:pt x="166" y="372"/>
                  <a:pt x="166" y="372"/>
                </a:cubicBezTo>
                <a:cubicBezTo>
                  <a:pt x="171" y="368"/>
                  <a:pt x="174" y="361"/>
                  <a:pt x="174" y="355"/>
                </a:cubicBezTo>
                <a:cubicBezTo>
                  <a:pt x="174" y="348"/>
                  <a:pt x="171" y="342"/>
                  <a:pt x="166" y="337"/>
                </a:cubicBezTo>
                <a:lnTo>
                  <a:pt x="105" y="275"/>
                </a:lnTo>
                <a:close/>
                <a:moveTo>
                  <a:pt x="118" y="359"/>
                </a:moveTo>
                <a:cubicBezTo>
                  <a:pt x="92" y="385"/>
                  <a:pt x="92" y="385"/>
                  <a:pt x="92" y="385"/>
                </a:cubicBezTo>
                <a:cubicBezTo>
                  <a:pt x="91" y="386"/>
                  <a:pt x="89" y="387"/>
                  <a:pt x="87" y="387"/>
                </a:cubicBezTo>
                <a:cubicBezTo>
                  <a:pt x="85" y="387"/>
                  <a:pt x="84" y="386"/>
                  <a:pt x="82" y="385"/>
                </a:cubicBezTo>
                <a:cubicBezTo>
                  <a:pt x="56" y="359"/>
                  <a:pt x="56" y="359"/>
                  <a:pt x="56" y="359"/>
                </a:cubicBezTo>
                <a:cubicBezTo>
                  <a:pt x="55" y="357"/>
                  <a:pt x="54" y="356"/>
                  <a:pt x="54" y="354"/>
                </a:cubicBezTo>
                <a:cubicBezTo>
                  <a:pt x="54" y="352"/>
                  <a:pt x="55" y="350"/>
                  <a:pt x="56" y="349"/>
                </a:cubicBezTo>
                <a:cubicBezTo>
                  <a:pt x="82" y="322"/>
                  <a:pt x="82" y="322"/>
                  <a:pt x="82" y="322"/>
                </a:cubicBezTo>
                <a:cubicBezTo>
                  <a:pt x="85" y="320"/>
                  <a:pt x="89" y="320"/>
                  <a:pt x="92" y="322"/>
                </a:cubicBezTo>
                <a:cubicBezTo>
                  <a:pt x="118" y="349"/>
                  <a:pt x="118" y="349"/>
                  <a:pt x="118" y="349"/>
                </a:cubicBezTo>
                <a:cubicBezTo>
                  <a:pt x="121" y="352"/>
                  <a:pt x="121" y="356"/>
                  <a:pt x="118" y="359"/>
                </a:cubicBezTo>
                <a:close/>
                <a:moveTo>
                  <a:pt x="69" y="232"/>
                </a:moveTo>
                <a:cubicBezTo>
                  <a:pt x="74" y="237"/>
                  <a:pt x="81" y="239"/>
                  <a:pt x="87" y="239"/>
                </a:cubicBezTo>
                <a:cubicBezTo>
                  <a:pt x="94" y="239"/>
                  <a:pt x="100" y="237"/>
                  <a:pt x="105" y="232"/>
                </a:cubicBezTo>
                <a:cubicBezTo>
                  <a:pt x="134" y="202"/>
                  <a:pt x="134" y="202"/>
                  <a:pt x="134" y="202"/>
                </a:cubicBezTo>
                <a:cubicBezTo>
                  <a:pt x="139" y="198"/>
                  <a:pt x="142" y="191"/>
                  <a:pt x="142" y="184"/>
                </a:cubicBezTo>
                <a:cubicBezTo>
                  <a:pt x="142" y="178"/>
                  <a:pt x="139" y="171"/>
                  <a:pt x="134" y="167"/>
                </a:cubicBezTo>
                <a:cubicBezTo>
                  <a:pt x="105" y="137"/>
                  <a:pt x="105" y="137"/>
                  <a:pt x="105" y="137"/>
                </a:cubicBezTo>
                <a:cubicBezTo>
                  <a:pt x="100" y="133"/>
                  <a:pt x="94" y="130"/>
                  <a:pt x="87" y="130"/>
                </a:cubicBezTo>
                <a:cubicBezTo>
                  <a:pt x="80" y="130"/>
                  <a:pt x="74" y="133"/>
                  <a:pt x="69" y="137"/>
                </a:cubicBezTo>
                <a:cubicBezTo>
                  <a:pt x="40" y="167"/>
                  <a:pt x="40" y="167"/>
                  <a:pt x="40" y="167"/>
                </a:cubicBezTo>
                <a:cubicBezTo>
                  <a:pt x="35" y="171"/>
                  <a:pt x="33" y="178"/>
                  <a:pt x="33" y="184"/>
                </a:cubicBezTo>
                <a:cubicBezTo>
                  <a:pt x="33" y="191"/>
                  <a:pt x="35" y="198"/>
                  <a:pt x="40" y="202"/>
                </a:cubicBezTo>
                <a:lnTo>
                  <a:pt x="69" y="232"/>
                </a:lnTo>
                <a:close/>
                <a:moveTo>
                  <a:pt x="1847" y="281"/>
                </a:moveTo>
                <a:cubicBezTo>
                  <a:pt x="1847" y="200"/>
                  <a:pt x="1771" y="186"/>
                  <a:pt x="1709" y="170"/>
                </a:cubicBezTo>
                <a:cubicBezTo>
                  <a:pt x="1659" y="158"/>
                  <a:pt x="1610" y="147"/>
                  <a:pt x="1610" y="103"/>
                </a:cubicBezTo>
                <a:cubicBezTo>
                  <a:pt x="1610" y="69"/>
                  <a:pt x="1644" y="39"/>
                  <a:pt x="1700" y="39"/>
                </a:cubicBezTo>
                <a:cubicBezTo>
                  <a:pt x="1754" y="39"/>
                  <a:pt x="1796" y="57"/>
                  <a:pt x="1822" y="81"/>
                </a:cubicBezTo>
                <a:cubicBezTo>
                  <a:pt x="1833" y="81"/>
                  <a:pt x="1833" y="81"/>
                  <a:pt x="1833" y="81"/>
                </a:cubicBezTo>
                <a:cubicBezTo>
                  <a:pt x="1833" y="41"/>
                  <a:pt x="1833" y="41"/>
                  <a:pt x="1833" y="41"/>
                </a:cubicBezTo>
                <a:cubicBezTo>
                  <a:pt x="1812" y="21"/>
                  <a:pt x="1764" y="0"/>
                  <a:pt x="1710" y="0"/>
                </a:cubicBezTo>
                <a:cubicBezTo>
                  <a:pt x="1619" y="0"/>
                  <a:pt x="1565" y="46"/>
                  <a:pt x="1565" y="104"/>
                </a:cubicBezTo>
                <a:cubicBezTo>
                  <a:pt x="1565" y="183"/>
                  <a:pt x="1641" y="196"/>
                  <a:pt x="1703" y="211"/>
                </a:cubicBezTo>
                <a:cubicBezTo>
                  <a:pt x="1754" y="223"/>
                  <a:pt x="1803" y="236"/>
                  <a:pt x="1803" y="280"/>
                </a:cubicBezTo>
                <a:cubicBezTo>
                  <a:pt x="1803" y="307"/>
                  <a:pt x="1772" y="341"/>
                  <a:pt x="1712" y="341"/>
                </a:cubicBezTo>
                <a:cubicBezTo>
                  <a:pt x="1665" y="341"/>
                  <a:pt x="1606" y="315"/>
                  <a:pt x="1572" y="279"/>
                </a:cubicBezTo>
                <a:cubicBezTo>
                  <a:pt x="1561" y="279"/>
                  <a:pt x="1561" y="279"/>
                  <a:pt x="1561" y="279"/>
                </a:cubicBezTo>
                <a:cubicBezTo>
                  <a:pt x="1561" y="331"/>
                  <a:pt x="1561" y="331"/>
                  <a:pt x="1561" y="331"/>
                </a:cubicBezTo>
                <a:cubicBezTo>
                  <a:pt x="1606" y="365"/>
                  <a:pt x="1652" y="380"/>
                  <a:pt x="1712" y="380"/>
                </a:cubicBezTo>
                <a:cubicBezTo>
                  <a:pt x="1797" y="380"/>
                  <a:pt x="1847" y="334"/>
                  <a:pt x="1847" y="281"/>
                </a:cubicBezTo>
                <a:close/>
                <a:moveTo>
                  <a:pt x="1821" y="486"/>
                </a:moveTo>
                <a:cubicBezTo>
                  <a:pt x="1812" y="486"/>
                  <a:pt x="1805" y="489"/>
                  <a:pt x="1800" y="493"/>
                </a:cubicBezTo>
                <a:cubicBezTo>
                  <a:pt x="1800" y="502"/>
                  <a:pt x="1800" y="502"/>
                  <a:pt x="1800" y="502"/>
                </a:cubicBezTo>
                <a:cubicBezTo>
                  <a:pt x="1802" y="502"/>
                  <a:pt x="1802" y="502"/>
                  <a:pt x="1802" y="502"/>
                </a:cubicBezTo>
                <a:cubicBezTo>
                  <a:pt x="1807" y="497"/>
                  <a:pt x="1812" y="494"/>
                  <a:pt x="1821" y="494"/>
                </a:cubicBezTo>
                <a:cubicBezTo>
                  <a:pt x="1829" y="494"/>
                  <a:pt x="1835" y="499"/>
                  <a:pt x="1837" y="505"/>
                </a:cubicBezTo>
                <a:cubicBezTo>
                  <a:pt x="1836" y="507"/>
                  <a:pt x="1836" y="507"/>
                  <a:pt x="1836" y="507"/>
                </a:cubicBezTo>
                <a:cubicBezTo>
                  <a:pt x="1832" y="507"/>
                  <a:pt x="1823" y="509"/>
                  <a:pt x="1819" y="510"/>
                </a:cubicBezTo>
                <a:cubicBezTo>
                  <a:pt x="1805" y="513"/>
                  <a:pt x="1796" y="518"/>
                  <a:pt x="1796" y="530"/>
                </a:cubicBezTo>
                <a:cubicBezTo>
                  <a:pt x="1796" y="540"/>
                  <a:pt x="1804" y="548"/>
                  <a:pt x="1816" y="548"/>
                </a:cubicBezTo>
                <a:cubicBezTo>
                  <a:pt x="1824" y="548"/>
                  <a:pt x="1831" y="545"/>
                  <a:pt x="1836" y="539"/>
                </a:cubicBezTo>
                <a:cubicBezTo>
                  <a:pt x="1837" y="539"/>
                  <a:pt x="1837" y="539"/>
                  <a:pt x="1837" y="539"/>
                </a:cubicBezTo>
                <a:cubicBezTo>
                  <a:pt x="1837" y="546"/>
                  <a:pt x="1837" y="546"/>
                  <a:pt x="1837" y="546"/>
                </a:cubicBezTo>
                <a:cubicBezTo>
                  <a:pt x="1846" y="546"/>
                  <a:pt x="1846" y="546"/>
                  <a:pt x="1846" y="546"/>
                </a:cubicBezTo>
                <a:cubicBezTo>
                  <a:pt x="1846" y="533"/>
                  <a:pt x="1846" y="522"/>
                  <a:pt x="1846" y="509"/>
                </a:cubicBezTo>
                <a:cubicBezTo>
                  <a:pt x="1846" y="495"/>
                  <a:pt x="1837" y="486"/>
                  <a:pt x="1821" y="486"/>
                </a:cubicBezTo>
                <a:close/>
                <a:moveTo>
                  <a:pt x="1837" y="528"/>
                </a:moveTo>
                <a:cubicBezTo>
                  <a:pt x="1837" y="527"/>
                  <a:pt x="1837" y="527"/>
                  <a:pt x="1837" y="527"/>
                </a:cubicBezTo>
                <a:cubicBezTo>
                  <a:pt x="1837" y="536"/>
                  <a:pt x="1826" y="539"/>
                  <a:pt x="1820" y="539"/>
                </a:cubicBezTo>
                <a:cubicBezTo>
                  <a:pt x="1811" y="539"/>
                  <a:pt x="1805" y="536"/>
                  <a:pt x="1805" y="530"/>
                </a:cubicBezTo>
                <a:cubicBezTo>
                  <a:pt x="1805" y="523"/>
                  <a:pt x="1810" y="520"/>
                  <a:pt x="1822" y="518"/>
                </a:cubicBezTo>
                <a:cubicBezTo>
                  <a:pt x="1825" y="517"/>
                  <a:pt x="1832" y="516"/>
                  <a:pt x="1837" y="515"/>
                </a:cubicBezTo>
                <a:lnTo>
                  <a:pt x="1837" y="528"/>
                </a:lnTo>
                <a:close/>
                <a:moveTo>
                  <a:pt x="1775" y="472"/>
                </a:moveTo>
                <a:cubicBezTo>
                  <a:pt x="1784" y="472"/>
                  <a:pt x="1784" y="472"/>
                  <a:pt x="1784" y="472"/>
                </a:cubicBezTo>
                <a:cubicBezTo>
                  <a:pt x="1784" y="460"/>
                  <a:pt x="1784" y="460"/>
                  <a:pt x="1784" y="460"/>
                </a:cubicBezTo>
                <a:cubicBezTo>
                  <a:pt x="1775" y="460"/>
                  <a:pt x="1775" y="460"/>
                  <a:pt x="1775" y="460"/>
                </a:cubicBezTo>
                <a:lnTo>
                  <a:pt x="1775" y="472"/>
                </a:lnTo>
                <a:close/>
                <a:moveTo>
                  <a:pt x="456" y="217"/>
                </a:moveTo>
                <a:cubicBezTo>
                  <a:pt x="457" y="218"/>
                  <a:pt x="459" y="219"/>
                  <a:pt x="460" y="219"/>
                </a:cubicBezTo>
                <a:cubicBezTo>
                  <a:pt x="462" y="219"/>
                  <a:pt x="464" y="218"/>
                  <a:pt x="465" y="217"/>
                </a:cubicBezTo>
                <a:cubicBezTo>
                  <a:pt x="492" y="191"/>
                  <a:pt x="492" y="191"/>
                  <a:pt x="492" y="191"/>
                </a:cubicBezTo>
                <a:cubicBezTo>
                  <a:pt x="494" y="188"/>
                  <a:pt x="494" y="184"/>
                  <a:pt x="492" y="181"/>
                </a:cubicBezTo>
                <a:cubicBezTo>
                  <a:pt x="465" y="155"/>
                  <a:pt x="465" y="155"/>
                  <a:pt x="465" y="155"/>
                </a:cubicBezTo>
                <a:cubicBezTo>
                  <a:pt x="464" y="153"/>
                  <a:pt x="462" y="153"/>
                  <a:pt x="460" y="153"/>
                </a:cubicBezTo>
                <a:cubicBezTo>
                  <a:pt x="459" y="153"/>
                  <a:pt x="457" y="153"/>
                  <a:pt x="456" y="155"/>
                </a:cubicBezTo>
                <a:cubicBezTo>
                  <a:pt x="429" y="181"/>
                  <a:pt x="429" y="181"/>
                  <a:pt x="429" y="181"/>
                </a:cubicBezTo>
                <a:cubicBezTo>
                  <a:pt x="428" y="182"/>
                  <a:pt x="427" y="184"/>
                  <a:pt x="427" y="186"/>
                </a:cubicBezTo>
                <a:cubicBezTo>
                  <a:pt x="427" y="188"/>
                  <a:pt x="428" y="189"/>
                  <a:pt x="429" y="191"/>
                </a:cubicBezTo>
                <a:lnTo>
                  <a:pt x="456" y="217"/>
                </a:lnTo>
                <a:close/>
                <a:moveTo>
                  <a:pt x="1737" y="486"/>
                </a:moveTo>
                <a:cubicBezTo>
                  <a:pt x="1729" y="486"/>
                  <a:pt x="1721" y="489"/>
                  <a:pt x="1717" y="497"/>
                </a:cubicBezTo>
                <a:cubicBezTo>
                  <a:pt x="1715" y="497"/>
                  <a:pt x="1715" y="497"/>
                  <a:pt x="1715" y="497"/>
                </a:cubicBezTo>
                <a:cubicBezTo>
                  <a:pt x="1715" y="487"/>
                  <a:pt x="1715" y="487"/>
                  <a:pt x="1715" y="487"/>
                </a:cubicBezTo>
                <a:cubicBezTo>
                  <a:pt x="1707" y="487"/>
                  <a:pt x="1707" y="487"/>
                  <a:pt x="1707" y="487"/>
                </a:cubicBezTo>
                <a:cubicBezTo>
                  <a:pt x="1707" y="546"/>
                  <a:pt x="1707" y="546"/>
                  <a:pt x="1707" y="546"/>
                </a:cubicBezTo>
                <a:cubicBezTo>
                  <a:pt x="1716" y="546"/>
                  <a:pt x="1716" y="546"/>
                  <a:pt x="1716" y="546"/>
                </a:cubicBezTo>
                <a:cubicBezTo>
                  <a:pt x="1716" y="508"/>
                  <a:pt x="1716" y="508"/>
                  <a:pt x="1716" y="508"/>
                </a:cubicBezTo>
                <a:cubicBezTo>
                  <a:pt x="1716" y="500"/>
                  <a:pt x="1727" y="494"/>
                  <a:pt x="1734" y="494"/>
                </a:cubicBezTo>
                <a:cubicBezTo>
                  <a:pt x="1743" y="494"/>
                  <a:pt x="1750" y="499"/>
                  <a:pt x="1750" y="509"/>
                </a:cubicBezTo>
                <a:cubicBezTo>
                  <a:pt x="1750" y="546"/>
                  <a:pt x="1750" y="546"/>
                  <a:pt x="1750" y="546"/>
                </a:cubicBezTo>
                <a:cubicBezTo>
                  <a:pt x="1759" y="546"/>
                  <a:pt x="1759" y="546"/>
                  <a:pt x="1759" y="546"/>
                </a:cubicBezTo>
                <a:cubicBezTo>
                  <a:pt x="1759" y="508"/>
                  <a:pt x="1759" y="508"/>
                  <a:pt x="1759" y="508"/>
                </a:cubicBezTo>
                <a:cubicBezTo>
                  <a:pt x="1759" y="493"/>
                  <a:pt x="1750" y="486"/>
                  <a:pt x="1737" y="486"/>
                </a:cubicBezTo>
                <a:close/>
                <a:moveTo>
                  <a:pt x="1270" y="497"/>
                </a:moveTo>
                <a:cubicBezTo>
                  <a:pt x="1268" y="497"/>
                  <a:pt x="1268" y="497"/>
                  <a:pt x="1268" y="497"/>
                </a:cubicBezTo>
                <a:cubicBezTo>
                  <a:pt x="1268" y="487"/>
                  <a:pt x="1268" y="487"/>
                  <a:pt x="1268" y="487"/>
                </a:cubicBezTo>
                <a:cubicBezTo>
                  <a:pt x="1259" y="487"/>
                  <a:pt x="1259" y="487"/>
                  <a:pt x="1259" y="487"/>
                </a:cubicBezTo>
                <a:cubicBezTo>
                  <a:pt x="1259" y="546"/>
                  <a:pt x="1259" y="546"/>
                  <a:pt x="1259" y="546"/>
                </a:cubicBezTo>
                <a:cubicBezTo>
                  <a:pt x="1269" y="546"/>
                  <a:pt x="1269" y="546"/>
                  <a:pt x="1269" y="546"/>
                </a:cubicBezTo>
                <a:cubicBezTo>
                  <a:pt x="1269" y="512"/>
                  <a:pt x="1269" y="512"/>
                  <a:pt x="1269" y="512"/>
                </a:cubicBezTo>
                <a:cubicBezTo>
                  <a:pt x="1269" y="502"/>
                  <a:pt x="1276" y="495"/>
                  <a:pt x="1283" y="495"/>
                </a:cubicBezTo>
                <a:cubicBezTo>
                  <a:pt x="1291" y="495"/>
                  <a:pt x="1291" y="495"/>
                  <a:pt x="1291" y="495"/>
                </a:cubicBezTo>
                <a:cubicBezTo>
                  <a:pt x="1291" y="486"/>
                  <a:pt x="1291" y="486"/>
                  <a:pt x="1291" y="486"/>
                </a:cubicBezTo>
                <a:cubicBezTo>
                  <a:pt x="1283" y="486"/>
                  <a:pt x="1283" y="486"/>
                  <a:pt x="1283" y="486"/>
                </a:cubicBezTo>
                <a:cubicBezTo>
                  <a:pt x="1276" y="486"/>
                  <a:pt x="1272" y="490"/>
                  <a:pt x="1270" y="497"/>
                </a:cubicBezTo>
                <a:close/>
                <a:moveTo>
                  <a:pt x="1302" y="546"/>
                </a:moveTo>
                <a:cubicBezTo>
                  <a:pt x="1311" y="546"/>
                  <a:pt x="1311" y="546"/>
                  <a:pt x="1311" y="546"/>
                </a:cubicBezTo>
                <a:cubicBezTo>
                  <a:pt x="1311" y="487"/>
                  <a:pt x="1311" y="487"/>
                  <a:pt x="1311" y="487"/>
                </a:cubicBezTo>
                <a:cubicBezTo>
                  <a:pt x="1302" y="487"/>
                  <a:pt x="1302" y="487"/>
                  <a:pt x="1302" y="487"/>
                </a:cubicBezTo>
                <a:lnTo>
                  <a:pt x="1302" y="546"/>
                </a:lnTo>
                <a:close/>
                <a:moveTo>
                  <a:pt x="1330" y="5"/>
                </a:moveTo>
                <a:cubicBezTo>
                  <a:pt x="1196" y="361"/>
                  <a:pt x="1196" y="361"/>
                  <a:pt x="1196" y="361"/>
                </a:cubicBezTo>
                <a:cubicBezTo>
                  <a:pt x="1196" y="373"/>
                  <a:pt x="1196" y="373"/>
                  <a:pt x="1196" y="373"/>
                </a:cubicBezTo>
                <a:cubicBezTo>
                  <a:pt x="1235" y="373"/>
                  <a:pt x="1235" y="373"/>
                  <a:pt x="1235" y="373"/>
                </a:cubicBezTo>
                <a:cubicBezTo>
                  <a:pt x="1284" y="242"/>
                  <a:pt x="1284" y="242"/>
                  <a:pt x="1284" y="242"/>
                </a:cubicBezTo>
                <a:cubicBezTo>
                  <a:pt x="1442" y="242"/>
                  <a:pt x="1442" y="242"/>
                  <a:pt x="1442" y="242"/>
                </a:cubicBezTo>
                <a:cubicBezTo>
                  <a:pt x="1493" y="373"/>
                  <a:pt x="1493" y="373"/>
                  <a:pt x="1493" y="373"/>
                </a:cubicBezTo>
                <a:cubicBezTo>
                  <a:pt x="1536" y="373"/>
                  <a:pt x="1536" y="373"/>
                  <a:pt x="1536" y="373"/>
                </a:cubicBezTo>
                <a:cubicBezTo>
                  <a:pt x="1536" y="361"/>
                  <a:pt x="1536" y="361"/>
                  <a:pt x="1536" y="361"/>
                </a:cubicBezTo>
                <a:cubicBezTo>
                  <a:pt x="1398" y="5"/>
                  <a:pt x="1398" y="5"/>
                  <a:pt x="1398" y="5"/>
                </a:cubicBezTo>
                <a:lnTo>
                  <a:pt x="1330" y="5"/>
                </a:lnTo>
                <a:close/>
                <a:moveTo>
                  <a:pt x="1298" y="205"/>
                </a:moveTo>
                <a:cubicBezTo>
                  <a:pt x="1353" y="58"/>
                  <a:pt x="1353" y="58"/>
                  <a:pt x="1353" y="58"/>
                </a:cubicBezTo>
                <a:cubicBezTo>
                  <a:pt x="1361" y="35"/>
                  <a:pt x="1361" y="35"/>
                  <a:pt x="1361" y="35"/>
                </a:cubicBezTo>
                <a:cubicBezTo>
                  <a:pt x="1363" y="35"/>
                  <a:pt x="1363" y="35"/>
                  <a:pt x="1363" y="35"/>
                </a:cubicBezTo>
                <a:cubicBezTo>
                  <a:pt x="1371" y="58"/>
                  <a:pt x="1371" y="58"/>
                  <a:pt x="1371" y="58"/>
                </a:cubicBezTo>
                <a:cubicBezTo>
                  <a:pt x="1427" y="205"/>
                  <a:pt x="1427" y="205"/>
                  <a:pt x="1427" y="205"/>
                </a:cubicBezTo>
                <a:lnTo>
                  <a:pt x="1298" y="205"/>
                </a:lnTo>
                <a:close/>
                <a:moveTo>
                  <a:pt x="1217" y="486"/>
                </a:moveTo>
                <a:cubicBezTo>
                  <a:pt x="1210" y="486"/>
                  <a:pt x="1203" y="489"/>
                  <a:pt x="1200" y="494"/>
                </a:cubicBezTo>
                <a:cubicBezTo>
                  <a:pt x="1199" y="494"/>
                  <a:pt x="1199" y="494"/>
                  <a:pt x="1199" y="494"/>
                </a:cubicBezTo>
                <a:cubicBezTo>
                  <a:pt x="1199" y="487"/>
                  <a:pt x="1199" y="487"/>
                  <a:pt x="1199" y="487"/>
                </a:cubicBezTo>
                <a:cubicBezTo>
                  <a:pt x="1189" y="487"/>
                  <a:pt x="1189" y="487"/>
                  <a:pt x="1189" y="487"/>
                </a:cubicBezTo>
                <a:cubicBezTo>
                  <a:pt x="1189" y="571"/>
                  <a:pt x="1189" y="571"/>
                  <a:pt x="1189" y="571"/>
                </a:cubicBezTo>
                <a:cubicBezTo>
                  <a:pt x="1198" y="571"/>
                  <a:pt x="1198" y="571"/>
                  <a:pt x="1198" y="571"/>
                </a:cubicBezTo>
                <a:cubicBezTo>
                  <a:pt x="1198" y="538"/>
                  <a:pt x="1198" y="538"/>
                  <a:pt x="1198" y="538"/>
                </a:cubicBezTo>
                <a:cubicBezTo>
                  <a:pt x="1200" y="538"/>
                  <a:pt x="1200" y="538"/>
                  <a:pt x="1200" y="538"/>
                </a:cubicBezTo>
                <a:cubicBezTo>
                  <a:pt x="1202" y="544"/>
                  <a:pt x="1211" y="547"/>
                  <a:pt x="1217" y="547"/>
                </a:cubicBezTo>
                <a:cubicBezTo>
                  <a:pt x="1233" y="547"/>
                  <a:pt x="1246" y="535"/>
                  <a:pt x="1246" y="515"/>
                </a:cubicBezTo>
                <a:cubicBezTo>
                  <a:pt x="1246" y="497"/>
                  <a:pt x="1235" y="486"/>
                  <a:pt x="1217" y="486"/>
                </a:cubicBezTo>
                <a:close/>
                <a:moveTo>
                  <a:pt x="1216" y="539"/>
                </a:moveTo>
                <a:cubicBezTo>
                  <a:pt x="1207" y="539"/>
                  <a:pt x="1199" y="534"/>
                  <a:pt x="1198" y="527"/>
                </a:cubicBezTo>
                <a:cubicBezTo>
                  <a:pt x="1198" y="510"/>
                  <a:pt x="1198" y="510"/>
                  <a:pt x="1198" y="510"/>
                </a:cubicBezTo>
                <a:cubicBezTo>
                  <a:pt x="1199" y="500"/>
                  <a:pt x="1207" y="494"/>
                  <a:pt x="1216" y="494"/>
                </a:cubicBezTo>
                <a:cubicBezTo>
                  <a:pt x="1228" y="494"/>
                  <a:pt x="1237" y="502"/>
                  <a:pt x="1237" y="516"/>
                </a:cubicBezTo>
                <a:cubicBezTo>
                  <a:pt x="1237" y="531"/>
                  <a:pt x="1227" y="539"/>
                  <a:pt x="1216" y="539"/>
                </a:cubicBezTo>
                <a:close/>
                <a:moveTo>
                  <a:pt x="1302" y="472"/>
                </a:moveTo>
                <a:cubicBezTo>
                  <a:pt x="1311" y="472"/>
                  <a:pt x="1311" y="472"/>
                  <a:pt x="1311" y="472"/>
                </a:cubicBezTo>
                <a:cubicBezTo>
                  <a:pt x="1311" y="460"/>
                  <a:pt x="1311" y="460"/>
                  <a:pt x="1311" y="460"/>
                </a:cubicBezTo>
                <a:cubicBezTo>
                  <a:pt x="1302" y="460"/>
                  <a:pt x="1302" y="460"/>
                  <a:pt x="1302" y="460"/>
                </a:cubicBezTo>
                <a:lnTo>
                  <a:pt x="1302" y="472"/>
                </a:lnTo>
                <a:close/>
                <a:moveTo>
                  <a:pt x="1436" y="517"/>
                </a:moveTo>
                <a:cubicBezTo>
                  <a:pt x="1436" y="499"/>
                  <a:pt x="1428" y="486"/>
                  <a:pt x="1408" y="486"/>
                </a:cubicBezTo>
                <a:cubicBezTo>
                  <a:pt x="1390" y="486"/>
                  <a:pt x="1380" y="499"/>
                  <a:pt x="1380" y="516"/>
                </a:cubicBezTo>
                <a:cubicBezTo>
                  <a:pt x="1380" y="537"/>
                  <a:pt x="1391" y="548"/>
                  <a:pt x="1412" y="548"/>
                </a:cubicBezTo>
                <a:cubicBezTo>
                  <a:pt x="1418" y="548"/>
                  <a:pt x="1427" y="546"/>
                  <a:pt x="1433" y="540"/>
                </a:cubicBezTo>
                <a:cubicBezTo>
                  <a:pt x="1433" y="533"/>
                  <a:pt x="1433" y="533"/>
                  <a:pt x="1433" y="533"/>
                </a:cubicBezTo>
                <a:cubicBezTo>
                  <a:pt x="1431" y="533"/>
                  <a:pt x="1431" y="533"/>
                  <a:pt x="1431" y="533"/>
                </a:cubicBezTo>
                <a:cubicBezTo>
                  <a:pt x="1425" y="537"/>
                  <a:pt x="1418" y="539"/>
                  <a:pt x="1412" y="539"/>
                </a:cubicBezTo>
                <a:cubicBezTo>
                  <a:pt x="1401" y="539"/>
                  <a:pt x="1395" y="535"/>
                  <a:pt x="1391" y="527"/>
                </a:cubicBezTo>
                <a:cubicBezTo>
                  <a:pt x="1390" y="525"/>
                  <a:pt x="1390" y="522"/>
                  <a:pt x="1390" y="518"/>
                </a:cubicBezTo>
                <a:cubicBezTo>
                  <a:pt x="1390" y="517"/>
                  <a:pt x="1390" y="517"/>
                  <a:pt x="1390" y="517"/>
                </a:cubicBezTo>
                <a:lnTo>
                  <a:pt x="1436" y="517"/>
                </a:lnTo>
                <a:close/>
                <a:moveTo>
                  <a:pt x="1408" y="493"/>
                </a:moveTo>
                <a:cubicBezTo>
                  <a:pt x="1419" y="493"/>
                  <a:pt x="1425" y="500"/>
                  <a:pt x="1426" y="510"/>
                </a:cubicBezTo>
                <a:cubicBezTo>
                  <a:pt x="1390" y="510"/>
                  <a:pt x="1390" y="510"/>
                  <a:pt x="1390" y="510"/>
                </a:cubicBezTo>
                <a:cubicBezTo>
                  <a:pt x="1392" y="500"/>
                  <a:pt x="1397" y="493"/>
                  <a:pt x="1408" y="493"/>
                </a:cubicBezTo>
                <a:close/>
                <a:moveTo>
                  <a:pt x="1335" y="501"/>
                </a:moveTo>
                <a:cubicBezTo>
                  <a:pt x="1335" y="496"/>
                  <a:pt x="1340" y="493"/>
                  <a:pt x="1350" y="493"/>
                </a:cubicBezTo>
                <a:cubicBezTo>
                  <a:pt x="1358" y="493"/>
                  <a:pt x="1364" y="498"/>
                  <a:pt x="1366" y="500"/>
                </a:cubicBezTo>
                <a:cubicBezTo>
                  <a:pt x="1368" y="500"/>
                  <a:pt x="1368" y="500"/>
                  <a:pt x="1368" y="500"/>
                </a:cubicBezTo>
                <a:cubicBezTo>
                  <a:pt x="1368" y="491"/>
                  <a:pt x="1368" y="491"/>
                  <a:pt x="1368" y="491"/>
                </a:cubicBezTo>
                <a:cubicBezTo>
                  <a:pt x="1365" y="489"/>
                  <a:pt x="1359" y="486"/>
                  <a:pt x="1350" y="486"/>
                </a:cubicBezTo>
                <a:cubicBezTo>
                  <a:pt x="1334" y="486"/>
                  <a:pt x="1326" y="493"/>
                  <a:pt x="1326" y="503"/>
                </a:cubicBezTo>
                <a:cubicBezTo>
                  <a:pt x="1326" y="523"/>
                  <a:pt x="1362" y="519"/>
                  <a:pt x="1362" y="531"/>
                </a:cubicBezTo>
                <a:cubicBezTo>
                  <a:pt x="1362" y="537"/>
                  <a:pt x="1358" y="540"/>
                  <a:pt x="1348" y="540"/>
                </a:cubicBezTo>
                <a:cubicBezTo>
                  <a:pt x="1341" y="540"/>
                  <a:pt x="1332" y="536"/>
                  <a:pt x="1329" y="532"/>
                </a:cubicBezTo>
                <a:cubicBezTo>
                  <a:pt x="1326" y="532"/>
                  <a:pt x="1326" y="532"/>
                  <a:pt x="1326" y="532"/>
                </a:cubicBezTo>
                <a:cubicBezTo>
                  <a:pt x="1326" y="541"/>
                  <a:pt x="1326" y="541"/>
                  <a:pt x="1326" y="541"/>
                </a:cubicBezTo>
                <a:cubicBezTo>
                  <a:pt x="1331" y="545"/>
                  <a:pt x="1339" y="548"/>
                  <a:pt x="1348" y="548"/>
                </a:cubicBezTo>
                <a:cubicBezTo>
                  <a:pt x="1365" y="548"/>
                  <a:pt x="1372" y="541"/>
                  <a:pt x="1372" y="531"/>
                </a:cubicBezTo>
                <a:cubicBezTo>
                  <a:pt x="1372" y="510"/>
                  <a:pt x="1335" y="516"/>
                  <a:pt x="1335" y="501"/>
                </a:cubicBezTo>
                <a:close/>
                <a:moveTo>
                  <a:pt x="912" y="546"/>
                </a:moveTo>
                <a:cubicBezTo>
                  <a:pt x="969" y="546"/>
                  <a:pt x="969" y="546"/>
                  <a:pt x="969" y="546"/>
                </a:cubicBezTo>
                <a:cubicBezTo>
                  <a:pt x="969" y="537"/>
                  <a:pt x="969" y="537"/>
                  <a:pt x="969" y="537"/>
                </a:cubicBezTo>
                <a:cubicBezTo>
                  <a:pt x="921" y="537"/>
                  <a:pt x="921" y="537"/>
                  <a:pt x="921" y="537"/>
                </a:cubicBezTo>
                <a:cubicBezTo>
                  <a:pt x="921" y="507"/>
                  <a:pt x="921" y="507"/>
                  <a:pt x="921" y="507"/>
                </a:cubicBezTo>
                <a:cubicBezTo>
                  <a:pt x="965" y="507"/>
                  <a:pt x="965" y="507"/>
                  <a:pt x="965" y="507"/>
                </a:cubicBezTo>
                <a:cubicBezTo>
                  <a:pt x="965" y="499"/>
                  <a:pt x="965" y="499"/>
                  <a:pt x="965" y="499"/>
                </a:cubicBezTo>
                <a:cubicBezTo>
                  <a:pt x="921" y="499"/>
                  <a:pt x="921" y="499"/>
                  <a:pt x="921" y="499"/>
                </a:cubicBezTo>
                <a:cubicBezTo>
                  <a:pt x="921" y="471"/>
                  <a:pt x="921" y="471"/>
                  <a:pt x="921" y="471"/>
                </a:cubicBezTo>
                <a:cubicBezTo>
                  <a:pt x="969" y="471"/>
                  <a:pt x="969" y="471"/>
                  <a:pt x="969" y="471"/>
                </a:cubicBezTo>
                <a:cubicBezTo>
                  <a:pt x="969" y="462"/>
                  <a:pt x="969" y="462"/>
                  <a:pt x="969" y="462"/>
                </a:cubicBezTo>
                <a:cubicBezTo>
                  <a:pt x="912" y="462"/>
                  <a:pt x="912" y="462"/>
                  <a:pt x="912" y="462"/>
                </a:cubicBezTo>
                <a:lnTo>
                  <a:pt x="912" y="546"/>
                </a:lnTo>
                <a:close/>
                <a:moveTo>
                  <a:pt x="1159" y="497"/>
                </a:moveTo>
                <a:cubicBezTo>
                  <a:pt x="1158" y="497"/>
                  <a:pt x="1158" y="497"/>
                  <a:pt x="1158" y="497"/>
                </a:cubicBezTo>
                <a:cubicBezTo>
                  <a:pt x="1158" y="487"/>
                  <a:pt x="1158" y="487"/>
                  <a:pt x="1158" y="487"/>
                </a:cubicBezTo>
                <a:cubicBezTo>
                  <a:pt x="1148" y="487"/>
                  <a:pt x="1148" y="487"/>
                  <a:pt x="1148" y="487"/>
                </a:cubicBezTo>
                <a:cubicBezTo>
                  <a:pt x="1148" y="546"/>
                  <a:pt x="1148" y="546"/>
                  <a:pt x="1148" y="546"/>
                </a:cubicBezTo>
                <a:cubicBezTo>
                  <a:pt x="1158" y="546"/>
                  <a:pt x="1158" y="546"/>
                  <a:pt x="1158" y="546"/>
                </a:cubicBezTo>
                <a:cubicBezTo>
                  <a:pt x="1158" y="512"/>
                  <a:pt x="1158" y="512"/>
                  <a:pt x="1158" y="512"/>
                </a:cubicBezTo>
                <a:cubicBezTo>
                  <a:pt x="1159" y="502"/>
                  <a:pt x="1165" y="495"/>
                  <a:pt x="1172" y="495"/>
                </a:cubicBezTo>
                <a:cubicBezTo>
                  <a:pt x="1180" y="495"/>
                  <a:pt x="1180" y="495"/>
                  <a:pt x="1180" y="495"/>
                </a:cubicBezTo>
                <a:cubicBezTo>
                  <a:pt x="1180" y="486"/>
                  <a:pt x="1180" y="486"/>
                  <a:pt x="1180" y="486"/>
                </a:cubicBezTo>
                <a:cubicBezTo>
                  <a:pt x="1172" y="486"/>
                  <a:pt x="1172" y="486"/>
                  <a:pt x="1172" y="486"/>
                </a:cubicBezTo>
                <a:cubicBezTo>
                  <a:pt x="1165" y="486"/>
                  <a:pt x="1161" y="490"/>
                  <a:pt x="1159" y="497"/>
                </a:cubicBezTo>
                <a:close/>
                <a:moveTo>
                  <a:pt x="767" y="20"/>
                </a:moveTo>
                <a:cubicBezTo>
                  <a:pt x="763" y="11"/>
                  <a:pt x="754" y="5"/>
                  <a:pt x="744" y="5"/>
                </a:cubicBezTo>
                <a:cubicBezTo>
                  <a:pt x="416" y="5"/>
                  <a:pt x="416" y="5"/>
                  <a:pt x="416" y="5"/>
                </a:cubicBezTo>
                <a:cubicBezTo>
                  <a:pt x="409" y="5"/>
                  <a:pt x="403" y="8"/>
                  <a:pt x="398" y="12"/>
                </a:cubicBezTo>
                <a:cubicBezTo>
                  <a:pt x="185" y="225"/>
                  <a:pt x="185" y="225"/>
                  <a:pt x="185" y="225"/>
                </a:cubicBezTo>
                <a:cubicBezTo>
                  <a:pt x="176" y="235"/>
                  <a:pt x="176" y="250"/>
                  <a:pt x="185" y="260"/>
                </a:cubicBezTo>
                <a:cubicBezTo>
                  <a:pt x="257" y="332"/>
                  <a:pt x="257" y="332"/>
                  <a:pt x="257" y="332"/>
                </a:cubicBezTo>
                <a:cubicBezTo>
                  <a:pt x="226" y="364"/>
                  <a:pt x="226" y="364"/>
                  <a:pt x="226" y="364"/>
                </a:cubicBezTo>
                <a:cubicBezTo>
                  <a:pt x="216" y="373"/>
                  <a:pt x="216" y="389"/>
                  <a:pt x="226" y="399"/>
                </a:cubicBezTo>
                <a:cubicBezTo>
                  <a:pt x="332" y="505"/>
                  <a:pt x="332" y="505"/>
                  <a:pt x="332" y="505"/>
                </a:cubicBezTo>
                <a:cubicBezTo>
                  <a:pt x="341" y="515"/>
                  <a:pt x="357" y="515"/>
                  <a:pt x="367" y="505"/>
                </a:cubicBezTo>
                <a:cubicBezTo>
                  <a:pt x="401" y="471"/>
                  <a:pt x="401" y="471"/>
                  <a:pt x="401" y="471"/>
                </a:cubicBezTo>
                <a:cubicBezTo>
                  <a:pt x="494" y="564"/>
                  <a:pt x="494" y="564"/>
                  <a:pt x="494" y="564"/>
                </a:cubicBezTo>
                <a:cubicBezTo>
                  <a:pt x="499" y="569"/>
                  <a:pt x="505" y="571"/>
                  <a:pt x="512" y="571"/>
                </a:cubicBezTo>
                <a:cubicBezTo>
                  <a:pt x="518" y="571"/>
                  <a:pt x="525" y="569"/>
                  <a:pt x="530" y="564"/>
                </a:cubicBezTo>
                <a:cubicBezTo>
                  <a:pt x="757" y="337"/>
                  <a:pt x="757" y="337"/>
                  <a:pt x="757" y="337"/>
                </a:cubicBezTo>
                <a:cubicBezTo>
                  <a:pt x="761" y="332"/>
                  <a:pt x="764" y="325"/>
                  <a:pt x="764" y="319"/>
                </a:cubicBezTo>
                <a:cubicBezTo>
                  <a:pt x="764" y="312"/>
                  <a:pt x="761" y="306"/>
                  <a:pt x="757" y="301"/>
                </a:cubicBezTo>
                <a:cubicBezTo>
                  <a:pt x="632" y="176"/>
                  <a:pt x="632" y="176"/>
                  <a:pt x="632" y="176"/>
                </a:cubicBezTo>
                <a:cubicBezTo>
                  <a:pt x="762" y="48"/>
                  <a:pt x="762" y="48"/>
                  <a:pt x="762" y="48"/>
                </a:cubicBezTo>
                <a:cubicBezTo>
                  <a:pt x="769" y="41"/>
                  <a:pt x="771" y="30"/>
                  <a:pt x="767" y="20"/>
                </a:cubicBezTo>
                <a:close/>
                <a:moveTo>
                  <a:pt x="550" y="144"/>
                </a:moveTo>
                <a:cubicBezTo>
                  <a:pt x="577" y="118"/>
                  <a:pt x="577" y="118"/>
                  <a:pt x="577" y="118"/>
                </a:cubicBezTo>
                <a:cubicBezTo>
                  <a:pt x="578" y="116"/>
                  <a:pt x="580" y="116"/>
                  <a:pt x="582" y="116"/>
                </a:cubicBezTo>
                <a:cubicBezTo>
                  <a:pt x="583" y="116"/>
                  <a:pt x="585" y="116"/>
                  <a:pt x="586" y="118"/>
                </a:cubicBezTo>
                <a:cubicBezTo>
                  <a:pt x="613" y="144"/>
                  <a:pt x="613" y="144"/>
                  <a:pt x="613" y="144"/>
                </a:cubicBezTo>
                <a:cubicBezTo>
                  <a:pt x="615" y="147"/>
                  <a:pt x="615" y="151"/>
                  <a:pt x="613" y="154"/>
                </a:cubicBezTo>
                <a:cubicBezTo>
                  <a:pt x="586" y="180"/>
                  <a:pt x="586" y="180"/>
                  <a:pt x="586" y="180"/>
                </a:cubicBezTo>
                <a:cubicBezTo>
                  <a:pt x="585" y="181"/>
                  <a:pt x="583" y="182"/>
                  <a:pt x="582" y="182"/>
                </a:cubicBezTo>
                <a:cubicBezTo>
                  <a:pt x="580" y="182"/>
                  <a:pt x="578" y="181"/>
                  <a:pt x="577" y="180"/>
                </a:cubicBezTo>
                <a:cubicBezTo>
                  <a:pt x="550" y="154"/>
                  <a:pt x="550" y="154"/>
                  <a:pt x="550" y="154"/>
                </a:cubicBezTo>
                <a:cubicBezTo>
                  <a:pt x="549" y="152"/>
                  <a:pt x="548" y="151"/>
                  <a:pt x="548" y="149"/>
                </a:cubicBezTo>
                <a:cubicBezTo>
                  <a:pt x="548" y="147"/>
                  <a:pt x="549" y="145"/>
                  <a:pt x="550" y="144"/>
                </a:cubicBezTo>
                <a:close/>
                <a:moveTo>
                  <a:pt x="400" y="90"/>
                </a:moveTo>
                <a:cubicBezTo>
                  <a:pt x="400" y="87"/>
                  <a:pt x="402" y="84"/>
                  <a:pt x="405" y="83"/>
                </a:cubicBezTo>
                <a:cubicBezTo>
                  <a:pt x="407" y="82"/>
                  <a:pt x="411" y="83"/>
                  <a:pt x="413" y="85"/>
                </a:cubicBezTo>
                <a:cubicBezTo>
                  <a:pt x="460" y="132"/>
                  <a:pt x="460" y="132"/>
                  <a:pt x="460" y="132"/>
                </a:cubicBezTo>
                <a:cubicBezTo>
                  <a:pt x="508" y="85"/>
                  <a:pt x="508" y="85"/>
                  <a:pt x="508" y="85"/>
                </a:cubicBezTo>
                <a:cubicBezTo>
                  <a:pt x="510" y="83"/>
                  <a:pt x="513" y="82"/>
                  <a:pt x="516" y="83"/>
                </a:cubicBezTo>
                <a:cubicBezTo>
                  <a:pt x="519" y="84"/>
                  <a:pt x="521" y="87"/>
                  <a:pt x="521" y="90"/>
                </a:cubicBezTo>
                <a:cubicBezTo>
                  <a:pt x="521" y="196"/>
                  <a:pt x="521" y="196"/>
                  <a:pt x="521" y="196"/>
                </a:cubicBezTo>
                <a:cubicBezTo>
                  <a:pt x="521" y="198"/>
                  <a:pt x="520" y="200"/>
                  <a:pt x="519" y="201"/>
                </a:cubicBezTo>
                <a:cubicBezTo>
                  <a:pt x="466" y="254"/>
                  <a:pt x="466" y="254"/>
                  <a:pt x="466" y="254"/>
                </a:cubicBezTo>
                <a:cubicBezTo>
                  <a:pt x="464" y="256"/>
                  <a:pt x="462" y="256"/>
                  <a:pt x="460" y="256"/>
                </a:cubicBezTo>
                <a:cubicBezTo>
                  <a:pt x="459" y="256"/>
                  <a:pt x="457" y="256"/>
                  <a:pt x="455" y="254"/>
                </a:cubicBezTo>
                <a:cubicBezTo>
                  <a:pt x="402" y="201"/>
                  <a:pt x="402" y="201"/>
                  <a:pt x="402" y="201"/>
                </a:cubicBezTo>
                <a:cubicBezTo>
                  <a:pt x="401" y="200"/>
                  <a:pt x="400" y="198"/>
                  <a:pt x="400" y="196"/>
                </a:cubicBezTo>
                <a:lnTo>
                  <a:pt x="400" y="90"/>
                </a:lnTo>
                <a:close/>
                <a:moveTo>
                  <a:pt x="308" y="144"/>
                </a:moveTo>
                <a:cubicBezTo>
                  <a:pt x="335" y="118"/>
                  <a:pt x="335" y="118"/>
                  <a:pt x="335" y="118"/>
                </a:cubicBezTo>
                <a:cubicBezTo>
                  <a:pt x="336" y="116"/>
                  <a:pt x="338" y="116"/>
                  <a:pt x="339" y="116"/>
                </a:cubicBezTo>
                <a:cubicBezTo>
                  <a:pt x="341" y="116"/>
                  <a:pt x="343" y="116"/>
                  <a:pt x="344" y="118"/>
                </a:cubicBezTo>
                <a:cubicBezTo>
                  <a:pt x="371" y="144"/>
                  <a:pt x="371" y="144"/>
                  <a:pt x="371" y="144"/>
                </a:cubicBezTo>
                <a:cubicBezTo>
                  <a:pt x="373" y="147"/>
                  <a:pt x="373" y="151"/>
                  <a:pt x="371" y="154"/>
                </a:cubicBezTo>
                <a:cubicBezTo>
                  <a:pt x="344" y="180"/>
                  <a:pt x="344" y="180"/>
                  <a:pt x="344" y="180"/>
                </a:cubicBezTo>
                <a:cubicBezTo>
                  <a:pt x="343" y="181"/>
                  <a:pt x="341" y="182"/>
                  <a:pt x="339" y="182"/>
                </a:cubicBezTo>
                <a:cubicBezTo>
                  <a:pt x="338" y="182"/>
                  <a:pt x="336" y="181"/>
                  <a:pt x="335" y="180"/>
                </a:cubicBezTo>
                <a:cubicBezTo>
                  <a:pt x="308" y="154"/>
                  <a:pt x="308" y="154"/>
                  <a:pt x="308" y="154"/>
                </a:cubicBezTo>
                <a:cubicBezTo>
                  <a:pt x="307" y="152"/>
                  <a:pt x="306" y="151"/>
                  <a:pt x="306" y="149"/>
                </a:cubicBezTo>
                <a:cubicBezTo>
                  <a:pt x="306" y="147"/>
                  <a:pt x="307" y="145"/>
                  <a:pt x="308" y="144"/>
                </a:cubicBezTo>
                <a:close/>
                <a:moveTo>
                  <a:pt x="371" y="396"/>
                </a:moveTo>
                <a:cubicBezTo>
                  <a:pt x="344" y="422"/>
                  <a:pt x="344" y="422"/>
                  <a:pt x="344" y="422"/>
                </a:cubicBezTo>
                <a:cubicBezTo>
                  <a:pt x="343" y="424"/>
                  <a:pt x="341" y="424"/>
                  <a:pt x="339" y="424"/>
                </a:cubicBezTo>
                <a:cubicBezTo>
                  <a:pt x="338" y="424"/>
                  <a:pt x="336" y="424"/>
                  <a:pt x="335" y="422"/>
                </a:cubicBezTo>
                <a:cubicBezTo>
                  <a:pt x="308" y="396"/>
                  <a:pt x="308" y="396"/>
                  <a:pt x="308" y="396"/>
                </a:cubicBezTo>
                <a:cubicBezTo>
                  <a:pt x="307" y="395"/>
                  <a:pt x="306" y="393"/>
                  <a:pt x="306" y="391"/>
                </a:cubicBezTo>
                <a:cubicBezTo>
                  <a:pt x="306" y="389"/>
                  <a:pt x="307" y="387"/>
                  <a:pt x="308" y="386"/>
                </a:cubicBezTo>
                <a:cubicBezTo>
                  <a:pt x="335" y="360"/>
                  <a:pt x="335" y="360"/>
                  <a:pt x="335" y="360"/>
                </a:cubicBezTo>
                <a:cubicBezTo>
                  <a:pt x="336" y="358"/>
                  <a:pt x="338" y="358"/>
                  <a:pt x="339" y="358"/>
                </a:cubicBezTo>
                <a:cubicBezTo>
                  <a:pt x="341" y="358"/>
                  <a:pt x="343" y="358"/>
                  <a:pt x="344" y="360"/>
                </a:cubicBezTo>
                <a:cubicBezTo>
                  <a:pt x="371" y="386"/>
                  <a:pt x="371" y="386"/>
                  <a:pt x="371" y="386"/>
                </a:cubicBezTo>
                <a:cubicBezTo>
                  <a:pt x="373" y="389"/>
                  <a:pt x="373" y="393"/>
                  <a:pt x="371" y="396"/>
                </a:cubicBezTo>
                <a:close/>
                <a:moveTo>
                  <a:pt x="385" y="331"/>
                </a:moveTo>
                <a:cubicBezTo>
                  <a:pt x="280" y="331"/>
                  <a:pt x="280" y="331"/>
                  <a:pt x="280" y="331"/>
                </a:cubicBezTo>
                <a:cubicBezTo>
                  <a:pt x="277" y="331"/>
                  <a:pt x="274" y="329"/>
                  <a:pt x="273" y="326"/>
                </a:cubicBezTo>
                <a:cubicBezTo>
                  <a:pt x="271" y="323"/>
                  <a:pt x="272" y="320"/>
                  <a:pt x="274" y="318"/>
                </a:cubicBezTo>
                <a:cubicBezTo>
                  <a:pt x="322" y="270"/>
                  <a:pt x="322" y="270"/>
                  <a:pt x="322" y="270"/>
                </a:cubicBezTo>
                <a:cubicBezTo>
                  <a:pt x="274" y="223"/>
                  <a:pt x="274" y="223"/>
                  <a:pt x="274" y="223"/>
                </a:cubicBezTo>
                <a:cubicBezTo>
                  <a:pt x="272" y="221"/>
                  <a:pt x="271" y="217"/>
                  <a:pt x="273" y="215"/>
                </a:cubicBezTo>
                <a:cubicBezTo>
                  <a:pt x="274" y="212"/>
                  <a:pt x="277" y="210"/>
                  <a:pt x="280" y="210"/>
                </a:cubicBezTo>
                <a:cubicBezTo>
                  <a:pt x="385" y="210"/>
                  <a:pt x="385" y="210"/>
                  <a:pt x="385" y="210"/>
                </a:cubicBezTo>
                <a:cubicBezTo>
                  <a:pt x="387" y="210"/>
                  <a:pt x="389" y="211"/>
                  <a:pt x="391" y="212"/>
                </a:cubicBezTo>
                <a:cubicBezTo>
                  <a:pt x="444" y="265"/>
                  <a:pt x="444" y="265"/>
                  <a:pt x="444" y="265"/>
                </a:cubicBezTo>
                <a:cubicBezTo>
                  <a:pt x="445" y="266"/>
                  <a:pt x="446" y="268"/>
                  <a:pt x="446" y="270"/>
                </a:cubicBezTo>
                <a:cubicBezTo>
                  <a:pt x="446" y="272"/>
                  <a:pt x="445" y="274"/>
                  <a:pt x="444" y="276"/>
                </a:cubicBezTo>
                <a:cubicBezTo>
                  <a:pt x="391" y="329"/>
                  <a:pt x="391" y="329"/>
                  <a:pt x="391" y="329"/>
                </a:cubicBezTo>
                <a:cubicBezTo>
                  <a:pt x="389" y="330"/>
                  <a:pt x="387" y="331"/>
                  <a:pt x="385" y="331"/>
                </a:cubicBezTo>
                <a:close/>
                <a:moveTo>
                  <a:pt x="521" y="452"/>
                </a:moveTo>
                <a:cubicBezTo>
                  <a:pt x="521" y="455"/>
                  <a:pt x="519" y="458"/>
                  <a:pt x="516" y="459"/>
                </a:cubicBezTo>
                <a:cubicBezTo>
                  <a:pt x="515" y="459"/>
                  <a:pt x="514" y="459"/>
                  <a:pt x="513" y="459"/>
                </a:cubicBezTo>
                <a:cubicBezTo>
                  <a:pt x="511" y="459"/>
                  <a:pt x="509" y="459"/>
                  <a:pt x="508" y="457"/>
                </a:cubicBezTo>
                <a:cubicBezTo>
                  <a:pt x="460" y="410"/>
                  <a:pt x="460" y="410"/>
                  <a:pt x="460" y="410"/>
                </a:cubicBezTo>
                <a:cubicBezTo>
                  <a:pt x="413" y="457"/>
                  <a:pt x="413" y="457"/>
                  <a:pt x="413" y="457"/>
                </a:cubicBezTo>
                <a:cubicBezTo>
                  <a:pt x="411" y="459"/>
                  <a:pt x="407" y="460"/>
                  <a:pt x="405" y="459"/>
                </a:cubicBezTo>
                <a:cubicBezTo>
                  <a:pt x="402" y="458"/>
                  <a:pt x="400" y="455"/>
                  <a:pt x="400" y="452"/>
                </a:cubicBezTo>
                <a:cubicBezTo>
                  <a:pt x="400" y="346"/>
                  <a:pt x="400" y="346"/>
                  <a:pt x="400" y="346"/>
                </a:cubicBezTo>
                <a:cubicBezTo>
                  <a:pt x="400" y="344"/>
                  <a:pt x="401" y="342"/>
                  <a:pt x="402" y="341"/>
                </a:cubicBezTo>
                <a:cubicBezTo>
                  <a:pt x="455" y="288"/>
                  <a:pt x="455" y="288"/>
                  <a:pt x="455" y="288"/>
                </a:cubicBezTo>
                <a:cubicBezTo>
                  <a:pt x="458" y="285"/>
                  <a:pt x="463" y="285"/>
                  <a:pt x="466" y="288"/>
                </a:cubicBezTo>
                <a:cubicBezTo>
                  <a:pt x="519" y="341"/>
                  <a:pt x="519" y="341"/>
                  <a:pt x="519" y="341"/>
                </a:cubicBezTo>
                <a:cubicBezTo>
                  <a:pt x="520" y="342"/>
                  <a:pt x="521" y="344"/>
                  <a:pt x="521" y="346"/>
                </a:cubicBezTo>
                <a:lnTo>
                  <a:pt x="521" y="452"/>
                </a:lnTo>
                <a:close/>
                <a:moveTo>
                  <a:pt x="613" y="396"/>
                </a:moveTo>
                <a:cubicBezTo>
                  <a:pt x="586" y="422"/>
                  <a:pt x="586" y="422"/>
                  <a:pt x="586" y="422"/>
                </a:cubicBezTo>
                <a:cubicBezTo>
                  <a:pt x="585" y="424"/>
                  <a:pt x="583" y="424"/>
                  <a:pt x="582" y="424"/>
                </a:cubicBezTo>
                <a:cubicBezTo>
                  <a:pt x="580" y="424"/>
                  <a:pt x="578" y="424"/>
                  <a:pt x="577" y="422"/>
                </a:cubicBezTo>
                <a:cubicBezTo>
                  <a:pt x="550" y="396"/>
                  <a:pt x="550" y="396"/>
                  <a:pt x="550" y="396"/>
                </a:cubicBezTo>
                <a:cubicBezTo>
                  <a:pt x="549" y="395"/>
                  <a:pt x="548" y="393"/>
                  <a:pt x="548" y="391"/>
                </a:cubicBezTo>
                <a:cubicBezTo>
                  <a:pt x="548" y="389"/>
                  <a:pt x="549" y="387"/>
                  <a:pt x="550" y="386"/>
                </a:cubicBezTo>
                <a:cubicBezTo>
                  <a:pt x="577" y="360"/>
                  <a:pt x="577" y="360"/>
                  <a:pt x="577" y="360"/>
                </a:cubicBezTo>
                <a:cubicBezTo>
                  <a:pt x="578" y="358"/>
                  <a:pt x="580" y="358"/>
                  <a:pt x="582" y="358"/>
                </a:cubicBezTo>
                <a:cubicBezTo>
                  <a:pt x="583" y="358"/>
                  <a:pt x="585" y="358"/>
                  <a:pt x="586" y="360"/>
                </a:cubicBezTo>
                <a:cubicBezTo>
                  <a:pt x="613" y="386"/>
                  <a:pt x="613" y="386"/>
                  <a:pt x="613" y="386"/>
                </a:cubicBezTo>
                <a:cubicBezTo>
                  <a:pt x="615" y="389"/>
                  <a:pt x="615" y="393"/>
                  <a:pt x="613" y="396"/>
                </a:cubicBezTo>
                <a:close/>
                <a:moveTo>
                  <a:pt x="641" y="210"/>
                </a:moveTo>
                <a:cubicBezTo>
                  <a:pt x="644" y="210"/>
                  <a:pt x="647" y="212"/>
                  <a:pt x="648" y="215"/>
                </a:cubicBezTo>
                <a:cubicBezTo>
                  <a:pt x="649" y="217"/>
                  <a:pt x="649" y="221"/>
                  <a:pt x="647" y="223"/>
                </a:cubicBezTo>
                <a:cubicBezTo>
                  <a:pt x="599" y="270"/>
                  <a:pt x="599" y="270"/>
                  <a:pt x="599" y="270"/>
                </a:cubicBezTo>
                <a:cubicBezTo>
                  <a:pt x="647" y="318"/>
                  <a:pt x="647" y="318"/>
                  <a:pt x="647" y="318"/>
                </a:cubicBezTo>
                <a:cubicBezTo>
                  <a:pt x="649" y="320"/>
                  <a:pt x="649" y="323"/>
                  <a:pt x="648" y="326"/>
                </a:cubicBezTo>
                <a:cubicBezTo>
                  <a:pt x="647" y="329"/>
                  <a:pt x="644" y="331"/>
                  <a:pt x="641" y="331"/>
                </a:cubicBezTo>
                <a:cubicBezTo>
                  <a:pt x="535" y="331"/>
                  <a:pt x="535" y="331"/>
                  <a:pt x="535" y="331"/>
                </a:cubicBezTo>
                <a:cubicBezTo>
                  <a:pt x="533" y="331"/>
                  <a:pt x="532" y="330"/>
                  <a:pt x="530" y="329"/>
                </a:cubicBezTo>
                <a:cubicBezTo>
                  <a:pt x="477" y="276"/>
                  <a:pt x="477" y="276"/>
                  <a:pt x="477" y="276"/>
                </a:cubicBezTo>
                <a:cubicBezTo>
                  <a:pt x="476" y="274"/>
                  <a:pt x="475" y="272"/>
                  <a:pt x="475" y="270"/>
                </a:cubicBezTo>
                <a:cubicBezTo>
                  <a:pt x="475" y="268"/>
                  <a:pt x="476" y="266"/>
                  <a:pt x="477" y="265"/>
                </a:cubicBezTo>
                <a:cubicBezTo>
                  <a:pt x="530" y="212"/>
                  <a:pt x="530" y="212"/>
                  <a:pt x="530" y="212"/>
                </a:cubicBezTo>
                <a:cubicBezTo>
                  <a:pt x="532" y="211"/>
                  <a:pt x="533" y="210"/>
                  <a:pt x="535" y="210"/>
                </a:cubicBezTo>
                <a:lnTo>
                  <a:pt x="641" y="210"/>
                </a:lnTo>
                <a:close/>
                <a:moveTo>
                  <a:pt x="1162" y="335"/>
                </a:moveTo>
                <a:cubicBezTo>
                  <a:pt x="953" y="335"/>
                  <a:pt x="953" y="335"/>
                  <a:pt x="953" y="335"/>
                </a:cubicBezTo>
                <a:cubicBezTo>
                  <a:pt x="953" y="204"/>
                  <a:pt x="953" y="204"/>
                  <a:pt x="953" y="204"/>
                </a:cubicBezTo>
                <a:cubicBezTo>
                  <a:pt x="1146" y="204"/>
                  <a:pt x="1146" y="204"/>
                  <a:pt x="1146" y="204"/>
                </a:cubicBezTo>
                <a:cubicBezTo>
                  <a:pt x="1146" y="166"/>
                  <a:pt x="1146" y="166"/>
                  <a:pt x="1146" y="166"/>
                </a:cubicBezTo>
                <a:cubicBezTo>
                  <a:pt x="953" y="166"/>
                  <a:pt x="953" y="166"/>
                  <a:pt x="953" y="166"/>
                </a:cubicBezTo>
                <a:cubicBezTo>
                  <a:pt x="953" y="43"/>
                  <a:pt x="953" y="43"/>
                  <a:pt x="953" y="43"/>
                </a:cubicBezTo>
                <a:cubicBezTo>
                  <a:pt x="1163" y="43"/>
                  <a:pt x="1163" y="43"/>
                  <a:pt x="1163" y="43"/>
                </a:cubicBezTo>
                <a:cubicBezTo>
                  <a:pt x="1163" y="5"/>
                  <a:pt x="1163" y="5"/>
                  <a:pt x="1163" y="5"/>
                </a:cubicBezTo>
                <a:cubicBezTo>
                  <a:pt x="911" y="5"/>
                  <a:pt x="911" y="5"/>
                  <a:pt x="911" y="5"/>
                </a:cubicBezTo>
                <a:cubicBezTo>
                  <a:pt x="911" y="373"/>
                  <a:pt x="911" y="373"/>
                  <a:pt x="911" y="373"/>
                </a:cubicBezTo>
                <a:cubicBezTo>
                  <a:pt x="1162" y="373"/>
                  <a:pt x="1162" y="373"/>
                  <a:pt x="1162" y="373"/>
                </a:cubicBezTo>
                <a:lnTo>
                  <a:pt x="1162" y="335"/>
                </a:lnTo>
                <a:close/>
                <a:moveTo>
                  <a:pt x="1011" y="486"/>
                </a:moveTo>
                <a:cubicBezTo>
                  <a:pt x="1003" y="486"/>
                  <a:pt x="995" y="489"/>
                  <a:pt x="991" y="497"/>
                </a:cubicBezTo>
                <a:cubicBezTo>
                  <a:pt x="990" y="497"/>
                  <a:pt x="990" y="497"/>
                  <a:pt x="990" y="497"/>
                </a:cubicBezTo>
                <a:cubicBezTo>
                  <a:pt x="990" y="487"/>
                  <a:pt x="990" y="487"/>
                  <a:pt x="990" y="487"/>
                </a:cubicBezTo>
                <a:cubicBezTo>
                  <a:pt x="981" y="487"/>
                  <a:pt x="981" y="487"/>
                  <a:pt x="981" y="487"/>
                </a:cubicBezTo>
                <a:cubicBezTo>
                  <a:pt x="981" y="546"/>
                  <a:pt x="981" y="546"/>
                  <a:pt x="981" y="546"/>
                </a:cubicBezTo>
                <a:cubicBezTo>
                  <a:pt x="990" y="546"/>
                  <a:pt x="990" y="546"/>
                  <a:pt x="990" y="546"/>
                </a:cubicBezTo>
                <a:cubicBezTo>
                  <a:pt x="990" y="508"/>
                  <a:pt x="990" y="508"/>
                  <a:pt x="990" y="508"/>
                </a:cubicBezTo>
                <a:cubicBezTo>
                  <a:pt x="991" y="500"/>
                  <a:pt x="1001" y="494"/>
                  <a:pt x="1008" y="494"/>
                </a:cubicBezTo>
                <a:cubicBezTo>
                  <a:pt x="1017" y="494"/>
                  <a:pt x="1024" y="499"/>
                  <a:pt x="1024" y="509"/>
                </a:cubicBezTo>
                <a:cubicBezTo>
                  <a:pt x="1024" y="546"/>
                  <a:pt x="1024" y="546"/>
                  <a:pt x="1024" y="546"/>
                </a:cubicBezTo>
                <a:cubicBezTo>
                  <a:pt x="1034" y="546"/>
                  <a:pt x="1034" y="546"/>
                  <a:pt x="1034" y="546"/>
                </a:cubicBezTo>
                <a:cubicBezTo>
                  <a:pt x="1034" y="508"/>
                  <a:pt x="1034" y="508"/>
                  <a:pt x="1034" y="508"/>
                </a:cubicBezTo>
                <a:cubicBezTo>
                  <a:pt x="1034" y="493"/>
                  <a:pt x="1024" y="486"/>
                  <a:pt x="1011" y="486"/>
                </a:cubicBezTo>
                <a:close/>
                <a:moveTo>
                  <a:pt x="1137" y="517"/>
                </a:moveTo>
                <a:cubicBezTo>
                  <a:pt x="1136" y="499"/>
                  <a:pt x="1129" y="486"/>
                  <a:pt x="1109" y="486"/>
                </a:cubicBezTo>
                <a:cubicBezTo>
                  <a:pt x="1091" y="486"/>
                  <a:pt x="1081" y="499"/>
                  <a:pt x="1081" y="516"/>
                </a:cubicBezTo>
                <a:cubicBezTo>
                  <a:pt x="1081" y="537"/>
                  <a:pt x="1092" y="548"/>
                  <a:pt x="1113" y="548"/>
                </a:cubicBezTo>
                <a:cubicBezTo>
                  <a:pt x="1119" y="548"/>
                  <a:pt x="1128" y="546"/>
                  <a:pt x="1134" y="540"/>
                </a:cubicBezTo>
                <a:cubicBezTo>
                  <a:pt x="1134" y="533"/>
                  <a:pt x="1134" y="533"/>
                  <a:pt x="1134" y="533"/>
                </a:cubicBezTo>
                <a:cubicBezTo>
                  <a:pt x="1132" y="533"/>
                  <a:pt x="1132" y="533"/>
                  <a:pt x="1132" y="533"/>
                </a:cubicBezTo>
                <a:cubicBezTo>
                  <a:pt x="1126" y="537"/>
                  <a:pt x="1119" y="539"/>
                  <a:pt x="1113" y="539"/>
                </a:cubicBezTo>
                <a:cubicBezTo>
                  <a:pt x="1102" y="539"/>
                  <a:pt x="1096" y="535"/>
                  <a:pt x="1092" y="527"/>
                </a:cubicBezTo>
                <a:cubicBezTo>
                  <a:pt x="1091" y="525"/>
                  <a:pt x="1090" y="522"/>
                  <a:pt x="1090" y="518"/>
                </a:cubicBezTo>
                <a:cubicBezTo>
                  <a:pt x="1090" y="517"/>
                  <a:pt x="1090" y="517"/>
                  <a:pt x="1090" y="517"/>
                </a:cubicBezTo>
                <a:lnTo>
                  <a:pt x="1137" y="517"/>
                </a:lnTo>
                <a:close/>
                <a:moveTo>
                  <a:pt x="1109" y="493"/>
                </a:moveTo>
                <a:cubicBezTo>
                  <a:pt x="1120" y="493"/>
                  <a:pt x="1126" y="500"/>
                  <a:pt x="1127" y="510"/>
                </a:cubicBezTo>
                <a:cubicBezTo>
                  <a:pt x="1091" y="510"/>
                  <a:pt x="1091" y="510"/>
                  <a:pt x="1091" y="510"/>
                </a:cubicBezTo>
                <a:cubicBezTo>
                  <a:pt x="1093" y="500"/>
                  <a:pt x="1098" y="493"/>
                  <a:pt x="1109" y="493"/>
                </a:cubicBezTo>
                <a:close/>
                <a:moveTo>
                  <a:pt x="1551" y="501"/>
                </a:moveTo>
                <a:cubicBezTo>
                  <a:pt x="1551" y="496"/>
                  <a:pt x="1556" y="493"/>
                  <a:pt x="1566" y="493"/>
                </a:cubicBezTo>
                <a:cubicBezTo>
                  <a:pt x="1574" y="493"/>
                  <a:pt x="1580" y="498"/>
                  <a:pt x="1582" y="500"/>
                </a:cubicBezTo>
                <a:cubicBezTo>
                  <a:pt x="1585" y="500"/>
                  <a:pt x="1585" y="500"/>
                  <a:pt x="1585" y="500"/>
                </a:cubicBezTo>
                <a:cubicBezTo>
                  <a:pt x="1585" y="491"/>
                  <a:pt x="1585" y="491"/>
                  <a:pt x="1585" y="491"/>
                </a:cubicBezTo>
                <a:cubicBezTo>
                  <a:pt x="1581" y="489"/>
                  <a:pt x="1575" y="486"/>
                  <a:pt x="1566" y="486"/>
                </a:cubicBezTo>
                <a:cubicBezTo>
                  <a:pt x="1550" y="486"/>
                  <a:pt x="1542" y="493"/>
                  <a:pt x="1542" y="503"/>
                </a:cubicBezTo>
                <a:cubicBezTo>
                  <a:pt x="1542" y="523"/>
                  <a:pt x="1579" y="519"/>
                  <a:pt x="1579" y="531"/>
                </a:cubicBezTo>
                <a:cubicBezTo>
                  <a:pt x="1579" y="537"/>
                  <a:pt x="1574" y="540"/>
                  <a:pt x="1564" y="540"/>
                </a:cubicBezTo>
                <a:cubicBezTo>
                  <a:pt x="1557" y="540"/>
                  <a:pt x="1548" y="536"/>
                  <a:pt x="1545" y="532"/>
                </a:cubicBezTo>
                <a:cubicBezTo>
                  <a:pt x="1542" y="532"/>
                  <a:pt x="1542" y="532"/>
                  <a:pt x="1542" y="532"/>
                </a:cubicBezTo>
                <a:cubicBezTo>
                  <a:pt x="1542" y="541"/>
                  <a:pt x="1542" y="541"/>
                  <a:pt x="1542" y="541"/>
                </a:cubicBezTo>
                <a:cubicBezTo>
                  <a:pt x="1548" y="545"/>
                  <a:pt x="1555" y="548"/>
                  <a:pt x="1564" y="548"/>
                </a:cubicBezTo>
                <a:cubicBezTo>
                  <a:pt x="1581" y="548"/>
                  <a:pt x="1588" y="541"/>
                  <a:pt x="1588" y="531"/>
                </a:cubicBezTo>
                <a:cubicBezTo>
                  <a:pt x="1588" y="510"/>
                  <a:pt x="1551" y="516"/>
                  <a:pt x="1551" y="501"/>
                </a:cubicBezTo>
                <a:close/>
                <a:moveTo>
                  <a:pt x="1061" y="467"/>
                </a:moveTo>
                <a:cubicBezTo>
                  <a:pt x="1051" y="467"/>
                  <a:pt x="1051" y="467"/>
                  <a:pt x="1051" y="467"/>
                </a:cubicBezTo>
                <a:cubicBezTo>
                  <a:pt x="1051" y="487"/>
                  <a:pt x="1051" y="487"/>
                  <a:pt x="1051" y="487"/>
                </a:cubicBezTo>
                <a:cubicBezTo>
                  <a:pt x="1042" y="487"/>
                  <a:pt x="1042" y="487"/>
                  <a:pt x="1042" y="487"/>
                </a:cubicBezTo>
                <a:cubicBezTo>
                  <a:pt x="1042" y="494"/>
                  <a:pt x="1042" y="494"/>
                  <a:pt x="1042" y="494"/>
                </a:cubicBezTo>
                <a:cubicBezTo>
                  <a:pt x="1051" y="494"/>
                  <a:pt x="1051" y="494"/>
                  <a:pt x="1051" y="494"/>
                </a:cubicBezTo>
                <a:cubicBezTo>
                  <a:pt x="1051" y="529"/>
                  <a:pt x="1051" y="529"/>
                  <a:pt x="1051" y="529"/>
                </a:cubicBezTo>
                <a:cubicBezTo>
                  <a:pt x="1051" y="542"/>
                  <a:pt x="1056" y="546"/>
                  <a:pt x="1066" y="546"/>
                </a:cubicBezTo>
                <a:cubicBezTo>
                  <a:pt x="1074" y="546"/>
                  <a:pt x="1074" y="546"/>
                  <a:pt x="1074" y="546"/>
                </a:cubicBezTo>
                <a:cubicBezTo>
                  <a:pt x="1074" y="539"/>
                  <a:pt x="1074" y="539"/>
                  <a:pt x="1074" y="539"/>
                </a:cubicBezTo>
                <a:cubicBezTo>
                  <a:pt x="1068" y="539"/>
                  <a:pt x="1068" y="539"/>
                  <a:pt x="1068" y="539"/>
                </a:cubicBezTo>
                <a:cubicBezTo>
                  <a:pt x="1063" y="539"/>
                  <a:pt x="1060" y="537"/>
                  <a:pt x="1060" y="530"/>
                </a:cubicBezTo>
                <a:cubicBezTo>
                  <a:pt x="1060" y="494"/>
                  <a:pt x="1060" y="494"/>
                  <a:pt x="1060" y="494"/>
                </a:cubicBezTo>
                <a:cubicBezTo>
                  <a:pt x="1075" y="494"/>
                  <a:pt x="1075" y="494"/>
                  <a:pt x="1075" y="494"/>
                </a:cubicBezTo>
                <a:cubicBezTo>
                  <a:pt x="1075" y="487"/>
                  <a:pt x="1075" y="487"/>
                  <a:pt x="1075" y="487"/>
                </a:cubicBezTo>
                <a:cubicBezTo>
                  <a:pt x="1060" y="487"/>
                  <a:pt x="1060" y="487"/>
                  <a:pt x="1060" y="487"/>
                </a:cubicBezTo>
                <a:lnTo>
                  <a:pt x="1061" y="4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36825048"/>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d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sz="6000">
                <a:solidFill>
                  <a:srgbClr val="0000F0"/>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3429001"/>
            <a:ext cx="7559676" cy="2808288"/>
          </a:xfrm>
        </p:spPr>
        <p:txBody>
          <a:bodyPr bIns="0"/>
          <a:lstStyle>
            <a:lvl1pPr marL="0" indent="0">
              <a:spcBef>
                <a:spcPts val="200"/>
              </a:spcBef>
              <a:buNone/>
              <a:defRPr sz="2200">
                <a:solidFill>
                  <a:srgbClr val="0000F0"/>
                </a:solidFill>
              </a:defRPr>
            </a:lvl1pPr>
          </a:lstStyle>
          <a:p>
            <a:pPr lvl="0"/>
            <a:r>
              <a:rPr lang="en-GB" dirty="0"/>
              <a:t>Click to edit</a:t>
            </a:r>
          </a:p>
        </p:txBody>
      </p:sp>
      <p:pic>
        <p:nvPicPr>
          <p:cNvPr id="4" name="Pilt 3">
            <a:extLst>
              <a:ext uri="{FF2B5EF4-FFF2-40B4-BE49-F238E27FC236}">
                <a16:creationId xmlns:a16="http://schemas.microsoft.com/office/drawing/2014/main" id="{F7557E13-7323-43CB-8697-929E891FB7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9101" y="5410200"/>
            <a:ext cx="1489011" cy="827089"/>
          </a:xfrm>
          <a:prstGeom prst="rect">
            <a:avLst/>
          </a:prstGeom>
        </p:spPr>
      </p:pic>
      <p:sp>
        <p:nvSpPr>
          <p:cNvPr id="5" name="Freeform 5">
            <a:extLst>
              <a:ext uri="{FF2B5EF4-FFF2-40B4-BE49-F238E27FC236}">
                <a16:creationId xmlns:a16="http://schemas.microsoft.com/office/drawing/2014/main" id="{B3A554A6-B683-4538-9C31-2FE63ACC7883}"/>
              </a:ext>
            </a:extLst>
          </p:cNvPr>
          <p:cNvSpPr>
            <a:spLocks noEditPoints="1"/>
          </p:cNvSpPr>
          <p:nvPr userDrawn="1"/>
        </p:nvSpPr>
        <p:spPr bwMode="auto">
          <a:xfrm>
            <a:off x="10446544" y="229462"/>
            <a:ext cx="1427956" cy="441244"/>
          </a:xfrm>
          <a:custGeom>
            <a:avLst/>
            <a:gdLst>
              <a:gd name="T0" fmla="*/ 1618 w 1847"/>
              <a:gd name="T1" fmla="*/ 546 h 571"/>
              <a:gd name="T2" fmla="*/ 1612 w 1847"/>
              <a:gd name="T3" fmla="*/ 487 h 571"/>
              <a:gd name="T4" fmla="*/ 376 w 1847"/>
              <a:gd name="T5" fmla="*/ 304 h 571"/>
              <a:gd name="T6" fmla="*/ 540 w 1847"/>
              <a:gd name="T7" fmla="*/ 302 h 571"/>
              <a:gd name="T8" fmla="*/ 513 w 1847"/>
              <a:gd name="T9" fmla="*/ 266 h 571"/>
              <a:gd name="T10" fmla="*/ 456 w 1847"/>
              <a:gd name="T11" fmla="*/ 323 h 571"/>
              <a:gd name="T12" fmla="*/ 492 w 1847"/>
              <a:gd name="T13" fmla="*/ 349 h 571"/>
              <a:gd name="T14" fmla="*/ 1643 w 1847"/>
              <a:gd name="T15" fmla="*/ 517 h 571"/>
              <a:gd name="T16" fmla="*/ 1481 w 1847"/>
              <a:gd name="T17" fmla="*/ 507 h 571"/>
              <a:gd name="T18" fmla="*/ 1471 w 1847"/>
              <a:gd name="T19" fmla="*/ 546 h 571"/>
              <a:gd name="T20" fmla="*/ 34 w 1847"/>
              <a:gd name="T21" fmla="*/ 469 h 571"/>
              <a:gd name="T22" fmla="*/ 105 w 1847"/>
              <a:gd name="T23" fmla="*/ 275 h 571"/>
              <a:gd name="T24" fmla="*/ 82 w 1847"/>
              <a:gd name="T25" fmla="*/ 322 h 571"/>
              <a:gd name="T26" fmla="*/ 142 w 1847"/>
              <a:gd name="T27" fmla="*/ 184 h 571"/>
              <a:gd name="T28" fmla="*/ 69 w 1847"/>
              <a:gd name="T29" fmla="*/ 232 h 571"/>
              <a:gd name="T30" fmla="*/ 1710 w 1847"/>
              <a:gd name="T31" fmla="*/ 0 h 571"/>
              <a:gd name="T32" fmla="*/ 1712 w 1847"/>
              <a:gd name="T33" fmla="*/ 380 h 571"/>
              <a:gd name="T34" fmla="*/ 1836 w 1847"/>
              <a:gd name="T35" fmla="*/ 507 h 571"/>
              <a:gd name="T36" fmla="*/ 1846 w 1847"/>
              <a:gd name="T37" fmla="*/ 509 h 571"/>
              <a:gd name="T38" fmla="*/ 1837 w 1847"/>
              <a:gd name="T39" fmla="*/ 528 h 571"/>
              <a:gd name="T40" fmla="*/ 465 w 1847"/>
              <a:gd name="T41" fmla="*/ 217 h 571"/>
              <a:gd name="T42" fmla="*/ 429 w 1847"/>
              <a:gd name="T43" fmla="*/ 191 h 571"/>
              <a:gd name="T44" fmla="*/ 1716 w 1847"/>
              <a:gd name="T45" fmla="*/ 546 h 571"/>
              <a:gd name="T46" fmla="*/ 1270 w 1847"/>
              <a:gd name="T47" fmla="*/ 497 h 571"/>
              <a:gd name="T48" fmla="*/ 1291 w 1847"/>
              <a:gd name="T49" fmla="*/ 495 h 571"/>
              <a:gd name="T50" fmla="*/ 1302 w 1847"/>
              <a:gd name="T51" fmla="*/ 546 h 571"/>
              <a:gd name="T52" fmla="*/ 1536 w 1847"/>
              <a:gd name="T53" fmla="*/ 373 h 571"/>
              <a:gd name="T54" fmla="*/ 1371 w 1847"/>
              <a:gd name="T55" fmla="*/ 58 h 571"/>
              <a:gd name="T56" fmla="*/ 1189 w 1847"/>
              <a:gd name="T57" fmla="*/ 571 h 571"/>
              <a:gd name="T58" fmla="*/ 1198 w 1847"/>
              <a:gd name="T59" fmla="*/ 527 h 571"/>
              <a:gd name="T60" fmla="*/ 1302 w 1847"/>
              <a:gd name="T61" fmla="*/ 460 h 571"/>
              <a:gd name="T62" fmla="*/ 1431 w 1847"/>
              <a:gd name="T63" fmla="*/ 533 h 571"/>
              <a:gd name="T64" fmla="*/ 1390 w 1847"/>
              <a:gd name="T65" fmla="*/ 510 h 571"/>
              <a:gd name="T66" fmla="*/ 1326 w 1847"/>
              <a:gd name="T67" fmla="*/ 503 h 571"/>
              <a:gd name="T68" fmla="*/ 1335 w 1847"/>
              <a:gd name="T69" fmla="*/ 501 h 571"/>
              <a:gd name="T70" fmla="*/ 921 w 1847"/>
              <a:gd name="T71" fmla="*/ 499 h 571"/>
              <a:gd name="T72" fmla="*/ 1158 w 1847"/>
              <a:gd name="T73" fmla="*/ 487 h 571"/>
              <a:gd name="T74" fmla="*/ 1172 w 1847"/>
              <a:gd name="T75" fmla="*/ 486 h 571"/>
              <a:gd name="T76" fmla="*/ 257 w 1847"/>
              <a:gd name="T77" fmla="*/ 332 h 571"/>
              <a:gd name="T78" fmla="*/ 530 w 1847"/>
              <a:gd name="T79" fmla="*/ 564 h 571"/>
              <a:gd name="T80" fmla="*/ 577 w 1847"/>
              <a:gd name="T81" fmla="*/ 118 h 571"/>
              <a:gd name="T82" fmla="*/ 550 w 1847"/>
              <a:gd name="T83" fmla="*/ 154 h 571"/>
              <a:gd name="T84" fmla="*/ 516 w 1847"/>
              <a:gd name="T85" fmla="*/ 83 h 571"/>
              <a:gd name="T86" fmla="*/ 400 w 1847"/>
              <a:gd name="T87" fmla="*/ 196 h 571"/>
              <a:gd name="T88" fmla="*/ 344 w 1847"/>
              <a:gd name="T89" fmla="*/ 180 h 571"/>
              <a:gd name="T90" fmla="*/ 339 w 1847"/>
              <a:gd name="T91" fmla="*/ 424 h 571"/>
              <a:gd name="T92" fmla="*/ 371 w 1847"/>
              <a:gd name="T93" fmla="*/ 386 h 571"/>
              <a:gd name="T94" fmla="*/ 273 w 1847"/>
              <a:gd name="T95" fmla="*/ 215 h 571"/>
              <a:gd name="T96" fmla="*/ 385 w 1847"/>
              <a:gd name="T97" fmla="*/ 331 h 571"/>
              <a:gd name="T98" fmla="*/ 400 w 1847"/>
              <a:gd name="T99" fmla="*/ 452 h 571"/>
              <a:gd name="T100" fmla="*/ 613 w 1847"/>
              <a:gd name="T101" fmla="*/ 396 h 571"/>
              <a:gd name="T102" fmla="*/ 582 w 1847"/>
              <a:gd name="T103" fmla="*/ 358 h 571"/>
              <a:gd name="T104" fmla="*/ 647 w 1847"/>
              <a:gd name="T105" fmla="*/ 318 h 571"/>
              <a:gd name="T106" fmla="*/ 530 w 1847"/>
              <a:gd name="T107" fmla="*/ 212 h 571"/>
              <a:gd name="T108" fmla="*/ 953 w 1847"/>
              <a:gd name="T109" fmla="*/ 166 h 571"/>
              <a:gd name="T110" fmla="*/ 1011 w 1847"/>
              <a:gd name="T111" fmla="*/ 486 h 571"/>
              <a:gd name="T112" fmla="*/ 1008 w 1847"/>
              <a:gd name="T113" fmla="*/ 494 h 571"/>
              <a:gd name="T114" fmla="*/ 1081 w 1847"/>
              <a:gd name="T115" fmla="*/ 516 h 571"/>
              <a:gd name="T116" fmla="*/ 1090 w 1847"/>
              <a:gd name="T117" fmla="*/ 517 h 571"/>
              <a:gd name="T118" fmla="*/ 1582 w 1847"/>
              <a:gd name="T119" fmla="*/ 500 h 571"/>
              <a:gd name="T120" fmla="*/ 1542 w 1847"/>
              <a:gd name="T121" fmla="*/ 532 h 571"/>
              <a:gd name="T122" fmla="*/ 1042 w 1847"/>
              <a:gd name="T123" fmla="*/ 487 h 571"/>
              <a:gd name="T124" fmla="*/ 1060 w 1847"/>
              <a:gd name="T125" fmla="*/ 53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7" h="571">
                <a:moveTo>
                  <a:pt x="1612" y="467"/>
                </a:moveTo>
                <a:cubicBezTo>
                  <a:pt x="1603" y="467"/>
                  <a:pt x="1603" y="467"/>
                  <a:pt x="1603" y="467"/>
                </a:cubicBezTo>
                <a:cubicBezTo>
                  <a:pt x="1603" y="487"/>
                  <a:pt x="1603" y="487"/>
                  <a:pt x="1603" y="487"/>
                </a:cubicBezTo>
                <a:cubicBezTo>
                  <a:pt x="1594" y="487"/>
                  <a:pt x="1594" y="487"/>
                  <a:pt x="1594" y="487"/>
                </a:cubicBezTo>
                <a:cubicBezTo>
                  <a:pt x="1594" y="494"/>
                  <a:pt x="1594" y="494"/>
                  <a:pt x="1594" y="494"/>
                </a:cubicBezTo>
                <a:cubicBezTo>
                  <a:pt x="1603" y="494"/>
                  <a:pt x="1603" y="494"/>
                  <a:pt x="1603" y="494"/>
                </a:cubicBezTo>
                <a:cubicBezTo>
                  <a:pt x="1603" y="529"/>
                  <a:pt x="1603" y="529"/>
                  <a:pt x="1603" y="529"/>
                </a:cubicBezTo>
                <a:cubicBezTo>
                  <a:pt x="1603" y="542"/>
                  <a:pt x="1608" y="546"/>
                  <a:pt x="1618" y="546"/>
                </a:cubicBezTo>
                <a:cubicBezTo>
                  <a:pt x="1625" y="546"/>
                  <a:pt x="1625" y="546"/>
                  <a:pt x="1625" y="546"/>
                </a:cubicBezTo>
                <a:cubicBezTo>
                  <a:pt x="1625" y="539"/>
                  <a:pt x="1625" y="539"/>
                  <a:pt x="1625" y="539"/>
                </a:cubicBezTo>
                <a:cubicBezTo>
                  <a:pt x="1619" y="539"/>
                  <a:pt x="1619" y="539"/>
                  <a:pt x="1619" y="539"/>
                </a:cubicBezTo>
                <a:cubicBezTo>
                  <a:pt x="1615" y="539"/>
                  <a:pt x="1612" y="537"/>
                  <a:pt x="1612" y="530"/>
                </a:cubicBezTo>
                <a:cubicBezTo>
                  <a:pt x="1612" y="494"/>
                  <a:pt x="1612" y="494"/>
                  <a:pt x="1612" y="494"/>
                </a:cubicBezTo>
                <a:cubicBezTo>
                  <a:pt x="1626" y="494"/>
                  <a:pt x="1626" y="494"/>
                  <a:pt x="1626" y="494"/>
                </a:cubicBezTo>
                <a:cubicBezTo>
                  <a:pt x="1626" y="487"/>
                  <a:pt x="1626" y="487"/>
                  <a:pt x="1626" y="487"/>
                </a:cubicBezTo>
                <a:cubicBezTo>
                  <a:pt x="1612" y="487"/>
                  <a:pt x="1612" y="487"/>
                  <a:pt x="1612" y="487"/>
                </a:cubicBezTo>
                <a:lnTo>
                  <a:pt x="1612" y="467"/>
                </a:lnTo>
                <a:close/>
                <a:moveTo>
                  <a:pt x="381" y="239"/>
                </a:moveTo>
                <a:cubicBezTo>
                  <a:pt x="379" y="237"/>
                  <a:pt x="374" y="237"/>
                  <a:pt x="372" y="239"/>
                </a:cubicBezTo>
                <a:cubicBezTo>
                  <a:pt x="345" y="266"/>
                  <a:pt x="345" y="266"/>
                  <a:pt x="345" y="266"/>
                </a:cubicBezTo>
                <a:cubicBezTo>
                  <a:pt x="344" y="267"/>
                  <a:pt x="343" y="269"/>
                  <a:pt x="343" y="270"/>
                </a:cubicBezTo>
                <a:cubicBezTo>
                  <a:pt x="343" y="272"/>
                  <a:pt x="344" y="274"/>
                  <a:pt x="345" y="275"/>
                </a:cubicBezTo>
                <a:cubicBezTo>
                  <a:pt x="372" y="302"/>
                  <a:pt x="372" y="302"/>
                  <a:pt x="372" y="302"/>
                </a:cubicBezTo>
                <a:cubicBezTo>
                  <a:pt x="373" y="303"/>
                  <a:pt x="375" y="304"/>
                  <a:pt x="376" y="304"/>
                </a:cubicBezTo>
                <a:cubicBezTo>
                  <a:pt x="378" y="304"/>
                  <a:pt x="380" y="303"/>
                  <a:pt x="381" y="302"/>
                </a:cubicBezTo>
                <a:cubicBezTo>
                  <a:pt x="408" y="275"/>
                  <a:pt x="408" y="275"/>
                  <a:pt x="408" y="275"/>
                </a:cubicBezTo>
                <a:cubicBezTo>
                  <a:pt x="409" y="274"/>
                  <a:pt x="410" y="272"/>
                  <a:pt x="410" y="270"/>
                </a:cubicBezTo>
                <a:cubicBezTo>
                  <a:pt x="410" y="269"/>
                  <a:pt x="409" y="267"/>
                  <a:pt x="408" y="266"/>
                </a:cubicBezTo>
                <a:lnTo>
                  <a:pt x="381" y="239"/>
                </a:lnTo>
                <a:close/>
                <a:moveTo>
                  <a:pt x="511" y="270"/>
                </a:moveTo>
                <a:cubicBezTo>
                  <a:pt x="511" y="272"/>
                  <a:pt x="512" y="274"/>
                  <a:pt x="513" y="275"/>
                </a:cubicBezTo>
                <a:cubicBezTo>
                  <a:pt x="540" y="302"/>
                  <a:pt x="540" y="302"/>
                  <a:pt x="540" y="302"/>
                </a:cubicBezTo>
                <a:cubicBezTo>
                  <a:pt x="541" y="303"/>
                  <a:pt x="543" y="304"/>
                  <a:pt x="545" y="304"/>
                </a:cubicBezTo>
                <a:cubicBezTo>
                  <a:pt x="546" y="304"/>
                  <a:pt x="548" y="303"/>
                  <a:pt x="549" y="302"/>
                </a:cubicBezTo>
                <a:cubicBezTo>
                  <a:pt x="576" y="275"/>
                  <a:pt x="576" y="275"/>
                  <a:pt x="576" y="275"/>
                </a:cubicBezTo>
                <a:cubicBezTo>
                  <a:pt x="579" y="273"/>
                  <a:pt x="579" y="268"/>
                  <a:pt x="576" y="266"/>
                </a:cubicBezTo>
                <a:cubicBezTo>
                  <a:pt x="549" y="239"/>
                  <a:pt x="549" y="239"/>
                  <a:pt x="549" y="239"/>
                </a:cubicBezTo>
                <a:cubicBezTo>
                  <a:pt x="548" y="238"/>
                  <a:pt x="546" y="237"/>
                  <a:pt x="545" y="237"/>
                </a:cubicBezTo>
                <a:cubicBezTo>
                  <a:pt x="543" y="237"/>
                  <a:pt x="541" y="238"/>
                  <a:pt x="540" y="239"/>
                </a:cubicBezTo>
                <a:cubicBezTo>
                  <a:pt x="513" y="266"/>
                  <a:pt x="513" y="266"/>
                  <a:pt x="513" y="266"/>
                </a:cubicBezTo>
                <a:cubicBezTo>
                  <a:pt x="512" y="267"/>
                  <a:pt x="511" y="269"/>
                  <a:pt x="511" y="270"/>
                </a:cubicBezTo>
                <a:close/>
                <a:moveTo>
                  <a:pt x="1775" y="546"/>
                </a:moveTo>
                <a:cubicBezTo>
                  <a:pt x="1784" y="546"/>
                  <a:pt x="1784" y="546"/>
                  <a:pt x="1784" y="546"/>
                </a:cubicBezTo>
                <a:cubicBezTo>
                  <a:pt x="1784" y="487"/>
                  <a:pt x="1784" y="487"/>
                  <a:pt x="1784" y="487"/>
                </a:cubicBezTo>
                <a:cubicBezTo>
                  <a:pt x="1775" y="487"/>
                  <a:pt x="1775" y="487"/>
                  <a:pt x="1775" y="487"/>
                </a:cubicBezTo>
                <a:lnTo>
                  <a:pt x="1775" y="546"/>
                </a:lnTo>
                <a:close/>
                <a:moveTo>
                  <a:pt x="465" y="323"/>
                </a:moveTo>
                <a:cubicBezTo>
                  <a:pt x="463" y="320"/>
                  <a:pt x="458" y="320"/>
                  <a:pt x="456" y="323"/>
                </a:cubicBezTo>
                <a:cubicBezTo>
                  <a:pt x="429" y="349"/>
                  <a:pt x="429" y="349"/>
                  <a:pt x="429" y="349"/>
                </a:cubicBezTo>
                <a:cubicBezTo>
                  <a:pt x="428" y="351"/>
                  <a:pt x="427" y="352"/>
                  <a:pt x="427" y="354"/>
                </a:cubicBezTo>
                <a:cubicBezTo>
                  <a:pt x="427" y="356"/>
                  <a:pt x="428" y="358"/>
                  <a:pt x="429" y="359"/>
                </a:cubicBezTo>
                <a:cubicBezTo>
                  <a:pt x="456" y="385"/>
                  <a:pt x="456" y="385"/>
                  <a:pt x="456" y="385"/>
                </a:cubicBezTo>
                <a:cubicBezTo>
                  <a:pt x="457" y="387"/>
                  <a:pt x="459" y="387"/>
                  <a:pt x="460" y="387"/>
                </a:cubicBezTo>
                <a:cubicBezTo>
                  <a:pt x="462" y="387"/>
                  <a:pt x="464" y="387"/>
                  <a:pt x="465" y="385"/>
                </a:cubicBezTo>
                <a:cubicBezTo>
                  <a:pt x="492" y="359"/>
                  <a:pt x="492" y="359"/>
                  <a:pt x="492" y="359"/>
                </a:cubicBezTo>
                <a:cubicBezTo>
                  <a:pt x="494" y="356"/>
                  <a:pt x="494" y="352"/>
                  <a:pt x="492" y="349"/>
                </a:cubicBezTo>
                <a:lnTo>
                  <a:pt x="465" y="323"/>
                </a:lnTo>
                <a:close/>
                <a:moveTo>
                  <a:pt x="1663" y="486"/>
                </a:moveTo>
                <a:cubicBezTo>
                  <a:pt x="1645" y="486"/>
                  <a:pt x="1633" y="498"/>
                  <a:pt x="1633" y="517"/>
                </a:cubicBezTo>
                <a:cubicBezTo>
                  <a:pt x="1633" y="535"/>
                  <a:pt x="1645" y="548"/>
                  <a:pt x="1663" y="548"/>
                </a:cubicBezTo>
                <a:cubicBezTo>
                  <a:pt x="1681" y="548"/>
                  <a:pt x="1693" y="535"/>
                  <a:pt x="1693" y="516"/>
                </a:cubicBezTo>
                <a:cubicBezTo>
                  <a:pt x="1693" y="498"/>
                  <a:pt x="1681" y="486"/>
                  <a:pt x="1663" y="486"/>
                </a:cubicBezTo>
                <a:close/>
                <a:moveTo>
                  <a:pt x="1663" y="540"/>
                </a:moveTo>
                <a:cubicBezTo>
                  <a:pt x="1652" y="540"/>
                  <a:pt x="1643" y="531"/>
                  <a:pt x="1643" y="517"/>
                </a:cubicBezTo>
                <a:cubicBezTo>
                  <a:pt x="1643" y="501"/>
                  <a:pt x="1652" y="493"/>
                  <a:pt x="1663" y="493"/>
                </a:cubicBezTo>
                <a:cubicBezTo>
                  <a:pt x="1675" y="493"/>
                  <a:pt x="1683" y="501"/>
                  <a:pt x="1683" y="517"/>
                </a:cubicBezTo>
                <a:cubicBezTo>
                  <a:pt x="1683" y="531"/>
                  <a:pt x="1675" y="540"/>
                  <a:pt x="1663" y="540"/>
                </a:cubicBezTo>
                <a:close/>
                <a:moveTo>
                  <a:pt x="1471" y="546"/>
                </a:moveTo>
                <a:cubicBezTo>
                  <a:pt x="1529" y="546"/>
                  <a:pt x="1529" y="546"/>
                  <a:pt x="1529" y="546"/>
                </a:cubicBezTo>
                <a:cubicBezTo>
                  <a:pt x="1529" y="537"/>
                  <a:pt x="1529" y="537"/>
                  <a:pt x="1529" y="537"/>
                </a:cubicBezTo>
                <a:cubicBezTo>
                  <a:pt x="1481" y="537"/>
                  <a:pt x="1481" y="537"/>
                  <a:pt x="1481" y="537"/>
                </a:cubicBezTo>
                <a:cubicBezTo>
                  <a:pt x="1481" y="507"/>
                  <a:pt x="1481" y="507"/>
                  <a:pt x="1481" y="507"/>
                </a:cubicBezTo>
                <a:cubicBezTo>
                  <a:pt x="1525" y="507"/>
                  <a:pt x="1525" y="507"/>
                  <a:pt x="1525" y="507"/>
                </a:cubicBezTo>
                <a:cubicBezTo>
                  <a:pt x="1525" y="499"/>
                  <a:pt x="1525" y="499"/>
                  <a:pt x="1525" y="499"/>
                </a:cubicBezTo>
                <a:cubicBezTo>
                  <a:pt x="1481" y="499"/>
                  <a:pt x="1481" y="499"/>
                  <a:pt x="1481" y="499"/>
                </a:cubicBezTo>
                <a:cubicBezTo>
                  <a:pt x="1481" y="471"/>
                  <a:pt x="1481" y="471"/>
                  <a:pt x="1481" y="471"/>
                </a:cubicBezTo>
                <a:cubicBezTo>
                  <a:pt x="1529" y="471"/>
                  <a:pt x="1529" y="471"/>
                  <a:pt x="1529" y="471"/>
                </a:cubicBezTo>
                <a:cubicBezTo>
                  <a:pt x="1529" y="462"/>
                  <a:pt x="1529" y="462"/>
                  <a:pt x="1529" y="462"/>
                </a:cubicBezTo>
                <a:cubicBezTo>
                  <a:pt x="1471" y="462"/>
                  <a:pt x="1471" y="462"/>
                  <a:pt x="1471" y="462"/>
                </a:cubicBezTo>
                <a:lnTo>
                  <a:pt x="1471" y="546"/>
                </a:lnTo>
                <a:close/>
                <a:moveTo>
                  <a:pt x="105" y="275"/>
                </a:moveTo>
                <a:cubicBezTo>
                  <a:pt x="95" y="265"/>
                  <a:pt x="79" y="265"/>
                  <a:pt x="69" y="275"/>
                </a:cubicBezTo>
                <a:cubicBezTo>
                  <a:pt x="8" y="337"/>
                  <a:pt x="8" y="337"/>
                  <a:pt x="8" y="337"/>
                </a:cubicBezTo>
                <a:cubicBezTo>
                  <a:pt x="3" y="342"/>
                  <a:pt x="0" y="348"/>
                  <a:pt x="0" y="355"/>
                </a:cubicBezTo>
                <a:cubicBezTo>
                  <a:pt x="0" y="361"/>
                  <a:pt x="3" y="368"/>
                  <a:pt x="8" y="372"/>
                </a:cubicBezTo>
                <a:cubicBezTo>
                  <a:pt x="52" y="416"/>
                  <a:pt x="52" y="416"/>
                  <a:pt x="52" y="416"/>
                </a:cubicBezTo>
                <a:cubicBezTo>
                  <a:pt x="34" y="433"/>
                  <a:pt x="34" y="433"/>
                  <a:pt x="34" y="433"/>
                </a:cubicBezTo>
                <a:cubicBezTo>
                  <a:pt x="25" y="443"/>
                  <a:pt x="25" y="459"/>
                  <a:pt x="34" y="469"/>
                </a:cubicBezTo>
                <a:cubicBezTo>
                  <a:pt x="39" y="474"/>
                  <a:pt x="46" y="476"/>
                  <a:pt x="52" y="476"/>
                </a:cubicBezTo>
                <a:cubicBezTo>
                  <a:pt x="59" y="476"/>
                  <a:pt x="65" y="474"/>
                  <a:pt x="70" y="469"/>
                </a:cubicBezTo>
                <a:cubicBezTo>
                  <a:pt x="105" y="434"/>
                  <a:pt x="105" y="434"/>
                  <a:pt x="105" y="434"/>
                </a:cubicBezTo>
                <a:cubicBezTo>
                  <a:pt x="105" y="434"/>
                  <a:pt x="105" y="434"/>
                  <a:pt x="105" y="434"/>
                </a:cubicBezTo>
                <a:cubicBezTo>
                  <a:pt x="166" y="372"/>
                  <a:pt x="166" y="372"/>
                  <a:pt x="166" y="372"/>
                </a:cubicBezTo>
                <a:cubicBezTo>
                  <a:pt x="171" y="368"/>
                  <a:pt x="174" y="361"/>
                  <a:pt x="174" y="355"/>
                </a:cubicBezTo>
                <a:cubicBezTo>
                  <a:pt x="174" y="348"/>
                  <a:pt x="171" y="342"/>
                  <a:pt x="166" y="337"/>
                </a:cubicBezTo>
                <a:lnTo>
                  <a:pt x="105" y="275"/>
                </a:lnTo>
                <a:close/>
                <a:moveTo>
                  <a:pt x="118" y="359"/>
                </a:moveTo>
                <a:cubicBezTo>
                  <a:pt x="92" y="385"/>
                  <a:pt x="92" y="385"/>
                  <a:pt x="92" y="385"/>
                </a:cubicBezTo>
                <a:cubicBezTo>
                  <a:pt x="91" y="386"/>
                  <a:pt x="89" y="387"/>
                  <a:pt x="87" y="387"/>
                </a:cubicBezTo>
                <a:cubicBezTo>
                  <a:pt x="85" y="387"/>
                  <a:pt x="84" y="386"/>
                  <a:pt x="82" y="385"/>
                </a:cubicBezTo>
                <a:cubicBezTo>
                  <a:pt x="56" y="359"/>
                  <a:pt x="56" y="359"/>
                  <a:pt x="56" y="359"/>
                </a:cubicBezTo>
                <a:cubicBezTo>
                  <a:pt x="55" y="357"/>
                  <a:pt x="54" y="356"/>
                  <a:pt x="54" y="354"/>
                </a:cubicBezTo>
                <a:cubicBezTo>
                  <a:pt x="54" y="352"/>
                  <a:pt x="55" y="350"/>
                  <a:pt x="56" y="349"/>
                </a:cubicBezTo>
                <a:cubicBezTo>
                  <a:pt x="82" y="322"/>
                  <a:pt x="82" y="322"/>
                  <a:pt x="82" y="322"/>
                </a:cubicBezTo>
                <a:cubicBezTo>
                  <a:pt x="85" y="320"/>
                  <a:pt x="89" y="320"/>
                  <a:pt x="92" y="322"/>
                </a:cubicBezTo>
                <a:cubicBezTo>
                  <a:pt x="118" y="349"/>
                  <a:pt x="118" y="349"/>
                  <a:pt x="118" y="349"/>
                </a:cubicBezTo>
                <a:cubicBezTo>
                  <a:pt x="121" y="352"/>
                  <a:pt x="121" y="356"/>
                  <a:pt x="118" y="359"/>
                </a:cubicBezTo>
                <a:close/>
                <a:moveTo>
                  <a:pt x="69" y="232"/>
                </a:moveTo>
                <a:cubicBezTo>
                  <a:pt x="74" y="237"/>
                  <a:pt x="81" y="239"/>
                  <a:pt x="87" y="239"/>
                </a:cubicBezTo>
                <a:cubicBezTo>
                  <a:pt x="94" y="239"/>
                  <a:pt x="100" y="237"/>
                  <a:pt x="105" y="232"/>
                </a:cubicBezTo>
                <a:cubicBezTo>
                  <a:pt x="134" y="202"/>
                  <a:pt x="134" y="202"/>
                  <a:pt x="134" y="202"/>
                </a:cubicBezTo>
                <a:cubicBezTo>
                  <a:pt x="139" y="198"/>
                  <a:pt x="142" y="191"/>
                  <a:pt x="142" y="184"/>
                </a:cubicBezTo>
                <a:cubicBezTo>
                  <a:pt x="142" y="178"/>
                  <a:pt x="139" y="171"/>
                  <a:pt x="134" y="167"/>
                </a:cubicBezTo>
                <a:cubicBezTo>
                  <a:pt x="105" y="137"/>
                  <a:pt x="105" y="137"/>
                  <a:pt x="105" y="137"/>
                </a:cubicBezTo>
                <a:cubicBezTo>
                  <a:pt x="100" y="133"/>
                  <a:pt x="94" y="130"/>
                  <a:pt x="87" y="130"/>
                </a:cubicBezTo>
                <a:cubicBezTo>
                  <a:pt x="80" y="130"/>
                  <a:pt x="74" y="133"/>
                  <a:pt x="69" y="137"/>
                </a:cubicBezTo>
                <a:cubicBezTo>
                  <a:pt x="40" y="167"/>
                  <a:pt x="40" y="167"/>
                  <a:pt x="40" y="167"/>
                </a:cubicBezTo>
                <a:cubicBezTo>
                  <a:pt x="35" y="171"/>
                  <a:pt x="33" y="178"/>
                  <a:pt x="33" y="184"/>
                </a:cubicBezTo>
                <a:cubicBezTo>
                  <a:pt x="33" y="191"/>
                  <a:pt x="35" y="198"/>
                  <a:pt x="40" y="202"/>
                </a:cubicBezTo>
                <a:lnTo>
                  <a:pt x="69" y="232"/>
                </a:lnTo>
                <a:close/>
                <a:moveTo>
                  <a:pt x="1847" y="281"/>
                </a:moveTo>
                <a:cubicBezTo>
                  <a:pt x="1847" y="200"/>
                  <a:pt x="1771" y="186"/>
                  <a:pt x="1709" y="170"/>
                </a:cubicBezTo>
                <a:cubicBezTo>
                  <a:pt x="1659" y="158"/>
                  <a:pt x="1610" y="147"/>
                  <a:pt x="1610" y="103"/>
                </a:cubicBezTo>
                <a:cubicBezTo>
                  <a:pt x="1610" y="69"/>
                  <a:pt x="1644" y="39"/>
                  <a:pt x="1700" y="39"/>
                </a:cubicBezTo>
                <a:cubicBezTo>
                  <a:pt x="1754" y="39"/>
                  <a:pt x="1796" y="57"/>
                  <a:pt x="1822" y="81"/>
                </a:cubicBezTo>
                <a:cubicBezTo>
                  <a:pt x="1833" y="81"/>
                  <a:pt x="1833" y="81"/>
                  <a:pt x="1833" y="81"/>
                </a:cubicBezTo>
                <a:cubicBezTo>
                  <a:pt x="1833" y="41"/>
                  <a:pt x="1833" y="41"/>
                  <a:pt x="1833" y="41"/>
                </a:cubicBezTo>
                <a:cubicBezTo>
                  <a:pt x="1812" y="21"/>
                  <a:pt x="1764" y="0"/>
                  <a:pt x="1710" y="0"/>
                </a:cubicBezTo>
                <a:cubicBezTo>
                  <a:pt x="1619" y="0"/>
                  <a:pt x="1565" y="46"/>
                  <a:pt x="1565" y="104"/>
                </a:cubicBezTo>
                <a:cubicBezTo>
                  <a:pt x="1565" y="183"/>
                  <a:pt x="1641" y="196"/>
                  <a:pt x="1703" y="211"/>
                </a:cubicBezTo>
                <a:cubicBezTo>
                  <a:pt x="1754" y="223"/>
                  <a:pt x="1803" y="236"/>
                  <a:pt x="1803" y="280"/>
                </a:cubicBezTo>
                <a:cubicBezTo>
                  <a:pt x="1803" y="307"/>
                  <a:pt x="1772" y="341"/>
                  <a:pt x="1712" y="341"/>
                </a:cubicBezTo>
                <a:cubicBezTo>
                  <a:pt x="1665" y="341"/>
                  <a:pt x="1606" y="315"/>
                  <a:pt x="1572" y="279"/>
                </a:cubicBezTo>
                <a:cubicBezTo>
                  <a:pt x="1561" y="279"/>
                  <a:pt x="1561" y="279"/>
                  <a:pt x="1561" y="279"/>
                </a:cubicBezTo>
                <a:cubicBezTo>
                  <a:pt x="1561" y="331"/>
                  <a:pt x="1561" y="331"/>
                  <a:pt x="1561" y="331"/>
                </a:cubicBezTo>
                <a:cubicBezTo>
                  <a:pt x="1606" y="365"/>
                  <a:pt x="1652" y="380"/>
                  <a:pt x="1712" y="380"/>
                </a:cubicBezTo>
                <a:cubicBezTo>
                  <a:pt x="1797" y="380"/>
                  <a:pt x="1847" y="334"/>
                  <a:pt x="1847" y="281"/>
                </a:cubicBezTo>
                <a:close/>
                <a:moveTo>
                  <a:pt x="1821" y="486"/>
                </a:moveTo>
                <a:cubicBezTo>
                  <a:pt x="1812" y="486"/>
                  <a:pt x="1805" y="489"/>
                  <a:pt x="1800" y="493"/>
                </a:cubicBezTo>
                <a:cubicBezTo>
                  <a:pt x="1800" y="502"/>
                  <a:pt x="1800" y="502"/>
                  <a:pt x="1800" y="502"/>
                </a:cubicBezTo>
                <a:cubicBezTo>
                  <a:pt x="1802" y="502"/>
                  <a:pt x="1802" y="502"/>
                  <a:pt x="1802" y="502"/>
                </a:cubicBezTo>
                <a:cubicBezTo>
                  <a:pt x="1807" y="497"/>
                  <a:pt x="1812" y="494"/>
                  <a:pt x="1821" y="494"/>
                </a:cubicBezTo>
                <a:cubicBezTo>
                  <a:pt x="1829" y="494"/>
                  <a:pt x="1835" y="499"/>
                  <a:pt x="1837" y="505"/>
                </a:cubicBezTo>
                <a:cubicBezTo>
                  <a:pt x="1836" y="507"/>
                  <a:pt x="1836" y="507"/>
                  <a:pt x="1836" y="507"/>
                </a:cubicBezTo>
                <a:cubicBezTo>
                  <a:pt x="1832" y="507"/>
                  <a:pt x="1823" y="509"/>
                  <a:pt x="1819" y="510"/>
                </a:cubicBezTo>
                <a:cubicBezTo>
                  <a:pt x="1805" y="513"/>
                  <a:pt x="1796" y="518"/>
                  <a:pt x="1796" y="530"/>
                </a:cubicBezTo>
                <a:cubicBezTo>
                  <a:pt x="1796" y="540"/>
                  <a:pt x="1804" y="548"/>
                  <a:pt x="1816" y="548"/>
                </a:cubicBezTo>
                <a:cubicBezTo>
                  <a:pt x="1824" y="548"/>
                  <a:pt x="1831" y="545"/>
                  <a:pt x="1836" y="539"/>
                </a:cubicBezTo>
                <a:cubicBezTo>
                  <a:pt x="1837" y="539"/>
                  <a:pt x="1837" y="539"/>
                  <a:pt x="1837" y="539"/>
                </a:cubicBezTo>
                <a:cubicBezTo>
                  <a:pt x="1837" y="546"/>
                  <a:pt x="1837" y="546"/>
                  <a:pt x="1837" y="546"/>
                </a:cubicBezTo>
                <a:cubicBezTo>
                  <a:pt x="1846" y="546"/>
                  <a:pt x="1846" y="546"/>
                  <a:pt x="1846" y="546"/>
                </a:cubicBezTo>
                <a:cubicBezTo>
                  <a:pt x="1846" y="533"/>
                  <a:pt x="1846" y="522"/>
                  <a:pt x="1846" y="509"/>
                </a:cubicBezTo>
                <a:cubicBezTo>
                  <a:pt x="1846" y="495"/>
                  <a:pt x="1837" y="486"/>
                  <a:pt x="1821" y="486"/>
                </a:cubicBezTo>
                <a:close/>
                <a:moveTo>
                  <a:pt x="1837" y="528"/>
                </a:moveTo>
                <a:cubicBezTo>
                  <a:pt x="1837" y="527"/>
                  <a:pt x="1837" y="527"/>
                  <a:pt x="1837" y="527"/>
                </a:cubicBezTo>
                <a:cubicBezTo>
                  <a:pt x="1837" y="536"/>
                  <a:pt x="1826" y="539"/>
                  <a:pt x="1820" y="539"/>
                </a:cubicBezTo>
                <a:cubicBezTo>
                  <a:pt x="1811" y="539"/>
                  <a:pt x="1805" y="536"/>
                  <a:pt x="1805" y="530"/>
                </a:cubicBezTo>
                <a:cubicBezTo>
                  <a:pt x="1805" y="523"/>
                  <a:pt x="1810" y="520"/>
                  <a:pt x="1822" y="518"/>
                </a:cubicBezTo>
                <a:cubicBezTo>
                  <a:pt x="1825" y="517"/>
                  <a:pt x="1832" y="516"/>
                  <a:pt x="1837" y="515"/>
                </a:cubicBezTo>
                <a:lnTo>
                  <a:pt x="1837" y="528"/>
                </a:lnTo>
                <a:close/>
                <a:moveTo>
                  <a:pt x="1775" y="472"/>
                </a:moveTo>
                <a:cubicBezTo>
                  <a:pt x="1784" y="472"/>
                  <a:pt x="1784" y="472"/>
                  <a:pt x="1784" y="472"/>
                </a:cubicBezTo>
                <a:cubicBezTo>
                  <a:pt x="1784" y="460"/>
                  <a:pt x="1784" y="460"/>
                  <a:pt x="1784" y="460"/>
                </a:cubicBezTo>
                <a:cubicBezTo>
                  <a:pt x="1775" y="460"/>
                  <a:pt x="1775" y="460"/>
                  <a:pt x="1775" y="460"/>
                </a:cubicBezTo>
                <a:lnTo>
                  <a:pt x="1775" y="472"/>
                </a:lnTo>
                <a:close/>
                <a:moveTo>
                  <a:pt x="456" y="217"/>
                </a:moveTo>
                <a:cubicBezTo>
                  <a:pt x="457" y="218"/>
                  <a:pt x="459" y="219"/>
                  <a:pt x="460" y="219"/>
                </a:cubicBezTo>
                <a:cubicBezTo>
                  <a:pt x="462" y="219"/>
                  <a:pt x="464" y="218"/>
                  <a:pt x="465" y="217"/>
                </a:cubicBezTo>
                <a:cubicBezTo>
                  <a:pt x="492" y="191"/>
                  <a:pt x="492" y="191"/>
                  <a:pt x="492" y="191"/>
                </a:cubicBezTo>
                <a:cubicBezTo>
                  <a:pt x="494" y="188"/>
                  <a:pt x="494" y="184"/>
                  <a:pt x="492" y="181"/>
                </a:cubicBezTo>
                <a:cubicBezTo>
                  <a:pt x="465" y="155"/>
                  <a:pt x="465" y="155"/>
                  <a:pt x="465" y="155"/>
                </a:cubicBezTo>
                <a:cubicBezTo>
                  <a:pt x="464" y="153"/>
                  <a:pt x="462" y="153"/>
                  <a:pt x="460" y="153"/>
                </a:cubicBezTo>
                <a:cubicBezTo>
                  <a:pt x="459" y="153"/>
                  <a:pt x="457" y="153"/>
                  <a:pt x="456" y="155"/>
                </a:cubicBezTo>
                <a:cubicBezTo>
                  <a:pt x="429" y="181"/>
                  <a:pt x="429" y="181"/>
                  <a:pt x="429" y="181"/>
                </a:cubicBezTo>
                <a:cubicBezTo>
                  <a:pt x="428" y="182"/>
                  <a:pt x="427" y="184"/>
                  <a:pt x="427" y="186"/>
                </a:cubicBezTo>
                <a:cubicBezTo>
                  <a:pt x="427" y="188"/>
                  <a:pt x="428" y="189"/>
                  <a:pt x="429" y="191"/>
                </a:cubicBezTo>
                <a:lnTo>
                  <a:pt x="456" y="217"/>
                </a:lnTo>
                <a:close/>
                <a:moveTo>
                  <a:pt x="1737" y="486"/>
                </a:moveTo>
                <a:cubicBezTo>
                  <a:pt x="1729" y="486"/>
                  <a:pt x="1721" y="489"/>
                  <a:pt x="1717" y="497"/>
                </a:cubicBezTo>
                <a:cubicBezTo>
                  <a:pt x="1715" y="497"/>
                  <a:pt x="1715" y="497"/>
                  <a:pt x="1715" y="497"/>
                </a:cubicBezTo>
                <a:cubicBezTo>
                  <a:pt x="1715" y="487"/>
                  <a:pt x="1715" y="487"/>
                  <a:pt x="1715" y="487"/>
                </a:cubicBezTo>
                <a:cubicBezTo>
                  <a:pt x="1707" y="487"/>
                  <a:pt x="1707" y="487"/>
                  <a:pt x="1707" y="487"/>
                </a:cubicBezTo>
                <a:cubicBezTo>
                  <a:pt x="1707" y="546"/>
                  <a:pt x="1707" y="546"/>
                  <a:pt x="1707" y="546"/>
                </a:cubicBezTo>
                <a:cubicBezTo>
                  <a:pt x="1716" y="546"/>
                  <a:pt x="1716" y="546"/>
                  <a:pt x="1716" y="546"/>
                </a:cubicBezTo>
                <a:cubicBezTo>
                  <a:pt x="1716" y="508"/>
                  <a:pt x="1716" y="508"/>
                  <a:pt x="1716" y="508"/>
                </a:cubicBezTo>
                <a:cubicBezTo>
                  <a:pt x="1716" y="500"/>
                  <a:pt x="1727" y="494"/>
                  <a:pt x="1734" y="494"/>
                </a:cubicBezTo>
                <a:cubicBezTo>
                  <a:pt x="1743" y="494"/>
                  <a:pt x="1750" y="499"/>
                  <a:pt x="1750" y="509"/>
                </a:cubicBezTo>
                <a:cubicBezTo>
                  <a:pt x="1750" y="546"/>
                  <a:pt x="1750" y="546"/>
                  <a:pt x="1750" y="546"/>
                </a:cubicBezTo>
                <a:cubicBezTo>
                  <a:pt x="1759" y="546"/>
                  <a:pt x="1759" y="546"/>
                  <a:pt x="1759" y="546"/>
                </a:cubicBezTo>
                <a:cubicBezTo>
                  <a:pt x="1759" y="508"/>
                  <a:pt x="1759" y="508"/>
                  <a:pt x="1759" y="508"/>
                </a:cubicBezTo>
                <a:cubicBezTo>
                  <a:pt x="1759" y="493"/>
                  <a:pt x="1750" y="486"/>
                  <a:pt x="1737" y="486"/>
                </a:cubicBezTo>
                <a:close/>
                <a:moveTo>
                  <a:pt x="1270" y="497"/>
                </a:moveTo>
                <a:cubicBezTo>
                  <a:pt x="1268" y="497"/>
                  <a:pt x="1268" y="497"/>
                  <a:pt x="1268" y="497"/>
                </a:cubicBezTo>
                <a:cubicBezTo>
                  <a:pt x="1268" y="487"/>
                  <a:pt x="1268" y="487"/>
                  <a:pt x="1268" y="487"/>
                </a:cubicBezTo>
                <a:cubicBezTo>
                  <a:pt x="1259" y="487"/>
                  <a:pt x="1259" y="487"/>
                  <a:pt x="1259" y="487"/>
                </a:cubicBezTo>
                <a:cubicBezTo>
                  <a:pt x="1259" y="546"/>
                  <a:pt x="1259" y="546"/>
                  <a:pt x="1259" y="546"/>
                </a:cubicBezTo>
                <a:cubicBezTo>
                  <a:pt x="1269" y="546"/>
                  <a:pt x="1269" y="546"/>
                  <a:pt x="1269" y="546"/>
                </a:cubicBezTo>
                <a:cubicBezTo>
                  <a:pt x="1269" y="512"/>
                  <a:pt x="1269" y="512"/>
                  <a:pt x="1269" y="512"/>
                </a:cubicBezTo>
                <a:cubicBezTo>
                  <a:pt x="1269" y="502"/>
                  <a:pt x="1276" y="495"/>
                  <a:pt x="1283" y="495"/>
                </a:cubicBezTo>
                <a:cubicBezTo>
                  <a:pt x="1291" y="495"/>
                  <a:pt x="1291" y="495"/>
                  <a:pt x="1291" y="495"/>
                </a:cubicBezTo>
                <a:cubicBezTo>
                  <a:pt x="1291" y="486"/>
                  <a:pt x="1291" y="486"/>
                  <a:pt x="1291" y="486"/>
                </a:cubicBezTo>
                <a:cubicBezTo>
                  <a:pt x="1283" y="486"/>
                  <a:pt x="1283" y="486"/>
                  <a:pt x="1283" y="486"/>
                </a:cubicBezTo>
                <a:cubicBezTo>
                  <a:pt x="1276" y="486"/>
                  <a:pt x="1272" y="490"/>
                  <a:pt x="1270" y="497"/>
                </a:cubicBezTo>
                <a:close/>
                <a:moveTo>
                  <a:pt x="1302" y="546"/>
                </a:moveTo>
                <a:cubicBezTo>
                  <a:pt x="1311" y="546"/>
                  <a:pt x="1311" y="546"/>
                  <a:pt x="1311" y="546"/>
                </a:cubicBezTo>
                <a:cubicBezTo>
                  <a:pt x="1311" y="487"/>
                  <a:pt x="1311" y="487"/>
                  <a:pt x="1311" y="487"/>
                </a:cubicBezTo>
                <a:cubicBezTo>
                  <a:pt x="1302" y="487"/>
                  <a:pt x="1302" y="487"/>
                  <a:pt x="1302" y="487"/>
                </a:cubicBezTo>
                <a:lnTo>
                  <a:pt x="1302" y="546"/>
                </a:lnTo>
                <a:close/>
                <a:moveTo>
                  <a:pt x="1330" y="5"/>
                </a:moveTo>
                <a:cubicBezTo>
                  <a:pt x="1196" y="361"/>
                  <a:pt x="1196" y="361"/>
                  <a:pt x="1196" y="361"/>
                </a:cubicBezTo>
                <a:cubicBezTo>
                  <a:pt x="1196" y="373"/>
                  <a:pt x="1196" y="373"/>
                  <a:pt x="1196" y="373"/>
                </a:cubicBezTo>
                <a:cubicBezTo>
                  <a:pt x="1235" y="373"/>
                  <a:pt x="1235" y="373"/>
                  <a:pt x="1235" y="373"/>
                </a:cubicBezTo>
                <a:cubicBezTo>
                  <a:pt x="1284" y="242"/>
                  <a:pt x="1284" y="242"/>
                  <a:pt x="1284" y="242"/>
                </a:cubicBezTo>
                <a:cubicBezTo>
                  <a:pt x="1442" y="242"/>
                  <a:pt x="1442" y="242"/>
                  <a:pt x="1442" y="242"/>
                </a:cubicBezTo>
                <a:cubicBezTo>
                  <a:pt x="1493" y="373"/>
                  <a:pt x="1493" y="373"/>
                  <a:pt x="1493" y="373"/>
                </a:cubicBezTo>
                <a:cubicBezTo>
                  <a:pt x="1536" y="373"/>
                  <a:pt x="1536" y="373"/>
                  <a:pt x="1536" y="373"/>
                </a:cubicBezTo>
                <a:cubicBezTo>
                  <a:pt x="1536" y="361"/>
                  <a:pt x="1536" y="361"/>
                  <a:pt x="1536" y="361"/>
                </a:cubicBezTo>
                <a:cubicBezTo>
                  <a:pt x="1398" y="5"/>
                  <a:pt x="1398" y="5"/>
                  <a:pt x="1398" y="5"/>
                </a:cubicBezTo>
                <a:lnTo>
                  <a:pt x="1330" y="5"/>
                </a:lnTo>
                <a:close/>
                <a:moveTo>
                  <a:pt x="1298" y="205"/>
                </a:moveTo>
                <a:cubicBezTo>
                  <a:pt x="1353" y="58"/>
                  <a:pt x="1353" y="58"/>
                  <a:pt x="1353" y="58"/>
                </a:cubicBezTo>
                <a:cubicBezTo>
                  <a:pt x="1361" y="35"/>
                  <a:pt x="1361" y="35"/>
                  <a:pt x="1361" y="35"/>
                </a:cubicBezTo>
                <a:cubicBezTo>
                  <a:pt x="1363" y="35"/>
                  <a:pt x="1363" y="35"/>
                  <a:pt x="1363" y="35"/>
                </a:cubicBezTo>
                <a:cubicBezTo>
                  <a:pt x="1371" y="58"/>
                  <a:pt x="1371" y="58"/>
                  <a:pt x="1371" y="58"/>
                </a:cubicBezTo>
                <a:cubicBezTo>
                  <a:pt x="1427" y="205"/>
                  <a:pt x="1427" y="205"/>
                  <a:pt x="1427" y="205"/>
                </a:cubicBezTo>
                <a:lnTo>
                  <a:pt x="1298" y="205"/>
                </a:lnTo>
                <a:close/>
                <a:moveTo>
                  <a:pt x="1217" y="486"/>
                </a:moveTo>
                <a:cubicBezTo>
                  <a:pt x="1210" y="486"/>
                  <a:pt x="1203" y="489"/>
                  <a:pt x="1200" y="494"/>
                </a:cubicBezTo>
                <a:cubicBezTo>
                  <a:pt x="1199" y="494"/>
                  <a:pt x="1199" y="494"/>
                  <a:pt x="1199" y="494"/>
                </a:cubicBezTo>
                <a:cubicBezTo>
                  <a:pt x="1199" y="487"/>
                  <a:pt x="1199" y="487"/>
                  <a:pt x="1199" y="487"/>
                </a:cubicBezTo>
                <a:cubicBezTo>
                  <a:pt x="1189" y="487"/>
                  <a:pt x="1189" y="487"/>
                  <a:pt x="1189" y="487"/>
                </a:cubicBezTo>
                <a:cubicBezTo>
                  <a:pt x="1189" y="571"/>
                  <a:pt x="1189" y="571"/>
                  <a:pt x="1189" y="571"/>
                </a:cubicBezTo>
                <a:cubicBezTo>
                  <a:pt x="1198" y="571"/>
                  <a:pt x="1198" y="571"/>
                  <a:pt x="1198" y="571"/>
                </a:cubicBezTo>
                <a:cubicBezTo>
                  <a:pt x="1198" y="538"/>
                  <a:pt x="1198" y="538"/>
                  <a:pt x="1198" y="538"/>
                </a:cubicBezTo>
                <a:cubicBezTo>
                  <a:pt x="1200" y="538"/>
                  <a:pt x="1200" y="538"/>
                  <a:pt x="1200" y="538"/>
                </a:cubicBezTo>
                <a:cubicBezTo>
                  <a:pt x="1202" y="544"/>
                  <a:pt x="1211" y="547"/>
                  <a:pt x="1217" y="547"/>
                </a:cubicBezTo>
                <a:cubicBezTo>
                  <a:pt x="1233" y="547"/>
                  <a:pt x="1246" y="535"/>
                  <a:pt x="1246" y="515"/>
                </a:cubicBezTo>
                <a:cubicBezTo>
                  <a:pt x="1246" y="497"/>
                  <a:pt x="1235" y="486"/>
                  <a:pt x="1217" y="486"/>
                </a:cubicBezTo>
                <a:close/>
                <a:moveTo>
                  <a:pt x="1216" y="539"/>
                </a:moveTo>
                <a:cubicBezTo>
                  <a:pt x="1207" y="539"/>
                  <a:pt x="1199" y="534"/>
                  <a:pt x="1198" y="527"/>
                </a:cubicBezTo>
                <a:cubicBezTo>
                  <a:pt x="1198" y="510"/>
                  <a:pt x="1198" y="510"/>
                  <a:pt x="1198" y="510"/>
                </a:cubicBezTo>
                <a:cubicBezTo>
                  <a:pt x="1199" y="500"/>
                  <a:pt x="1207" y="494"/>
                  <a:pt x="1216" y="494"/>
                </a:cubicBezTo>
                <a:cubicBezTo>
                  <a:pt x="1228" y="494"/>
                  <a:pt x="1237" y="502"/>
                  <a:pt x="1237" y="516"/>
                </a:cubicBezTo>
                <a:cubicBezTo>
                  <a:pt x="1237" y="531"/>
                  <a:pt x="1227" y="539"/>
                  <a:pt x="1216" y="539"/>
                </a:cubicBezTo>
                <a:close/>
                <a:moveTo>
                  <a:pt x="1302" y="472"/>
                </a:moveTo>
                <a:cubicBezTo>
                  <a:pt x="1311" y="472"/>
                  <a:pt x="1311" y="472"/>
                  <a:pt x="1311" y="472"/>
                </a:cubicBezTo>
                <a:cubicBezTo>
                  <a:pt x="1311" y="460"/>
                  <a:pt x="1311" y="460"/>
                  <a:pt x="1311" y="460"/>
                </a:cubicBezTo>
                <a:cubicBezTo>
                  <a:pt x="1302" y="460"/>
                  <a:pt x="1302" y="460"/>
                  <a:pt x="1302" y="460"/>
                </a:cubicBezTo>
                <a:lnTo>
                  <a:pt x="1302" y="472"/>
                </a:lnTo>
                <a:close/>
                <a:moveTo>
                  <a:pt x="1436" y="517"/>
                </a:moveTo>
                <a:cubicBezTo>
                  <a:pt x="1436" y="499"/>
                  <a:pt x="1428" y="486"/>
                  <a:pt x="1408" y="486"/>
                </a:cubicBezTo>
                <a:cubicBezTo>
                  <a:pt x="1390" y="486"/>
                  <a:pt x="1380" y="499"/>
                  <a:pt x="1380" y="516"/>
                </a:cubicBezTo>
                <a:cubicBezTo>
                  <a:pt x="1380" y="537"/>
                  <a:pt x="1391" y="548"/>
                  <a:pt x="1412" y="548"/>
                </a:cubicBezTo>
                <a:cubicBezTo>
                  <a:pt x="1418" y="548"/>
                  <a:pt x="1427" y="546"/>
                  <a:pt x="1433" y="540"/>
                </a:cubicBezTo>
                <a:cubicBezTo>
                  <a:pt x="1433" y="533"/>
                  <a:pt x="1433" y="533"/>
                  <a:pt x="1433" y="533"/>
                </a:cubicBezTo>
                <a:cubicBezTo>
                  <a:pt x="1431" y="533"/>
                  <a:pt x="1431" y="533"/>
                  <a:pt x="1431" y="533"/>
                </a:cubicBezTo>
                <a:cubicBezTo>
                  <a:pt x="1425" y="537"/>
                  <a:pt x="1418" y="539"/>
                  <a:pt x="1412" y="539"/>
                </a:cubicBezTo>
                <a:cubicBezTo>
                  <a:pt x="1401" y="539"/>
                  <a:pt x="1395" y="535"/>
                  <a:pt x="1391" y="527"/>
                </a:cubicBezTo>
                <a:cubicBezTo>
                  <a:pt x="1390" y="525"/>
                  <a:pt x="1390" y="522"/>
                  <a:pt x="1390" y="518"/>
                </a:cubicBezTo>
                <a:cubicBezTo>
                  <a:pt x="1390" y="517"/>
                  <a:pt x="1390" y="517"/>
                  <a:pt x="1390" y="517"/>
                </a:cubicBezTo>
                <a:lnTo>
                  <a:pt x="1436" y="517"/>
                </a:lnTo>
                <a:close/>
                <a:moveTo>
                  <a:pt x="1408" y="493"/>
                </a:moveTo>
                <a:cubicBezTo>
                  <a:pt x="1419" y="493"/>
                  <a:pt x="1425" y="500"/>
                  <a:pt x="1426" y="510"/>
                </a:cubicBezTo>
                <a:cubicBezTo>
                  <a:pt x="1390" y="510"/>
                  <a:pt x="1390" y="510"/>
                  <a:pt x="1390" y="510"/>
                </a:cubicBezTo>
                <a:cubicBezTo>
                  <a:pt x="1392" y="500"/>
                  <a:pt x="1397" y="493"/>
                  <a:pt x="1408" y="493"/>
                </a:cubicBezTo>
                <a:close/>
                <a:moveTo>
                  <a:pt x="1335" y="501"/>
                </a:moveTo>
                <a:cubicBezTo>
                  <a:pt x="1335" y="496"/>
                  <a:pt x="1340" y="493"/>
                  <a:pt x="1350" y="493"/>
                </a:cubicBezTo>
                <a:cubicBezTo>
                  <a:pt x="1358" y="493"/>
                  <a:pt x="1364" y="498"/>
                  <a:pt x="1366" y="500"/>
                </a:cubicBezTo>
                <a:cubicBezTo>
                  <a:pt x="1368" y="500"/>
                  <a:pt x="1368" y="500"/>
                  <a:pt x="1368" y="500"/>
                </a:cubicBezTo>
                <a:cubicBezTo>
                  <a:pt x="1368" y="491"/>
                  <a:pt x="1368" y="491"/>
                  <a:pt x="1368" y="491"/>
                </a:cubicBezTo>
                <a:cubicBezTo>
                  <a:pt x="1365" y="489"/>
                  <a:pt x="1359" y="486"/>
                  <a:pt x="1350" y="486"/>
                </a:cubicBezTo>
                <a:cubicBezTo>
                  <a:pt x="1334" y="486"/>
                  <a:pt x="1326" y="493"/>
                  <a:pt x="1326" y="503"/>
                </a:cubicBezTo>
                <a:cubicBezTo>
                  <a:pt x="1326" y="523"/>
                  <a:pt x="1362" y="519"/>
                  <a:pt x="1362" y="531"/>
                </a:cubicBezTo>
                <a:cubicBezTo>
                  <a:pt x="1362" y="537"/>
                  <a:pt x="1358" y="540"/>
                  <a:pt x="1348" y="540"/>
                </a:cubicBezTo>
                <a:cubicBezTo>
                  <a:pt x="1341" y="540"/>
                  <a:pt x="1332" y="536"/>
                  <a:pt x="1329" y="532"/>
                </a:cubicBezTo>
                <a:cubicBezTo>
                  <a:pt x="1326" y="532"/>
                  <a:pt x="1326" y="532"/>
                  <a:pt x="1326" y="532"/>
                </a:cubicBezTo>
                <a:cubicBezTo>
                  <a:pt x="1326" y="541"/>
                  <a:pt x="1326" y="541"/>
                  <a:pt x="1326" y="541"/>
                </a:cubicBezTo>
                <a:cubicBezTo>
                  <a:pt x="1331" y="545"/>
                  <a:pt x="1339" y="548"/>
                  <a:pt x="1348" y="548"/>
                </a:cubicBezTo>
                <a:cubicBezTo>
                  <a:pt x="1365" y="548"/>
                  <a:pt x="1372" y="541"/>
                  <a:pt x="1372" y="531"/>
                </a:cubicBezTo>
                <a:cubicBezTo>
                  <a:pt x="1372" y="510"/>
                  <a:pt x="1335" y="516"/>
                  <a:pt x="1335" y="501"/>
                </a:cubicBezTo>
                <a:close/>
                <a:moveTo>
                  <a:pt x="912" y="546"/>
                </a:moveTo>
                <a:cubicBezTo>
                  <a:pt x="969" y="546"/>
                  <a:pt x="969" y="546"/>
                  <a:pt x="969" y="546"/>
                </a:cubicBezTo>
                <a:cubicBezTo>
                  <a:pt x="969" y="537"/>
                  <a:pt x="969" y="537"/>
                  <a:pt x="969" y="537"/>
                </a:cubicBezTo>
                <a:cubicBezTo>
                  <a:pt x="921" y="537"/>
                  <a:pt x="921" y="537"/>
                  <a:pt x="921" y="537"/>
                </a:cubicBezTo>
                <a:cubicBezTo>
                  <a:pt x="921" y="507"/>
                  <a:pt x="921" y="507"/>
                  <a:pt x="921" y="507"/>
                </a:cubicBezTo>
                <a:cubicBezTo>
                  <a:pt x="965" y="507"/>
                  <a:pt x="965" y="507"/>
                  <a:pt x="965" y="507"/>
                </a:cubicBezTo>
                <a:cubicBezTo>
                  <a:pt x="965" y="499"/>
                  <a:pt x="965" y="499"/>
                  <a:pt x="965" y="499"/>
                </a:cubicBezTo>
                <a:cubicBezTo>
                  <a:pt x="921" y="499"/>
                  <a:pt x="921" y="499"/>
                  <a:pt x="921" y="499"/>
                </a:cubicBezTo>
                <a:cubicBezTo>
                  <a:pt x="921" y="471"/>
                  <a:pt x="921" y="471"/>
                  <a:pt x="921" y="471"/>
                </a:cubicBezTo>
                <a:cubicBezTo>
                  <a:pt x="969" y="471"/>
                  <a:pt x="969" y="471"/>
                  <a:pt x="969" y="471"/>
                </a:cubicBezTo>
                <a:cubicBezTo>
                  <a:pt x="969" y="462"/>
                  <a:pt x="969" y="462"/>
                  <a:pt x="969" y="462"/>
                </a:cubicBezTo>
                <a:cubicBezTo>
                  <a:pt x="912" y="462"/>
                  <a:pt x="912" y="462"/>
                  <a:pt x="912" y="462"/>
                </a:cubicBezTo>
                <a:lnTo>
                  <a:pt x="912" y="546"/>
                </a:lnTo>
                <a:close/>
                <a:moveTo>
                  <a:pt x="1159" y="497"/>
                </a:moveTo>
                <a:cubicBezTo>
                  <a:pt x="1158" y="497"/>
                  <a:pt x="1158" y="497"/>
                  <a:pt x="1158" y="497"/>
                </a:cubicBezTo>
                <a:cubicBezTo>
                  <a:pt x="1158" y="487"/>
                  <a:pt x="1158" y="487"/>
                  <a:pt x="1158" y="487"/>
                </a:cubicBezTo>
                <a:cubicBezTo>
                  <a:pt x="1148" y="487"/>
                  <a:pt x="1148" y="487"/>
                  <a:pt x="1148" y="487"/>
                </a:cubicBezTo>
                <a:cubicBezTo>
                  <a:pt x="1148" y="546"/>
                  <a:pt x="1148" y="546"/>
                  <a:pt x="1148" y="546"/>
                </a:cubicBezTo>
                <a:cubicBezTo>
                  <a:pt x="1158" y="546"/>
                  <a:pt x="1158" y="546"/>
                  <a:pt x="1158" y="546"/>
                </a:cubicBezTo>
                <a:cubicBezTo>
                  <a:pt x="1158" y="512"/>
                  <a:pt x="1158" y="512"/>
                  <a:pt x="1158" y="512"/>
                </a:cubicBezTo>
                <a:cubicBezTo>
                  <a:pt x="1159" y="502"/>
                  <a:pt x="1165" y="495"/>
                  <a:pt x="1172" y="495"/>
                </a:cubicBezTo>
                <a:cubicBezTo>
                  <a:pt x="1180" y="495"/>
                  <a:pt x="1180" y="495"/>
                  <a:pt x="1180" y="495"/>
                </a:cubicBezTo>
                <a:cubicBezTo>
                  <a:pt x="1180" y="486"/>
                  <a:pt x="1180" y="486"/>
                  <a:pt x="1180" y="486"/>
                </a:cubicBezTo>
                <a:cubicBezTo>
                  <a:pt x="1172" y="486"/>
                  <a:pt x="1172" y="486"/>
                  <a:pt x="1172" y="486"/>
                </a:cubicBezTo>
                <a:cubicBezTo>
                  <a:pt x="1165" y="486"/>
                  <a:pt x="1161" y="490"/>
                  <a:pt x="1159" y="497"/>
                </a:cubicBezTo>
                <a:close/>
                <a:moveTo>
                  <a:pt x="767" y="20"/>
                </a:moveTo>
                <a:cubicBezTo>
                  <a:pt x="763" y="11"/>
                  <a:pt x="754" y="5"/>
                  <a:pt x="744" y="5"/>
                </a:cubicBezTo>
                <a:cubicBezTo>
                  <a:pt x="416" y="5"/>
                  <a:pt x="416" y="5"/>
                  <a:pt x="416" y="5"/>
                </a:cubicBezTo>
                <a:cubicBezTo>
                  <a:pt x="409" y="5"/>
                  <a:pt x="403" y="8"/>
                  <a:pt x="398" y="12"/>
                </a:cubicBezTo>
                <a:cubicBezTo>
                  <a:pt x="185" y="225"/>
                  <a:pt x="185" y="225"/>
                  <a:pt x="185" y="225"/>
                </a:cubicBezTo>
                <a:cubicBezTo>
                  <a:pt x="176" y="235"/>
                  <a:pt x="176" y="250"/>
                  <a:pt x="185" y="260"/>
                </a:cubicBezTo>
                <a:cubicBezTo>
                  <a:pt x="257" y="332"/>
                  <a:pt x="257" y="332"/>
                  <a:pt x="257" y="332"/>
                </a:cubicBezTo>
                <a:cubicBezTo>
                  <a:pt x="226" y="364"/>
                  <a:pt x="226" y="364"/>
                  <a:pt x="226" y="364"/>
                </a:cubicBezTo>
                <a:cubicBezTo>
                  <a:pt x="216" y="373"/>
                  <a:pt x="216" y="389"/>
                  <a:pt x="226" y="399"/>
                </a:cubicBezTo>
                <a:cubicBezTo>
                  <a:pt x="332" y="505"/>
                  <a:pt x="332" y="505"/>
                  <a:pt x="332" y="505"/>
                </a:cubicBezTo>
                <a:cubicBezTo>
                  <a:pt x="341" y="515"/>
                  <a:pt x="357" y="515"/>
                  <a:pt x="367" y="505"/>
                </a:cubicBezTo>
                <a:cubicBezTo>
                  <a:pt x="401" y="471"/>
                  <a:pt x="401" y="471"/>
                  <a:pt x="401" y="471"/>
                </a:cubicBezTo>
                <a:cubicBezTo>
                  <a:pt x="494" y="564"/>
                  <a:pt x="494" y="564"/>
                  <a:pt x="494" y="564"/>
                </a:cubicBezTo>
                <a:cubicBezTo>
                  <a:pt x="499" y="569"/>
                  <a:pt x="505" y="571"/>
                  <a:pt x="512" y="571"/>
                </a:cubicBezTo>
                <a:cubicBezTo>
                  <a:pt x="518" y="571"/>
                  <a:pt x="525" y="569"/>
                  <a:pt x="530" y="564"/>
                </a:cubicBezTo>
                <a:cubicBezTo>
                  <a:pt x="757" y="337"/>
                  <a:pt x="757" y="337"/>
                  <a:pt x="757" y="337"/>
                </a:cubicBezTo>
                <a:cubicBezTo>
                  <a:pt x="761" y="332"/>
                  <a:pt x="764" y="325"/>
                  <a:pt x="764" y="319"/>
                </a:cubicBezTo>
                <a:cubicBezTo>
                  <a:pt x="764" y="312"/>
                  <a:pt x="761" y="306"/>
                  <a:pt x="757" y="301"/>
                </a:cubicBezTo>
                <a:cubicBezTo>
                  <a:pt x="632" y="176"/>
                  <a:pt x="632" y="176"/>
                  <a:pt x="632" y="176"/>
                </a:cubicBezTo>
                <a:cubicBezTo>
                  <a:pt x="762" y="48"/>
                  <a:pt x="762" y="48"/>
                  <a:pt x="762" y="48"/>
                </a:cubicBezTo>
                <a:cubicBezTo>
                  <a:pt x="769" y="41"/>
                  <a:pt x="771" y="30"/>
                  <a:pt x="767" y="20"/>
                </a:cubicBezTo>
                <a:close/>
                <a:moveTo>
                  <a:pt x="550" y="144"/>
                </a:moveTo>
                <a:cubicBezTo>
                  <a:pt x="577" y="118"/>
                  <a:pt x="577" y="118"/>
                  <a:pt x="577" y="118"/>
                </a:cubicBezTo>
                <a:cubicBezTo>
                  <a:pt x="578" y="116"/>
                  <a:pt x="580" y="116"/>
                  <a:pt x="582" y="116"/>
                </a:cubicBezTo>
                <a:cubicBezTo>
                  <a:pt x="583" y="116"/>
                  <a:pt x="585" y="116"/>
                  <a:pt x="586" y="118"/>
                </a:cubicBezTo>
                <a:cubicBezTo>
                  <a:pt x="613" y="144"/>
                  <a:pt x="613" y="144"/>
                  <a:pt x="613" y="144"/>
                </a:cubicBezTo>
                <a:cubicBezTo>
                  <a:pt x="615" y="147"/>
                  <a:pt x="615" y="151"/>
                  <a:pt x="613" y="154"/>
                </a:cubicBezTo>
                <a:cubicBezTo>
                  <a:pt x="586" y="180"/>
                  <a:pt x="586" y="180"/>
                  <a:pt x="586" y="180"/>
                </a:cubicBezTo>
                <a:cubicBezTo>
                  <a:pt x="585" y="181"/>
                  <a:pt x="583" y="182"/>
                  <a:pt x="582" y="182"/>
                </a:cubicBezTo>
                <a:cubicBezTo>
                  <a:pt x="580" y="182"/>
                  <a:pt x="578" y="181"/>
                  <a:pt x="577" y="180"/>
                </a:cubicBezTo>
                <a:cubicBezTo>
                  <a:pt x="550" y="154"/>
                  <a:pt x="550" y="154"/>
                  <a:pt x="550" y="154"/>
                </a:cubicBezTo>
                <a:cubicBezTo>
                  <a:pt x="549" y="152"/>
                  <a:pt x="548" y="151"/>
                  <a:pt x="548" y="149"/>
                </a:cubicBezTo>
                <a:cubicBezTo>
                  <a:pt x="548" y="147"/>
                  <a:pt x="549" y="145"/>
                  <a:pt x="550" y="144"/>
                </a:cubicBezTo>
                <a:close/>
                <a:moveTo>
                  <a:pt x="400" y="90"/>
                </a:moveTo>
                <a:cubicBezTo>
                  <a:pt x="400" y="87"/>
                  <a:pt x="402" y="84"/>
                  <a:pt x="405" y="83"/>
                </a:cubicBezTo>
                <a:cubicBezTo>
                  <a:pt x="407" y="82"/>
                  <a:pt x="411" y="83"/>
                  <a:pt x="413" y="85"/>
                </a:cubicBezTo>
                <a:cubicBezTo>
                  <a:pt x="460" y="132"/>
                  <a:pt x="460" y="132"/>
                  <a:pt x="460" y="132"/>
                </a:cubicBezTo>
                <a:cubicBezTo>
                  <a:pt x="508" y="85"/>
                  <a:pt x="508" y="85"/>
                  <a:pt x="508" y="85"/>
                </a:cubicBezTo>
                <a:cubicBezTo>
                  <a:pt x="510" y="83"/>
                  <a:pt x="513" y="82"/>
                  <a:pt x="516" y="83"/>
                </a:cubicBezTo>
                <a:cubicBezTo>
                  <a:pt x="519" y="84"/>
                  <a:pt x="521" y="87"/>
                  <a:pt x="521" y="90"/>
                </a:cubicBezTo>
                <a:cubicBezTo>
                  <a:pt x="521" y="196"/>
                  <a:pt x="521" y="196"/>
                  <a:pt x="521" y="196"/>
                </a:cubicBezTo>
                <a:cubicBezTo>
                  <a:pt x="521" y="198"/>
                  <a:pt x="520" y="200"/>
                  <a:pt x="519" y="201"/>
                </a:cubicBezTo>
                <a:cubicBezTo>
                  <a:pt x="466" y="254"/>
                  <a:pt x="466" y="254"/>
                  <a:pt x="466" y="254"/>
                </a:cubicBezTo>
                <a:cubicBezTo>
                  <a:pt x="464" y="256"/>
                  <a:pt x="462" y="256"/>
                  <a:pt x="460" y="256"/>
                </a:cubicBezTo>
                <a:cubicBezTo>
                  <a:pt x="459" y="256"/>
                  <a:pt x="457" y="256"/>
                  <a:pt x="455" y="254"/>
                </a:cubicBezTo>
                <a:cubicBezTo>
                  <a:pt x="402" y="201"/>
                  <a:pt x="402" y="201"/>
                  <a:pt x="402" y="201"/>
                </a:cubicBezTo>
                <a:cubicBezTo>
                  <a:pt x="401" y="200"/>
                  <a:pt x="400" y="198"/>
                  <a:pt x="400" y="196"/>
                </a:cubicBezTo>
                <a:lnTo>
                  <a:pt x="400" y="90"/>
                </a:lnTo>
                <a:close/>
                <a:moveTo>
                  <a:pt x="308" y="144"/>
                </a:moveTo>
                <a:cubicBezTo>
                  <a:pt x="335" y="118"/>
                  <a:pt x="335" y="118"/>
                  <a:pt x="335" y="118"/>
                </a:cubicBezTo>
                <a:cubicBezTo>
                  <a:pt x="336" y="116"/>
                  <a:pt x="338" y="116"/>
                  <a:pt x="339" y="116"/>
                </a:cubicBezTo>
                <a:cubicBezTo>
                  <a:pt x="341" y="116"/>
                  <a:pt x="343" y="116"/>
                  <a:pt x="344" y="118"/>
                </a:cubicBezTo>
                <a:cubicBezTo>
                  <a:pt x="371" y="144"/>
                  <a:pt x="371" y="144"/>
                  <a:pt x="371" y="144"/>
                </a:cubicBezTo>
                <a:cubicBezTo>
                  <a:pt x="373" y="147"/>
                  <a:pt x="373" y="151"/>
                  <a:pt x="371" y="154"/>
                </a:cubicBezTo>
                <a:cubicBezTo>
                  <a:pt x="344" y="180"/>
                  <a:pt x="344" y="180"/>
                  <a:pt x="344" y="180"/>
                </a:cubicBezTo>
                <a:cubicBezTo>
                  <a:pt x="343" y="181"/>
                  <a:pt x="341" y="182"/>
                  <a:pt x="339" y="182"/>
                </a:cubicBezTo>
                <a:cubicBezTo>
                  <a:pt x="338" y="182"/>
                  <a:pt x="336" y="181"/>
                  <a:pt x="335" y="180"/>
                </a:cubicBezTo>
                <a:cubicBezTo>
                  <a:pt x="308" y="154"/>
                  <a:pt x="308" y="154"/>
                  <a:pt x="308" y="154"/>
                </a:cubicBezTo>
                <a:cubicBezTo>
                  <a:pt x="307" y="152"/>
                  <a:pt x="306" y="151"/>
                  <a:pt x="306" y="149"/>
                </a:cubicBezTo>
                <a:cubicBezTo>
                  <a:pt x="306" y="147"/>
                  <a:pt x="307" y="145"/>
                  <a:pt x="308" y="144"/>
                </a:cubicBezTo>
                <a:close/>
                <a:moveTo>
                  <a:pt x="371" y="396"/>
                </a:moveTo>
                <a:cubicBezTo>
                  <a:pt x="344" y="422"/>
                  <a:pt x="344" y="422"/>
                  <a:pt x="344" y="422"/>
                </a:cubicBezTo>
                <a:cubicBezTo>
                  <a:pt x="343" y="424"/>
                  <a:pt x="341" y="424"/>
                  <a:pt x="339" y="424"/>
                </a:cubicBezTo>
                <a:cubicBezTo>
                  <a:pt x="338" y="424"/>
                  <a:pt x="336" y="424"/>
                  <a:pt x="335" y="422"/>
                </a:cubicBezTo>
                <a:cubicBezTo>
                  <a:pt x="308" y="396"/>
                  <a:pt x="308" y="396"/>
                  <a:pt x="308" y="396"/>
                </a:cubicBezTo>
                <a:cubicBezTo>
                  <a:pt x="307" y="395"/>
                  <a:pt x="306" y="393"/>
                  <a:pt x="306" y="391"/>
                </a:cubicBezTo>
                <a:cubicBezTo>
                  <a:pt x="306" y="389"/>
                  <a:pt x="307" y="387"/>
                  <a:pt x="308" y="386"/>
                </a:cubicBezTo>
                <a:cubicBezTo>
                  <a:pt x="335" y="360"/>
                  <a:pt x="335" y="360"/>
                  <a:pt x="335" y="360"/>
                </a:cubicBezTo>
                <a:cubicBezTo>
                  <a:pt x="336" y="358"/>
                  <a:pt x="338" y="358"/>
                  <a:pt x="339" y="358"/>
                </a:cubicBezTo>
                <a:cubicBezTo>
                  <a:pt x="341" y="358"/>
                  <a:pt x="343" y="358"/>
                  <a:pt x="344" y="360"/>
                </a:cubicBezTo>
                <a:cubicBezTo>
                  <a:pt x="371" y="386"/>
                  <a:pt x="371" y="386"/>
                  <a:pt x="371" y="386"/>
                </a:cubicBezTo>
                <a:cubicBezTo>
                  <a:pt x="373" y="389"/>
                  <a:pt x="373" y="393"/>
                  <a:pt x="371" y="396"/>
                </a:cubicBezTo>
                <a:close/>
                <a:moveTo>
                  <a:pt x="385" y="331"/>
                </a:moveTo>
                <a:cubicBezTo>
                  <a:pt x="280" y="331"/>
                  <a:pt x="280" y="331"/>
                  <a:pt x="280" y="331"/>
                </a:cubicBezTo>
                <a:cubicBezTo>
                  <a:pt x="277" y="331"/>
                  <a:pt x="274" y="329"/>
                  <a:pt x="273" y="326"/>
                </a:cubicBezTo>
                <a:cubicBezTo>
                  <a:pt x="271" y="323"/>
                  <a:pt x="272" y="320"/>
                  <a:pt x="274" y="318"/>
                </a:cubicBezTo>
                <a:cubicBezTo>
                  <a:pt x="322" y="270"/>
                  <a:pt x="322" y="270"/>
                  <a:pt x="322" y="270"/>
                </a:cubicBezTo>
                <a:cubicBezTo>
                  <a:pt x="274" y="223"/>
                  <a:pt x="274" y="223"/>
                  <a:pt x="274" y="223"/>
                </a:cubicBezTo>
                <a:cubicBezTo>
                  <a:pt x="272" y="221"/>
                  <a:pt x="271" y="217"/>
                  <a:pt x="273" y="215"/>
                </a:cubicBezTo>
                <a:cubicBezTo>
                  <a:pt x="274" y="212"/>
                  <a:pt x="277" y="210"/>
                  <a:pt x="280" y="210"/>
                </a:cubicBezTo>
                <a:cubicBezTo>
                  <a:pt x="385" y="210"/>
                  <a:pt x="385" y="210"/>
                  <a:pt x="385" y="210"/>
                </a:cubicBezTo>
                <a:cubicBezTo>
                  <a:pt x="387" y="210"/>
                  <a:pt x="389" y="211"/>
                  <a:pt x="391" y="212"/>
                </a:cubicBezTo>
                <a:cubicBezTo>
                  <a:pt x="444" y="265"/>
                  <a:pt x="444" y="265"/>
                  <a:pt x="444" y="265"/>
                </a:cubicBezTo>
                <a:cubicBezTo>
                  <a:pt x="445" y="266"/>
                  <a:pt x="446" y="268"/>
                  <a:pt x="446" y="270"/>
                </a:cubicBezTo>
                <a:cubicBezTo>
                  <a:pt x="446" y="272"/>
                  <a:pt x="445" y="274"/>
                  <a:pt x="444" y="276"/>
                </a:cubicBezTo>
                <a:cubicBezTo>
                  <a:pt x="391" y="329"/>
                  <a:pt x="391" y="329"/>
                  <a:pt x="391" y="329"/>
                </a:cubicBezTo>
                <a:cubicBezTo>
                  <a:pt x="389" y="330"/>
                  <a:pt x="387" y="331"/>
                  <a:pt x="385" y="331"/>
                </a:cubicBezTo>
                <a:close/>
                <a:moveTo>
                  <a:pt x="521" y="452"/>
                </a:moveTo>
                <a:cubicBezTo>
                  <a:pt x="521" y="455"/>
                  <a:pt x="519" y="458"/>
                  <a:pt x="516" y="459"/>
                </a:cubicBezTo>
                <a:cubicBezTo>
                  <a:pt x="515" y="459"/>
                  <a:pt x="514" y="459"/>
                  <a:pt x="513" y="459"/>
                </a:cubicBezTo>
                <a:cubicBezTo>
                  <a:pt x="511" y="459"/>
                  <a:pt x="509" y="459"/>
                  <a:pt x="508" y="457"/>
                </a:cubicBezTo>
                <a:cubicBezTo>
                  <a:pt x="460" y="410"/>
                  <a:pt x="460" y="410"/>
                  <a:pt x="460" y="410"/>
                </a:cubicBezTo>
                <a:cubicBezTo>
                  <a:pt x="413" y="457"/>
                  <a:pt x="413" y="457"/>
                  <a:pt x="413" y="457"/>
                </a:cubicBezTo>
                <a:cubicBezTo>
                  <a:pt x="411" y="459"/>
                  <a:pt x="407" y="460"/>
                  <a:pt x="405" y="459"/>
                </a:cubicBezTo>
                <a:cubicBezTo>
                  <a:pt x="402" y="458"/>
                  <a:pt x="400" y="455"/>
                  <a:pt x="400" y="452"/>
                </a:cubicBezTo>
                <a:cubicBezTo>
                  <a:pt x="400" y="346"/>
                  <a:pt x="400" y="346"/>
                  <a:pt x="400" y="346"/>
                </a:cubicBezTo>
                <a:cubicBezTo>
                  <a:pt x="400" y="344"/>
                  <a:pt x="401" y="342"/>
                  <a:pt x="402" y="341"/>
                </a:cubicBezTo>
                <a:cubicBezTo>
                  <a:pt x="455" y="288"/>
                  <a:pt x="455" y="288"/>
                  <a:pt x="455" y="288"/>
                </a:cubicBezTo>
                <a:cubicBezTo>
                  <a:pt x="458" y="285"/>
                  <a:pt x="463" y="285"/>
                  <a:pt x="466" y="288"/>
                </a:cubicBezTo>
                <a:cubicBezTo>
                  <a:pt x="519" y="341"/>
                  <a:pt x="519" y="341"/>
                  <a:pt x="519" y="341"/>
                </a:cubicBezTo>
                <a:cubicBezTo>
                  <a:pt x="520" y="342"/>
                  <a:pt x="521" y="344"/>
                  <a:pt x="521" y="346"/>
                </a:cubicBezTo>
                <a:lnTo>
                  <a:pt x="521" y="452"/>
                </a:lnTo>
                <a:close/>
                <a:moveTo>
                  <a:pt x="613" y="396"/>
                </a:moveTo>
                <a:cubicBezTo>
                  <a:pt x="586" y="422"/>
                  <a:pt x="586" y="422"/>
                  <a:pt x="586" y="422"/>
                </a:cubicBezTo>
                <a:cubicBezTo>
                  <a:pt x="585" y="424"/>
                  <a:pt x="583" y="424"/>
                  <a:pt x="582" y="424"/>
                </a:cubicBezTo>
                <a:cubicBezTo>
                  <a:pt x="580" y="424"/>
                  <a:pt x="578" y="424"/>
                  <a:pt x="577" y="422"/>
                </a:cubicBezTo>
                <a:cubicBezTo>
                  <a:pt x="550" y="396"/>
                  <a:pt x="550" y="396"/>
                  <a:pt x="550" y="396"/>
                </a:cubicBezTo>
                <a:cubicBezTo>
                  <a:pt x="549" y="395"/>
                  <a:pt x="548" y="393"/>
                  <a:pt x="548" y="391"/>
                </a:cubicBezTo>
                <a:cubicBezTo>
                  <a:pt x="548" y="389"/>
                  <a:pt x="549" y="387"/>
                  <a:pt x="550" y="386"/>
                </a:cubicBezTo>
                <a:cubicBezTo>
                  <a:pt x="577" y="360"/>
                  <a:pt x="577" y="360"/>
                  <a:pt x="577" y="360"/>
                </a:cubicBezTo>
                <a:cubicBezTo>
                  <a:pt x="578" y="358"/>
                  <a:pt x="580" y="358"/>
                  <a:pt x="582" y="358"/>
                </a:cubicBezTo>
                <a:cubicBezTo>
                  <a:pt x="583" y="358"/>
                  <a:pt x="585" y="358"/>
                  <a:pt x="586" y="360"/>
                </a:cubicBezTo>
                <a:cubicBezTo>
                  <a:pt x="613" y="386"/>
                  <a:pt x="613" y="386"/>
                  <a:pt x="613" y="386"/>
                </a:cubicBezTo>
                <a:cubicBezTo>
                  <a:pt x="615" y="389"/>
                  <a:pt x="615" y="393"/>
                  <a:pt x="613" y="396"/>
                </a:cubicBezTo>
                <a:close/>
                <a:moveTo>
                  <a:pt x="641" y="210"/>
                </a:moveTo>
                <a:cubicBezTo>
                  <a:pt x="644" y="210"/>
                  <a:pt x="647" y="212"/>
                  <a:pt x="648" y="215"/>
                </a:cubicBezTo>
                <a:cubicBezTo>
                  <a:pt x="649" y="217"/>
                  <a:pt x="649" y="221"/>
                  <a:pt x="647" y="223"/>
                </a:cubicBezTo>
                <a:cubicBezTo>
                  <a:pt x="599" y="270"/>
                  <a:pt x="599" y="270"/>
                  <a:pt x="599" y="270"/>
                </a:cubicBezTo>
                <a:cubicBezTo>
                  <a:pt x="647" y="318"/>
                  <a:pt x="647" y="318"/>
                  <a:pt x="647" y="318"/>
                </a:cubicBezTo>
                <a:cubicBezTo>
                  <a:pt x="649" y="320"/>
                  <a:pt x="649" y="323"/>
                  <a:pt x="648" y="326"/>
                </a:cubicBezTo>
                <a:cubicBezTo>
                  <a:pt x="647" y="329"/>
                  <a:pt x="644" y="331"/>
                  <a:pt x="641" y="331"/>
                </a:cubicBezTo>
                <a:cubicBezTo>
                  <a:pt x="535" y="331"/>
                  <a:pt x="535" y="331"/>
                  <a:pt x="535" y="331"/>
                </a:cubicBezTo>
                <a:cubicBezTo>
                  <a:pt x="533" y="331"/>
                  <a:pt x="532" y="330"/>
                  <a:pt x="530" y="329"/>
                </a:cubicBezTo>
                <a:cubicBezTo>
                  <a:pt x="477" y="276"/>
                  <a:pt x="477" y="276"/>
                  <a:pt x="477" y="276"/>
                </a:cubicBezTo>
                <a:cubicBezTo>
                  <a:pt x="476" y="274"/>
                  <a:pt x="475" y="272"/>
                  <a:pt x="475" y="270"/>
                </a:cubicBezTo>
                <a:cubicBezTo>
                  <a:pt x="475" y="268"/>
                  <a:pt x="476" y="266"/>
                  <a:pt x="477" y="265"/>
                </a:cubicBezTo>
                <a:cubicBezTo>
                  <a:pt x="530" y="212"/>
                  <a:pt x="530" y="212"/>
                  <a:pt x="530" y="212"/>
                </a:cubicBezTo>
                <a:cubicBezTo>
                  <a:pt x="532" y="211"/>
                  <a:pt x="533" y="210"/>
                  <a:pt x="535" y="210"/>
                </a:cubicBezTo>
                <a:lnTo>
                  <a:pt x="641" y="210"/>
                </a:lnTo>
                <a:close/>
                <a:moveTo>
                  <a:pt x="1162" y="335"/>
                </a:moveTo>
                <a:cubicBezTo>
                  <a:pt x="953" y="335"/>
                  <a:pt x="953" y="335"/>
                  <a:pt x="953" y="335"/>
                </a:cubicBezTo>
                <a:cubicBezTo>
                  <a:pt x="953" y="204"/>
                  <a:pt x="953" y="204"/>
                  <a:pt x="953" y="204"/>
                </a:cubicBezTo>
                <a:cubicBezTo>
                  <a:pt x="1146" y="204"/>
                  <a:pt x="1146" y="204"/>
                  <a:pt x="1146" y="204"/>
                </a:cubicBezTo>
                <a:cubicBezTo>
                  <a:pt x="1146" y="166"/>
                  <a:pt x="1146" y="166"/>
                  <a:pt x="1146" y="166"/>
                </a:cubicBezTo>
                <a:cubicBezTo>
                  <a:pt x="953" y="166"/>
                  <a:pt x="953" y="166"/>
                  <a:pt x="953" y="166"/>
                </a:cubicBezTo>
                <a:cubicBezTo>
                  <a:pt x="953" y="43"/>
                  <a:pt x="953" y="43"/>
                  <a:pt x="953" y="43"/>
                </a:cubicBezTo>
                <a:cubicBezTo>
                  <a:pt x="1163" y="43"/>
                  <a:pt x="1163" y="43"/>
                  <a:pt x="1163" y="43"/>
                </a:cubicBezTo>
                <a:cubicBezTo>
                  <a:pt x="1163" y="5"/>
                  <a:pt x="1163" y="5"/>
                  <a:pt x="1163" y="5"/>
                </a:cubicBezTo>
                <a:cubicBezTo>
                  <a:pt x="911" y="5"/>
                  <a:pt x="911" y="5"/>
                  <a:pt x="911" y="5"/>
                </a:cubicBezTo>
                <a:cubicBezTo>
                  <a:pt x="911" y="373"/>
                  <a:pt x="911" y="373"/>
                  <a:pt x="911" y="373"/>
                </a:cubicBezTo>
                <a:cubicBezTo>
                  <a:pt x="1162" y="373"/>
                  <a:pt x="1162" y="373"/>
                  <a:pt x="1162" y="373"/>
                </a:cubicBezTo>
                <a:lnTo>
                  <a:pt x="1162" y="335"/>
                </a:lnTo>
                <a:close/>
                <a:moveTo>
                  <a:pt x="1011" y="486"/>
                </a:moveTo>
                <a:cubicBezTo>
                  <a:pt x="1003" y="486"/>
                  <a:pt x="995" y="489"/>
                  <a:pt x="991" y="497"/>
                </a:cubicBezTo>
                <a:cubicBezTo>
                  <a:pt x="990" y="497"/>
                  <a:pt x="990" y="497"/>
                  <a:pt x="990" y="497"/>
                </a:cubicBezTo>
                <a:cubicBezTo>
                  <a:pt x="990" y="487"/>
                  <a:pt x="990" y="487"/>
                  <a:pt x="990" y="487"/>
                </a:cubicBezTo>
                <a:cubicBezTo>
                  <a:pt x="981" y="487"/>
                  <a:pt x="981" y="487"/>
                  <a:pt x="981" y="487"/>
                </a:cubicBezTo>
                <a:cubicBezTo>
                  <a:pt x="981" y="546"/>
                  <a:pt x="981" y="546"/>
                  <a:pt x="981" y="546"/>
                </a:cubicBezTo>
                <a:cubicBezTo>
                  <a:pt x="990" y="546"/>
                  <a:pt x="990" y="546"/>
                  <a:pt x="990" y="546"/>
                </a:cubicBezTo>
                <a:cubicBezTo>
                  <a:pt x="990" y="508"/>
                  <a:pt x="990" y="508"/>
                  <a:pt x="990" y="508"/>
                </a:cubicBezTo>
                <a:cubicBezTo>
                  <a:pt x="991" y="500"/>
                  <a:pt x="1001" y="494"/>
                  <a:pt x="1008" y="494"/>
                </a:cubicBezTo>
                <a:cubicBezTo>
                  <a:pt x="1017" y="494"/>
                  <a:pt x="1024" y="499"/>
                  <a:pt x="1024" y="509"/>
                </a:cubicBezTo>
                <a:cubicBezTo>
                  <a:pt x="1024" y="546"/>
                  <a:pt x="1024" y="546"/>
                  <a:pt x="1024" y="546"/>
                </a:cubicBezTo>
                <a:cubicBezTo>
                  <a:pt x="1034" y="546"/>
                  <a:pt x="1034" y="546"/>
                  <a:pt x="1034" y="546"/>
                </a:cubicBezTo>
                <a:cubicBezTo>
                  <a:pt x="1034" y="508"/>
                  <a:pt x="1034" y="508"/>
                  <a:pt x="1034" y="508"/>
                </a:cubicBezTo>
                <a:cubicBezTo>
                  <a:pt x="1034" y="493"/>
                  <a:pt x="1024" y="486"/>
                  <a:pt x="1011" y="486"/>
                </a:cubicBezTo>
                <a:close/>
                <a:moveTo>
                  <a:pt x="1137" y="517"/>
                </a:moveTo>
                <a:cubicBezTo>
                  <a:pt x="1136" y="499"/>
                  <a:pt x="1129" y="486"/>
                  <a:pt x="1109" y="486"/>
                </a:cubicBezTo>
                <a:cubicBezTo>
                  <a:pt x="1091" y="486"/>
                  <a:pt x="1081" y="499"/>
                  <a:pt x="1081" y="516"/>
                </a:cubicBezTo>
                <a:cubicBezTo>
                  <a:pt x="1081" y="537"/>
                  <a:pt x="1092" y="548"/>
                  <a:pt x="1113" y="548"/>
                </a:cubicBezTo>
                <a:cubicBezTo>
                  <a:pt x="1119" y="548"/>
                  <a:pt x="1128" y="546"/>
                  <a:pt x="1134" y="540"/>
                </a:cubicBezTo>
                <a:cubicBezTo>
                  <a:pt x="1134" y="533"/>
                  <a:pt x="1134" y="533"/>
                  <a:pt x="1134" y="533"/>
                </a:cubicBezTo>
                <a:cubicBezTo>
                  <a:pt x="1132" y="533"/>
                  <a:pt x="1132" y="533"/>
                  <a:pt x="1132" y="533"/>
                </a:cubicBezTo>
                <a:cubicBezTo>
                  <a:pt x="1126" y="537"/>
                  <a:pt x="1119" y="539"/>
                  <a:pt x="1113" y="539"/>
                </a:cubicBezTo>
                <a:cubicBezTo>
                  <a:pt x="1102" y="539"/>
                  <a:pt x="1096" y="535"/>
                  <a:pt x="1092" y="527"/>
                </a:cubicBezTo>
                <a:cubicBezTo>
                  <a:pt x="1091" y="525"/>
                  <a:pt x="1090" y="522"/>
                  <a:pt x="1090" y="518"/>
                </a:cubicBezTo>
                <a:cubicBezTo>
                  <a:pt x="1090" y="517"/>
                  <a:pt x="1090" y="517"/>
                  <a:pt x="1090" y="517"/>
                </a:cubicBezTo>
                <a:lnTo>
                  <a:pt x="1137" y="517"/>
                </a:lnTo>
                <a:close/>
                <a:moveTo>
                  <a:pt x="1109" y="493"/>
                </a:moveTo>
                <a:cubicBezTo>
                  <a:pt x="1120" y="493"/>
                  <a:pt x="1126" y="500"/>
                  <a:pt x="1127" y="510"/>
                </a:cubicBezTo>
                <a:cubicBezTo>
                  <a:pt x="1091" y="510"/>
                  <a:pt x="1091" y="510"/>
                  <a:pt x="1091" y="510"/>
                </a:cubicBezTo>
                <a:cubicBezTo>
                  <a:pt x="1093" y="500"/>
                  <a:pt x="1098" y="493"/>
                  <a:pt x="1109" y="493"/>
                </a:cubicBezTo>
                <a:close/>
                <a:moveTo>
                  <a:pt x="1551" y="501"/>
                </a:moveTo>
                <a:cubicBezTo>
                  <a:pt x="1551" y="496"/>
                  <a:pt x="1556" y="493"/>
                  <a:pt x="1566" y="493"/>
                </a:cubicBezTo>
                <a:cubicBezTo>
                  <a:pt x="1574" y="493"/>
                  <a:pt x="1580" y="498"/>
                  <a:pt x="1582" y="500"/>
                </a:cubicBezTo>
                <a:cubicBezTo>
                  <a:pt x="1585" y="500"/>
                  <a:pt x="1585" y="500"/>
                  <a:pt x="1585" y="500"/>
                </a:cubicBezTo>
                <a:cubicBezTo>
                  <a:pt x="1585" y="491"/>
                  <a:pt x="1585" y="491"/>
                  <a:pt x="1585" y="491"/>
                </a:cubicBezTo>
                <a:cubicBezTo>
                  <a:pt x="1581" y="489"/>
                  <a:pt x="1575" y="486"/>
                  <a:pt x="1566" y="486"/>
                </a:cubicBezTo>
                <a:cubicBezTo>
                  <a:pt x="1550" y="486"/>
                  <a:pt x="1542" y="493"/>
                  <a:pt x="1542" y="503"/>
                </a:cubicBezTo>
                <a:cubicBezTo>
                  <a:pt x="1542" y="523"/>
                  <a:pt x="1579" y="519"/>
                  <a:pt x="1579" y="531"/>
                </a:cubicBezTo>
                <a:cubicBezTo>
                  <a:pt x="1579" y="537"/>
                  <a:pt x="1574" y="540"/>
                  <a:pt x="1564" y="540"/>
                </a:cubicBezTo>
                <a:cubicBezTo>
                  <a:pt x="1557" y="540"/>
                  <a:pt x="1548" y="536"/>
                  <a:pt x="1545" y="532"/>
                </a:cubicBezTo>
                <a:cubicBezTo>
                  <a:pt x="1542" y="532"/>
                  <a:pt x="1542" y="532"/>
                  <a:pt x="1542" y="532"/>
                </a:cubicBezTo>
                <a:cubicBezTo>
                  <a:pt x="1542" y="541"/>
                  <a:pt x="1542" y="541"/>
                  <a:pt x="1542" y="541"/>
                </a:cubicBezTo>
                <a:cubicBezTo>
                  <a:pt x="1548" y="545"/>
                  <a:pt x="1555" y="548"/>
                  <a:pt x="1564" y="548"/>
                </a:cubicBezTo>
                <a:cubicBezTo>
                  <a:pt x="1581" y="548"/>
                  <a:pt x="1588" y="541"/>
                  <a:pt x="1588" y="531"/>
                </a:cubicBezTo>
                <a:cubicBezTo>
                  <a:pt x="1588" y="510"/>
                  <a:pt x="1551" y="516"/>
                  <a:pt x="1551" y="501"/>
                </a:cubicBezTo>
                <a:close/>
                <a:moveTo>
                  <a:pt x="1061" y="467"/>
                </a:moveTo>
                <a:cubicBezTo>
                  <a:pt x="1051" y="467"/>
                  <a:pt x="1051" y="467"/>
                  <a:pt x="1051" y="467"/>
                </a:cubicBezTo>
                <a:cubicBezTo>
                  <a:pt x="1051" y="487"/>
                  <a:pt x="1051" y="487"/>
                  <a:pt x="1051" y="487"/>
                </a:cubicBezTo>
                <a:cubicBezTo>
                  <a:pt x="1042" y="487"/>
                  <a:pt x="1042" y="487"/>
                  <a:pt x="1042" y="487"/>
                </a:cubicBezTo>
                <a:cubicBezTo>
                  <a:pt x="1042" y="494"/>
                  <a:pt x="1042" y="494"/>
                  <a:pt x="1042" y="494"/>
                </a:cubicBezTo>
                <a:cubicBezTo>
                  <a:pt x="1051" y="494"/>
                  <a:pt x="1051" y="494"/>
                  <a:pt x="1051" y="494"/>
                </a:cubicBezTo>
                <a:cubicBezTo>
                  <a:pt x="1051" y="529"/>
                  <a:pt x="1051" y="529"/>
                  <a:pt x="1051" y="529"/>
                </a:cubicBezTo>
                <a:cubicBezTo>
                  <a:pt x="1051" y="542"/>
                  <a:pt x="1056" y="546"/>
                  <a:pt x="1066" y="546"/>
                </a:cubicBezTo>
                <a:cubicBezTo>
                  <a:pt x="1074" y="546"/>
                  <a:pt x="1074" y="546"/>
                  <a:pt x="1074" y="546"/>
                </a:cubicBezTo>
                <a:cubicBezTo>
                  <a:pt x="1074" y="539"/>
                  <a:pt x="1074" y="539"/>
                  <a:pt x="1074" y="539"/>
                </a:cubicBezTo>
                <a:cubicBezTo>
                  <a:pt x="1068" y="539"/>
                  <a:pt x="1068" y="539"/>
                  <a:pt x="1068" y="539"/>
                </a:cubicBezTo>
                <a:cubicBezTo>
                  <a:pt x="1063" y="539"/>
                  <a:pt x="1060" y="537"/>
                  <a:pt x="1060" y="530"/>
                </a:cubicBezTo>
                <a:cubicBezTo>
                  <a:pt x="1060" y="494"/>
                  <a:pt x="1060" y="494"/>
                  <a:pt x="1060" y="494"/>
                </a:cubicBezTo>
                <a:cubicBezTo>
                  <a:pt x="1075" y="494"/>
                  <a:pt x="1075" y="494"/>
                  <a:pt x="1075" y="494"/>
                </a:cubicBezTo>
                <a:cubicBezTo>
                  <a:pt x="1075" y="487"/>
                  <a:pt x="1075" y="487"/>
                  <a:pt x="1075" y="487"/>
                </a:cubicBezTo>
                <a:cubicBezTo>
                  <a:pt x="1060" y="487"/>
                  <a:pt x="1060" y="487"/>
                  <a:pt x="1060" y="487"/>
                </a:cubicBezTo>
                <a:lnTo>
                  <a:pt x="1061" y="46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55508053"/>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anual_Title">
    <p:bg>
      <p:bgPr>
        <a:solidFill>
          <a:schemeClr val="tx2"/>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26E22F4-7000-4904-A79C-A24ACA08C0E4}"/>
              </a:ext>
            </a:extLst>
          </p:cNvPr>
          <p:cNvSpPr txBox="1"/>
          <p:nvPr userDrawn="1"/>
        </p:nvSpPr>
        <p:spPr>
          <a:xfrm>
            <a:off x="623889" y="658801"/>
            <a:ext cx="4243386" cy="884249"/>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6000" dirty="0">
                <a:solidFill>
                  <a:schemeClr val="bg1"/>
                </a:solidFill>
                <a:latin typeface="+mj-lt"/>
              </a:rPr>
              <a:t>Hello!</a:t>
            </a:r>
          </a:p>
        </p:txBody>
      </p:sp>
      <p:sp>
        <p:nvSpPr>
          <p:cNvPr id="11" name="Text Placeholder 8">
            <a:extLst>
              <a:ext uri="{FF2B5EF4-FFF2-40B4-BE49-F238E27FC236}">
                <a16:creationId xmlns:a16="http://schemas.microsoft.com/office/drawing/2014/main" id="{ED321AF2-2354-45D7-A71C-6ABF961BCFE0}"/>
              </a:ext>
            </a:extLst>
          </p:cNvPr>
          <p:cNvSpPr>
            <a:spLocks noGrp="1"/>
          </p:cNvSpPr>
          <p:nvPr>
            <p:ph type="body" sz="quarter" idx="12" hasCustomPrompt="1"/>
          </p:nvPr>
        </p:nvSpPr>
        <p:spPr>
          <a:xfrm>
            <a:off x="623887" y="3429000"/>
            <a:ext cx="4964112" cy="2808288"/>
          </a:xfrm>
        </p:spPr>
        <p:txBody>
          <a:bodyPr wrap="square" bIns="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12" name="Teksti kohatäide 3">
            <a:extLst>
              <a:ext uri="{FF2B5EF4-FFF2-40B4-BE49-F238E27FC236}">
                <a16:creationId xmlns:a16="http://schemas.microsoft.com/office/drawing/2014/main" id="{EDDBAD18-C3DD-4E53-BC6C-0BC0923EC9D7}"/>
              </a:ext>
            </a:extLst>
          </p:cNvPr>
          <p:cNvSpPr>
            <a:spLocks noGrp="1"/>
          </p:cNvSpPr>
          <p:nvPr>
            <p:ph type="body" sz="quarter" idx="13" hasCustomPrompt="1"/>
          </p:nvPr>
        </p:nvSpPr>
        <p:spPr>
          <a:xfrm>
            <a:off x="6096001" y="3429000"/>
            <a:ext cx="4964112" cy="2808288"/>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13" name="TextBox 12">
            <a:extLst>
              <a:ext uri="{FF2B5EF4-FFF2-40B4-BE49-F238E27FC236}">
                <a16:creationId xmlns:a16="http://schemas.microsoft.com/office/drawing/2014/main" id="{A36B1F16-A6F5-4DCC-A452-D5018E125DDF}"/>
              </a:ext>
            </a:extLst>
          </p:cNvPr>
          <p:cNvSpPr txBox="1"/>
          <p:nvPr userDrawn="1"/>
        </p:nvSpPr>
        <p:spPr>
          <a:xfrm>
            <a:off x="6096000" y="0"/>
            <a:ext cx="5832475" cy="657225"/>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rPr>
              <a:t>THIS IS AN INSTRUCTION SLIDE – DELETE BEFORE FINALISING YOUR PRESENTATION</a:t>
            </a:r>
          </a:p>
        </p:txBody>
      </p:sp>
      <p:sp>
        <p:nvSpPr>
          <p:cNvPr id="7" name="Text Placeholder 5">
            <a:extLst>
              <a:ext uri="{FF2B5EF4-FFF2-40B4-BE49-F238E27FC236}">
                <a16:creationId xmlns:a16="http://schemas.microsoft.com/office/drawing/2014/main" id="{15F31B2E-7FF5-403E-9CB3-3F9CDDBAC21E}"/>
              </a:ext>
            </a:extLst>
          </p:cNvPr>
          <p:cNvSpPr>
            <a:spLocks noGrp="1"/>
          </p:cNvSpPr>
          <p:nvPr>
            <p:ph type="body" sz="quarter" idx="11" hasCustomPrompt="1"/>
          </p:nvPr>
        </p:nvSpPr>
        <p:spPr>
          <a:xfrm>
            <a:off x="623887" y="1633439"/>
            <a:ext cx="9446704" cy="1795561"/>
          </a:xfrm>
        </p:spPr>
        <p:txBody>
          <a:bodyPr bIns="0" anchor="t" anchorCtr="0"/>
          <a:lstStyle>
            <a:lvl1pPr marL="0" indent="0">
              <a:spcBef>
                <a:spcPts val="200"/>
              </a:spcBef>
              <a:buNone/>
              <a:defRPr sz="2200">
                <a:solidFill>
                  <a:schemeClr val="bg1"/>
                </a:solidFill>
              </a:defRPr>
            </a:lvl1pPr>
          </a:lstStyle>
          <a:p>
            <a:pPr lvl="0"/>
            <a:r>
              <a:rPr lang="en-GB" dirty="0"/>
              <a:t>Click to edit</a:t>
            </a:r>
          </a:p>
        </p:txBody>
      </p:sp>
    </p:spTree>
    <p:extLst>
      <p:ext uri="{BB962C8B-B14F-4D97-AF65-F5344CB8AC3E}">
        <p14:creationId xmlns:p14="http://schemas.microsoft.com/office/powerpoint/2010/main" val="313245656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Blue_2 Col_Full">
    <p:bg>
      <p:bgPr>
        <a:solidFill>
          <a:srgbClr val="000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1633440"/>
            <a:ext cx="9446704" cy="643036"/>
          </a:xfrm>
        </p:spPr>
        <p:txBody>
          <a:bodyPr bIns="0" anchor="t" anchorCtr="0"/>
          <a:lstStyle>
            <a:lvl1pPr marL="0" indent="0">
              <a:spcBef>
                <a:spcPts val="200"/>
              </a:spcBef>
              <a:buNone/>
              <a:defRPr sz="2200">
                <a:solidFill>
                  <a:schemeClr val="bg1"/>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1" cy="2808288"/>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grpSp>
        <p:nvGrpSpPr>
          <p:cNvPr id="28" name="Group 27">
            <a:extLst>
              <a:ext uri="{FF2B5EF4-FFF2-40B4-BE49-F238E27FC236}">
                <a16:creationId xmlns:a16="http://schemas.microsoft.com/office/drawing/2014/main" id="{F17B94DB-0403-4A70-8B86-71120EA324E5}"/>
              </a:ext>
            </a:extLst>
          </p:cNvPr>
          <p:cNvGrpSpPr>
            <a:grpSpLocks noChangeAspect="1"/>
          </p:cNvGrpSpPr>
          <p:nvPr userDrawn="1"/>
        </p:nvGrpSpPr>
        <p:grpSpPr bwMode="auto">
          <a:xfrm>
            <a:off x="7913089" y="6466809"/>
            <a:ext cx="4015386" cy="154800"/>
            <a:chOff x="1" y="2013"/>
            <a:chExt cx="7678" cy="296"/>
          </a:xfrm>
        </p:grpSpPr>
        <p:sp>
          <p:nvSpPr>
            <p:cNvPr id="29" name="Freeform 5">
              <a:extLst>
                <a:ext uri="{FF2B5EF4-FFF2-40B4-BE49-F238E27FC236}">
                  <a16:creationId xmlns:a16="http://schemas.microsoft.com/office/drawing/2014/main" id="{4140D41D-2793-46B3-8971-FB19656E5932}"/>
                </a:ext>
              </a:extLst>
            </p:cNvPr>
            <p:cNvSpPr>
              <a:spLocks/>
            </p:cNvSpPr>
            <p:nvPr userDrawn="1"/>
          </p:nvSpPr>
          <p:spPr bwMode="auto">
            <a:xfrm>
              <a:off x="1184"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6">
              <a:extLst>
                <a:ext uri="{FF2B5EF4-FFF2-40B4-BE49-F238E27FC236}">
                  <a16:creationId xmlns:a16="http://schemas.microsoft.com/office/drawing/2014/main" id="{0DE87827-E2F1-47C8-9F24-A20C15424730}"/>
                </a:ext>
              </a:extLst>
            </p:cNvPr>
            <p:cNvSpPr>
              <a:spLocks/>
            </p:cNvSpPr>
            <p:nvPr userDrawn="1"/>
          </p:nvSpPr>
          <p:spPr bwMode="auto">
            <a:xfrm>
              <a:off x="132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
              <a:extLst>
                <a:ext uri="{FF2B5EF4-FFF2-40B4-BE49-F238E27FC236}">
                  <a16:creationId xmlns:a16="http://schemas.microsoft.com/office/drawing/2014/main" id="{09BFA1EA-0604-40E4-8297-7EAC5F299DB0}"/>
                </a:ext>
              </a:extLst>
            </p:cNvPr>
            <p:cNvSpPr>
              <a:spLocks/>
            </p:cNvSpPr>
            <p:nvPr userDrawn="1"/>
          </p:nvSpPr>
          <p:spPr bwMode="auto">
            <a:xfrm>
              <a:off x="14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
              <a:extLst>
                <a:ext uri="{FF2B5EF4-FFF2-40B4-BE49-F238E27FC236}">
                  <a16:creationId xmlns:a16="http://schemas.microsoft.com/office/drawing/2014/main" id="{AC8A31AE-4025-43C6-9792-D76B883F4687}"/>
                </a:ext>
              </a:extLst>
            </p:cNvPr>
            <p:cNvSpPr>
              <a:spLocks noEditPoints="1"/>
            </p:cNvSpPr>
            <p:nvPr userDrawn="1"/>
          </p:nvSpPr>
          <p:spPr bwMode="auto">
            <a:xfrm>
              <a:off x="1504" y="2073"/>
              <a:ext cx="124"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4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8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5" y="108"/>
                    <a:pt x="54"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8" y="13"/>
                  </a:cubicBezTo>
                  <a:cubicBezTo>
                    <a:pt x="29"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9">
              <a:extLst>
                <a:ext uri="{FF2B5EF4-FFF2-40B4-BE49-F238E27FC236}">
                  <a16:creationId xmlns:a16="http://schemas.microsoft.com/office/drawing/2014/main" id="{30C9FEFB-91B6-428D-821C-5179F5A012C0}"/>
                </a:ext>
              </a:extLst>
            </p:cNvPr>
            <p:cNvSpPr>
              <a:spLocks/>
            </p:cNvSpPr>
            <p:nvPr userDrawn="1"/>
          </p:nvSpPr>
          <p:spPr bwMode="auto">
            <a:xfrm>
              <a:off x="1638" y="2076"/>
              <a:ext cx="134" cy="133"/>
            </a:xfrm>
            <a:custGeom>
              <a:avLst/>
              <a:gdLst>
                <a:gd name="T0" fmla="*/ 134 w 134"/>
                <a:gd name="T1" fmla="*/ 0 h 133"/>
                <a:gd name="T2" fmla="*/ 134 w 134"/>
                <a:gd name="T3" fmla="*/ 6 h 133"/>
                <a:gd name="T4" fmla="*/ 79 w 134"/>
                <a:gd name="T5" fmla="*/ 133 h 133"/>
                <a:gd name="T6" fmla="*/ 54 w 134"/>
                <a:gd name="T7" fmla="*/ 133 h 133"/>
                <a:gd name="T8" fmla="*/ 0 w 134"/>
                <a:gd name="T9" fmla="*/ 6 h 133"/>
                <a:gd name="T10" fmla="*/ 0 w 134"/>
                <a:gd name="T11" fmla="*/ 0 h 133"/>
                <a:gd name="T12" fmla="*/ 20 w 134"/>
                <a:gd name="T13" fmla="*/ 0 h 133"/>
                <a:gd name="T14" fmla="*/ 60 w 134"/>
                <a:gd name="T15" fmla="*/ 100 h 133"/>
                <a:gd name="T16" fmla="*/ 64 w 134"/>
                <a:gd name="T17" fmla="*/ 114 h 133"/>
                <a:gd name="T18" fmla="*/ 68 w 134"/>
                <a:gd name="T19" fmla="*/ 114 h 133"/>
                <a:gd name="T20" fmla="*/ 73 w 134"/>
                <a:gd name="T21" fmla="*/ 101 h 133"/>
                <a:gd name="T22" fmla="*/ 113 w 134"/>
                <a:gd name="T23" fmla="*/ 0 h 133"/>
                <a:gd name="T24" fmla="*/ 134 w 134"/>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3">
                  <a:moveTo>
                    <a:pt x="134" y="0"/>
                  </a:moveTo>
                  <a:lnTo>
                    <a:pt x="134" y="6"/>
                  </a:lnTo>
                  <a:lnTo>
                    <a:pt x="79" y="133"/>
                  </a:lnTo>
                  <a:lnTo>
                    <a:pt x="54" y="133"/>
                  </a:lnTo>
                  <a:lnTo>
                    <a:pt x="0" y="6"/>
                  </a:lnTo>
                  <a:lnTo>
                    <a:pt x="0" y="0"/>
                  </a:lnTo>
                  <a:lnTo>
                    <a:pt x="20" y="0"/>
                  </a:lnTo>
                  <a:lnTo>
                    <a:pt x="60" y="100"/>
                  </a:lnTo>
                  <a:lnTo>
                    <a:pt x="64" y="114"/>
                  </a:lnTo>
                  <a:lnTo>
                    <a:pt x="68" y="114"/>
                  </a:lnTo>
                  <a:lnTo>
                    <a:pt x="73" y="101"/>
                  </a:lnTo>
                  <a:lnTo>
                    <a:pt x="113" y="0"/>
                  </a:lnTo>
                  <a:lnTo>
                    <a:pt x="134" y="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0">
              <a:extLst>
                <a:ext uri="{FF2B5EF4-FFF2-40B4-BE49-F238E27FC236}">
                  <a16:creationId xmlns:a16="http://schemas.microsoft.com/office/drawing/2014/main" id="{FE0E7AB9-ED9F-44BA-83C4-4121AACFC97D}"/>
                </a:ext>
              </a:extLst>
            </p:cNvPr>
            <p:cNvSpPr>
              <a:spLocks noEditPoints="1"/>
            </p:cNvSpPr>
            <p:nvPr userDrawn="1"/>
          </p:nvSpPr>
          <p:spPr bwMode="auto">
            <a:xfrm>
              <a:off x="1781" y="2017"/>
              <a:ext cx="134" cy="196"/>
            </a:xfrm>
            <a:custGeom>
              <a:avLst/>
              <a:gdLst>
                <a:gd name="T0" fmla="*/ 52 w 104"/>
                <a:gd name="T1" fmla="*/ 43 h 151"/>
                <a:gd name="T2" fmla="*/ 104 w 104"/>
                <a:gd name="T3" fmla="*/ 96 h 151"/>
                <a:gd name="T4" fmla="*/ 52 w 104"/>
                <a:gd name="T5" fmla="*/ 151 h 151"/>
                <a:gd name="T6" fmla="*/ 0 w 104"/>
                <a:gd name="T7" fmla="*/ 97 h 151"/>
                <a:gd name="T8" fmla="*/ 52 w 104"/>
                <a:gd name="T9" fmla="*/ 43 h 151"/>
                <a:gd name="T10" fmla="*/ 52 w 104"/>
                <a:gd name="T11" fmla="*/ 137 h 151"/>
                <a:gd name="T12" fmla="*/ 87 w 104"/>
                <a:gd name="T13" fmla="*/ 97 h 151"/>
                <a:gd name="T14" fmla="*/ 52 w 104"/>
                <a:gd name="T15" fmla="*/ 56 h 151"/>
                <a:gd name="T16" fmla="*/ 17 w 104"/>
                <a:gd name="T17" fmla="*/ 97 h 151"/>
                <a:gd name="T18" fmla="*/ 52 w 104"/>
                <a:gd name="T19" fmla="*/ 137 h 151"/>
                <a:gd name="T20" fmla="*/ 67 w 104"/>
                <a:gd name="T21" fmla="*/ 10 h 151"/>
                <a:gd name="T22" fmla="*/ 75 w 104"/>
                <a:gd name="T23" fmla="*/ 2 h 151"/>
                <a:gd name="T24" fmla="*/ 86 w 104"/>
                <a:gd name="T25" fmla="*/ 5 h 151"/>
                <a:gd name="T26" fmla="*/ 66 w 104"/>
                <a:gd name="T27" fmla="*/ 22 h 151"/>
                <a:gd name="T28" fmla="*/ 38 w 104"/>
                <a:gd name="T29" fmla="*/ 12 h 151"/>
                <a:gd name="T30" fmla="*/ 28 w 104"/>
                <a:gd name="T31" fmla="*/ 20 h 151"/>
                <a:gd name="T32" fmla="*/ 18 w 104"/>
                <a:gd name="T33" fmla="*/ 15 h 151"/>
                <a:gd name="T34" fmla="*/ 39 w 104"/>
                <a:gd name="T35" fmla="*/ 0 h 151"/>
                <a:gd name="T36" fmla="*/ 67 w 104"/>
                <a:gd name="T37" fmla="*/ 1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51">
                  <a:moveTo>
                    <a:pt x="52" y="43"/>
                  </a:moveTo>
                  <a:cubicBezTo>
                    <a:pt x="83" y="43"/>
                    <a:pt x="104" y="64"/>
                    <a:pt x="104" y="96"/>
                  </a:cubicBezTo>
                  <a:cubicBezTo>
                    <a:pt x="104" y="130"/>
                    <a:pt x="84" y="151"/>
                    <a:pt x="52" y="151"/>
                  </a:cubicBezTo>
                  <a:cubicBezTo>
                    <a:pt x="20" y="151"/>
                    <a:pt x="0" y="129"/>
                    <a:pt x="0" y="97"/>
                  </a:cubicBezTo>
                  <a:cubicBezTo>
                    <a:pt x="0" y="64"/>
                    <a:pt x="21" y="43"/>
                    <a:pt x="52" y="43"/>
                  </a:cubicBezTo>
                  <a:close/>
                  <a:moveTo>
                    <a:pt x="52" y="137"/>
                  </a:moveTo>
                  <a:cubicBezTo>
                    <a:pt x="72" y="137"/>
                    <a:pt x="87" y="122"/>
                    <a:pt x="87" y="97"/>
                  </a:cubicBezTo>
                  <a:cubicBezTo>
                    <a:pt x="87" y="71"/>
                    <a:pt x="72" y="56"/>
                    <a:pt x="52" y="56"/>
                  </a:cubicBezTo>
                  <a:cubicBezTo>
                    <a:pt x="33" y="56"/>
                    <a:pt x="17" y="71"/>
                    <a:pt x="17" y="97"/>
                  </a:cubicBezTo>
                  <a:cubicBezTo>
                    <a:pt x="17" y="122"/>
                    <a:pt x="33" y="137"/>
                    <a:pt x="52" y="137"/>
                  </a:cubicBezTo>
                  <a:close/>
                  <a:moveTo>
                    <a:pt x="67" y="10"/>
                  </a:moveTo>
                  <a:cubicBezTo>
                    <a:pt x="70" y="10"/>
                    <a:pt x="74" y="7"/>
                    <a:pt x="75" y="2"/>
                  </a:cubicBezTo>
                  <a:cubicBezTo>
                    <a:pt x="86" y="5"/>
                    <a:pt x="86" y="5"/>
                    <a:pt x="86" y="5"/>
                  </a:cubicBezTo>
                  <a:cubicBezTo>
                    <a:pt x="83" y="16"/>
                    <a:pt x="76" y="22"/>
                    <a:pt x="66" y="22"/>
                  </a:cubicBezTo>
                  <a:cubicBezTo>
                    <a:pt x="51" y="22"/>
                    <a:pt x="47" y="12"/>
                    <a:pt x="38" y="12"/>
                  </a:cubicBezTo>
                  <a:cubicBezTo>
                    <a:pt x="35" y="12"/>
                    <a:pt x="30" y="12"/>
                    <a:pt x="28" y="20"/>
                  </a:cubicBezTo>
                  <a:cubicBezTo>
                    <a:pt x="18" y="15"/>
                    <a:pt x="18" y="15"/>
                    <a:pt x="18" y="15"/>
                  </a:cubicBezTo>
                  <a:cubicBezTo>
                    <a:pt x="22" y="3"/>
                    <a:pt x="30" y="0"/>
                    <a:pt x="39" y="0"/>
                  </a:cubicBezTo>
                  <a:cubicBezTo>
                    <a:pt x="52" y="0"/>
                    <a:pt x="56" y="10"/>
                    <a:pt x="67" y="10"/>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1">
              <a:extLst>
                <a:ext uri="{FF2B5EF4-FFF2-40B4-BE49-F238E27FC236}">
                  <a16:creationId xmlns:a16="http://schemas.microsoft.com/office/drawing/2014/main" id="{5C5F0CA4-6A81-4B01-973E-153BCDE13C87}"/>
                </a:ext>
              </a:extLst>
            </p:cNvPr>
            <p:cNvSpPr>
              <a:spLocks/>
            </p:cNvSpPr>
            <p:nvPr userDrawn="1"/>
          </p:nvSpPr>
          <p:spPr bwMode="auto">
            <a:xfrm>
              <a:off x="1929" y="2030"/>
              <a:ext cx="72" cy="179"/>
            </a:xfrm>
            <a:custGeom>
              <a:avLst/>
              <a:gdLst>
                <a:gd name="T0" fmla="*/ 32 w 56"/>
                <a:gd name="T1" fmla="*/ 35 h 138"/>
                <a:gd name="T2" fmla="*/ 56 w 56"/>
                <a:gd name="T3" fmla="*/ 35 h 138"/>
                <a:gd name="T4" fmla="*/ 56 w 56"/>
                <a:gd name="T5" fmla="*/ 48 h 138"/>
                <a:gd name="T6" fmla="*/ 32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2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2" y="35"/>
                  </a:moveTo>
                  <a:cubicBezTo>
                    <a:pt x="56" y="35"/>
                    <a:pt x="56" y="35"/>
                    <a:pt x="56" y="35"/>
                  </a:cubicBezTo>
                  <a:cubicBezTo>
                    <a:pt x="56" y="48"/>
                    <a:pt x="56" y="48"/>
                    <a:pt x="56" y="48"/>
                  </a:cubicBezTo>
                  <a:cubicBezTo>
                    <a:pt x="32" y="48"/>
                    <a:pt x="32" y="48"/>
                    <a:pt x="32"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12">
              <a:extLst>
                <a:ext uri="{FF2B5EF4-FFF2-40B4-BE49-F238E27FC236}">
                  <a16:creationId xmlns:a16="http://schemas.microsoft.com/office/drawing/2014/main" id="{D8736557-98AC-4B7B-BCE1-30794C74A6E4}"/>
                </a:ext>
              </a:extLst>
            </p:cNvPr>
            <p:cNvSpPr>
              <a:spLocks noChangeArrowheads="1"/>
            </p:cNvSpPr>
            <p:nvPr userDrawn="1"/>
          </p:nvSpPr>
          <p:spPr bwMode="auto">
            <a:xfrm>
              <a:off x="2030" y="2013"/>
              <a:ext cx="21" cy="196"/>
            </a:xfrm>
            <a:prstGeom prst="rect">
              <a:avLst/>
            </a:prstGeom>
            <a:solidFill>
              <a:srgbClr val="A7A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3">
              <a:extLst>
                <a:ext uri="{FF2B5EF4-FFF2-40B4-BE49-F238E27FC236}">
                  <a16:creationId xmlns:a16="http://schemas.microsoft.com/office/drawing/2014/main" id="{9C2542F2-460E-4BF6-896B-F97A621420C5}"/>
                </a:ext>
              </a:extLst>
            </p:cNvPr>
            <p:cNvSpPr>
              <a:spLocks/>
            </p:cNvSpPr>
            <p:nvPr userDrawn="1"/>
          </p:nvSpPr>
          <p:spPr bwMode="auto">
            <a:xfrm>
              <a:off x="2086"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7" y="99"/>
                    <a:pt x="53" y="104"/>
                    <a:pt x="40"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4">
              <a:extLst>
                <a:ext uri="{FF2B5EF4-FFF2-40B4-BE49-F238E27FC236}">
                  <a16:creationId xmlns:a16="http://schemas.microsoft.com/office/drawing/2014/main" id="{1F89496F-BED5-4AC5-ACB4-A8242840C922}"/>
                </a:ext>
              </a:extLst>
            </p:cNvPr>
            <p:cNvSpPr>
              <a:spLocks/>
            </p:cNvSpPr>
            <p:nvPr userDrawn="1"/>
          </p:nvSpPr>
          <p:spPr bwMode="auto">
            <a:xfrm>
              <a:off x="2234"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5">
              <a:extLst>
                <a:ext uri="{FF2B5EF4-FFF2-40B4-BE49-F238E27FC236}">
                  <a16:creationId xmlns:a16="http://schemas.microsoft.com/office/drawing/2014/main" id="{35FC17CE-8CA8-4EF9-B60C-F54CDDC45B7A}"/>
                </a:ext>
              </a:extLst>
            </p:cNvPr>
            <p:cNvSpPr>
              <a:spLocks noEditPoints="1"/>
            </p:cNvSpPr>
            <p:nvPr userDrawn="1"/>
          </p:nvSpPr>
          <p:spPr bwMode="auto">
            <a:xfrm>
              <a:off x="2353" y="2073"/>
              <a:ext cx="126" cy="140"/>
            </a:xfrm>
            <a:custGeom>
              <a:avLst/>
              <a:gdLst>
                <a:gd name="T0" fmla="*/ 17 w 98"/>
                <a:gd name="T1" fmla="*/ 55 h 108"/>
                <a:gd name="T2" fmla="*/ 17 w 98"/>
                <a:gd name="T3" fmla="*/ 56 h 108"/>
                <a:gd name="T4" fmla="*/ 19 w 98"/>
                <a:gd name="T5" fmla="*/ 72 h 108"/>
                <a:gd name="T6" fmla="*/ 55 w 98"/>
                <a:gd name="T7" fmla="*/ 94 h 108"/>
                <a:gd name="T8" fmla="*/ 89 w 98"/>
                <a:gd name="T9" fmla="*/ 82 h 108"/>
                <a:gd name="T10" fmla="*/ 93 w 98"/>
                <a:gd name="T11" fmla="*/ 82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3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2"/>
                    <a:pt x="17" y="68"/>
                    <a:pt x="19" y="72"/>
                  </a:cubicBezTo>
                  <a:cubicBezTo>
                    <a:pt x="25" y="86"/>
                    <a:pt x="37" y="94"/>
                    <a:pt x="55" y="94"/>
                  </a:cubicBezTo>
                  <a:cubicBezTo>
                    <a:pt x="66" y="94"/>
                    <a:pt x="79" y="90"/>
                    <a:pt x="89" y="82"/>
                  </a:cubicBezTo>
                  <a:cubicBezTo>
                    <a:pt x="93" y="82"/>
                    <a:pt x="93" y="82"/>
                    <a:pt x="93" y="82"/>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3"/>
                    <a:pt x="49" y="13"/>
                  </a:cubicBezTo>
                  <a:cubicBezTo>
                    <a:pt x="30" y="13"/>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6">
              <a:extLst>
                <a:ext uri="{FF2B5EF4-FFF2-40B4-BE49-F238E27FC236}">
                  <a16:creationId xmlns:a16="http://schemas.microsoft.com/office/drawing/2014/main" id="{52CC5785-7477-4191-94C7-6FBAFF9CF3B8}"/>
                </a:ext>
              </a:extLst>
            </p:cNvPr>
            <p:cNvSpPr>
              <a:spLocks noEditPoints="1"/>
            </p:cNvSpPr>
            <p:nvPr userDrawn="1"/>
          </p:nvSpPr>
          <p:spPr bwMode="auto">
            <a:xfrm>
              <a:off x="2561" y="2020"/>
              <a:ext cx="174" cy="189"/>
            </a:xfrm>
            <a:custGeom>
              <a:avLst/>
              <a:gdLst>
                <a:gd name="T0" fmla="*/ 70 w 174"/>
                <a:gd name="T1" fmla="*/ 0 h 189"/>
                <a:gd name="T2" fmla="*/ 105 w 174"/>
                <a:gd name="T3" fmla="*/ 0 h 189"/>
                <a:gd name="T4" fmla="*/ 174 w 174"/>
                <a:gd name="T5" fmla="*/ 183 h 189"/>
                <a:gd name="T6" fmla="*/ 174 w 174"/>
                <a:gd name="T7" fmla="*/ 189 h 189"/>
                <a:gd name="T8" fmla="*/ 152 w 174"/>
                <a:gd name="T9" fmla="*/ 189 h 189"/>
                <a:gd name="T10" fmla="*/ 127 w 174"/>
                <a:gd name="T11" fmla="*/ 122 h 189"/>
                <a:gd name="T12" fmla="*/ 45 w 174"/>
                <a:gd name="T13" fmla="*/ 122 h 189"/>
                <a:gd name="T14" fmla="*/ 21 w 174"/>
                <a:gd name="T15" fmla="*/ 189 h 189"/>
                <a:gd name="T16" fmla="*/ 0 w 174"/>
                <a:gd name="T17" fmla="*/ 189 h 189"/>
                <a:gd name="T18" fmla="*/ 0 w 174"/>
                <a:gd name="T19" fmla="*/ 183 h 189"/>
                <a:gd name="T20" fmla="*/ 70 w 174"/>
                <a:gd name="T21" fmla="*/ 0 h 189"/>
                <a:gd name="T22" fmla="*/ 53 w 174"/>
                <a:gd name="T23" fmla="*/ 102 h 189"/>
                <a:gd name="T24" fmla="*/ 119 w 174"/>
                <a:gd name="T25" fmla="*/ 102 h 189"/>
                <a:gd name="T26" fmla="*/ 90 w 174"/>
                <a:gd name="T27" fmla="*/ 27 h 189"/>
                <a:gd name="T28" fmla="*/ 87 w 174"/>
                <a:gd name="T29" fmla="*/ 15 h 189"/>
                <a:gd name="T30" fmla="*/ 85 w 174"/>
                <a:gd name="T31" fmla="*/ 15 h 189"/>
                <a:gd name="T32" fmla="*/ 81 w 174"/>
                <a:gd name="T33" fmla="*/ 27 h 189"/>
                <a:gd name="T34" fmla="*/ 53 w 174"/>
                <a:gd name="T35"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89">
                  <a:moveTo>
                    <a:pt x="70" y="0"/>
                  </a:moveTo>
                  <a:lnTo>
                    <a:pt x="105" y="0"/>
                  </a:lnTo>
                  <a:lnTo>
                    <a:pt x="174" y="183"/>
                  </a:lnTo>
                  <a:lnTo>
                    <a:pt x="174" y="189"/>
                  </a:lnTo>
                  <a:lnTo>
                    <a:pt x="152" y="189"/>
                  </a:lnTo>
                  <a:lnTo>
                    <a:pt x="127" y="122"/>
                  </a:lnTo>
                  <a:lnTo>
                    <a:pt x="45" y="122"/>
                  </a:lnTo>
                  <a:lnTo>
                    <a:pt x="21" y="189"/>
                  </a:lnTo>
                  <a:lnTo>
                    <a:pt x="0" y="189"/>
                  </a:lnTo>
                  <a:lnTo>
                    <a:pt x="0" y="183"/>
                  </a:lnTo>
                  <a:lnTo>
                    <a:pt x="70" y="0"/>
                  </a:lnTo>
                  <a:close/>
                  <a:moveTo>
                    <a:pt x="53" y="102"/>
                  </a:moveTo>
                  <a:lnTo>
                    <a:pt x="119" y="102"/>
                  </a:lnTo>
                  <a:lnTo>
                    <a:pt x="90" y="27"/>
                  </a:lnTo>
                  <a:lnTo>
                    <a:pt x="87" y="15"/>
                  </a:lnTo>
                  <a:lnTo>
                    <a:pt x="85" y="15"/>
                  </a:lnTo>
                  <a:lnTo>
                    <a:pt x="81" y="27"/>
                  </a:lnTo>
                  <a:lnTo>
                    <a:pt x="53" y="102"/>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7">
              <a:extLst>
                <a:ext uri="{FF2B5EF4-FFF2-40B4-BE49-F238E27FC236}">
                  <a16:creationId xmlns:a16="http://schemas.microsoft.com/office/drawing/2014/main" id="{2CBEA86D-5300-4895-A55F-57109366785C}"/>
                </a:ext>
              </a:extLst>
            </p:cNvPr>
            <p:cNvSpPr>
              <a:spLocks/>
            </p:cNvSpPr>
            <p:nvPr userDrawn="1"/>
          </p:nvSpPr>
          <p:spPr bwMode="auto">
            <a:xfrm>
              <a:off x="2761" y="2074"/>
              <a:ext cx="72" cy="135"/>
            </a:xfrm>
            <a:custGeom>
              <a:avLst/>
              <a:gdLst>
                <a:gd name="T0" fmla="*/ 0 w 56"/>
                <a:gd name="T1" fmla="*/ 1 h 104"/>
                <a:gd name="T2" fmla="*/ 17 w 56"/>
                <a:gd name="T3" fmla="*/ 1 h 104"/>
                <a:gd name="T4" fmla="*/ 17 w 56"/>
                <a:gd name="T5" fmla="*/ 19 h 104"/>
                <a:gd name="T6" fmla="*/ 20 w 56"/>
                <a:gd name="T7" fmla="*/ 19 h 104"/>
                <a:gd name="T8" fmla="*/ 42 w 56"/>
                <a:gd name="T9" fmla="*/ 0 h 104"/>
                <a:gd name="T10" fmla="*/ 56 w 56"/>
                <a:gd name="T11" fmla="*/ 0 h 104"/>
                <a:gd name="T12" fmla="*/ 56 w 56"/>
                <a:gd name="T13" fmla="*/ 15 h 104"/>
                <a:gd name="T14" fmla="*/ 42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7" y="1"/>
                    <a:pt x="17" y="1"/>
                    <a:pt x="17" y="1"/>
                  </a:cubicBezTo>
                  <a:cubicBezTo>
                    <a:pt x="17" y="19"/>
                    <a:pt x="17" y="19"/>
                    <a:pt x="17" y="19"/>
                  </a:cubicBezTo>
                  <a:cubicBezTo>
                    <a:pt x="20" y="19"/>
                    <a:pt x="20" y="19"/>
                    <a:pt x="20" y="19"/>
                  </a:cubicBezTo>
                  <a:cubicBezTo>
                    <a:pt x="22" y="7"/>
                    <a:pt x="30" y="0"/>
                    <a:pt x="42" y="0"/>
                  </a:cubicBezTo>
                  <a:cubicBezTo>
                    <a:pt x="56" y="0"/>
                    <a:pt x="56" y="0"/>
                    <a:pt x="56" y="0"/>
                  </a:cubicBezTo>
                  <a:cubicBezTo>
                    <a:pt x="56" y="15"/>
                    <a:pt x="56" y="15"/>
                    <a:pt x="56" y="15"/>
                  </a:cubicBezTo>
                  <a:cubicBezTo>
                    <a:pt x="42" y="15"/>
                    <a:pt x="42" y="15"/>
                    <a:pt x="42" y="15"/>
                  </a:cubicBezTo>
                  <a:cubicBezTo>
                    <a:pt x="30" y="15"/>
                    <a:pt x="19"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8">
              <a:extLst>
                <a:ext uri="{FF2B5EF4-FFF2-40B4-BE49-F238E27FC236}">
                  <a16:creationId xmlns:a16="http://schemas.microsoft.com/office/drawing/2014/main" id="{0BFD67DE-2898-41B3-9A00-507E56B0B44D}"/>
                </a:ext>
              </a:extLst>
            </p:cNvPr>
            <p:cNvSpPr>
              <a:spLocks noEditPoints="1"/>
            </p:cNvSpPr>
            <p:nvPr userDrawn="1"/>
          </p:nvSpPr>
          <p:spPr bwMode="auto">
            <a:xfrm>
              <a:off x="2840" y="2073"/>
              <a:ext cx="125"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9">
              <a:extLst>
                <a:ext uri="{FF2B5EF4-FFF2-40B4-BE49-F238E27FC236}">
                  <a16:creationId xmlns:a16="http://schemas.microsoft.com/office/drawing/2014/main" id="{DDE0D2F3-0AFA-407B-AFA4-D899F9B70FB3}"/>
                </a:ext>
              </a:extLst>
            </p:cNvPr>
            <p:cNvSpPr>
              <a:spLocks/>
            </p:cNvSpPr>
            <p:nvPr userDrawn="1"/>
          </p:nvSpPr>
          <p:spPr bwMode="auto">
            <a:xfrm>
              <a:off x="2992" y="2074"/>
              <a:ext cx="117" cy="135"/>
            </a:xfrm>
            <a:custGeom>
              <a:avLst/>
              <a:gdLst>
                <a:gd name="T0" fmla="*/ 75 w 91"/>
                <a:gd name="T1" fmla="*/ 40 h 104"/>
                <a:gd name="T2" fmla="*/ 46 w 91"/>
                <a:gd name="T3" fmla="*/ 14 h 104"/>
                <a:gd name="T4" fmla="*/ 16 w 91"/>
                <a:gd name="T5" fmla="*/ 38 h 104"/>
                <a:gd name="T6" fmla="*/ 16 w 91"/>
                <a:gd name="T7" fmla="*/ 104 h 104"/>
                <a:gd name="T8" fmla="*/ 0 w 91"/>
                <a:gd name="T9" fmla="*/ 104 h 104"/>
                <a:gd name="T10" fmla="*/ 0 w 91"/>
                <a:gd name="T11" fmla="*/ 1 h 104"/>
                <a:gd name="T12" fmla="*/ 15 w 91"/>
                <a:gd name="T13" fmla="*/ 1 h 104"/>
                <a:gd name="T14" fmla="*/ 15 w 91"/>
                <a:gd name="T15" fmla="*/ 19 h 104"/>
                <a:gd name="T16" fmla="*/ 18 w 91"/>
                <a:gd name="T17" fmla="*/ 19 h 104"/>
                <a:gd name="T18" fmla="*/ 52 w 91"/>
                <a:gd name="T19" fmla="*/ 0 h 104"/>
                <a:gd name="T20" fmla="*/ 91 w 91"/>
                <a:gd name="T21" fmla="*/ 38 h 104"/>
                <a:gd name="T22" fmla="*/ 91 w 91"/>
                <a:gd name="T23" fmla="*/ 104 h 104"/>
                <a:gd name="T24" fmla="*/ 75 w 91"/>
                <a:gd name="T25" fmla="*/ 104 h 104"/>
                <a:gd name="T26" fmla="*/ 75 w 91"/>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04">
                  <a:moveTo>
                    <a:pt x="75" y="40"/>
                  </a:moveTo>
                  <a:cubicBezTo>
                    <a:pt x="75" y="23"/>
                    <a:pt x="63" y="14"/>
                    <a:pt x="46" y="14"/>
                  </a:cubicBezTo>
                  <a:cubicBezTo>
                    <a:pt x="34" y="14"/>
                    <a:pt x="16"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8" y="0"/>
                    <a:pt x="52" y="0"/>
                  </a:cubicBezTo>
                  <a:cubicBezTo>
                    <a:pt x="75" y="0"/>
                    <a:pt x="91" y="11"/>
                    <a:pt x="91" y="38"/>
                  </a:cubicBezTo>
                  <a:cubicBezTo>
                    <a:pt x="91" y="104"/>
                    <a:pt x="91" y="104"/>
                    <a:pt x="91" y="104"/>
                  </a:cubicBezTo>
                  <a:cubicBezTo>
                    <a:pt x="75" y="104"/>
                    <a:pt x="75" y="104"/>
                    <a:pt x="75" y="104"/>
                  </a:cubicBezTo>
                  <a:lnTo>
                    <a:pt x="75"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0">
              <a:extLst>
                <a:ext uri="{FF2B5EF4-FFF2-40B4-BE49-F238E27FC236}">
                  <a16:creationId xmlns:a16="http://schemas.microsoft.com/office/drawing/2014/main" id="{FC97CCF2-9A1D-4C38-8F3E-AD86F9D75E72}"/>
                </a:ext>
              </a:extLst>
            </p:cNvPr>
            <p:cNvSpPr>
              <a:spLocks noEditPoints="1"/>
            </p:cNvSpPr>
            <p:nvPr userDrawn="1"/>
          </p:nvSpPr>
          <p:spPr bwMode="auto">
            <a:xfrm>
              <a:off x="3136" y="2015"/>
              <a:ext cx="129" cy="197"/>
            </a:xfrm>
            <a:custGeom>
              <a:avLst/>
              <a:gdLst>
                <a:gd name="T0" fmla="*/ 100 w 100"/>
                <a:gd name="T1" fmla="*/ 0 h 152"/>
                <a:gd name="T2" fmla="*/ 100 w 100"/>
                <a:gd name="T3" fmla="*/ 150 h 152"/>
                <a:gd name="T4" fmla="*/ 83 w 100"/>
                <a:gd name="T5" fmla="*/ 150 h 152"/>
                <a:gd name="T6" fmla="*/ 83 w 100"/>
                <a:gd name="T7" fmla="*/ 137 h 152"/>
                <a:gd name="T8" fmla="*/ 80 w 100"/>
                <a:gd name="T9" fmla="*/ 137 h 152"/>
                <a:gd name="T10" fmla="*/ 49 w 100"/>
                <a:gd name="T11" fmla="*/ 152 h 152"/>
                <a:gd name="T12" fmla="*/ 0 w 100"/>
                <a:gd name="T13" fmla="*/ 100 h 152"/>
                <a:gd name="T14" fmla="*/ 52 w 100"/>
                <a:gd name="T15" fmla="*/ 45 h 152"/>
                <a:gd name="T16" fmla="*/ 83 w 100"/>
                <a:gd name="T17" fmla="*/ 61 h 152"/>
                <a:gd name="T18" fmla="*/ 83 w 100"/>
                <a:gd name="T19" fmla="*/ 0 h 152"/>
                <a:gd name="T20" fmla="*/ 100 w 100"/>
                <a:gd name="T21" fmla="*/ 0 h 152"/>
                <a:gd name="T22" fmla="*/ 83 w 100"/>
                <a:gd name="T23" fmla="*/ 109 h 152"/>
                <a:gd name="T24" fmla="*/ 83 w 100"/>
                <a:gd name="T25" fmla="*/ 81 h 152"/>
                <a:gd name="T26" fmla="*/ 54 w 100"/>
                <a:gd name="T27" fmla="*/ 59 h 152"/>
                <a:gd name="T28" fmla="*/ 17 w 100"/>
                <a:gd name="T29" fmla="*/ 99 h 152"/>
                <a:gd name="T30" fmla="*/ 54 w 100"/>
                <a:gd name="T31" fmla="*/ 138 h 152"/>
                <a:gd name="T32" fmla="*/ 83 w 100"/>
                <a:gd name="T33" fmla="*/ 10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52">
                  <a:moveTo>
                    <a:pt x="100" y="0"/>
                  </a:moveTo>
                  <a:cubicBezTo>
                    <a:pt x="100" y="150"/>
                    <a:pt x="100" y="150"/>
                    <a:pt x="100" y="150"/>
                  </a:cubicBezTo>
                  <a:cubicBezTo>
                    <a:pt x="83" y="150"/>
                    <a:pt x="83" y="150"/>
                    <a:pt x="83" y="150"/>
                  </a:cubicBezTo>
                  <a:cubicBezTo>
                    <a:pt x="83" y="137"/>
                    <a:pt x="83" y="137"/>
                    <a:pt x="83" y="137"/>
                  </a:cubicBezTo>
                  <a:cubicBezTo>
                    <a:pt x="80" y="137"/>
                    <a:pt x="80" y="137"/>
                    <a:pt x="80" y="137"/>
                  </a:cubicBezTo>
                  <a:cubicBezTo>
                    <a:pt x="72" y="147"/>
                    <a:pt x="62" y="152"/>
                    <a:pt x="49" y="152"/>
                  </a:cubicBezTo>
                  <a:cubicBezTo>
                    <a:pt x="21" y="152"/>
                    <a:pt x="0" y="131"/>
                    <a:pt x="0" y="100"/>
                  </a:cubicBezTo>
                  <a:cubicBezTo>
                    <a:pt x="0" y="66"/>
                    <a:pt x="24" y="45"/>
                    <a:pt x="52" y="45"/>
                  </a:cubicBezTo>
                  <a:cubicBezTo>
                    <a:pt x="64" y="45"/>
                    <a:pt x="80" y="51"/>
                    <a:pt x="83" y="61"/>
                  </a:cubicBezTo>
                  <a:cubicBezTo>
                    <a:pt x="83" y="0"/>
                    <a:pt x="83" y="0"/>
                    <a:pt x="83" y="0"/>
                  </a:cubicBezTo>
                  <a:lnTo>
                    <a:pt x="100" y="0"/>
                  </a:lnTo>
                  <a:close/>
                  <a:moveTo>
                    <a:pt x="83" y="109"/>
                  </a:moveTo>
                  <a:cubicBezTo>
                    <a:pt x="83" y="81"/>
                    <a:pt x="83" y="81"/>
                    <a:pt x="83" y="81"/>
                  </a:cubicBezTo>
                  <a:cubicBezTo>
                    <a:pt x="83" y="67"/>
                    <a:pt x="70" y="59"/>
                    <a:pt x="54" y="59"/>
                  </a:cubicBezTo>
                  <a:cubicBezTo>
                    <a:pt x="36" y="59"/>
                    <a:pt x="17" y="72"/>
                    <a:pt x="17" y="99"/>
                  </a:cubicBezTo>
                  <a:cubicBezTo>
                    <a:pt x="17" y="124"/>
                    <a:pt x="35" y="138"/>
                    <a:pt x="54" y="138"/>
                  </a:cubicBezTo>
                  <a:cubicBezTo>
                    <a:pt x="69" y="138"/>
                    <a:pt x="83" y="125"/>
                    <a:pt x="83" y="109"/>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1">
              <a:extLst>
                <a:ext uri="{FF2B5EF4-FFF2-40B4-BE49-F238E27FC236}">
                  <a16:creationId xmlns:a16="http://schemas.microsoft.com/office/drawing/2014/main" id="{1EDDD681-9156-4D8A-9E4A-DC2DA3407053}"/>
                </a:ext>
              </a:extLst>
            </p:cNvPr>
            <p:cNvSpPr>
              <a:spLocks noEditPoints="1"/>
            </p:cNvSpPr>
            <p:nvPr userDrawn="1"/>
          </p:nvSpPr>
          <p:spPr bwMode="auto">
            <a:xfrm>
              <a:off x="3293" y="2073"/>
              <a:ext cx="113"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4 h 108"/>
                <a:gd name="T16" fmla="*/ 11 w 88"/>
                <a:gd name="T17" fmla="*/ 28 h 108"/>
                <a:gd name="T18" fmla="*/ 8 w 88"/>
                <a:gd name="T19" fmla="*/ 28 h 108"/>
                <a:gd name="T20" fmla="*/ 8 w 88"/>
                <a:gd name="T21" fmla="*/ 13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49" y="108"/>
                    <a:pt x="36" y="108"/>
                  </a:cubicBezTo>
                  <a:cubicBezTo>
                    <a:pt x="15" y="108"/>
                    <a:pt x="0" y="95"/>
                    <a:pt x="0" y="77"/>
                  </a:cubicBezTo>
                  <a:cubicBezTo>
                    <a:pt x="0" y="56"/>
                    <a:pt x="16" y="47"/>
                    <a:pt x="40" y="42"/>
                  </a:cubicBezTo>
                  <a:cubicBezTo>
                    <a:pt x="47" y="40"/>
                    <a:pt x="62" y="38"/>
                    <a:pt x="70" y="37"/>
                  </a:cubicBezTo>
                  <a:cubicBezTo>
                    <a:pt x="71" y="34"/>
                    <a:pt x="71" y="34"/>
                    <a:pt x="71" y="34"/>
                  </a:cubicBezTo>
                  <a:cubicBezTo>
                    <a:pt x="68" y="23"/>
                    <a:pt x="58" y="14"/>
                    <a:pt x="44" y="14"/>
                  </a:cubicBezTo>
                  <a:cubicBezTo>
                    <a:pt x="29" y="14"/>
                    <a:pt x="20" y="19"/>
                    <a:pt x="11" y="28"/>
                  </a:cubicBezTo>
                  <a:cubicBezTo>
                    <a:pt x="8" y="28"/>
                    <a:pt x="8" y="28"/>
                    <a:pt x="8" y="28"/>
                  </a:cubicBezTo>
                  <a:cubicBezTo>
                    <a:pt x="8" y="13"/>
                    <a:pt x="8" y="13"/>
                    <a:pt x="8" y="13"/>
                  </a:cubicBezTo>
                  <a:cubicBezTo>
                    <a:pt x="16"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2">
              <a:extLst>
                <a:ext uri="{FF2B5EF4-FFF2-40B4-BE49-F238E27FC236}">
                  <a16:creationId xmlns:a16="http://schemas.microsoft.com/office/drawing/2014/main" id="{19CD46F2-F544-4AB4-A3B4-FEF48FDBFECF}"/>
                </a:ext>
              </a:extLst>
            </p:cNvPr>
            <p:cNvSpPr>
              <a:spLocks/>
            </p:cNvSpPr>
            <p:nvPr userDrawn="1"/>
          </p:nvSpPr>
          <p:spPr bwMode="auto">
            <a:xfrm>
              <a:off x="3441" y="2074"/>
              <a:ext cx="213" cy="135"/>
            </a:xfrm>
            <a:custGeom>
              <a:avLst/>
              <a:gdLst>
                <a:gd name="T0" fmla="*/ 75 w 165"/>
                <a:gd name="T1" fmla="*/ 38 h 104"/>
                <a:gd name="T2" fmla="*/ 46 w 165"/>
                <a:gd name="T3" fmla="*/ 14 h 104"/>
                <a:gd name="T4" fmla="*/ 16 w 165"/>
                <a:gd name="T5" fmla="*/ 38 h 104"/>
                <a:gd name="T6" fmla="*/ 16 w 165"/>
                <a:gd name="T7" fmla="*/ 104 h 104"/>
                <a:gd name="T8" fmla="*/ 0 w 165"/>
                <a:gd name="T9" fmla="*/ 104 h 104"/>
                <a:gd name="T10" fmla="*/ 0 w 165"/>
                <a:gd name="T11" fmla="*/ 1 h 104"/>
                <a:gd name="T12" fmla="*/ 16 w 165"/>
                <a:gd name="T13" fmla="*/ 1 h 104"/>
                <a:gd name="T14" fmla="*/ 16 w 165"/>
                <a:gd name="T15" fmla="*/ 19 h 104"/>
                <a:gd name="T16" fmla="*/ 18 w 165"/>
                <a:gd name="T17" fmla="*/ 19 h 104"/>
                <a:gd name="T18" fmla="*/ 51 w 165"/>
                <a:gd name="T19" fmla="*/ 0 h 104"/>
                <a:gd name="T20" fmla="*/ 86 w 165"/>
                <a:gd name="T21" fmla="*/ 21 h 104"/>
                <a:gd name="T22" fmla="*/ 89 w 165"/>
                <a:gd name="T23" fmla="*/ 21 h 104"/>
                <a:gd name="T24" fmla="*/ 125 w 165"/>
                <a:gd name="T25" fmla="*/ 0 h 104"/>
                <a:gd name="T26" fmla="*/ 165 w 165"/>
                <a:gd name="T27" fmla="*/ 37 h 104"/>
                <a:gd name="T28" fmla="*/ 165 w 165"/>
                <a:gd name="T29" fmla="*/ 104 h 104"/>
                <a:gd name="T30" fmla="*/ 149 w 165"/>
                <a:gd name="T31" fmla="*/ 104 h 104"/>
                <a:gd name="T32" fmla="*/ 149 w 165"/>
                <a:gd name="T33" fmla="*/ 38 h 104"/>
                <a:gd name="T34" fmla="*/ 121 w 165"/>
                <a:gd name="T35" fmla="*/ 14 h 104"/>
                <a:gd name="T36" fmla="*/ 91 w 165"/>
                <a:gd name="T37" fmla="*/ 39 h 104"/>
                <a:gd name="T38" fmla="*/ 91 w 165"/>
                <a:gd name="T39" fmla="*/ 104 h 104"/>
                <a:gd name="T40" fmla="*/ 75 w 165"/>
                <a:gd name="T41" fmla="*/ 104 h 104"/>
                <a:gd name="T42" fmla="*/ 75 w 165"/>
                <a:gd name="T43" fmla="*/ 3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04">
                  <a:moveTo>
                    <a:pt x="75" y="38"/>
                  </a:moveTo>
                  <a:cubicBezTo>
                    <a:pt x="75" y="23"/>
                    <a:pt x="63" y="14"/>
                    <a:pt x="46" y="14"/>
                  </a:cubicBezTo>
                  <a:cubicBezTo>
                    <a:pt x="35" y="14"/>
                    <a:pt x="17" y="23"/>
                    <a:pt x="16" y="38"/>
                  </a:cubicBezTo>
                  <a:cubicBezTo>
                    <a:pt x="16" y="104"/>
                    <a:pt x="16" y="104"/>
                    <a:pt x="16" y="104"/>
                  </a:cubicBezTo>
                  <a:cubicBezTo>
                    <a:pt x="0" y="104"/>
                    <a:pt x="0" y="104"/>
                    <a:pt x="0" y="104"/>
                  </a:cubicBezTo>
                  <a:cubicBezTo>
                    <a:pt x="0" y="1"/>
                    <a:pt x="0" y="1"/>
                    <a:pt x="0" y="1"/>
                  </a:cubicBezTo>
                  <a:cubicBezTo>
                    <a:pt x="16" y="1"/>
                    <a:pt x="16" y="1"/>
                    <a:pt x="16" y="1"/>
                  </a:cubicBezTo>
                  <a:cubicBezTo>
                    <a:pt x="16" y="19"/>
                    <a:pt x="16" y="19"/>
                    <a:pt x="16" y="19"/>
                  </a:cubicBezTo>
                  <a:cubicBezTo>
                    <a:pt x="18" y="19"/>
                    <a:pt x="18" y="19"/>
                    <a:pt x="18" y="19"/>
                  </a:cubicBezTo>
                  <a:cubicBezTo>
                    <a:pt x="25" y="5"/>
                    <a:pt x="39" y="0"/>
                    <a:pt x="51" y="0"/>
                  </a:cubicBezTo>
                  <a:cubicBezTo>
                    <a:pt x="72" y="0"/>
                    <a:pt x="82" y="9"/>
                    <a:pt x="86" y="21"/>
                  </a:cubicBezTo>
                  <a:cubicBezTo>
                    <a:pt x="89" y="21"/>
                    <a:pt x="89" y="21"/>
                    <a:pt x="89" y="21"/>
                  </a:cubicBezTo>
                  <a:cubicBezTo>
                    <a:pt x="95" y="7"/>
                    <a:pt x="112" y="0"/>
                    <a:pt x="125" y="0"/>
                  </a:cubicBezTo>
                  <a:cubicBezTo>
                    <a:pt x="149" y="0"/>
                    <a:pt x="165" y="11"/>
                    <a:pt x="165" y="37"/>
                  </a:cubicBezTo>
                  <a:cubicBezTo>
                    <a:pt x="165" y="104"/>
                    <a:pt x="165" y="104"/>
                    <a:pt x="165" y="104"/>
                  </a:cubicBezTo>
                  <a:cubicBezTo>
                    <a:pt x="149" y="104"/>
                    <a:pt x="149" y="104"/>
                    <a:pt x="149" y="104"/>
                  </a:cubicBezTo>
                  <a:cubicBezTo>
                    <a:pt x="149" y="38"/>
                    <a:pt x="149" y="38"/>
                    <a:pt x="149" y="38"/>
                  </a:cubicBezTo>
                  <a:cubicBezTo>
                    <a:pt x="149" y="23"/>
                    <a:pt x="137" y="14"/>
                    <a:pt x="121" y="14"/>
                  </a:cubicBezTo>
                  <a:cubicBezTo>
                    <a:pt x="110" y="14"/>
                    <a:pt x="91" y="24"/>
                    <a:pt x="91" y="39"/>
                  </a:cubicBezTo>
                  <a:cubicBezTo>
                    <a:pt x="91" y="104"/>
                    <a:pt x="91" y="104"/>
                    <a:pt x="91" y="104"/>
                  </a:cubicBezTo>
                  <a:cubicBezTo>
                    <a:pt x="75" y="104"/>
                    <a:pt x="75" y="104"/>
                    <a:pt x="75" y="104"/>
                  </a:cubicBezTo>
                  <a:lnTo>
                    <a:pt x="75" y="38"/>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3">
              <a:extLst>
                <a:ext uri="{FF2B5EF4-FFF2-40B4-BE49-F238E27FC236}">
                  <a16:creationId xmlns:a16="http://schemas.microsoft.com/office/drawing/2014/main" id="{F9F78306-0497-4FEC-820C-B1493A5CC841}"/>
                </a:ext>
              </a:extLst>
            </p:cNvPr>
            <p:cNvSpPr>
              <a:spLocks noEditPoints="1"/>
            </p:cNvSpPr>
            <p:nvPr userDrawn="1"/>
          </p:nvSpPr>
          <p:spPr bwMode="auto">
            <a:xfrm>
              <a:off x="3687" y="2016"/>
              <a:ext cx="22" cy="193"/>
            </a:xfrm>
            <a:custGeom>
              <a:avLst/>
              <a:gdLst>
                <a:gd name="T0" fmla="*/ 0 w 22"/>
                <a:gd name="T1" fmla="*/ 27 h 193"/>
                <a:gd name="T2" fmla="*/ 0 w 22"/>
                <a:gd name="T3" fmla="*/ 0 h 193"/>
                <a:gd name="T4" fmla="*/ 22 w 22"/>
                <a:gd name="T5" fmla="*/ 0 h 193"/>
                <a:gd name="T6" fmla="*/ 22 w 22"/>
                <a:gd name="T7" fmla="*/ 27 h 193"/>
                <a:gd name="T8" fmla="*/ 0 w 22"/>
                <a:gd name="T9" fmla="*/ 27 h 193"/>
                <a:gd name="T10" fmla="*/ 0 w 22"/>
                <a:gd name="T11" fmla="*/ 193 h 193"/>
                <a:gd name="T12" fmla="*/ 0 w 22"/>
                <a:gd name="T13" fmla="*/ 60 h 193"/>
                <a:gd name="T14" fmla="*/ 22 w 22"/>
                <a:gd name="T15" fmla="*/ 60 h 193"/>
                <a:gd name="T16" fmla="*/ 22 w 22"/>
                <a:gd name="T17" fmla="*/ 193 h 193"/>
                <a:gd name="T18" fmla="*/ 0 w 22"/>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93">
                  <a:moveTo>
                    <a:pt x="0" y="27"/>
                  </a:moveTo>
                  <a:lnTo>
                    <a:pt x="0" y="0"/>
                  </a:lnTo>
                  <a:lnTo>
                    <a:pt x="22" y="0"/>
                  </a:lnTo>
                  <a:lnTo>
                    <a:pt x="22" y="27"/>
                  </a:lnTo>
                  <a:lnTo>
                    <a:pt x="0" y="27"/>
                  </a:lnTo>
                  <a:close/>
                  <a:moveTo>
                    <a:pt x="0" y="193"/>
                  </a:moveTo>
                  <a:lnTo>
                    <a:pt x="0" y="60"/>
                  </a:lnTo>
                  <a:lnTo>
                    <a:pt x="22" y="60"/>
                  </a:lnTo>
                  <a:lnTo>
                    <a:pt x="22"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4">
              <a:extLst>
                <a:ext uri="{FF2B5EF4-FFF2-40B4-BE49-F238E27FC236}">
                  <a16:creationId xmlns:a16="http://schemas.microsoft.com/office/drawing/2014/main" id="{9664A9EB-BA88-480B-BC19-2D26B8A5A76B}"/>
                </a:ext>
              </a:extLst>
            </p:cNvPr>
            <p:cNvSpPr>
              <a:spLocks/>
            </p:cNvSpPr>
            <p:nvPr userDrawn="1"/>
          </p:nvSpPr>
          <p:spPr bwMode="auto">
            <a:xfrm>
              <a:off x="3739"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5"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9"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5">
              <a:extLst>
                <a:ext uri="{FF2B5EF4-FFF2-40B4-BE49-F238E27FC236}">
                  <a16:creationId xmlns:a16="http://schemas.microsoft.com/office/drawing/2014/main" id="{57D18363-1635-4E0C-A7B7-E3FAE44DC07A}"/>
                </a:ext>
              </a:extLst>
            </p:cNvPr>
            <p:cNvSpPr>
              <a:spLocks noEditPoints="1"/>
            </p:cNvSpPr>
            <p:nvPr userDrawn="1"/>
          </p:nvSpPr>
          <p:spPr bwMode="auto">
            <a:xfrm>
              <a:off x="3857" y="2073"/>
              <a:ext cx="125" cy="140"/>
            </a:xfrm>
            <a:custGeom>
              <a:avLst/>
              <a:gdLst>
                <a:gd name="T0" fmla="*/ 16 w 97"/>
                <a:gd name="T1" fmla="*/ 55 h 108"/>
                <a:gd name="T2" fmla="*/ 16 w 97"/>
                <a:gd name="T3" fmla="*/ 56 h 108"/>
                <a:gd name="T4" fmla="*/ 19 w 97"/>
                <a:gd name="T5" fmla="*/ 72 h 108"/>
                <a:gd name="T6" fmla="*/ 55 w 97"/>
                <a:gd name="T7" fmla="*/ 94 h 108"/>
                <a:gd name="T8" fmla="*/ 89 w 97"/>
                <a:gd name="T9" fmla="*/ 82 h 108"/>
                <a:gd name="T10" fmla="*/ 92 w 97"/>
                <a:gd name="T11" fmla="*/ 82 h 108"/>
                <a:gd name="T12" fmla="*/ 92 w 97"/>
                <a:gd name="T13" fmla="*/ 95 h 108"/>
                <a:gd name="T14" fmla="*/ 55 w 97"/>
                <a:gd name="T15" fmla="*/ 108 h 108"/>
                <a:gd name="T16" fmla="*/ 0 w 97"/>
                <a:gd name="T17" fmla="*/ 53 h 108"/>
                <a:gd name="T18" fmla="*/ 49 w 97"/>
                <a:gd name="T19" fmla="*/ 0 h 108"/>
                <a:gd name="T20" fmla="*/ 97 w 97"/>
                <a:gd name="T21" fmla="*/ 55 h 108"/>
                <a:gd name="T22" fmla="*/ 16 w 97"/>
                <a:gd name="T23" fmla="*/ 55 h 108"/>
                <a:gd name="T24" fmla="*/ 17 w 97"/>
                <a:gd name="T25" fmla="*/ 42 h 108"/>
                <a:gd name="T26" fmla="*/ 80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7" y="94"/>
                    <a:pt x="55" y="94"/>
                  </a:cubicBezTo>
                  <a:cubicBezTo>
                    <a:pt x="65" y="94"/>
                    <a:pt x="78" y="90"/>
                    <a:pt x="89" y="82"/>
                  </a:cubicBezTo>
                  <a:cubicBezTo>
                    <a:pt x="92" y="82"/>
                    <a:pt x="92" y="82"/>
                    <a:pt x="92" y="82"/>
                  </a:cubicBezTo>
                  <a:cubicBezTo>
                    <a:pt x="92" y="95"/>
                    <a:pt x="92" y="95"/>
                    <a:pt x="92" y="95"/>
                  </a:cubicBezTo>
                  <a:cubicBezTo>
                    <a:pt x="82" y="105"/>
                    <a:pt x="66" y="108"/>
                    <a:pt x="55" y="108"/>
                  </a:cubicBezTo>
                  <a:cubicBezTo>
                    <a:pt x="20" y="108"/>
                    <a:pt x="0" y="90"/>
                    <a:pt x="0" y="53"/>
                  </a:cubicBezTo>
                  <a:cubicBezTo>
                    <a:pt x="0" y="24"/>
                    <a:pt x="18" y="0"/>
                    <a:pt x="49" y="0"/>
                  </a:cubicBezTo>
                  <a:cubicBezTo>
                    <a:pt x="84" y="0"/>
                    <a:pt x="96" y="24"/>
                    <a:pt x="97" y="55"/>
                  </a:cubicBezTo>
                  <a:lnTo>
                    <a:pt x="16" y="55"/>
                  </a:lnTo>
                  <a:close/>
                  <a:moveTo>
                    <a:pt x="17" y="42"/>
                  </a:moveTo>
                  <a:cubicBezTo>
                    <a:pt x="80" y="42"/>
                    <a:pt x="80" y="42"/>
                    <a:pt x="80" y="42"/>
                  </a:cubicBezTo>
                  <a:cubicBezTo>
                    <a:pt x="79"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a:extLst>
                <a:ext uri="{FF2B5EF4-FFF2-40B4-BE49-F238E27FC236}">
                  <a16:creationId xmlns:a16="http://schemas.microsoft.com/office/drawing/2014/main" id="{40E65B91-DCF4-4283-B015-FC82AA756DB6}"/>
                </a:ext>
              </a:extLst>
            </p:cNvPr>
            <p:cNvSpPr>
              <a:spLocks/>
            </p:cNvSpPr>
            <p:nvPr userDrawn="1"/>
          </p:nvSpPr>
          <p:spPr bwMode="auto">
            <a:xfrm>
              <a:off x="4070" y="2017"/>
              <a:ext cx="146" cy="196"/>
            </a:xfrm>
            <a:custGeom>
              <a:avLst/>
              <a:gdLst>
                <a:gd name="T0" fmla="*/ 0 w 113"/>
                <a:gd name="T1" fmla="*/ 111 h 151"/>
                <a:gd name="T2" fmla="*/ 4 w 113"/>
                <a:gd name="T3" fmla="*/ 111 h 151"/>
                <a:gd name="T4" fmla="*/ 60 w 113"/>
                <a:gd name="T5" fmla="*/ 135 h 151"/>
                <a:gd name="T6" fmla="*/ 96 w 113"/>
                <a:gd name="T7" fmla="*/ 111 h 151"/>
                <a:gd name="T8" fmla="*/ 56 w 113"/>
                <a:gd name="T9" fmla="*/ 84 h 151"/>
                <a:gd name="T10" fmla="*/ 2 w 113"/>
                <a:gd name="T11" fmla="*/ 41 h 151"/>
                <a:gd name="T12" fmla="*/ 59 w 113"/>
                <a:gd name="T13" fmla="*/ 0 h 151"/>
                <a:gd name="T14" fmla="*/ 108 w 113"/>
                <a:gd name="T15" fmla="*/ 16 h 151"/>
                <a:gd name="T16" fmla="*/ 108 w 113"/>
                <a:gd name="T17" fmla="*/ 32 h 151"/>
                <a:gd name="T18" fmla="*/ 103 w 113"/>
                <a:gd name="T19" fmla="*/ 32 h 151"/>
                <a:gd name="T20" fmla="*/ 55 w 113"/>
                <a:gd name="T21" fmla="*/ 15 h 151"/>
                <a:gd name="T22" fmla="*/ 19 w 113"/>
                <a:gd name="T23" fmla="*/ 41 h 151"/>
                <a:gd name="T24" fmla="*/ 58 w 113"/>
                <a:gd name="T25" fmla="*/ 68 h 151"/>
                <a:gd name="T26" fmla="*/ 113 w 113"/>
                <a:gd name="T27" fmla="*/ 111 h 151"/>
                <a:gd name="T28" fmla="*/ 60 w 113"/>
                <a:gd name="T29" fmla="*/ 151 h 151"/>
                <a:gd name="T30" fmla="*/ 0 w 113"/>
                <a:gd name="T31" fmla="*/ 131 h 151"/>
                <a:gd name="T32" fmla="*/ 0 w 113"/>
                <a:gd name="T33" fmla="*/ 11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51">
                  <a:moveTo>
                    <a:pt x="0" y="111"/>
                  </a:moveTo>
                  <a:cubicBezTo>
                    <a:pt x="4" y="111"/>
                    <a:pt x="4" y="111"/>
                    <a:pt x="4" y="111"/>
                  </a:cubicBezTo>
                  <a:cubicBezTo>
                    <a:pt x="18" y="125"/>
                    <a:pt x="41" y="135"/>
                    <a:pt x="60" y="135"/>
                  </a:cubicBezTo>
                  <a:cubicBezTo>
                    <a:pt x="84" y="135"/>
                    <a:pt x="96" y="122"/>
                    <a:pt x="96" y="111"/>
                  </a:cubicBezTo>
                  <a:cubicBezTo>
                    <a:pt x="96" y="93"/>
                    <a:pt x="76" y="88"/>
                    <a:pt x="56" y="84"/>
                  </a:cubicBezTo>
                  <a:cubicBezTo>
                    <a:pt x="31" y="78"/>
                    <a:pt x="2" y="72"/>
                    <a:pt x="2" y="41"/>
                  </a:cubicBezTo>
                  <a:cubicBezTo>
                    <a:pt x="2" y="18"/>
                    <a:pt x="23" y="0"/>
                    <a:pt x="59" y="0"/>
                  </a:cubicBezTo>
                  <a:cubicBezTo>
                    <a:pt x="80" y="0"/>
                    <a:pt x="99" y="8"/>
                    <a:pt x="108" y="16"/>
                  </a:cubicBezTo>
                  <a:cubicBezTo>
                    <a:pt x="108" y="32"/>
                    <a:pt x="108" y="32"/>
                    <a:pt x="108" y="32"/>
                  </a:cubicBezTo>
                  <a:cubicBezTo>
                    <a:pt x="103" y="32"/>
                    <a:pt x="103" y="32"/>
                    <a:pt x="103" y="32"/>
                  </a:cubicBezTo>
                  <a:cubicBezTo>
                    <a:pt x="93" y="23"/>
                    <a:pt x="76" y="15"/>
                    <a:pt x="55" y="15"/>
                  </a:cubicBezTo>
                  <a:cubicBezTo>
                    <a:pt x="33" y="15"/>
                    <a:pt x="19" y="27"/>
                    <a:pt x="19" y="41"/>
                  </a:cubicBezTo>
                  <a:cubicBezTo>
                    <a:pt x="19" y="58"/>
                    <a:pt x="39" y="63"/>
                    <a:pt x="58" y="68"/>
                  </a:cubicBezTo>
                  <a:cubicBezTo>
                    <a:pt x="83" y="74"/>
                    <a:pt x="113" y="79"/>
                    <a:pt x="113" y="111"/>
                  </a:cubicBezTo>
                  <a:cubicBezTo>
                    <a:pt x="113" y="133"/>
                    <a:pt x="94" y="151"/>
                    <a:pt x="60" y="151"/>
                  </a:cubicBezTo>
                  <a:cubicBezTo>
                    <a:pt x="36" y="151"/>
                    <a:pt x="18" y="145"/>
                    <a:pt x="0" y="131"/>
                  </a:cubicBezTo>
                  <a:lnTo>
                    <a:pt x="0" y="11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a:extLst>
                <a:ext uri="{FF2B5EF4-FFF2-40B4-BE49-F238E27FC236}">
                  <a16:creationId xmlns:a16="http://schemas.microsoft.com/office/drawing/2014/main" id="{49AC3FA6-48DE-49B9-B65E-576E19F73625}"/>
                </a:ext>
              </a:extLst>
            </p:cNvPr>
            <p:cNvSpPr>
              <a:spLocks noEditPoints="1"/>
            </p:cNvSpPr>
            <p:nvPr userDrawn="1"/>
          </p:nvSpPr>
          <p:spPr bwMode="auto">
            <a:xfrm>
              <a:off x="4243" y="2016"/>
              <a:ext cx="20" cy="193"/>
            </a:xfrm>
            <a:custGeom>
              <a:avLst/>
              <a:gdLst>
                <a:gd name="T0" fmla="*/ 0 w 20"/>
                <a:gd name="T1" fmla="*/ 27 h 193"/>
                <a:gd name="T2" fmla="*/ 0 w 20"/>
                <a:gd name="T3" fmla="*/ 0 h 193"/>
                <a:gd name="T4" fmla="*/ 20 w 20"/>
                <a:gd name="T5" fmla="*/ 0 h 193"/>
                <a:gd name="T6" fmla="*/ 20 w 20"/>
                <a:gd name="T7" fmla="*/ 27 h 193"/>
                <a:gd name="T8" fmla="*/ 0 w 20"/>
                <a:gd name="T9" fmla="*/ 27 h 193"/>
                <a:gd name="T10" fmla="*/ 0 w 20"/>
                <a:gd name="T11" fmla="*/ 193 h 193"/>
                <a:gd name="T12" fmla="*/ 0 w 20"/>
                <a:gd name="T13" fmla="*/ 60 h 193"/>
                <a:gd name="T14" fmla="*/ 20 w 20"/>
                <a:gd name="T15" fmla="*/ 60 h 193"/>
                <a:gd name="T16" fmla="*/ 20 w 20"/>
                <a:gd name="T17" fmla="*/ 193 h 193"/>
                <a:gd name="T18" fmla="*/ 0 w 20"/>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3">
                  <a:moveTo>
                    <a:pt x="0" y="27"/>
                  </a:moveTo>
                  <a:lnTo>
                    <a:pt x="0" y="0"/>
                  </a:lnTo>
                  <a:lnTo>
                    <a:pt x="20" y="0"/>
                  </a:lnTo>
                  <a:lnTo>
                    <a:pt x="20" y="27"/>
                  </a:lnTo>
                  <a:lnTo>
                    <a:pt x="0" y="27"/>
                  </a:lnTo>
                  <a:close/>
                  <a:moveTo>
                    <a:pt x="0" y="193"/>
                  </a:moveTo>
                  <a:lnTo>
                    <a:pt x="0" y="60"/>
                  </a:lnTo>
                  <a:lnTo>
                    <a:pt x="20" y="60"/>
                  </a:lnTo>
                  <a:lnTo>
                    <a:pt x="20"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a:extLst>
                <a:ext uri="{FF2B5EF4-FFF2-40B4-BE49-F238E27FC236}">
                  <a16:creationId xmlns:a16="http://schemas.microsoft.com/office/drawing/2014/main" id="{1F4AC720-75DB-40B5-8C2E-FA471BDB6EF4}"/>
                </a:ext>
              </a:extLst>
            </p:cNvPr>
            <p:cNvSpPr>
              <a:spLocks/>
            </p:cNvSpPr>
            <p:nvPr userDrawn="1"/>
          </p:nvSpPr>
          <p:spPr bwMode="auto">
            <a:xfrm>
              <a:off x="4301" y="2013"/>
              <a:ext cx="116" cy="196"/>
            </a:xfrm>
            <a:custGeom>
              <a:avLst/>
              <a:gdLst>
                <a:gd name="T0" fmla="*/ 74 w 90"/>
                <a:gd name="T1" fmla="*/ 87 h 151"/>
                <a:gd name="T2" fmla="*/ 46 w 90"/>
                <a:gd name="T3" fmla="*/ 61 h 151"/>
                <a:gd name="T4" fmla="*/ 16 w 90"/>
                <a:gd name="T5" fmla="*/ 85 h 151"/>
                <a:gd name="T6" fmla="*/ 16 w 90"/>
                <a:gd name="T7" fmla="*/ 151 h 151"/>
                <a:gd name="T8" fmla="*/ 0 w 90"/>
                <a:gd name="T9" fmla="*/ 151 h 151"/>
                <a:gd name="T10" fmla="*/ 0 w 90"/>
                <a:gd name="T11" fmla="*/ 0 h 151"/>
                <a:gd name="T12" fmla="*/ 16 w 90"/>
                <a:gd name="T13" fmla="*/ 0 h 151"/>
                <a:gd name="T14" fmla="*/ 16 w 90"/>
                <a:gd name="T15" fmla="*/ 66 h 151"/>
                <a:gd name="T16" fmla="*/ 18 w 90"/>
                <a:gd name="T17" fmla="*/ 66 h 151"/>
                <a:gd name="T18" fmla="*/ 51 w 90"/>
                <a:gd name="T19" fmla="*/ 47 h 151"/>
                <a:gd name="T20" fmla="*/ 90 w 90"/>
                <a:gd name="T21" fmla="*/ 85 h 151"/>
                <a:gd name="T22" fmla="*/ 90 w 90"/>
                <a:gd name="T23" fmla="*/ 151 h 151"/>
                <a:gd name="T24" fmla="*/ 74 w 90"/>
                <a:gd name="T25" fmla="*/ 151 h 151"/>
                <a:gd name="T26" fmla="*/ 74 w 90"/>
                <a:gd name="T27"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51">
                  <a:moveTo>
                    <a:pt x="74" y="87"/>
                  </a:moveTo>
                  <a:cubicBezTo>
                    <a:pt x="74" y="70"/>
                    <a:pt x="62" y="61"/>
                    <a:pt x="46" y="61"/>
                  </a:cubicBezTo>
                  <a:cubicBezTo>
                    <a:pt x="34" y="61"/>
                    <a:pt x="17" y="70"/>
                    <a:pt x="16" y="85"/>
                  </a:cubicBezTo>
                  <a:cubicBezTo>
                    <a:pt x="16" y="151"/>
                    <a:pt x="16" y="151"/>
                    <a:pt x="16" y="151"/>
                  </a:cubicBezTo>
                  <a:cubicBezTo>
                    <a:pt x="0" y="151"/>
                    <a:pt x="0" y="151"/>
                    <a:pt x="0" y="151"/>
                  </a:cubicBezTo>
                  <a:cubicBezTo>
                    <a:pt x="0" y="0"/>
                    <a:pt x="0" y="0"/>
                    <a:pt x="0" y="0"/>
                  </a:cubicBezTo>
                  <a:cubicBezTo>
                    <a:pt x="16" y="0"/>
                    <a:pt x="16" y="0"/>
                    <a:pt x="16" y="0"/>
                  </a:cubicBezTo>
                  <a:cubicBezTo>
                    <a:pt x="16" y="66"/>
                    <a:pt x="16" y="66"/>
                    <a:pt x="16" y="66"/>
                  </a:cubicBezTo>
                  <a:cubicBezTo>
                    <a:pt x="18" y="66"/>
                    <a:pt x="18" y="66"/>
                    <a:pt x="18" y="66"/>
                  </a:cubicBezTo>
                  <a:cubicBezTo>
                    <a:pt x="24" y="52"/>
                    <a:pt x="37" y="47"/>
                    <a:pt x="51" y="47"/>
                  </a:cubicBezTo>
                  <a:cubicBezTo>
                    <a:pt x="74" y="47"/>
                    <a:pt x="90" y="58"/>
                    <a:pt x="90" y="85"/>
                  </a:cubicBezTo>
                  <a:cubicBezTo>
                    <a:pt x="90" y="151"/>
                    <a:pt x="90" y="151"/>
                    <a:pt x="90" y="151"/>
                  </a:cubicBezTo>
                  <a:cubicBezTo>
                    <a:pt x="74" y="151"/>
                    <a:pt x="74" y="151"/>
                    <a:pt x="74" y="151"/>
                  </a:cubicBezTo>
                  <a:lnTo>
                    <a:pt x="74" y="87"/>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a:extLst>
                <a:ext uri="{FF2B5EF4-FFF2-40B4-BE49-F238E27FC236}">
                  <a16:creationId xmlns:a16="http://schemas.microsoft.com/office/drawing/2014/main" id="{17FA70C6-9C26-4C28-BD90-A327D38E14D1}"/>
                </a:ext>
              </a:extLst>
            </p:cNvPr>
            <p:cNvSpPr>
              <a:spLocks/>
            </p:cNvSpPr>
            <p:nvPr userDrawn="1"/>
          </p:nvSpPr>
          <p:spPr bwMode="auto">
            <a:xfrm>
              <a:off x="4433"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a:extLst>
                <a:ext uri="{FF2B5EF4-FFF2-40B4-BE49-F238E27FC236}">
                  <a16:creationId xmlns:a16="http://schemas.microsoft.com/office/drawing/2014/main" id="{A0623C03-E43C-4FFA-B260-0084133321E8}"/>
                </a:ext>
              </a:extLst>
            </p:cNvPr>
            <p:cNvSpPr>
              <a:spLocks noEditPoints="1"/>
            </p:cNvSpPr>
            <p:nvPr userDrawn="1"/>
          </p:nvSpPr>
          <p:spPr bwMode="auto">
            <a:xfrm>
              <a:off x="4527" y="2073"/>
              <a:ext cx="114" cy="140"/>
            </a:xfrm>
            <a:custGeom>
              <a:avLst/>
              <a:gdLst>
                <a:gd name="T0" fmla="*/ 72 w 88"/>
                <a:gd name="T1" fmla="*/ 93 h 108"/>
                <a:gd name="T2" fmla="*/ 69 w 88"/>
                <a:gd name="T3" fmla="*/ 93 h 108"/>
                <a:gd name="T4" fmla="*/ 35 w 88"/>
                <a:gd name="T5" fmla="*/ 108 h 108"/>
                <a:gd name="T6" fmla="*/ 0 w 88"/>
                <a:gd name="T7" fmla="*/ 77 h 108"/>
                <a:gd name="T8" fmla="*/ 40 w 88"/>
                <a:gd name="T9" fmla="*/ 42 h 108"/>
                <a:gd name="T10" fmla="*/ 69 w 88"/>
                <a:gd name="T11" fmla="*/ 37 h 108"/>
                <a:gd name="T12" fmla="*/ 71 w 88"/>
                <a:gd name="T13" fmla="*/ 34 h 108"/>
                <a:gd name="T14" fmla="*/ 44 w 88"/>
                <a:gd name="T15" fmla="*/ 14 h 108"/>
                <a:gd name="T16" fmla="*/ 10 w 88"/>
                <a:gd name="T17" fmla="*/ 28 h 108"/>
                <a:gd name="T18" fmla="*/ 7 w 88"/>
                <a:gd name="T19" fmla="*/ 28 h 108"/>
                <a:gd name="T20" fmla="*/ 7 w 88"/>
                <a:gd name="T21" fmla="*/ 13 h 108"/>
                <a:gd name="T22" fmla="*/ 44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6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0" y="103"/>
                    <a:pt x="49" y="108"/>
                    <a:pt x="35" y="108"/>
                  </a:cubicBezTo>
                  <a:cubicBezTo>
                    <a:pt x="15" y="108"/>
                    <a:pt x="0" y="95"/>
                    <a:pt x="0" y="77"/>
                  </a:cubicBezTo>
                  <a:cubicBezTo>
                    <a:pt x="0" y="56"/>
                    <a:pt x="16" y="47"/>
                    <a:pt x="40" y="42"/>
                  </a:cubicBezTo>
                  <a:cubicBezTo>
                    <a:pt x="47" y="40"/>
                    <a:pt x="62" y="38"/>
                    <a:pt x="69" y="37"/>
                  </a:cubicBezTo>
                  <a:cubicBezTo>
                    <a:pt x="71" y="34"/>
                    <a:pt x="71" y="34"/>
                    <a:pt x="71" y="34"/>
                  </a:cubicBezTo>
                  <a:cubicBezTo>
                    <a:pt x="68" y="23"/>
                    <a:pt x="58" y="14"/>
                    <a:pt x="44" y="14"/>
                  </a:cubicBezTo>
                  <a:cubicBezTo>
                    <a:pt x="29" y="14"/>
                    <a:pt x="20" y="19"/>
                    <a:pt x="10" y="28"/>
                  </a:cubicBezTo>
                  <a:cubicBezTo>
                    <a:pt x="7" y="28"/>
                    <a:pt x="7" y="28"/>
                    <a:pt x="7" y="28"/>
                  </a:cubicBezTo>
                  <a:cubicBezTo>
                    <a:pt x="7" y="13"/>
                    <a:pt x="7" y="13"/>
                    <a:pt x="7" y="13"/>
                  </a:cubicBezTo>
                  <a:cubicBezTo>
                    <a:pt x="16" y="6"/>
                    <a:pt x="28" y="0"/>
                    <a:pt x="44"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6" y="65"/>
                    <a:pt x="16" y="77"/>
                  </a:cubicBezTo>
                  <a:cubicBezTo>
                    <a:pt x="16"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a:extLst>
                <a:ext uri="{FF2B5EF4-FFF2-40B4-BE49-F238E27FC236}">
                  <a16:creationId xmlns:a16="http://schemas.microsoft.com/office/drawing/2014/main" id="{9904097F-6EFC-413E-A46F-3B70068909C2}"/>
                </a:ext>
              </a:extLst>
            </p:cNvPr>
            <p:cNvSpPr>
              <a:spLocks/>
            </p:cNvSpPr>
            <p:nvPr userDrawn="1"/>
          </p:nvSpPr>
          <p:spPr bwMode="auto">
            <a:xfrm>
              <a:off x="4670" y="2073"/>
              <a:ext cx="102" cy="140"/>
            </a:xfrm>
            <a:custGeom>
              <a:avLst/>
              <a:gdLst>
                <a:gd name="T0" fmla="*/ 0 w 79"/>
                <a:gd name="T1" fmla="*/ 80 h 108"/>
                <a:gd name="T2" fmla="*/ 5 w 79"/>
                <a:gd name="T3" fmla="*/ 80 h 108"/>
                <a:gd name="T4" fmla="*/ 39 w 79"/>
                <a:gd name="T5" fmla="*/ 95 h 108"/>
                <a:gd name="T6" fmla="*/ 64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9" y="95"/>
                  </a:cubicBezTo>
                  <a:cubicBezTo>
                    <a:pt x="55" y="95"/>
                    <a:pt x="64" y="90"/>
                    <a:pt x="64" y="79"/>
                  </a:cubicBezTo>
                  <a:cubicBezTo>
                    <a:pt x="64" y="58"/>
                    <a:pt x="0" y="64"/>
                    <a:pt x="0" y="29"/>
                  </a:cubicBezTo>
                  <a:cubicBezTo>
                    <a:pt x="0" y="12"/>
                    <a:pt x="14" y="0"/>
                    <a:pt x="41" y="0"/>
                  </a:cubicBezTo>
                  <a:cubicBezTo>
                    <a:pt x="57" y="0"/>
                    <a:pt x="68" y="5"/>
                    <a:pt x="74" y="9"/>
                  </a:cubicBezTo>
                  <a:cubicBezTo>
                    <a:pt x="74" y="25"/>
                    <a:pt x="74" y="25"/>
                    <a:pt x="74" y="25"/>
                  </a:cubicBezTo>
                  <a:cubicBezTo>
                    <a:pt x="69" y="25"/>
                    <a:pt x="69" y="25"/>
                    <a:pt x="69" y="25"/>
                  </a:cubicBezTo>
                  <a:cubicBezTo>
                    <a:pt x="66"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a:extLst>
                <a:ext uri="{FF2B5EF4-FFF2-40B4-BE49-F238E27FC236}">
                  <a16:creationId xmlns:a16="http://schemas.microsoft.com/office/drawing/2014/main" id="{4A04ABB1-B667-441A-813B-C70275EF0B2F}"/>
                </a:ext>
              </a:extLst>
            </p:cNvPr>
            <p:cNvSpPr>
              <a:spLocks/>
            </p:cNvSpPr>
            <p:nvPr userDrawn="1"/>
          </p:nvSpPr>
          <p:spPr bwMode="auto">
            <a:xfrm>
              <a:off x="4799" y="2076"/>
              <a:ext cx="119"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6 w 92"/>
                <a:gd name="T13" fmla="*/ 103 h 104"/>
                <a:gd name="T14" fmla="*/ 76 w 92"/>
                <a:gd name="T15" fmla="*/ 85 h 104"/>
                <a:gd name="T16" fmla="*/ 74 w 92"/>
                <a:gd name="T17" fmla="*/ 85 h 104"/>
                <a:gd name="T18" fmla="*/ 39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6" y="103"/>
                    <a:pt x="76" y="103"/>
                    <a:pt x="76" y="103"/>
                  </a:cubicBezTo>
                  <a:cubicBezTo>
                    <a:pt x="76" y="85"/>
                    <a:pt x="76" y="85"/>
                    <a:pt x="76" y="85"/>
                  </a:cubicBezTo>
                  <a:cubicBezTo>
                    <a:pt x="74" y="85"/>
                    <a:pt x="74" y="85"/>
                    <a:pt x="74" y="85"/>
                  </a:cubicBezTo>
                  <a:cubicBezTo>
                    <a:pt x="67" y="99"/>
                    <a:pt x="53" y="104"/>
                    <a:pt x="39"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a:extLst>
                <a:ext uri="{FF2B5EF4-FFF2-40B4-BE49-F238E27FC236}">
                  <a16:creationId xmlns:a16="http://schemas.microsoft.com/office/drawing/2014/main" id="{B8AE7F4D-C0E1-4E6F-B092-15AB8DFF07C9}"/>
                </a:ext>
              </a:extLst>
            </p:cNvPr>
            <p:cNvSpPr>
              <a:spLocks/>
            </p:cNvSpPr>
            <p:nvPr userDrawn="1"/>
          </p:nvSpPr>
          <p:spPr bwMode="auto">
            <a:xfrm>
              <a:off x="493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a:extLst>
                <a:ext uri="{FF2B5EF4-FFF2-40B4-BE49-F238E27FC236}">
                  <a16:creationId xmlns:a16="http://schemas.microsoft.com/office/drawing/2014/main" id="{1D781691-5942-4D77-BF7E-418E489C4ED2}"/>
                </a:ext>
              </a:extLst>
            </p:cNvPr>
            <p:cNvSpPr>
              <a:spLocks/>
            </p:cNvSpPr>
            <p:nvPr userDrawn="1"/>
          </p:nvSpPr>
          <p:spPr bwMode="auto">
            <a:xfrm>
              <a:off x="5038"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9"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8" y="99"/>
                    <a:pt x="54" y="104"/>
                    <a:pt x="40" y="104"/>
                  </a:cubicBezTo>
                  <a:cubicBezTo>
                    <a:pt x="17"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a:extLst>
                <a:ext uri="{FF2B5EF4-FFF2-40B4-BE49-F238E27FC236}">
                  <a16:creationId xmlns:a16="http://schemas.microsoft.com/office/drawing/2014/main" id="{8028309D-DCD4-4EB4-9481-1CA3C9ACB8B5}"/>
                </a:ext>
              </a:extLst>
            </p:cNvPr>
            <p:cNvSpPr>
              <a:spLocks/>
            </p:cNvSpPr>
            <p:nvPr userDrawn="1"/>
          </p:nvSpPr>
          <p:spPr bwMode="auto">
            <a:xfrm>
              <a:off x="5186" y="2073"/>
              <a:ext cx="103" cy="140"/>
            </a:xfrm>
            <a:custGeom>
              <a:avLst/>
              <a:gdLst>
                <a:gd name="T0" fmla="*/ 0 w 80"/>
                <a:gd name="T1" fmla="*/ 80 h 108"/>
                <a:gd name="T2" fmla="*/ 6 w 80"/>
                <a:gd name="T3" fmla="*/ 80 h 108"/>
                <a:gd name="T4" fmla="*/ 39 w 80"/>
                <a:gd name="T5" fmla="*/ 95 h 108"/>
                <a:gd name="T6" fmla="*/ 64 w 80"/>
                <a:gd name="T7" fmla="*/ 79 h 108"/>
                <a:gd name="T8" fmla="*/ 1 w 80"/>
                <a:gd name="T9" fmla="*/ 29 h 108"/>
                <a:gd name="T10" fmla="*/ 41 w 80"/>
                <a:gd name="T11" fmla="*/ 0 h 108"/>
                <a:gd name="T12" fmla="*/ 74 w 80"/>
                <a:gd name="T13" fmla="*/ 9 h 108"/>
                <a:gd name="T14" fmla="*/ 74 w 80"/>
                <a:gd name="T15" fmla="*/ 25 h 108"/>
                <a:gd name="T16" fmla="*/ 70 w 80"/>
                <a:gd name="T17" fmla="*/ 25 h 108"/>
                <a:gd name="T18" fmla="*/ 41 w 80"/>
                <a:gd name="T19" fmla="*/ 13 h 108"/>
                <a:gd name="T20" fmla="*/ 16 w 80"/>
                <a:gd name="T21" fmla="*/ 27 h 108"/>
                <a:gd name="T22" fmla="*/ 80 w 80"/>
                <a:gd name="T23" fmla="*/ 78 h 108"/>
                <a:gd name="T24" fmla="*/ 39 w 80"/>
                <a:gd name="T25" fmla="*/ 108 h 108"/>
                <a:gd name="T26" fmla="*/ 0 w 80"/>
                <a:gd name="T27" fmla="*/ 96 h 108"/>
                <a:gd name="T28" fmla="*/ 0 w 80"/>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8">
                  <a:moveTo>
                    <a:pt x="0" y="80"/>
                  </a:moveTo>
                  <a:cubicBezTo>
                    <a:pt x="6" y="80"/>
                    <a:pt x="6" y="80"/>
                    <a:pt x="6" y="80"/>
                  </a:cubicBezTo>
                  <a:cubicBezTo>
                    <a:pt x="11" y="88"/>
                    <a:pt x="26" y="95"/>
                    <a:pt x="39" y="95"/>
                  </a:cubicBezTo>
                  <a:cubicBezTo>
                    <a:pt x="55" y="95"/>
                    <a:pt x="64" y="90"/>
                    <a:pt x="64" y="79"/>
                  </a:cubicBezTo>
                  <a:cubicBezTo>
                    <a:pt x="64" y="58"/>
                    <a:pt x="1" y="64"/>
                    <a:pt x="1" y="29"/>
                  </a:cubicBezTo>
                  <a:cubicBezTo>
                    <a:pt x="1" y="12"/>
                    <a:pt x="14" y="0"/>
                    <a:pt x="41" y="0"/>
                  </a:cubicBezTo>
                  <a:cubicBezTo>
                    <a:pt x="57" y="0"/>
                    <a:pt x="68" y="5"/>
                    <a:pt x="74" y="9"/>
                  </a:cubicBezTo>
                  <a:cubicBezTo>
                    <a:pt x="74" y="25"/>
                    <a:pt x="74" y="25"/>
                    <a:pt x="74" y="25"/>
                  </a:cubicBezTo>
                  <a:cubicBezTo>
                    <a:pt x="70" y="25"/>
                    <a:pt x="70" y="25"/>
                    <a:pt x="70" y="25"/>
                  </a:cubicBezTo>
                  <a:cubicBezTo>
                    <a:pt x="66" y="21"/>
                    <a:pt x="56" y="13"/>
                    <a:pt x="41" y="13"/>
                  </a:cubicBezTo>
                  <a:cubicBezTo>
                    <a:pt x="24" y="13"/>
                    <a:pt x="16" y="19"/>
                    <a:pt x="16" y="27"/>
                  </a:cubicBezTo>
                  <a:cubicBezTo>
                    <a:pt x="16" y="52"/>
                    <a:pt x="80" y="42"/>
                    <a:pt x="80" y="78"/>
                  </a:cubicBezTo>
                  <a:cubicBezTo>
                    <a:pt x="80" y="96"/>
                    <a:pt x="68" y="108"/>
                    <a:pt x="39"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a:extLst>
                <a:ext uri="{FF2B5EF4-FFF2-40B4-BE49-F238E27FC236}">
                  <a16:creationId xmlns:a16="http://schemas.microsoft.com/office/drawing/2014/main" id="{474F91E7-2BE5-48E4-94F1-0CAB8A0DD6B5}"/>
                </a:ext>
              </a:extLst>
            </p:cNvPr>
            <p:cNvSpPr>
              <a:spLocks noEditPoints="1"/>
            </p:cNvSpPr>
            <p:nvPr userDrawn="1"/>
          </p:nvSpPr>
          <p:spPr bwMode="auto">
            <a:xfrm>
              <a:off x="1" y="2017"/>
              <a:ext cx="938" cy="292"/>
            </a:xfrm>
            <a:custGeom>
              <a:avLst/>
              <a:gdLst>
                <a:gd name="T0" fmla="*/ 638 w 728"/>
                <a:gd name="T1" fmla="*/ 215 h 225"/>
                <a:gd name="T2" fmla="*/ 636 w 728"/>
                <a:gd name="T3" fmla="*/ 192 h 225"/>
                <a:gd name="T4" fmla="*/ 148 w 728"/>
                <a:gd name="T5" fmla="*/ 120 h 225"/>
                <a:gd name="T6" fmla="*/ 213 w 728"/>
                <a:gd name="T7" fmla="*/ 119 h 225"/>
                <a:gd name="T8" fmla="*/ 202 w 728"/>
                <a:gd name="T9" fmla="*/ 105 h 225"/>
                <a:gd name="T10" fmla="*/ 180 w 728"/>
                <a:gd name="T11" fmla="*/ 127 h 225"/>
                <a:gd name="T12" fmla="*/ 194 w 728"/>
                <a:gd name="T13" fmla="*/ 138 h 225"/>
                <a:gd name="T14" fmla="*/ 648 w 728"/>
                <a:gd name="T15" fmla="*/ 204 h 225"/>
                <a:gd name="T16" fmla="*/ 584 w 728"/>
                <a:gd name="T17" fmla="*/ 200 h 225"/>
                <a:gd name="T18" fmla="*/ 580 w 728"/>
                <a:gd name="T19" fmla="*/ 215 h 225"/>
                <a:gd name="T20" fmla="*/ 13 w 728"/>
                <a:gd name="T21" fmla="*/ 185 h 225"/>
                <a:gd name="T22" fmla="*/ 41 w 728"/>
                <a:gd name="T23" fmla="*/ 108 h 225"/>
                <a:gd name="T24" fmla="*/ 32 w 728"/>
                <a:gd name="T25" fmla="*/ 127 h 225"/>
                <a:gd name="T26" fmla="*/ 56 w 728"/>
                <a:gd name="T27" fmla="*/ 73 h 225"/>
                <a:gd name="T28" fmla="*/ 27 w 728"/>
                <a:gd name="T29" fmla="*/ 91 h 225"/>
                <a:gd name="T30" fmla="*/ 674 w 728"/>
                <a:gd name="T31" fmla="*/ 0 h 225"/>
                <a:gd name="T32" fmla="*/ 675 w 728"/>
                <a:gd name="T33" fmla="*/ 150 h 225"/>
                <a:gd name="T34" fmla="*/ 724 w 728"/>
                <a:gd name="T35" fmla="*/ 200 h 225"/>
                <a:gd name="T36" fmla="*/ 728 w 728"/>
                <a:gd name="T37" fmla="*/ 201 h 225"/>
                <a:gd name="T38" fmla="*/ 724 w 728"/>
                <a:gd name="T39" fmla="*/ 208 h 225"/>
                <a:gd name="T40" fmla="*/ 183 w 728"/>
                <a:gd name="T41" fmla="*/ 85 h 225"/>
                <a:gd name="T42" fmla="*/ 169 w 728"/>
                <a:gd name="T43" fmla="*/ 75 h 225"/>
                <a:gd name="T44" fmla="*/ 677 w 728"/>
                <a:gd name="T45" fmla="*/ 215 h 225"/>
                <a:gd name="T46" fmla="*/ 501 w 728"/>
                <a:gd name="T47" fmla="*/ 196 h 225"/>
                <a:gd name="T48" fmla="*/ 509 w 728"/>
                <a:gd name="T49" fmla="*/ 195 h 225"/>
                <a:gd name="T50" fmla="*/ 513 w 728"/>
                <a:gd name="T51" fmla="*/ 215 h 225"/>
                <a:gd name="T52" fmla="*/ 606 w 728"/>
                <a:gd name="T53" fmla="*/ 147 h 225"/>
                <a:gd name="T54" fmla="*/ 540 w 728"/>
                <a:gd name="T55" fmla="*/ 23 h 225"/>
                <a:gd name="T56" fmla="*/ 469 w 728"/>
                <a:gd name="T57" fmla="*/ 225 h 225"/>
                <a:gd name="T58" fmla="*/ 473 w 728"/>
                <a:gd name="T59" fmla="*/ 208 h 225"/>
                <a:gd name="T60" fmla="*/ 513 w 728"/>
                <a:gd name="T61" fmla="*/ 181 h 225"/>
                <a:gd name="T62" fmla="*/ 564 w 728"/>
                <a:gd name="T63" fmla="*/ 210 h 225"/>
                <a:gd name="T64" fmla="*/ 548 w 728"/>
                <a:gd name="T65" fmla="*/ 201 h 225"/>
                <a:gd name="T66" fmla="*/ 523 w 728"/>
                <a:gd name="T67" fmla="*/ 198 h 225"/>
                <a:gd name="T68" fmla="*/ 526 w 728"/>
                <a:gd name="T69" fmla="*/ 198 h 225"/>
                <a:gd name="T70" fmla="*/ 363 w 728"/>
                <a:gd name="T71" fmla="*/ 197 h 225"/>
                <a:gd name="T72" fmla="*/ 456 w 728"/>
                <a:gd name="T73" fmla="*/ 192 h 225"/>
                <a:gd name="T74" fmla="*/ 462 w 728"/>
                <a:gd name="T75" fmla="*/ 192 h 225"/>
                <a:gd name="T76" fmla="*/ 101 w 728"/>
                <a:gd name="T77" fmla="*/ 131 h 225"/>
                <a:gd name="T78" fmla="*/ 209 w 728"/>
                <a:gd name="T79" fmla="*/ 222 h 225"/>
                <a:gd name="T80" fmla="*/ 227 w 728"/>
                <a:gd name="T81" fmla="*/ 46 h 225"/>
                <a:gd name="T82" fmla="*/ 217 w 728"/>
                <a:gd name="T83" fmla="*/ 60 h 225"/>
                <a:gd name="T84" fmla="*/ 204 w 728"/>
                <a:gd name="T85" fmla="*/ 33 h 225"/>
                <a:gd name="T86" fmla="*/ 158 w 728"/>
                <a:gd name="T87" fmla="*/ 77 h 225"/>
                <a:gd name="T88" fmla="*/ 136 w 728"/>
                <a:gd name="T89" fmla="*/ 71 h 225"/>
                <a:gd name="T90" fmla="*/ 134 w 728"/>
                <a:gd name="T91" fmla="*/ 167 h 225"/>
                <a:gd name="T92" fmla="*/ 146 w 728"/>
                <a:gd name="T93" fmla="*/ 152 h 225"/>
                <a:gd name="T94" fmla="*/ 107 w 728"/>
                <a:gd name="T95" fmla="*/ 85 h 225"/>
                <a:gd name="T96" fmla="*/ 152 w 728"/>
                <a:gd name="T97" fmla="*/ 130 h 225"/>
                <a:gd name="T98" fmla="*/ 158 w 728"/>
                <a:gd name="T99" fmla="*/ 178 h 225"/>
                <a:gd name="T100" fmla="*/ 242 w 728"/>
                <a:gd name="T101" fmla="*/ 156 h 225"/>
                <a:gd name="T102" fmla="*/ 229 w 728"/>
                <a:gd name="T103" fmla="*/ 141 h 225"/>
                <a:gd name="T104" fmla="*/ 255 w 728"/>
                <a:gd name="T105" fmla="*/ 125 h 225"/>
                <a:gd name="T106" fmla="*/ 209 w 728"/>
                <a:gd name="T107" fmla="*/ 84 h 225"/>
                <a:gd name="T108" fmla="*/ 376 w 728"/>
                <a:gd name="T109" fmla="*/ 66 h 225"/>
                <a:gd name="T110" fmla="*/ 399 w 728"/>
                <a:gd name="T111" fmla="*/ 192 h 225"/>
                <a:gd name="T112" fmla="*/ 397 w 728"/>
                <a:gd name="T113" fmla="*/ 195 h 225"/>
                <a:gd name="T114" fmla="*/ 426 w 728"/>
                <a:gd name="T115" fmla="*/ 203 h 225"/>
                <a:gd name="T116" fmla="*/ 430 w 728"/>
                <a:gd name="T117" fmla="*/ 204 h 225"/>
                <a:gd name="T118" fmla="*/ 624 w 728"/>
                <a:gd name="T119" fmla="*/ 197 h 225"/>
                <a:gd name="T120" fmla="*/ 608 w 728"/>
                <a:gd name="T121" fmla="*/ 210 h 225"/>
                <a:gd name="T122" fmla="*/ 411 w 728"/>
                <a:gd name="T123" fmla="*/ 192 h 225"/>
                <a:gd name="T124" fmla="*/ 418 w 728"/>
                <a:gd name="T125" fmla="*/ 2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8" h="225">
                  <a:moveTo>
                    <a:pt x="636" y="184"/>
                  </a:moveTo>
                  <a:cubicBezTo>
                    <a:pt x="632" y="184"/>
                    <a:pt x="632" y="184"/>
                    <a:pt x="632" y="184"/>
                  </a:cubicBezTo>
                  <a:cubicBezTo>
                    <a:pt x="632" y="192"/>
                    <a:pt x="632" y="192"/>
                    <a:pt x="632" y="192"/>
                  </a:cubicBezTo>
                  <a:cubicBezTo>
                    <a:pt x="628" y="192"/>
                    <a:pt x="628" y="192"/>
                    <a:pt x="628" y="192"/>
                  </a:cubicBezTo>
                  <a:cubicBezTo>
                    <a:pt x="628" y="195"/>
                    <a:pt x="628" y="195"/>
                    <a:pt x="628" y="195"/>
                  </a:cubicBezTo>
                  <a:cubicBezTo>
                    <a:pt x="632" y="195"/>
                    <a:pt x="632" y="195"/>
                    <a:pt x="632" y="195"/>
                  </a:cubicBezTo>
                  <a:cubicBezTo>
                    <a:pt x="632" y="208"/>
                    <a:pt x="632" y="208"/>
                    <a:pt x="632" y="208"/>
                  </a:cubicBezTo>
                  <a:cubicBezTo>
                    <a:pt x="632" y="214"/>
                    <a:pt x="634" y="215"/>
                    <a:pt x="638" y="215"/>
                  </a:cubicBezTo>
                  <a:cubicBezTo>
                    <a:pt x="641" y="215"/>
                    <a:pt x="641" y="215"/>
                    <a:pt x="641" y="215"/>
                  </a:cubicBezTo>
                  <a:cubicBezTo>
                    <a:pt x="641" y="212"/>
                    <a:pt x="641" y="212"/>
                    <a:pt x="641" y="212"/>
                  </a:cubicBezTo>
                  <a:cubicBezTo>
                    <a:pt x="639" y="212"/>
                    <a:pt x="639" y="212"/>
                    <a:pt x="639" y="212"/>
                  </a:cubicBezTo>
                  <a:cubicBezTo>
                    <a:pt x="637" y="212"/>
                    <a:pt x="636" y="212"/>
                    <a:pt x="636" y="209"/>
                  </a:cubicBezTo>
                  <a:cubicBezTo>
                    <a:pt x="636" y="195"/>
                    <a:pt x="636" y="195"/>
                    <a:pt x="636" y="195"/>
                  </a:cubicBezTo>
                  <a:cubicBezTo>
                    <a:pt x="641" y="195"/>
                    <a:pt x="641" y="195"/>
                    <a:pt x="641" y="195"/>
                  </a:cubicBezTo>
                  <a:cubicBezTo>
                    <a:pt x="641" y="192"/>
                    <a:pt x="641" y="192"/>
                    <a:pt x="641" y="192"/>
                  </a:cubicBezTo>
                  <a:cubicBezTo>
                    <a:pt x="636" y="192"/>
                    <a:pt x="636" y="192"/>
                    <a:pt x="636" y="192"/>
                  </a:cubicBezTo>
                  <a:lnTo>
                    <a:pt x="636" y="184"/>
                  </a:lnTo>
                  <a:close/>
                  <a:moveTo>
                    <a:pt x="150" y="94"/>
                  </a:moveTo>
                  <a:cubicBezTo>
                    <a:pt x="149" y="93"/>
                    <a:pt x="147" y="93"/>
                    <a:pt x="146" y="94"/>
                  </a:cubicBezTo>
                  <a:cubicBezTo>
                    <a:pt x="136" y="105"/>
                    <a:pt x="136" y="105"/>
                    <a:pt x="136" y="105"/>
                  </a:cubicBezTo>
                  <a:cubicBezTo>
                    <a:pt x="136" y="105"/>
                    <a:pt x="135" y="106"/>
                    <a:pt x="135" y="107"/>
                  </a:cubicBezTo>
                  <a:cubicBezTo>
                    <a:pt x="135" y="107"/>
                    <a:pt x="136" y="108"/>
                    <a:pt x="136" y="108"/>
                  </a:cubicBezTo>
                  <a:cubicBezTo>
                    <a:pt x="146" y="119"/>
                    <a:pt x="146" y="119"/>
                    <a:pt x="146" y="119"/>
                  </a:cubicBezTo>
                  <a:cubicBezTo>
                    <a:pt x="147" y="119"/>
                    <a:pt x="148" y="120"/>
                    <a:pt x="148" y="120"/>
                  </a:cubicBezTo>
                  <a:cubicBezTo>
                    <a:pt x="149" y="120"/>
                    <a:pt x="150" y="119"/>
                    <a:pt x="150" y="119"/>
                  </a:cubicBezTo>
                  <a:cubicBezTo>
                    <a:pt x="161" y="108"/>
                    <a:pt x="161" y="108"/>
                    <a:pt x="161" y="108"/>
                  </a:cubicBezTo>
                  <a:cubicBezTo>
                    <a:pt x="161" y="108"/>
                    <a:pt x="161" y="107"/>
                    <a:pt x="161" y="107"/>
                  </a:cubicBezTo>
                  <a:cubicBezTo>
                    <a:pt x="161" y="106"/>
                    <a:pt x="161" y="105"/>
                    <a:pt x="161" y="105"/>
                  </a:cubicBezTo>
                  <a:lnTo>
                    <a:pt x="150" y="94"/>
                  </a:lnTo>
                  <a:close/>
                  <a:moveTo>
                    <a:pt x="202" y="107"/>
                  </a:moveTo>
                  <a:cubicBezTo>
                    <a:pt x="202" y="107"/>
                    <a:pt x="202" y="108"/>
                    <a:pt x="202" y="108"/>
                  </a:cubicBezTo>
                  <a:cubicBezTo>
                    <a:pt x="213" y="119"/>
                    <a:pt x="213" y="119"/>
                    <a:pt x="213" y="119"/>
                  </a:cubicBezTo>
                  <a:cubicBezTo>
                    <a:pt x="213" y="119"/>
                    <a:pt x="214" y="120"/>
                    <a:pt x="215" y="120"/>
                  </a:cubicBezTo>
                  <a:cubicBezTo>
                    <a:pt x="215" y="120"/>
                    <a:pt x="216" y="119"/>
                    <a:pt x="217" y="119"/>
                  </a:cubicBezTo>
                  <a:cubicBezTo>
                    <a:pt x="227" y="108"/>
                    <a:pt x="227" y="108"/>
                    <a:pt x="227" y="108"/>
                  </a:cubicBezTo>
                  <a:cubicBezTo>
                    <a:pt x="228" y="107"/>
                    <a:pt x="228" y="106"/>
                    <a:pt x="227" y="105"/>
                  </a:cubicBezTo>
                  <a:cubicBezTo>
                    <a:pt x="217" y="94"/>
                    <a:pt x="217" y="94"/>
                    <a:pt x="217" y="94"/>
                  </a:cubicBezTo>
                  <a:cubicBezTo>
                    <a:pt x="216" y="94"/>
                    <a:pt x="215" y="93"/>
                    <a:pt x="215" y="93"/>
                  </a:cubicBezTo>
                  <a:cubicBezTo>
                    <a:pt x="214" y="93"/>
                    <a:pt x="213" y="94"/>
                    <a:pt x="213" y="94"/>
                  </a:cubicBezTo>
                  <a:cubicBezTo>
                    <a:pt x="202" y="105"/>
                    <a:pt x="202" y="105"/>
                    <a:pt x="202" y="105"/>
                  </a:cubicBezTo>
                  <a:cubicBezTo>
                    <a:pt x="202" y="105"/>
                    <a:pt x="202" y="106"/>
                    <a:pt x="202" y="107"/>
                  </a:cubicBezTo>
                  <a:close/>
                  <a:moveTo>
                    <a:pt x="700" y="215"/>
                  </a:moveTo>
                  <a:cubicBezTo>
                    <a:pt x="704" y="215"/>
                    <a:pt x="704" y="215"/>
                    <a:pt x="704" y="215"/>
                  </a:cubicBezTo>
                  <a:cubicBezTo>
                    <a:pt x="704" y="192"/>
                    <a:pt x="704" y="192"/>
                    <a:pt x="704" y="192"/>
                  </a:cubicBezTo>
                  <a:cubicBezTo>
                    <a:pt x="700" y="192"/>
                    <a:pt x="700" y="192"/>
                    <a:pt x="700" y="192"/>
                  </a:cubicBezTo>
                  <a:lnTo>
                    <a:pt x="700" y="215"/>
                  </a:lnTo>
                  <a:close/>
                  <a:moveTo>
                    <a:pt x="183" y="127"/>
                  </a:moveTo>
                  <a:cubicBezTo>
                    <a:pt x="182" y="126"/>
                    <a:pt x="181" y="126"/>
                    <a:pt x="180" y="127"/>
                  </a:cubicBezTo>
                  <a:cubicBezTo>
                    <a:pt x="169" y="138"/>
                    <a:pt x="169" y="138"/>
                    <a:pt x="169" y="138"/>
                  </a:cubicBezTo>
                  <a:cubicBezTo>
                    <a:pt x="169" y="138"/>
                    <a:pt x="168" y="139"/>
                    <a:pt x="168" y="140"/>
                  </a:cubicBezTo>
                  <a:cubicBezTo>
                    <a:pt x="168" y="140"/>
                    <a:pt x="169" y="141"/>
                    <a:pt x="169" y="141"/>
                  </a:cubicBezTo>
                  <a:cubicBezTo>
                    <a:pt x="180" y="152"/>
                    <a:pt x="180" y="152"/>
                    <a:pt x="180" y="152"/>
                  </a:cubicBezTo>
                  <a:cubicBezTo>
                    <a:pt x="180" y="152"/>
                    <a:pt x="181" y="153"/>
                    <a:pt x="182" y="153"/>
                  </a:cubicBezTo>
                  <a:cubicBezTo>
                    <a:pt x="182" y="153"/>
                    <a:pt x="183" y="152"/>
                    <a:pt x="183" y="152"/>
                  </a:cubicBezTo>
                  <a:cubicBezTo>
                    <a:pt x="194" y="141"/>
                    <a:pt x="194" y="141"/>
                    <a:pt x="194" y="141"/>
                  </a:cubicBezTo>
                  <a:cubicBezTo>
                    <a:pt x="195" y="140"/>
                    <a:pt x="195" y="139"/>
                    <a:pt x="194" y="138"/>
                  </a:cubicBezTo>
                  <a:lnTo>
                    <a:pt x="183" y="127"/>
                  </a:lnTo>
                  <a:close/>
                  <a:moveTo>
                    <a:pt x="656" y="191"/>
                  </a:moveTo>
                  <a:cubicBezTo>
                    <a:pt x="649" y="191"/>
                    <a:pt x="644" y="196"/>
                    <a:pt x="644" y="204"/>
                  </a:cubicBezTo>
                  <a:cubicBezTo>
                    <a:pt x="644" y="211"/>
                    <a:pt x="649" y="216"/>
                    <a:pt x="656" y="216"/>
                  </a:cubicBezTo>
                  <a:cubicBezTo>
                    <a:pt x="663" y="216"/>
                    <a:pt x="668" y="211"/>
                    <a:pt x="668" y="204"/>
                  </a:cubicBezTo>
                  <a:cubicBezTo>
                    <a:pt x="668" y="196"/>
                    <a:pt x="663" y="191"/>
                    <a:pt x="656" y="191"/>
                  </a:cubicBezTo>
                  <a:close/>
                  <a:moveTo>
                    <a:pt x="656" y="213"/>
                  </a:moveTo>
                  <a:cubicBezTo>
                    <a:pt x="651" y="213"/>
                    <a:pt x="648" y="209"/>
                    <a:pt x="648" y="204"/>
                  </a:cubicBezTo>
                  <a:cubicBezTo>
                    <a:pt x="648" y="198"/>
                    <a:pt x="651" y="194"/>
                    <a:pt x="656" y="194"/>
                  </a:cubicBezTo>
                  <a:cubicBezTo>
                    <a:pt x="660" y="194"/>
                    <a:pt x="664" y="198"/>
                    <a:pt x="664" y="204"/>
                  </a:cubicBezTo>
                  <a:cubicBezTo>
                    <a:pt x="664" y="209"/>
                    <a:pt x="660" y="213"/>
                    <a:pt x="656" y="213"/>
                  </a:cubicBezTo>
                  <a:close/>
                  <a:moveTo>
                    <a:pt x="580" y="215"/>
                  </a:moveTo>
                  <a:cubicBezTo>
                    <a:pt x="603" y="215"/>
                    <a:pt x="603" y="215"/>
                    <a:pt x="603" y="215"/>
                  </a:cubicBezTo>
                  <a:cubicBezTo>
                    <a:pt x="603" y="212"/>
                    <a:pt x="603" y="212"/>
                    <a:pt x="603" y="212"/>
                  </a:cubicBezTo>
                  <a:cubicBezTo>
                    <a:pt x="584" y="212"/>
                    <a:pt x="584" y="212"/>
                    <a:pt x="584" y="212"/>
                  </a:cubicBezTo>
                  <a:cubicBezTo>
                    <a:pt x="584" y="200"/>
                    <a:pt x="584" y="200"/>
                    <a:pt x="584" y="200"/>
                  </a:cubicBezTo>
                  <a:cubicBezTo>
                    <a:pt x="601" y="200"/>
                    <a:pt x="601" y="200"/>
                    <a:pt x="601" y="200"/>
                  </a:cubicBezTo>
                  <a:cubicBezTo>
                    <a:pt x="601" y="197"/>
                    <a:pt x="601" y="197"/>
                    <a:pt x="601" y="197"/>
                  </a:cubicBezTo>
                  <a:cubicBezTo>
                    <a:pt x="584" y="197"/>
                    <a:pt x="584" y="197"/>
                    <a:pt x="584" y="197"/>
                  </a:cubicBezTo>
                  <a:cubicBezTo>
                    <a:pt x="584" y="185"/>
                    <a:pt x="584" y="185"/>
                    <a:pt x="584" y="185"/>
                  </a:cubicBezTo>
                  <a:cubicBezTo>
                    <a:pt x="603" y="185"/>
                    <a:pt x="603" y="185"/>
                    <a:pt x="603" y="185"/>
                  </a:cubicBezTo>
                  <a:cubicBezTo>
                    <a:pt x="603" y="182"/>
                    <a:pt x="603" y="182"/>
                    <a:pt x="603" y="182"/>
                  </a:cubicBezTo>
                  <a:cubicBezTo>
                    <a:pt x="580" y="182"/>
                    <a:pt x="580" y="182"/>
                    <a:pt x="580" y="182"/>
                  </a:cubicBezTo>
                  <a:lnTo>
                    <a:pt x="580" y="215"/>
                  </a:lnTo>
                  <a:close/>
                  <a:moveTo>
                    <a:pt x="41" y="108"/>
                  </a:moveTo>
                  <a:cubicBezTo>
                    <a:pt x="37" y="105"/>
                    <a:pt x="31" y="105"/>
                    <a:pt x="27" y="108"/>
                  </a:cubicBezTo>
                  <a:cubicBezTo>
                    <a:pt x="3" y="133"/>
                    <a:pt x="3" y="133"/>
                    <a:pt x="3" y="133"/>
                  </a:cubicBezTo>
                  <a:cubicBezTo>
                    <a:pt x="1" y="135"/>
                    <a:pt x="0" y="137"/>
                    <a:pt x="0" y="140"/>
                  </a:cubicBezTo>
                  <a:cubicBezTo>
                    <a:pt x="0" y="142"/>
                    <a:pt x="1" y="145"/>
                    <a:pt x="3" y="147"/>
                  </a:cubicBezTo>
                  <a:cubicBezTo>
                    <a:pt x="20" y="164"/>
                    <a:pt x="20" y="164"/>
                    <a:pt x="20" y="164"/>
                  </a:cubicBezTo>
                  <a:cubicBezTo>
                    <a:pt x="13" y="171"/>
                    <a:pt x="13" y="171"/>
                    <a:pt x="13" y="171"/>
                  </a:cubicBezTo>
                  <a:cubicBezTo>
                    <a:pt x="10" y="175"/>
                    <a:pt x="10" y="181"/>
                    <a:pt x="13" y="185"/>
                  </a:cubicBezTo>
                  <a:cubicBezTo>
                    <a:pt x="15" y="187"/>
                    <a:pt x="18" y="188"/>
                    <a:pt x="21" y="188"/>
                  </a:cubicBezTo>
                  <a:cubicBezTo>
                    <a:pt x="23" y="188"/>
                    <a:pt x="26" y="187"/>
                    <a:pt x="28" y="185"/>
                  </a:cubicBezTo>
                  <a:cubicBezTo>
                    <a:pt x="41" y="171"/>
                    <a:pt x="41" y="171"/>
                    <a:pt x="41" y="171"/>
                  </a:cubicBezTo>
                  <a:cubicBezTo>
                    <a:pt x="41" y="171"/>
                    <a:pt x="41" y="171"/>
                    <a:pt x="41" y="171"/>
                  </a:cubicBezTo>
                  <a:cubicBezTo>
                    <a:pt x="66" y="147"/>
                    <a:pt x="66" y="147"/>
                    <a:pt x="66" y="147"/>
                  </a:cubicBezTo>
                  <a:cubicBezTo>
                    <a:pt x="67" y="145"/>
                    <a:pt x="68" y="142"/>
                    <a:pt x="68" y="140"/>
                  </a:cubicBezTo>
                  <a:cubicBezTo>
                    <a:pt x="68" y="137"/>
                    <a:pt x="67" y="135"/>
                    <a:pt x="66" y="133"/>
                  </a:cubicBezTo>
                  <a:lnTo>
                    <a:pt x="41" y="108"/>
                  </a:lnTo>
                  <a:close/>
                  <a:moveTo>
                    <a:pt x="47" y="141"/>
                  </a:moveTo>
                  <a:cubicBezTo>
                    <a:pt x="36" y="152"/>
                    <a:pt x="36" y="152"/>
                    <a:pt x="36" y="152"/>
                  </a:cubicBezTo>
                  <a:cubicBezTo>
                    <a:pt x="36" y="152"/>
                    <a:pt x="35" y="152"/>
                    <a:pt x="34" y="152"/>
                  </a:cubicBezTo>
                  <a:cubicBezTo>
                    <a:pt x="34" y="152"/>
                    <a:pt x="33" y="152"/>
                    <a:pt x="32" y="152"/>
                  </a:cubicBezTo>
                  <a:cubicBezTo>
                    <a:pt x="22" y="141"/>
                    <a:pt x="22" y="141"/>
                    <a:pt x="22" y="141"/>
                  </a:cubicBezTo>
                  <a:cubicBezTo>
                    <a:pt x="21" y="141"/>
                    <a:pt x="21" y="140"/>
                    <a:pt x="21" y="139"/>
                  </a:cubicBezTo>
                  <a:cubicBezTo>
                    <a:pt x="21" y="139"/>
                    <a:pt x="21" y="138"/>
                    <a:pt x="22" y="137"/>
                  </a:cubicBezTo>
                  <a:cubicBezTo>
                    <a:pt x="32" y="127"/>
                    <a:pt x="32" y="127"/>
                    <a:pt x="32" y="127"/>
                  </a:cubicBezTo>
                  <a:cubicBezTo>
                    <a:pt x="33" y="126"/>
                    <a:pt x="35" y="126"/>
                    <a:pt x="36" y="127"/>
                  </a:cubicBezTo>
                  <a:cubicBezTo>
                    <a:pt x="47" y="137"/>
                    <a:pt x="47" y="137"/>
                    <a:pt x="47" y="137"/>
                  </a:cubicBezTo>
                  <a:cubicBezTo>
                    <a:pt x="48" y="139"/>
                    <a:pt x="48" y="140"/>
                    <a:pt x="47" y="141"/>
                  </a:cubicBezTo>
                  <a:close/>
                  <a:moveTo>
                    <a:pt x="27" y="91"/>
                  </a:moveTo>
                  <a:cubicBezTo>
                    <a:pt x="29" y="93"/>
                    <a:pt x="32" y="94"/>
                    <a:pt x="34" y="94"/>
                  </a:cubicBezTo>
                  <a:cubicBezTo>
                    <a:pt x="37" y="94"/>
                    <a:pt x="39" y="93"/>
                    <a:pt x="41" y="91"/>
                  </a:cubicBezTo>
                  <a:cubicBezTo>
                    <a:pt x="53" y="80"/>
                    <a:pt x="53" y="80"/>
                    <a:pt x="53" y="80"/>
                  </a:cubicBezTo>
                  <a:cubicBezTo>
                    <a:pt x="55" y="78"/>
                    <a:pt x="56" y="75"/>
                    <a:pt x="56" y="73"/>
                  </a:cubicBezTo>
                  <a:cubicBezTo>
                    <a:pt x="56" y="70"/>
                    <a:pt x="55" y="68"/>
                    <a:pt x="53" y="66"/>
                  </a:cubicBezTo>
                  <a:cubicBezTo>
                    <a:pt x="41" y="54"/>
                    <a:pt x="41" y="54"/>
                    <a:pt x="41" y="54"/>
                  </a:cubicBezTo>
                  <a:cubicBezTo>
                    <a:pt x="39" y="52"/>
                    <a:pt x="37" y="51"/>
                    <a:pt x="34" y="51"/>
                  </a:cubicBezTo>
                  <a:cubicBezTo>
                    <a:pt x="32" y="51"/>
                    <a:pt x="29" y="52"/>
                    <a:pt x="27" y="54"/>
                  </a:cubicBezTo>
                  <a:cubicBezTo>
                    <a:pt x="16" y="66"/>
                    <a:pt x="16" y="66"/>
                    <a:pt x="16" y="66"/>
                  </a:cubicBezTo>
                  <a:cubicBezTo>
                    <a:pt x="14" y="68"/>
                    <a:pt x="13" y="70"/>
                    <a:pt x="13" y="73"/>
                  </a:cubicBezTo>
                  <a:cubicBezTo>
                    <a:pt x="13" y="75"/>
                    <a:pt x="14" y="78"/>
                    <a:pt x="16" y="80"/>
                  </a:cubicBezTo>
                  <a:lnTo>
                    <a:pt x="27" y="91"/>
                  </a:lnTo>
                  <a:close/>
                  <a:moveTo>
                    <a:pt x="728" y="111"/>
                  </a:moveTo>
                  <a:cubicBezTo>
                    <a:pt x="728" y="79"/>
                    <a:pt x="698" y="73"/>
                    <a:pt x="674" y="67"/>
                  </a:cubicBezTo>
                  <a:cubicBezTo>
                    <a:pt x="654" y="62"/>
                    <a:pt x="635" y="58"/>
                    <a:pt x="635" y="41"/>
                  </a:cubicBezTo>
                  <a:cubicBezTo>
                    <a:pt x="635" y="27"/>
                    <a:pt x="648" y="15"/>
                    <a:pt x="670" y="15"/>
                  </a:cubicBezTo>
                  <a:cubicBezTo>
                    <a:pt x="691" y="15"/>
                    <a:pt x="708" y="23"/>
                    <a:pt x="718" y="32"/>
                  </a:cubicBezTo>
                  <a:cubicBezTo>
                    <a:pt x="723" y="32"/>
                    <a:pt x="723" y="32"/>
                    <a:pt x="723" y="32"/>
                  </a:cubicBezTo>
                  <a:cubicBezTo>
                    <a:pt x="723" y="16"/>
                    <a:pt x="723" y="16"/>
                    <a:pt x="723" y="16"/>
                  </a:cubicBezTo>
                  <a:cubicBezTo>
                    <a:pt x="714" y="8"/>
                    <a:pt x="695" y="0"/>
                    <a:pt x="674" y="0"/>
                  </a:cubicBezTo>
                  <a:cubicBezTo>
                    <a:pt x="638" y="0"/>
                    <a:pt x="617" y="18"/>
                    <a:pt x="617" y="41"/>
                  </a:cubicBezTo>
                  <a:cubicBezTo>
                    <a:pt x="617" y="72"/>
                    <a:pt x="647" y="77"/>
                    <a:pt x="672" y="83"/>
                  </a:cubicBezTo>
                  <a:cubicBezTo>
                    <a:pt x="691" y="88"/>
                    <a:pt x="711" y="93"/>
                    <a:pt x="711" y="111"/>
                  </a:cubicBezTo>
                  <a:cubicBezTo>
                    <a:pt x="711" y="121"/>
                    <a:pt x="699" y="134"/>
                    <a:pt x="675" y="134"/>
                  </a:cubicBezTo>
                  <a:cubicBezTo>
                    <a:pt x="657" y="134"/>
                    <a:pt x="633" y="124"/>
                    <a:pt x="620" y="110"/>
                  </a:cubicBezTo>
                  <a:cubicBezTo>
                    <a:pt x="615" y="110"/>
                    <a:pt x="615" y="110"/>
                    <a:pt x="615" y="110"/>
                  </a:cubicBezTo>
                  <a:cubicBezTo>
                    <a:pt x="615" y="130"/>
                    <a:pt x="615" y="130"/>
                    <a:pt x="615" y="130"/>
                  </a:cubicBezTo>
                  <a:cubicBezTo>
                    <a:pt x="633" y="144"/>
                    <a:pt x="652" y="150"/>
                    <a:pt x="675" y="150"/>
                  </a:cubicBezTo>
                  <a:cubicBezTo>
                    <a:pt x="709" y="150"/>
                    <a:pt x="728" y="132"/>
                    <a:pt x="728" y="111"/>
                  </a:cubicBezTo>
                  <a:close/>
                  <a:moveTo>
                    <a:pt x="718" y="191"/>
                  </a:moveTo>
                  <a:cubicBezTo>
                    <a:pt x="714" y="191"/>
                    <a:pt x="712" y="193"/>
                    <a:pt x="710" y="194"/>
                  </a:cubicBezTo>
                  <a:cubicBezTo>
                    <a:pt x="710" y="198"/>
                    <a:pt x="710" y="198"/>
                    <a:pt x="710" y="198"/>
                  </a:cubicBezTo>
                  <a:cubicBezTo>
                    <a:pt x="710" y="198"/>
                    <a:pt x="710" y="198"/>
                    <a:pt x="710" y="198"/>
                  </a:cubicBezTo>
                  <a:cubicBezTo>
                    <a:pt x="713" y="196"/>
                    <a:pt x="715" y="195"/>
                    <a:pt x="718" y="195"/>
                  </a:cubicBezTo>
                  <a:cubicBezTo>
                    <a:pt x="721" y="195"/>
                    <a:pt x="723" y="197"/>
                    <a:pt x="724" y="199"/>
                  </a:cubicBezTo>
                  <a:cubicBezTo>
                    <a:pt x="724" y="200"/>
                    <a:pt x="724" y="200"/>
                    <a:pt x="724" y="200"/>
                  </a:cubicBezTo>
                  <a:cubicBezTo>
                    <a:pt x="722" y="200"/>
                    <a:pt x="719" y="201"/>
                    <a:pt x="717" y="201"/>
                  </a:cubicBezTo>
                  <a:cubicBezTo>
                    <a:pt x="712" y="202"/>
                    <a:pt x="708" y="204"/>
                    <a:pt x="708" y="209"/>
                  </a:cubicBezTo>
                  <a:cubicBezTo>
                    <a:pt x="708" y="213"/>
                    <a:pt x="711" y="216"/>
                    <a:pt x="716" y="216"/>
                  </a:cubicBezTo>
                  <a:cubicBezTo>
                    <a:pt x="719" y="216"/>
                    <a:pt x="722" y="215"/>
                    <a:pt x="724" y="212"/>
                  </a:cubicBezTo>
                  <a:cubicBezTo>
                    <a:pt x="724" y="212"/>
                    <a:pt x="724" y="212"/>
                    <a:pt x="724" y="212"/>
                  </a:cubicBezTo>
                  <a:cubicBezTo>
                    <a:pt x="724" y="215"/>
                    <a:pt x="724" y="215"/>
                    <a:pt x="724" y="215"/>
                  </a:cubicBezTo>
                  <a:cubicBezTo>
                    <a:pt x="728" y="215"/>
                    <a:pt x="728" y="215"/>
                    <a:pt x="728" y="215"/>
                  </a:cubicBezTo>
                  <a:cubicBezTo>
                    <a:pt x="728" y="210"/>
                    <a:pt x="728" y="206"/>
                    <a:pt x="728" y="201"/>
                  </a:cubicBezTo>
                  <a:cubicBezTo>
                    <a:pt x="728" y="195"/>
                    <a:pt x="724" y="191"/>
                    <a:pt x="718" y="191"/>
                  </a:cubicBezTo>
                  <a:close/>
                  <a:moveTo>
                    <a:pt x="724" y="208"/>
                  </a:moveTo>
                  <a:cubicBezTo>
                    <a:pt x="724" y="208"/>
                    <a:pt x="724" y="208"/>
                    <a:pt x="724" y="208"/>
                  </a:cubicBezTo>
                  <a:cubicBezTo>
                    <a:pt x="724" y="211"/>
                    <a:pt x="720" y="213"/>
                    <a:pt x="718" y="213"/>
                  </a:cubicBezTo>
                  <a:cubicBezTo>
                    <a:pt x="714" y="213"/>
                    <a:pt x="712" y="211"/>
                    <a:pt x="712" y="209"/>
                  </a:cubicBezTo>
                  <a:cubicBezTo>
                    <a:pt x="712" y="206"/>
                    <a:pt x="714" y="205"/>
                    <a:pt x="718" y="204"/>
                  </a:cubicBezTo>
                  <a:cubicBezTo>
                    <a:pt x="720" y="204"/>
                    <a:pt x="722" y="203"/>
                    <a:pt x="724" y="203"/>
                  </a:cubicBezTo>
                  <a:lnTo>
                    <a:pt x="724" y="208"/>
                  </a:lnTo>
                  <a:close/>
                  <a:moveTo>
                    <a:pt x="700" y="186"/>
                  </a:moveTo>
                  <a:cubicBezTo>
                    <a:pt x="704" y="186"/>
                    <a:pt x="704" y="186"/>
                    <a:pt x="704" y="186"/>
                  </a:cubicBezTo>
                  <a:cubicBezTo>
                    <a:pt x="704" y="181"/>
                    <a:pt x="704" y="181"/>
                    <a:pt x="704" y="181"/>
                  </a:cubicBezTo>
                  <a:cubicBezTo>
                    <a:pt x="700" y="181"/>
                    <a:pt x="700" y="181"/>
                    <a:pt x="700" y="181"/>
                  </a:cubicBezTo>
                  <a:lnTo>
                    <a:pt x="700" y="186"/>
                  </a:lnTo>
                  <a:close/>
                  <a:moveTo>
                    <a:pt x="180" y="85"/>
                  </a:moveTo>
                  <a:cubicBezTo>
                    <a:pt x="180" y="86"/>
                    <a:pt x="181" y="86"/>
                    <a:pt x="182" y="86"/>
                  </a:cubicBezTo>
                  <a:cubicBezTo>
                    <a:pt x="182" y="86"/>
                    <a:pt x="183" y="86"/>
                    <a:pt x="183" y="85"/>
                  </a:cubicBezTo>
                  <a:cubicBezTo>
                    <a:pt x="194" y="75"/>
                    <a:pt x="194" y="75"/>
                    <a:pt x="194" y="75"/>
                  </a:cubicBezTo>
                  <a:cubicBezTo>
                    <a:pt x="195" y="74"/>
                    <a:pt x="195" y="72"/>
                    <a:pt x="194" y="71"/>
                  </a:cubicBezTo>
                  <a:cubicBezTo>
                    <a:pt x="183" y="61"/>
                    <a:pt x="183" y="61"/>
                    <a:pt x="183" y="61"/>
                  </a:cubicBezTo>
                  <a:cubicBezTo>
                    <a:pt x="183" y="60"/>
                    <a:pt x="182" y="60"/>
                    <a:pt x="182" y="60"/>
                  </a:cubicBezTo>
                  <a:cubicBezTo>
                    <a:pt x="181" y="60"/>
                    <a:pt x="180" y="60"/>
                    <a:pt x="180" y="61"/>
                  </a:cubicBezTo>
                  <a:cubicBezTo>
                    <a:pt x="169" y="71"/>
                    <a:pt x="169" y="71"/>
                    <a:pt x="169" y="71"/>
                  </a:cubicBezTo>
                  <a:cubicBezTo>
                    <a:pt x="169" y="72"/>
                    <a:pt x="168" y="72"/>
                    <a:pt x="168" y="73"/>
                  </a:cubicBezTo>
                  <a:cubicBezTo>
                    <a:pt x="168" y="74"/>
                    <a:pt x="169" y="75"/>
                    <a:pt x="169" y="75"/>
                  </a:cubicBezTo>
                  <a:lnTo>
                    <a:pt x="180" y="85"/>
                  </a:lnTo>
                  <a:close/>
                  <a:moveTo>
                    <a:pt x="685" y="192"/>
                  </a:moveTo>
                  <a:cubicBezTo>
                    <a:pt x="682" y="192"/>
                    <a:pt x="678" y="193"/>
                    <a:pt x="677" y="196"/>
                  </a:cubicBezTo>
                  <a:cubicBezTo>
                    <a:pt x="676" y="196"/>
                    <a:pt x="676" y="196"/>
                    <a:pt x="676" y="196"/>
                  </a:cubicBezTo>
                  <a:cubicBezTo>
                    <a:pt x="676" y="192"/>
                    <a:pt x="676" y="192"/>
                    <a:pt x="676" y="192"/>
                  </a:cubicBezTo>
                  <a:cubicBezTo>
                    <a:pt x="673" y="192"/>
                    <a:pt x="673" y="192"/>
                    <a:pt x="673" y="192"/>
                  </a:cubicBezTo>
                  <a:cubicBezTo>
                    <a:pt x="673" y="215"/>
                    <a:pt x="673" y="215"/>
                    <a:pt x="673" y="215"/>
                  </a:cubicBezTo>
                  <a:cubicBezTo>
                    <a:pt x="677" y="215"/>
                    <a:pt x="677" y="215"/>
                    <a:pt x="677" y="215"/>
                  </a:cubicBezTo>
                  <a:cubicBezTo>
                    <a:pt x="677" y="200"/>
                    <a:pt x="677" y="200"/>
                    <a:pt x="677" y="200"/>
                  </a:cubicBezTo>
                  <a:cubicBezTo>
                    <a:pt x="677" y="197"/>
                    <a:pt x="681" y="195"/>
                    <a:pt x="684" y="195"/>
                  </a:cubicBezTo>
                  <a:cubicBezTo>
                    <a:pt x="687" y="195"/>
                    <a:pt x="690" y="197"/>
                    <a:pt x="690" y="201"/>
                  </a:cubicBezTo>
                  <a:cubicBezTo>
                    <a:pt x="690" y="215"/>
                    <a:pt x="690" y="215"/>
                    <a:pt x="690" y="215"/>
                  </a:cubicBezTo>
                  <a:cubicBezTo>
                    <a:pt x="694" y="215"/>
                    <a:pt x="694" y="215"/>
                    <a:pt x="694" y="215"/>
                  </a:cubicBezTo>
                  <a:cubicBezTo>
                    <a:pt x="694" y="200"/>
                    <a:pt x="694" y="200"/>
                    <a:pt x="694" y="200"/>
                  </a:cubicBezTo>
                  <a:cubicBezTo>
                    <a:pt x="694" y="194"/>
                    <a:pt x="690" y="192"/>
                    <a:pt x="685" y="192"/>
                  </a:cubicBezTo>
                  <a:close/>
                  <a:moveTo>
                    <a:pt x="501" y="196"/>
                  </a:moveTo>
                  <a:cubicBezTo>
                    <a:pt x="500" y="196"/>
                    <a:pt x="500" y="196"/>
                    <a:pt x="500" y="196"/>
                  </a:cubicBezTo>
                  <a:cubicBezTo>
                    <a:pt x="500" y="192"/>
                    <a:pt x="500" y="192"/>
                    <a:pt x="500" y="192"/>
                  </a:cubicBezTo>
                  <a:cubicBezTo>
                    <a:pt x="496" y="192"/>
                    <a:pt x="496" y="192"/>
                    <a:pt x="496" y="192"/>
                  </a:cubicBezTo>
                  <a:cubicBezTo>
                    <a:pt x="496" y="215"/>
                    <a:pt x="496" y="215"/>
                    <a:pt x="496" y="215"/>
                  </a:cubicBezTo>
                  <a:cubicBezTo>
                    <a:pt x="500" y="215"/>
                    <a:pt x="500" y="215"/>
                    <a:pt x="500" y="215"/>
                  </a:cubicBezTo>
                  <a:cubicBezTo>
                    <a:pt x="500" y="202"/>
                    <a:pt x="500" y="202"/>
                    <a:pt x="500" y="202"/>
                  </a:cubicBezTo>
                  <a:cubicBezTo>
                    <a:pt x="501" y="198"/>
                    <a:pt x="503" y="195"/>
                    <a:pt x="506" y="195"/>
                  </a:cubicBezTo>
                  <a:cubicBezTo>
                    <a:pt x="509" y="195"/>
                    <a:pt x="509" y="195"/>
                    <a:pt x="509" y="195"/>
                  </a:cubicBezTo>
                  <a:cubicBezTo>
                    <a:pt x="509" y="192"/>
                    <a:pt x="509" y="192"/>
                    <a:pt x="509" y="192"/>
                  </a:cubicBezTo>
                  <a:cubicBezTo>
                    <a:pt x="506" y="192"/>
                    <a:pt x="506" y="192"/>
                    <a:pt x="506" y="192"/>
                  </a:cubicBezTo>
                  <a:cubicBezTo>
                    <a:pt x="503" y="192"/>
                    <a:pt x="501" y="193"/>
                    <a:pt x="501" y="196"/>
                  </a:cubicBezTo>
                  <a:close/>
                  <a:moveTo>
                    <a:pt x="513" y="215"/>
                  </a:moveTo>
                  <a:cubicBezTo>
                    <a:pt x="517" y="215"/>
                    <a:pt x="517" y="215"/>
                    <a:pt x="517" y="215"/>
                  </a:cubicBezTo>
                  <a:cubicBezTo>
                    <a:pt x="517" y="192"/>
                    <a:pt x="517" y="192"/>
                    <a:pt x="517" y="192"/>
                  </a:cubicBezTo>
                  <a:cubicBezTo>
                    <a:pt x="513" y="192"/>
                    <a:pt x="513" y="192"/>
                    <a:pt x="513" y="192"/>
                  </a:cubicBezTo>
                  <a:lnTo>
                    <a:pt x="513" y="215"/>
                  </a:lnTo>
                  <a:close/>
                  <a:moveTo>
                    <a:pt x="525" y="2"/>
                  </a:moveTo>
                  <a:cubicBezTo>
                    <a:pt x="472" y="142"/>
                    <a:pt x="472" y="142"/>
                    <a:pt x="472" y="142"/>
                  </a:cubicBezTo>
                  <a:cubicBezTo>
                    <a:pt x="472" y="147"/>
                    <a:pt x="472" y="147"/>
                    <a:pt x="472" y="147"/>
                  </a:cubicBezTo>
                  <a:cubicBezTo>
                    <a:pt x="487" y="147"/>
                    <a:pt x="487" y="147"/>
                    <a:pt x="487" y="147"/>
                  </a:cubicBezTo>
                  <a:cubicBezTo>
                    <a:pt x="506" y="95"/>
                    <a:pt x="506" y="95"/>
                    <a:pt x="506" y="95"/>
                  </a:cubicBezTo>
                  <a:cubicBezTo>
                    <a:pt x="569" y="95"/>
                    <a:pt x="569" y="95"/>
                    <a:pt x="569" y="95"/>
                  </a:cubicBezTo>
                  <a:cubicBezTo>
                    <a:pt x="589" y="147"/>
                    <a:pt x="589" y="147"/>
                    <a:pt x="589" y="147"/>
                  </a:cubicBezTo>
                  <a:cubicBezTo>
                    <a:pt x="606" y="147"/>
                    <a:pt x="606" y="147"/>
                    <a:pt x="606" y="147"/>
                  </a:cubicBezTo>
                  <a:cubicBezTo>
                    <a:pt x="606" y="142"/>
                    <a:pt x="606" y="142"/>
                    <a:pt x="606" y="142"/>
                  </a:cubicBezTo>
                  <a:cubicBezTo>
                    <a:pt x="551" y="2"/>
                    <a:pt x="551" y="2"/>
                    <a:pt x="551" y="2"/>
                  </a:cubicBezTo>
                  <a:lnTo>
                    <a:pt x="525" y="2"/>
                  </a:lnTo>
                  <a:close/>
                  <a:moveTo>
                    <a:pt x="512" y="81"/>
                  </a:moveTo>
                  <a:cubicBezTo>
                    <a:pt x="534" y="23"/>
                    <a:pt x="534" y="23"/>
                    <a:pt x="534" y="23"/>
                  </a:cubicBezTo>
                  <a:cubicBezTo>
                    <a:pt x="537" y="14"/>
                    <a:pt x="537" y="14"/>
                    <a:pt x="537" y="14"/>
                  </a:cubicBezTo>
                  <a:cubicBezTo>
                    <a:pt x="537" y="14"/>
                    <a:pt x="537" y="14"/>
                    <a:pt x="537" y="14"/>
                  </a:cubicBezTo>
                  <a:cubicBezTo>
                    <a:pt x="540" y="23"/>
                    <a:pt x="540" y="23"/>
                    <a:pt x="540" y="23"/>
                  </a:cubicBezTo>
                  <a:cubicBezTo>
                    <a:pt x="563" y="81"/>
                    <a:pt x="563" y="81"/>
                    <a:pt x="563" y="81"/>
                  </a:cubicBezTo>
                  <a:lnTo>
                    <a:pt x="512" y="81"/>
                  </a:lnTo>
                  <a:close/>
                  <a:moveTo>
                    <a:pt x="480" y="191"/>
                  </a:moveTo>
                  <a:cubicBezTo>
                    <a:pt x="477" y="191"/>
                    <a:pt x="474" y="193"/>
                    <a:pt x="473" y="195"/>
                  </a:cubicBezTo>
                  <a:cubicBezTo>
                    <a:pt x="473" y="195"/>
                    <a:pt x="473" y="195"/>
                    <a:pt x="473" y="195"/>
                  </a:cubicBezTo>
                  <a:cubicBezTo>
                    <a:pt x="473" y="192"/>
                    <a:pt x="473" y="192"/>
                    <a:pt x="473" y="192"/>
                  </a:cubicBezTo>
                  <a:cubicBezTo>
                    <a:pt x="469" y="192"/>
                    <a:pt x="469" y="192"/>
                    <a:pt x="469" y="192"/>
                  </a:cubicBezTo>
                  <a:cubicBezTo>
                    <a:pt x="469" y="225"/>
                    <a:pt x="469" y="225"/>
                    <a:pt x="469" y="225"/>
                  </a:cubicBezTo>
                  <a:cubicBezTo>
                    <a:pt x="473" y="225"/>
                    <a:pt x="473" y="225"/>
                    <a:pt x="473" y="225"/>
                  </a:cubicBezTo>
                  <a:cubicBezTo>
                    <a:pt x="473" y="212"/>
                    <a:pt x="473" y="212"/>
                    <a:pt x="473" y="212"/>
                  </a:cubicBezTo>
                  <a:cubicBezTo>
                    <a:pt x="473" y="212"/>
                    <a:pt x="473" y="212"/>
                    <a:pt x="473" y="212"/>
                  </a:cubicBezTo>
                  <a:cubicBezTo>
                    <a:pt x="474" y="214"/>
                    <a:pt x="477" y="216"/>
                    <a:pt x="480" y="216"/>
                  </a:cubicBezTo>
                  <a:cubicBezTo>
                    <a:pt x="486" y="216"/>
                    <a:pt x="491" y="211"/>
                    <a:pt x="491" y="203"/>
                  </a:cubicBezTo>
                  <a:cubicBezTo>
                    <a:pt x="491" y="196"/>
                    <a:pt x="487" y="191"/>
                    <a:pt x="480" y="191"/>
                  </a:cubicBezTo>
                  <a:close/>
                  <a:moveTo>
                    <a:pt x="479" y="212"/>
                  </a:moveTo>
                  <a:cubicBezTo>
                    <a:pt x="476" y="212"/>
                    <a:pt x="473" y="211"/>
                    <a:pt x="473" y="208"/>
                  </a:cubicBezTo>
                  <a:cubicBezTo>
                    <a:pt x="473" y="201"/>
                    <a:pt x="473" y="201"/>
                    <a:pt x="473" y="201"/>
                  </a:cubicBezTo>
                  <a:cubicBezTo>
                    <a:pt x="473" y="197"/>
                    <a:pt x="476" y="195"/>
                    <a:pt x="479" y="195"/>
                  </a:cubicBezTo>
                  <a:cubicBezTo>
                    <a:pt x="484" y="195"/>
                    <a:pt x="488" y="198"/>
                    <a:pt x="488" y="203"/>
                  </a:cubicBezTo>
                  <a:cubicBezTo>
                    <a:pt x="488" y="209"/>
                    <a:pt x="484" y="212"/>
                    <a:pt x="479" y="212"/>
                  </a:cubicBezTo>
                  <a:close/>
                  <a:moveTo>
                    <a:pt x="513" y="186"/>
                  </a:moveTo>
                  <a:cubicBezTo>
                    <a:pt x="517" y="186"/>
                    <a:pt x="517" y="186"/>
                    <a:pt x="517" y="186"/>
                  </a:cubicBezTo>
                  <a:cubicBezTo>
                    <a:pt x="517" y="181"/>
                    <a:pt x="517" y="181"/>
                    <a:pt x="517" y="181"/>
                  </a:cubicBezTo>
                  <a:cubicBezTo>
                    <a:pt x="513" y="181"/>
                    <a:pt x="513" y="181"/>
                    <a:pt x="513" y="181"/>
                  </a:cubicBezTo>
                  <a:lnTo>
                    <a:pt x="513" y="186"/>
                  </a:lnTo>
                  <a:close/>
                  <a:moveTo>
                    <a:pt x="566" y="204"/>
                  </a:moveTo>
                  <a:cubicBezTo>
                    <a:pt x="566" y="197"/>
                    <a:pt x="563" y="191"/>
                    <a:pt x="555" y="191"/>
                  </a:cubicBezTo>
                  <a:cubicBezTo>
                    <a:pt x="548" y="191"/>
                    <a:pt x="544" y="197"/>
                    <a:pt x="544" y="203"/>
                  </a:cubicBezTo>
                  <a:cubicBezTo>
                    <a:pt x="544" y="212"/>
                    <a:pt x="549" y="216"/>
                    <a:pt x="557" y="216"/>
                  </a:cubicBezTo>
                  <a:cubicBezTo>
                    <a:pt x="559" y="216"/>
                    <a:pt x="563" y="215"/>
                    <a:pt x="565" y="213"/>
                  </a:cubicBezTo>
                  <a:cubicBezTo>
                    <a:pt x="565" y="210"/>
                    <a:pt x="565" y="210"/>
                    <a:pt x="565" y="210"/>
                  </a:cubicBezTo>
                  <a:cubicBezTo>
                    <a:pt x="564" y="210"/>
                    <a:pt x="564" y="210"/>
                    <a:pt x="564" y="210"/>
                  </a:cubicBezTo>
                  <a:cubicBezTo>
                    <a:pt x="562" y="212"/>
                    <a:pt x="559" y="213"/>
                    <a:pt x="557" y="213"/>
                  </a:cubicBezTo>
                  <a:cubicBezTo>
                    <a:pt x="552" y="213"/>
                    <a:pt x="550" y="211"/>
                    <a:pt x="549" y="208"/>
                  </a:cubicBezTo>
                  <a:cubicBezTo>
                    <a:pt x="548" y="207"/>
                    <a:pt x="548" y="206"/>
                    <a:pt x="548" y="204"/>
                  </a:cubicBezTo>
                  <a:cubicBezTo>
                    <a:pt x="548" y="204"/>
                    <a:pt x="548" y="204"/>
                    <a:pt x="548" y="204"/>
                  </a:cubicBezTo>
                  <a:lnTo>
                    <a:pt x="566" y="204"/>
                  </a:lnTo>
                  <a:close/>
                  <a:moveTo>
                    <a:pt x="555" y="194"/>
                  </a:moveTo>
                  <a:cubicBezTo>
                    <a:pt x="559" y="194"/>
                    <a:pt x="562" y="197"/>
                    <a:pt x="562" y="201"/>
                  </a:cubicBezTo>
                  <a:cubicBezTo>
                    <a:pt x="548" y="201"/>
                    <a:pt x="548" y="201"/>
                    <a:pt x="548" y="201"/>
                  </a:cubicBezTo>
                  <a:cubicBezTo>
                    <a:pt x="549" y="197"/>
                    <a:pt x="551" y="194"/>
                    <a:pt x="555" y="194"/>
                  </a:cubicBezTo>
                  <a:close/>
                  <a:moveTo>
                    <a:pt x="526" y="198"/>
                  </a:moveTo>
                  <a:cubicBezTo>
                    <a:pt x="526" y="196"/>
                    <a:pt x="528" y="194"/>
                    <a:pt x="532" y="194"/>
                  </a:cubicBezTo>
                  <a:cubicBezTo>
                    <a:pt x="536" y="194"/>
                    <a:pt x="538" y="196"/>
                    <a:pt x="539" y="197"/>
                  </a:cubicBezTo>
                  <a:cubicBezTo>
                    <a:pt x="540" y="197"/>
                    <a:pt x="540" y="197"/>
                    <a:pt x="540" y="197"/>
                  </a:cubicBezTo>
                  <a:cubicBezTo>
                    <a:pt x="540" y="193"/>
                    <a:pt x="540" y="193"/>
                    <a:pt x="540" y="193"/>
                  </a:cubicBezTo>
                  <a:cubicBezTo>
                    <a:pt x="538" y="193"/>
                    <a:pt x="536" y="192"/>
                    <a:pt x="532" y="192"/>
                  </a:cubicBezTo>
                  <a:cubicBezTo>
                    <a:pt x="526" y="192"/>
                    <a:pt x="523" y="194"/>
                    <a:pt x="523" y="198"/>
                  </a:cubicBezTo>
                  <a:cubicBezTo>
                    <a:pt x="523" y="206"/>
                    <a:pt x="537" y="204"/>
                    <a:pt x="537" y="209"/>
                  </a:cubicBezTo>
                  <a:cubicBezTo>
                    <a:pt x="537" y="212"/>
                    <a:pt x="535" y="213"/>
                    <a:pt x="532" y="213"/>
                  </a:cubicBezTo>
                  <a:cubicBezTo>
                    <a:pt x="529" y="213"/>
                    <a:pt x="525" y="211"/>
                    <a:pt x="524" y="210"/>
                  </a:cubicBezTo>
                  <a:cubicBezTo>
                    <a:pt x="523" y="210"/>
                    <a:pt x="523" y="210"/>
                    <a:pt x="523" y="210"/>
                  </a:cubicBezTo>
                  <a:cubicBezTo>
                    <a:pt x="523" y="213"/>
                    <a:pt x="523" y="213"/>
                    <a:pt x="523" y="213"/>
                  </a:cubicBezTo>
                  <a:cubicBezTo>
                    <a:pt x="525" y="215"/>
                    <a:pt x="528" y="216"/>
                    <a:pt x="531" y="216"/>
                  </a:cubicBezTo>
                  <a:cubicBezTo>
                    <a:pt x="538" y="216"/>
                    <a:pt x="541" y="213"/>
                    <a:pt x="541" y="209"/>
                  </a:cubicBezTo>
                  <a:cubicBezTo>
                    <a:pt x="541" y="201"/>
                    <a:pt x="526" y="203"/>
                    <a:pt x="526" y="198"/>
                  </a:cubicBezTo>
                  <a:close/>
                  <a:moveTo>
                    <a:pt x="359" y="215"/>
                  </a:moveTo>
                  <a:cubicBezTo>
                    <a:pt x="382" y="215"/>
                    <a:pt x="382" y="215"/>
                    <a:pt x="382" y="215"/>
                  </a:cubicBezTo>
                  <a:cubicBezTo>
                    <a:pt x="382" y="212"/>
                    <a:pt x="382" y="212"/>
                    <a:pt x="382" y="212"/>
                  </a:cubicBezTo>
                  <a:cubicBezTo>
                    <a:pt x="363" y="212"/>
                    <a:pt x="363" y="212"/>
                    <a:pt x="363" y="212"/>
                  </a:cubicBezTo>
                  <a:cubicBezTo>
                    <a:pt x="363" y="200"/>
                    <a:pt x="363" y="200"/>
                    <a:pt x="363" y="200"/>
                  </a:cubicBezTo>
                  <a:cubicBezTo>
                    <a:pt x="381" y="200"/>
                    <a:pt x="381" y="200"/>
                    <a:pt x="381" y="200"/>
                  </a:cubicBezTo>
                  <a:cubicBezTo>
                    <a:pt x="381" y="197"/>
                    <a:pt x="381" y="197"/>
                    <a:pt x="381" y="197"/>
                  </a:cubicBezTo>
                  <a:cubicBezTo>
                    <a:pt x="363" y="197"/>
                    <a:pt x="363" y="197"/>
                    <a:pt x="363" y="197"/>
                  </a:cubicBezTo>
                  <a:cubicBezTo>
                    <a:pt x="363" y="185"/>
                    <a:pt x="363" y="185"/>
                    <a:pt x="363" y="185"/>
                  </a:cubicBezTo>
                  <a:cubicBezTo>
                    <a:pt x="382" y="185"/>
                    <a:pt x="382" y="185"/>
                    <a:pt x="382" y="185"/>
                  </a:cubicBezTo>
                  <a:cubicBezTo>
                    <a:pt x="382" y="182"/>
                    <a:pt x="382" y="182"/>
                    <a:pt x="382" y="182"/>
                  </a:cubicBezTo>
                  <a:cubicBezTo>
                    <a:pt x="359" y="182"/>
                    <a:pt x="359" y="182"/>
                    <a:pt x="359" y="182"/>
                  </a:cubicBezTo>
                  <a:lnTo>
                    <a:pt x="359" y="215"/>
                  </a:lnTo>
                  <a:close/>
                  <a:moveTo>
                    <a:pt x="457" y="196"/>
                  </a:moveTo>
                  <a:cubicBezTo>
                    <a:pt x="456" y="196"/>
                    <a:pt x="456" y="196"/>
                    <a:pt x="456" y="196"/>
                  </a:cubicBezTo>
                  <a:cubicBezTo>
                    <a:pt x="456" y="192"/>
                    <a:pt x="456" y="192"/>
                    <a:pt x="456" y="192"/>
                  </a:cubicBezTo>
                  <a:cubicBezTo>
                    <a:pt x="453" y="192"/>
                    <a:pt x="453" y="192"/>
                    <a:pt x="453" y="192"/>
                  </a:cubicBezTo>
                  <a:cubicBezTo>
                    <a:pt x="453" y="215"/>
                    <a:pt x="453" y="215"/>
                    <a:pt x="453" y="215"/>
                  </a:cubicBezTo>
                  <a:cubicBezTo>
                    <a:pt x="457" y="215"/>
                    <a:pt x="457" y="215"/>
                    <a:pt x="457" y="215"/>
                  </a:cubicBezTo>
                  <a:cubicBezTo>
                    <a:pt x="457" y="202"/>
                    <a:pt x="457" y="202"/>
                    <a:pt x="457" y="202"/>
                  </a:cubicBezTo>
                  <a:cubicBezTo>
                    <a:pt x="457" y="198"/>
                    <a:pt x="459" y="195"/>
                    <a:pt x="462" y="195"/>
                  </a:cubicBezTo>
                  <a:cubicBezTo>
                    <a:pt x="465" y="195"/>
                    <a:pt x="465" y="195"/>
                    <a:pt x="465" y="195"/>
                  </a:cubicBezTo>
                  <a:cubicBezTo>
                    <a:pt x="465" y="192"/>
                    <a:pt x="465" y="192"/>
                    <a:pt x="465" y="192"/>
                  </a:cubicBezTo>
                  <a:cubicBezTo>
                    <a:pt x="462" y="192"/>
                    <a:pt x="462" y="192"/>
                    <a:pt x="462" y="192"/>
                  </a:cubicBezTo>
                  <a:cubicBezTo>
                    <a:pt x="459" y="192"/>
                    <a:pt x="458" y="193"/>
                    <a:pt x="457" y="196"/>
                  </a:cubicBezTo>
                  <a:close/>
                  <a:moveTo>
                    <a:pt x="302" y="8"/>
                  </a:moveTo>
                  <a:cubicBezTo>
                    <a:pt x="301" y="4"/>
                    <a:pt x="297" y="2"/>
                    <a:pt x="293" y="2"/>
                  </a:cubicBezTo>
                  <a:cubicBezTo>
                    <a:pt x="164" y="2"/>
                    <a:pt x="164" y="2"/>
                    <a:pt x="164" y="2"/>
                  </a:cubicBezTo>
                  <a:cubicBezTo>
                    <a:pt x="161" y="2"/>
                    <a:pt x="159" y="3"/>
                    <a:pt x="157" y="5"/>
                  </a:cubicBezTo>
                  <a:cubicBezTo>
                    <a:pt x="73" y="89"/>
                    <a:pt x="73" y="89"/>
                    <a:pt x="73" y="89"/>
                  </a:cubicBezTo>
                  <a:cubicBezTo>
                    <a:pt x="69" y="92"/>
                    <a:pt x="69" y="99"/>
                    <a:pt x="73" y="103"/>
                  </a:cubicBezTo>
                  <a:cubicBezTo>
                    <a:pt x="101" y="131"/>
                    <a:pt x="101" y="131"/>
                    <a:pt x="101" y="131"/>
                  </a:cubicBezTo>
                  <a:cubicBezTo>
                    <a:pt x="89" y="143"/>
                    <a:pt x="89" y="143"/>
                    <a:pt x="89" y="143"/>
                  </a:cubicBezTo>
                  <a:cubicBezTo>
                    <a:pt x="85" y="147"/>
                    <a:pt x="85" y="153"/>
                    <a:pt x="89" y="157"/>
                  </a:cubicBezTo>
                  <a:cubicBezTo>
                    <a:pt x="131" y="199"/>
                    <a:pt x="131" y="199"/>
                    <a:pt x="131" y="199"/>
                  </a:cubicBezTo>
                  <a:cubicBezTo>
                    <a:pt x="135" y="203"/>
                    <a:pt x="141" y="203"/>
                    <a:pt x="145" y="199"/>
                  </a:cubicBezTo>
                  <a:cubicBezTo>
                    <a:pt x="158" y="186"/>
                    <a:pt x="158" y="186"/>
                    <a:pt x="158" y="186"/>
                  </a:cubicBezTo>
                  <a:cubicBezTo>
                    <a:pt x="195" y="222"/>
                    <a:pt x="195" y="222"/>
                    <a:pt x="195" y="222"/>
                  </a:cubicBezTo>
                  <a:cubicBezTo>
                    <a:pt x="197" y="224"/>
                    <a:pt x="199" y="225"/>
                    <a:pt x="202" y="225"/>
                  </a:cubicBezTo>
                  <a:cubicBezTo>
                    <a:pt x="204" y="225"/>
                    <a:pt x="207" y="224"/>
                    <a:pt x="209" y="222"/>
                  </a:cubicBezTo>
                  <a:cubicBezTo>
                    <a:pt x="298" y="133"/>
                    <a:pt x="298" y="133"/>
                    <a:pt x="298" y="133"/>
                  </a:cubicBezTo>
                  <a:cubicBezTo>
                    <a:pt x="300" y="131"/>
                    <a:pt x="301" y="128"/>
                    <a:pt x="301" y="126"/>
                  </a:cubicBezTo>
                  <a:cubicBezTo>
                    <a:pt x="301" y="123"/>
                    <a:pt x="300" y="120"/>
                    <a:pt x="298" y="119"/>
                  </a:cubicBezTo>
                  <a:cubicBezTo>
                    <a:pt x="249" y="69"/>
                    <a:pt x="249" y="69"/>
                    <a:pt x="249" y="69"/>
                  </a:cubicBezTo>
                  <a:cubicBezTo>
                    <a:pt x="300" y="19"/>
                    <a:pt x="300" y="19"/>
                    <a:pt x="300" y="19"/>
                  </a:cubicBezTo>
                  <a:cubicBezTo>
                    <a:pt x="303" y="16"/>
                    <a:pt x="304" y="12"/>
                    <a:pt x="302" y="8"/>
                  </a:cubicBezTo>
                  <a:close/>
                  <a:moveTo>
                    <a:pt x="217" y="57"/>
                  </a:moveTo>
                  <a:cubicBezTo>
                    <a:pt x="227" y="46"/>
                    <a:pt x="227" y="46"/>
                    <a:pt x="227" y="46"/>
                  </a:cubicBezTo>
                  <a:cubicBezTo>
                    <a:pt x="228" y="46"/>
                    <a:pt x="229" y="45"/>
                    <a:pt x="229" y="45"/>
                  </a:cubicBezTo>
                  <a:cubicBezTo>
                    <a:pt x="230" y="45"/>
                    <a:pt x="231" y="46"/>
                    <a:pt x="231" y="46"/>
                  </a:cubicBezTo>
                  <a:cubicBezTo>
                    <a:pt x="242" y="57"/>
                    <a:pt x="242" y="57"/>
                    <a:pt x="242" y="57"/>
                  </a:cubicBezTo>
                  <a:cubicBezTo>
                    <a:pt x="243" y="58"/>
                    <a:pt x="243" y="59"/>
                    <a:pt x="242" y="60"/>
                  </a:cubicBezTo>
                  <a:cubicBezTo>
                    <a:pt x="231" y="71"/>
                    <a:pt x="231" y="71"/>
                    <a:pt x="231" y="71"/>
                  </a:cubicBezTo>
                  <a:cubicBezTo>
                    <a:pt x="231" y="71"/>
                    <a:pt x="230" y="72"/>
                    <a:pt x="229" y="72"/>
                  </a:cubicBezTo>
                  <a:cubicBezTo>
                    <a:pt x="229" y="72"/>
                    <a:pt x="228" y="71"/>
                    <a:pt x="227" y="71"/>
                  </a:cubicBezTo>
                  <a:cubicBezTo>
                    <a:pt x="217" y="60"/>
                    <a:pt x="217" y="60"/>
                    <a:pt x="217" y="60"/>
                  </a:cubicBezTo>
                  <a:cubicBezTo>
                    <a:pt x="216" y="60"/>
                    <a:pt x="216" y="59"/>
                    <a:pt x="216" y="59"/>
                  </a:cubicBezTo>
                  <a:cubicBezTo>
                    <a:pt x="216" y="58"/>
                    <a:pt x="216" y="57"/>
                    <a:pt x="217" y="57"/>
                  </a:cubicBezTo>
                  <a:close/>
                  <a:moveTo>
                    <a:pt x="158" y="35"/>
                  </a:moveTo>
                  <a:cubicBezTo>
                    <a:pt x="158" y="34"/>
                    <a:pt x="158" y="33"/>
                    <a:pt x="160" y="33"/>
                  </a:cubicBezTo>
                  <a:cubicBezTo>
                    <a:pt x="161" y="32"/>
                    <a:pt x="162" y="32"/>
                    <a:pt x="163" y="33"/>
                  </a:cubicBezTo>
                  <a:cubicBezTo>
                    <a:pt x="182" y="52"/>
                    <a:pt x="182" y="52"/>
                    <a:pt x="182" y="52"/>
                  </a:cubicBezTo>
                  <a:cubicBezTo>
                    <a:pt x="200" y="33"/>
                    <a:pt x="200" y="33"/>
                    <a:pt x="200" y="33"/>
                  </a:cubicBezTo>
                  <a:cubicBezTo>
                    <a:pt x="201" y="32"/>
                    <a:pt x="202" y="32"/>
                    <a:pt x="204" y="33"/>
                  </a:cubicBezTo>
                  <a:cubicBezTo>
                    <a:pt x="205" y="33"/>
                    <a:pt x="205" y="34"/>
                    <a:pt x="205" y="35"/>
                  </a:cubicBezTo>
                  <a:cubicBezTo>
                    <a:pt x="205" y="77"/>
                    <a:pt x="205" y="77"/>
                    <a:pt x="205" y="77"/>
                  </a:cubicBezTo>
                  <a:cubicBezTo>
                    <a:pt x="205" y="78"/>
                    <a:pt x="205" y="79"/>
                    <a:pt x="204" y="79"/>
                  </a:cubicBezTo>
                  <a:cubicBezTo>
                    <a:pt x="184" y="100"/>
                    <a:pt x="184" y="100"/>
                    <a:pt x="184" y="100"/>
                  </a:cubicBezTo>
                  <a:cubicBezTo>
                    <a:pt x="183" y="101"/>
                    <a:pt x="182" y="101"/>
                    <a:pt x="182" y="101"/>
                  </a:cubicBezTo>
                  <a:cubicBezTo>
                    <a:pt x="181" y="101"/>
                    <a:pt x="180" y="101"/>
                    <a:pt x="179" y="100"/>
                  </a:cubicBezTo>
                  <a:cubicBezTo>
                    <a:pt x="159" y="79"/>
                    <a:pt x="159" y="79"/>
                    <a:pt x="159" y="79"/>
                  </a:cubicBezTo>
                  <a:cubicBezTo>
                    <a:pt x="158" y="79"/>
                    <a:pt x="158" y="78"/>
                    <a:pt x="158" y="77"/>
                  </a:cubicBezTo>
                  <a:lnTo>
                    <a:pt x="158" y="35"/>
                  </a:lnTo>
                  <a:close/>
                  <a:moveTo>
                    <a:pt x="121" y="57"/>
                  </a:moveTo>
                  <a:cubicBezTo>
                    <a:pt x="132" y="46"/>
                    <a:pt x="132" y="46"/>
                    <a:pt x="132" y="46"/>
                  </a:cubicBezTo>
                  <a:cubicBezTo>
                    <a:pt x="132" y="46"/>
                    <a:pt x="133" y="45"/>
                    <a:pt x="134" y="45"/>
                  </a:cubicBezTo>
                  <a:cubicBezTo>
                    <a:pt x="134" y="45"/>
                    <a:pt x="135" y="46"/>
                    <a:pt x="136" y="46"/>
                  </a:cubicBezTo>
                  <a:cubicBezTo>
                    <a:pt x="146" y="57"/>
                    <a:pt x="146" y="57"/>
                    <a:pt x="146" y="57"/>
                  </a:cubicBezTo>
                  <a:cubicBezTo>
                    <a:pt x="147" y="58"/>
                    <a:pt x="147" y="59"/>
                    <a:pt x="146" y="60"/>
                  </a:cubicBezTo>
                  <a:cubicBezTo>
                    <a:pt x="136" y="71"/>
                    <a:pt x="136" y="71"/>
                    <a:pt x="136" y="71"/>
                  </a:cubicBezTo>
                  <a:cubicBezTo>
                    <a:pt x="135" y="71"/>
                    <a:pt x="134" y="72"/>
                    <a:pt x="134" y="72"/>
                  </a:cubicBezTo>
                  <a:cubicBezTo>
                    <a:pt x="133" y="72"/>
                    <a:pt x="132" y="71"/>
                    <a:pt x="132" y="71"/>
                  </a:cubicBezTo>
                  <a:cubicBezTo>
                    <a:pt x="121" y="60"/>
                    <a:pt x="121" y="60"/>
                    <a:pt x="121" y="60"/>
                  </a:cubicBezTo>
                  <a:cubicBezTo>
                    <a:pt x="121" y="60"/>
                    <a:pt x="121" y="59"/>
                    <a:pt x="121" y="59"/>
                  </a:cubicBezTo>
                  <a:cubicBezTo>
                    <a:pt x="121" y="58"/>
                    <a:pt x="121" y="57"/>
                    <a:pt x="121" y="57"/>
                  </a:cubicBezTo>
                  <a:close/>
                  <a:moveTo>
                    <a:pt x="146" y="156"/>
                  </a:moveTo>
                  <a:cubicBezTo>
                    <a:pt x="136" y="166"/>
                    <a:pt x="136" y="166"/>
                    <a:pt x="136" y="166"/>
                  </a:cubicBezTo>
                  <a:cubicBezTo>
                    <a:pt x="135" y="167"/>
                    <a:pt x="134" y="167"/>
                    <a:pt x="134" y="167"/>
                  </a:cubicBezTo>
                  <a:cubicBezTo>
                    <a:pt x="133" y="167"/>
                    <a:pt x="132" y="167"/>
                    <a:pt x="132" y="166"/>
                  </a:cubicBezTo>
                  <a:cubicBezTo>
                    <a:pt x="121" y="156"/>
                    <a:pt x="121" y="156"/>
                    <a:pt x="121" y="156"/>
                  </a:cubicBezTo>
                  <a:cubicBezTo>
                    <a:pt x="121" y="155"/>
                    <a:pt x="121" y="155"/>
                    <a:pt x="121" y="154"/>
                  </a:cubicBezTo>
                  <a:cubicBezTo>
                    <a:pt x="121" y="153"/>
                    <a:pt x="121" y="153"/>
                    <a:pt x="121" y="152"/>
                  </a:cubicBezTo>
                  <a:cubicBezTo>
                    <a:pt x="132" y="142"/>
                    <a:pt x="132" y="142"/>
                    <a:pt x="132" y="142"/>
                  </a:cubicBezTo>
                  <a:cubicBezTo>
                    <a:pt x="132" y="141"/>
                    <a:pt x="133" y="141"/>
                    <a:pt x="134" y="141"/>
                  </a:cubicBezTo>
                  <a:cubicBezTo>
                    <a:pt x="134" y="141"/>
                    <a:pt x="135" y="141"/>
                    <a:pt x="136" y="142"/>
                  </a:cubicBezTo>
                  <a:cubicBezTo>
                    <a:pt x="146" y="152"/>
                    <a:pt x="146" y="152"/>
                    <a:pt x="146" y="152"/>
                  </a:cubicBezTo>
                  <a:cubicBezTo>
                    <a:pt x="147" y="153"/>
                    <a:pt x="147" y="155"/>
                    <a:pt x="146" y="156"/>
                  </a:cubicBezTo>
                  <a:close/>
                  <a:moveTo>
                    <a:pt x="152" y="130"/>
                  </a:moveTo>
                  <a:cubicBezTo>
                    <a:pt x="110" y="130"/>
                    <a:pt x="110" y="130"/>
                    <a:pt x="110" y="130"/>
                  </a:cubicBezTo>
                  <a:cubicBezTo>
                    <a:pt x="109" y="130"/>
                    <a:pt x="108" y="130"/>
                    <a:pt x="107" y="129"/>
                  </a:cubicBezTo>
                  <a:cubicBezTo>
                    <a:pt x="107" y="127"/>
                    <a:pt x="107" y="126"/>
                    <a:pt x="108" y="125"/>
                  </a:cubicBezTo>
                  <a:cubicBezTo>
                    <a:pt x="127" y="107"/>
                    <a:pt x="127" y="107"/>
                    <a:pt x="127" y="107"/>
                  </a:cubicBezTo>
                  <a:cubicBezTo>
                    <a:pt x="108" y="88"/>
                    <a:pt x="108" y="88"/>
                    <a:pt x="108" y="88"/>
                  </a:cubicBezTo>
                  <a:cubicBezTo>
                    <a:pt x="107" y="87"/>
                    <a:pt x="107" y="86"/>
                    <a:pt x="107" y="85"/>
                  </a:cubicBezTo>
                  <a:cubicBezTo>
                    <a:pt x="108" y="83"/>
                    <a:pt x="109" y="83"/>
                    <a:pt x="110" y="83"/>
                  </a:cubicBezTo>
                  <a:cubicBezTo>
                    <a:pt x="152" y="83"/>
                    <a:pt x="152" y="83"/>
                    <a:pt x="152" y="83"/>
                  </a:cubicBezTo>
                  <a:cubicBezTo>
                    <a:pt x="153" y="83"/>
                    <a:pt x="153" y="83"/>
                    <a:pt x="154" y="84"/>
                  </a:cubicBezTo>
                  <a:cubicBezTo>
                    <a:pt x="175" y="104"/>
                    <a:pt x="175" y="104"/>
                    <a:pt x="175" y="104"/>
                  </a:cubicBezTo>
                  <a:cubicBezTo>
                    <a:pt x="175" y="105"/>
                    <a:pt x="176" y="106"/>
                    <a:pt x="176" y="107"/>
                  </a:cubicBezTo>
                  <a:cubicBezTo>
                    <a:pt x="176" y="107"/>
                    <a:pt x="175" y="108"/>
                    <a:pt x="175" y="109"/>
                  </a:cubicBezTo>
                  <a:cubicBezTo>
                    <a:pt x="154" y="130"/>
                    <a:pt x="154" y="130"/>
                    <a:pt x="154" y="130"/>
                  </a:cubicBezTo>
                  <a:cubicBezTo>
                    <a:pt x="153" y="130"/>
                    <a:pt x="153" y="130"/>
                    <a:pt x="152" y="130"/>
                  </a:cubicBezTo>
                  <a:close/>
                  <a:moveTo>
                    <a:pt x="205" y="178"/>
                  </a:moveTo>
                  <a:cubicBezTo>
                    <a:pt x="205" y="179"/>
                    <a:pt x="205" y="180"/>
                    <a:pt x="204" y="181"/>
                  </a:cubicBezTo>
                  <a:cubicBezTo>
                    <a:pt x="203" y="181"/>
                    <a:pt x="203" y="181"/>
                    <a:pt x="202" y="181"/>
                  </a:cubicBezTo>
                  <a:cubicBezTo>
                    <a:pt x="202" y="181"/>
                    <a:pt x="201" y="181"/>
                    <a:pt x="200" y="180"/>
                  </a:cubicBezTo>
                  <a:cubicBezTo>
                    <a:pt x="182" y="161"/>
                    <a:pt x="182" y="161"/>
                    <a:pt x="182" y="161"/>
                  </a:cubicBezTo>
                  <a:cubicBezTo>
                    <a:pt x="163" y="180"/>
                    <a:pt x="163" y="180"/>
                    <a:pt x="163" y="180"/>
                  </a:cubicBezTo>
                  <a:cubicBezTo>
                    <a:pt x="162" y="181"/>
                    <a:pt x="161" y="181"/>
                    <a:pt x="160" y="181"/>
                  </a:cubicBezTo>
                  <a:cubicBezTo>
                    <a:pt x="158" y="180"/>
                    <a:pt x="158" y="179"/>
                    <a:pt x="158" y="178"/>
                  </a:cubicBezTo>
                  <a:cubicBezTo>
                    <a:pt x="158" y="136"/>
                    <a:pt x="158" y="136"/>
                    <a:pt x="158" y="136"/>
                  </a:cubicBezTo>
                  <a:cubicBezTo>
                    <a:pt x="158" y="136"/>
                    <a:pt x="158" y="135"/>
                    <a:pt x="159" y="134"/>
                  </a:cubicBezTo>
                  <a:cubicBezTo>
                    <a:pt x="179" y="113"/>
                    <a:pt x="179" y="113"/>
                    <a:pt x="179" y="113"/>
                  </a:cubicBezTo>
                  <a:cubicBezTo>
                    <a:pt x="181" y="112"/>
                    <a:pt x="182" y="112"/>
                    <a:pt x="184" y="113"/>
                  </a:cubicBezTo>
                  <a:cubicBezTo>
                    <a:pt x="204" y="134"/>
                    <a:pt x="204" y="134"/>
                    <a:pt x="204" y="134"/>
                  </a:cubicBezTo>
                  <a:cubicBezTo>
                    <a:pt x="205" y="135"/>
                    <a:pt x="205" y="136"/>
                    <a:pt x="205" y="136"/>
                  </a:cubicBezTo>
                  <a:lnTo>
                    <a:pt x="205" y="178"/>
                  </a:lnTo>
                  <a:close/>
                  <a:moveTo>
                    <a:pt x="242" y="156"/>
                  </a:moveTo>
                  <a:cubicBezTo>
                    <a:pt x="231" y="166"/>
                    <a:pt x="231" y="166"/>
                    <a:pt x="231" y="166"/>
                  </a:cubicBezTo>
                  <a:cubicBezTo>
                    <a:pt x="231" y="167"/>
                    <a:pt x="230" y="167"/>
                    <a:pt x="229" y="167"/>
                  </a:cubicBezTo>
                  <a:cubicBezTo>
                    <a:pt x="229" y="167"/>
                    <a:pt x="228" y="167"/>
                    <a:pt x="227" y="166"/>
                  </a:cubicBezTo>
                  <a:cubicBezTo>
                    <a:pt x="217" y="156"/>
                    <a:pt x="217" y="156"/>
                    <a:pt x="217" y="156"/>
                  </a:cubicBezTo>
                  <a:cubicBezTo>
                    <a:pt x="216" y="155"/>
                    <a:pt x="216" y="155"/>
                    <a:pt x="216" y="154"/>
                  </a:cubicBezTo>
                  <a:cubicBezTo>
                    <a:pt x="216" y="153"/>
                    <a:pt x="216" y="153"/>
                    <a:pt x="217" y="152"/>
                  </a:cubicBezTo>
                  <a:cubicBezTo>
                    <a:pt x="227" y="142"/>
                    <a:pt x="227" y="142"/>
                    <a:pt x="227" y="142"/>
                  </a:cubicBezTo>
                  <a:cubicBezTo>
                    <a:pt x="228" y="141"/>
                    <a:pt x="229" y="141"/>
                    <a:pt x="229" y="141"/>
                  </a:cubicBezTo>
                  <a:cubicBezTo>
                    <a:pt x="230" y="141"/>
                    <a:pt x="231" y="141"/>
                    <a:pt x="231" y="142"/>
                  </a:cubicBezTo>
                  <a:cubicBezTo>
                    <a:pt x="242" y="152"/>
                    <a:pt x="242" y="152"/>
                    <a:pt x="242" y="152"/>
                  </a:cubicBezTo>
                  <a:cubicBezTo>
                    <a:pt x="243" y="153"/>
                    <a:pt x="243" y="155"/>
                    <a:pt x="242" y="156"/>
                  </a:cubicBezTo>
                  <a:close/>
                  <a:moveTo>
                    <a:pt x="253" y="83"/>
                  </a:moveTo>
                  <a:cubicBezTo>
                    <a:pt x="254" y="83"/>
                    <a:pt x="255" y="83"/>
                    <a:pt x="256" y="85"/>
                  </a:cubicBezTo>
                  <a:cubicBezTo>
                    <a:pt x="256" y="86"/>
                    <a:pt x="256" y="87"/>
                    <a:pt x="255" y="88"/>
                  </a:cubicBezTo>
                  <a:cubicBezTo>
                    <a:pt x="236" y="107"/>
                    <a:pt x="236" y="107"/>
                    <a:pt x="236" y="107"/>
                  </a:cubicBezTo>
                  <a:cubicBezTo>
                    <a:pt x="255" y="125"/>
                    <a:pt x="255" y="125"/>
                    <a:pt x="255" y="125"/>
                  </a:cubicBezTo>
                  <a:cubicBezTo>
                    <a:pt x="256" y="126"/>
                    <a:pt x="256" y="127"/>
                    <a:pt x="256" y="129"/>
                  </a:cubicBezTo>
                  <a:cubicBezTo>
                    <a:pt x="255" y="130"/>
                    <a:pt x="254" y="130"/>
                    <a:pt x="253" y="130"/>
                  </a:cubicBezTo>
                  <a:cubicBezTo>
                    <a:pt x="211" y="130"/>
                    <a:pt x="211" y="130"/>
                    <a:pt x="211" y="130"/>
                  </a:cubicBezTo>
                  <a:cubicBezTo>
                    <a:pt x="210" y="130"/>
                    <a:pt x="210" y="130"/>
                    <a:pt x="209" y="130"/>
                  </a:cubicBezTo>
                  <a:cubicBezTo>
                    <a:pt x="188" y="109"/>
                    <a:pt x="188" y="109"/>
                    <a:pt x="188" y="109"/>
                  </a:cubicBezTo>
                  <a:cubicBezTo>
                    <a:pt x="188" y="108"/>
                    <a:pt x="187" y="107"/>
                    <a:pt x="187" y="107"/>
                  </a:cubicBezTo>
                  <a:cubicBezTo>
                    <a:pt x="187" y="106"/>
                    <a:pt x="188" y="105"/>
                    <a:pt x="188" y="104"/>
                  </a:cubicBezTo>
                  <a:cubicBezTo>
                    <a:pt x="209" y="84"/>
                    <a:pt x="209" y="84"/>
                    <a:pt x="209" y="84"/>
                  </a:cubicBezTo>
                  <a:cubicBezTo>
                    <a:pt x="210" y="83"/>
                    <a:pt x="210" y="83"/>
                    <a:pt x="211" y="83"/>
                  </a:cubicBezTo>
                  <a:lnTo>
                    <a:pt x="253" y="83"/>
                  </a:lnTo>
                  <a:close/>
                  <a:moveTo>
                    <a:pt x="458" y="132"/>
                  </a:moveTo>
                  <a:cubicBezTo>
                    <a:pt x="376" y="132"/>
                    <a:pt x="376" y="132"/>
                    <a:pt x="376" y="132"/>
                  </a:cubicBezTo>
                  <a:cubicBezTo>
                    <a:pt x="376" y="80"/>
                    <a:pt x="376" y="80"/>
                    <a:pt x="376" y="80"/>
                  </a:cubicBezTo>
                  <a:cubicBezTo>
                    <a:pt x="452" y="80"/>
                    <a:pt x="452" y="80"/>
                    <a:pt x="452" y="80"/>
                  </a:cubicBezTo>
                  <a:cubicBezTo>
                    <a:pt x="452" y="66"/>
                    <a:pt x="452" y="66"/>
                    <a:pt x="452" y="66"/>
                  </a:cubicBezTo>
                  <a:cubicBezTo>
                    <a:pt x="376" y="66"/>
                    <a:pt x="376" y="66"/>
                    <a:pt x="376" y="66"/>
                  </a:cubicBezTo>
                  <a:cubicBezTo>
                    <a:pt x="376" y="17"/>
                    <a:pt x="376" y="17"/>
                    <a:pt x="376" y="17"/>
                  </a:cubicBezTo>
                  <a:cubicBezTo>
                    <a:pt x="458" y="17"/>
                    <a:pt x="458" y="17"/>
                    <a:pt x="458" y="17"/>
                  </a:cubicBezTo>
                  <a:cubicBezTo>
                    <a:pt x="458" y="2"/>
                    <a:pt x="458" y="2"/>
                    <a:pt x="458" y="2"/>
                  </a:cubicBezTo>
                  <a:cubicBezTo>
                    <a:pt x="359" y="2"/>
                    <a:pt x="359" y="2"/>
                    <a:pt x="359" y="2"/>
                  </a:cubicBezTo>
                  <a:cubicBezTo>
                    <a:pt x="359" y="147"/>
                    <a:pt x="359" y="147"/>
                    <a:pt x="359" y="147"/>
                  </a:cubicBezTo>
                  <a:cubicBezTo>
                    <a:pt x="458" y="147"/>
                    <a:pt x="458" y="147"/>
                    <a:pt x="458" y="147"/>
                  </a:cubicBezTo>
                  <a:lnTo>
                    <a:pt x="458" y="132"/>
                  </a:lnTo>
                  <a:close/>
                  <a:moveTo>
                    <a:pt x="399" y="192"/>
                  </a:moveTo>
                  <a:cubicBezTo>
                    <a:pt x="395" y="192"/>
                    <a:pt x="392" y="193"/>
                    <a:pt x="391" y="196"/>
                  </a:cubicBezTo>
                  <a:cubicBezTo>
                    <a:pt x="390" y="196"/>
                    <a:pt x="390" y="196"/>
                    <a:pt x="390" y="196"/>
                  </a:cubicBezTo>
                  <a:cubicBezTo>
                    <a:pt x="390" y="192"/>
                    <a:pt x="390" y="192"/>
                    <a:pt x="390" y="192"/>
                  </a:cubicBezTo>
                  <a:cubicBezTo>
                    <a:pt x="387" y="192"/>
                    <a:pt x="387" y="192"/>
                    <a:pt x="387" y="192"/>
                  </a:cubicBezTo>
                  <a:cubicBezTo>
                    <a:pt x="387" y="215"/>
                    <a:pt x="387" y="215"/>
                    <a:pt x="387" y="215"/>
                  </a:cubicBezTo>
                  <a:cubicBezTo>
                    <a:pt x="390" y="215"/>
                    <a:pt x="390" y="215"/>
                    <a:pt x="390" y="215"/>
                  </a:cubicBezTo>
                  <a:cubicBezTo>
                    <a:pt x="390" y="200"/>
                    <a:pt x="390" y="200"/>
                    <a:pt x="390" y="200"/>
                  </a:cubicBezTo>
                  <a:cubicBezTo>
                    <a:pt x="391" y="197"/>
                    <a:pt x="395" y="195"/>
                    <a:pt x="397" y="195"/>
                  </a:cubicBezTo>
                  <a:cubicBezTo>
                    <a:pt x="401" y="195"/>
                    <a:pt x="404" y="197"/>
                    <a:pt x="404" y="201"/>
                  </a:cubicBezTo>
                  <a:cubicBezTo>
                    <a:pt x="404" y="215"/>
                    <a:pt x="404" y="215"/>
                    <a:pt x="404" y="215"/>
                  </a:cubicBezTo>
                  <a:cubicBezTo>
                    <a:pt x="408" y="215"/>
                    <a:pt x="408" y="215"/>
                    <a:pt x="408" y="215"/>
                  </a:cubicBezTo>
                  <a:cubicBezTo>
                    <a:pt x="408" y="200"/>
                    <a:pt x="408" y="200"/>
                    <a:pt x="408" y="200"/>
                  </a:cubicBezTo>
                  <a:cubicBezTo>
                    <a:pt x="408" y="194"/>
                    <a:pt x="404" y="192"/>
                    <a:pt x="399" y="192"/>
                  </a:cubicBezTo>
                  <a:close/>
                  <a:moveTo>
                    <a:pt x="448" y="204"/>
                  </a:moveTo>
                  <a:cubicBezTo>
                    <a:pt x="448" y="197"/>
                    <a:pt x="445" y="191"/>
                    <a:pt x="437" y="191"/>
                  </a:cubicBezTo>
                  <a:cubicBezTo>
                    <a:pt x="430" y="191"/>
                    <a:pt x="426" y="197"/>
                    <a:pt x="426" y="203"/>
                  </a:cubicBezTo>
                  <a:cubicBezTo>
                    <a:pt x="426" y="212"/>
                    <a:pt x="431" y="216"/>
                    <a:pt x="439" y="216"/>
                  </a:cubicBezTo>
                  <a:cubicBezTo>
                    <a:pt x="441" y="216"/>
                    <a:pt x="445" y="215"/>
                    <a:pt x="447" y="213"/>
                  </a:cubicBezTo>
                  <a:cubicBezTo>
                    <a:pt x="447" y="210"/>
                    <a:pt x="447" y="210"/>
                    <a:pt x="447" y="210"/>
                  </a:cubicBezTo>
                  <a:cubicBezTo>
                    <a:pt x="446" y="210"/>
                    <a:pt x="446" y="210"/>
                    <a:pt x="446" y="210"/>
                  </a:cubicBezTo>
                  <a:cubicBezTo>
                    <a:pt x="444" y="212"/>
                    <a:pt x="441" y="213"/>
                    <a:pt x="439" y="213"/>
                  </a:cubicBezTo>
                  <a:cubicBezTo>
                    <a:pt x="435" y="213"/>
                    <a:pt x="432" y="211"/>
                    <a:pt x="431" y="208"/>
                  </a:cubicBezTo>
                  <a:cubicBezTo>
                    <a:pt x="430" y="207"/>
                    <a:pt x="430" y="206"/>
                    <a:pt x="430" y="204"/>
                  </a:cubicBezTo>
                  <a:cubicBezTo>
                    <a:pt x="430" y="204"/>
                    <a:pt x="430" y="204"/>
                    <a:pt x="430" y="204"/>
                  </a:cubicBezTo>
                  <a:lnTo>
                    <a:pt x="448" y="204"/>
                  </a:lnTo>
                  <a:close/>
                  <a:moveTo>
                    <a:pt x="437" y="194"/>
                  </a:moveTo>
                  <a:cubicBezTo>
                    <a:pt x="442" y="194"/>
                    <a:pt x="444" y="197"/>
                    <a:pt x="444" y="201"/>
                  </a:cubicBezTo>
                  <a:cubicBezTo>
                    <a:pt x="430" y="201"/>
                    <a:pt x="430" y="201"/>
                    <a:pt x="430" y="201"/>
                  </a:cubicBezTo>
                  <a:cubicBezTo>
                    <a:pt x="431" y="197"/>
                    <a:pt x="433" y="194"/>
                    <a:pt x="437" y="194"/>
                  </a:cubicBezTo>
                  <a:close/>
                  <a:moveTo>
                    <a:pt x="612" y="198"/>
                  </a:moveTo>
                  <a:cubicBezTo>
                    <a:pt x="612" y="196"/>
                    <a:pt x="614" y="194"/>
                    <a:pt x="617" y="194"/>
                  </a:cubicBezTo>
                  <a:cubicBezTo>
                    <a:pt x="621" y="194"/>
                    <a:pt x="623" y="196"/>
                    <a:pt x="624" y="197"/>
                  </a:cubicBezTo>
                  <a:cubicBezTo>
                    <a:pt x="625" y="197"/>
                    <a:pt x="625" y="197"/>
                    <a:pt x="625" y="197"/>
                  </a:cubicBezTo>
                  <a:cubicBezTo>
                    <a:pt x="625" y="193"/>
                    <a:pt x="625" y="193"/>
                    <a:pt x="625" y="193"/>
                  </a:cubicBezTo>
                  <a:cubicBezTo>
                    <a:pt x="624" y="193"/>
                    <a:pt x="621" y="192"/>
                    <a:pt x="617" y="192"/>
                  </a:cubicBezTo>
                  <a:cubicBezTo>
                    <a:pt x="611" y="192"/>
                    <a:pt x="608" y="194"/>
                    <a:pt x="608" y="198"/>
                  </a:cubicBezTo>
                  <a:cubicBezTo>
                    <a:pt x="608" y="206"/>
                    <a:pt x="622" y="204"/>
                    <a:pt x="622" y="209"/>
                  </a:cubicBezTo>
                  <a:cubicBezTo>
                    <a:pt x="622" y="212"/>
                    <a:pt x="621" y="213"/>
                    <a:pt x="617" y="213"/>
                  </a:cubicBezTo>
                  <a:cubicBezTo>
                    <a:pt x="614" y="213"/>
                    <a:pt x="611" y="211"/>
                    <a:pt x="609" y="210"/>
                  </a:cubicBezTo>
                  <a:cubicBezTo>
                    <a:pt x="608" y="210"/>
                    <a:pt x="608" y="210"/>
                    <a:pt x="608" y="210"/>
                  </a:cubicBezTo>
                  <a:cubicBezTo>
                    <a:pt x="608" y="213"/>
                    <a:pt x="608" y="213"/>
                    <a:pt x="608" y="213"/>
                  </a:cubicBezTo>
                  <a:cubicBezTo>
                    <a:pt x="610" y="215"/>
                    <a:pt x="613" y="216"/>
                    <a:pt x="617" y="216"/>
                  </a:cubicBezTo>
                  <a:cubicBezTo>
                    <a:pt x="623" y="216"/>
                    <a:pt x="626" y="213"/>
                    <a:pt x="626" y="209"/>
                  </a:cubicBezTo>
                  <a:cubicBezTo>
                    <a:pt x="626" y="201"/>
                    <a:pt x="612" y="203"/>
                    <a:pt x="612" y="198"/>
                  </a:cubicBezTo>
                  <a:close/>
                  <a:moveTo>
                    <a:pt x="418" y="184"/>
                  </a:moveTo>
                  <a:cubicBezTo>
                    <a:pt x="415" y="184"/>
                    <a:pt x="415" y="184"/>
                    <a:pt x="415" y="184"/>
                  </a:cubicBezTo>
                  <a:cubicBezTo>
                    <a:pt x="415" y="192"/>
                    <a:pt x="415" y="192"/>
                    <a:pt x="415" y="192"/>
                  </a:cubicBezTo>
                  <a:cubicBezTo>
                    <a:pt x="411" y="192"/>
                    <a:pt x="411" y="192"/>
                    <a:pt x="411" y="192"/>
                  </a:cubicBezTo>
                  <a:cubicBezTo>
                    <a:pt x="411" y="195"/>
                    <a:pt x="411" y="195"/>
                    <a:pt x="411" y="195"/>
                  </a:cubicBezTo>
                  <a:cubicBezTo>
                    <a:pt x="415" y="195"/>
                    <a:pt x="415" y="195"/>
                    <a:pt x="415" y="195"/>
                  </a:cubicBezTo>
                  <a:cubicBezTo>
                    <a:pt x="414" y="208"/>
                    <a:pt x="414" y="208"/>
                    <a:pt x="414" y="208"/>
                  </a:cubicBezTo>
                  <a:cubicBezTo>
                    <a:pt x="414" y="214"/>
                    <a:pt x="416" y="215"/>
                    <a:pt x="420" y="215"/>
                  </a:cubicBezTo>
                  <a:cubicBezTo>
                    <a:pt x="423" y="215"/>
                    <a:pt x="423" y="215"/>
                    <a:pt x="423" y="215"/>
                  </a:cubicBezTo>
                  <a:cubicBezTo>
                    <a:pt x="423" y="212"/>
                    <a:pt x="423" y="212"/>
                    <a:pt x="423" y="212"/>
                  </a:cubicBezTo>
                  <a:cubicBezTo>
                    <a:pt x="421" y="212"/>
                    <a:pt x="421" y="212"/>
                    <a:pt x="421" y="212"/>
                  </a:cubicBezTo>
                  <a:cubicBezTo>
                    <a:pt x="419" y="212"/>
                    <a:pt x="418" y="212"/>
                    <a:pt x="418" y="209"/>
                  </a:cubicBezTo>
                  <a:cubicBezTo>
                    <a:pt x="418" y="195"/>
                    <a:pt x="418" y="195"/>
                    <a:pt x="418" y="195"/>
                  </a:cubicBezTo>
                  <a:cubicBezTo>
                    <a:pt x="424" y="195"/>
                    <a:pt x="424" y="195"/>
                    <a:pt x="424" y="195"/>
                  </a:cubicBezTo>
                  <a:cubicBezTo>
                    <a:pt x="424" y="192"/>
                    <a:pt x="424" y="192"/>
                    <a:pt x="424" y="192"/>
                  </a:cubicBezTo>
                  <a:cubicBezTo>
                    <a:pt x="418" y="192"/>
                    <a:pt x="418" y="192"/>
                    <a:pt x="418" y="192"/>
                  </a:cubicBezTo>
                  <a:lnTo>
                    <a:pt x="418" y="18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7">
              <a:extLst>
                <a:ext uri="{FF2B5EF4-FFF2-40B4-BE49-F238E27FC236}">
                  <a16:creationId xmlns:a16="http://schemas.microsoft.com/office/drawing/2014/main" id="{DF8F1DC5-A744-4982-98F2-E05F96BC4AF9}"/>
                </a:ext>
              </a:extLst>
            </p:cNvPr>
            <p:cNvSpPr>
              <a:spLocks/>
            </p:cNvSpPr>
            <p:nvPr userDrawn="1"/>
          </p:nvSpPr>
          <p:spPr bwMode="auto">
            <a:xfrm>
              <a:off x="5568"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0 w 129"/>
                <a:gd name="T13" fmla="*/ 83 h 189"/>
                <a:gd name="T14" fmla="*/ 120 w 129"/>
                <a:gd name="T15" fmla="*/ 102 h 189"/>
                <a:gd name="T16" fmla="*/ 22 w 129"/>
                <a:gd name="T17" fmla="*/ 102 h 189"/>
                <a:gd name="T18" fmla="*/ 22 w 129"/>
                <a:gd name="T19" fmla="*/ 170 h 189"/>
                <a:gd name="T20" fmla="*/ 128 w 129"/>
                <a:gd name="T21" fmla="*/ 170 h 189"/>
                <a:gd name="T22" fmla="*/ 128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0" y="83"/>
                  </a:lnTo>
                  <a:lnTo>
                    <a:pt x="120" y="102"/>
                  </a:lnTo>
                  <a:lnTo>
                    <a:pt x="22" y="102"/>
                  </a:lnTo>
                  <a:lnTo>
                    <a:pt x="22" y="170"/>
                  </a:lnTo>
                  <a:lnTo>
                    <a:pt x="128" y="170"/>
                  </a:lnTo>
                  <a:lnTo>
                    <a:pt x="128"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8">
              <a:extLst>
                <a:ext uri="{FF2B5EF4-FFF2-40B4-BE49-F238E27FC236}">
                  <a16:creationId xmlns:a16="http://schemas.microsoft.com/office/drawing/2014/main" id="{19449632-BE19-47E2-A1A2-F68413BFF731}"/>
                </a:ext>
              </a:extLst>
            </p:cNvPr>
            <p:cNvSpPr>
              <a:spLocks/>
            </p:cNvSpPr>
            <p:nvPr userDrawn="1"/>
          </p:nvSpPr>
          <p:spPr bwMode="auto">
            <a:xfrm>
              <a:off x="5726" y="2074"/>
              <a:ext cx="118"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4"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6"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9">
              <a:extLst>
                <a:ext uri="{FF2B5EF4-FFF2-40B4-BE49-F238E27FC236}">
                  <a16:creationId xmlns:a16="http://schemas.microsoft.com/office/drawing/2014/main" id="{79BA5207-5FA4-4870-9DB7-7A85FF15BAF9}"/>
                </a:ext>
              </a:extLst>
            </p:cNvPr>
            <p:cNvSpPr>
              <a:spLocks/>
            </p:cNvSpPr>
            <p:nvPr userDrawn="1"/>
          </p:nvSpPr>
          <p:spPr bwMode="auto">
            <a:xfrm>
              <a:off x="5860" y="2030"/>
              <a:ext cx="73"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7 w 57"/>
                <a:gd name="T21" fmla="*/ 48 h 138"/>
                <a:gd name="T22" fmla="*/ 0 w 57"/>
                <a:gd name="T23" fmla="*/ 48 h 138"/>
                <a:gd name="T24" fmla="*/ 0 w 57"/>
                <a:gd name="T25" fmla="*/ 35 h 138"/>
                <a:gd name="T26" fmla="*/ 17 w 57"/>
                <a:gd name="T27" fmla="*/ 35 h 138"/>
                <a:gd name="T28" fmla="*/ 17 w 57"/>
                <a:gd name="T29" fmla="*/ 0 h 138"/>
                <a:gd name="T30" fmla="*/ 33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2"/>
                    <a:pt x="16" y="108"/>
                  </a:cubicBezTo>
                  <a:cubicBezTo>
                    <a:pt x="17" y="48"/>
                    <a:pt x="17" y="48"/>
                    <a:pt x="17" y="48"/>
                  </a:cubicBezTo>
                  <a:cubicBezTo>
                    <a:pt x="0" y="48"/>
                    <a:pt x="0" y="48"/>
                    <a:pt x="0" y="48"/>
                  </a:cubicBezTo>
                  <a:cubicBezTo>
                    <a:pt x="0" y="35"/>
                    <a:pt x="0" y="35"/>
                    <a:pt x="0" y="35"/>
                  </a:cubicBezTo>
                  <a:cubicBezTo>
                    <a:pt x="17" y="35"/>
                    <a:pt x="17" y="35"/>
                    <a:pt x="17" y="35"/>
                  </a:cubicBezTo>
                  <a:cubicBezTo>
                    <a:pt x="17" y="0"/>
                    <a:pt x="17" y="0"/>
                    <a:pt x="17" y="0"/>
                  </a:cubicBezTo>
                  <a:cubicBezTo>
                    <a:pt x="33" y="0"/>
                    <a:pt x="33" y="0"/>
                    <a:pt x="33"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0">
              <a:extLst>
                <a:ext uri="{FF2B5EF4-FFF2-40B4-BE49-F238E27FC236}">
                  <a16:creationId xmlns:a16="http://schemas.microsoft.com/office/drawing/2014/main" id="{49AE4967-CA37-4FB3-8F1F-FBE2A9D39F06}"/>
                </a:ext>
              </a:extLst>
            </p:cNvPr>
            <p:cNvSpPr>
              <a:spLocks noEditPoints="1"/>
            </p:cNvSpPr>
            <p:nvPr userDrawn="1"/>
          </p:nvSpPr>
          <p:spPr bwMode="auto">
            <a:xfrm>
              <a:off x="5952" y="2073"/>
              <a:ext cx="127" cy="140"/>
            </a:xfrm>
            <a:custGeom>
              <a:avLst/>
              <a:gdLst>
                <a:gd name="T0" fmla="*/ 17 w 98"/>
                <a:gd name="T1" fmla="*/ 55 h 108"/>
                <a:gd name="T2" fmla="*/ 17 w 98"/>
                <a:gd name="T3" fmla="*/ 56 h 108"/>
                <a:gd name="T4" fmla="*/ 19 w 98"/>
                <a:gd name="T5" fmla="*/ 72 h 108"/>
                <a:gd name="T6" fmla="*/ 55 w 98"/>
                <a:gd name="T7" fmla="*/ 94 h 108"/>
                <a:gd name="T8" fmla="*/ 89 w 98"/>
                <a:gd name="T9" fmla="*/ 83 h 108"/>
                <a:gd name="T10" fmla="*/ 93 w 98"/>
                <a:gd name="T11" fmla="*/ 83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4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3"/>
                    <a:pt x="17" y="68"/>
                    <a:pt x="19" y="72"/>
                  </a:cubicBezTo>
                  <a:cubicBezTo>
                    <a:pt x="25" y="86"/>
                    <a:pt x="37" y="94"/>
                    <a:pt x="55" y="94"/>
                  </a:cubicBezTo>
                  <a:cubicBezTo>
                    <a:pt x="66" y="94"/>
                    <a:pt x="79" y="90"/>
                    <a:pt x="89" y="83"/>
                  </a:cubicBezTo>
                  <a:cubicBezTo>
                    <a:pt x="93" y="83"/>
                    <a:pt x="93" y="83"/>
                    <a:pt x="93" y="83"/>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4"/>
                    <a:pt x="49" y="14"/>
                  </a:cubicBezTo>
                  <a:cubicBezTo>
                    <a:pt x="30" y="14"/>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1">
              <a:extLst>
                <a:ext uri="{FF2B5EF4-FFF2-40B4-BE49-F238E27FC236}">
                  <a16:creationId xmlns:a16="http://schemas.microsoft.com/office/drawing/2014/main" id="{E399240B-8F88-4E19-80ED-405D24F40505}"/>
                </a:ext>
              </a:extLst>
            </p:cNvPr>
            <p:cNvSpPr>
              <a:spLocks/>
            </p:cNvSpPr>
            <p:nvPr userDrawn="1"/>
          </p:nvSpPr>
          <p:spPr bwMode="auto">
            <a:xfrm>
              <a:off x="6106"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2">
              <a:extLst>
                <a:ext uri="{FF2B5EF4-FFF2-40B4-BE49-F238E27FC236}">
                  <a16:creationId xmlns:a16="http://schemas.microsoft.com/office/drawing/2014/main" id="{8233BDDE-C7D9-4E3B-A31D-7C953F1375E5}"/>
                </a:ext>
              </a:extLst>
            </p:cNvPr>
            <p:cNvSpPr>
              <a:spLocks noEditPoints="1"/>
            </p:cNvSpPr>
            <p:nvPr userDrawn="1"/>
          </p:nvSpPr>
          <p:spPr bwMode="auto">
            <a:xfrm>
              <a:off x="6200" y="2073"/>
              <a:ext cx="129" cy="193"/>
            </a:xfrm>
            <a:custGeom>
              <a:avLst/>
              <a:gdLst>
                <a:gd name="T0" fmla="*/ 0 w 100"/>
                <a:gd name="T1" fmla="*/ 2 h 149"/>
                <a:gd name="T2" fmla="*/ 17 w 100"/>
                <a:gd name="T3" fmla="*/ 2 h 149"/>
                <a:gd name="T4" fmla="*/ 17 w 100"/>
                <a:gd name="T5" fmla="*/ 15 h 149"/>
                <a:gd name="T6" fmla="*/ 19 w 100"/>
                <a:gd name="T7" fmla="*/ 15 h 149"/>
                <a:gd name="T8" fmla="*/ 50 w 100"/>
                <a:gd name="T9" fmla="*/ 0 h 149"/>
                <a:gd name="T10" fmla="*/ 100 w 100"/>
                <a:gd name="T11" fmla="*/ 52 h 149"/>
                <a:gd name="T12" fmla="*/ 49 w 100"/>
                <a:gd name="T13" fmla="*/ 107 h 149"/>
                <a:gd name="T14" fmla="*/ 19 w 100"/>
                <a:gd name="T15" fmla="*/ 90 h 149"/>
                <a:gd name="T16" fmla="*/ 17 w 100"/>
                <a:gd name="T17" fmla="*/ 90 h 149"/>
                <a:gd name="T18" fmla="*/ 17 w 100"/>
                <a:gd name="T19" fmla="*/ 149 h 149"/>
                <a:gd name="T20" fmla="*/ 0 w 100"/>
                <a:gd name="T21" fmla="*/ 149 h 149"/>
                <a:gd name="T22" fmla="*/ 0 w 100"/>
                <a:gd name="T23" fmla="*/ 2 h 149"/>
                <a:gd name="T24" fmla="*/ 17 w 100"/>
                <a:gd name="T25" fmla="*/ 42 h 149"/>
                <a:gd name="T26" fmla="*/ 17 w 100"/>
                <a:gd name="T27" fmla="*/ 72 h 149"/>
                <a:gd name="T28" fmla="*/ 46 w 100"/>
                <a:gd name="T29" fmla="*/ 93 h 149"/>
                <a:gd name="T30" fmla="*/ 83 w 100"/>
                <a:gd name="T31" fmla="*/ 52 h 149"/>
                <a:gd name="T32" fmla="*/ 47 w 100"/>
                <a:gd name="T33" fmla="*/ 14 h 149"/>
                <a:gd name="T34" fmla="*/ 17 w 100"/>
                <a:gd name="T35"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9">
                  <a:moveTo>
                    <a:pt x="0" y="2"/>
                  </a:moveTo>
                  <a:cubicBezTo>
                    <a:pt x="17" y="2"/>
                    <a:pt x="17" y="2"/>
                    <a:pt x="17" y="2"/>
                  </a:cubicBezTo>
                  <a:cubicBezTo>
                    <a:pt x="17" y="15"/>
                    <a:pt x="17" y="15"/>
                    <a:pt x="17" y="15"/>
                  </a:cubicBezTo>
                  <a:cubicBezTo>
                    <a:pt x="19" y="15"/>
                    <a:pt x="19" y="15"/>
                    <a:pt x="19" y="15"/>
                  </a:cubicBezTo>
                  <a:cubicBezTo>
                    <a:pt x="24" y="6"/>
                    <a:pt x="36" y="0"/>
                    <a:pt x="50" y="0"/>
                  </a:cubicBezTo>
                  <a:cubicBezTo>
                    <a:pt x="80" y="0"/>
                    <a:pt x="100" y="21"/>
                    <a:pt x="100" y="52"/>
                  </a:cubicBezTo>
                  <a:cubicBezTo>
                    <a:pt x="100" y="85"/>
                    <a:pt x="77" y="107"/>
                    <a:pt x="49" y="107"/>
                  </a:cubicBezTo>
                  <a:cubicBezTo>
                    <a:pt x="38" y="107"/>
                    <a:pt x="24" y="101"/>
                    <a:pt x="19" y="90"/>
                  </a:cubicBezTo>
                  <a:cubicBezTo>
                    <a:pt x="17" y="90"/>
                    <a:pt x="17" y="90"/>
                    <a:pt x="17" y="90"/>
                  </a:cubicBezTo>
                  <a:cubicBezTo>
                    <a:pt x="17" y="149"/>
                    <a:pt x="17" y="149"/>
                    <a:pt x="17" y="149"/>
                  </a:cubicBezTo>
                  <a:cubicBezTo>
                    <a:pt x="0" y="149"/>
                    <a:pt x="0" y="149"/>
                    <a:pt x="0" y="149"/>
                  </a:cubicBezTo>
                  <a:lnTo>
                    <a:pt x="0" y="2"/>
                  </a:lnTo>
                  <a:close/>
                  <a:moveTo>
                    <a:pt x="17" y="42"/>
                  </a:moveTo>
                  <a:cubicBezTo>
                    <a:pt x="17" y="72"/>
                    <a:pt x="17" y="72"/>
                    <a:pt x="17" y="72"/>
                  </a:cubicBezTo>
                  <a:cubicBezTo>
                    <a:pt x="17" y="85"/>
                    <a:pt x="32" y="93"/>
                    <a:pt x="46" y="93"/>
                  </a:cubicBezTo>
                  <a:cubicBezTo>
                    <a:pt x="66" y="93"/>
                    <a:pt x="83" y="80"/>
                    <a:pt x="83" y="52"/>
                  </a:cubicBezTo>
                  <a:cubicBezTo>
                    <a:pt x="83" y="28"/>
                    <a:pt x="67" y="14"/>
                    <a:pt x="47" y="14"/>
                  </a:cubicBezTo>
                  <a:cubicBezTo>
                    <a:pt x="32" y="14"/>
                    <a:pt x="17" y="26"/>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3">
              <a:extLst>
                <a:ext uri="{FF2B5EF4-FFF2-40B4-BE49-F238E27FC236}">
                  <a16:creationId xmlns:a16="http://schemas.microsoft.com/office/drawing/2014/main" id="{30FB5BC2-02D9-42CB-B265-EDD26652ACB7}"/>
                </a:ext>
              </a:extLst>
            </p:cNvPr>
            <p:cNvSpPr>
              <a:spLocks/>
            </p:cNvSpPr>
            <p:nvPr userDrawn="1"/>
          </p:nvSpPr>
          <p:spPr bwMode="auto">
            <a:xfrm>
              <a:off x="6357"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4">
              <a:extLst>
                <a:ext uri="{FF2B5EF4-FFF2-40B4-BE49-F238E27FC236}">
                  <a16:creationId xmlns:a16="http://schemas.microsoft.com/office/drawing/2014/main" id="{478F5A5E-5C6A-430D-8ADC-B8F7AD00555F}"/>
                </a:ext>
              </a:extLst>
            </p:cNvPr>
            <p:cNvSpPr>
              <a:spLocks noEditPoints="1"/>
            </p:cNvSpPr>
            <p:nvPr userDrawn="1"/>
          </p:nvSpPr>
          <p:spPr bwMode="auto">
            <a:xfrm>
              <a:off x="6451"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5">
              <a:extLst>
                <a:ext uri="{FF2B5EF4-FFF2-40B4-BE49-F238E27FC236}">
                  <a16:creationId xmlns:a16="http://schemas.microsoft.com/office/drawing/2014/main" id="{FE02BE90-CD06-4E68-93F2-1A0CF3AA7F69}"/>
                </a:ext>
              </a:extLst>
            </p:cNvPr>
            <p:cNvSpPr>
              <a:spLocks/>
            </p:cNvSpPr>
            <p:nvPr userDrawn="1"/>
          </p:nvSpPr>
          <p:spPr bwMode="auto">
            <a:xfrm>
              <a:off x="6501" y="2074"/>
              <a:ext cx="103" cy="139"/>
            </a:xfrm>
            <a:custGeom>
              <a:avLst/>
              <a:gdLst>
                <a:gd name="T0" fmla="*/ 0 w 80"/>
                <a:gd name="T1" fmla="*/ 79 h 107"/>
                <a:gd name="T2" fmla="*/ 6 w 80"/>
                <a:gd name="T3" fmla="*/ 79 h 107"/>
                <a:gd name="T4" fmla="*/ 39 w 80"/>
                <a:gd name="T5" fmla="*/ 94 h 107"/>
                <a:gd name="T6" fmla="*/ 64 w 80"/>
                <a:gd name="T7" fmla="*/ 78 h 107"/>
                <a:gd name="T8" fmla="*/ 1 w 80"/>
                <a:gd name="T9" fmla="*/ 29 h 107"/>
                <a:gd name="T10" fmla="*/ 42 w 80"/>
                <a:gd name="T11" fmla="*/ 0 h 107"/>
                <a:gd name="T12" fmla="*/ 74 w 80"/>
                <a:gd name="T13" fmla="*/ 8 h 107"/>
                <a:gd name="T14" fmla="*/ 74 w 80"/>
                <a:gd name="T15" fmla="*/ 24 h 107"/>
                <a:gd name="T16" fmla="*/ 70 w 80"/>
                <a:gd name="T17" fmla="*/ 24 h 107"/>
                <a:gd name="T18" fmla="*/ 42 w 80"/>
                <a:gd name="T19" fmla="*/ 12 h 107"/>
                <a:gd name="T20" fmla="*/ 17 w 80"/>
                <a:gd name="T21" fmla="*/ 26 h 107"/>
                <a:gd name="T22" fmla="*/ 80 w 80"/>
                <a:gd name="T23" fmla="*/ 77 h 107"/>
                <a:gd name="T24" fmla="*/ 39 w 80"/>
                <a:gd name="T25" fmla="*/ 107 h 107"/>
                <a:gd name="T26" fmla="*/ 0 w 80"/>
                <a:gd name="T27" fmla="*/ 95 h 107"/>
                <a:gd name="T28" fmla="*/ 0 w 80"/>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7">
                  <a:moveTo>
                    <a:pt x="0" y="79"/>
                  </a:moveTo>
                  <a:cubicBezTo>
                    <a:pt x="6" y="79"/>
                    <a:pt x="6" y="79"/>
                    <a:pt x="6" y="79"/>
                  </a:cubicBezTo>
                  <a:cubicBezTo>
                    <a:pt x="11" y="87"/>
                    <a:pt x="26" y="94"/>
                    <a:pt x="39" y="94"/>
                  </a:cubicBezTo>
                  <a:cubicBezTo>
                    <a:pt x="55" y="94"/>
                    <a:pt x="64" y="89"/>
                    <a:pt x="64" y="78"/>
                  </a:cubicBezTo>
                  <a:cubicBezTo>
                    <a:pt x="64" y="57"/>
                    <a:pt x="1" y="64"/>
                    <a:pt x="1" y="29"/>
                  </a:cubicBezTo>
                  <a:cubicBezTo>
                    <a:pt x="1" y="11"/>
                    <a:pt x="14" y="0"/>
                    <a:pt x="42" y="0"/>
                  </a:cubicBezTo>
                  <a:cubicBezTo>
                    <a:pt x="57" y="0"/>
                    <a:pt x="69" y="4"/>
                    <a:pt x="74" y="8"/>
                  </a:cubicBezTo>
                  <a:cubicBezTo>
                    <a:pt x="74" y="24"/>
                    <a:pt x="74" y="24"/>
                    <a:pt x="74" y="24"/>
                  </a:cubicBezTo>
                  <a:cubicBezTo>
                    <a:pt x="70" y="24"/>
                    <a:pt x="70" y="24"/>
                    <a:pt x="70" y="24"/>
                  </a:cubicBezTo>
                  <a:cubicBezTo>
                    <a:pt x="66" y="20"/>
                    <a:pt x="56" y="12"/>
                    <a:pt x="42" y="12"/>
                  </a:cubicBezTo>
                  <a:cubicBezTo>
                    <a:pt x="24" y="12"/>
                    <a:pt x="17" y="18"/>
                    <a:pt x="17" y="26"/>
                  </a:cubicBezTo>
                  <a:cubicBezTo>
                    <a:pt x="17" y="51"/>
                    <a:pt x="80" y="41"/>
                    <a:pt x="80" y="77"/>
                  </a:cubicBezTo>
                  <a:cubicBezTo>
                    <a:pt x="80" y="96"/>
                    <a:pt x="68" y="107"/>
                    <a:pt x="39" y="107"/>
                  </a:cubicBezTo>
                  <a:cubicBezTo>
                    <a:pt x="23" y="107"/>
                    <a:pt x="10"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6">
              <a:extLst>
                <a:ext uri="{FF2B5EF4-FFF2-40B4-BE49-F238E27FC236}">
                  <a16:creationId xmlns:a16="http://schemas.microsoft.com/office/drawing/2014/main" id="{1B303704-290E-45A6-907C-2B6BE3D8B9C2}"/>
                </a:ext>
              </a:extLst>
            </p:cNvPr>
            <p:cNvSpPr>
              <a:spLocks noEditPoints="1"/>
            </p:cNvSpPr>
            <p:nvPr userDrawn="1"/>
          </p:nvSpPr>
          <p:spPr bwMode="auto">
            <a:xfrm>
              <a:off x="6621" y="2073"/>
              <a:ext cx="125" cy="140"/>
            </a:xfrm>
            <a:custGeom>
              <a:avLst/>
              <a:gdLst>
                <a:gd name="T0" fmla="*/ 16 w 97"/>
                <a:gd name="T1" fmla="*/ 55 h 108"/>
                <a:gd name="T2" fmla="*/ 16 w 97"/>
                <a:gd name="T3" fmla="*/ 56 h 108"/>
                <a:gd name="T4" fmla="*/ 19 w 97"/>
                <a:gd name="T5" fmla="*/ 72 h 108"/>
                <a:gd name="T6" fmla="*/ 55 w 97"/>
                <a:gd name="T7" fmla="*/ 94 h 108"/>
                <a:gd name="T8" fmla="*/ 88 w 97"/>
                <a:gd name="T9" fmla="*/ 83 h 108"/>
                <a:gd name="T10" fmla="*/ 92 w 97"/>
                <a:gd name="T11" fmla="*/ 83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4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3"/>
                    <a:pt x="17" y="68"/>
                    <a:pt x="19" y="72"/>
                  </a:cubicBezTo>
                  <a:cubicBezTo>
                    <a:pt x="25" y="86"/>
                    <a:pt x="36" y="94"/>
                    <a:pt x="55" y="94"/>
                  </a:cubicBezTo>
                  <a:cubicBezTo>
                    <a:pt x="65" y="94"/>
                    <a:pt x="78" y="90"/>
                    <a:pt x="88" y="83"/>
                  </a:cubicBezTo>
                  <a:cubicBezTo>
                    <a:pt x="92" y="83"/>
                    <a:pt x="92" y="83"/>
                    <a:pt x="92" y="83"/>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4"/>
                    <a:pt x="49" y="14"/>
                  </a:cubicBezTo>
                  <a:cubicBezTo>
                    <a:pt x="30" y="14"/>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47">
              <a:extLst>
                <a:ext uri="{FF2B5EF4-FFF2-40B4-BE49-F238E27FC236}">
                  <a16:creationId xmlns:a16="http://schemas.microsoft.com/office/drawing/2014/main" id="{671BC714-F4F3-4F4B-BC75-CD053F14F36A}"/>
                </a:ext>
              </a:extLst>
            </p:cNvPr>
            <p:cNvSpPr>
              <a:spLocks/>
            </p:cNvSpPr>
            <p:nvPr userDrawn="1"/>
          </p:nvSpPr>
          <p:spPr bwMode="auto">
            <a:xfrm>
              <a:off x="6841"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48">
              <a:extLst>
                <a:ext uri="{FF2B5EF4-FFF2-40B4-BE49-F238E27FC236}">
                  <a16:creationId xmlns:a16="http://schemas.microsoft.com/office/drawing/2014/main" id="{BFD5364E-B7FB-4FE3-AFEE-6E669A5DB6A4}"/>
                </a:ext>
              </a:extLst>
            </p:cNvPr>
            <p:cNvSpPr>
              <a:spLocks/>
            </p:cNvSpPr>
            <p:nvPr userDrawn="1"/>
          </p:nvSpPr>
          <p:spPr bwMode="auto">
            <a:xfrm>
              <a:off x="6995" y="2074"/>
              <a:ext cx="101" cy="139"/>
            </a:xfrm>
            <a:custGeom>
              <a:avLst/>
              <a:gdLst>
                <a:gd name="T0" fmla="*/ 0 w 79"/>
                <a:gd name="T1" fmla="*/ 79 h 107"/>
                <a:gd name="T2" fmla="*/ 5 w 79"/>
                <a:gd name="T3" fmla="*/ 79 h 107"/>
                <a:gd name="T4" fmla="*/ 38 w 79"/>
                <a:gd name="T5" fmla="*/ 94 h 107"/>
                <a:gd name="T6" fmla="*/ 63 w 79"/>
                <a:gd name="T7" fmla="*/ 78 h 107"/>
                <a:gd name="T8" fmla="*/ 0 w 79"/>
                <a:gd name="T9" fmla="*/ 29 h 107"/>
                <a:gd name="T10" fmla="*/ 41 w 79"/>
                <a:gd name="T11" fmla="*/ 0 h 107"/>
                <a:gd name="T12" fmla="*/ 74 w 79"/>
                <a:gd name="T13" fmla="*/ 8 h 107"/>
                <a:gd name="T14" fmla="*/ 74 w 79"/>
                <a:gd name="T15" fmla="*/ 24 h 107"/>
                <a:gd name="T16" fmla="*/ 69 w 79"/>
                <a:gd name="T17" fmla="*/ 24 h 107"/>
                <a:gd name="T18" fmla="*/ 41 w 79"/>
                <a:gd name="T19" fmla="*/ 12 h 107"/>
                <a:gd name="T20" fmla="*/ 16 w 79"/>
                <a:gd name="T21" fmla="*/ 26 h 107"/>
                <a:gd name="T22" fmla="*/ 79 w 79"/>
                <a:gd name="T23" fmla="*/ 77 h 107"/>
                <a:gd name="T24" fmla="*/ 38 w 79"/>
                <a:gd name="T25" fmla="*/ 107 h 107"/>
                <a:gd name="T26" fmla="*/ 0 w 79"/>
                <a:gd name="T27" fmla="*/ 95 h 107"/>
                <a:gd name="T28" fmla="*/ 0 w 79"/>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7">
                  <a:moveTo>
                    <a:pt x="0" y="79"/>
                  </a:moveTo>
                  <a:cubicBezTo>
                    <a:pt x="5" y="79"/>
                    <a:pt x="5" y="79"/>
                    <a:pt x="5" y="79"/>
                  </a:cubicBezTo>
                  <a:cubicBezTo>
                    <a:pt x="11" y="87"/>
                    <a:pt x="25" y="94"/>
                    <a:pt x="38" y="94"/>
                  </a:cubicBezTo>
                  <a:cubicBezTo>
                    <a:pt x="55" y="94"/>
                    <a:pt x="63" y="89"/>
                    <a:pt x="63" y="78"/>
                  </a:cubicBezTo>
                  <a:cubicBezTo>
                    <a:pt x="63" y="57"/>
                    <a:pt x="0" y="64"/>
                    <a:pt x="0" y="29"/>
                  </a:cubicBezTo>
                  <a:cubicBezTo>
                    <a:pt x="0" y="11"/>
                    <a:pt x="13" y="0"/>
                    <a:pt x="41" y="0"/>
                  </a:cubicBezTo>
                  <a:cubicBezTo>
                    <a:pt x="57" y="0"/>
                    <a:pt x="68" y="4"/>
                    <a:pt x="74" y="8"/>
                  </a:cubicBezTo>
                  <a:cubicBezTo>
                    <a:pt x="74" y="24"/>
                    <a:pt x="74" y="24"/>
                    <a:pt x="74" y="24"/>
                  </a:cubicBezTo>
                  <a:cubicBezTo>
                    <a:pt x="69" y="24"/>
                    <a:pt x="69" y="24"/>
                    <a:pt x="69" y="24"/>
                  </a:cubicBezTo>
                  <a:cubicBezTo>
                    <a:pt x="65" y="20"/>
                    <a:pt x="56" y="12"/>
                    <a:pt x="41" y="12"/>
                  </a:cubicBezTo>
                  <a:cubicBezTo>
                    <a:pt x="24" y="12"/>
                    <a:pt x="16" y="18"/>
                    <a:pt x="16" y="26"/>
                  </a:cubicBezTo>
                  <a:cubicBezTo>
                    <a:pt x="16" y="51"/>
                    <a:pt x="79" y="41"/>
                    <a:pt x="79" y="77"/>
                  </a:cubicBezTo>
                  <a:cubicBezTo>
                    <a:pt x="79" y="96"/>
                    <a:pt x="67" y="107"/>
                    <a:pt x="38" y="107"/>
                  </a:cubicBezTo>
                  <a:cubicBezTo>
                    <a:pt x="23" y="107"/>
                    <a:pt x="9"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9">
              <a:extLst>
                <a:ext uri="{FF2B5EF4-FFF2-40B4-BE49-F238E27FC236}">
                  <a16:creationId xmlns:a16="http://schemas.microsoft.com/office/drawing/2014/main" id="{EC83FBC2-E859-410A-B462-EC4BE15011F5}"/>
                </a:ext>
              </a:extLst>
            </p:cNvPr>
            <p:cNvSpPr>
              <a:spLocks/>
            </p:cNvSpPr>
            <p:nvPr userDrawn="1"/>
          </p:nvSpPr>
          <p:spPr bwMode="auto">
            <a:xfrm>
              <a:off x="71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2"/>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0">
              <a:extLst>
                <a:ext uri="{FF2B5EF4-FFF2-40B4-BE49-F238E27FC236}">
                  <a16:creationId xmlns:a16="http://schemas.microsoft.com/office/drawing/2014/main" id="{DBA6E912-5FFF-48C6-85B1-84F6F6456BCF}"/>
                </a:ext>
              </a:extLst>
            </p:cNvPr>
            <p:cNvSpPr>
              <a:spLocks noEditPoints="1"/>
            </p:cNvSpPr>
            <p:nvPr userDrawn="1"/>
          </p:nvSpPr>
          <p:spPr bwMode="auto">
            <a:xfrm>
              <a:off x="7203" y="2073"/>
              <a:ext cx="134" cy="140"/>
            </a:xfrm>
            <a:custGeom>
              <a:avLst/>
              <a:gdLst>
                <a:gd name="T0" fmla="*/ 51 w 104"/>
                <a:gd name="T1" fmla="*/ 0 h 108"/>
                <a:gd name="T2" fmla="*/ 104 w 104"/>
                <a:gd name="T3" fmla="*/ 53 h 108"/>
                <a:gd name="T4" fmla="*/ 51 w 104"/>
                <a:gd name="T5" fmla="*/ 108 h 108"/>
                <a:gd name="T6" fmla="*/ 0 w 104"/>
                <a:gd name="T7" fmla="*/ 54 h 108"/>
                <a:gd name="T8" fmla="*/ 51 w 104"/>
                <a:gd name="T9" fmla="*/ 0 h 108"/>
                <a:gd name="T10" fmla="*/ 51 w 104"/>
                <a:gd name="T11" fmla="*/ 94 h 108"/>
                <a:gd name="T12" fmla="*/ 87 w 104"/>
                <a:gd name="T13" fmla="*/ 54 h 108"/>
                <a:gd name="T14" fmla="*/ 51 w 104"/>
                <a:gd name="T15" fmla="*/ 13 h 108"/>
                <a:gd name="T16" fmla="*/ 16 w 104"/>
                <a:gd name="T17" fmla="*/ 54 h 108"/>
                <a:gd name="T18" fmla="*/ 51 w 104"/>
                <a:gd name="T19"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8">
                  <a:moveTo>
                    <a:pt x="51" y="0"/>
                  </a:moveTo>
                  <a:cubicBezTo>
                    <a:pt x="83" y="0"/>
                    <a:pt x="104" y="21"/>
                    <a:pt x="104" y="53"/>
                  </a:cubicBezTo>
                  <a:cubicBezTo>
                    <a:pt x="104" y="87"/>
                    <a:pt x="84" y="108"/>
                    <a:pt x="51" y="108"/>
                  </a:cubicBezTo>
                  <a:cubicBezTo>
                    <a:pt x="20" y="108"/>
                    <a:pt x="0" y="86"/>
                    <a:pt x="0" y="54"/>
                  </a:cubicBezTo>
                  <a:cubicBezTo>
                    <a:pt x="0" y="21"/>
                    <a:pt x="20" y="0"/>
                    <a:pt x="51" y="0"/>
                  </a:cubicBezTo>
                  <a:close/>
                  <a:moveTo>
                    <a:pt x="51" y="94"/>
                  </a:moveTo>
                  <a:cubicBezTo>
                    <a:pt x="71" y="94"/>
                    <a:pt x="87" y="79"/>
                    <a:pt x="87" y="54"/>
                  </a:cubicBezTo>
                  <a:cubicBezTo>
                    <a:pt x="87" y="28"/>
                    <a:pt x="72" y="13"/>
                    <a:pt x="51" y="13"/>
                  </a:cubicBezTo>
                  <a:cubicBezTo>
                    <a:pt x="33" y="13"/>
                    <a:pt x="16" y="28"/>
                    <a:pt x="16" y="54"/>
                  </a:cubicBezTo>
                  <a:cubicBezTo>
                    <a:pt x="16" y="79"/>
                    <a:pt x="33" y="94"/>
                    <a:pt x="51" y="94"/>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1">
              <a:extLst>
                <a:ext uri="{FF2B5EF4-FFF2-40B4-BE49-F238E27FC236}">
                  <a16:creationId xmlns:a16="http://schemas.microsoft.com/office/drawing/2014/main" id="{7E5523A5-F3CF-428C-92C2-BA42AA62E334}"/>
                </a:ext>
              </a:extLst>
            </p:cNvPr>
            <p:cNvSpPr>
              <a:spLocks/>
            </p:cNvSpPr>
            <p:nvPr userDrawn="1"/>
          </p:nvSpPr>
          <p:spPr bwMode="auto">
            <a:xfrm>
              <a:off x="7364" y="2074"/>
              <a:ext cx="119"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3"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5"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2">
              <a:extLst>
                <a:ext uri="{FF2B5EF4-FFF2-40B4-BE49-F238E27FC236}">
                  <a16:creationId xmlns:a16="http://schemas.microsoft.com/office/drawing/2014/main" id="{4485F77D-5732-434E-BCC9-1AD634D3F68B}"/>
                </a:ext>
              </a:extLst>
            </p:cNvPr>
            <p:cNvSpPr>
              <a:spLocks noEditPoints="1"/>
            </p:cNvSpPr>
            <p:nvPr userDrawn="1"/>
          </p:nvSpPr>
          <p:spPr bwMode="auto">
            <a:xfrm>
              <a:off x="7516"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3">
              <a:extLst>
                <a:ext uri="{FF2B5EF4-FFF2-40B4-BE49-F238E27FC236}">
                  <a16:creationId xmlns:a16="http://schemas.microsoft.com/office/drawing/2014/main" id="{9456298B-3ECB-459A-B3DD-8A4317CDFADB}"/>
                </a:ext>
              </a:extLst>
            </p:cNvPr>
            <p:cNvSpPr>
              <a:spLocks noEditPoints="1"/>
            </p:cNvSpPr>
            <p:nvPr userDrawn="1"/>
          </p:nvSpPr>
          <p:spPr bwMode="auto">
            <a:xfrm>
              <a:off x="7565" y="2073"/>
              <a:ext cx="114"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5 h 108"/>
                <a:gd name="T16" fmla="*/ 11 w 88"/>
                <a:gd name="T17" fmla="*/ 28 h 108"/>
                <a:gd name="T18" fmla="*/ 8 w 88"/>
                <a:gd name="T19" fmla="*/ 28 h 108"/>
                <a:gd name="T20" fmla="*/ 8 w 88"/>
                <a:gd name="T21" fmla="*/ 14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6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50" y="108"/>
                    <a:pt x="36" y="108"/>
                  </a:cubicBezTo>
                  <a:cubicBezTo>
                    <a:pt x="15" y="108"/>
                    <a:pt x="0" y="95"/>
                    <a:pt x="0" y="77"/>
                  </a:cubicBezTo>
                  <a:cubicBezTo>
                    <a:pt x="0" y="56"/>
                    <a:pt x="16" y="48"/>
                    <a:pt x="40" y="42"/>
                  </a:cubicBezTo>
                  <a:cubicBezTo>
                    <a:pt x="47" y="40"/>
                    <a:pt x="63" y="38"/>
                    <a:pt x="70" y="37"/>
                  </a:cubicBezTo>
                  <a:cubicBezTo>
                    <a:pt x="71" y="34"/>
                    <a:pt x="71" y="34"/>
                    <a:pt x="71" y="34"/>
                  </a:cubicBezTo>
                  <a:cubicBezTo>
                    <a:pt x="68" y="23"/>
                    <a:pt x="58" y="15"/>
                    <a:pt x="44" y="15"/>
                  </a:cubicBezTo>
                  <a:cubicBezTo>
                    <a:pt x="29" y="15"/>
                    <a:pt x="20" y="19"/>
                    <a:pt x="11" y="28"/>
                  </a:cubicBezTo>
                  <a:cubicBezTo>
                    <a:pt x="8" y="28"/>
                    <a:pt x="8" y="28"/>
                    <a:pt x="8" y="28"/>
                  </a:cubicBezTo>
                  <a:cubicBezTo>
                    <a:pt x="8" y="14"/>
                    <a:pt x="8" y="14"/>
                    <a:pt x="8" y="14"/>
                  </a:cubicBezTo>
                  <a:cubicBezTo>
                    <a:pt x="17"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4" y="53"/>
                    <a:pt x="51" y="55"/>
                    <a:pt x="46"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6452422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Blue_2 Col">
    <p:bg>
      <p:bgPr>
        <a:solidFill>
          <a:srgbClr val="000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bg1"/>
                </a:solidFill>
              </a:defRPr>
            </a:lvl1pPr>
          </a:lstStyle>
          <a:p>
            <a:r>
              <a:rPr lang="en-US"/>
              <a:t>Click to edit Master title style</a:t>
            </a:r>
            <a:endParaRPr lang="en-GB" dirty="0"/>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grpSp>
        <p:nvGrpSpPr>
          <p:cNvPr id="26" name="Group 25">
            <a:extLst>
              <a:ext uri="{FF2B5EF4-FFF2-40B4-BE49-F238E27FC236}">
                <a16:creationId xmlns:a16="http://schemas.microsoft.com/office/drawing/2014/main" id="{FCF7B2A9-9235-4203-9F2C-F75B22B7F601}"/>
              </a:ext>
            </a:extLst>
          </p:cNvPr>
          <p:cNvGrpSpPr>
            <a:grpSpLocks noChangeAspect="1"/>
          </p:cNvGrpSpPr>
          <p:nvPr userDrawn="1"/>
        </p:nvGrpSpPr>
        <p:grpSpPr bwMode="auto">
          <a:xfrm>
            <a:off x="7913089" y="6466809"/>
            <a:ext cx="4015386" cy="154800"/>
            <a:chOff x="1" y="2013"/>
            <a:chExt cx="7678" cy="296"/>
          </a:xfrm>
        </p:grpSpPr>
        <p:sp>
          <p:nvSpPr>
            <p:cNvPr id="27" name="Freeform 5">
              <a:extLst>
                <a:ext uri="{FF2B5EF4-FFF2-40B4-BE49-F238E27FC236}">
                  <a16:creationId xmlns:a16="http://schemas.microsoft.com/office/drawing/2014/main" id="{04804A06-DBEC-4602-9A4A-FBB36517AC61}"/>
                </a:ext>
              </a:extLst>
            </p:cNvPr>
            <p:cNvSpPr>
              <a:spLocks/>
            </p:cNvSpPr>
            <p:nvPr userDrawn="1"/>
          </p:nvSpPr>
          <p:spPr bwMode="auto">
            <a:xfrm>
              <a:off x="1184"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6">
              <a:extLst>
                <a:ext uri="{FF2B5EF4-FFF2-40B4-BE49-F238E27FC236}">
                  <a16:creationId xmlns:a16="http://schemas.microsoft.com/office/drawing/2014/main" id="{96045F5F-B7D5-4704-85A4-1EED65D2B62C}"/>
                </a:ext>
              </a:extLst>
            </p:cNvPr>
            <p:cNvSpPr>
              <a:spLocks/>
            </p:cNvSpPr>
            <p:nvPr userDrawn="1"/>
          </p:nvSpPr>
          <p:spPr bwMode="auto">
            <a:xfrm>
              <a:off x="132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BB214C63-4503-427F-84EC-B2260AD196D2}"/>
                </a:ext>
              </a:extLst>
            </p:cNvPr>
            <p:cNvSpPr>
              <a:spLocks/>
            </p:cNvSpPr>
            <p:nvPr userDrawn="1"/>
          </p:nvSpPr>
          <p:spPr bwMode="auto">
            <a:xfrm>
              <a:off x="14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8">
              <a:extLst>
                <a:ext uri="{FF2B5EF4-FFF2-40B4-BE49-F238E27FC236}">
                  <a16:creationId xmlns:a16="http://schemas.microsoft.com/office/drawing/2014/main" id="{4510351F-AE40-49A0-A43C-37F7035ABBD0}"/>
                </a:ext>
              </a:extLst>
            </p:cNvPr>
            <p:cNvSpPr>
              <a:spLocks noEditPoints="1"/>
            </p:cNvSpPr>
            <p:nvPr userDrawn="1"/>
          </p:nvSpPr>
          <p:spPr bwMode="auto">
            <a:xfrm>
              <a:off x="1504" y="2073"/>
              <a:ext cx="124"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4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8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5" y="108"/>
                    <a:pt x="54"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8" y="13"/>
                  </a:cubicBezTo>
                  <a:cubicBezTo>
                    <a:pt x="29"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9">
              <a:extLst>
                <a:ext uri="{FF2B5EF4-FFF2-40B4-BE49-F238E27FC236}">
                  <a16:creationId xmlns:a16="http://schemas.microsoft.com/office/drawing/2014/main" id="{49B4A654-111A-4ABD-A08C-2FF8365EE515}"/>
                </a:ext>
              </a:extLst>
            </p:cNvPr>
            <p:cNvSpPr>
              <a:spLocks/>
            </p:cNvSpPr>
            <p:nvPr userDrawn="1"/>
          </p:nvSpPr>
          <p:spPr bwMode="auto">
            <a:xfrm>
              <a:off x="1638" y="2076"/>
              <a:ext cx="134" cy="133"/>
            </a:xfrm>
            <a:custGeom>
              <a:avLst/>
              <a:gdLst>
                <a:gd name="T0" fmla="*/ 134 w 134"/>
                <a:gd name="T1" fmla="*/ 0 h 133"/>
                <a:gd name="T2" fmla="*/ 134 w 134"/>
                <a:gd name="T3" fmla="*/ 6 h 133"/>
                <a:gd name="T4" fmla="*/ 79 w 134"/>
                <a:gd name="T5" fmla="*/ 133 h 133"/>
                <a:gd name="T6" fmla="*/ 54 w 134"/>
                <a:gd name="T7" fmla="*/ 133 h 133"/>
                <a:gd name="T8" fmla="*/ 0 w 134"/>
                <a:gd name="T9" fmla="*/ 6 h 133"/>
                <a:gd name="T10" fmla="*/ 0 w 134"/>
                <a:gd name="T11" fmla="*/ 0 h 133"/>
                <a:gd name="T12" fmla="*/ 20 w 134"/>
                <a:gd name="T13" fmla="*/ 0 h 133"/>
                <a:gd name="T14" fmla="*/ 60 w 134"/>
                <a:gd name="T15" fmla="*/ 100 h 133"/>
                <a:gd name="T16" fmla="*/ 64 w 134"/>
                <a:gd name="T17" fmla="*/ 114 h 133"/>
                <a:gd name="T18" fmla="*/ 68 w 134"/>
                <a:gd name="T19" fmla="*/ 114 h 133"/>
                <a:gd name="T20" fmla="*/ 73 w 134"/>
                <a:gd name="T21" fmla="*/ 101 h 133"/>
                <a:gd name="T22" fmla="*/ 113 w 134"/>
                <a:gd name="T23" fmla="*/ 0 h 133"/>
                <a:gd name="T24" fmla="*/ 134 w 134"/>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3">
                  <a:moveTo>
                    <a:pt x="134" y="0"/>
                  </a:moveTo>
                  <a:lnTo>
                    <a:pt x="134" y="6"/>
                  </a:lnTo>
                  <a:lnTo>
                    <a:pt x="79" y="133"/>
                  </a:lnTo>
                  <a:lnTo>
                    <a:pt x="54" y="133"/>
                  </a:lnTo>
                  <a:lnTo>
                    <a:pt x="0" y="6"/>
                  </a:lnTo>
                  <a:lnTo>
                    <a:pt x="0" y="0"/>
                  </a:lnTo>
                  <a:lnTo>
                    <a:pt x="20" y="0"/>
                  </a:lnTo>
                  <a:lnTo>
                    <a:pt x="60" y="100"/>
                  </a:lnTo>
                  <a:lnTo>
                    <a:pt x="64" y="114"/>
                  </a:lnTo>
                  <a:lnTo>
                    <a:pt x="68" y="114"/>
                  </a:lnTo>
                  <a:lnTo>
                    <a:pt x="73" y="101"/>
                  </a:lnTo>
                  <a:lnTo>
                    <a:pt x="113" y="0"/>
                  </a:lnTo>
                  <a:lnTo>
                    <a:pt x="134" y="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0">
              <a:extLst>
                <a:ext uri="{FF2B5EF4-FFF2-40B4-BE49-F238E27FC236}">
                  <a16:creationId xmlns:a16="http://schemas.microsoft.com/office/drawing/2014/main" id="{8EC69D82-8ADF-4ABB-90C3-7A727DFE41D1}"/>
                </a:ext>
              </a:extLst>
            </p:cNvPr>
            <p:cNvSpPr>
              <a:spLocks noEditPoints="1"/>
            </p:cNvSpPr>
            <p:nvPr userDrawn="1"/>
          </p:nvSpPr>
          <p:spPr bwMode="auto">
            <a:xfrm>
              <a:off x="1781" y="2017"/>
              <a:ext cx="134" cy="196"/>
            </a:xfrm>
            <a:custGeom>
              <a:avLst/>
              <a:gdLst>
                <a:gd name="T0" fmla="*/ 52 w 104"/>
                <a:gd name="T1" fmla="*/ 43 h 151"/>
                <a:gd name="T2" fmla="*/ 104 w 104"/>
                <a:gd name="T3" fmla="*/ 96 h 151"/>
                <a:gd name="T4" fmla="*/ 52 w 104"/>
                <a:gd name="T5" fmla="*/ 151 h 151"/>
                <a:gd name="T6" fmla="*/ 0 w 104"/>
                <a:gd name="T7" fmla="*/ 97 h 151"/>
                <a:gd name="T8" fmla="*/ 52 w 104"/>
                <a:gd name="T9" fmla="*/ 43 h 151"/>
                <a:gd name="T10" fmla="*/ 52 w 104"/>
                <a:gd name="T11" fmla="*/ 137 h 151"/>
                <a:gd name="T12" fmla="*/ 87 w 104"/>
                <a:gd name="T13" fmla="*/ 97 h 151"/>
                <a:gd name="T14" fmla="*/ 52 w 104"/>
                <a:gd name="T15" fmla="*/ 56 h 151"/>
                <a:gd name="T16" fmla="*/ 17 w 104"/>
                <a:gd name="T17" fmla="*/ 97 h 151"/>
                <a:gd name="T18" fmla="*/ 52 w 104"/>
                <a:gd name="T19" fmla="*/ 137 h 151"/>
                <a:gd name="T20" fmla="*/ 67 w 104"/>
                <a:gd name="T21" fmla="*/ 10 h 151"/>
                <a:gd name="T22" fmla="*/ 75 w 104"/>
                <a:gd name="T23" fmla="*/ 2 h 151"/>
                <a:gd name="T24" fmla="*/ 86 w 104"/>
                <a:gd name="T25" fmla="*/ 5 h 151"/>
                <a:gd name="T26" fmla="*/ 66 w 104"/>
                <a:gd name="T27" fmla="*/ 22 h 151"/>
                <a:gd name="T28" fmla="*/ 38 w 104"/>
                <a:gd name="T29" fmla="*/ 12 h 151"/>
                <a:gd name="T30" fmla="*/ 28 w 104"/>
                <a:gd name="T31" fmla="*/ 20 h 151"/>
                <a:gd name="T32" fmla="*/ 18 w 104"/>
                <a:gd name="T33" fmla="*/ 15 h 151"/>
                <a:gd name="T34" fmla="*/ 39 w 104"/>
                <a:gd name="T35" fmla="*/ 0 h 151"/>
                <a:gd name="T36" fmla="*/ 67 w 104"/>
                <a:gd name="T37" fmla="*/ 1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51">
                  <a:moveTo>
                    <a:pt x="52" y="43"/>
                  </a:moveTo>
                  <a:cubicBezTo>
                    <a:pt x="83" y="43"/>
                    <a:pt x="104" y="64"/>
                    <a:pt x="104" y="96"/>
                  </a:cubicBezTo>
                  <a:cubicBezTo>
                    <a:pt x="104" y="130"/>
                    <a:pt x="84" y="151"/>
                    <a:pt x="52" y="151"/>
                  </a:cubicBezTo>
                  <a:cubicBezTo>
                    <a:pt x="20" y="151"/>
                    <a:pt x="0" y="129"/>
                    <a:pt x="0" y="97"/>
                  </a:cubicBezTo>
                  <a:cubicBezTo>
                    <a:pt x="0" y="64"/>
                    <a:pt x="21" y="43"/>
                    <a:pt x="52" y="43"/>
                  </a:cubicBezTo>
                  <a:close/>
                  <a:moveTo>
                    <a:pt x="52" y="137"/>
                  </a:moveTo>
                  <a:cubicBezTo>
                    <a:pt x="72" y="137"/>
                    <a:pt x="87" y="122"/>
                    <a:pt x="87" y="97"/>
                  </a:cubicBezTo>
                  <a:cubicBezTo>
                    <a:pt x="87" y="71"/>
                    <a:pt x="72" y="56"/>
                    <a:pt x="52" y="56"/>
                  </a:cubicBezTo>
                  <a:cubicBezTo>
                    <a:pt x="33" y="56"/>
                    <a:pt x="17" y="71"/>
                    <a:pt x="17" y="97"/>
                  </a:cubicBezTo>
                  <a:cubicBezTo>
                    <a:pt x="17" y="122"/>
                    <a:pt x="33" y="137"/>
                    <a:pt x="52" y="137"/>
                  </a:cubicBezTo>
                  <a:close/>
                  <a:moveTo>
                    <a:pt x="67" y="10"/>
                  </a:moveTo>
                  <a:cubicBezTo>
                    <a:pt x="70" y="10"/>
                    <a:pt x="74" y="7"/>
                    <a:pt x="75" y="2"/>
                  </a:cubicBezTo>
                  <a:cubicBezTo>
                    <a:pt x="86" y="5"/>
                    <a:pt x="86" y="5"/>
                    <a:pt x="86" y="5"/>
                  </a:cubicBezTo>
                  <a:cubicBezTo>
                    <a:pt x="83" y="16"/>
                    <a:pt x="76" y="22"/>
                    <a:pt x="66" y="22"/>
                  </a:cubicBezTo>
                  <a:cubicBezTo>
                    <a:pt x="51" y="22"/>
                    <a:pt x="47" y="12"/>
                    <a:pt x="38" y="12"/>
                  </a:cubicBezTo>
                  <a:cubicBezTo>
                    <a:pt x="35" y="12"/>
                    <a:pt x="30" y="12"/>
                    <a:pt x="28" y="20"/>
                  </a:cubicBezTo>
                  <a:cubicBezTo>
                    <a:pt x="18" y="15"/>
                    <a:pt x="18" y="15"/>
                    <a:pt x="18" y="15"/>
                  </a:cubicBezTo>
                  <a:cubicBezTo>
                    <a:pt x="22" y="3"/>
                    <a:pt x="30" y="0"/>
                    <a:pt x="39" y="0"/>
                  </a:cubicBezTo>
                  <a:cubicBezTo>
                    <a:pt x="52" y="0"/>
                    <a:pt x="56" y="10"/>
                    <a:pt x="67" y="10"/>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1">
              <a:extLst>
                <a:ext uri="{FF2B5EF4-FFF2-40B4-BE49-F238E27FC236}">
                  <a16:creationId xmlns:a16="http://schemas.microsoft.com/office/drawing/2014/main" id="{E25B42C9-A55A-4B41-ADEA-437C5BE4DF7A}"/>
                </a:ext>
              </a:extLst>
            </p:cNvPr>
            <p:cNvSpPr>
              <a:spLocks/>
            </p:cNvSpPr>
            <p:nvPr userDrawn="1"/>
          </p:nvSpPr>
          <p:spPr bwMode="auto">
            <a:xfrm>
              <a:off x="1929" y="2030"/>
              <a:ext cx="72" cy="179"/>
            </a:xfrm>
            <a:custGeom>
              <a:avLst/>
              <a:gdLst>
                <a:gd name="T0" fmla="*/ 32 w 56"/>
                <a:gd name="T1" fmla="*/ 35 h 138"/>
                <a:gd name="T2" fmla="*/ 56 w 56"/>
                <a:gd name="T3" fmla="*/ 35 h 138"/>
                <a:gd name="T4" fmla="*/ 56 w 56"/>
                <a:gd name="T5" fmla="*/ 48 h 138"/>
                <a:gd name="T6" fmla="*/ 32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2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2" y="35"/>
                  </a:moveTo>
                  <a:cubicBezTo>
                    <a:pt x="56" y="35"/>
                    <a:pt x="56" y="35"/>
                    <a:pt x="56" y="35"/>
                  </a:cubicBezTo>
                  <a:cubicBezTo>
                    <a:pt x="56" y="48"/>
                    <a:pt x="56" y="48"/>
                    <a:pt x="56" y="48"/>
                  </a:cubicBezTo>
                  <a:cubicBezTo>
                    <a:pt x="32" y="48"/>
                    <a:pt x="32" y="48"/>
                    <a:pt x="32"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12">
              <a:extLst>
                <a:ext uri="{FF2B5EF4-FFF2-40B4-BE49-F238E27FC236}">
                  <a16:creationId xmlns:a16="http://schemas.microsoft.com/office/drawing/2014/main" id="{33A72EA9-0568-4D00-8C29-91A3056C55A2}"/>
                </a:ext>
              </a:extLst>
            </p:cNvPr>
            <p:cNvSpPr>
              <a:spLocks noChangeArrowheads="1"/>
            </p:cNvSpPr>
            <p:nvPr userDrawn="1"/>
          </p:nvSpPr>
          <p:spPr bwMode="auto">
            <a:xfrm>
              <a:off x="2030" y="2013"/>
              <a:ext cx="21" cy="196"/>
            </a:xfrm>
            <a:prstGeom prst="rect">
              <a:avLst/>
            </a:prstGeom>
            <a:solidFill>
              <a:srgbClr val="A7A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3">
              <a:extLst>
                <a:ext uri="{FF2B5EF4-FFF2-40B4-BE49-F238E27FC236}">
                  <a16:creationId xmlns:a16="http://schemas.microsoft.com/office/drawing/2014/main" id="{DCD84849-0B02-4425-8A37-1F7E885AD2EE}"/>
                </a:ext>
              </a:extLst>
            </p:cNvPr>
            <p:cNvSpPr>
              <a:spLocks/>
            </p:cNvSpPr>
            <p:nvPr userDrawn="1"/>
          </p:nvSpPr>
          <p:spPr bwMode="auto">
            <a:xfrm>
              <a:off x="2086"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7" y="99"/>
                    <a:pt x="53" y="104"/>
                    <a:pt x="40"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4">
              <a:extLst>
                <a:ext uri="{FF2B5EF4-FFF2-40B4-BE49-F238E27FC236}">
                  <a16:creationId xmlns:a16="http://schemas.microsoft.com/office/drawing/2014/main" id="{DF2916CA-AB11-4FEA-BEF4-0E1D120CB243}"/>
                </a:ext>
              </a:extLst>
            </p:cNvPr>
            <p:cNvSpPr>
              <a:spLocks/>
            </p:cNvSpPr>
            <p:nvPr userDrawn="1"/>
          </p:nvSpPr>
          <p:spPr bwMode="auto">
            <a:xfrm>
              <a:off x="2234"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5">
              <a:extLst>
                <a:ext uri="{FF2B5EF4-FFF2-40B4-BE49-F238E27FC236}">
                  <a16:creationId xmlns:a16="http://schemas.microsoft.com/office/drawing/2014/main" id="{0EF0240F-AD6B-4BD8-A446-4D61686B7635}"/>
                </a:ext>
              </a:extLst>
            </p:cNvPr>
            <p:cNvSpPr>
              <a:spLocks noEditPoints="1"/>
            </p:cNvSpPr>
            <p:nvPr userDrawn="1"/>
          </p:nvSpPr>
          <p:spPr bwMode="auto">
            <a:xfrm>
              <a:off x="2353" y="2073"/>
              <a:ext cx="126" cy="140"/>
            </a:xfrm>
            <a:custGeom>
              <a:avLst/>
              <a:gdLst>
                <a:gd name="T0" fmla="*/ 17 w 98"/>
                <a:gd name="T1" fmla="*/ 55 h 108"/>
                <a:gd name="T2" fmla="*/ 17 w 98"/>
                <a:gd name="T3" fmla="*/ 56 h 108"/>
                <a:gd name="T4" fmla="*/ 19 w 98"/>
                <a:gd name="T5" fmla="*/ 72 h 108"/>
                <a:gd name="T6" fmla="*/ 55 w 98"/>
                <a:gd name="T7" fmla="*/ 94 h 108"/>
                <a:gd name="T8" fmla="*/ 89 w 98"/>
                <a:gd name="T9" fmla="*/ 82 h 108"/>
                <a:gd name="T10" fmla="*/ 93 w 98"/>
                <a:gd name="T11" fmla="*/ 82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3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2"/>
                    <a:pt x="17" y="68"/>
                    <a:pt x="19" y="72"/>
                  </a:cubicBezTo>
                  <a:cubicBezTo>
                    <a:pt x="25" y="86"/>
                    <a:pt x="37" y="94"/>
                    <a:pt x="55" y="94"/>
                  </a:cubicBezTo>
                  <a:cubicBezTo>
                    <a:pt x="66" y="94"/>
                    <a:pt x="79" y="90"/>
                    <a:pt x="89" y="82"/>
                  </a:cubicBezTo>
                  <a:cubicBezTo>
                    <a:pt x="93" y="82"/>
                    <a:pt x="93" y="82"/>
                    <a:pt x="93" y="82"/>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3"/>
                    <a:pt x="49" y="13"/>
                  </a:cubicBezTo>
                  <a:cubicBezTo>
                    <a:pt x="30" y="13"/>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6">
              <a:extLst>
                <a:ext uri="{FF2B5EF4-FFF2-40B4-BE49-F238E27FC236}">
                  <a16:creationId xmlns:a16="http://schemas.microsoft.com/office/drawing/2014/main" id="{8317B79A-127E-4784-B8BD-68341E370478}"/>
                </a:ext>
              </a:extLst>
            </p:cNvPr>
            <p:cNvSpPr>
              <a:spLocks noEditPoints="1"/>
            </p:cNvSpPr>
            <p:nvPr userDrawn="1"/>
          </p:nvSpPr>
          <p:spPr bwMode="auto">
            <a:xfrm>
              <a:off x="2561" y="2020"/>
              <a:ext cx="174" cy="189"/>
            </a:xfrm>
            <a:custGeom>
              <a:avLst/>
              <a:gdLst>
                <a:gd name="T0" fmla="*/ 70 w 174"/>
                <a:gd name="T1" fmla="*/ 0 h 189"/>
                <a:gd name="T2" fmla="*/ 105 w 174"/>
                <a:gd name="T3" fmla="*/ 0 h 189"/>
                <a:gd name="T4" fmla="*/ 174 w 174"/>
                <a:gd name="T5" fmla="*/ 183 h 189"/>
                <a:gd name="T6" fmla="*/ 174 w 174"/>
                <a:gd name="T7" fmla="*/ 189 h 189"/>
                <a:gd name="T8" fmla="*/ 152 w 174"/>
                <a:gd name="T9" fmla="*/ 189 h 189"/>
                <a:gd name="T10" fmla="*/ 127 w 174"/>
                <a:gd name="T11" fmla="*/ 122 h 189"/>
                <a:gd name="T12" fmla="*/ 45 w 174"/>
                <a:gd name="T13" fmla="*/ 122 h 189"/>
                <a:gd name="T14" fmla="*/ 21 w 174"/>
                <a:gd name="T15" fmla="*/ 189 h 189"/>
                <a:gd name="T16" fmla="*/ 0 w 174"/>
                <a:gd name="T17" fmla="*/ 189 h 189"/>
                <a:gd name="T18" fmla="*/ 0 w 174"/>
                <a:gd name="T19" fmla="*/ 183 h 189"/>
                <a:gd name="T20" fmla="*/ 70 w 174"/>
                <a:gd name="T21" fmla="*/ 0 h 189"/>
                <a:gd name="T22" fmla="*/ 53 w 174"/>
                <a:gd name="T23" fmla="*/ 102 h 189"/>
                <a:gd name="T24" fmla="*/ 119 w 174"/>
                <a:gd name="T25" fmla="*/ 102 h 189"/>
                <a:gd name="T26" fmla="*/ 90 w 174"/>
                <a:gd name="T27" fmla="*/ 27 h 189"/>
                <a:gd name="T28" fmla="*/ 87 w 174"/>
                <a:gd name="T29" fmla="*/ 15 h 189"/>
                <a:gd name="T30" fmla="*/ 85 w 174"/>
                <a:gd name="T31" fmla="*/ 15 h 189"/>
                <a:gd name="T32" fmla="*/ 81 w 174"/>
                <a:gd name="T33" fmla="*/ 27 h 189"/>
                <a:gd name="T34" fmla="*/ 53 w 174"/>
                <a:gd name="T35"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89">
                  <a:moveTo>
                    <a:pt x="70" y="0"/>
                  </a:moveTo>
                  <a:lnTo>
                    <a:pt x="105" y="0"/>
                  </a:lnTo>
                  <a:lnTo>
                    <a:pt x="174" y="183"/>
                  </a:lnTo>
                  <a:lnTo>
                    <a:pt x="174" y="189"/>
                  </a:lnTo>
                  <a:lnTo>
                    <a:pt x="152" y="189"/>
                  </a:lnTo>
                  <a:lnTo>
                    <a:pt x="127" y="122"/>
                  </a:lnTo>
                  <a:lnTo>
                    <a:pt x="45" y="122"/>
                  </a:lnTo>
                  <a:lnTo>
                    <a:pt x="21" y="189"/>
                  </a:lnTo>
                  <a:lnTo>
                    <a:pt x="0" y="189"/>
                  </a:lnTo>
                  <a:lnTo>
                    <a:pt x="0" y="183"/>
                  </a:lnTo>
                  <a:lnTo>
                    <a:pt x="70" y="0"/>
                  </a:lnTo>
                  <a:close/>
                  <a:moveTo>
                    <a:pt x="53" y="102"/>
                  </a:moveTo>
                  <a:lnTo>
                    <a:pt x="119" y="102"/>
                  </a:lnTo>
                  <a:lnTo>
                    <a:pt x="90" y="27"/>
                  </a:lnTo>
                  <a:lnTo>
                    <a:pt x="87" y="15"/>
                  </a:lnTo>
                  <a:lnTo>
                    <a:pt x="85" y="15"/>
                  </a:lnTo>
                  <a:lnTo>
                    <a:pt x="81" y="27"/>
                  </a:lnTo>
                  <a:lnTo>
                    <a:pt x="53" y="102"/>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7">
              <a:extLst>
                <a:ext uri="{FF2B5EF4-FFF2-40B4-BE49-F238E27FC236}">
                  <a16:creationId xmlns:a16="http://schemas.microsoft.com/office/drawing/2014/main" id="{8540A229-3AAF-46D1-A9A2-8D70AE500A72}"/>
                </a:ext>
              </a:extLst>
            </p:cNvPr>
            <p:cNvSpPr>
              <a:spLocks/>
            </p:cNvSpPr>
            <p:nvPr userDrawn="1"/>
          </p:nvSpPr>
          <p:spPr bwMode="auto">
            <a:xfrm>
              <a:off x="2761" y="2074"/>
              <a:ext cx="72" cy="135"/>
            </a:xfrm>
            <a:custGeom>
              <a:avLst/>
              <a:gdLst>
                <a:gd name="T0" fmla="*/ 0 w 56"/>
                <a:gd name="T1" fmla="*/ 1 h 104"/>
                <a:gd name="T2" fmla="*/ 17 w 56"/>
                <a:gd name="T3" fmla="*/ 1 h 104"/>
                <a:gd name="T4" fmla="*/ 17 w 56"/>
                <a:gd name="T5" fmla="*/ 19 h 104"/>
                <a:gd name="T6" fmla="*/ 20 w 56"/>
                <a:gd name="T7" fmla="*/ 19 h 104"/>
                <a:gd name="T8" fmla="*/ 42 w 56"/>
                <a:gd name="T9" fmla="*/ 0 h 104"/>
                <a:gd name="T10" fmla="*/ 56 w 56"/>
                <a:gd name="T11" fmla="*/ 0 h 104"/>
                <a:gd name="T12" fmla="*/ 56 w 56"/>
                <a:gd name="T13" fmla="*/ 15 h 104"/>
                <a:gd name="T14" fmla="*/ 42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7" y="1"/>
                    <a:pt x="17" y="1"/>
                    <a:pt x="17" y="1"/>
                  </a:cubicBezTo>
                  <a:cubicBezTo>
                    <a:pt x="17" y="19"/>
                    <a:pt x="17" y="19"/>
                    <a:pt x="17" y="19"/>
                  </a:cubicBezTo>
                  <a:cubicBezTo>
                    <a:pt x="20" y="19"/>
                    <a:pt x="20" y="19"/>
                    <a:pt x="20" y="19"/>
                  </a:cubicBezTo>
                  <a:cubicBezTo>
                    <a:pt x="22" y="7"/>
                    <a:pt x="30" y="0"/>
                    <a:pt x="42" y="0"/>
                  </a:cubicBezTo>
                  <a:cubicBezTo>
                    <a:pt x="56" y="0"/>
                    <a:pt x="56" y="0"/>
                    <a:pt x="56" y="0"/>
                  </a:cubicBezTo>
                  <a:cubicBezTo>
                    <a:pt x="56" y="15"/>
                    <a:pt x="56" y="15"/>
                    <a:pt x="56" y="15"/>
                  </a:cubicBezTo>
                  <a:cubicBezTo>
                    <a:pt x="42" y="15"/>
                    <a:pt x="42" y="15"/>
                    <a:pt x="42" y="15"/>
                  </a:cubicBezTo>
                  <a:cubicBezTo>
                    <a:pt x="30" y="15"/>
                    <a:pt x="19"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8">
              <a:extLst>
                <a:ext uri="{FF2B5EF4-FFF2-40B4-BE49-F238E27FC236}">
                  <a16:creationId xmlns:a16="http://schemas.microsoft.com/office/drawing/2014/main" id="{09461E89-EE53-4533-9E9E-99F285028A52}"/>
                </a:ext>
              </a:extLst>
            </p:cNvPr>
            <p:cNvSpPr>
              <a:spLocks noEditPoints="1"/>
            </p:cNvSpPr>
            <p:nvPr userDrawn="1"/>
          </p:nvSpPr>
          <p:spPr bwMode="auto">
            <a:xfrm>
              <a:off x="2840" y="2073"/>
              <a:ext cx="125"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9">
              <a:extLst>
                <a:ext uri="{FF2B5EF4-FFF2-40B4-BE49-F238E27FC236}">
                  <a16:creationId xmlns:a16="http://schemas.microsoft.com/office/drawing/2014/main" id="{A5F06724-EF8E-424C-ACE8-FD1F71B2D969}"/>
                </a:ext>
              </a:extLst>
            </p:cNvPr>
            <p:cNvSpPr>
              <a:spLocks/>
            </p:cNvSpPr>
            <p:nvPr userDrawn="1"/>
          </p:nvSpPr>
          <p:spPr bwMode="auto">
            <a:xfrm>
              <a:off x="2992" y="2074"/>
              <a:ext cx="117" cy="135"/>
            </a:xfrm>
            <a:custGeom>
              <a:avLst/>
              <a:gdLst>
                <a:gd name="T0" fmla="*/ 75 w 91"/>
                <a:gd name="T1" fmla="*/ 40 h 104"/>
                <a:gd name="T2" fmla="*/ 46 w 91"/>
                <a:gd name="T3" fmla="*/ 14 h 104"/>
                <a:gd name="T4" fmla="*/ 16 w 91"/>
                <a:gd name="T5" fmla="*/ 38 h 104"/>
                <a:gd name="T6" fmla="*/ 16 w 91"/>
                <a:gd name="T7" fmla="*/ 104 h 104"/>
                <a:gd name="T8" fmla="*/ 0 w 91"/>
                <a:gd name="T9" fmla="*/ 104 h 104"/>
                <a:gd name="T10" fmla="*/ 0 w 91"/>
                <a:gd name="T11" fmla="*/ 1 h 104"/>
                <a:gd name="T12" fmla="*/ 15 w 91"/>
                <a:gd name="T13" fmla="*/ 1 h 104"/>
                <a:gd name="T14" fmla="*/ 15 w 91"/>
                <a:gd name="T15" fmla="*/ 19 h 104"/>
                <a:gd name="T16" fmla="*/ 18 w 91"/>
                <a:gd name="T17" fmla="*/ 19 h 104"/>
                <a:gd name="T18" fmla="*/ 52 w 91"/>
                <a:gd name="T19" fmla="*/ 0 h 104"/>
                <a:gd name="T20" fmla="*/ 91 w 91"/>
                <a:gd name="T21" fmla="*/ 38 h 104"/>
                <a:gd name="T22" fmla="*/ 91 w 91"/>
                <a:gd name="T23" fmla="*/ 104 h 104"/>
                <a:gd name="T24" fmla="*/ 75 w 91"/>
                <a:gd name="T25" fmla="*/ 104 h 104"/>
                <a:gd name="T26" fmla="*/ 75 w 91"/>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04">
                  <a:moveTo>
                    <a:pt x="75" y="40"/>
                  </a:moveTo>
                  <a:cubicBezTo>
                    <a:pt x="75" y="23"/>
                    <a:pt x="63" y="14"/>
                    <a:pt x="46" y="14"/>
                  </a:cubicBezTo>
                  <a:cubicBezTo>
                    <a:pt x="34" y="14"/>
                    <a:pt x="16"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8" y="0"/>
                    <a:pt x="52" y="0"/>
                  </a:cubicBezTo>
                  <a:cubicBezTo>
                    <a:pt x="75" y="0"/>
                    <a:pt x="91" y="11"/>
                    <a:pt x="91" y="38"/>
                  </a:cubicBezTo>
                  <a:cubicBezTo>
                    <a:pt x="91" y="104"/>
                    <a:pt x="91" y="104"/>
                    <a:pt x="91" y="104"/>
                  </a:cubicBezTo>
                  <a:cubicBezTo>
                    <a:pt x="75" y="104"/>
                    <a:pt x="75" y="104"/>
                    <a:pt x="75" y="104"/>
                  </a:cubicBezTo>
                  <a:lnTo>
                    <a:pt x="75"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0">
              <a:extLst>
                <a:ext uri="{FF2B5EF4-FFF2-40B4-BE49-F238E27FC236}">
                  <a16:creationId xmlns:a16="http://schemas.microsoft.com/office/drawing/2014/main" id="{EE7B0C02-981E-48C3-A5BF-14362FE7DEDB}"/>
                </a:ext>
              </a:extLst>
            </p:cNvPr>
            <p:cNvSpPr>
              <a:spLocks noEditPoints="1"/>
            </p:cNvSpPr>
            <p:nvPr userDrawn="1"/>
          </p:nvSpPr>
          <p:spPr bwMode="auto">
            <a:xfrm>
              <a:off x="3136" y="2015"/>
              <a:ext cx="129" cy="197"/>
            </a:xfrm>
            <a:custGeom>
              <a:avLst/>
              <a:gdLst>
                <a:gd name="T0" fmla="*/ 100 w 100"/>
                <a:gd name="T1" fmla="*/ 0 h 152"/>
                <a:gd name="T2" fmla="*/ 100 w 100"/>
                <a:gd name="T3" fmla="*/ 150 h 152"/>
                <a:gd name="T4" fmla="*/ 83 w 100"/>
                <a:gd name="T5" fmla="*/ 150 h 152"/>
                <a:gd name="T6" fmla="*/ 83 w 100"/>
                <a:gd name="T7" fmla="*/ 137 h 152"/>
                <a:gd name="T8" fmla="*/ 80 w 100"/>
                <a:gd name="T9" fmla="*/ 137 h 152"/>
                <a:gd name="T10" fmla="*/ 49 w 100"/>
                <a:gd name="T11" fmla="*/ 152 h 152"/>
                <a:gd name="T12" fmla="*/ 0 w 100"/>
                <a:gd name="T13" fmla="*/ 100 h 152"/>
                <a:gd name="T14" fmla="*/ 52 w 100"/>
                <a:gd name="T15" fmla="*/ 45 h 152"/>
                <a:gd name="T16" fmla="*/ 83 w 100"/>
                <a:gd name="T17" fmla="*/ 61 h 152"/>
                <a:gd name="T18" fmla="*/ 83 w 100"/>
                <a:gd name="T19" fmla="*/ 0 h 152"/>
                <a:gd name="T20" fmla="*/ 100 w 100"/>
                <a:gd name="T21" fmla="*/ 0 h 152"/>
                <a:gd name="T22" fmla="*/ 83 w 100"/>
                <a:gd name="T23" fmla="*/ 109 h 152"/>
                <a:gd name="T24" fmla="*/ 83 w 100"/>
                <a:gd name="T25" fmla="*/ 81 h 152"/>
                <a:gd name="T26" fmla="*/ 54 w 100"/>
                <a:gd name="T27" fmla="*/ 59 h 152"/>
                <a:gd name="T28" fmla="*/ 17 w 100"/>
                <a:gd name="T29" fmla="*/ 99 h 152"/>
                <a:gd name="T30" fmla="*/ 54 w 100"/>
                <a:gd name="T31" fmla="*/ 138 h 152"/>
                <a:gd name="T32" fmla="*/ 83 w 100"/>
                <a:gd name="T33" fmla="*/ 10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52">
                  <a:moveTo>
                    <a:pt x="100" y="0"/>
                  </a:moveTo>
                  <a:cubicBezTo>
                    <a:pt x="100" y="150"/>
                    <a:pt x="100" y="150"/>
                    <a:pt x="100" y="150"/>
                  </a:cubicBezTo>
                  <a:cubicBezTo>
                    <a:pt x="83" y="150"/>
                    <a:pt x="83" y="150"/>
                    <a:pt x="83" y="150"/>
                  </a:cubicBezTo>
                  <a:cubicBezTo>
                    <a:pt x="83" y="137"/>
                    <a:pt x="83" y="137"/>
                    <a:pt x="83" y="137"/>
                  </a:cubicBezTo>
                  <a:cubicBezTo>
                    <a:pt x="80" y="137"/>
                    <a:pt x="80" y="137"/>
                    <a:pt x="80" y="137"/>
                  </a:cubicBezTo>
                  <a:cubicBezTo>
                    <a:pt x="72" y="147"/>
                    <a:pt x="62" y="152"/>
                    <a:pt x="49" y="152"/>
                  </a:cubicBezTo>
                  <a:cubicBezTo>
                    <a:pt x="21" y="152"/>
                    <a:pt x="0" y="131"/>
                    <a:pt x="0" y="100"/>
                  </a:cubicBezTo>
                  <a:cubicBezTo>
                    <a:pt x="0" y="66"/>
                    <a:pt x="24" y="45"/>
                    <a:pt x="52" y="45"/>
                  </a:cubicBezTo>
                  <a:cubicBezTo>
                    <a:pt x="64" y="45"/>
                    <a:pt x="80" y="51"/>
                    <a:pt x="83" y="61"/>
                  </a:cubicBezTo>
                  <a:cubicBezTo>
                    <a:pt x="83" y="0"/>
                    <a:pt x="83" y="0"/>
                    <a:pt x="83" y="0"/>
                  </a:cubicBezTo>
                  <a:lnTo>
                    <a:pt x="100" y="0"/>
                  </a:lnTo>
                  <a:close/>
                  <a:moveTo>
                    <a:pt x="83" y="109"/>
                  </a:moveTo>
                  <a:cubicBezTo>
                    <a:pt x="83" y="81"/>
                    <a:pt x="83" y="81"/>
                    <a:pt x="83" y="81"/>
                  </a:cubicBezTo>
                  <a:cubicBezTo>
                    <a:pt x="83" y="67"/>
                    <a:pt x="70" y="59"/>
                    <a:pt x="54" y="59"/>
                  </a:cubicBezTo>
                  <a:cubicBezTo>
                    <a:pt x="36" y="59"/>
                    <a:pt x="17" y="72"/>
                    <a:pt x="17" y="99"/>
                  </a:cubicBezTo>
                  <a:cubicBezTo>
                    <a:pt x="17" y="124"/>
                    <a:pt x="35" y="138"/>
                    <a:pt x="54" y="138"/>
                  </a:cubicBezTo>
                  <a:cubicBezTo>
                    <a:pt x="69" y="138"/>
                    <a:pt x="83" y="125"/>
                    <a:pt x="83" y="109"/>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1">
              <a:extLst>
                <a:ext uri="{FF2B5EF4-FFF2-40B4-BE49-F238E27FC236}">
                  <a16:creationId xmlns:a16="http://schemas.microsoft.com/office/drawing/2014/main" id="{751265EE-00BD-4BF9-A0FC-3177C59CAC40}"/>
                </a:ext>
              </a:extLst>
            </p:cNvPr>
            <p:cNvSpPr>
              <a:spLocks noEditPoints="1"/>
            </p:cNvSpPr>
            <p:nvPr userDrawn="1"/>
          </p:nvSpPr>
          <p:spPr bwMode="auto">
            <a:xfrm>
              <a:off x="3293" y="2073"/>
              <a:ext cx="113"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4 h 108"/>
                <a:gd name="T16" fmla="*/ 11 w 88"/>
                <a:gd name="T17" fmla="*/ 28 h 108"/>
                <a:gd name="T18" fmla="*/ 8 w 88"/>
                <a:gd name="T19" fmla="*/ 28 h 108"/>
                <a:gd name="T20" fmla="*/ 8 w 88"/>
                <a:gd name="T21" fmla="*/ 13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49" y="108"/>
                    <a:pt x="36" y="108"/>
                  </a:cubicBezTo>
                  <a:cubicBezTo>
                    <a:pt x="15" y="108"/>
                    <a:pt x="0" y="95"/>
                    <a:pt x="0" y="77"/>
                  </a:cubicBezTo>
                  <a:cubicBezTo>
                    <a:pt x="0" y="56"/>
                    <a:pt x="16" y="47"/>
                    <a:pt x="40" y="42"/>
                  </a:cubicBezTo>
                  <a:cubicBezTo>
                    <a:pt x="47" y="40"/>
                    <a:pt x="62" y="38"/>
                    <a:pt x="70" y="37"/>
                  </a:cubicBezTo>
                  <a:cubicBezTo>
                    <a:pt x="71" y="34"/>
                    <a:pt x="71" y="34"/>
                    <a:pt x="71" y="34"/>
                  </a:cubicBezTo>
                  <a:cubicBezTo>
                    <a:pt x="68" y="23"/>
                    <a:pt x="58" y="14"/>
                    <a:pt x="44" y="14"/>
                  </a:cubicBezTo>
                  <a:cubicBezTo>
                    <a:pt x="29" y="14"/>
                    <a:pt x="20" y="19"/>
                    <a:pt x="11" y="28"/>
                  </a:cubicBezTo>
                  <a:cubicBezTo>
                    <a:pt x="8" y="28"/>
                    <a:pt x="8" y="28"/>
                    <a:pt x="8" y="28"/>
                  </a:cubicBezTo>
                  <a:cubicBezTo>
                    <a:pt x="8" y="13"/>
                    <a:pt x="8" y="13"/>
                    <a:pt x="8" y="13"/>
                  </a:cubicBezTo>
                  <a:cubicBezTo>
                    <a:pt x="16"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2">
              <a:extLst>
                <a:ext uri="{FF2B5EF4-FFF2-40B4-BE49-F238E27FC236}">
                  <a16:creationId xmlns:a16="http://schemas.microsoft.com/office/drawing/2014/main" id="{1325F038-710B-4B18-948F-8C4F8A3C2B4D}"/>
                </a:ext>
              </a:extLst>
            </p:cNvPr>
            <p:cNvSpPr>
              <a:spLocks/>
            </p:cNvSpPr>
            <p:nvPr userDrawn="1"/>
          </p:nvSpPr>
          <p:spPr bwMode="auto">
            <a:xfrm>
              <a:off x="3441" y="2074"/>
              <a:ext cx="213" cy="135"/>
            </a:xfrm>
            <a:custGeom>
              <a:avLst/>
              <a:gdLst>
                <a:gd name="T0" fmla="*/ 75 w 165"/>
                <a:gd name="T1" fmla="*/ 38 h 104"/>
                <a:gd name="T2" fmla="*/ 46 w 165"/>
                <a:gd name="T3" fmla="*/ 14 h 104"/>
                <a:gd name="T4" fmla="*/ 16 w 165"/>
                <a:gd name="T5" fmla="*/ 38 h 104"/>
                <a:gd name="T6" fmla="*/ 16 w 165"/>
                <a:gd name="T7" fmla="*/ 104 h 104"/>
                <a:gd name="T8" fmla="*/ 0 w 165"/>
                <a:gd name="T9" fmla="*/ 104 h 104"/>
                <a:gd name="T10" fmla="*/ 0 w 165"/>
                <a:gd name="T11" fmla="*/ 1 h 104"/>
                <a:gd name="T12" fmla="*/ 16 w 165"/>
                <a:gd name="T13" fmla="*/ 1 h 104"/>
                <a:gd name="T14" fmla="*/ 16 w 165"/>
                <a:gd name="T15" fmla="*/ 19 h 104"/>
                <a:gd name="T16" fmla="*/ 18 w 165"/>
                <a:gd name="T17" fmla="*/ 19 h 104"/>
                <a:gd name="T18" fmla="*/ 51 w 165"/>
                <a:gd name="T19" fmla="*/ 0 h 104"/>
                <a:gd name="T20" fmla="*/ 86 w 165"/>
                <a:gd name="T21" fmla="*/ 21 h 104"/>
                <a:gd name="T22" fmla="*/ 89 w 165"/>
                <a:gd name="T23" fmla="*/ 21 h 104"/>
                <a:gd name="T24" fmla="*/ 125 w 165"/>
                <a:gd name="T25" fmla="*/ 0 h 104"/>
                <a:gd name="T26" fmla="*/ 165 w 165"/>
                <a:gd name="T27" fmla="*/ 37 h 104"/>
                <a:gd name="T28" fmla="*/ 165 w 165"/>
                <a:gd name="T29" fmla="*/ 104 h 104"/>
                <a:gd name="T30" fmla="*/ 149 w 165"/>
                <a:gd name="T31" fmla="*/ 104 h 104"/>
                <a:gd name="T32" fmla="*/ 149 w 165"/>
                <a:gd name="T33" fmla="*/ 38 h 104"/>
                <a:gd name="T34" fmla="*/ 121 w 165"/>
                <a:gd name="T35" fmla="*/ 14 h 104"/>
                <a:gd name="T36" fmla="*/ 91 w 165"/>
                <a:gd name="T37" fmla="*/ 39 h 104"/>
                <a:gd name="T38" fmla="*/ 91 w 165"/>
                <a:gd name="T39" fmla="*/ 104 h 104"/>
                <a:gd name="T40" fmla="*/ 75 w 165"/>
                <a:gd name="T41" fmla="*/ 104 h 104"/>
                <a:gd name="T42" fmla="*/ 75 w 165"/>
                <a:gd name="T43" fmla="*/ 3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04">
                  <a:moveTo>
                    <a:pt x="75" y="38"/>
                  </a:moveTo>
                  <a:cubicBezTo>
                    <a:pt x="75" y="23"/>
                    <a:pt x="63" y="14"/>
                    <a:pt x="46" y="14"/>
                  </a:cubicBezTo>
                  <a:cubicBezTo>
                    <a:pt x="35" y="14"/>
                    <a:pt x="17" y="23"/>
                    <a:pt x="16" y="38"/>
                  </a:cubicBezTo>
                  <a:cubicBezTo>
                    <a:pt x="16" y="104"/>
                    <a:pt x="16" y="104"/>
                    <a:pt x="16" y="104"/>
                  </a:cubicBezTo>
                  <a:cubicBezTo>
                    <a:pt x="0" y="104"/>
                    <a:pt x="0" y="104"/>
                    <a:pt x="0" y="104"/>
                  </a:cubicBezTo>
                  <a:cubicBezTo>
                    <a:pt x="0" y="1"/>
                    <a:pt x="0" y="1"/>
                    <a:pt x="0" y="1"/>
                  </a:cubicBezTo>
                  <a:cubicBezTo>
                    <a:pt x="16" y="1"/>
                    <a:pt x="16" y="1"/>
                    <a:pt x="16" y="1"/>
                  </a:cubicBezTo>
                  <a:cubicBezTo>
                    <a:pt x="16" y="19"/>
                    <a:pt x="16" y="19"/>
                    <a:pt x="16" y="19"/>
                  </a:cubicBezTo>
                  <a:cubicBezTo>
                    <a:pt x="18" y="19"/>
                    <a:pt x="18" y="19"/>
                    <a:pt x="18" y="19"/>
                  </a:cubicBezTo>
                  <a:cubicBezTo>
                    <a:pt x="25" y="5"/>
                    <a:pt x="39" y="0"/>
                    <a:pt x="51" y="0"/>
                  </a:cubicBezTo>
                  <a:cubicBezTo>
                    <a:pt x="72" y="0"/>
                    <a:pt x="82" y="9"/>
                    <a:pt x="86" y="21"/>
                  </a:cubicBezTo>
                  <a:cubicBezTo>
                    <a:pt x="89" y="21"/>
                    <a:pt x="89" y="21"/>
                    <a:pt x="89" y="21"/>
                  </a:cubicBezTo>
                  <a:cubicBezTo>
                    <a:pt x="95" y="7"/>
                    <a:pt x="112" y="0"/>
                    <a:pt x="125" y="0"/>
                  </a:cubicBezTo>
                  <a:cubicBezTo>
                    <a:pt x="149" y="0"/>
                    <a:pt x="165" y="11"/>
                    <a:pt x="165" y="37"/>
                  </a:cubicBezTo>
                  <a:cubicBezTo>
                    <a:pt x="165" y="104"/>
                    <a:pt x="165" y="104"/>
                    <a:pt x="165" y="104"/>
                  </a:cubicBezTo>
                  <a:cubicBezTo>
                    <a:pt x="149" y="104"/>
                    <a:pt x="149" y="104"/>
                    <a:pt x="149" y="104"/>
                  </a:cubicBezTo>
                  <a:cubicBezTo>
                    <a:pt x="149" y="38"/>
                    <a:pt x="149" y="38"/>
                    <a:pt x="149" y="38"/>
                  </a:cubicBezTo>
                  <a:cubicBezTo>
                    <a:pt x="149" y="23"/>
                    <a:pt x="137" y="14"/>
                    <a:pt x="121" y="14"/>
                  </a:cubicBezTo>
                  <a:cubicBezTo>
                    <a:pt x="110" y="14"/>
                    <a:pt x="91" y="24"/>
                    <a:pt x="91" y="39"/>
                  </a:cubicBezTo>
                  <a:cubicBezTo>
                    <a:pt x="91" y="104"/>
                    <a:pt x="91" y="104"/>
                    <a:pt x="91" y="104"/>
                  </a:cubicBezTo>
                  <a:cubicBezTo>
                    <a:pt x="75" y="104"/>
                    <a:pt x="75" y="104"/>
                    <a:pt x="75" y="104"/>
                  </a:cubicBezTo>
                  <a:lnTo>
                    <a:pt x="75" y="38"/>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3">
              <a:extLst>
                <a:ext uri="{FF2B5EF4-FFF2-40B4-BE49-F238E27FC236}">
                  <a16:creationId xmlns:a16="http://schemas.microsoft.com/office/drawing/2014/main" id="{A5014819-B7EB-45E3-8CE8-C55C320F6CF7}"/>
                </a:ext>
              </a:extLst>
            </p:cNvPr>
            <p:cNvSpPr>
              <a:spLocks noEditPoints="1"/>
            </p:cNvSpPr>
            <p:nvPr userDrawn="1"/>
          </p:nvSpPr>
          <p:spPr bwMode="auto">
            <a:xfrm>
              <a:off x="3687" y="2016"/>
              <a:ext cx="22" cy="193"/>
            </a:xfrm>
            <a:custGeom>
              <a:avLst/>
              <a:gdLst>
                <a:gd name="T0" fmla="*/ 0 w 22"/>
                <a:gd name="T1" fmla="*/ 27 h 193"/>
                <a:gd name="T2" fmla="*/ 0 w 22"/>
                <a:gd name="T3" fmla="*/ 0 h 193"/>
                <a:gd name="T4" fmla="*/ 22 w 22"/>
                <a:gd name="T5" fmla="*/ 0 h 193"/>
                <a:gd name="T6" fmla="*/ 22 w 22"/>
                <a:gd name="T7" fmla="*/ 27 h 193"/>
                <a:gd name="T8" fmla="*/ 0 w 22"/>
                <a:gd name="T9" fmla="*/ 27 h 193"/>
                <a:gd name="T10" fmla="*/ 0 w 22"/>
                <a:gd name="T11" fmla="*/ 193 h 193"/>
                <a:gd name="T12" fmla="*/ 0 w 22"/>
                <a:gd name="T13" fmla="*/ 60 h 193"/>
                <a:gd name="T14" fmla="*/ 22 w 22"/>
                <a:gd name="T15" fmla="*/ 60 h 193"/>
                <a:gd name="T16" fmla="*/ 22 w 22"/>
                <a:gd name="T17" fmla="*/ 193 h 193"/>
                <a:gd name="T18" fmla="*/ 0 w 22"/>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93">
                  <a:moveTo>
                    <a:pt x="0" y="27"/>
                  </a:moveTo>
                  <a:lnTo>
                    <a:pt x="0" y="0"/>
                  </a:lnTo>
                  <a:lnTo>
                    <a:pt x="22" y="0"/>
                  </a:lnTo>
                  <a:lnTo>
                    <a:pt x="22" y="27"/>
                  </a:lnTo>
                  <a:lnTo>
                    <a:pt x="0" y="27"/>
                  </a:lnTo>
                  <a:close/>
                  <a:moveTo>
                    <a:pt x="0" y="193"/>
                  </a:moveTo>
                  <a:lnTo>
                    <a:pt x="0" y="60"/>
                  </a:lnTo>
                  <a:lnTo>
                    <a:pt x="22" y="60"/>
                  </a:lnTo>
                  <a:lnTo>
                    <a:pt x="22"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4">
              <a:extLst>
                <a:ext uri="{FF2B5EF4-FFF2-40B4-BE49-F238E27FC236}">
                  <a16:creationId xmlns:a16="http://schemas.microsoft.com/office/drawing/2014/main" id="{9BA896E7-CE07-4C8F-BEB3-EC00AA9294A1}"/>
                </a:ext>
              </a:extLst>
            </p:cNvPr>
            <p:cNvSpPr>
              <a:spLocks/>
            </p:cNvSpPr>
            <p:nvPr userDrawn="1"/>
          </p:nvSpPr>
          <p:spPr bwMode="auto">
            <a:xfrm>
              <a:off x="3739"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5"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9"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5">
              <a:extLst>
                <a:ext uri="{FF2B5EF4-FFF2-40B4-BE49-F238E27FC236}">
                  <a16:creationId xmlns:a16="http://schemas.microsoft.com/office/drawing/2014/main" id="{69B52243-9083-4A9F-BDDD-2D813E215EE9}"/>
                </a:ext>
              </a:extLst>
            </p:cNvPr>
            <p:cNvSpPr>
              <a:spLocks noEditPoints="1"/>
            </p:cNvSpPr>
            <p:nvPr userDrawn="1"/>
          </p:nvSpPr>
          <p:spPr bwMode="auto">
            <a:xfrm>
              <a:off x="3857" y="2073"/>
              <a:ext cx="125" cy="140"/>
            </a:xfrm>
            <a:custGeom>
              <a:avLst/>
              <a:gdLst>
                <a:gd name="T0" fmla="*/ 16 w 97"/>
                <a:gd name="T1" fmla="*/ 55 h 108"/>
                <a:gd name="T2" fmla="*/ 16 w 97"/>
                <a:gd name="T3" fmla="*/ 56 h 108"/>
                <a:gd name="T4" fmla="*/ 19 w 97"/>
                <a:gd name="T5" fmla="*/ 72 h 108"/>
                <a:gd name="T6" fmla="*/ 55 w 97"/>
                <a:gd name="T7" fmla="*/ 94 h 108"/>
                <a:gd name="T8" fmla="*/ 89 w 97"/>
                <a:gd name="T9" fmla="*/ 82 h 108"/>
                <a:gd name="T10" fmla="*/ 92 w 97"/>
                <a:gd name="T11" fmla="*/ 82 h 108"/>
                <a:gd name="T12" fmla="*/ 92 w 97"/>
                <a:gd name="T13" fmla="*/ 95 h 108"/>
                <a:gd name="T14" fmla="*/ 55 w 97"/>
                <a:gd name="T15" fmla="*/ 108 h 108"/>
                <a:gd name="T16" fmla="*/ 0 w 97"/>
                <a:gd name="T17" fmla="*/ 53 h 108"/>
                <a:gd name="T18" fmla="*/ 49 w 97"/>
                <a:gd name="T19" fmla="*/ 0 h 108"/>
                <a:gd name="T20" fmla="*/ 97 w 97"/>
                <a:gd name="T21" fmla="*/ 55 h 108"/>
                <a:gd name="T22" fmla="*/ 16 w 97"/>
                <a:gd name="T23" fmla="*/ 55 h 108"/>
                <a:gd name="T24" fmla="*/ 17 w 97"/>
                <a:gd name="T25" fmla="*/ 42 h 108"/>
                <a:gd name="T26" fmla="*/ 80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7" y="94"/>
                    <a:pt x="55" y="94"/>
                  </a:cubicBezTo>
                  <a:cubicBezTo>
                    <a:pt x="65" y="94"/>
                    <a:pt x="78" y="90"/>
                    <a:pt x="89" y="82"/>
                  </a:cubicBezTo>
                  <a:cubicBezTo>
                    <a:pt x="92" y="82"/>
                    <a:pt x="92" y="82"/>
                    <a:pt x="92" y="82"/>
                  </a:cubicBezTo>
                  <a:cubicBezTo>
                    <a:pt x="92" y="95"/>
                    <a:pt x="92" y="95"/>
                    <a:pt x="92" y="95"/>
                  </a:cubicBezTo>
                  <a:cubicBezTo>
                    <a:pt x="82" y="105"/>
                    <a:pt x="66" y="108"/>
                    <a:pt x="55" y="108"/>
                  </a:cubicBezTo>
                  <a:cubicBezTo>
                    <a:pt x="20" y="108"/>
                    <a:pt x="0" y="90"/>
                    <a:pt x="0" y="53"/>
                  </a:cubicBezTo>
                  <a:cubicBezTo>
                    <a:pt x="0" y="24"/>
                    <a:pt x="18" y="0"/>
                    <a:pt x="49" y="0"/>
                  </a:cubicBezTo>
                  <a:cubicBezTo>
                    <a:pt x="84" y="0"/>
                    <a:pt x="96" y="24"/>
                    <a:pt x="97" y="55"/>
                  </a:cubicBezTo>
                  <a:lnTo>
                    <a:pt x="16" y="55"/>
                  </a:lnTo>
                  <a:close/>
                  <a:moveTo>
                    <a:pt x="17" y="42"/>
                  </a:moveTo>
                  <a:cubicBezTo>
                    <a:pt x="80" y="42"/>
                    <a:pt x="80" y="42"/>
                    <a:pt x="80" y="42"/>
                  </a:cubicBezTo>
                  <a:cubicBezTo>
                    <a:pt x="79"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6">
              <a:extLst>
                <a:ext uri="{FF2B5EF4-FFF2-40B4-BE49-F238E27FC236}">
                  <a16:creationId xmlns:a16="http://schemas.microsoft.com/office/drawing/2014/main" id="{CA22AF7F-BAEB-4F6C-A200-DED39C9C98EE}"/>
                </a:ext>
              </a:extLst>
            </p:cNvPr>
            <p:cNvSpPr>
              <a:spLocks/>
            </p:cNvSpPr>
            <p:nvPr userDrawn="1"/>
          </p:nvSpPr>
          <p:spPr bwMode="auto">
            <a:xfrm>
              <a:off x="4070" y="2017"/>
              <a:ext cx="146" cy="196"/>
            </a:xfrm>
            <a:custGeom>
              <a:avLst/>
              <a:gdLst>
                <a:gd name="T0" fmla="*/ 0 w 113"/>
                <a:gd name="T1" fmla="*/ 111 h 151"/>
                <a:gd name="T2" fmla="*/ 4 w 113"/>
                <a:gd name="T3" fmla="*/ 111 h 151"/>
                <a:gd name="T4" fmla="*/ 60 w 113"/>
                <a:gd name="T5" fmla="*/ 135 h 151"/>
                <a:gd name="T6" fmla="*/ 96 w 113"/>
                <a:gd name="T7" fmla="*/ 111 h 151"/>
                <a:gd name="T8" fmla="*/ 56 w 113"/>
                <a:gd name="T9" fmla="*/ 84 h 151"/>
                <a:gd name="T10" fmla="*/ 2 w 113"/>
                <a:gd name="T11" fmla="*/ 41 h 151"/>
                <a:gd name="T12" fmla="*/ 59 w 113"/>
                <a:gd name="T13" fmla="*/ 0 h 151"/>
                <a:gd name="T14" fmla="*/ 108 w 113"/>
                <a:gd name="T15" fmla="*/ 16 h 151"/>
                <a:gd name="T16" fmla="*/ 108 w 113"/>
                <a:gd name="T17" fmla="*/ 32 h 151"/>
                <a:gd name="T18" fmla="*/ 103 w 113"/>
                <a:gd name="T19" fmla="*/ 32 h 151"/>
                <a:gd name="T20" fmla="*/ 55 w 113"/>
                <a:gd name="T21" fmla="*/ 15 h 151"/>
                <a:gd name="T22" fmla="*/ 19 w 113"/>
                <a:gd name="T23" fmla="*/ 41 h 151"/>
                <a:gd name="T24" fmla="*/ 58 w 113"/>
                <a:gd name="T25" fmla="*/ 68 h 151"/>
                <a:gd name="T26" fmla="*/ 113 w 113"/>
                <a:gd name="T27" fmla="*/ 111 h 151"/>
                <a:gd name="T28" fmla="*/ 60 w 113"/>
                <a:gd name="T29" fmla="*/ 151 h 151"/>
                <a:gd name="T30" fmla="*/ 0 w 113"/>
                <a:gd name="T31" fmla="*/ 131 h 151"/>
                <a:gd name="T32" fmla="*/ 0 w 113"/>
                <a:gd name="T33" fmla="*/ 11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51">
                  <a:moveTo>
                    <a:pt x="0" y="111"/>
                  </a:moveTo>
                  <a:cubicBezTo>
                    <a:pt x="4" y="111"/>
                    <a:pt x="4" y="111"/>
                    <a:pt x="4" y="111"/>
                  </a:cubicBezTo>
                  <a:cubicBezTo>
                    <a:pt x="18" y="125"/>
                    <a:pt x="41" y="135"/>
                    <a:pt x="60" y="135"/>
                  </a:cubicBezTo>
                  <a:cubicBezTo>
                    <a:pt x="84" y="135"/>
                    <a:pt x="96" y="122"/>
                    <a:pt x="96" y="111"/>
                  </a:cubicBezTo>
                  <a:cubicBezTo>
                    <a:pt x="96" y="93"/>
                    <a:pt x="76" y="88"/>
                    <a:pt x="56" y="84"/>
                  </a:cubicBezTo>
                  <a:cubicBezTo>
                    <a:pt x="31" y="78"/>
                    <a:pt x="2" y="72"/>
                    <a:pt x="2" y="41"/>
                  </a:cubicBezTo>
                  <a:cubicBezTo>
                    <a:pt x="2" y="18"/>
                    <a:pt x="23" y="0"/>
                    <a:pt x="59" y="0"/>
                  </a:cubicBezTo>
                  <a:cubicBezTo>
                    <a:pt x="80" y="0"/>
                    <a:pt x="99" y="8"/>
                    <a:pt x="108" y="16"/>
                  </a:cubicBezTo>
                  <a:cubicBezTo>
                    <a:pt x="108" y="32"/>
                    <a:pt x="108" y="32"/>
                    <a:pt x="108" y="32"/>
                  </a:cubicBezTo>
                  <a:cubicBezTo>
                    <a:pt x="103" y="32"/>
                    <a:pt x="103" y="32"/>
                    <a:pt x="103" y="32"/>
                  </a:cubicBezTo>
                  <a:cubicBezTo>
                    <a:pt x="93" y="23"/>
                    <a:pt x="76" y="15"/>
                    <a:pt x="55" y="15"/>
                  </a:cubicBezTo>
                  <a:cubicBezTo>
                    <a:pt x="33" y="15"/>
                    <a:pt x="19" y="27"/>
                    <a:pt x="19" y="41"/>
                  </a:cubicBezTo>
                  <a:cubicBezTo>
                    <a:pt x="19" y="58"/>
                    <a:pt x="39" y="63"/>
                    <a:pt x="58" y="68"/>
                  </a:cubicBezTo>
                  <a:cubicBezTo>
                    <a:pt x="83" y="74"/>
                    <a:pt x="113" y="79"/>
                    <a:pt x="113" y="111"/>
                  </a:cubicBezTo>
                  <a:cubicBezTo>
                    <a:pt x="113" y="133"/>
                    <a:pt x="94" y="151"/>
                    <a:pt x="60" y="151"/>
                  </a:cubicBezTo>
                  <a:cubicBezTo>
                    <a:pt x="36" y="151"/>
                    <a:pt x="18" y="145"/>
                    <a:pt x="0" y="131"/>
                  </a:cubicBezTo>
                  <a:lnTo>
                    <a:pt x="0" y="11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7">
              <a:extLst>
                <a:ext uri="{FF2B5EF4-FFF2-40B4-BE49-F238E27FC236}">
                  <a16:creationId xmlns:a16="http://schemas.microsoft.com/office/drawing/2014/main" id="{989B4240-2870-496F-ABD0-2C1A215B90FD}"/>
                </a:ext>
              </a:extLst>
            </p:cNvPr>
            <p:cNvSpPr>
              <a:spLocks noEditPoints="1"/>
            </p:cNvSpPr>
            <p:nvPr userDrawn="1"/>
          </p:nvSpPr>
          <p:spPr bwMode="auto">
            <a:xfrm>
              <a:off x="4243" y="2016"/>
              <a:ext cx="20" cy="193"/>
            </a:xfrm>
            <a:custGeom>
              <a:avLst/>
              <a:gdLst>
                <a:gd name="T0" fmla="*/ 0 w 20"/>
                <a:gd name="T1" fmla="*/ 27 h 193"/>
                <a:gd name="T2" fmla="*/ 0 w 20"/>
                <a:gd name="T3" fmla="*/ 0 h 193"/>
                <a:gd name="T4" fmla="*/ 20 w 20"/>
                <a:gd name="T5" fmla="*/ 0 h 193"/>
                <a:gd name="T6" fmla="*/ 20 w 20"/>
                <a:gd name="T7" fmla="*/ 27 h 193"/>
                <a:gd name="T8" fmla="*/ 0 w 20"/>
                <a:gd name="T9" fmla="*/ 27 h 193"/>
                <a:gd name="T10" fmla="*/ 0 w 20"/>
                <a:gd name="T11" fmla="*/ 193 h 193"/>
                <a:gd name="T12" fmla="*/ 0 w 20"/>
                <a:gd name="T13" fmla="*/ 60 h 193"/>
                <a:gd name="T14" fmla="*/ 20 w 20"/>
                <a:gd name="T15" fmla="*/ 60 h 193"/>
                <a:gd name="T16" fmla="*/ 20 w 20"/>
                <a:gd name="T17" fmla="*/ 193 h 193"/>
                <a:gd name="T18" fmla="*/ 0 w 20"/>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3">
                  <a:moveTo>
                    <a:pt x="0" y="27"/>
                  </a:moveTo>
                  <a:lnTo>
                    <a:pt x="0" y="0"/>
                  </a:lnTo>
                  <a:lnTo>
                    <a:pt x="20" y="0"/>
                  </a:lnTo>
                  <a:lnTo>
                    <a:pt x="20" y="27"/>
                  </a:lnTo>
                  <a:lnTo>
                    <a:pt x="0" y="27"/>
                  </a:lnTo>
                  <a:close/>
                  <a:moveTo>
                    <a:pt x="0" y="193"/>
                  </a:moveTo>
                  <a:lnTo>
                    <a:pt x="0" y="60"/>
                  </a:lnTo>
                  <a:lnTo>
                    <a:pt x="20" y="60"/>
                  </a:lnTo>
                  <a:lnTo>
                    <a:pt x="20"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8">
              <a:extLst>
                <a:ext uri="{FF2B5EF4-FFF2-40B4-BE49-F238E27FC236}">
                  <a16:creationId xmlns:a16="http://schemas.microsoft.com/office/drawing/2014/main" id="{90CA1A0C-A36A-4D46-9BCF-B217D8D06419}"/>
                </a:ext>
              </a:extLst>
            </p:cNvPr>
            <p:cNvSpPr>
              <a:spLocks/>
            </p:cNvSpPr>
            <p:nvPr userDrawn="1"/>
          </p:nvSpPr>
          <p:spPr bwMode="auto">
            <a:xfrm>
              <a:off x="4301" y="2013"/>
              <a:ext cx="116" cy="196"/>
            </a:xfrm>
            <a:custGeom>
              <a:avLst/>
              <a:gdLst>
                <a:gd name="T0" fmla="*/ 74 w 90"/>
                <a:gd name="T1" fmla="*/ 87 h 151"/>
                <a:gd name="T2" fmla="*/ 46 w 90"/>
                <a:gd name="T3" fmla="*/ 61 h 151"/>
                <a:gd name="T4" fmla="*/ 16 w 90"/>
                <a:gd name="T5" fmla="*/ 85 h 151"/>
                <a:gd name="T6" fmla="*/ 16 w 90"/>
                <a:gd name="T7" fmla="*/ 151 h 151"/>
                <a:gd name="T8" fmla="*/ 0 w 90"/>
                <a:gd name="T9" fmla="*/ 151 h 151"/>
                <a:gd name="T10" fmla="*/ 0 w 90"/>
                <a:gd name="T11" fmla="*/ 0 h 151"/>
                <a:gd name="T12" fmla="*/ 16 w 90"/>
                <a:gd name="T13" fmla="*/ 0 h 151"/>
                <a:gd name="T14" fmla="*/ 16 w 90"/>
                <a:gd name="T15" fmla="*/ 66 h 151"/>
                <a:gd name="T16" fmla="*/ 18 w 90"/>
                <a:gd name="T17" fmla="*/ 66 h 151"/>
                <a:gd name="T18" fmla="*/ 51 w 90"/>
                <a:gd name="T19" fmla="*/ 47 h 151"/>
                <a:gd name="T20" fmla="*/ 90 w 90"/>
                <a:gd name="T21" fmla="*/ 85 h 151"/>
                <a:gd name="T22" fmla="*/ 90 w 90"/>
                <a:gd name="T23" fmla="*/ 151 h 151"/>
                <a:gd name="T24" fmla="*/ 74 w 90"/>
                <a:gd name="T25" fmla="*/ 151 h 151"/>
                <a:gd name="T26" fmla="*/ 74 w 90"/>
                <a:gd name="T27"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51">
                  <a:moveTo>
                    <a:pt x="74" y="87"/>
                  </a:moveTo>
                  <a:cubicBezTo>
                    <a:pt x="74" y="70"/>
                    <a:pt x="62" y="61"/>
                    <a:pt x="46" y="61"/>
                  </a:cubicBezTo>
                  <a:cubicBezTo>
                    <a:pt x="34" y="61"/>
                    <a:pt x="17" y="70"/>
                    <a:pt x="16" y="85"/>
                  </a:cubicBezTo>
                  <a:cubicBezTo>
                    <a:pt x="16" y="151"/>
                    <a:pt x="16" y="151"/>
                    <a:pt x="16" y="151"/>
                  </a:cubicBezTo>
                  <a:cubicBezTo>
                    <a:pt x="0" y="151"/>
                    <a:pt x="0" y="151"/>
                    <a:pt x="0" y="151"/>
                  </a:cubicBezTo>
                  <a:cubicBezTo>
                    <a:pt x="0" y="0"/>
                    <a:pt x="0" y="0"/>
                    <a:pt x="0" y="0"/>
                  </a:cubicBezTo>
                  <a:cubicBezTo>
                    <a:pt x="16" y="0"/>
                    <a:pt x="16" y="0"/>
                    <a:pt x="16" y="0"/>
                  </a:cubicBezTo>
                  <a:cubicBezTo>
                    <a:pt x="16" y="66"/>
                    <a:pt x="16" y="66"/>
                    <a:pt x="16" y="66"/>
                  </a:cubicBezTo>
                  <a:cubicBezTo>
                    <a:pt x="18" y="66"/>
                    <a:pt x="18" y="66"/>
                    <a:pt x="18" y="66"/>
                  </a:cubicBezTo>
                  <a:cubicBezTo>
                    <a:pt x="24" y="52"/>
                    <a:pt x="37" y="47"/>
                    <a:pt x="51" y="47"/>
                  </a:cubicBezTo>
                  <a:cubicBezTo>
                    <a:pt x="74" y="47"/>
                    <a:pt x="90" y="58"/>
                    <a:pt x="90" y="85"/>
                  </a:cubicBezTo>
                  <a:cubicBezTo>
                    <a:pt x="90" y="151"/>
                    <a:pt x="90" y="151"/>
                    <a:pt x="90" y="151"/>
                  </a:cubicBezTo>
                  <a:cubicBezTo>
                    <a:pt x="74" y="151"/>
                    <a:pt x="74" y="151"/>
                    <a:pt x="74" y="151"/>
                  </a:cubicBezTo>
                  <a:lnTo>
                    <a:pt x="74" y="87"/>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9">
              <a:extLst>
                <a:ext uri="{FF2B5EF4-FFF2-40B4-BE49-F238E27FC236}">
                  <a16:creationId xmlns:a16="http://schemas.microsoft.com/office/drawing/2014/main" id="{FC413330-F66B-4984-81B5-46BB085D2143}"/>
                </a:ext>
              </a:extLst>
            </p:cNvPr>
            <p:cNvSpPr>
              <a:spLocks/>
            </p:cNvSpPr>
            <p:nvPr userDrawn="1"/>
          </p:nvSpPr>
          <p:spPr bwMode="auto">
            <a:xfrm>
              <a:off x="4433"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0">
              <a:extLst>
                <a:ext uri="{FF2B5EF4-FFF2-40B4-BE49-F238E27FC236}">
                  <a16:creationId xmlns:a16="http://schemas.microsoft.com/office/drawing/2014/main" id="{8C7B6F8D-255E-4ACD-B612-7A0F98ED16F4}"/>
                </a:ext>
              </a:extLst>
            </p:cNvPr>
            <p:cNvSpPr>
              <a:spLocks noEditPoints="1"/>
            </p:cNvSpPr>
            <p:nvPr userDrawn="1"/>
          </p:nvSpPr>
          <p:spPr bwMode="auto">
            <a:xfrm>
              <a:off x="4527" y="2073"/>
              <a:ext cx="114" cy="140"/>
            </a:xfrm>
            <a:custGeom>
              <a:avLst/>
              <a:gdLst>
                <a:gd name="T0" fmla="*/ 72 w 88"/>
                <a:gd name="T1" fmla="*/ 93 h 108"/>
                <a:gd name="T2" fmla="*/ 69 w 88"/>
                <a:gd name="T3" fmla="*/ 93 h 108"/>
                <a:gd name="T4" fmla="*/ 35 w 88"/>
                <a:gd name="T5" fmla="*/ 108 h 108"/>
                <a:gd name="T6" fmla="*/ 0 w 88"/>
                <a:gd name="T7" fmla="*/ 77 h 108"/>
                <a:gd name="T8" fmla="*/ 40 w 88"/>
                <a:gd name="T9" fmla="*/ 42 h 108"/>
                <a:gd name="T10" fmla="*/ 69 w 88"/>
                <a:gd name="T11" fmla="*/ 37 h 108"/>
                <a:gd name="T12" fmla="*/ 71 w 88"/>
                <a:gd name="T13" fmla="*/ 34 h 108"/>
                <a:gd name="T14" fmla="*/ 44 w 88"/>
                <a:gd name="T15" fmla="*/ 14 h 108"/>
                <a:gd name="T16" fmla="*/ 10 w 88"/>
                <a:gd name="T17" fmla="*/ 28 h 108"/>
                <a:gd name="T18" fmla="*/ 7 w 88"/>
                <a:gd name="T19" fmla="*/ 28 h 108"/>
                <a:gd name="T20" fmla="*/ 7 w 88"/>
                <a:gd name="T21" fmla="*/ 13 h 108"/>
                <a:gd name="T22" fmla="*/ 44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6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0" y="103"/>
                    <a:pt x="49" y="108"/>
                    <a:pt x="35" y="108"/>
                  </a:cubicBezTo>
                  <a:cubicBezTo>
                    <a:pt x="15" y="108"/>
                    <a:pt x="0" y="95"/>
                    <a:pt x="0" y="77"/>
                  </a:cubicBezTo>
                  <a:cubicBezTo>
                    <a:pt x="0" y="56"/>
                    <a:pt x="16" y="47"/>
                    <a:pt x="40" y="42"/>
                  </a:cubicBezTo>
                  <a:cubicBezTo>
                    <a:pt x="47" y="40"/>
                    <a:pt x="62" y="38"/>
                    <a:pt x="69" y="37"/>
                  </a:cubicBezTo>
                  <a:cubicBezTo>
                    <a:pt x="71" y="34"/>
                    <a:pt x="71" y="34"/>
                    <a:pt x="71" y="34"/>
                  </a:cubicBezTo>
                  <a:cubicBezTo>
                    <a:pt x="68" y="23"/>
                    <a:pt x="58" y="14"/>
                    <a:pt x="44" y="14"/>
                  </a:cubicBezTo>
                  <a:cubicBezTo>
                    <a:pt x="29" y="14"/>
                    <a:pt x="20" y="19"/>
                    <a:pt x="10" y="28"/>
                  </a:cubicBezTo>
                  <a:cubicBezTo>
                    <a:pt x="7" y="28"/>
                    <a:pt x="7" y="28"/>
                    <a:pt x="7" y="28"/>
                  </a:cubicBezTo>
                  <a:cubicBezTo>
                    <a:pt x="7" y="13"/>
                    <a:pt x="7" y="13"/>
                    <a:pt x="7" y="13"/>
                  </a:cubicBezTo>
                  <a:cubicBezTo>
                    <a:pt x="16" y="6"/>
                    <a:pt x="28" y="0"/>
                    <a:pt x="44"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6" y="65"/>
                    <a:pt x="16" y="77"/>
                  </a:cubicBezTo>
                  <a:cubicBezTo>
                    <a:pt x="16"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1">
              <a:extLst>
                <a:ext uri="{FF2B5EF4-FFF2-40B4-BE49-F238E27FC236}">
                  <a16:creationId xmlns:a16="http://schemas.microsoft.com/office/drawing/2014/main" id="{10AB034D-003E-424F-BFCC-FA8F72039852}"/>
                </a:ext>
              </a:extLst>
            </p:cNvPr>
            <p:cNvSpPr>
              <a:spLocks/>
            </p:cNvSpPr>
            <p:nvPr userDrawn="1"/>
          </p:nvSpPr>
          <p:spPr bwMode="auto">
            <a:xfrm>
              <a:off x="4670" y="2073"/>
              <a:ext cx="102" cy="140"/>
            </a:xfrm>
            <a:custGeom>
              <a:avLst/>
              <a:gdLst>
                <a:gd name="T0" fmla="*/ 0 w 79"/>
                <a:gd name="T1" fmla="*/ 80 h 108"/>
                <a:gd name="T2" fmla="*/ 5 w 79"/>
                <a:gd name="T3" fmla="*/ 80 h 108"/>
                <a:gd name="T4" fmla="*/ 39 w 79"/>
                <a:gd name="T5" fmla="*/ 95 h 108"/>
                <a:gd name="T6" fmla="*/ 64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9" y="95"/>
                  </a:cubicBezTo>
                  <a:cubicBezTo>
                    <a:pt x="55" y="95"/>
                    <a:pt x="64" y="90"/>
                    <a:pt x="64" y="79"/>
                  </a:cubicBezTo>
                  <a:cubicBezTo>
                    <a:pt x="64" y="58"/>
                    <a:pt x="0" y="64"/>
                    <a:pt x="0" y="29"/>
                  </a:cubicBezTo>
                  <a:cubicBezTo>
                    <a:pt x="0" y="12"/>
                    <a:pt x="14" y="0"/>
                    <a:pt x="41" y="0"/>
                  </a:cubicBezTo>
                  <a:cubicBezTo>
                    <a:pt x="57" y="0"/>
                    <a:pt x="68" y="5"/>
                    <a:pt x="74" y="9"/>
                  </a:cubicBezTo>
                  <a:cubicBezTo>
                    <a:pt x="74" y="25"/>
                    <a:pt x="74" y="25"/>
                    <a:pt x="74" y="25"/>
                  </a:cubicBezTo>
                  <a:cubicBezTo>
                    <a:pt x="69" y="25"/>
                    <a:pt x="69" y="25"/>
                    <a:pt x="69" y="25"/>
                  </a:cubicBezTo>
                  <a:cubicBezTo>
                    <a:pt x="66"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2">
              <a:extLst>
                <a:ext uri="{FF2B5EF4-FFF2-40B4-BE49-F238E27FC236}">
                  <a16:creationId xmlns:a16="http://schemas.microsoft.com/office/drawing/2014/main" id="{DACD9D35-CB73-420F-A2D7-E40C856B441B}"/>
                </a:ext>
              </a:extLst>
            </p:cNvPr>
            <p:cNvSpPr>
              <a:spLocks/>
            </p:cNvSpPr>
            <p:nvPr userDrawn="1"/>
          </p:nvSpPr>
          <p:spPr bwMode="auto">
            <a:xfrm>
              <a:off x="4799" y="2076"/>
              <a:ext cx="119"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6 w 92"/>
                <a:gd name="T13" fmla="*/ 103 h 104"/>
                <a:gd name="T14" fmla="*/ 76 w 92"/>
                <a:gd name="T15" fmla="*/ 85 h 104"/>
                <a:gd name="T16" fmla="*/ 74 w 92"/>
                <a:gd name="T17" fmla="*/ 85 h 104"/>
                <a:gd name="T18" fmla="*/ 39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6" y="103"/>
                    <a:pt x="76" y="103"/>
                    <a:pt x="76" y="103"/>
                  </a:cubicBezTo>
                  <a:cubicBezTo>
                    <a:pt x="76" y="85"/>
                    <a:pt x="76" y="85"/>
                    <a:pt x="76" y="85"/>
                  </a:cubicBezTo>
                  <a:cubicBezTo>
                    <a:pt x="74" y="85"/>
                    <a:pt x="74" y="85"/>
                    <a:pt x="74" y="85"/>
                  </a:cubicBezTo>
                  <a:cubicBezTo>
                    <a:pt x="67" y="99"/>
                    <a:pt x="53" y="104"/>
                    <a:pt x="39"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3">
              <a:extLst>
                <a:ext uri="{FF2B5EF4-FFF2-40B4-BE49-F238E27FC236}">
                  <a16:creationId xmlns:a16="http://schemas.microsoft.com/office/drawing/2014/main" id="{54CF742D-5330-46E2-BBA0-89D8FFD52B0F}"/>
                </a:ext>
              </a:extLst>
            </p:cNvPr>
            <p:cNvSpPr>
              <a:spLocks/>
            </p:cNvSpPr>
            <p:nvPr userDrawn="1"/>
          </p:nvSpPr>
          <p:spPr bwMode="auto">
            <a:xfrm>
              <a:off x="493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4">
              <a:extLst>
                <a:ext uri="{FF2B5EF4-FFF2-40B4-BE49-F238E27FC236}">
                  <a16:creationId xmlns:a16="http://schemas.microsoft.com/office/drawing/2014/main" id="{865B1ABC-E1B6-4BD1-8457-406CC4084A8A}"/>
                </a:ext>
              </a:extLst>
            </p:cNvPr>
            <p:cNvSpPr>
              <a:spLocks/>
            </p:cNvSpPr>
            <p:nvPr userDrawn="1"/>
          </p:nvSpPr>
          <p:spPr bwMode="auto">
            <a:xfrm>
              <a:off x="5038"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9"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8" y="99"/>
                    <a:pt x="54" y="104"/>
                    <a:pt x="40" y="104"/>
                  </a:cubicBezTo>
                  <a:cubicBezTo>
                    <a:pt x="17"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5">
              <a:extLst>
                <a:ext uri="{FF2B5EF4-FFF2-40B4-BE49-F238E27FC236}">
                  <a16:creationId xmlns:a16="http://schemas.microsoft.com/office/drawing/2014/main" id="{96DE0CE7-E87C-460D-8A45-517F29B18013}"/>
                </a:ext>
              </a:extLst>
            </p:cNvPr>
            <p:cNvSpPr>
              <a:spLocks/>
            </p:cNvSpPr>
            <p:nvPr userDrawn="1"/>
          </p:nvSpPr>
          <p:spPr bwMode="auto">
            <a:xfrm>
              <a:off x="5186" y="2073"/>
              <a:ext cx="103" cy="140"/>
            </a:xfrm>
            <a:custGeom>
              <a:avLst/>
              <a:gdLst>
                <a:gd name="T0" fmla="*/ 0 w 80"/>
                <a:gd name="T1" fmla="*/ 80 h 108"/>
                <a:gd name="T2" fmla="*/ 6 w 80"/>
                <a:gd name="T3" fmla="*/ 80 h 108"/>
                <a:gd name="T4" fmla="*/ 39 w 80"/>
                <a:gd name="T5" fmla="*/ 95 h 108"/>
                <a:gd name="T6" fmla="*/ 64 w 80"/>
                <a:gd name="T7" fmla="*/ 79 h 108"/>
                <a:gd name="T8" fmla="*/ 1 w 80"/>
                <a:gd name="T9" fmla="*/ 29 h 108"/>
                <a:gd name="T10" fmla="*/ 41 w 80"/>
                <a:gd name="T11" fmla="*/ 0 h 108"/>
                <a:gd name="T12" fmla="*/ 74 w 80"/>
                <a:gd name="T13" fmla="*/ 9 h 108"/>
                <a:gd name="T14" fmla="*/ 74 w 80"/>
                <a:gd name="T15" fmla="*/ 25 h 108"/>
                <a:gd name="T16" fmla="*/ 70 w 80"/>
                <a:gd name="T17" fmla="*/ 25 h 108"/>
                <a:gd name="T18" fmla="*/ 41 w 80"/>
                <a:gd name="T19" fmla="*/ 13 h 108"/>
                <a:gd name="T20" fmla="*/ 16 w 80"/>
                <a:gd name="T21" fmla="*/ 27 h 108"/>
                <a:gd name="T22" fmla="*/ 80 w 80"/>
                <a:gd name="T23" fmla="*/ 78 h 108"/>
                <a:gd name="T24" fmla="*/ 39 w 80"/>
                <a:gd name="T25" fmla="*/ 108 h 108"/>
                <a:gd name="T26" fmla="*/ 0 w 80"/>
                <a:gd name="T27" fmla="*/ 96 h 108"/>
                <a:gd name="T28" fmla="*/ 0 w 80"/>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8">
                  <a:moveTo>
                    <a:pt x="0" y="80"/>
                  </a:moveTo>
                  <a:cubicBezTo>
                    <a:pt x="6" y="80"/>
                    <a:pt x="6" y="80"/>
                    <a:pt x="6" y="80"/>
                  </a:cubicBezTo>
                  <a:cubicBezTo>
                    <a:pt x="11" y="88"/>
                    <a:pt x="26" y="95"/>
                    <a:pt x="39" y="95"/>
                  </a:cubicBezTo>
                  <a:cubicBezTo>
                    <a:pt x="55" y="95"/>
                    <a:pt x="64" y="90"/>
                    <a:pt x="64" y="79"/>
                  </a:cubicBezTo>
                  <a:cubicBezTo>
                    <a:pt x="64" y="58"/>
                    <a:pt x="1" y="64"/>
                    <a:pt x="1" y="29"/>
                  </a:cubicBezTo>
                  <a:cubicBezTo>
                    <a:pt x="1" y="12"/>
                    <a:pt x="14" y="0"/>
                    <a:pt x="41" y="0"/>
                  </a:cubicBezTo>
                  <a:cubicBezTo>
                    <a:pt x="57" y="0"/>
                    <a:pt x="68" y="5"/>
                    <a:pt x="74" y="9"/>
                  </a:cubicBezTo>
                  <a:cubicBezTo>
                    <a:pt x="74" y="25"/>
                    <a:pt x="74" y="25"/>
                    <a:pt x="74" y="25"/>
                  </a:cubicBezTo>
                  <a:cubicBezTo>
                    <a:pt x="70" y="25"/>
                    <a:pt x="70" y="25"/>
                    <a:pt x="70" y="25"/>
                  </a:cubicBezTo>
                  <a:cubicBezTo>
                    <a:pt x="66" y="21"/>
                    <a:pt x="56" y="13"/>
                    <a:pt x="41" y="13"/>
                  </a:cubicBezTo>
                  <a:cubicBezTo>
                    <a:pt x="24" y="13"/>
                    <a:pt x="16" y="19"/>
                    <a:pt x="16" y="27"/>
                  </a:cubicBezTo>
                  <a:cubicBezTo>
                    <a:pt x="16" y="52"/>
                    <a:pt x="80" y="42"/>
                    <a:pt x="80" y="78"/>
                  </a:cubicBezTo>
                  <a:cubicBezTo>
                    <a:pt x="80" y="96"/>
                    <a:pt x="68" y="108"/>
                    <a:pt x="39"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6">
              <a:extLst>
                <a:ext uri="{FF2B5EF4-FFF2-40B4-BE49-F238E27FC236}">
                  <a16:creationId xmlns:a16="http://schemas.microsoft.com/office/drawing/2014/main" id="{545C8412-E902-48BD-90C7-D78429D126C4}"/>
                </a:ext>
              </a:extLst>
            </p:cNvPr>
            <p:cNvSpPr>
              <a:spLocks noEditPoints="1"/>
            </p:cNvSpPr>
            <p:nvPr userDrawn="1"/>
          </p:nvSpPr>
          <p:spPr bwMode="auto">
            <a:xfrm>
              <a:off x="1" y="2017"/>
              <a:ext cx="938" cy="292"/>
            </a:xfrm>
            <a:custGeom>
              <a:avLst/>
              <a:gdLst>
                <a:gd name="T0" fmla="*/ 638 w 728"/>
                <a:gd name="T1" fmla="*/ 215 h 225"/>
                <a:gd name="T2" fmla="*/ 636 w 728"/>
                <a:gd name="T3" fmla="*/ 192 h 225"/>
                <a:gd name="T4" fmla="*/ 148 w 728"/>
                <a:gd name="T5" fmla="*/ 120 h 225"/>
                <a:gd name="T6" fmla="*/ 213 w 728"/>
                <a:gd name="T7" fmla="*/ 119 h 225"/>
                <a:gd name="T8" fmla="*/ 202 w 728"/>
                <a:gd name="T9" fmla="*/ 105 h 225"/>
                <a:gd name="T10" fmla="*/ 180 w 728"/>
                <a:gd name="T11" fmla="*/ 127 h 225"/>
                <a:gd name="T12" fmla="*/ 194 w 728"/>
                <a:gd name="T13" fmla="*/ 138 h 225"/>
                <a:gd name="T14" fmla="*/ 648 w 728"/>
                <a:gd name="T15" fmla="*/ 204 h 225"/>
                <a:gd name="T16" fmla="*/ 584 w 728"/>
                <a:gd name="T17" fmla="*/ 200 h 225"/>
                <a:gd name="T18" fmla="*/ 580 w 728"/>
                <a:gd name="T19" fmla="*/ 215 h 225"/>
                <a:gd name="T20" fmla="*/ 13 w 728"/>
                <a:gd name="T21" fmla="*/ 185 h 225"/>
                <a:gd name="T22" fmla="*/ 41 w 728"/>
                <a:gd name="T23" fmla="*/ 108 h 225"/>
                <a:gd name="T24" fmla="*/ 32 w 728"/>
                <a:gd name="T25" fmla="*/ 127 h 225"/>
                <a:gd name="T26" fmla="*/ 56 w 728"/>
                <a:gd name="T27" fmla="*/ 73 h 225"/>
                <a:gd name="T28" fmla="*/ 27 w 728"/>
                <a:gd name="T29" fmla="*/ 91 h 225"/>
                <a:gd name="T30" fmla="*/ 674 w 728"/>
                <a:gd name="T31" fmla="*/ 0 h 225"/>
                <a:gd name="T32" fmla="*/ 675 w 728"/>
                <a:gd name="T33" fmla="*/ 150 h 225"/>
                <a:gd name="T34" fmla="*/ 724 w 728"/>
                <a:gd name="T35" fmla="*/ 200 h 225"/>
                <a:gd name="T36" fmla="*/ 728 w 728"/>
                <a:gd name="T37" fmla="*/ 201 h 225"/>
                <a:gd name="T38" fmla="*/ 724 w 728"/>
                <a:gd name="T39" fmla="*/ 208 h 225"/>
                <a:gd name="T40" fmla="*/ 183 w 728"/>
                <a:gd name="T41" fmla="*/ 85 h 225"/>
                <a:gd name="T42" fmla="*/ 169 w 728"/>
                <a:gd name="T43" fmla="*/ 75 h 225"/>
                <a:gd name="T44" fmla="*/ 677 w 728"/>
                <a:gd name="T45" fmla="*/ 215 h 225"/>
                <a:gd name="T46" fmla="*/ 501 w 728"/>
                <a:gd name="T47" fmla="*/ 196 h 225"/>
                <a:gd name="T48" fmla="*/ 509 w 728"/>
                <a:gd name="T49" fmla="*/ 195 h 225"/>
                <a:gd name="T50" fmla="*/ 513 w 728"/>
                <a:gd name="T51" fmla="*/ 215 h 225"/>
                <a:gd name="T52" fmla="*/ 606 w 728"/>
                <a:gd name="T53" fmla="*/ 147 h 225"/>
                <a:gd name="T54" fmla="*/ 540 w 728"/>
                <a:gd name="T55" fmla="*/ 23 h 225"/>
                <a:gd name="T56" fmla="*/ 469 w 728"/>
                <a:gd name="T57" fmla="*/ 225 h 225"/>
                <a:gd name="T58" fmla="*/ 473 w 728"/>
                <a:gd name="T59" fmla="*/ 208 h 225"/>
                <a:gd name="T60" fmla="*/ 513 w 728"/>
                <a:gd name="T61" fmla="*/ 181 h 225"/>
                <a:gd name="T62" fmla="*/ 564 w 728"/>
                <a:gd name="T63" fmla="*/ 210 h 225"/>
                <a:gd name="T64" fmla="*/ 548 w 728"/>
                <a:gd name="T65" fmla="*/ 201 h 225"/>
                <a:gd name="T66" fmla="*/ 523 w 728"/>
                <a:gd name="T67" fmla="*/ 198 h 225"/>
                <a:gd name="T68" fmla="*/ 526 w 728"/>
                <a:gd name="T69" fmla="*/ 198 h 225"/>
                <a:gd name="T70" fmla="*/ 363 w 728"/>
                <a:gd name="T71" fmla="*/ 197 h 225"/>
                <a:gd name="T72" fmla="*/ 456 w 728"/>
                <a:gd name="T73" fmla="*/ 192 h 225"/>
                <a:gd name="T74" fmla="*/ 462 w 728"/>
                <a:gd name="T75" fmla="*/ 192 h 225"/>
                <a:gd name="T76" fmla="*/ 101 w 728"/>
                <a:gd name="T77" fmla="*/ 131 h 225"/>
                <a:gd name="T78" fmla="*/ 209 w 728"/>
                <a:gd name="T79" fmla="*/ 222 h 225"/>
                <a:gd name="T80" fmla="*/ 227 w 728"/>
                <a:gd name="T81" fmla="*/ 46 h 225"/>
                <a:gd name="T82" fmla="*/ 217 w 728"/>
                <a:gd name="T83" fmla="*/ 60 h 225"/>
                <a:gd name="T84" fmla="*/ 204 w 728"/>
                <a:gd name="T85" fmla="*/ 33 h 225"/>
                <a:gd name="T86" fmla="*/ 158 w 728"/>
                <a:gd name="T87" fmla="*/ 77 h 225"/>
                <a:gd name="T88" fmla="*/ 136 w 728"/>
                <a:gd name="T89" fmla="*/ 71 h 225"/>
                <a:gd name="T90" fmla="*/ 134 w 728"/>
                <a:gd name="T91" fmla="*/ 167 h 225"/>
                <a:gd name="T92" fmla="*/ 146 w 728"/>
                <a:gd name="T93" fmla="*/ 152 h 225"/>
                <a:gd name="T94" fmla="*/ 107 w 728"/>
                <a:gd name="T95" fmla="*/ 85 h 225"/>
                <a:gd name="T96" fmla="*/ 152 w 728"/>
                <a:gd name="T97" fmla="*/ 130 h 225"/>
                <a:gd name="T98" fmla="*/ 158 w 728"/>
                <a:gd name="T99" fmla="*/ 178 h 225"/>
                <a:gd name="T100" fmla="*/ 242 w 728"/>
                <a:gd name="T101" fmla="*/ 156 h 225"/>
                <a:gd name="T102" fmla="*/ 229 w 728"/>
                <a:gd name="T103" fmla="*/ 141 h 225"/>
                <a:gd name="T104" fmla="*/ 255 w 728"/>
                <a:gd name="T105" fmla="*/ 125 h 225"/>
                <a:gd name="T106" fmla="*/ 209 w 728"/>
                <a:gd name="T107" fmla="*/ 84 h 225"/>
                <a:gd name="T108" fmla="*/ 376 w 728"/>
                <a:gd name="T109" fmla="*/ 66 h 225"/>
                <a:gd name="T110" fmla="*/ 399 w 728"/>
                <a:gd name="T111" fmla="*/ 192 h 225"/>
                <a:gd name="T112" fmla="*/ 397 w 728"/>
                <a:gd name="T113" fmla="*/ 195 h 225"/>
                <a:gd name="T114" fmla="*/ 426 w 728"/>
                <a:gd name="T115" fmla="*/ 203 h 225"/>
                <a:gd name="T116" fmla="*/ 430 w 728"/>
                <a:gd name="T117" fmla="*/ 204 h 225"/>
                <a:gd name="T118" fmla="*/ 624 w 728"/>
                <a:gd name="T119" fmla="*/ 197 h 225"/>
                <a:gd name="T120" fmla="*/ 608 w 728"/>
                <a:gd name="T121" fmla="*/ 210 h 225"/>
                <a:gd name="T122" fmla="*/ 411 w 728"/>
                <a:gd name="T123" fmla="*/ 192 h 225"/>
                <a:gd name="T124" fmla="*/ 418 w 728"/>
                <a:gd name="T125" fmla="*/ 2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8" h="225">
                  <a:moveTo>
                    <a:pt x="636" y="184"/>
                  </a:moveTo>
                  <a:cubicBezTo>
                    <a:pt x="632" y="184"/>
                    <a:pt x="632" y="184"/>
                    <a:pt x="632" y="184"/>
                  </a:cubicBezTo>
                  <a:cubicBezTo>
                    <a:pt x="632" y="192"/>
                    <a:pt x="632" y="192"/>
                    <a:pt x="632" y="192"/>
                  </a:cubicBezTo>
                  <a:cubicBezTo>
                    <a:pt x="628" y="192"/>
                    <a:pt x="628" y="192"/>
                    <a:pt x="628" y="192"/>
                  </a:cubicBezTo>
                  <a:cubicBezTo>
                    <a:pt x="628" y="195"/>
                    <a:pt x="628" y="195"/>
                    <a:pt x="628" y="195"/>
                  </a:cubicBezTo>
                  <a:cubicBezTo>
                    <a:pt x="632" y="195"/>
                    <a:pt x="632" y="195"/>
                    <a:pt x="632" y="195"/>
                  </a:cubicBezTo>
                  <a:cubicBezTo>
                    <a:pt x="632" y="208"/>
                    <a:pt x="632" y="208"/>
                    <a:pt x="632" y="208"/>
                  </a:cubicBezTo>
                  <a:cubicBezTo>
                    <a:pt x="632" y="214"/>
                    <a:pt x="634" y="215"/>
                    <a:pt x="638" y="215"/>
                  </a:cubicBezTo>
                  <a:cubicBezTo>
                    <a:pt x="641" y="215"/>
                    <a:pt x="641" y="215"/>
                    <a:pt x="641" y="215"/>
                  </a:cubicBezTo>
                  <a:cubicBezTo>
                    <a:pt x="641" y="212"/>
                    <a:pt x="641" y="212"/>
                    <a:pt x="641" y="212"/>
                  </a:cubicBezTo>
                  <a:cubicBezTo>
                    <a:pt x="639" y="212"/>
                    <a:pt x="639" y="212"/>
                    <a:pt x="639" y="212"/>
                  </a:cubicBezTo>
                  <a:cubicBezTo>
                    <a:pt x="637" y="212"/>
                    <a:pt x="636" y="212"/>
                    <a:pt x="636" y="209"/>
                  </a:cubicBezTo>
                  <a:cubicBezTo>
                    <a:pt x="636" y="195"/>
                    <a:pt x="636" y="195"/>
                    <a:pt x="636" y="195"/>
                  </a:cubicBezTo>
                  <a:cubicBezTo>
                    <a:pt x="641" y="195"/>
                    <a:pt x="641" y="195"/>
                    <a:pt x="641" y="195"/>
                  </a:cubicBezTo>
                  <a:cubicBezTo>
                    <a:pt x="641" y="192"/>
                    <a:pt x="641" y="192"/>
                    <a:pt x="641" y="192"/>
                  </a:cubicBezTo>
                  <a:cubicBezTo>
                    <a:pt x="636" y="192"/>
                    <a:pt x="636" y="192"/>
                    <a:pt x="636" y="192"/>
                  </a:cubicBezTo>
                  <a:lnTo>
                    <a:pt x="636" y="184"/>
                  </a:lnTo>
                  <a:close/>
                  <a:moveTo>
                    <a:pt x="150" y="94"/>
                  </a:moveTo>
                  <a:cubicBezTo>
                    <a:pt x="149" y="93"/>
                    <a:pt x="147" y="93"/>
                    <a:pt x="146" y="94"/>
                  </a:cubicBezTo>
                  <a:cubicBezTo>
                    <a:pt x="136" y="105"/>
                    <a:pt x="136" y="105"/>
                    <a:pt x="136" y="105"/>
                  </a:cubicBezTo>
                  <a:cubicBezTo>
                    <a:pt x="136" y="105"/>
                    <a:pt x="135" y="106"/>
                    <a:pt x="135" y="107"/>
                  </a:cubicBezTo>
                  <a:cubicBezTo>
                    <a:pt x="135" y="107"/>
                    <a:pt x="136" y="108"/>
                    <a:pt x="136" y="108"/>
                  </a:cubicBezTo>
                  <a:cubicBezTo>
                    <a:pt x="146" y="119"/>
                    <a:pt x="146" y="119"/>
                    <a:pt x="146" y="119"/>
                  </a:cubicBezTo>
                  <a:cubicBezTo>
                    <a:pt x="147" y="119"/>
                    <a:pt x="148" y="120"/>
                    <a:pt x="148" y="120"/>
                  </a:cubicBezTo>
                  <a:cubicBezTo>
                    <a:pt x="149" y="120"/>
                    <a:pt x="150" y="119"/>
                    <a:pt x="150" y="119"/>
                  </a:cubicBezTo>
                  <a:cubicBezTo>
                    <a:pt x="161" y="108"/>
                    <a:pt x="161" y="108"/>
                    <a:pt x="161" y="108"/>
                  </a:cubicBezTo>
                  <a:cubicBezTo>
                    <a:pt x="161" y="108"/>
                    <a:pt x="161" y="107"/>
                    <a:pt x="161" y="107"/>
                  </a:cubicBezTo>
                  <a:cubicBezTo>
                    <a:pt x="161" y="106"/>
                    <a:pt x="161" y="105"/>
                    <a:pt x="161" y="105"/>
                  </a:cubicBezTo>
                  <a:lnTo>
                    <a:pt x="150" y="94"/>
                  </a:lnTo>
                  <a:close/>
                  <a:moveTo>
                    <a:pt x="202" y="107"/>
                  </a:moveTo>
                  <a:cubicBezTo>
                    <a:pt x="202" y="107"/>
                    <a:pt x="202" y="108"/>
                    <a:pt x="202" y="108"/>
                  </a:cubicBezTo>
                  <a:cubicBezTo>
                    <a:pt x="213" y="119"/>
                    <a:pt x="213" y="119"/>
                    <a:pt x="213" y="119"/>
                  </a:cubicBezTo>
                  <a:cubicBezTo>
                    <a:pt x="213" y="119"/>
                    <a:pt x="214" y="120"/>
                    <a:pt x="215" y="120"/>
                  </a:cubicBezTo>
                  <a:cubicBezTo>
                    <a:pt x="215" y="120"/>
                    <a:pt x="216" y="119"/>
                    <a:pt x="217" y="119"/>
                  </a:cubicBezTo>
                  <a:cubicBezTo>
                    <a:pt x="227" y="108"/>
                    <a:pt x="227" y="108"/>
                    <a:pt x="227" y="108"/>
                  </a:cubicBezTo>
                  <a:cubicBezTo>
                    <a:pt x="228" y="107"/>
                    <a:pt x="228" y="106"/>
                    <a:pt x="227" y="105"/>
                  </a:cubicBezTo>
                  <a:cubicBezTo>
                    <a:pt x="217" y="94"/>
                    <a:pt x="217" y="94"/>
                    <a:pt x="217" y="94"/>
                  </a:cubicBezTo>
                  <a:cubicBezTo>
                    <a:pt x="216" y="94"/>
                    <a:pt x="215" y="93"/>
                    <a:pt x="215" y="93"/>
                  </a:cubicBezTo>
                  <a:cubicBezTo>
                    <a:pt x="214" y="93"/>
                    <a:pt x="213" y="94"/>
                    <a:pt x="213" y="94"/>
                  </a:cubicBezTo>
                  <a:cubicBezTo>
                    <a:pt x="202" y="105"/>
                    <a:pt x="202" y="105"/>
                    <a:pt x="202" y="105"/>
                  </a:cubicBezTo>
                  <a:cubicBezTo>
                    <a:pt x="202" y="105"/>
                    <a:pt x="202" y="106"/>
                    <a:pt x="202" y="107"/>
                  </a:cubicBezTo>
                  <a:close/>
                  <a:moveTo>
                    <a:pt x="700" y="215"/>
                  </a:moveTo>
                  <a:cubicBezTo>
                    <a:pt x="704" y="215"/>
                    <a:pt x="704" y="215"/>
                    <a:pt x="704" y="215"/>
                  </a:cubicBezTo>
                  <a:cubicBezTo>
                    <a:pt x="704" y="192"/>
                    <a:pt x="704" y="192"/>
                    <a:pt x="704" y="192"/>
                  </a:cubicBezTo>
                  <a:cubicBezTo>
                    <a:pt x="700" y="192"/>
                    <a:pt x="700" y="192"/>
                    <a:pt x="700" y="192"/>
                  </a:cubicBezTo>
                  <a:lnTo>
                    <a:pt x="700" y="215"/>
                  </a:lnTo>
                  <a:close/>
                  <a:moveTo>
                    <a:pt x="183" y="127"/>
                  </a:moveTo>
                  <a:cubicBezTo>
                    <a:pt x="182" y="126"/>
                    <a:pt x="181" y="126"/>
                    <a:pt x="180" y="127"/>
                  </a:cubicBezTo>
                  <a:cubicBezTo>
                    <a:pt x="169" y="138"/>
                    <a:pt x="169" y="138"/>
                    <a:pt x="169" y="138"/>
                  </a:cubicBezTo>
                  <a:cubicBezTo>
                    <a:pt x="169" y="138"/>
                    <a:pt x="168" y="139"/>
                    <a:pt x="168" y="140"/>
                  </a:cubicBezTo>
                  <a:cubicBezTo>
                    <a:pt x="168" y="140"/>
                    <a:pt x="169" y="141"/>
                    <a:pt x="169" y="141"/>
                  </a:cubicBezTo>
                  <a:cubicBezTo>
                    <a:pt x="180" y="152"/>
                    <a:pt x="180" y="152"/>
                    <a:pt x="180" y="152"/>
                  </a:cubicBezTo>
                  <a:cubicBezTo>
                    <a:pt x="180" y="152"/>
                    <a:pt x="181" y="153"/>
                    <a:pt x="182" y="153"/>
                  </a:cubicBezTo>
                  <a:cubicBezTo>
                    <a:pt x="182" y="153"/>
                    <a:pt x="183" y="152"/>
                    <a:pt x="183" y="152"/>
                  </a:cubicBezTo>
                  <a:cubicBezTo>
                    <a:pt x="194" y="141"/>
                    <a:pt x="194" y="141"/>
                    <a:pt x="194" y="141"/>
                  </a:cubicBezTo>
                  <a:cubicBezTo>
                    <a:pt x="195" y="140"/>
                    <a:pt x="195" y="139"/>
                    <a:pt x="194" y="138"/>
                  </a:cubicBezTo>
                  <a:lnTo>
                    <a:pt x="183" y="127"/>
                  </a:lnTo>
                  <a:close/>
                  <a:moveTo>
                    <a:pt x="656" y="191"/>
                  </a:moveTo>
                  <a:cubicBezTo>
                    <a:pt x="649" y="191"/>
                    <a:pt x="644" y="196"/>
                    <a:pt x="644" y="204"/>
                  </a:cubicBezTo>
                  <a:cubicBezTo>
                    <a:pt x="644" y="211"/>
                    <a:pt x="649" y="216"/>
                    <a:pt x="656" y="216"/>
                  </a:cubicBezTo>
                  <a:cubicBezTo>
                    <a:pt x="663" y="216"/>
                    <a:pt x="668" y="211"/>
                    <a:pt x="668" y="204"/>
                  </a:cubicBezTo>
                  <a:cubicBezTo>
                    <a:pt x="668" y="196"/>
                    <a:pt x="663" y="191"/>
                    <a:pt x="656" y="191"/>
                  </a:cubicBezTo>
                  <a:close/>
                  <a:moveTo>
                    <a:pt x="656" y="213"/>
                  </a:moveTo>
                  <a:cubicBezTo>
                    <a:pt x="651" y="213"/>
                    <a:pt x="648" y="209"/>
                    <a:pt x="648" y="204"/>
                  </a:cubicBezTo>
                  <a:cubicBezTo>
                    <a:pt x="648" y="198"/>
                    <a:pt x="651" y="194"/>
                    <a:pt x="656" y="194"/>
                  </a:cubicBezTo>
                  <a:cubicBezTo>
                    <a:pt x="660" y="194"/>
                    <a:pt x="664" y="198"/>
                    <a:pt x="664" y="204"/>
                  </a:cubicBezTo>
                  <a:cubicBezTo>
                    <a:pt x="664" y="209"/>
                    <a:pt x="660" y="213"/>
                    <a:pt x="656" y="213"/>
                  </a:cubicBezTo>
                  <a:close/>
                  <a:moveTo>
                    <a:pt x="580" y="215"/>
                  </a:moveTo>
                  <a:cubicBezTo>
                    <a:pt x="603" y="215"/>
                    <a:pt x="603" y="215"/>
                    <a:pt x="603" y="215"/>
                  </a:cubicBezTo>
                  <a:cubicBezTo>
                    <a:pt x="603" y="212"/>
                    <a:pt x="603" y="212"/>
                    <a:pt x="603" y="212"/>
                  </a:cubicBezTo>
                  <a:cubicBezTo>
                    <a:pt x="584" y="212"/>
                    <a:pt x="584" y="212"/>
                    <a:pt x="584" y="212"/>
                  </a:cubicBezTo>
                  <a:cubicBezTo>
                    <a:pt x="584" y="200"/>
                    <a:pt x="584" y="200"/>
                    <a:pt x="584" y="200"/>
                  </a:cubicBezTo>
                  <a:cubicBezTo>
                    <a:pt x="601" y="200"/>
                    <a:pt x="601" y="200"/>
                    <a:pt x="601" y="200"/>
                  </a:cubicBezTo>
                  <a:cubicBezTo>
                    <a:pt x="601" y="197"/>
                    <a:pt x="601" y="197"/>
                    <a:pt x="601" y="197"/>
                  </a:cubicBezTo>
                  <a:cubicBezTo>
                    <a:pt x="584" y="197"/>
                    <a:pt x="584" y="197"/>
                    <a:pt x="584" y="197"/>
                  </a:cubicBezTo>
                  <a:cubicBezTo>
                    <a:pt x="584" y="185"/>
                    <a:pt x="584" y="185"/>
                    <a:pt x="584" y="185"/>
                  </a:cubicBezTo>
                  <a:cubicBezTo>
                    <a:pt x="603" y="185"/>
                    <a:pt x="603" y="185"/>
                    <a:pt x="603" y="185"/>
                  </a:cubicBezTo>
                  <a:cubicBezTo>
                    <a:pt x="603" y="182"/>
                    <a:pt x="603" y="182"/>
                    <a:pt x="603" y="182"/>
                  </a:cubicBezTo>
                  <a:cubicBezTo>
                    <a:pt x="580" y="182"/>
                    <a:pt x="580" y="182"/>
                    <a:pt x="580" y="182"/>
                  </a:cubicBezTo>
                  <a:lnTo>
                    <a:pt x="580" y="215"/>
                  </a:lnTo>
                  <a:close/>
                  <a:moveTo>
                    <a:pt x="41" y="108"/>
                  </a:moveTo>
                  <a:cubicBezTo>
                    <a:pt x="37" y="105"/>
                    <a:pt x="31" y="105"/>
                    <a:pt x="27" y="108"/>
                  </a:cubicBezTo>
                  <a:cubicBezTo>
                    <a:pt x="3" y="133"/>
                    <a:pt x="3" y="133"/>
                    <a:pt x="3" y="133"/>
                  </a:cubicBezTo>
                  <a:cubicBezTo>
                    <a:pt x="1" y="135"/>
                    <a:pt x="0" y="137"/>
                    <a:pt x="0" y="140"/>
                  </a:cubicBezTo>
                  <a:cubicBezTo>
                    <a:pt x="0" y="142"/>
                    <a:pt x="1" y="145"/>
                    <a:pt x="3" y="147"/>
                  </a:cubicBezTo>
                  <a:cubicBezTo>
                    <a:pt x="20" y="164"/>
                    <a:pt x="20" y="164"/>
                    <a:pt x="20" y="164"/>
                  </a:cubicBezTo>
                  <a:cubicBezTo>
                    <a:pt x="13" y="171"/>
                    <a:pt x="13" y="171"/>
                    <a:pt x="13" y="171"/>
                  </a:cubicBezTo>
                  <a:cubicBezTo>
                    <a:pt x="10" y="175"/>
                    <a:pt x="10" y="181"/>
                    <a:pt x="13" y="185"/>
                  </a:cubicBezTo>
                  <a:cubicBezTo>
                    <a:pt x="15" y="187"/>
                    <a:pt x="18" y="188"/>
                    <a:pt x="21" y="188"/>
                  </a:cubicBezTo>
                  <a:cubicBezTo>
                    <a:pt x="23" y="188"/>
                    <a:pt x="26" y="187"/>
                    <a:pt x="28" y="185"/>
                  </a:cubicBezTo>
                  <a:cubicBezTo>
                    <a:pt x="41" y="171"/>
                    <a:pt x="41" y="171"/>
                    <a:pt x="41" y="171"/>
                  </a:cubicBezTo>
                  <a:cubicBezTo>
                    <a:pt x="41" y="171"/>
                    <a:pt x="41" y="171"/>
                    <a:pt x="41" y="171"/>
                  </a:cubicBezTo>
                  <a:cubicBezTo>
                    <a:pt x="66" y="147"/>
                    <a:pt x="66" y="147"/>
                    <a:pt x="66" y="147"/>
                  </a:cubicBezTo>
                  <a:cubicBezTo>
                    <a:pt x="67" y="145"/>
                    <a:pt x="68" y="142"/>
                    <a:pt x="68" y="140"/>
                  </a:cubicBezTo>
                  <a:cubicBezTo>
                    <a:pt x="68" y="137"/>
                    <a:pt x="67" y="135"/>
                    <a:pt x="66" y="133"/>
                  </a:cubicBezTo>
                  <a:lnTo>
                    <a:pt x="41" y="108"/>
                  </a:lnTo>
                  <a:close/>
                  <a:moveTo>
                    <a:pt x="47" y="141"/>
                  </a:moveTo>
                  <a:cubicBezTo>
                    <a:pt x="36" y="152"/>
                    <a:pt x="36" y="152"/>
                    <a:pt x="36" y="152"/>
                  </a:cubicBezTo>
                  <a:cubicBezTo>
                    <a:pt x="36" y="152"/>
                    <a:pt x="35" y="152"/>
                    <a:pt x="34" y="152"/>
                  </a:cubicBezTo>
                  <a:cubicBezTo>
                    <a:pt x="34" y="152"/>
                    <a:pt x="33" y="152"/>
                    <a:pt x="32" y="152"/>
                  </a:cubicBezTo>
                  <a:cubicBezTo>
                    <a:pt x="22" y="141"/>
                    <a:pt x="22" y="141"/>
                    <a:pt x="22" y="141"/>
                  </a:cubicBezTo>
                  <a:cubicBezTo>
                    <a:pt x="21" y="141"/>
                    <a:pt x="21" y="140"/>
                    <a:pt x="21" y="139"/>
                  </a:cubicBezTo>
                  <a:cubicBezTo>
                    <a:pt x="21" y="139"/>
                    <a:pt x="21" y="138"/>
                    <a:pt x="22" y="137"/>
                  </a:cubicBezTo>
                  <a:cubicBezTo>
                    <a:pt x="32" y="127"/>
                    <a:pt x="32" y="127"/>
                    <a:pt x="32" y="127"/>
                  </a:cubicBezTo>
                  <a:cubicBezTo>
                    <a:pt x="33" y="126"/>
                    <a:pt x="35" y="126"/>
                    <a:pt x="36" y="127"/>
                  </a:cubicBezTo>
                  <a:cubicBezTo>
                    <a:pt x="47" y="137"/>
                    <a:pt x="47" y="137"/>
                    <a:pt x="47" y="137"/>
                  </a:cubicBezTo>
                  <a:cubicBezTo>
                    <a:pt x="48" y="139"/>
                    <a:pt x="48" y="140"/>
                    <a:pt x="47" y="141"/>
                  </a:cubicBezTo>
                  <a:close/>
                  <a:moveTo>
                    <a:pt x="27" y="91"/>
                  </a:moveTo>
                  <a:cubicBezTo>
                    <a:pt x="29" y="93"/>
                    <a:pt x="32" y="94"/>
                    <a:pt x="34" y="94"/>
                  </a:cubicBezTo>
                  <a:cubicBezTo>
                    <a:pt x="37" y="94"/>
                    <a:pt x="39" y="93"/>
                    <a:pt x="41" y="91"/>
                  </a:cubicBezTo>
                  <a:cubicBezTo>
                    <a:pt x="53" y="80"/>
                    <a:pt x="53" y="80"/>
                    <a:pt x="53" y="80"/>
                  </a:cubicBezTo>
                  <a:cubicBezTo>
                    <a:pt x="55" y="78"/>
                    <a:pt x="56" y="75"/>
                    <a:pt x="56" y="73"/>
                  </a:cubicBezTo>
                  <a:cubicBezTo>
                    <a:pt x="56" y="70"/>
                    <a:pt x="55" y="68"/>
                    <a:pt x="53" y="66"/>
                  </a:cubicBezTo>
                  <a:cubicBezTo>
                    <a:pt x="41" y="54"/>
                    <a:pt x="41" y="54"/>
                    <a:pt x="41" y="54"/>
                  </a:cubicBezTo>
                  <a:cubicBezTo>
                    <a:pt x="39" y="52"/>
                    <a:pt x="37" y="51"/>
                    <a:pt x="34" y="51"/>
                  </a:cubicBezTo>
                  <a:cubicBezTo>
                    <a:pt x="32" y="51"/>
                    <a:pt x="29" y="52"/>
                    <a:pt x="27" y="54"/>
                  </a:cubicBezTo>
                  <a:cubicBezTo>
                    <a:pt x="16" y="66"/>
                    <a:pt x="16" y="66"/>
                    <a:pt x="16" y="66"/>
                  </a:cubicBezTo>
                  <a:cubicBezTo>
                    <a:pt x="14" y="68"/>
                    <a:pt x="13" y="70"/>
                    <a:pt x="13" y="73"/>
                  </a:cubicBezTo>
                  <a:cubicBezTo>
                    <a:pt x="13" y="75"/>
                    <a:pt x="14" y="78"/>
                    <a:pt x="16" y="80"/>
                  </a:cubicBezTo>
                  <a:lnTo>
                    <a:pt x="27" y="91"/>
                  </a:lnTo>
                  <a:close/>
                  <a:moveTo>
                    <a:pt x="728" y="111"/>
                  </a:moveTo>
                  <a:cubicBezTo>
                    <a:pt x="728" y="79"/>
                    <a:pt x="698" y="73"/>
                    <a:pt x="674" y="67"/>
                  </a:cubicBezTo>
                  <a:cubicBezTo>
                    <a:pt x="654" y="62"/>
                    <a:pt x="635" y="58"/>
                    <a:pt x="635" y="41"/>
                  </a:cubicBezTo>
                  <a:cubicBezTo>
                    <a:pt x="635" y="27"/>
                    <a:pt x="648" y="15"/>
                    <a:pt x="670" y="15"/>
                  </a:cubicBezTo>
                  <a:cubicBezTo>
                    <a:pt x="691" y="15"/>
                    <a:pt x="708" y="23"/>
                    <a:pt x="718" y="32"/>
                  </a:cubicBezTo>
                  <a:cubicBezTo>
                    <a:pt x="723" y="32"/>
                    <a:pt x="723" y="32"/>
                    <a:pt x="723" y="32"/>
                  </a:cubicBezTo>
                  <a:cubicBezTo>
                    <a:pt x="723" y="16"/>
                    <a:pt x="723" y="16"/>
                    <a:pt x="723" y="16"/>
                  </a:cubicBezTo>
                  <a:cubicBezTo>
                    <a:pt x="714" y="8"/>
                    <a:pt x="695" y="0"/>
                    <a:pt x="674" y="0"/>
                  </a:cubicBezTo>
                  <a:cubicBezTo>
                    <a:pt x="638" y="0"/>
                    <a:pt x="617" y="18"/>
                    <a:pt x="617" y="41"/>
                  </a:cubicBezTo>
                  <a:cubicBezTo>
                    <a:pt x="617" y="72"/>
                    <a:pt x="647" y="77"/>
                    <a:pt x="672" y="83"/>
                  </a:cubicBezTo>
                  <a:cubicBezTo>
                    <a:pt x="691" y="88"/>
                    <a:pt x="711" y="93"/>
                    <a:pt x="711" y="111"/>
                  </a:cubicBezTo>
                  <a:cubicBezTo>
                    <a:pt x="711" y="121"/>
                    <a:pt x="699" y="134"/>
                    <a:pt x="675" y="134"/>
                  </a:cubicBezTo>
                  <a:cubicBezTo>
                    <a:pt x="657" y="134"/>
                    <a:pt x="633" y="124"/>
                    <a:pt x="620" y="110"/>
                  </a:cubicBezTo>
                  <a:cubicBezTo>
                    <a:pt x="615" y="110"/>
                    <a:pt x="615" y="110"/>
                    <a:pt x="615" y="110"/>
                  </a:cubicBezTo>
                  <a:cubicBezTo>
                    <a:pt x="615" y="130"/>
                    <a:pt x="615" y="130"/>
                    <a:pt x="615" y="130"/>
                  </a:cubicBezTo>
                  <a:cubicBezTo>
                    <a:pt x="633" y="144"/>
                    <a:pt x="652" y="150"/>
                    <a:pt x="675" y="150"/>
                  </a:cubicBezTo>
                  <a:cubicBezTo>
                    <a:pt x="709" y="150"/>
                    <a:pt x="728" y="132"/>
                    <a:pt x="728" y="111"/>
                  </a:cubicBezTo>
                  <a:close/>
                  <a:moveTo>
                    <a:pt x="718" y="191"/>
                  </a:moveTo>
                  <a:cubicBezTo>
                    <a:pt x="714" y="191"/>
                    <a:pt x="712" y="193"/>
                    <a:pt x="710" y="194"/>
                  </a:cubicBezTo>
                  <a:cubicBezTo>
                    <a:pt x="710" y="198"/>
                    <a:pt x="710" y="198"/>
                    <a:pt x="710" y="198"/>
                  </a:cubicBezTo>
                  <a:cubicBezTo>
                    <a:pt x="710" y="198"/>
                    <a:pt x="710" y="198"/>
                    <a:pt x="710" y="198"/>
                  </a:cubicBezTo>
                  <a:cubicBezTo>
                    <a:pt x="713" y="196"/>
                    <a:pt x="715" y="195"/>
                    <a:pt x="718" y="195"/>
                  </a:cubicBezTo>
                  <a:cubicBezTo>
                    <a:pt x="721" y="195"/>
                    <a:pt x="723" y="197"/>
                    <a:pt x="724" y="199"/>
                  </a:cubicBezTo>
                  <a:cubicBezTo>
                    <a:pt x="724" y="200"/>
                    <a:pt x="724" y="200"/>
                    <a:pt x="724" y="200"/>
                  </a:cubicBezTo>
                  <a:cubicBezTo>
                    <a:pt x="722" y="200"/>
                    <a:pt x="719" y="201"/>
                    <a:pt x="717" y="201"/>
                  </a:cubicBezTo>
                  <a:cubicBezTo>
                    <a:pt x="712" y="202"/>
                    <a:pt x="708" y="204"/>
                    <a:pt x="708" y="209"/>
                  </a:cubicBezTo>
                  <a:cubicBezTo>
                    <a:pt x="708" y="213"/>
                    <a:pt x="711" y="216"/>
                    <a:pt x="716" y="216"/>
                  </a:cubicBezTo>
                  <a:cubicBezTo>
                    <a:pt x="719" y="216"/>
                    <a:pt x="722" y="215"/>
                    <a:pt x="724" y="212"/>
                  </a:cubicBezTo>
                  <a:cubicBezTo>
                    <a:pt x="724" y="212"/>
                    <a:pt x="724" y="212"/>
                    <a:pt x="724" y="212"/>
                  </a:cubicBezTo>
                  <a:cubicBezTo>
                    <a:pt x="724" y="215"/>
                    <a:pt x="724" y="215"/>
                    <a:pt x="724" y="215"/>
                  </a:cubicBezTo>
                  <a:cubicBezTo>
                    <a:pt x="728" y="215"/>
                    <a:pt x="728" y="215"/>
                    <a:pt x="728" y="215"/>
                  </a:cubicBezTo>
                  <a:cubicBezTo>
                    <a:pt x="728" y="210"/>
                    <a:pt x="728" y="206"/>
                    <a:pt x="728" y="201"/>
                  </a:cubicBezTo>
                  <a:cubicBezTo>
                    <a:pt x="728" y="195"/>
                    <a:pt x="724" y="191"/>
                    <a:pt x="718" y="191"/>
                  </a:cubicBezTo>
                  <a:close/>
                  <a:moveTo>
                    <a:pt x="724" y="208"/>
                  </a:moveTo>
                  <a:cubicBezTo>
                    <a:pt x="724" y="208"/>
                    <a:pt x="724" y="208"/>
                    <a:pt x="724" y="208"/>
                  </a:cubicBezTo>
                  <a:cubicBezTo>
                    <a:pt x="724" y="211"/>
                    <a:pt x="720" y="213"/>
                    <a:pt x="718" y="213"/>
                  </a:cubicBezTo>
                  <a:cubicBezTo>
                    <a:pt x="714" y="213"/>
                    <a:pt x="712" y="211"/>
                    <a:pt x="712" y="209"/>
                  </a:cubicBezTo>
                  <a:cubicBezTo>
                    <a:pt x="712" y="206"/>
                    <a:pt x="714" y="205"/>
                    <a:pt x="718" y="204"/>
                  </a:cubicBezTo>
                  <a:cubicBezTo>
                    <a:pt x="720" y="204"/>
                    <a:pt x="722" y="203"/>
                    <a:pt x="724" y="203"/>
                  </a:cubicBezTo>
                  <a:lnTo>
                    <a:pt x="724" y="208"/>
                  </a:lnTo>
                  <a:close/>
                  <a:moveTo>
                    <a:pt x="700" y="186"/>
                  </a:moveTo>
                  <a:cubicBezTo>
                    <a:pt x="704" y="186"/>
                    <a:pt x="704" y="186"/>
                    <a:pt x="704" y="186"/>
                  </a:cubicBezTo>
                  <a:cubicBezTo>
                    <a:pt x="704" y="181"/>
                    <a:pt x="704" y="181"/>
                    <a:pt x="704" y="181"/>
                  </a:cubicBezTo>
                  <a:cubicBezTo>
                    <a:pt x="700" y="181"/>
                    <a:pt x="700" y="181"/>
                    <a:pt x="700" y="181"/>
                  </a:cubicBezTo>
                  <a:lnTo>
                    <a:pt x="700" y="186"/>
                  </a:lnTo>
                  <a:close/>
                  <a:moveTo>
                    <a:pt x="180" y="85"/>
                  </a:moveTo>
                  <a:cubicBezTo>
                    <a:pt x="180" y="86"/>
                    <a:pt x="181" y="86"/>
                    <a:pt x="182" y="86"/>
                  </a:cubicBezTo>
                  <a:cubicBezTo>
                    <a:pt x="182" y="86"/>
                    <a:pt x="183" y="86"/>
                    <a:pt x="183" y="85"/>
                  </a:cubicBezTo>
                  <a:cubicBezTo>
                    <a:pt x="194" y="75"/>
                    <a:pt x="194" y="75"/>
                    <a:pt x="194" y="75"/>
                  </a:cubicBezTo>
                  <a:cubicBezTo>
                    <a:pt x="195" y="74"/>
                    <a:pt x="195" y="72"/>
                    <a:pt x="194" y="71"/>
                  </a:cubicBezTo>
                  <a:cubicBezTo>
                    <a:pt x="183" y="61"/>
                    <a:pt x="183" y="61"/>
                    <a:pt x="183" y="61"/>
                  </a:cubicBezTo>
                  <a:cubicBezTo>
                    <a:pt x="183" y="60"/>
                    <a:pt x="182" y="60"/>
                    <a:pt x="182" y="60"/>
                  </a:cubicBezTo>
                  <a:cubicBezTo>
                    <a:pt x="181" y="60"/>
                    <a:pt x="180" y="60"/>
                    <a:pt x="180" y="61"/>
                  </a:cubicBezTo>
                  <a:cubicBezTo>
                    <a:pt x="169" y="71"/>
                    <a:pt x="169" y="71"/>
                    <a:pt x="169" y="71"/>
                  </a:cubicBezTo>
                  <a:cubicBezTo>
                    <a:pt x="169" y="72"/>
                    <a:pt x="168" y="72"/>
                    <a:pt x="168" y="73"/>
                  </a:cubicBezTo>
                  <a:cubicBezTo>
                    <a:pt x="168" y="74"/>
                    <a:pt x="169" y="75"/>
                    <a:pt x="169" y="75"/>
                  </a:cubicBezTo>
                  <a:lnTo>
                    <a:pt x="180" y="85"/>
                  </a:lnTo>
                  <a:close/>
                  <a:moveTo>
                    <a:pt x="685" y="192"/>
                  </a:moveTo>
                  <a:cubicBezTo>
                    <a:pt x="682" y="192"/>
                    <a:pt x="678" y="193"/>
                    <a:pt x="677" y="196"/>
                  </a:cubicBezTo>
                  <a:cubicBezTo>
                    <a:pt x="676" y="196"/>
                    <a:pt x="676" y="196"/>
                    <a:pt x="676" y="196"/>
                  </a:cubicBezTo>
                  <a:cubicBezTo>
                    <a:pt x="676" y="192"/>
                    <a:pt x="676" y="192"/>
                    <a:pt x="676" y="192"/>
                  </a:cubicBezTo>
                  <a:cubicBezTo>
                    <a:pt x="673" y="192"/>
                    <a:pt x="673" y="192"/>
                    <a:pt x="673" y="192"/>
                  </a:cubicBezTo>
                  <a:cubicBezTo>
                    <a:pt x="673" y="215"/>
                    <a:pt x="673" y="215"/>
                    <a:pt x="673" y="215"/>
                  </a:cubicBezTo>
                  <a:cubicBezTo>
                    <a:pt x="677" y="215"/>
                    <a:pt x="677" y="215"/>
                    <a:pt x="677" y="215"/>
                  </a:cubicBezTo>
                  <a:cubicBezTo>
                    <a:pt x="677" y="200"/>
                    <a:pt x="677" y="200"/>
                    <a:pt x="677" y="200"/>
                  </a:cubicBezTo>
                  <a:cubicBezTo>
                    <a:pt x="677" y="197"/>
                    <a:pt x="681" y="195"/>
                    <a:pt x="684" y="195"/>
                  </a:cubicBezTo>
                  <a:cubicBezTo>
                    <a:pt x="687" y="195"/>
                    <a:pt x="690" y="197"/>
                    <a:pt x="690" y="201"/>
                  </a:cubicBezTo>
                  <a:cubicBezTo>
                    <a:pt x="690" y="215"/>
                    <a:pt x="690" y="215"/>
                    <a:pt x="690" y="215"/>
                  </a:cubicBezTo>
                  <a:cubicBezTo>
                    <a:pt x="694" y="215"/>
                    <a:pt x="694" y="215"/>
                    <a:pt x="694" y="215"/>
                  </a:cubicBezTo>
                  <a:cubicBezTo>
                    <a:pt x="694" y="200"/>
                    <a:pt x="694" y="200"/>
                    <a:pt x="694" y="200"/>
                  </a:cubicBezTo>
                  <a:cubicBezTo>
                    <a:pt x="694" y="194"/>
                    <a:pt x="690" y="192"/>
                    <a:pt x="685" y="192"/>
                  </a:cubicBezTo>
                  <a:close/>
                  <a:moveTo>
                    <a:pt x="501" y="196"/>
                  </a:moveTo>
                  <a:cubicBezTo>
                    <a:pt x="500" y="196"/>
                    <a:pt x="500" y="196"/>
                    <a:pt x="500" y="196"/>
                  </a:cubicBezTo>
                  <a:cubicBezTo>
                    <a:pt x="500" y="192"/>
                    <a:pt x="500" y="192"/>
                    <a:pt x="500" y="192"/>
                  </a:cubicBezTo>
                  <a:cubicBezTo>
                    <a:pt x="496" y="192"/>
                    <a:pt x="496" y="192"/>
                    <a:pt x="496" y="192"/>
                  </a:cubicBezTo>
                  <a:cubicBezTo>
                    <a:pt x="496" y="215"/>
                    <a:pt x="496" y="215"/>
                    <a:pt x="496" y="215"/>
                  </a:cubicBezTo>
                  <a:cubicBezTo>
                    <a:pt x="500" y="215"/>
                    <a:pt x="500" y="215"/>
                    <a:pt x="500" y="215"/>
                  </a:cubicBezTo>
                  <a:cubicBezTo>
                    <a:pt x="500" y="202"/>
                    <a:pt x="500" y="202"/>
                    <a:pt x="500" y="202"/>
                  </a:cubicBezTo>
                  <a:cubicBezTo>
                    <a:pt x="501" y="198"/>
                    <a:pt x="503" y="195"/>
                    <a:pt x="506" y="195"/>
                  </a:cubicBezTo>
                  <a:cubicBezTo>
                    <a:pt x="509" y="195"/>
                    <a:pt x="509" y="195"/>
                    <a:pt x="509" y="195"/>
                  </a:cubicBezTo>
                  <a:cubicBezTo>
                    <a:pt x="509" y="192"/>
                    <a:pt x="509" y="192"/>
                    <a:pt x="509" y="192"/>
                  </a:cubicBezTo>
                  <a:cubicBezTo>
                    <a:pt x="506" y="192"/>
                    <a:pt x="506" y="192"/>
                    <a:pt x="506" y="192"/>
                  </a:cubicBezTo>
                  <a:cubicBezTo>
                    <a:pt x="503" y="192"/>
                    <a:pt x="501" y="193"/>
                    <a:pt x="501" y="196"/>
                  </a:cubicBezTo>
                  <a:close/>
                  <a:moveTo>
                    <a:pt x="513" y="215"/>
                  </a:moveTo>
                  <a:cubicBezTo>
                    <a:pt x="517" y="215"/>
                    <a:pt x="517" y="215"/>
                    <a:pt x="517" y="215"/>
                  </a:cubicBezTo>
                  <a:cubicBezTo>
                    <a:pt x="517" y="192"/>
                    <a:pt x="517" y="192"/>
                    <a:pt x="517" y="192"/>
                  </a:cubicBezTo>
                  <a:cubicBezTo>
                    <a:pt x="513" y="192"/>
                    <a:pt x="513" y="192"/>
                    <a:pt x="513" y="192"/>
                  </a:cubicBezTo>
                  <a:lnTo>
                    <a:pt x="513" y="215"/>
                  </a:lnTo>
                  <a:close/>
                  <a:moveTo>
                    <a:pt x="525" y="2"/>
                  </a:moveTo>
                  <a:cubicBezTo>
                    <a:pt x="472" y="142"/>
                    <a:pt x="472" y="142"/>
                    <a:pt x="472" y="142"/>
                  </a:cubicBezTo>
                  <a:cubicBezTo>
                    <a:pt x="472" y="147"/>
                    <a:pt x="472" y="147"/>
                    <a:pt x="472" y="147"/>
                  </a:cubicBezTo>
                  <a:cubicBezTo>
                    <a:pt x="487" y="147"/>
                    <a:pt x="487" y="147"/>
                    <a:pt x="487" y="147"/>
                  </a:cubicBezTo>
                  <a:cubicBezTo>
                    <a:pt x="506" y="95"/>
                    <a:pt x="506" y="95"/>
                    <a:pt x="506" y="95"/>
                  </a:cubicBezTo>
                  <a:cubicBezTo>
                    <a:pt x="569" y="95"/>
                    <a:pt x="569" y="95"/>
                    <a:pt x="569" y="95"/>
                  </a:cubicBezTo>
                  <a:cubicBezTo>
                    <a:pt x="589" y="147"/>
                    <a:pt x="589" y="147"/>
                    <a:pt x="589" y="147"/>
                  </a:cubicBezTo>
                  <a:cubicBezTo>
                    <a:pt x="606" y="147"/>
                    <a:pt x="606" y="147"/>
                    <a:pt x="606" y="147"/>
                  </a:cubicBezTo>
                  <a:cubicBezTo>
                    <a:pt x="606" y="142"/>
                    <a:pt x="606" y="142"/>
                    <a:pt x="606" y="142"/>
                  </a:cubicBezTo>
                  <a:cubicBezTo>
                    <a:pt x="551" y="2"/>
                    <a:pt x="551" y="2"/>
                    <a:pt x="551" y="2"/>
                  </a:cubicBezTo>
                  <a:lnTo>
                    <a:pt x="525" y="2"/>
                  </a:lnTo>
                  <a:close/>
                  <a:moveTo>
                    <a:pt x="512" y="81"/>
                  </a:moveTo>
                  <a:cubicBezTo>
                    <a:pt x="534" y="23"/>
                    <a:pt x="534" y="23"/>
                    <a:pt x="534" y="23"/>
                  </a:cubicBezTo>
                  <a:cubicBezTo>
                    <a:pt x="537" y="14"/>
                    <a:pt x="537" y="14"/>
                    <a:pt x="537" y="14"/>
                  </a:cubicBezTo>
                  <a:cubicBezTo>
                    <a:pt x="537" y="14"/>
                    <a:pt x="537" y="14"/>
                    <a:pt x="537" y="14"/>
                  </a:cubicBezTo>
                  <a:cubicBezTo>
                    <a:pt x="540" y="23"/>
                    <a:pt x="540" y="23"/>
                    <a:pt x="540" y="23"/>
                  </a:cubicBezTo>
                  <a:cubicBezTo>
                    <a:pt x="563" y="81"/>
                    <a:pt x="563" y="81"/>
                    <a:pt x="563" y="81"/>
                  </a:cubicBezTo>
                  <a:lnTo>
                    <a:pt x="512" y="81"/>
                  </a:lnTo>
                  <a:close/>
                  <a:moveTo>
                    <a:pt x="480" y="191"/>
                  </a:moveTo>
                  <a:cubicBezTo>
                    <a:pt x="477" y="191"/>
                    <a:pt x="474" y="193"/>
                    <a:pt x="473" y="195"/>
                  </a:cubicBezTo>
                  <a:cubicBezTo>
                    <a:pt x="473" y="195"/>
                    <a:pt x="473" y="195"/>
                    <a:pt x="473" y="195"/>
                  </a:cubicBezTo>
                  <a:cubicBezTo>
                    <a:pt x="473" y="192"/>
                    <a:pt x="473" y="192"/>
                    <a:pt x="473" y="192"/>
                  </a:cubicBezTo>
                  <a:cubicBezTo>
                    <a:pt x="469" y="192"/>
                    <a:pt x="469" y="192"/>
                    <a:pt x="469" y="192"/>
                  </a:cubicBezTo>
                  <a:cubicBezTo>
                    <a:pt x="469" y="225"/>
                    <a:pt x="469" y="225"/>
                    <a:pt x="469" y="225"/>
                  </a:cubicBezTo>
                  <a:cubicBezTo>
                    <a:pt x="473" y="225"/>
                    <a:pt x="473" y="225"/>
                    <a:pt x="473" y="225"/>
                  </a:cubicBezTo>
                  <a:cubicBezTo>
                    <a:pt x="473" y="212"/>
                    <a:pt x="473" y="212"/>
                    <a:pt x="473" y="212"/>
                  </a:cubicBezTo>
                  <a:cubicBezTo>
                    <a:pt x="473" y="212"/>
                    <a:pt x="473" y="212"/>
                    <a:pt x="473" y="212"/>
                  </a:cubicBezTo>
                  <a:cubicBezTo>
                    <a:pt x="474" y="214"/>
                    <a:pt x="477" y="216"/>
                    <a:pt x="480" y="216"/>
                  </a:cubicBezTo>
                  <a:cubicBezTo>
                    <a:pt x="486" y="216"/>
                    <a:pt x="491" y="211"/>
                    <a:pt x="491" y="203"/>
                  </a:cubicBezTo>
                  <a:cubicBezTo>
                    <a:pt x="491" y="196"/>
                    <a:pt x="487" y="191"/>
                    <a:pt x="480" y="191"/>
                  </a:cubicBezTo>
                  <a:close/>
                  <a:moveTo>
                    <a:pt x="479" y="212"/>
                  </a:moveTo>
                  <a:cubicBezTo>
                    <a:pt x="476" y="212"/>
                    <a:pt x="473" y="211"/>
                    <a:pt x="473" y="208"/>
                  </a:cubicBezTo>
                  <a:cubicBezTo>
                    <a:pt x="473" y="201"/>
                    <a:pt x="473" y="201"/>
                    <a:pt x="473" y="201"/>
                  </a:cubicBezTo>
                  <a:cubicBezTo>
                    <a:pt x="473" y="197"/>
                    <a:pt x="476" y="195"/>
                    <a:pt x="479" y="195"/>
                  </a:cubicBezTo>
                  <a:cubicBezTo>
                    <a:pt x="484" y="195"/>
                    <a:pt x="488" y="198"/>
                    <a:pt x="488" y="203"/>
                  </a:cubicBezTo>
                  <a:cubicBezTo>
                    <a:pt x="488" y="209"/>
                    <a:pt x="484" y="212"/>
                    <a:pt x="479" y="212"/>
                  </a:cubicBezTo>
                  <a:close/>
                  <a:moveTo>
                    <a:pt x="513" y="186"/>
                  </a:moveTo>
                  <a:cubicBezTo>
                    <a:pt x="517" y="186"/>
                    <a:pt x="517" y="186"/>
                    <a:pt x="517" y="186"/>
                  </a:cubicBezTo>
                  <a:cubicBezTo>
                    <a:pt x="517" y="181"/>
                    <a:pt x="517" y="181"/>
                    <a:pt x="517" y="181"/>
                  </a:cubicBezTo>
                  <a:cubicBezTo>
                    <a:pt x="513" y="181"/>
                    <a:pt x="513" y="181"/>
                    <a:pt x="513" y="181"/>
                  </a:cubicBezTo>
                  <a:lnTo>
                    <a:pt x="513" y="186"/>
                  </a:lnTo>
                  <a:close/>
                  <a:moveTo>
                    <a:pt x="566" y="204"/>
                  </a:moveTo>
                  <a:cubicBezTo>
                    <a:pt x="566" y="197"/>
                    <a:pt x="563" y="191"/>
                    <a:pt x="555" y="191"/>
                  </a:cubicBezTo>
                  <a:cubicBezTo>
                    <a:pt x="548" y="191"/>
                    <a:pt x="544" y="197"/>
                    <a:pt x="544" y="203"/>
                  </a:cubicBezTo>
                  <a:cubicBezTo>
                    <a:pt x="544" y="212"/>
                    <a:pt x="549" y="216"/>
                    <a:pt x="557" y="216"/>
                  </a:cubicBezTo>
                  <a:cubicBezTo>
                    <a:pt x="559" y="216"/>
                    <a:pt x="563" y="215"/>
                    <a:pt x="565" y="213"/>
                  </a:cubicBezTo>
                  <a:cubicBezTo>
                    <a:pt x="565" y="210"/>
                    <a:pt x="565" y="210"/>
                    <a:pt x="565" y="210"/>
                  </a:cubicBezTo>
                  <a:cubicBezTo>
                    <a:pt x="564" y="210"/>
                    <a:pt x="564" y="210"/>
                    <a:pt x="564" y="210"/>
                  </a:cubicBezTo>
                  <a:cubicBezTo>
                    <a:pt x="562" y="212"/>
                    <a:pt x="559" y="213"/>
                    <a:pt x="557" y="213"/>
                  </a:cubicBezTo>
                  <a:cubicBezTo>
                    <a:pt x="552" y="213"/>
                    <a:pt x="550" y="211"/>
                    <a:pt x="549" y="208"/>
                  </a:cubicBezTo>
                  <a:cubicBezTo>
                    <a:pt x="548" y="207"/>
                    <a:pt x="548" y="206"/>
                    <a:pt x="548" y="204"/>
                  </a:cubicBezTo>
                  <a:cubicBezTo>
                    <a:pt x="548" y="204"/>
                    <a:pt x="548" y="204"/>
                    <a:pt x="548" y="204"/>
                  </a:cubicBezTo>
                  <a:lnTo>
                    <a:pt x="566" y="204"/>
                  </a:lnTo>
                  <a:close/>
                  <a:moveTo>
                    <a:pt x="555" y="194"/>
                  </a:moveTo>
                  <a:cubicBezTo>
                    <a:pt x="559" y="194"/>
                    <a:pt x="562" y="197"/>
                    <a:pt x="562" y="201"/>
                  </a:cubicBezTo>
                  <a:cubicBezTo>
                    <a:pt x="548" y="201"/>
                    <a:pt x="548" y="201"/>
                    <a:pt x="548" y="201"/>
                  </a:cubicBezTo>
                  <a:cubicBezTo>
                    <a:pt x="549" y="197"/>
                    <a:pt x="551" y="194"/>
                    <a:pt x="555" y="194"/>
                  </a:cubicBezTo>
                  <a:close/>
                  <a:moveTo>
                    <a:pt x="526" y="198"/>
                  </a:moveTo>
                  <a:cubicBezTo>
                    <a:pt x="526" y="196"/>
                    <a:pt x="528" y="194"/>
                    <a:pt x="532" y="194"/>
                  </a:cubicBezTo>
                  <a:cubicBezTo>
                    <a:pt x="536" y="194"/>
                    <a:pt x="538" y="196"/>
                    <a:pt x="539" y="197"/>
                  </a:cubicBezTo>
                  <a:cubicBezTo>
                    <a:pt x="540" y="197"/>
                    <a:pt x="540" y="197"/>
                    <a:pt x="540" y="197"/>
                  </a:cubicBezTo>
                  <a:cubicBezTo>
                    <a:pt x="540" y="193"/>
                    <a:pt x="540" y="193"/>
                    <a:pt x="540" y="193"/>
                  </a:cubicBezTo>
                  <a:cubicBezTo>
                    <a:pt x="538" y="193"/>
                    <a:pt x="536" y="192"/>
                    <a:pt x="532" y="192"/>
                  </a:cubicBezTo>
                  <a:cubicBezTo>
                    <a:pt x="526" y="192"/>
                    <a:pt x="523" y="194"/>
                    <a:pt x="523" y="198"/>
                  </a:cubicBezTo>
                  <a:cubicBezTo>
                    <a:pt x="523" y="206"/>
                    <a:pt x="537" y="204"/>
                    <a:pt x="537" y="209"/>
                  </a:cubicBezTo>
                  <a:cubicBezTo>
                    <a:pt x="537" y="212"/>
                    <a:pt x="535" y="213"/>
                    <a:pt x="532" y="213"/>
                  </a:cubicBezTo>
                  <a:cubicBezTo>
                    <a:pt x="529" y="213"/>
                    <a:pt x="525" y="211"/>
                    <a:pt x="524" y="210"/>
                  </a:cubicBezTo>
                  <a:cubicBezTo>
                    <a:pt x="523" y="210"/>
                    <a:pt x="523" y="210"/>
                    <a:pt x="523" y="210"/>
                  </a:cubicBezTo>
                  <a:cubicBezTo>
                    <a:pt x="523" y="213"/>
                    <a:pt x="523" y="213"/>
                    <a:pt x="523" y="213"/>
                  </a:cubicBezTo>
                  <a:cubicBezTo>
                    <a:pt x="525" y="215"/>
                    <a:pt x="528" y="216"/>
                    <a:pt x="531" y="216"/>
                  </a:cubicBezTo>
                  <a:cubicBezTo>
                    <a:pt x="538" y="216"/>
                    <a:pt x="541" y="213"/>
                    <a:pt x="541" y="209"/>
                  </a:cubicBezTo>
                  <a:cubicBezTo>
                    <a:pt x="541" y="201"/>
                    <a:pt x="526" y="203"/>
                    <a:pt x="526" y="198"/>
                  </a:cubicBezTo>
                  <a:close/>
                  <a:moveTo>
                    <a:pt x="359" y="215"/>
                  </a:moveTo>
                  <a:cubicBezTo>
                    <a:pt x="382" y="215"/>
                    <a:pt x="382" y="215"/>
                    <a:pt x="382" y="215"/>
                  </a:cubicBezTo>
                  <a:cubicBezTo>
                    <a:pt x="382" y="212"/>
                    <a:pt x="382" y="212"/>
                    <a:pt x="382" y="212"/>
                  </a:cubicBezTo>
                  <a:cubicBezTo>
                    <a:pt x="363" y="212"/>
                    <a:pt x="363" y="212"/>
                    <a:pt x="363" y="212"/>
                  </a:cubicBezTo>
                  <a:cubicBezTo>
                    <a:pt x="363" y="200"/>
                    <a:pt x="363" y="200"/>
                    <a:pt x="363" y="200"/>
                  </a:cubicBezTo>
                  <a:cubicBezTo>
                    <a:pt x="381" y="200"/>
                    <a:pt x="381" y="200"/>
                    <a:pt x="381" y="200"/>
                  </a:cubicBezTo>
                  <a:cubicBezTo>
                    <a:pt x="381" y="197"/>
                    <a:pt x="381" y="197"/>
                    <a:pt x="381" y="197"/>
                  </a:cubicBezTo>
                  <a:cubicBezTo>
                    <a:pt x="363" y="197"/>
                    <a:pt x="363" y="197"/>
                    <a:pt x="363" y="197"/>
                  </a:cubicBezTo>
                  <a:cubicBezTo>
                    <a:pt x="363" y="185"/>
                    <a:pt x="363" y="185"/>
                    <a:pt x="363" y="185"/>
                  </a:cubicBezTo>
                  <a:cubicBezTo>
                    <a:pt x="382" y="185"/>
                    <a:pt x="382" y="185"/>
                    <a:pt x="382" y="185"/>
                  </a:cubicBezTo>
                  <a:cubicBezTo>
                    <a:pt x="382" y="182"/>
                    <a:pt x="382" y="182"/>
                    <a:pt x="382" y="182"/>
                  </a:cubicBezTo>
                  <a:cubicBezTo>
                    <a:pt x="359" y="182"/>
                    <a:pt x="359" y="182"/>
                    <a:pt x="359" y="182"/>
                  </a:cubicBezTo>
                  <a:lnTo>
                    <a:pt x="359" y="215"/>
                  </a:lnTo>
                  <a:close/>
                  <a:moveTo>
                    <a:pt x="457" y="196"/>
                  </a:moveTo>
                  <a:cubicBezTo>
                    <a:pt x="456" y="196"/>
                    <a:pt x="456" y="196"/>
                    <a:pt x="456" y="196"/>
                  </a:cubicBezTo>
                  <a:cubicBezTo>
                    <a:pt x="456" y="192"/>
                    <a:pt x="456" y="192"/>
                    <a:pt x="456" y="192"/>
                  </a:cubicBezTo>
                  <a:cubicBezTo>
                    <a:pt x="453" y="192"/>
                    <a:pt x="453" y="192"/>
                    <a:pt x="453" y="192"/>
                  </a:cubicBezTo>
                  <a:cubicBezTo>
                    <a:pt x="453" y="215"/>
                    <a:pt x="453" y="215"/>
                    <a:pt x="453" y="215"/>
                  </a:cubicBezTo>
                  <a:cubicBezTo>
                    <a:pt x="457" y="215"/>
                    <a:pt x="457" y="215"/>
                    <a:pt x="457" y="215"/>
                  </a:cubicBezTo>
                  <a:cubicBezTo>
                    <a:pt x="457" y="202"/>
                    <a:pt x="457" y="202"/>
                    <a:pt x="457" y="202"/>
                  </a:cubicBezTo>
                  <a:cubicBezTo>
                    <a:pt x="457" y="198"/>
                    <a:pt x="459" y="195"/>
                    <a:pt x="462" y="195"/>
                  </a:cubicBezTo>
                  <a:cubicBezTo>
                    <a:pt x="465" y="195"/>
                    <a:pt x="465" y="195"/>
                    <a:pt x="465" y="195"/>
                  </a:cubicBezTo>
                  <a:cubicBezTo>
                    <a:pt x="465" y="192"/>
                    <a:pt x="465" y="192"/>
                    <a:pt x="465" y="192"/>
                  </a:cubicBezTo>
                  <a:cubicBezTo>
                    <a:pt x="462" y="192"/>
                    <a:pt x="462" y="192"/>
                    <a:pt x="462" y="192"/>
                  </a:cubicBezTo>
                  <a:cubicBezTo>
                    <a:pt x="459" y="192"/>
                    <a:pt x="458" y="193"/>
                    <a:pt x="457" y="196"/>
                  </a:cubicBezTo>
                  <a:close/>
                  <a:moveTo>
                    <a:pt x="302" y="8"/>
                  </a:moveTo>
                  <a:cubicBezTo>
                    <a:pt x="301" y="4"/>
                    <a:pt x="297" y="2"/>
                    <a:pt x="293" y="2"/>
                  </a:cubicBezTo>
                  <a:cubicBezTo>
                    <a:pt x="164" y="2"/>
                    <a:pt x="164" y="2"/>
                    <a:pt x="164" y="2"/>
                  </a:cubicBezTo>
                  <a:cubicBezTo>
                    <a:pt x="161" y="2"/>
                    <a:pt x="159" y="3"/>
                    <a:pt x="157" y="5"/>
                  </a:cubicBezTo>
                  <a:cubicBezTo>
                    <a:pt x="73" y="89"/>
                    <a:pt x="73" y="89"/>
                    <a:pt x="73" y="89"/>
                  </a:cubicBezTo>
                  <a:cubicBezTo>
                    <a:pt x="69" y="92"/>
                    <a:pt x="69" y="99"/>
                    <a:pt x="73" y="103"/>
                  </a:cubicBezTo>
                  <a:cubicBezTo>
                    <a:pt x="101" y="131"/>
                    <a:pt x="101" y="131"/>
                    <a:pt x="101" y="131"/>
                  </a:cubicBezTo>
                  <a:cubicBezTo>
                    <a:pt x="89" y="143"/>
                    <a:pt x="89" y="143"/>
                    <a:pt x="89" y="143"/>
                  </a:cubicBezTo>
                  <a:cubicBezTo>
                    <a:pt x="85" y="147"/>
                    <a:pt x="85" y="153"/>
                    <a:pt x="89" y="157"/>
                  </a:cubicBezTo>
                  <a:cubicBezTo>
                    <a:pt x="131" y="199"/>
                    <a:pt x="131" y="199"/>
                    <a:pt x="131" y="199"/>
                  </a:cubicBezTo>
                  <a:cubicBezTo>
                    <a:pt x="135" y="203"/>
                    <a:pt x="141" y="203"/>
                    <a:pt x="145" y="199"/>
                  </a:cubicBezTo>
                  <a:cubicBezTo>
                    <a:pt x="158" y="186"/>
                    <a:pt x="158" y="186"/>
                    <a:pt x="158" y="186"/>
                  </a:cubicBezTo>
                  <a:cubicBezTo>
                    <a:pt x="195" y="222"/>
                    <a:pt x="195" y="222"/>
                    <a:pt x="195" y="222"/>
                  </a:cubicBezTo>
                  <a:cubicBezTo>
                    <a:pt x="197" y="224"/>
                    <a:pt x="199" y="225"/>
                    <a:pt x="202" y="225"/>
                  </a:cubicBezTo>
                  <a:cubicBezTo>
                    <a:pt x="204" y="225"/>
                    <a:pt x="207" y="224"/>
                    <a:pt x="209" y="222"/>
                  </a:cubicBezTo>
                  <a:cubicBezTo>
                    <a:pt x="298" y="133"/>
                    <a:pt x="298" y="133"/>
                    <a:pt x="298" y="133"/>
                  </a:cubicBezTo>
                  <a:cubicBezTo>
                    <a:pt x="300" y="131"/>
                    <a:pt x="301" y="128"/>
                    <a:pt x="301" y="126"/>
                  </a:cubicBezTo>
                  <a:cubicBezTo>
                    <a:pt x="301" y="123"/>
                    <a:pt x="300" y="120"/>
                    <a:pt x="298" y="119"/>
                  </a:cubicBezTo>
                  <a:cubicBezTo>
                    <a:pt x="249" y="69"/>
                    <a:pt x="249" y="69"/>
                    <a:pt x="249" y="69"/>
                  </a:cubicBezTo>
                  <a:cubicBezTo>
                    <a:pt x="300" y="19"/>
                    <a:pt x="300" y="19"/>
                    <a:pt x="300" y="19"/>
                  </a:cubicBezTo>
                  <a:cubicBezTo>
                    <a:pt x="303" y="16"/>
                    <a:pt x="304" y="12"/>
                    <a:pt x="302" y="8"/>
                  </a:cubicBezTo>
                  <a:close/>
                  <a:moveTo>
                    <a:pt x="217" y="57"/>
                  </a:moveTo>
                  <a:cubicBezTo>
                    <a:pt x="227" y="46"/>
                    <a:pt x="227" y="46"/>
                    <a:pt x="227" y="46"/>
                  </a:cubicBezTo>
                  <a:cubicBezTo>
                    <a:pt x="228" y="46"/>
                    <a:pt x="229" y="45"/>
                    <a:pt x="229" y="45"/>
                  </a:cubicBezTo>
                  <a:cubicBezTo>
                    <a:pt x="230" y="45"/>
                    <a:pt x="231" y="46"/>
                    <a:pt x="231" y="46"/>
                  </a:cubicBezTo>
                  <a:cubicBezTo>
                    <a:pt x="242" y="57"/>
                    <a:pt x="242" y="57"/>
                    <a:pt x="242" y="57"/>
                  </a:cubicBezTo>
                  <a:cubicBezTo>
                    <a:pt x="243" y="58"/>
                    <a:pt x="243" y="59"/>
                    <a:pt x="242" y="60"/>
                  </a:cubicBezTo>
                  <a:cubicBezTo>
                    <a:pt x="231" y="71"/>
                    <a:pt x="231" y="71"/>
                    <a:pt x="231" y="71"/>
                  </a:cubicBezTo>
                  <a:cubicBezTo>
                    <a:pt x="231" y="71"/>
                    <a:pt x="230" y="72"/>
                    <a:pt x="229" y="72"/>
                  </a:cubicBezTo>
                  <a:cubicBezTo>
                    <a:pt x="229" y="72"/>
                    <a:pt x="228" y="71"/>
                    <a:pt x="227" y="71"/>
                  </a:cubicBezTo>
                  <a:cubicBezTo>
                    <a:pt x="217" y="60"/>
                    <a:pt x="217" y="60"/>
                    <a:pt x="217" y="60"/>
                  </a:cubicBezTo>
                  <a:cubicBezTo>
                    <a:pt x="216" y="60"/>
                    <a:pt x="216" y="59"/>
                    <a:pt x="216" y="59"/>
                  </a:cubicBezTo>
                  <a:cubicBezTo>
                    <a:pt x="216" y="58"/>
                    <a:pt x="216" y="57"/>
                    <a:pt x="217" y="57"/>
                  </a:cubicBezTo>
                  <a:close/>
                  <a:moveTo>
                    <a:pt x="158" y="35"/>
                  </a:moveTo>
                  <a:cubicBezTo>
                    <a:pt x="158" y="34"/>
                    <a:pt x="158" y="33"/>
                    <a:pt x="160" y="33"/>
                  </a:cubicBezTo>
                  <a:cubicBezTo>
                    <a:pt x="161" y="32"/>
                    <a:pt x="162" y="32"/>
                    <a:pt x="163" y="33"/>
                  </a:cubicBezTo>
                  <a:cubicBezTo>
                    <a:pt x="182" y="52"/>
                    <a:pt x="182" y="52"/>
                    <a:pt x="182" y="52"/>
                  </a:cubicBezTo>
                  <a:cubicBezTo>
                    <a:pt x="200" y="33"/>
                    <a:pt x="200" y="33"/>
                    <a:pt x="200" y="33"/>
                  </a:cubicBezTo>
                  <a:cubicBezTo>
                    <a:pt x="201" y="32"/>
                    <a:pt x="202" y="32"/>
                    <a:pt x="204" y="33"/>
                  </a:cubicBezTo>
                  <a:cubicBezTo>
                    <a:pt x="205" y="33"/>
                    <a:pt x="205" y="34"/>
                    <a:pt x="205" y="35"/>
                  </a:cubicBezTo>
                  <a:cubicBezTo>
                    <a:pt x="205" y="77"/>
                    <a:pt x="205" y="77"/>
                    <a:pt x="205" y="77"/>
                  </a:cubicBezTo>
                  <a:cubicBezTo>
                    <a:pt x="205" y="78"/>
                    <a:pt x="205" y="79"/>
                    <a:pt x="204" y="79"/>
                  </a:cubicBezTo>
                  <a:cubicBezTo>
                    <a:pt x="184" y="100"/>
                    <a:pt x="184" y="100"/>
                    <a:pt x="184" y="100"/>
                  </a:cubicBezTo>
                  <a:cubicBezTo>
                    <a:pt x="183" y="101"/>
                    <a:pt x="182" y="101"/>
                    <a:pt x="182" y="101"/>
                  </a:cubicBezTo>
                  <a:cubicBezTo>
                    <a:pt x="181" y="101"/>
                    <a:pt x="180" y="101"/>
                    <a:pt x="179" y="100"/>
                  </a:cubicBezTo>
                  <a:cubicBezTo>
                    <a:pt x="159" y="79"/>
                    <a:pt x="159" y="79"/>
                    <a:pt x="159" y="79"/>
                  </a:cubicBezTo>
                  <a:cubicBezTo>
                    <a:pt x="158" y="79"/>
                    <a:pt x="158" y="78"/>
                    <a:pt x="158" y="77"/>
                  </a:cubicBezTo>
                  <a:lnTo>
                    <a:pt x="158" y="35"/>
                  </a:lnTo>
                  <a:close/>
                  <a:moveTo>
                    <a:pt x="121" y="57"/>
                  </a:moveTo>
                  <a:cubicBezTo>
                    <a:pt x="132" y="46"/>
                    <a:pt x="132" y="46"/>
                    <a:pt x="132" y="46"/>
                  </a:cubicBezTo>
                  <a:cubicBezTo>
                    <a:pt x="132" y="46"/>
                    <a:pt x="133" y="45"/>
                    <a:pt x="134" y="45"/>
                  </a:cubicBezTo>
                  <a:cubicBezTo>
                    <a:pt x="134" y="45"/>
                    <a:pt x="135" y="46"/>
                    <a:pt x="136" y="46"/>
                  </a:cubicBezTo>
                  <a:cubicBezTo>
                    <a:pt x="146" y="57"/>
                    <a:pt x="146" y="57"/>
                    <a:pt x="146" y="57"/>
                  </a:cubicBezTo>
                  <a:cubicBezTo>
                    <a:pt x="147" y="58"/>
                    <a:pt x="147" y="59"/>
                    <a:pt x="146" y="60"/>
                  </a:cubicBezTo>
                  <a:cubicBezTo>
                    <a:pt x="136" y="71"/>
                    <a:pt x="136" y="71"/>
                    <a:pt x="136" y="71"/>
                  </a:cubicBezTo>
                  <a:cubicBezTo>
                    <a:pt x="135" y="71"/>
                    <a:pt x="134" y="72"/>
                    <a:pt x="134" y="72"/>
                  </a:cubicBezTo>
                  <a:cubicBezTo>
                    <a:pt x="133" y="72"/>
                    <a:pt x="132" y="71"/>
                    <a:pt x="132" y="71"/>
                  </a:cubicBezTo>
                  <a:cubicBezTo>
                    <a:pt x="121" y="60"/>
                    <a:pt x="121" y="60"/>
                    <a:pt x="121" y="60"/>
                  </a:cubicBezTo>
                  <a:cubicBezTo>
                    <a:pt x="121" y="60"/>
                    <a:pt x="121" y="59"/>
                    <a:pt x="121" y="59"/>
                  </a:cubicBezTo>
                  <a:cubicBezTo>
                    <a:pt x="121" y="58"/>
                    <a:pt x="121" y="57"/>
                    <a:pt x="121" y="57"/>
                  </a:cubicBezTo>
                  <a:close/>
                  <a:moveTo>
                    <a:pt x="146" y="156"/>
                  </a:moveTo>
                  <a:cubicBezTo>
                    <a:pt x="136" y="166"/>
                    <a:pt x="136" y="166"/>
                    <a:pt x="136" y="166"/>
                  </a:cubicBezTo>
                  <a:cubicBezTo>
                    <a:pt x="135" y="167"/>
                    <a:pt x="134" y="167"/>
                    <a:pt x="134" y="167"/>
                  </a:cubicBezTo>
                  <a:cubicBezTo>
                    <a:pt x="133" y="167"/>
                    <a:pt x="132" y="167"/>
                    <a:pt x="132" y="166"/>
                  </a:cubicBezTo>
                  <a:cubicBezTo>
                    <a:pt x="121" y="156"/>
                    <a:pt x="121" y="156"/>
                    <a:pt x="121" y="156"/>
                  </a:cubicBezTo>
                  <a:cubicBezTo>
                    <a:pt x="121" y="155"/>
                    <a:pt x="121" y="155"/>
                    <a:pt x="121" y="154"/>
                  </a:cubicBezTo>
                  <a:cubicBezTo>
                    <a:pt x="121" y="153"/>
                    <a:pt x="121" y="153"/>
                    <a:pt x="121" y="152"/>
                  </a:cubicBezTo>
                  <a:cubicBezTo>
                    <a:pt x="132" y="142"/>
                    <a:pt x="132" y="142"/>
                    <a:pt x="132" y="142"/>
                  </a:cubicBezTo>
                  <a:cubicBezTo>
                    <a:pt x="132" y="141"/>
                    <a:pt x="133" y="141"/>
                    <a:pt x="134" y="141"/>
                  </a:cubicBezTo>
                  <a:cubicBezTo>
                    <a:pt x="134" y="141"/>
                    <a:pt x="135" y="141"/>
                    <a:pt x="136" y="142"/>
                  </a:cubicBezTo>
                  <a:cubicBezTo>
                    <a:pt x="146" y="152"/>
                    <a:pt x="146" y="152"/>
                    <a:pt x="146" y="152"/>
                  </a:cubicBezTo>
                  <a:cubicBezTo>
                    <a:pt x="147" y="153"/>
                    <a:pt x="147" y="155"/>
                    <a:pt x="146" y="156"/>
                  </a:cubicBezTo>
                  <a:close/>
                  <a:moveTo>
                    <a:pt x="152" y="130"/>
                  </a:moveTo>
                  <a:cubicBezTo>
                    <a:pt x="110" y="130"/>
                    <a:pt x="110" y="130"/>
                    <a:pt x="110" y="130"/>
                  </a:cubicBezTo>
                  <a:cubicBezTo>
                    <a:pt x="109" y="130"/>
                    <a:pt x="108" y="130"/>
                    <a:pt x="107" y="129"/>
                  </a:cubicBezTo>
                  <a:cubicBezTo>
                    <a:pt x="107" y="127"/>
                    <a:pt x="107" y="126"/>
                    <a:pt x="108" y="125"/>
                  </a:cubicBezTo>
                  <a:cubicBezTo>
                    <a:pt x="127" y="107"/>
                    <a:pt x="127" y="107"/>
                    <a:pt x="127" y="107"/>
                  </a:cubicBezTo>
                  <a:cubicBezTo>
                    <a:pt x="108" y="88"/>
                    <a:pt x="108" y="88"/>
                    <a:pt x="108" y="88"/>
                  </a:cubicBezTo>
                  <a:cubicBezTo>
                    <a:pt x="107" y="87"/>
                    <a:pt x="107" y="86"/>
                    <a:pt x="107" y="85"/>
                  </a:cubicBezTo>
                  <a:cubicBezTo>
                    <a:pt x="108" y="83"/>
                    <a:pt x="109" y="83"/>
                    <a:pt x="110" y="83"/>
                  </a:cubicBezTo>
                  <a:cubicBezTo>
                    <a:pt x="152" y="83"/>
                    <a:pt x="152" y="83"/>
                    <a:pt x="152" y="83"/>
                  </a:cubicBezTo>
                  <a:cubicBezTo>
                    <a:pt x="153" y="83"/>
                    <a:pt x="153" y="83"/>
                    <a:pt x="154" y="84"/>
                  </a:cubicBezTo>
                  <a:cubicBezTo>
                    <a:pt x="175" y="104"/>
                    <a:pt x="175" y="104"/>
                    <a:pt x="175" y="104"/>
                  </a:cubicBezTo>
                  <a:cubicBezTo>
                    <a:pt x="175" y="105"/>
                    <a:pt x="176" y="106"/>
                    <a:pt x="176" y="107"/>
                  </a:cubicBezTo>
                  <a:cubicBezTo>
                    <a:pt x="176" y="107"/>
                    <a:pt x="175" y="108"/>
                    <a:pt x="175" y="109"/>
                  </a:cubicBezTo>
                  <a:cubicBezTo>
                    <a:pt x="154" y="130"/>
                    <a:pt x="154" y="130"/>
                    <a:pt x="154" y="130"/>
                  </a:cubicBezTo>
                  <a:cubicBezTo>
                    <a:pt x="153" y="130"/>
                    <a:pt x="153" y="130"/>
                    <a:pt x="152" y="130"/>
                  </a:cubicBezTo>
                  <a:close/>
                  <a:moveTo>
                    <a:pt x="205" y="178"/>
                  </a:moveTo>
                  <a:cubicBezTo>
                    <a:pt x="205" y="179"/>
                    <a:pt x="205" y="180"/>
                    <a:pt x="204" y="181"/>
                  </a:cubicBezTo>
                  <a:cubicBezTo>
                    <a:pt x="203" y="181"/>
                    <a:pt x="203" y="181"/>
                    <a:pt x="202" y="181"/>
                  </a:cubicBezTo>
                  <a:cubicBezTo>
                    <a:pt x="202" y="181"/>
                    <a:pt x="201" y="181"/>
                    <a:pt x="200" y="180"/>
                  </a:cubicBezTo>
                  <a:cubicBezTo>
                    <a:pt x="182" y="161"/>
                    <a:pt x="182" y="161"/>
                    <a:pt x="182" y="161"/>
                  </a:cubicBezTo>
                  <a:cubicBezTo>
                    <a:pt x="163" y="180"/>
                    <a:pt x="163" y="180"/>
                    <a:pt x="163" y="180"/>
                  </a:cubicBezTo>
                  <a:cubicBezTo>
                    <a:pt x="162" y="181"/>
                    <a:pt x="161" y="181"/>
                    <a:pt x="160" y="181"/>
                  </a:cubicBezTo>
                  <a:cubicBezTo>
                    <a:pt x="158" y="180"/>
                    <a:pt x="158" y="179"/>
                    <a:pt x="158" y="178"/>
                  </a:cubicBezTo>
                  <a:cubicBezTo>
                    <a:pt x="158" y="136"/>
                    <a:pt x="158" y="136"/>
                    <a:pt x="158" y="136"/>
                  </a:cubicBezTo>
                  <a:cubicBezTo>
                    <a:pt x="158" y="136"/>
                    <a:pt x="158" y="135"/>
                    <a:pt x="159" y="134"/>
                  </a:cubicBezTo>
                  <a:cubicBezTo>
                    <a:pt x="179" y="113"/>
                    <a:pt x="179" y="113"/>
                    <a:pt x="179" y="113"/>
                  </a:cubicBezTo>
                  <a:cubicBezTo>
                    <a:pt x="181" y="112"/>
                    <a:pt x="182" y="112"/>
                    <a:pt x="184" y="113"/>
                  </a:cubicBezTo>
                  <a:cubicBezTo>
                    <a:pt x="204" y="134"/>
                    <a:pt x="204" y="134"/>
                    <a:pt x="204" y="134"/>
                  </a:cubicBezTo>
                  <a:cubicBezTo>
                    <a:pt x="205" y="135"/>
                    <a:pt x="205" y="136"/>
                    <a:pt x="205" y="136"/>
                  </a:cubicBezTo>
                  <a:lnTo>
                    <a:pt x="205" y="178"/>
                  </a:lnTo>
                  <a:close/>
                  <a:moveTo>
                    <a:pt x="242" y="156"/>
                  </a:moveTo>
                  <a:cubicBezTo>
                    <a:pt x="231" y="166"/>
                    <a:pt x="231" y="166"/>
                    <a:pt x="231" y="166"/>
                  </a:cubicBezTo>
                  <a:cubicBezTo>
                    <a:pt x="231" y="167"/>
                    <a:pt x="230" y="167"/>
                    <a:pt x="229" y="167"/>
                  </a:cubicBezTo>
                  <a:cubicBezTo>
                    <a:pt x="229" y="167"/>
                    <a:pt x="228" y="167"/>
                    <a:pt x="227" y="166"/>
                  </a:cubicBezTo>
                  <a:cubicBezTo>
                    <a:pt x="217" y="156"/>
                    <a:pt x="217" y="156"/>
                    <a:pt x="217" y="156"/>
                  </a:cubicBezTo>
                  <a:cubicBezTo>
                    <a:pt x="216" y="155"/>
                    <a:pt x="216" y="155"/>
                    <a:pt x="216" y="154"/>
                  </a:cubicBezTo>
                  <a:cubicBezTo>
                    <a:pt x="216" y="153"/>
                    <a:pt x="216" y="153"/>
                    <a:pt x="217" y="152"/>
                  </a:cubicBezTo>
                  <a:cubicBezTo>
                    <a:pt x="227" y="142"/>
                    <a:pt x="227" y="142"/>
                    <a:pt x="227" y="142"/>
                  </a:cubicBezTo>
                  <a:cubicBezTo>
                    <a:pt x="228" y="141"/>
                    <a:pt x="229" y="141"/>
                    <a:pt x="229" y="141"/>
                  </a:cubicBezTo>
                  <a:cubicBezTo>
                    <a:pt x="230" y="141"/>
                    <a:pt x="231" y="141"/>
                    <a:pt x="231" y="142"/>
                  </a:cubicBezTo>
                  <a:cubicBezTo>
                    <a:pt x="242" y="152"/>
                    <a:pt x="242" y="152"/>
                    <a:pt x="242" y="152"/>
                  </a:cubicBezTo>
                  <a:cubicBezTo>
                    <a:pt x="243" y="153"/>
                    <a:pt x="243" y="155"/>
                    <a:pt x="242" y="156"/>
                  </a:cubicBezTo>
                  <a:close/>
                  <a:moveTo>
                    <a:pt x="253" y="83"/>
                  </a:moveTo>
                  <a:cubicBezTo>
                    <a:pt x="254" y="83"/>
                    <a:pt x="255" y="83"/>
                    <a:pt x="256" y="85"/>
                  </a:cubicBezTo>
                  <a:cubicBezTo>
                    <a:pt x="256" y="86"/>
                    <a:pt x="256" y="87"/>
                    <a:pt x="255" y="88"/>
                  </a:cubicBezTo>
                  <a:cubicBezTo>
                    <a:pt x="236" y="107"/>
                    <a:pt x="236" y="107"/>
                    <a:pt x="236" y="107"/>
                  </a:cubicBezTo>
                  <a:cubicBezTo>
                    <a:pt x="255" y="125"/>
                    <a:pt x="255" y="125"/>
                    <a:pt x="255" y="125"/>
                  </a:cubicBezTo>
                  <a:cubicBezTo>
                    <a:pt x="256" y="126"/>
                    <a:pt x="256" y="127"/>
                    <a:pt x="256" y="129"/>
                  </a:cubicBezTo>
                  <a:cubicBezTo>
                    <a:pt x="255" y="130"/>
                    <a:pt x="254" y="130"/>
                    <a:pt x="253" y="130"/>
                  </a:cubicBezTo>
                  <a:cubicBezTo>
                    <a:pt x="211" y="130"/>
                    <a:pt x="211" y="130"/>
                    <a:pt x="211" y="130"/>
                  </a:cubicBezTo>
                  <a:cubicBezTo>
                    <a:pt x="210" y="130"/>
                    <a:pt x="210" y="130"/>
                    <a:pt x="209" y="130"/>
                  </a:cubicBezTo>
                  <a:cubicBezTo>
                    <a:pt x="188" y="109"/>
                    <a:pt x="188" y="109"/>
                    <a:pt x="188" y="109"/>
                  </a:cubicBezTo>
                  <a:cubicBezTo>
                    <a:pt x="188" y="108"/>
                    <a:pt x="187" y="107"/>
                    <a:pt x="187" y="107"/>
                  </a:cubicBezTo>
                  <a:cubicBezTo>
                    <a:pt x="187" y="106"/>
                    <a:pt x="188" y="105"/>
                    <a:pt x="188" y="104"/>
                  </a:cubicBezTo>
                  <a:cubicBezTo>
                    <a:pt x="209" y="84"/>
                    <a:pt x="209" y="84"/>
                    <a:pt x="209" y="84"/>
                  </a:cubicBezTo>
                  <a:cubicBezTo>
                    <a:pt x="210" y="83"/>
                    <a:pt x="210" y="83"/>
                    <a:pt x="211" y="83"/>
                  </a:cubicBezTo>
                  <a:lnTo>
                    <a:pt x="253" y="83"/>
                  </a:lnTo>
                  <a:close/>
                  <a:moveTo>
                    <a:pt x="458" y="132"/>
                  </a:moveTo>
                  <a:cubicBezTo>
                    <a:pt x="376" y="132"/>
                    <a:pt x="376" y="132"/>
                    <a:pt x="376" y="132"/>
                  </a:cubicBezTo>
                  <a:cubicBezTo>
                    <a:pt x="376" y="80"/>
                    <a:pt x="376" y="80"/>
                    <a:pt x="376" y="80"/>
                  </a:cubicBezTo>
                  <a:cubicBezTo>
                    <a:pt x="452" y="80"/>
                    <a:pt x="452" y="80"/>
                    <a:pt x="452" y="80"/>
                  </a:cubicBezTo>
                  <a:cubicBezTo>
                    <a:pt x="452" y="66"/>
                    <a:pt x="452" y="66"/>
                    <a:pt x="452" y="66"/>
                  </a:cubicBezTo>
                  <a:cubicBezTo>
                    <a:pt x="376" y="66"/>
                    <a:pt x="376" y="66"/>
                    <a:pt x="376" y="66"/>
                  </a:cubicBezTo>
                  <a:cubicBezTo>
                    <a:pt x="376" y="17"/>
                    <a:pt x="376" y="17"/>
                    <a:pt x="376" y="17"/>
                  </a:cubicBezTo>
                  <a:cubicBezTo>
                    <a:pt x="458" y="17"/>
                    <a:pt x="458" y="17"/>
                    <a:pt x="458" y="17"/>
                  </a:cubicBezTo>
                  <a:cubicBezTo>
                    <a:pt x="458" y="2"/>
                    <a:pt x="458" y="2"/>
                    <a:pt x="458" y="2"/>
                  </a:cubicBezTo>
                  <a:cubicBezTo>
                    <a:pt x="359" y="2"/>
                    <a:pt x="359" y="2"/>
                    <a:pt x="359" y="2"/>
                  </a:cubicBezTo>
                  <a:cubicBezTo>
                    <a:pt x="359" y="147"/>
                    <a:pt x="359" y="147"/>
                    <a:pt x="359" y="147"/>
                  </a:cubicBezTo>
                  <a:cubicBezTo>
                    <a:pt x="458" y="147"/>
                    <a:pt x="458" y="147"/>
                    <a:pt x="458" y="147"/>
                  </a:cubicBezTo>
                  <a:lnTo>
                    <a:pt x="458" y="132"/>
                  </a:lnTo>
                  <a:close/>
                  <a:moveTo>
                    <a:pt x="399" y="192"/>
                  </a:moveTo>
                  <a:cubicBezTo>
                    <a:pt x="395" y="192"/>
                    <a:pt x="392" y="193"/>
                    <a:pt x="391" y="196"/>
                  </a:cubicBezTo>
                  <a:cubicBezTo>
                    <a:pt x="390" y="196"/>
                    <a:pt x="390" y="196"/>
                    <a:pt x="390" y="196"/>
                  </a:cubicBezTo>
                  <a:cubicBezTo>
                    <a:pt x="390" y="192"/>
                    <a:pt x="390" y="192"/>
                    <a:pt x="390" y="192"/>
                  </a:cubicBezTo>
                  <a:cubicBezTo>
                    <a:pt x="387" y="192"/>
                    <a:pt x="387" y="192"/>
                    <a:pt x="387" y="192"/>
                  </a:cubicBezTo>
                  <a:cubicBezTo>
                    <a:pt x="387" y="215"/>
                    <a:pt x="387" y="215"/>
                    <a:pt x="387" y="215"/>
                  </a:cubicBezTo>
                  <a:cubicBezTo>
                    <a:pt x="390" y="215"/>
                    <a:pt x="390" y="215"/>
                    <a:pt x="390" y="215"/>
                  </a:cubicBezTo>
                  <a:cubicBezTo>
                    <a:pt x="390" y="200"/>
                    <a:pt x="390" y="200"/>
                    <a:pt x="390" y="200"/>
                  </a:cubicBezTo>
                  <a:cubicBezTo>
                    <a:pt x="391" y="197"/>
                    <a:pt x="395" y="195"/>
                    <a:pt x="397" y="195"/>
                  </a:cubicBezTo>
                  <a:cubicBezTo>
                    <a:pt x="401" y="195"/>
                    <a:pt x="404" y="197"/>
                    <a:pt x="404" y="201"/>
                  </a:cubicBezTo>
                  <a:cubicBezTo>
                    <a:pt x="404" y="215"/>
                    <a:pt x="404" y="215"/>
                    <a:pt x="404" y="215"/>
                  </a:cubicBezTo>
                  <a:cubicBezTo>
                    <a:pt x="408" y="215"/>
                    <a:pt x="408" y="215"/>
                    <a:pt x="408" y="215"/>
                  </a:cubicBezTo>
                  <a:cubicBezTo>
                    <a:pt x="408" y="200"/>
                    <a:pt x="408" y="200"/>
                    <a:pt x="408" y="200"/>
                  </a:cubicBezTo>
                  <a:cubicBezTo>
                    <a:pt x="408" y="194"/>
                    <a:pt x="404" y="192"/>
                    <a:pt x="399" y="192"/>
                  </a:cubicBezTo>
                  <a:close/>
                  <a:moveTo>
                    <a:pt x="448" y="204"/>
                  </a:moveTo>
                  <a:cubicBezTo>
                    <a:pt x="448" y="197"/>
                    <a:pt x="445" y="191"/>
                    <a:pt x="437" y="191"/>
                  </a:cubicBezTo>
                  <a:cubicBezTo>
                    <a:pt x="430" y="191"/>
                    <a:pt x="426" y="197"/>
                    <a:pt x="426" y="203"/>
                  </a:cubicBezTo>
                  <a:cubicBezTo>
                    <a:pt x="426" y="212"/>
                    <a:pt x="431" y="216"/>
                    <a:pt x="439" y="216"/>
                  </a:cubicBezTo>
                  <a:cubicBezTo>
                    <a:pt x="441" y="216"/>
                    <a:pt x="445" y="215"/>
                    <a:pt x="447" y="213"/>
                  </a:cubicBezTo>
                  <a:cubicBezTo>
                    <a:pt x="447" y="210"/>
                    <a:pt x="447" y="210"/>
                    <a:pt x="447" y="210"/>
                  </a:cubicBezTo>
                  <a:cubicBezTo>
                    <a:pt x="446" y="210"/>
                    <a:pt x="446" y="210"/>
                    <a:pt x="446" y="210"/>
                  </a:cubicBezTo>
                  <a:cubicBezTo>
                    <a:pt x="444" y="212"/>
                    <a:pt x="441" y="213"/>
                    <a:pt x="439" y="213"/>
                  </a:cubicBezTo>
                  <a:cubicBezTo>
                    <a:pt x="435" y="213"/>
                    <a:pt x="432" y="211"/>
                    <a:pt x="431" y="208"/>
                  </a:cubicBezTo>
                  <a:cubicBezTo>
                    <a:pt x="430" y="207"/>
                    <a:pt x="430" y="206"/>
                    <a:pt x="430" y="204"/>
                  </a:cubicBezTo>
                  <a:cubicBezTo>
                    <a:pt x="430" y="204"/>
                    <a:pt x="430" y="204"/>
                    <a:pt x="430" y="204"/>
                  </a:cubicBezTo>
                  <a:lnTo>
                    <a:pt x="448" y="204"/>
                  </a:lnTo>
                  <a:close/>
                  <a:moveTo>
                    <a:pt x="437" y="194"/>
                  </a:moveTo>
                  <a:cubicBezTo>
                    <a:pt x="442" y="194"/>
                    <a:pt x="444" y="197"/>
                    <a:pt x="444" y="201"/>
                  </a:cubicBezTo>
                  <a:cubicBezTo>
                    <a:pt x="430" y="201"/>
                    <a:pt x="430" y="201"/>
                    <a:pt x="430" y="201"/>
                  </a:cubicBezTo>
                  <a:cubicBezTo>
                    <a:pt x="431" y="197"/>
                    <a:pt x="433" y="194"/>
                    <a:pt x="437" y="194"/>
                  </a:cubicBezTo>
                  <a:close/>
                  <a:moveTo>
                    <a:pt x="612" y="198"/>
                  </a:moveTo>
                  <a:cubicBezTo>
                    <a:pt x="612" y="196"/>
                    <a:pt x="614" y="194"/>
                    <a:pt x="617" y="194"/>
                  </a:cubicBezTo>
                  <a:cubicBezTo>
                    <a:pt x="621" y="194"/>
                    <a:pt x="623" y="196"/>
                    <a:pt x="624" y="197"/>
                  </a:cubicBezTo>
                  <a:cubicBezTo>
                    <a:pt x="625" y="197"/>
                    <a:pt x="625" y="197"/>
                    <a:pt x="625" y="197"/>
                  </a:cubicBezTo>
                  <a:cubicBezTo>
                    <a:pt x="625" y="193"/>
                    <a:pt x="625" y="193"/>
                    <a:pt x="625" y="193"/>
                  </a:cubicBezTo>
                  <a:cubicBezTo>
                    <a:pt x="624" y="193"/>
                    <a:pt x="621" y="192"/>
                    <a:pt x="617" y="192"/>
                  </a:cubicBezTo>
                  <a:cubicBezTo>
                    <a:pt x="611" y="192"/>
                    <a:pt x="608" y="194"/>
                    <a:pt x="608" y="198"/>
                  </a:cubicBezTo>
                  <a:cubicBezTo>
                    <a:pt x="608" y="206"/>
                    <a:pt x="622" y="204"/>
                    <a:pt x="622" y="209"/>
                  </a:cubicBezTo>
                  <a:cubicBezTo>
                    <a:pt x="622" y="212"/>
                    <a:pt x="621" y="213"/>
                    <a:pt x="617" y="213"/>
                  </a:cubicBezTo>
                  <a:cubicBezTo>
                    <a:pt x="614" y="213"/>
                    <a:pt x="611" y="211"/>
                    <a:pt x="609" y="210"/>
                  </a:cubicBezTo>
                  <a:cubicBezTo>
                    <a:pt x="608" y="210"/>
                    <a:pt x="608" y="210"/>
                    <a:pt x="608" y="210"/>
                  </a:cubicBezTo>
                  <a:cubicBezTo>
                    <a:pt x="608" y="213"/>
                    <a:pt x="608" y="213"/>
                    <a:pt x="608" y="213"/>
                  </a:cubicBezTo>
                  <a:cubicBezTo>
                    <a:pt x="610" y="215"/>
                    <a:pt x="613" y="216"/>
                    <a:pt x="617" y="216"/>
                  </a:cubicBezTo>
                  <a:cubicBezTo>
                    <a:pt x="623" y="216"/>
                    <a:pt x="626" y="213"/>
                    <a:pt x="626" y="209"/>
                  </a:cubicBezTo>
                  <a:cubicBezTo>
                    <a:pt x="626" y="201"/>
                    <a:pt x="612" y="203"/>
                    <a:pt x="612" y="198"/>
                  </a:cubicBezTo>
                  <a:close/>
                  <a:moveTo>
                    <a:pt x="418" y="184"/>
                  </a:moveTo>
                  <a:cubicBezTo>
                    <a:pt x="415" y="184"/>
                    <a:pt x="415" y="184"/>
                    <a:pt x="415" y="184"/>
                  </a:cubicBezTo>
                  <a:cubicBezTo>
                    <a:pt x="415" y="192"/>
                    <a:pt x="415" y="192"/>
                    <a:pt x="415" y="192"/>
                  </a:cubicBezTo>
                  <a:cubicBezTo>
                    <a:pt x="411" y="192"/>
                    <a:pt x="411" y="192"/>
                    <a:pt x="411" y="192"/>
                  </a:cubicBezTo>
                  <a:cubicBezTo>
                    <a:pt x="411" y="195"/>
                    <a:pt x="411" y="195"/>
                    <a:pt x="411" y="195"/>
                  </a:cubicBezTo>
                  <a:cubicBezTo>
                    <a:pt x="415" y="195"/>
                    <a:pt x="415" y="195"/>
                    <a:pt x="415" y="195"/>
                  </a:cubicBezTo>
                  <a:cubicBezTo>
                    <a:pt x="414" y="208"/>
                    <a:pt x="414" y="208"/>
                    <a:pt x="414" y="208"/>
                  </a:cubicBezTo>
                  <a:cubicBezTo>
                    <a:pt x="414" y="214"/>
                    <a:pt x="416" y="215"/>
                    <a:pt x="420" y="215"/>
                  </a:cubicBezTo>
                  <a:cubicBezTo>
                    <a:pt x="423" y="215"/>
                    <a:pt x="423" y="215"/>
                    <a:pt x="423" y="215"/>
                  </a:cubicBezTo>
                  <a:cubicBezTo>
                    <a:pt x="423" y="212"/>
                    <a:pt x="423" y="212"/>
                    <a:pt x="423" y="212"/>
                  </a:cubicBezTo>
                  <a:cubicBezTo>
                    <a:pt x="421" y="212"/>
                    <a:pt x="421" y="212"/>
                    <a:pt x="421" y="212"/>
                  </a:cubicBezTo>
                  <a:cubicBezTo>
                    <a:pt x="419" y="212"/>
                    <a:pt x="418" y="212"/>
                    <a:pt x="418" y="209"/>
                  </a:cubicBezTo>
                  <a:cubicBezTo>
                    <a:pt x="418" y="195"/>
                    <a:pt x="418" y="195"/>
                    <a:pt x="418" y="195"/>
                  </a:cubicBezTo>
                  <a:cubicBezTo>
                    <a:pt x="424" y="195"/>
                    <a:pt x="424" y="195"/>
                    <a:pt x="424" y="195"/>
                  </a:cubicBezTo>
                  <a:cubicBezTo>
                    <a:pt x="424" y="192"/>
                    <a:pt x="424" y="192"/>
                    <a:pt x="424" y="192"/>
                  </a:cubicBezTo>
                  <a:cubicBezTo>
                    <a:pt x="418" y="192"/>
                    <a:pt x="418" y="192"/>
                    <a:pt x="418" y="192"/>
                  </a:cubicBezTo>
                  <a:lnTo>
                    <a:pt x="418" y="18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7">
              <a:extLst>
                <a:ext uri="{FF2B5EF4-FFF2-40B4-BE49-F238E27FC236}">
                  <a16:creationId xmlns:a16="http://schemas.microsoft.com/office/drawing/2014/main" id="{42611030-2E69-4CDA-80C8-74563B7BCFEB}"/>
                </a:ext>
              </a:extLst>
            </p:cNvPr>
            <p:cNvSpPr>
              <a:spLocks/>
            </p:cNvSpPr>
            <p:nvPr userDrawn="1"/>
          </p:nvSpPr>
          <p:spPr bwMode="auto">
            <a:xfrm>
              <a:off x="5568"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0 w 129"/>
                <a:gd name="T13" fmla="*/ 83 h 189"/>
                <a:gd name="T14" fmla="*/ 120 w 129"/>
                <a:gd name="T15" fmla="*/ 102 h 189"/>
                <a:gd name="T16" fmla="*/ 22 w 129"/>
                <a:gd name="T17" fmla="*/ 102 h 189"/>
                <a:gd name="T18" fmla="*/ 22 w 129"/>
                <a:gd name="T19" fmla="*/ 170 h 189"/>
                <a:gd name="T20" fmla="*/ 128 w 129"/>
                <a:gd name="T21" fmla="*/ 170 h 189"/>
                <a:gd name="T22" fmla="*/ 128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0" y="83"/>
                  </a:lnTo>
                  <a:lnTo>
                    <a:pt x="120" y="102"/>
                  </a:lnTo>
                  <a:lnTo>
                    <a:pt x="22" y="102"/>
                  </a:lnTo>
                  <a:lnTo>
                    <a:pt x="22" y="170"/>
                  </a:lnTo>
                  <a:lnTo>
                    <a:pt x="128" y="170"/>
                  </a:lnTo>
                  <a:lnTo>
                    <a:pt x="128"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8">
              <a:extLst>
                <a:ext uri="{FF2B5EF4-FFF2-40B4-BE49-F238E27FC236}">
                  <a16:creationId xmlns:a16="http://schemas.microsoft.com/office/drawing/2014/main" id="{CFD4E8DE-DDCD-4EDE-91E9-0C121D4DE6A0}"/>
                </a:ext>
              </a:extLst>
            </p:cNvPr>
            <p:cNvSpPr>
              <a:spLocks/>
            </p:cNvSpPr>
            <p:nvPr userDrawn="1"/>
          </p:nvSpPr>
          <p:spPr bwMode="auto">
            <a:xfrm>
              <a:off x="5726" y="2074"/>
              <a:ext cx="118"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4"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6"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9">
              <a:extLst>
                <a:ext uri="{FF2B5EF4-FFF2-40B4-BE49-F238E27FC236}">
                  <a16:creationId xmlns:a16="http://schemas.microsoft.com/office/drawing/2014/main" id="{BFA95173-7E9A-4B04-89CB-E3E606BC4736}"/>
                </a:ext>
              </a:extLst>
            </p:cNvPr>
            <p:cNvSpPr>
              <a:spLocks/>
            </p:cNvSpPr>
            <p:nvPr userDrawn="1"/>
          </p:nvSpPr>
          <p:spPr bwMode="auto">
            <a:xfrm>
              <a:off x="5860" y="2030"/>
              <a:ext cx="73"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7 w 57"/>
                <a:gd name="T21" fmla="*/ 48 h 138"/>
                <a:gd name="T22" fmla="*/ 0 w 57"/>
                <a:gd name="T23" fmla="*/ 48 h 138"/>
                <a:gd name="T24" fmla="*/ 0 w 57"/>
                <a:gd name="T25" fmla="*/ 35 h 138"/>
                <a:gd name="T26" fmla="*/ 17 w 57"/>
                <a:gd name="T27" fmla="*/ 35 h 138"/>
                <a:gd name="T28" fmla="*/ 17 w 57"/>
                <a:gd name="T29" fmla="*/ 0 h 138"/>
                <a:gd name="T30" fmla="*/ 33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2"/>
                    <a:pt x="16" y="108"/>
                  </a:cubicBezTo>
                  <a:cubicBezTo>
                    <a:pt x="17" y="48"/>
                    <a:pt x="17" y="48"/>
                    <a:pt x="17" y="48"/>
                  </a:cubicBezTo>
                  <a:cubicBezTo>
                    <a:pt x="0" y="48"/>
                    <a:pt x="0" y="48"/>
                    <a:pt x="0" y="48"/>
                  </a:cubicBezTo>
                  <a:cubicBezTo>
                    <a:pt x="0" y="35"/>
                    <a:pt x="0" y="35"/>
                    <a:pt x="0" y="35"/>
                  </a:cubicBezTo>
                  <a:cubicBezTo>
                    <a:pt x="17" y="35"/>
                    <a:pt x="17" y="35"/>
                    <a:pt x="17" y="35"/>
                  </a:cubicBezTo>
                  <a:cubicBezTo>
                    <a:pt x="17" y="0"/>
                    <a:pt x="17" y="0"/>
                    <a:pt x="17" y="0"/>
                  </a:cubicBezTo>
                  <a:cubicBezTo>
                    <a:pt x="33" y="0"/>
                    <a:pt x="33" y="0"/>
                    <a:pt x="33"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0">
              <a:extLst>
                <a:ext uri="{FF2B5EF4-FFF2-40B4-BE49-F238E27FC236}">
                  <a16:creationId xmlns:a16="http://schemas.microsoft.com/office/drawing/2014/main" id="{7E7A5074-766B-4235-A2E4-BFB03EE286EC}"/>
                </a:ext>
              </a:extLst>
            </p:cNvPr>
            <p:cNvSpPr>
              <a:spLocks noEditPoints="1"/>
            </p:cNvSpPr>
            <p:nvPr userDrawn="1"/>
          </p:nvSpPr>
          <p:spPr bwMode="auto">
            <a:xfrm>
              <a:off x="5952" y="2073"/>
              <a:ext cx="127" cy="140"/>
            </a:xfrm>
            <a:custGeom>
              <a:avLst/>
              <a:gdLst>
                <a:gd name="T0" fmla="*/ 17 w 98"/>
                <a:gd name="T1" fmla="*/ 55 h 108"/>
                <a:gd name="T2" fmla="*/ 17 w 98"/>
                <a:gd name="T3" fmla="*/ 56 h 108"/>
                <a:gd name="T4" fmla="*/ 19 w 98"/>
                <a:gd name="T5" fmla="*/ 72 h 108"/>
                <a:gd name="T6" fmla="*/ 55 w 98"/>
                <a:gd name="T7" fmla="*/ 94 h 108"/>
                <a:gd name="T8" fmla="*/ 89 w 98"/>
                <a:gd name="T9" fmla="*/ 83 h 108"/>
                <a:gd name="T10" fmla="*/ 93 w 98"/>
                <a:gd name="T11" fmla="*/ 83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4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3"/>
                    <a:pt x="17" y="68"/>
                    <a:pt x="19" y="72"/>
                  </a:cubicBezTo>
                  <a:cubicBezTo>
                    <a:pt x="25" y="86"/>
                    <a:pt x="37" y="94"/>
                    <a:pt x="55" y="94"/>
                  </a:cubicBezTo>
                  <a:cubicBezTo>
                    <a:pt x="66" y="94"/>
                    <a:pt x="79" y="90"/>
                    <a:pt x="89" y="83"/>
                  </a:cubicBezTo>
                  <a:cubicBezTo>
                    <a:pt x="93" y="83"/>
                    <a:pt x="93" y="83"/>
                    <a:pt x="93" y="83"/>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4"/>
                    <a:pt x="49" y="14"/>
                  </a:cubicBezTo>
                  <a:cubicBezTo>
                    <a:pt x="30" y="14"/>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1">
              <a:extLst>
                <a:ext uri="{FF2B5EF4-FFF2-40B4-BE49-F238E27FC236}">
                  <a16:creationId xmlns:a16="http://schemas.microsoft.com/office/drawing/2014/main" id="{06738942-3343-453A-9686-B007231488AA}"/>
                </a:ext>
              </a:extLst>
            </p:cNvPr>
            <p:cNvSpPr>
              <a:spLocks/>
            </p:cNvSpPr>
            <p:nvPr userDrawn="1"/>
          </p:nvSpPr>
          <p:spPr bwMode="auto">
            <a:xfrm>
              <a:off x="6106"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2">
              <a:extLst>
                <a:ext uri="{FF2B5EF4-FFF2-40B4-BE49-F238E27FC236}">
                  <a16:creationId xmlns:a16="http://schemas.microsoft.com/office/drawing/2014/main" id="{BEDE71EC-FDAC-4CD5-8F6F-65565AED5D2C}"/>
                </a:ext>
              </a:extLst>
            </p:cNvPr>
            <p:cNvSpPr>
              <a:spLocks noEditPoints="1"/>
            </p:cNvSpPr>
            <p:nvPr userDrawn="1"/>
          </p:nvSpPr>
          <p:spPr bwMode="auto">
            <a:xfrm>
              <a:off x="6200" y="2073"/>
              <a:ext cx="129" cy="193"/>
            </a:xfrm>
            <a:custGeom>
              <a:avLst/>
              <a:gdLst>
                <a:gd name="T0" fmla="*/ 0 w 100"/>
                <a:gd name="T1" fmla="*/ 2 h 149"/>
                <a:gd name="T2" fmla="*/ 17 w 100"/>
                <a:gd name="T3" fmla="*/ 2 h 149"/>
                <a:gd name="T4" fmla="*/ 17 w 100"/>
                <a:gd name="T5" fmla="*/ 15 h 149"/>
                <a:gd name="T6" fmla="*/ 19 w 100"/>
                <a:gd name="T7" fmla="*/ 15 h 149"/>
                <a:gd name="T8" fmla="*/ 50 w 100"/>
                <a:gd name="T9" fmla="*/ 0 h 149"/>
                <a:gd name="T10" fmla="*/ 100 w 100"/>
                <a:gd name="T11" fmla="*/ 52 h 149"/>
                <a:gd name="T12" fmla="*/ 49 w 100"/>
                <a:gd name="T13" fmla="*/ 107 h 149"/>
                <a:gd name="T14" fmla="*/ 19 w 100"/>
                <a:gd name="T15" fmla="*/ 90 h 149"/>
                <a:gd name="T16" fmla="*/ 17 w 100"/>
                <a:gd name="T17" fmla="*/ 90 h 149"/>
                <a:gd name="T18" fmla="*/ 17 w 100"/>
                <a:gd name="T19" fmla="*/ 149 h 149"/>
                <a:gd name="T20" fmla="*/ 0 w 100"/>
                <a:gd name="T21" fmla="*/ 149 h 149"/>
                <a:gd name="T22" fmla="*/ 0 w 100"/>
                <a:gd name="T23" fmla="*/ 2 h 149"/>
                <a:gd name="T24" fmla="*/ 17 w 100"/>
                <a:gd name="T25" fmla="*/ 42 h 149"/>
                <a:gd name="T26" fmla="*/ 17 w 100"/>
                <a:gd name="T27" fmla="*/ 72 h 149"/>
                <a:gd name="T28" fmla="*/ 46 w 100"/>
                <a:gd name="T29" fmla="*/ 93 h 149"/>
                <a:gd name="T30" fmla="*/ 83 w 100"/>
                <a:gd name="T31" fmla="*/ 52 h 149"/>
                <a:gd name="T32" fmla="*/ 47 w 100"/>
                <a:gd name="T33" fmla="*/ 14 h 149"/>
                <a:gd name="T34" fmla="*/ 17 w 100"/>
                <a:gd name="T35"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9">
                  <a:moveTo>
                    <a:pt x="0" y="2"/>
                  </a:moveTo>
                  <a:cubicBezTo>
                    <a:pt x="17" y="2"/>
                    <a:pt x="17" y="2"/>
                    <a:pt x="17" y="2"/>
                  </a:cubicBezTo>
                  <a:cubicBezTo>
                    <a:pt x="17" y="15"/>
                    <a:pt x="17" y="15"/>
                    <a:pt x="17" y="15"/>
                  </a:cubicBezTo>
                  <a:cubicBezTo>
                    <a:pt x="19" y="15"/>
                    <a:pt x="19" y="15"/>
                    <a:pt x="19" y="15"/>
                  </a:cubicBezTo>
                  <a:cubicBezTo>
                    <a:pt x="24" y="6"/>
                    <a:pt x="36" y="0"/>
                    <a:pt x="50" y="0"/>
                  </a:cubicBezTo>
                  <a:cubicBezTo>
                    <a:pt x="80" y="0"/>
                    <a:pt x="100" y="21"/>
                    <a:pt x="100" y="52"/>
                  </a:cubicBezTo>
                  <a:cubicBezTo>
                    <a:pt x="100" y="85"/>
                    <a:pt x="77" y="107"/>
                    <a:pt x="49" y="107"/>
                  </a:cubicBezTo>
                  <a:cubicBezTo>
                    <a:pt x="38" y="107"/>
                    <a:pt x="24" y="101"/>
                    <a:pt x="19" y="90"/>
                  </a:cubicBezTo>
                  <a:cubicBezTo>
                    <a:pt x="17" y="90"/>
                    <a:pt x="17" y="90"/>
                    <a:pt x="17" y="90"/>
                  </a:cubicBezTo>
                  <a:cubicBezTo>
                    <a:pt x="17" y="149"/>
                    <a:pt x="17" y="149"/>
                    <a:pt x="17" y="149"/>
                  </a:cubicBezTo>
                  <a:cubicBezTo>
                    <a:pt x="0" y="149"/>
                    <a:pt x="0" y="149"/>
                    <a:pt x="0" y="149"/>
                  </a:cubicBezTo>
                  <a:lnTo>
                    <a:pt x="0" y="2"/>
                  </a:lnTo>
                  <a:close/>
                  <a:moveTo>
                    <a:pt x="17" y="42"/>
                  </a:moveTo>
                  <a:cubicBezTo>
                    <a:pt x="17" y="72"/>
                    <a:pt x="17" y="72"/>
                    <a:pt x="17" y="72"/>
                  </a:cubicBezTo>
                  <a:cubicBezTo>
                    <a:pt x="17" y="85"/>
                    <a:pt x="32" y="93"/>
                    <a:pt x="46" y="93"/>
                  </a:cubicBezTo>
                  <a:cubicBezTo>
                    <a:pt x="66" y="93"/>
                    <a:pt x="83" y="80"/>
                    <a:pt x="83" y="52"/>
                  </a:cubicBezTo>
                  <a:cubicBezTo>
                    <a:pt x="83" y="28"/>
                    <a:pt x="67" y="14"/>
                    <a:pt x="47" y="14"/>
                  </a:cubicBezTo>
                  <a:cubicBezTo>
                    <a:pt x="32" y="14"/>
                    <a:pt x="17" y="26"/>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3">
              <a:extLst>
                <a:ext uri="{FF2B5EF4-FFF2-40B4-BE49-F238E27FC236}">
                  <a16:creationId xmlns:a16="http://schemas.microsoft.com/office/drawing/2014/main" id="{CF098668-C44A-4C6F-8B11-6A97C73C4B93}"/>
                </a:ext>
              </a:extLst>
            </p:cNvPr>
            <p:cNvSpPr>
              <a:spLocks/>
            </p:cNvSpPr>
            <p:nvPr userDrawn="1"/>
          </p:nvSpPr>
          <p:spPr bwMode="auto">
            <a:xfrm>
              <a:off x="6357"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4">
              <a:extLst>
                <a:ext uri="{FF2B5EF4-FFF2-40B4-BE49-F238E27FC236}">
                  <a16:creationId xmlns:a16="http://schemas.microsoft.com/office/drawing/2014/main" id="{9E2DD28D-92D1-4EDF-8115-218B0DC3B0BC}"/>
                </a:ext>
              </a:extLst>
            </p:cNvPr>
            <p:cNvSpPr>
              <a:spLocks noEditPoints="1"/>
            </p:cNvSpPr>
            <p:nvPr userDrawn="1"/>
          </p:nvSpPr>
          <p:spPr bwMode="auto">
            <a:xfrm>
              <a:off x="6451"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5">
              <a:extLst>
                <a:ext uri="{FF2B5EF4-FFF2-40B4-BE49-F238E27FC236}">
                  <a16:creationId xmlns:a16="http://schemas.microsoft.com/office/drawing/2014/main" id="{010B9F22-E54C-44B0-B7F0-8C8F40B9B878}"/>
                </a:ext>
              </a:extLst>
            </p:cNvPr>
            <p:cNvSpPr>
              <a:spLocks/>
            </p:cNvSpPr>
            <p:nvPr userDrawn="1"/>
          </p:nvSpPr>
          <p:spPr bwMode="auto">
            <a:xfrm>
              <a:off x="6501" y="2074"/>
              <a:ext cx="103" cy="139"/>
            </a:xfrm>
            <a:custGeom>
              <a:avLst/>
              <a:gdLst>
                <a:gd name="T0" fmla="*/ 0 w 80"/>
                <a:gd name="T1" fmla="*/ 79 h 107"/>
                <a:gd name="T2" fmla="*/ 6 w 80"/>
                <a:gd name="T3" fmla="*/ 79 h 107"/>
                <a:gd name="T4" fmla="*/ 39 w 80"/>
                <a:gd name="T5" fmla="*/ 94 h 107"/>
                <a:gd name="T6" fmla="*/ 64 w 80"/>
                <a:gd name="T7" fmla="*/ 78 h 107"/>
                <a:gd name="T8" fmla="*/ 1 w 80"/>
                <a:gd name="T9" fmla="*/ 29 h 107"/>
                <a:gd name="T10" fmla="*/ 42 w 80"/>
                <a:gd name="T11" fmla="*/ 0 h 107"/>
                <a:gd name="T12" fmla="*/ 74 w 80"/>
                <a:gd name="T13" fmla="*/ 8 h 107"/>
                <a:gd name="T14" fmla="*/ 74 w 80"/>
                <a:gd name="T15" fmla="*/ 24 h 107"/>
                <a:gd name="T16" fmla="*/ 70 w 80"/>
                <a:gd name="T17" fmla="*/ 24 h 107"/>
                <a:gd name="T18" fmla="*/ 42 w 80"/>
                <a:gd name="T19" fmla="*/ 12 h 107"/>
                <a:gd name="T20" fmla="*/ 17 w 80"/>
                <a:gd name="T21" fmla="*/ 26 h 107"/>
                <a:gd name="T22" fmla="*/ 80 w 80"/>
                <a:gd name="T23" fmla="*/ 77 h 107"/>
                <a:gd name="T24" fmla="*/ 39 w 80"/>
                <a:gd name="T25" fmla="*/ 107 h 107"/>
                <a:gd name="T26" fmla="*/ 0 w 80"/>
                <a:gd name="T27" fmla="*/ 95 h 107"/>
                <a:gd name="T28" fmla="*/ 0 w 80"/>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7">
                  <a:moveTo>
                    <a:pt x="0" y="79"/>
                  </a:moveTo>
                  <a:cubicBezTo>
                    <a:pt x="6" y="79"/>
                    <a:pt x="6" y="79"/>
                    <a:pt x="6" y="79"/>
                  </a:cubicBezTo>
                  <a:cubicBezTo>
                    <a:pt x="11" y="87"/>
                    <a:pt x="26" y="94"/>
                    <a:pt x="39" y="94"/>
                  </a:cubicBezTo>
                  <a:cubicBezTo>
                    <a:pt x="55" y="94"/>
                    <a:pt x="64" y="89"/>
                    <a:pt x="64" y="78"/>
                  </a:cubicBezTo>
                  <a:cubicBezTo>
                    <a:pt x="64" y="57"/>
                    <a:pt x="1" y="64"/>
                    <a:pt x="1" y="29"/>
                  </a:cubicBezTo>
                  <a:cubicBezTo>
                    <a:pt x="1" y="11"/>
                    <a:pt x="14" y="0"/>
                    <a:pt x="42" y="0"/>
                  </a:cubicBezTo>
                  <a:cubicBezTo>
                    <a:pt x="57" y="0"/>
                    <a:pt x="69" y="4"/>
                    <a:pt x="74" y="8"/>
                  </a:cubicBezTo>
                  <a:cubicBezTo>
                    <a:pt x="74" y="24"/>
                    <a:pt x="74" y="24"/>
                    <a:pt x="74" y="24"/>
                  </a:cubicBezTo>
                  <a:cubicBezTo>
                    <a:pt x="70" y="24"/>
                    <a:pt x="70" y="24"/>
                    <a:pt x="70" y="24"/>
                  </a:cubicBezTo>
                  <a:cubicBezTo>
                    <a:pt x="66" y="20"/>
                    <a:pt x="56" y="12"/>
                    <a:pt x="42" y="12"/>
                  </a:cubicBezTo>
                  <a:cubicBezTo>
                    <a:pt x="24" y="12"/>
                    <a:pt x="17" y="18"/>
                    <a:pt x="17" y="26"/>
                  </a:cubicBezTo>
                  <a:cubicBezTo>
                    <a:pt x="17" y="51"/>
                    <a:pt x="80" y="41"/>
                    <a:pt x="80" y="77"/>
                  </a:cubicBezTo>
                  <a:cubicBezTo>
                    <a:pt x="80" y="96"/>
                    <a:pt x="68" y="107"/>
                    <a:pt x="39" y="107"/>
                  </a:cubicBezTo>
                  <a:cubicBezTo>
                    <a:pt x="23" y="107"/>
                    <a:pt x="10"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6">
              <a:extLst>
                <a:ext uri="{FF2B5EF4-FFF2-40B4-BE49-F238E27FC236}">
                  <a16:creationId xmlns:a16="http://schemas.microsoft.com/office/drawing/2014/main" id="{309A7394-5534-4554-82CD-78EC81C00FEF}"/>
                </a:ext>
              </a:extLst>
            </p:cNvPr>
            <p:cNvSpPr>
              <a:spLocks noEditPoints="1"/>
            </p:cNvSpPr>
            <p:nvPr userDrawn="1"/>
          </p:nvSpPr>
          <p:spPr bwMode="auto">
            <a:xfrm>
              <a:off x="6621" y="2073"/>
              <a:ext cx="125" cy="140"/>
            </a:xfrm>
            <a:custGeom>
              <a:avLst/>
              <a:gdLst>
                <a:gd name="T0" fmla="*/ 16 w 97"/>
                <a:gd name="T1" fmla="*/ 55 h 108"/>
                <a:gd name="T2" fmla="*/ 16 w 97"/>
                <a:gd name="T3" fmla="*/ 56 h 108"/>
                <a:gd name="T4" fmla="*/ 19 w 97"/>
                <a:gd name="T5" fmla="*/ 72 h 108"/>
                <a:gd name="T6" fmla="*/ 55 w 97"/>
                <a:gd name="T7" fmla="*/ 94 h 108"/>
                <a:gd name="T8" fmla="*/ 88 w 97"/>
                <a:gd name="T9" fmla="*/ 83 h 108"/>
                <a:gd name="T10" fmla="*/ 92 w 97"/>
                <a:gd name="T11" fmla="*/ 83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4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3"/>
                    <a:pt x="17" y="68"/>
                    <a:pt x="19" y="72"/>
                  </a:cubicBezTo>
                  <a:cubicBezTo>
                    <a:pt x="25" y="86"/>
                    <a:pt x="36" y="94"/>
                    <a:pt x="55" y="94"/>
                  </a:cubicBezTo>
                  <a:cubicBezTo>
                    <a:pt x="65" y="94"/>
                    <a:pt x="78" y="90"/>
                    <a:pt x="88" y="83"/>
                  </a:cubicBezTo>
                  <a:cubicBezTo>
                    <a:pt x="92" y="83"/>
                    <a:pt x="92" y="83"/>
                    <a:pt x="92" y="83"/>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4"/>
                    <a:pt x="49" y="14"/>
                  </a:cubicBezTo>
                  <a:cubicBezTo>
                    <a:pt x="30" y="14"/>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7">
              <a:extLst>
                <a:ext uri="{FF2B5EF4-FFF2-40B4-BE49-F238E27FC236}">
                  <a16:creationId xmlns:a16="http://schemas.microsoft.com/office/drawing/2014/main" id="{FB047175-FB3C-412C-8132-0C30EA0BEEDB}"/>
                </a:ext>
              </a:extLst>
            </p:cNvPr>
            <p:cNvSpPr>
              <a:spLocks/>
            </p:cNvSpPr>
            <p:nvPr userDrawn="1"/>
          </p:nvSpPr>
          <p:spPr bwMode="auto">
            <a:xfrm>
              <a:off x="6841"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8">
              <a:extLst>
                <a:ext uri="{FF2B5EF4-FFF2-40B4-BE49-F238E27FC236}">
                  <a16:creationId xmlns:a16="http://schemas.microsoft.com/office/drawing/2014/main" id="{0DD5DC16-FC93-415E-AE77-2F30245D1486}"/>
                </a:ext>
              </a:extLst>
            </p:cNvPr>
            <p:cNvSpPr>
              <a:spLocks/>
            </p:cNvSpPr>
            <p:nvPr userDrawn="1"/>
          </p:nvSpPr>
          <p:spPr bwMode="auto">
            <a:xfrm>
              <a:off x="6995" y="2074"/>
              <a:ext cx="101" cy="139"/>
            </a:xfrm>
            <a:custGeom>
              <a:avLst/>
              <a:gdLst>
                <a:gd name="T0" fmla="*/ 0 w 79"/>
                <a:gd name="T1" fmla="*/ 79 h 107"/>
                <a:gd name="T2" fmla="*/ 5 w 79"/>
                <a:gd name="T3" fmla="*/ 79 h 107"/>
                <a:gd name="T4" fmla="*/ 38 w 79"/>
                <a:gd name="T5" fmla="*/ 94 h 107"/>
                <a:gd name="T6" fmla="*/ 63 w 79"/>
                <a:gd name="T7" fmla="*/ 78 h 107"/>
                <a:gd name="T8" fmla="*/ 0 w 79"/>
                <a:gd name="T9" fmla="*/ 29 h 107"/>
                <a:gd name="T10" fmla="*/ 41 w 79"/>
                <a:gd name="T11" fmla="*/ 0 h 107"/>
                <a:gd name="T12" fmla="*/ 74 w 79"/>
                <a:gd name="T13" fmla="*/ 8 h 107"/>
                <a:gd name="T14" fmla="*/ 74 w 79"/>
                <a:gd name="T15" fmla="*/ 24 h 107"/>
                <a:gd name="T16" fmla="*/ 69 w 79"/>
                <a:gd name="T17" fmla="*/ 24 h 107"/>
                <a:gd name="T18" fmla="*/ 41 w 79"/>
                <a:gd name="T19" fmla="*/ 12 h 107"/>
                <a:gd name="T20" fmla="*/ 16 w 79"/>
                <a:gd name="T21" fmla="*/ 26 h 107"/>
                <a:gd name="T22" fmla="*/ 79 w 79"/>
                <a:gd name="T23" fmla="*/ 77 h 107"/>
                <a:gd name="T24" fmla="*/ 38 w 79"/>
                <a:gd name="T25" fmla="*/ 107 h 107"/>
                <a:gd name="T26" fmla="*/ 0 w 79"/>
                <a:gd name="T27" fmla="*/ 95 h 107"/>
                <a:gd name="T28" fmla="*/ 0 w 79"/>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7">
                  <a:moveTo>
                    <a:pt x="0" y="79"/>
                  </a:moveTo>
                  <a:cubicBezTo>
                    <a:pt x="5" y="79"/>
                    <a:pt x="5" y="79"/>
                    <a:pt x="5" y="79"/>
                  </a:cubicBezTo>
                  <a:cubicBezTo>
                    <a:pt x="11" y="87"/>
                    <a:pt x="25" y="94"/>
                    <a:pt x="38" y="94"/>
                  </a:cubicBezTo>
                  <a:cubicBezTo>
                    <a:pt x="55" y="94"/>
                    <a:pt x="63" y="89"/>
                    <a:pt x="63" y="78"/>
                  </a:cubicBezTo>
                  <a:cubicBezTo>
                    <a:pt x="63" y="57"/>
                    <a:pt x="0" y="64"/>
                    <a:pt x="0" y="29"/>
                  </a:cubicBezTo>
                  <a:cubicBezTo>
                    <a:pt x="0" y="11"/>
                    <a:pt x="13" y="0"/>
                    <a:pt x="41" y="0"/>
                  </a:cubicBezTo>
                  <a:cubicBezTo>
                    <a:pt x="57" y="0"/>
                    <a:pt x="68" y="4"/>
                    <a:pt x="74" y="8"/>
                  </a:cubicBezTo>
                  <a:cubicBezTo>
                    <a:pt x="74" y="24"/>
                    <a:pt x="74" y="24"/>
                    <a:pt x="74" y="24"/>
                  </a:cubicBezTo>
                  <a:cubicBezTo>
                    <a:pt x="69" y="24"/>
                    <a:pt x="69" y="24"/>
                    <a:pt x="69" y="24"/>
                  </a:cubicBezTo>
                  <a:cubicBezTo>
                    <a:pt x="65" y="20"/>
                    <a:pt x="56" y="12"/>
                    <a:pt x="41" y="12"/>
                  </a:cubicBezTo>
                  <a:cubicBezTo>
                    <a:pt x="24" y="12"/>
                    <a:pt x="16" y="18"/>
                    <a:pt x="16" y="26"/>
                  </a:cubicBezTo>
                  <a:cubicBezTo>
                    <a:pt x="16" y="51"/>
                    <a:pt x="79" y="41"/>
                    <a:pt x="79" y="77"/>
                  </a:cubicBezTo>
                  <a:cubicBezTo>
                    <a:pt x="79" y="96"/>
                    <a:pt x="67" y="107"/>
                    <a:pt x="38" y="107"/>
                  </a:cubicBezTo>
                  <a:cubicBezTo>
                    <a:pt x="23" y="107"/>
                    <a:pt x="9"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49">
              <a:extLst>
                <a:ext uri="{FF2B5EF4-FFF2-40B4-BE49-F238E27FC236}">
                  <a16:creationId xmlns:a16="http://schemas.microsoft.com/office/drawing/2014/main" id="{7C3007A0-25FC-4471-91B3-A62F2C4C1880}"/>
                </a:ext>
              </a:extLst>
            </p:cNvPr>
            <p:cNvSpPr>
              <a:spLocks/>
            </p:cNvSpPr>
            <p:nvPr userDrawn="1"/>
          </p:nvSpPr>
          <p:spPr bwMode="auto">
            <a:xfrm>
              <a:off x="71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2"/>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0">
              <a:extLst>
                <a:ext uri="{FF2B5EF4-FFF2-40B4-BE49-F238E27FC236}">
                  <a16:creationId xmlns:a16="http://schemas.microsoft.com/office/drawing/2014/main" id="{F40581C3-C4E6-43F7-A476-8B9A96D1A6C9}"/>
                </a:ext>
              </a:extLst>
            </p:cNvPr>
            <p:cNvSpPr>
              <a:spLocks noEditPoints="1"/>
            </p:cNvSpPr>
            <p:nvPr userDrawn="1"/>
          </p:nvSpPr>
          <p:spPr bwMode="auto">
            <a:xfrm>
              <a:off x="7203" y="2073"/>
              <a:ext cx="134" cy="140"/>
            </a:xfrm>
            <a:custGeom>
              <a:avLst/>
              <a:gdLst>
                <a:gd name="T0" fmla="*/ 51 w 104"/>
                <a:gd name="T1" fmla="*/ 0 h 108"/>
                <a:gd name="T2" fmla="*/ 104 w 104"/>
                <a:gd name="T3" fmla="*/ 53 h 108"/>
                <a:gd name="T4" fmla="*/ 51 w 104"/>
                <a:gd name="T5" fmla="*/ 108 h 108"/>
                <a:gd name="T6" fmla="*/ 0 w 104"/>
                <a:gd name="T7" fmla="*/ 54 h 108"/>
                <a:gd name="T8" fmla="*/ 51 w 104"/>
                <a:gd name="T9" fmla="*/ 0 h 108"/>
                <a:gd name="T10" fmla="*/ 51 w 104"/>
                <a:gd name="T11" fmla="*/ 94 h 108"/>
                <a:gd name="T12" fmla="*/ 87 w 104"/>
                <a:gd name="T13" fmla="*/ 54 h 108"/>
                <a:gd name="T14" fmla="*/ 51 w 104"/>
                <a:gd name="T15" fmla="*/ 13 h 108"/>
                <a:gd name="T16" fmla="*/ 16 w 104"/>
                <a:gd name="T17" fmla="*/ 54 h 108"/>
                <a:gd name="T18" fmla="*/ 51 w 104"/>
                <a:gd name="T19"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8">
                  <a:moveTo>
                    <a:pt x="51" y="0"/>
                  </a:moveTo>
                  <a:cubicBezTo>
                    <a:pt x="83" y="0"/>
                    <a:pt x="104" y="21"/>
                    <a:pt x="104" y="53"/>
                  </a:cubicBezTo>
                  <a:cubicBezTo>
                    <a:pt x="104" y="87"/>
                    <a:pt x="84" y="108"/>
                    <a:pt x="51" y="108"/>
                  </a:cubicBezTo>
                  <a:cubicBezTo>
                    <a:pt x="20" y="108"/>
                    <a:pt x="0" y="86"/>
                    <a:pt x="0" y="54"/>
                  </a:cubicBezTo>
                  <a:cubicBezTo>
                    <a:pt x="0" y="21"/>
                    <a:pt x="20" y="0"/>
                    <a:pt x="51" y="0"/>
                  </a:cubicBezTo>
                  <a:close/>
                  <a:moveTo>
                    <a:pt x="51" y="94"/>
                  </a:moveTo>
                  <a:cubicBezTo>
                    <a:pt x="71" y="94"/>
                    <a:pt x="87" y="79"/>
                    <a:pt x="87" y="54"/>
                  </a:cubicBezTo>
                  <a:cubicBezTo>
                    <a:pt x="87" y="28"/>
                    <a:pt x="72" y="13"/>
                    <a:pt x="51" y="13"/>
                  </a:cubicBezTo>
                  <a:cubicBezTo>
                    <a:pt x="33" y="13"/>
                    <a:pt x="16" y="28"/>
                    <a:pt x="16" y="54"/>
                  </a:cubicBezTo>
                  <a:cubicBezTo>
                    <a:pt x="16" y="79"/>
                    <a:pt x="33" y="94"/>
                    <a:pt x="51" y="94"/>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1">
              <a:extLst>
                <a:ext uri="{FF2B5EF4-FFF2-40B4-BE49-F238E27FC236}">
                  <a16:creationId xmlns:a16="http://schemas.microsoft.com/office/drawing/2014/main" id="{B9B50C64-9AAD-41BD-9878-8869B4FAAF0A}"/>
                </a:ext>
              </a:extLst>
            </p:cNvPr>
            <p:cNvSpPr>
              <a:spLocks/>
            </p:cNvSpPr>
            <p:nvPr userDrawn="1"/>
          </p:nvSpPr>
          <p:spPr bwMode="auto">
            <a:xfrm>
              <a:off x="7364" y="2074"/>
              <a:ext cx="119"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3"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5"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2">
              <a:extLst>
                <a:ext uri="{FF2B5EF4-FFF2-40B4-BE49-F238E27FC236}">
                  <a16:creationId xmlns:a16="http://schemas.microsoft.com/office/drawing/2014/main" id="{141731D2-64CF-4B03-BC24-0843AF203D16}"/>
                </a:ext>
              </a:extLst>
            </p:cNvPr>
            <p:cNvSpPr>
              <a:spLocks noEditPoints="1"/>
            </p:cNvSpPr>
            <p:nvPr userDrawn="1"/>
          </p:nvSpPr>
          <p:spPr bwMode="auto">
            <a:xfrm>
              <a:off x="7516"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3">
              <a:extLst>
                <a:ext uri="{FF2B5EF4-FFF2-40B4-BE49-F238E27FC236}">
                  <a16:creationId xmlns:a16="http://schemas.microsoft.com/office/drawing/2014/main" id="{45A9BFBC-6BD2-4904-B3EE-85E1D727B677}"/>
                </a:ext>
              </a:extLst>
            </p:cNvPr>
            <p:cNvSpPr>
              <a:spLocks noEditPoints="1"/>
            </p:cNvSpPr>
            <p:nvPr userDrawn="1"/>
          </p:nvSpPr>
          <p:spPr bwMode="auto">
            <a:xfrm>
              <a:off x="7565" y="2073"/>
              <a:ext cx="114"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5 h 108"/>
                <a:gd name="T16" fmla="*/ 11 w 88"/>
                <a:gd name="T17" fmla="*/ 28 h 108"/>
                <a:gd name="T18" fmla="*/ 8 w 88"/>
                <a:gd name="T19" fmla="*/ 28 h 108"/>
                <a:gd name="T20" fmla="*/ 8 w 88"/>
                <a:gd name="T21" fmla="*/ 14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6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50" y="108"/>
                    <a:pt x="36" y="108"/>
                  </a:cubicBezTo>
                  <a:cubicBezTo>
                    <a:pt x="15" y="108"/>
                    <a:pt x="0" y="95"/>
                    <a:pt x="0" y="77"/>
                  </a:cubicBezTo>
                  <a:cubicBezTo>
                    <a:pt x="0" y="56"/>
                    <a:pt x="16" y="48"/>
                    <a:pt x="40" y="42"/>
                  </a:cubicBezTo>
                  <a:cubicBezTo>
                    <a:pt x="47" y="40"/>
                    <a:pt x="63" y="38"/>
                    <a:pt x="70" y="37"/>
                  </a:cubicBezTo>
                  <a:cubicBezTo>
                    <a:pt x="71" y="34"/>
                    <a:pt x="71" y="34"/>
                    <a:pt x="71" y="34"/>
                  </a:cubicBezTo>
                  <a:cubicBezTo>
                    <a:pt x="68" y="23"/>
                    <a:pt x="58" y="15"/>
                    <a:pt x="44" y="15"/>
                  </a:cubicBezTo>
                  <a:cubicBezTo>
                    <a:pt x="29" y="15"/>
                    <a:pt x="20" y="19"/>
                    <a:pt x="11" y="28"/>
                  </a:cubicBezTo>
                  <a:cubicBezTo>
                    <a:pt x="8" y="28"/>
                    <a:pt x="8" y="28"/>
                    <a:pt x="8" y="28"/>
                  </a:cubicBezTo>
                  <a:cubicBezTo>
                    <a:pt x="8" y="14"/>
                    <a:pt x="8" y="14"/>
                    <a:pt x="8" y="14"/>
                  </a:cubicBezTo>
                  <a:cubicBezTo>
                    <a:pt x="17"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4" y="53"/>
                    <a:pt x="51" y="55"/>
                    <a:pt x="46"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0588680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Gray_Full">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rgbClr val="0000F0"/>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1633439"/>
            <a:ext cx="9446704" cy="1795561"/>
          </a:xfrm>
        </p:spPr>
        <p:txBody>
          <a:bodyPr bIns="0" anchor="t" anchorCtr="0"/>
          <a:lstStyle>
            <a:lvl1pPr marL="0" indent="0">
              <a:spcBef>
                <a:spcPts val="200"/>
              </a:spcBef>
              <a:buNone/>
              <a:defRPr sz="2200">
                <a:solidFill>
                  <a:srgbClr val="0000F0"/>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7" y="3994150"/>
            <a:ext cx="9446705" cy="2243138"/>
          </a:xfrm>
        </p:spPr>
        <p:txBody>
          <a:bodyPr wrap="square" bIns="0"/>
          <a:lstStyle>
            <a:lvl1pPr>
              <a:buClr>
                <a:srgbClr val="0000F0"/>
              </a:buClr>
              <a:defRPr>
                <a:solidFill>
                  <a:srgbClr val="0000F0"/>
                </a:solidFill>
              </a:defRPr>
            </a:lvl1pPr>
            <a:lvl2pPr>
              <a:buClr>
                <a:srgbClr val="0000F0"/>
              </a:buClr>
              <a:defRPr>
                <a:solidFill>
                  <a:srgbClr val="0000F0"/>
                </a:solidFill>
              </a:defRPr>
            </a:lvl2pPr>
            <a:lvl3pPr>
              <a:buClr>
                <a:srgbClr val="0000F0"/>
              </a:buClr>
              <a:defRPr>
                <a:solidFill>
                  <a:srgbClr val="0000F0"/>
                </a:solidFill>
              </a:defRPr>
            </a:lvl3pPr>
            <a:lvl4pPr>
              <a:buClr>
                <a:srgbClr val="0000F0"/>
              </a:buClr>
              <a:defRPr>
                <a:solidFill>
                  <a:srgbClr val="0000F0"/>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grpSp>
        <p:nvGrpSpPr>
          <p:cNvPr id="27" name="Group 26">
            <a:extLst>
              <a:ext uri="{FF2B5EF4-FFF2-40B4-BE49-F238E27FC236}">
                <a16:creationId xmlns:a16="http://schemas.microsoft.com/office/drawing/2014/main" id="{393682BA-159D-49E0-A3CD-CD9959B3C37D}"/>
              </a:ext>
            </a:extLst>
          </p:cNvPr>
          <p:cNvGrpSpPr>
            <a:grpSpLocks noChangeAspect="1"/>
          </p:cNvGrpSpPr>
          <p:nvPr userDrawn="1"/>
        </p:nvGrpSpPr>
        <p:grpSpPr bwMode="auto">
          <a:xfrm>
            <a:off x="7913089" y="6466809"/>
            <a:ext cx="4015386" cy="154800"/>
            <a:chOff x="1" y="2013"/>
            <a:chExt cx="7678" cy="296"/>
          </a:xfrm>
        </p:grpSpPr>
        <p:sp>
          <p:nvSpPr>
            <p:cNvPr id="28" name="Freeform 5">
              <a:extLst>
                <a:ext uri="{FF2B5EF4-FFF2-40B4-BE49-F238E27FC236}">
                  <a16:creationId xmlns:a16="http://schemas.microsoft.com/office/drawing/2014/main" id="{0B12B8D1-9956-4075-9FDE-C229291A5AF4}"/>
                </a:ext>
              </a:extLst>
            </p:cNvPr>
            <p:cNvSpPr>
              <a:spLocks/>
            </p:cNvSpPr>
            <p:nvPr userDrawn="1"/>
          </p:nvSpPr>
          <p:spPr bwMode="auto">
            <a:xfrm>
              <a:off x="1184"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6">
              <a:extLst>
                <a:ext uri="{FF2B5EF4-FFF2-40B4-BE49-F238E27FC236}">
                  <a16:creationId xmlns:a16="http://schemas.microsoft.com/office/drawing/2014/main" id="{E2C69AD0-A1F0-43F3-B32E-A65AAC6AB7E1}"/>
                </a:ext>
              </a:extLst>
            </p:cNvPr>
            <p:cNvSpPr>
              <a:spLocks/>
            </p:cNvSpPr>
            <p:nvPr userDrawn="1"/>
          </p:nvSpPr>
          <p:spPr bwMode="auto">
            <a:xfrm>
              <a:off x="132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a16="http://schemas.microsoft.com/office/drawing/2014/main" id="{63235623-FF67-4E7B-9D85-34B667924929}"/>
                </a:ext>
              </a:extLst>
            </p:cNvPr>
            <p:cNvSpPr>
              <a:spLocks/>
            </p:cNvSpPr>
            <p:nvPr userDrawn="1"/>
          </p:nvSpPr>
          <p:spPr bwMode="auto">
            <a:xfrm>
              <a:off x="14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
              <a:extLst>
                <a:ext uri="{FF2B5EF4-FFF2-40B4-BE49-F238E27FC236}">
                  <a16:creationId xmlns:a16="http://schemas.microsoft.com/office/drawing/2014/main" id="{285AD912-C534-44F4-BDC3-AC95E6D9F19F}"/>
                </a:ext>
              </a:extLst>
            </p:cNvPr>
            <p:cNvSpPr>
              <a:spLocks noEditPoints="1"/>
            </p:cNvSpPr>
            <p:nvPr userDrawn="1"/>
          </p:nvSpPr>
          <p:spPr bwMode="auto">
            <a:xfrm>
              <a:off x="1504" y="2073"/>
              <a:ext cx="124"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4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8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5" y="108"/>
                    <a:pt x="54"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8" y="13"/>
                  </a:cubicBezTo>
                  <a:cubicBezTo>
                    <a:pt x="29"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9">
              <a:extLst>
                <a:ext uri="{FF2B5EF4-FFF2-40B4-BE49-F238E27FC236}">
                  <a16:creationId xmlns:a16="http://schemas.microsoft.com/office/drawing/2014/main" id="{B6A3918E-9F74-47F8-8AE5-8E6A4292E890}"/>
                </a:ext>
              </a:extLst>
            </p:cNvPr>
            <p:cNvSpPr>
              <a:spLocks/>
            </p:cNvSpPr>
            <p:nvPr userDrawn="1"/>
          </p:nvSpPr>
          <p:spPr bwMode="auto">
            <a:xfrm>
              <a:off x="1638" y="2076"/>
              <a:ext cx="134" cy="133"/>
            </a:xfrm>
            <a:custGeom>
              <a:avLst/>
              <a:gdLst>
                <a:gd name="T0" fmla="*/ 134 w 134"/>
                <a:gd name="T1" fmla="*/ 0 h 133"/>
                <a:gd name="T2" fmla="*/ 134 w 134"/>
                <a:gd name="T3" fmla="*/ 6 h 133"/>
                <a:gd name="T4" fmla="*/ 79 w 134"/>
                <a:gd name="T5" fmla="*/ 133 h 133"/>
                <a:gd name="T6" fmla="*/ 54 w 134"/>
                <a:gd name="T7" fmla="*/ 133 h 133"/>
                <a:gd name="T8" fmla="*/ 0 w 134"/>
                <a:gd name="T9" fmla="*/ 6 h 133"/>
                <a:gd name="T10" fmla="*/ 0 w 134"/>
                <a:gd name="T11" fmla="*/ 0 h 133"/>
                <a:gd name="T12" fmla="*/ 20 w 134"/>
                <a:gd name="T13" fmla="*/ 0 h 133"/>
                <a:gd name="T14" fmla="*/ 60 w 134"/>
                <a:gd name="T15" fmla="*/ 100 h 133"/>
                <a:gd name="T16" fmla="*/ 64 w 134"/>
                <a:gd name="T17" fmla="*/ 114 h 133"/>
                <a:gd name="T18" fmla="*/ 68 w 134"/>
                <a:gd name="T19" fmla="*/ 114 h 133"/>
                <a:gd name="T20" fmla="*/ 73 w 134"/>
                <a:gd name="T21" fmla="*/ 101 h 133"/>
                <a:gd name="T22" fmla="*/ 113 w 134"/>
                <a:gd name="T23" fmla="*/ 0 h 133"/>
                <a:gd name="T24" fmla="*/ 134 w 134"/>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3">
                  <a:moveTo>
                    <a:pt x="134" y="0"/>
                  </a:moveTo>
                  <a:lnTo>
                    <a:pt x="134" y="6"/>
                  </a:lnTo>
                  <a:lnTo>
                    <a:pt x="79" y="133"/>
                  </a:lnTo>
                  <a:lnTo>
                    <a:pt x="54" y="133"/>
                  </a:lnTo>
                  <a:lnTo>
                    <a:pt x="0" y="6"/>
                  </a:lnTo>
                  <a:lnTo>
                    <a:pt x="0" y="0"/>
                  </a:lnTo>
                  <a:lnTo>
                    <a:pt x="20" y="0"/>
                  </a:lnTo>
                  <a:lnTo>
                    <a:pt x="60" y="100"/>
                  </a:lnTo>
                  <a:lnTo>
                    <a:pt x="64" y="114"/>
                  </a:lnTo>
                  <a:lnTo>
                    <a:pt x="68" y="114"/>
                  </a:lnTo>
                  <a:lnTo>
                    <a:pt x="73" y="101"/>
                  </a:lnTo>
                  <a:lnTo>
                    <a:pt x="113" y="0"/>
                  </a:lnTo>
                  <a:lnTo>
                    <a:pt x="134" y="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0">
              <a:extLst>
                <a:ext uri="{FF2B5EF4-FFF2-40B4-BE49-F238E27FC236}">
                  <a16:creationId xmlns:a16="http://schemas.microsoft.com/office/drawing/2014/main" id="{D1167324-3A76-40E9-90E8-DD2F7E90D21B}"/>
                </a:ext>
              </a:extLst>
            </p:cNvPr>
            <p:cNvSpPr>
              <a:spLocks noEditPoints="1"/>
            </p:cNvSpPr>
            <p:nvPr userDrawn="1"/>
          </p:nvSpPr>
          <p:spPr bwMode="auto">
            <a:xfrm>
              <a:off x="1781" y="2017"/>
              <a:ext cx="134" cy="196"/>
            </a:xfrm>
            <a:custGeom>
              <a:avLst/>
              <a:gdLst>
                <a:gd name="T0" fmla="*/ 52 w 104"/>
                <a:gd name="T1" fmla="*/ 43 h 151"/>
                <a:gd name="T2" fmla="*/ 104 w 104"/>
                <a:gd name="T3" fmla="*/ 96 h 151"/>
                <a:gd name="T4" fmla="*/ 52 w 104"/>
                <a:gd name="T5" fmla="*/ 151 h 151"/>
                <a:gd name="T6" fmla="*/ 0 w 104"/>
                <a:gd name="T7" fmla="*/ 97 h 151"/>
                <a:gd name="T8" fmla="*/ 52 w 104"/>
                <a:gd name="T9" fmla="*/ 43 h 151"/>
                <a:gd name="T10" fmla="*/ 52 w 104"/>
                <a:gd name="T11" fmla="*/ 137 h 151"/>
                <a:gd name="T12" fmla="*/ 87 w 104"/>
                <a:gd name="T13" fmla="*/ 97 h 151"/>
                <a:gd name="T14" fmla="*/ 52 w 104"/>
                <a:gd name="T15" fmla="*/ 56 h 151"/>
                <a:gd name="T16" fmla="*/ 17 w 104"/>
                <a:gd name="T17" fmla="*/ 97 h 151"/>
                <a:gd name="T18" fmla="*/ 52 w 104"/>
                <a:gd name="T19" fmla="*/ 137 h 151"/>
                <a:gd name="T20" fmla="*/ 67 w 104"/>
                <a:gd name="T21" fmla="*/ 10 h 151"/>
                <a:gd name="T22" fmla="*/ 75 w 104"/>
                <a:gd name="T23" fmla="*/ 2 h 151"/>
                <a:gd name="T24" fmla="*/ 86 w 104"/>
                <a:gd name="T25" fmla="*/ 5 h 151"/>
                <a:gd name="T26" fmla="*/ 66 w 104"/>
                <a:gd name="T27" fmla="*/ 22 h 151"/>
                <a:gd name="T28" fmla="*/ 38 w 104"/>
                <a:gd name="T29" fmla="*/ 12 h 151"/>
                <a:gd name="T30" fmla="*/ 28 w 104"/>
                <a:gd name="T31" fmla="*/ 20 h 151"/>
                <a:gd name="T32" fmla="*/ 18 w 104"/>
                <a:gd name="T33" fmla="*/ 15 h 151"/>
                <a:gd name="T34" fmla="*/ 39 w 104"/>
                <a:gd name="T35" fmla="*/ 0 h 151"/>
                <a:gd name="T36" fmla="*/ 67 w 104"/>
                <a:gd name="T37" fmla="*/ 1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51">
                  <a:moveTo>
                    <a:pt x="52" y="43"/>
                  </a:moveTo>
                  <a:cubicBezTo>
                    <a:pt x="83" y="43"/>
                    <a:pt x="104" y="64"/>
                    <a:pt x="104" y="96"/>
                  </a:cubicBezTo>
                  <a:cubicBezTo>
                    <a:pt x="104" y="130"/>
                    <a:pt x="84" y="151"/>
                    <a:pt x="52" y="151"/>
                  </a:cubicBezTo>
                  <a:cubicBezTo>
                    <a:pt x="20" y="151"/>
                    <a:pt x="0" y="129"/>
                    <a:pt x="0" y="97"/>
                  </a:cubicBezTo>
                  <a:cubicBezTo>
                    <a:pt x="0" y="64"/>
                    <a:pt x="21" y="43"/>
                    <a:pt x="52" y="43"/>
                  </a:cubicBezTo>
                  <a:close/>
                  <a:moveTo>
                    <a:pt x="52" y="137"/>
                  </a:moveTo>
                  <a:cubicBezTo>
                    <a:pt x="72" y="137"/>
                    <a:pt x="87" y="122"/>
                    <a:pt x="87" y="97"/>
                  </a:cubicBezTo>
                  <a:cubicBezTo>
                    <a:pt x="87" y="71"/>
                    <a:pt x="72" y="56"/>
                    <a:pt x="52" y="56"/>
                  </a:cubicBezTo>
                  <a:cubicBezTo>
                    <a:pt x="33" y="56"/>
                    <a:pt x="17" y="71"/>
                    <a:pt x="17" y="97"/>
                  </a:cubicBezTo>
                  <a:cubicBezTo>
                    <a:pt x="17" y="122"/>
                    <a:pt x="33" y="137"/>
                    <a:pt x="52" y="137"/>
                  </a:cubicBezTo>
                  <a:close/>
                  <a:moveTo>
                    <a:pt x="67" y="10"/>
                  </a:moveTo>
                  <a:cubicBezTo>
                    <a:pt x="70" y="10"/>
                    <a:pt x="74" y="7"/>
                    <a:pt x="75" y="2"/>
                  </a:cubicBezTo>
                  <a:cubicBezTo>
                    <a:pt x="86" y="5"/>
                    <a:pt x="86" y="5"/>
                    <a:pt x="86" y="5"/>
                  </a:cubicBezTo>
                  <a:cubicBezTo>
                    <a:pt x="83" y="16"/>
                    <a:pt x="76" y="22"/>
                    <a:pt x="66" y="22"/>
                  </a:cubicBezTo>
                  <a:cubicBezTo>
                    <a:pt x="51" y="22"/>
                    <a:pt x="47" y="12"/>
                    <a:pt x="38" y="12"/>
                  </a:cubicBezTo>
                  <a:cubicBezTo>
                    <a:pt x="35" y="12"/>
                    <a:pt x="30" y="12"/>
                    <a:pt x="28" y="20"/>
                  </a:cubicBezTo>
                  <a:cubicBezTo>
                    <a:pt x="18" y="15"/>
                    <a:pt x="18" y="15"/>
                    <a:pt x="18" y="15"/>
                  </a:cubicBezTo>
                  <a:cubicBezTo>
                    <a:pt x="22" y="3"/>
                    <a:pt x="30" y="0"/>
                    <a:pt x="39" y="0"/>
                  </a:cubicBezTo>
                  <a:cubicBezTo>
                    <a:pt x="52" y="0"/>
                    <a:pt x="56" y="10"/>
                    <a:pt x="67" y="10"/>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1">
              <a:extLst>
                <a:ext uri="{FF2B5EF4-FFF2-40B4-BE49-F238E27FC236}">
                  <a16:creationId xmlns:a16="http://schemas.microsoft.com/office/drawing/2014/main" id="{71DFA1E4-EDBD-4FDA-B533-71F357D08AB9}"/>
                </a:ext>
              </a:extLst>
            </p:cNvPr>
            <p:cNvSpPr>
              <a:spLocks/>
            </p:cNvSpPr>
            <p:nvPr userDrawn="1"/>
          </p:nvSpPr>
          <p:spPr bwMode="auto">
            <a:xfrm>
              <a:off x="1929" y="2030"/>
              <a:ext cx="72" cy="179"/>
            </a:xfrm>
            <a:custGeom>
              <a:avLst/>
              <a:gdLst>
                <a:gd name="T0" fmla="*/ 32 w 56"/>
                <a:gd name="T1" fmla="*/ 35 h 138"/>
                <a:gd name="T2" fmla="*/ 56 w 56"/>
                <a:gd name="T3" fmla="*/ 35 h 138"/>
                <a:gd name="T4" fmla="*/ 56 w 56"/>
                <a:gd name="T5" fmla="*/ 48 h 138"/>
                <a:gd name="T6" fmla="*/ 32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2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2" y="35"/>
                  </a:moveTo>
                  <a:cubicBezTo>
                    <a:pt x="56" y="35"/>
                    <a:pt x="56" y="35"/>
                    <a:pt x="56" y="35"/>
                  </a:cubicBezTo>
                  <a:cubicBezTo>
                    <a:pt x="56" y="48"/>
                    <a:pt x="56" y="48"/>
                    <a:pt x="56" y="48"/>
                  </a:cubicBezTo>
                  <a:cubicBezTo>
                    <a:pt x="32" y="48"/>
                    <a:pt x="32" y="48"/>
                    <a:pt x="32"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12">
              <a:extLst>
                <a:ext uri="{FF2B5EF4-FFF2-40B4-BE49-F238E27FC236}">
                  <a16:creationId xmlns:a16="http://schemas.microsoft.com/office/drawing/2014/main" id="{D860C18C-0E82-4B89-B4C1-FD1E1A6EFA82}"/>
                </a:ext>
              </a:extLst>
            </p:cNvPr>
            <p:cNvSpPr>
              <a:spLocks noChangeArrowheads="1"/>
            </p:cNvSpPr>
            <p:nvPr userDrawn="1"/>
          </p:nvSpPr>
          <p:spPr bwMode="auto">
            <a:xfrm>
              <a:off x="2030" y="2013"/>
              <a:ext cx="21" cy="196"/>
            </a:xfrm>
            <a:prstGeom prst="rect">
              <a:avLst/>
            </a:prstGeom>
            <a:solidFill>
              <a:srgbClr val="A7A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3">
              <a:extLst>
                <a:ext uri="{FF2B5EF4-FFF2-40B4-BE49-F238E27FC236}">
                  <a16:creationId xmlns:a16="http://schemas.microsoft.com/office/drawing/2014/main" id="{A9D94FF2-9E5E-4B44-BDA7-82F14D6D7E85}"/>
                </a:ext>
              </a:extLst>
            </p:cNvPr>
            <p:cNvSpPr>
              <a:spLocks/>
            </p:cNvSpPr>
            <p:nvPr userDrawn="1"/>
          </p:nvSpPr>
          <p:spPr bwMode="auto">
            <a:xfrm>
              <a:off x="2086"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7" y="99"/>
                    <a:pt x="53" y="104"/>
                    <a:pt x="40"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4">
              <a:extLst>
                <a:ext uri="{FF2B5EF4-FFF2-40B4-BE49-F238E27FC236}">
                  <a16:creationId xmlns:a16="http://schemas.microsoft.com/office/drawing/2014/main" id="{42340AE9-E49D-404A-A81C-6D6A8433F342}"/>
                </a:ext>
              </a:extLst>
            </p:cNvPr>
            <p:cNvSpPr>
              <a:spLocks/>
            </p:cNvSpPr>
            <p:nvPr userDrawn="1"/>
          </p:nvSpPr>
          <p:spPr bwMode="auto">
            <a:xfrm>
              <a:off x="2234"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5">
              <a:extLst>
                <a:ext uri="{FF2B5EF4-FFF2-40B4-BE49-F238E27FC236}">
                  <a16:creationId xmlns:a16="http://schemas.microsoft.com/office/drawing/2014/main" id="{9EEE6F38-4C98-4407-BDBF-81CAB5B5C943}"/>
                </a:ext>
              </a:extLst>
            </p:cNvPr>
            <p:cNvSpPr>
              <a:spLocks noEditPoints="1"/>
            </p:cNvSpPr>
            <p:nvPr userDrawn="1"/>
          </p:nvSpPr>
          <p:spPr bwMode="auto">
            <a:xfrm>
              <a:off x="2353" y="2073"/>
              <a:ext cx="126" cy="140"/>
            </a:xfrm>
            <a:custGeom>
              <a:avLst/>
              <a:gdLst>
                <a:gd name="T0" fmla="*/ 17 w 98"/>
                <a:gd name="T1" fmla="*/ 55 h 108"/>
                <a:gd name="T2" fmla="*/ 17 w 98"/>
                <a:gd name="T3" fmla="*/ 56 h 108"/>
                <a:gd name="T4" fmla="*/ 19 w 98"/>
                <a:gd name="T5" fmla="*/ 72 h 108"/>
                <a:gd name="T6" fmla="*/ 55 w 98"/>
                <a:gd name="T7" fmla="*/ 94 h 108"/>
                <a:gd name="T8" fmla="*/ 89 w 98"/>
                <a:gd name="T9" fmla="*/ 82 h 108"/>
                <a:gd name="T10" fmla="*/ 93 w 98"/>
                <a:gd name="T11" fmla="*/ 82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3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2"/>
                    <a:pt x="17" y="68"/>
                    <a:pt x="19" y="72"/>
                  </a:cubicBezTo>
                  <a:cubicBezTo>
                    <a:pt x="25" y="86"/>
                    <a:pt x="37" y="94"/>
                    <a:pt x="55" y="94"/>
                  </a:cubicBezTo>
                  <a:cubicBezTo>
                    <a:pt x="66" y="94"/>
                    <a:pt x="79" y="90"/>
                    <a:pt x="89" y="82"/>
                  </a:cubicBezTo>
                  <a:cubicBezTo>
                    <a:pt x="93" y="82"/>
                    <a:pt x="93" y="82"/>
                    <a:pt x="93" y="82"/>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3"/>
                    <a:pt x="49" y="13"/>
                  </a:cubicBezTo>
                  <a:cubicBezTo>
                    <a:pt x="30" y="13"/>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6">
              <a:extLst>
                <a:ext uri="{FF2B5EF4-FFF2-40B4-BE49-F238E27FC236}">
                  <a16:creationId xmlns:a16="http://schemas.microsoft.com/office/drawing/2014/main" id="{3D12D65B-453D-49DB-8EC1-306D1D106D23}"/>
                </a:ext>
              </a:extLst>
            </p:cNvPr>
            <p:cNvSpPr>
              <a:spLocks noEditPoints="1"/>
            </p:cNvSpPr>
            <p:nvPr userDrawn="1"/>
          </p:nvSpPr>
          <p:spPr bwMode="auto">
            <a:xfrm>
              <a:off x="2561" y="2020"/>
              <a:ext cx="174" cy="189"/>
            </a:xfrm>
            <a:custGeom>
              <a:avLst/>
              <a:gdLst>
                <a:gd name="T0" fmla="*/ 70 w 174"/>
                <a:gd name="T1" fmla="*/ 0 h 189"/>
                <a:gd name="T2" fmla="*/ 105 w 174"/>
                <a:gd name="T3" fmla="*/ 0 h 189"/>
                <a:gd name="T4" fmla="*/ 174 w 174"/>
                <a:gd name="T5" fmla="*/ 183 h 189"/>
                <a:gd name="T6" fmla="*/ 174 w 174"/>
                <a:gd name="T7" fmla="*/ 189 h 189"/>
                <a:gd name="T8" fmla="*/ 152 w 174"/>
                <a:gd name="T9" fmla="*/ 189 h 189"/>
                <a:gd name="T10" fmla="*/ 127 w 174"/>
                <a:gd name="T11" fmla="*/ 122 h 189"/>
                <a:gd name="T12" fmla="*/ 45 w 174"/>
                <a:gd name="T13" fmla="*/ 122 h 189"/>
                <a:gd name="T14" fmla="*/ 21 w 174"/>
                <a:gd name="T15" fmla="*/ 189 h 189"/>
                <a:gd name="T16" fmla="*/ 0 w 174"/>
                <a:gd name="T17" fmla="*/ 189 h 189"/>
                <a:gd name="T18" fmla="*/ 0 w 174"/>
                <a:gd name="T19" fmla="*/ 183 h 189"/>
                <a:gd name="T20" fmla="*/ 70 w 174"/>
                <a:gd name="T21" fmla="*/ 0 h 189"/>
                <a:gd name="T22" fmla="*/ 53 w 174"/>
                <a:gd name="T23" fmla="*/ 102 h 189"/>
                <a:gd name="T24" fmla="*/ 119 w 174"/>
                <a:gd name="T25" fmla="*/ 102 h 189"/>
                <a:gd name="T26" fmla="*/ 90 w 174"/>
                <a:gd name="T27" fmla="*/ 27 h 189"/>
                <a:gd name="T28" fmla="*/ 87 w 174"/>
                <a:gd name="T29" fmla="*/ 15 h 189"/>
                <a:gd name="T30" fmla="*/ 85 w 174"/>
                <a:gd name="T31" fmla="*/ 15 h 189"/>
                <a:gd name="T32" fmla="*/ 81 w 174"/>
                <a:gd name="T33" fmla="*/ 27 h 189"/>
                <a:gd name="T34" fmla="*/ 53 w 174"/>
                <a:gd name="T35"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89">
                  <a:moveTo>
                    <a:pt x="70" y="0"/>
                  </a:moveTo>
                  <a:lnTo>
                    <a:pt x="105" y="0"/>
                  </a:lnTo>
                  <a:lnTo>
                    <a:pt x="174" y="183"/>
                  </a:lnTo>
                  <a:lnTo>
                    <a:pt x="174" y="189"/>
                  </a:lnTo>
                  <a:lnTo>
                    <a:pt x="152" y="189"/>
                  </a:lnTo>
                  <a:lnTo>
                    <a:pt x="127" y="122"/>
                  </a:lnTo>
                  <a:lnTo>
                    <a:pt x="45" y="122"/>
                  </a:lnTo>
                  <a:lnTo>
                    <a:pt x="21" y="189"/>
                  </a:lnTo>
                  <a:lnTo>
                    <a:pt x="0" y="189"/>
                  </a:lnTo>
                  <a:lnTo>
                    <a:pt x="0" y="183"/>
                  </a:lnTo>
                  <a:lnTo>
                    <a:pt x="70" y="0"/>
                  </a:lnTo>
                  <a:close/>
                  <a:moveTo>
                    <a:pt x="53" y="102"/>
                  </a:moveTo>
                  <a:lnTo>
                    <a:pt x="119" y="102"/>
                  </a:lnTo>
                  <a:lnTo>
                    <a:pt x="90" y="27"/>
                  </a:lnTo>
                  <a:lnTo>
                    <a:pt x="87" y="15"/>
                  </a:lnTo>
                  <a:lnTo>
                    <a:pt x="85" y="15"/>
                  </a:lnTo>
                  <a:lnTo>
                    <a:pt x="81" y="27"/>
                  </a:lnTo>
                  <a:lnTo>
                    <a:pt x="53" y="102"/>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7">
              <a:extLst>
                <a:ext uri="{FF2B5EF4-FFF2-40B4-BE49-F238E27FC236}">
                  <a16:creationId xmlns:a16="http://schemas.microsoft.com/office/drawing/2014/main" id="{E76289FB-D4EB-4A62-9789-E3E67A2DF093}"/>
                </a:ext>
              </a:extLst>
            </p:cNvPr>
            <p:cNvSpPr>
              <a:spLocks/>
            </p:cNvSpPr>
            <p:nvPr userDrawn="1"/>
          </p:nvSpPr>
          <p:spPr bwMode="auto">
            <a:xfrm>
              <a:off x="2761" y="2074"/>
              <a:ext cx="72" cy="135"/>
            </a:xfrm>
            <a:custGeom>
              <a:avLst/>
              <a:gdLst>
                <a:gd name="T0" fmla="*/ 0 w 56"/>
                <a:gd name="T1" fmla="*/ 1 h 104"/>
                <a:gd name="T2" fmla="*/ 17 w 56"/>
                <a:gd name="T3" fmla="*/ 1 h 104"/>
                <a:gd name="T4" fmla="*/ 17 w 56"/>
                <a:gd name="T5" fmla="*/ 19 h 104"/>
                <a:gd name="T6" fmla="*/ 20 w 56"/>
                <a:gd name="T7" fmla="*/ 19 h 104"/>
                <a:gd name="T8" fmla="*/ 42 w 56"/>
                <a:gd name="T9" fmla="*/ 0 h 104"/>
                <a:gd name="T10" fmla="*/ 56 w 56"/>
                <a:gd name="T11" fmla="*/ 0 h 104"/>
                <a:gd name="T12" fmla="*/ 56 w 56"/>
                <a:gd name="T13" fmla="*/ 15 h 104"/>
                <a:gd name="T14" fmla="*/ 42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7" y="1"/>
                    <a:pt x="17" y="1"/>
                    <a:pt x="17" y="1"/>
                  </a:cubicBezTo>
                  <a:cubicBezTo>
                    <a:pt x="17" y="19"/>
                    <a:pt x="17" y="19"/>
                    <a:pt x="17" y="19"/>
                  </a:cubicBezTo>
                  <a:cubicBezTo>
                    <a:pt x="20" y="19"/>
                    <a:pt x="20" y="19"/>
                    <a:pt x="20" y="19"/>
                  </a:cubicBezTo>
                  <a:cubicBezTo>
                    <a:pt x="22" y="7"/>
                    <a:pt x="30" y="0"/>
                    <a:pt x="42" y="0"/>
                  </a:cubicBezTo>
                  <a:cubicBezTo>
                    <a:pt x="56" y="0"/>
                    <a:pt x="56" y="0"/>
                    <a:pt x="56" y="0"/>
                  </a:cubicBezTo>
                  <a:cubicBezTo>
                    <a:pt x="56" y="15"/>
                    <a:pt x="56" y="15"/>
                    <a:pt x="56" y="15"/>
                  </a:cubicBezTo>
                  <a:cubicBezTo>
                    <a:pt x="42" y="15"/>
                    <a:pt x="42" y="15"/>
                    <a:pt x="42" y="15"/>
                  </a:cubicBezTo>
                  <a:cubicBezTo>
                    <a:pt x="30" y="15"/>
                    <a:pt x="19"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8">
              <a:extLst>
                <a:ext uri="{FF2B5EF4-FFF2-40B4-BE49-F238E27FC236}">
                  <a16:creationId xmlns:a16="http://schemas.microsoft.com/office/drawing/2014/main" id="{806B249F-EAEA-4B3C-AF89-906B8E6A36C0}"/>
                </a:ext>
              </a:extLst>
            </p:cNvPr>
            <p:cNvSpPr>
              <a:spLocks noEditPoints="1"/>
            </p:cNvSpPr>
            <p:nvPr userDrawn="1"/>
          </p:nvSpPr>
          <p:spPr bwMode="auto">
            <a:xfrm>
              <a:off x="2840" y="2073"/>
              <a:ext cx="125"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9">
              <a:extLst>
                <a:ext uri="{FF2B5EF4-FFF2-40B4-BE49-F238E27FC236}">
                  <a16:creationId xmlns:a16="http://schemas.microsoft.com/office/drawing/2014/main" id="{48F58A20-7395-4FED-9FCB-A0C36E7D1342}"/>
                </a:ext>
              </a:extLst>
            </p:cNvPr>
            <p:cNvSpPr>
              <a:spLocks/>
            </p:cNvSpPr>
            <p:nvPr userDrawn="1"/>
          </p:nvSpPr>
          <p:spPr bwMode="auto">
            <a:xfrm>
              <a:off x="2992" y="2074"/>
              <a:ext cx="117" cy="135"/>
            </a:xfrm>
            <a:custGeom>
              <a:avLst/>
              <a:gdLst>
                <a:gd name="T0" fmla="*/ 75 w 91"/>
                <a:gd name="T1" fmla="*/ 40 h 104"/>
                <a:gd name="T2" fmla="*/ 46 w 91"/>
                <a:gd name="T3" fmla="*/ 14 h 104"/>
                <a:gd name="T4" fmla="*/ 16 w 91"/>
                <a:gd name="T5" fmla="*/ 38 h 104"/>
                <a:gd name="T6" fmla="*/ 16 w 91"/>
                <a:gd name="T7" fmla="*/ 104 h 104"/>
                <a:gd name="T8" fmla="*/ 0 w 91"/>
                <a:gd name="T9" fmla="*/ 104 h 104"/>
                <a:gd name="T10" fmla="*/ 0 w 91"/>
                <a:gd name="T11" fmla="*/ 1 h 104"/>
                <a:gd name="T12" fmla="*/ 15 w 91"/>
                <a:gd name="T13" fmla="*/ 1 h 104"/>
                <a:gd name="T14" fmla="*/ 15 w 91"/>
                <a:gd name="T15" fmla="*/ 19 h 104"/>
                <a:gd name="T16" fmla="*/ 18 w 91"/>
                <a:gd name="T17" fmla="*/ 19 h 104"/>
                <a:gd name="T18" fmla="*/ 52 w 91"/>
                <a:gd name="T19" fmla="*/ 0 h 104"/>
                <a:gd name="T20" fmla="*/ 91 w 91"/>
                <a:gd name="T21" fmla="*/ 38 h 104"/>
                <a:gd name="T22" fmla="*/ 91 w 91"/>
                <a:gd name="T23" fmla="*/ 104 h 104"/>
                <a:gd name="T24" fmla="*/ 75 w 91"/>
                <a:gd name="T25" fmla="*/ 104 h 104"/>
                <a:gd name="T26" fmla="*/ 75 w 91"/>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04">
                  <a:moveTo>
                    <a:pt x="75" y="40"/>
                  </a:moveTo>
                  <a:cubicBezTo>
                    <a:pt x="75" y="23"/>
                    <a:pt x="63" y="14"/>
                    <a:pt x="46" y="14"/>
                  </a:cubicBezTo>
                  <a:cubicBezTo>
                    <a:pt x="34" y="14"/>
                    <a:pt x="16"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8" y="0"/>
                    <a:pt x="52" y="0"/>
                  </a:cubicBezTo>
                  <a:cubicBezTo>
                    <a:pt x="75" y="0"/>
                    <a:pt x="91" y="11"/>
                    <a:pt x="91" y="38"/>
                  </a:cubicBezTo>
                  <a:cubicBezTo>
                    <a:pt x="91" y="104"/>
                    <a:pt x="91" y="104"/>
                    <a:pt x="91" y="104"/>
                  </a:cubicBezTo>
                  <a:cubicBezTo>
                    <a:pt x="75" y="104"/>
                    <a:pt x="75" y="104"/>
                    <a:pt x="75" y="104"/>
                  </a:cubicBezTo>
                  <a:lnTo>
                    <a:pt x="75"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0">
              <a:extLst>
                <a:ext uri="{FF2B5EF4-FFF2-40B4-BE49-F238E27FC236}">
                  <a16:creationId xmlns:a16="http://schemas.microsoft.com/office/drawing/2014/main" id="{611620B0-A38D-47EE-B5D3-97C8FEB954E8}"/>
                </a:ext>
              </a:extLst>
            </p:cNvPr>
            <p:cNvSpPr>
              <a:spLocks noEditPoints="1"/>
            </p:cNvSpPr>
            <p:nvPr userDrawn="1"/>
          </p:nvSpPr>
          <p:spPr bwMode="auto">
            <a:xfrm>
              <a:off x="3136" y="2015"/>
              <a:ext cx="129" cy="197"/>
            </a:xfrm>
            <a:custGeom>
              <a:avLst/>
              <a:gdLst>
                <a:gd name="T0" fmla="*/ 100 w 100"/>
                <a:gd name="T1" fmla="*/ 0 h 152"/>
                <a:gd name="T2" fmla="*/ 100 w 100"/>
                <a:gd name="T3" fmla="*/ 150 h 152"/>
                <a:gd name="T4" fmla="*/ 83 w 100"/>
                <a:gd name="T5" fmla="*/ 150 h 152"/>
                <a:gd name="T6" fmla="*/ 83 w 100"/>
                <a:gd name="T7" fmla="*/ 137 h 152"/>
                <a:gd name="T8" fmla="*/ 80 w 100"/>
                <a:gd name="T9" fmla="*/ 137 h 152"/>
                <a:gd name="T10" fmla="*/ 49 w 100"/>
                <a:gd name="T11" fmla="*/ 152 h 152"/>
                <a:gd name="T12" fmla="*/ 0 w 100"/>
                <a:gd name="T13" fmla="*/ 100 h 152"/>
                <a:gd name="T14" fmla="*/ 52 w 100"/>
                <a:gd name="T15" fmla="*/ 45 h 152"/>
                <a:gd name="T16" fmla="*/ 83 w 100"/>
                <a:gd name="T17" fmla="*/ 61 h 152"/>
                <a:gd name="T18" fmla="*/ 83 w 100"/>
                <a:gd name="T19" fmla="*/ 0 h 152"/>
                <a:gd name="T20" fmla="*/ 100 w 100"/>
                <a:gd name="T21" fmla="*/ 0 h 152"/>
                <a:gd name="T22" fmla="*/ 83 w 100"/>
                <a:gd name="T23" fmla="*/ 109 h 152"/>
                <a:gd name="T24" fmla="*/ 83 w 100"/>
                <a:gd name="T25" fmla="*/ 81 h 152"/>
                <a:gd name="T26" fmla="*/ 54 w 100"/>
                <a:gd name="T27" fmla="*/ 59 h 152"/>
                <a:gd name="T28" fmla="*/ 17 w 100"/>
                <a:gd name="T29" fmla="*/ 99 h 152"/>
                <a:gd name="T30" fmla="*/ 54 w 100"/>
                <a:gd name="T31" fmla="*/ 138 h 152"/>
                <a:gd name="T32" fmla="*/ 83 w 100"/>
                <a:gd name="T33" fmla="*/ 10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52">
                  <a:moveTo>
                    <a:pt x="100" y="0"/>
                  </a:moveTo>
                  <a:cubicBezTo>
                    <a:pt x="100" y="150"/>
                    <a:pt x="100" y="150"/>
                    <a:pt x="100" y="150"/>
                  </a:cubicBezTo>
                  <a:cubicBezTo>
                    <a:pt x="83" y="150"/>
                    <a:pt x="83" y="150"/>
                    <a:pt x="83" y="150"/>
                  </a:cubicBezTo>
                  <a:cubicBezTo>
                    <a:pt x="83" y="137"/>
                    <a:pt x="83" y="137"/>
                    <a:pt x="83" y="137"/>
                  </a:cubicBezTo>
                  <a:cubicBezTo>
                    <a:pt x="80" y="137"/>
                    <a:pt x="80" y="137"/>
                    <a:pt x="80" y="137"/>
                  </a:cubicBezTo>
                  <a:cubicBezTo>
                    <a:pt x="72" y="147"/>
                    <a:pt x="62" y="152"/>
                    <a:pt x="49" y="152"/>
                  </a:cubicBezTo>
                  <a:cubicBezTo>
                    <a:pt x="21" y="152"/>
                    <a:pt x="0" y="131"/>
                    <a:pt x="0" y="100"/>
                  </a:cubicBezTo>
                  <a:cubicBezTo>
                    <a:pt x="0" y="66"/>
                    <a:pt x="24" y="45"/>
                    <a:pt x="52" y="45"/>
                  </a:cubicBezTo>
                  <a:cubicBezTo>
                    <a:pt x="64" y="45"/>
                    <a:pt x="80" y="51"/>
                    <a:pt x="83" y="61"/>
                  </a:cubicBezTo>
                  <a:cubicBezTo>
                    <a:pt x="83" y="0"/>
                    <a:pt x="83" y="0"/>
                    <a:pt x="83" y="0"/>
                  </a:cubicBezTo>
                  <a:lnTo>
                    <a:pt x="100" y="0"/>
                  </a:lnTo>
                  <a:close/>
                  <a:moveTo>
                    <a:pt x="83" y="109"/>
                  </a:moveTo>
                  <a:cubicBezTo>
                    <a:pt x="83" y="81"/>
                    <a:pt x="83" y="81"/>
                    <a:pt x="83" y="81"/>
                  </a:cubicBezTo>
                  <a:cubicBezTo>
                    <a:pt x="83" y="67"/>
                    <a:pt x="70" y="59"/>
                    <a:pt x="54" y="59"/>
                  </a:cubicBezTo>
                  <a:cubicBezTo>
                    <a:pt x="36" y="59"/>
                    <a:pt x="17" y="72"/>
                    <a:pt x="17" y="99"/>
                  </a:cubicBezTo>
                  <a:cubicBezTo>
                    <a:pt x="17" y="124"/>
                    <a:pt x="35" y="138"/>
                    <a:pt x="54" y="138"/>
                  </a:cubicBezTo>
                  <a:cubicBezTo>
                    <a:pt x="69" y="138"/>
                    <a:pt x="83" y="125"/>
                    <a:pt x="83" y="109"/>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1">
              <a:extLst>
                <a:ext uri="{FF2B5EF4-FFF2-40B4-BE49-F238E27FC236}">
                  <a16:creationId xmlns:a16="http://schemas.microsoft.com/office/drawing/2014/main" id="{CD024043-158E-41CF-8446-B47EA0A72970}"/>
                </a:ext>
              </a:extLst>
            </p:cNvPr>
            <p:cNvSpPr>
              <a:spLocks noEditPoints="1"/>
            </p:cNvSpPr>
            <p:nvPr userDrawn="1"/>
          </p:nvSpPr>
          <p:spPr bwMode="auto">
            <a:xfrm>
              <a:off x="3293" y="2073"/>
              <a:ext cx="113"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4 h 108"/>
                <a:gd name="T16" fmla="*/ 11 w 88"/>
                <a:gd name="T17" fmla="*/ 28 h 108"/>
                <a:gd name="T18" fmla="*/ 8 w 88"/>
                <a:gd name="T19" fmla="*/ 28 h 108"/>
                <a:gd name="T20" fmla="*/ 8 w 88"/>
                <a:gd name="T21" fmla="*/ 13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49" y="108"/>
                    <a:pt x="36" y="108"/>
                  </a:cubicBezTo>
                  <a:cubicBezTo>
                    <a:pt x="15" y="108"/>
                    <a:pt x="0" y="95"/>
                    <a:pt x="0" y="77"/>
                  </a:cubicBezTo>
                  <a:cubicBezTo>
                    <a:pt x="0" y="56"/>
                    <a:pt x="16" y="47"/>
                    <a:pt x="40" y="42"/>
                  </a:cubicBezTo>
                  <a:cubicBezTo>
                    <a:pt x="47" y="40"/>
                    <a:pt x="62" y="38"/>
                    <a:pt x="70" y="37"/>
                  </a:cubicBezTo>
                  <a:cubicBezTo>
                    <a:pt x="71" y="34"/>
                    <a:pt x="71" y="34"/>
                    <a:pt x="71" y="34"/>
                  </a:cubicBezTo>
                  <a:cubicBezTo>
                    <a:pt x="68" y="23"/>
                    <a:pt x="58" y="14"/>
                    <a:pt x="44" y="14"/>
                  </a:cubicBezTo>
                  <a:cubicBezTo>
                    <a:pt x="29" y="14"/>
                    <a:pt x="20" y="19"/>
                    <a:pt x="11" y="28"/>
                  </a:cubicBezTo>
                  <a:cubicBezTo>
                    <a:pt x="8" y="28"/>
                    <a:pt x="8" y="28"/>
                    <a:pt x="8" y="28"/>
                  </a:cubicBezTo>
                  <a:cubicBezTo>
                    <a:pt x="8" y="13"/>
                    <a:pt x="8" y="13"/>
                    <a:pt x="8" y="13"/>
                  </a:cubicBezTo>
                  <a:cubicBezTo>
                    <a:pt x="16"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2">
              <a:extLst>
                <a:ext uri="{FF2B5EF4-FFF2-40B4-BE49-F238E27FC236}">
                  <a16:creationId xmlns:a16="http://schemas.microsoft.com/office/drawing/2014/main" id="{F02DEDC5-166B-41C9-A9A7-5A92F50F60EF}"/>
                </a:ext>
              </a:extLst>
            </p:cNvPr>
            <p:cNvSpPr>
              <a:spLocks/>
            </p:cNvSpPr>
            <p:nvPr userDrawn="1"/>
          </p:nvSpPr>
          <p:spPr bwMode="auto">
            <a:xfrm>
              <a:off x="3441" y="2074"/>
              <a:ext cx="213" cy="135"/>
            </a:xfrm>
            <a:custGeom>
              <a:avLst/>
              <a:gdLst>
                <a:gd name="T0" fmla="*/ 75 w 165"/>
                <a:gd name="T1" fmla="*/ 38 h 104"/>
                <a:gd name="T2" fmla="*/ 46 w 165"/>
                <a:gd name="T3" fmla="*/ 14 h 104"/>
                <a:gd name="T4" fmla="*/ 16 w 165"/>
                <a:gd name="T5" fmla="*/ 38 h 104"/>
                <a:gd name="T6" fmla="*/ 16 w 165"/>
                <a:gd name="T7" fmla="*/ 104 h 104"/>
                <a:gd name="T8" fmla="*/ 0 w 165"/>
                <a:gd name="T9" fmla="*/ 104 h 104"/>
                <a:gd name="T10" fmla="*/ 0 w 165"/>
                <a:gd name="T11" fmla="*/ 1 h 104"/>
                <a:gd name="T12" fmla="*/ 16 w 165"/>
                <a:gd name="T13" fmla="*/ 1 h 104"/>
                <a:gd name="T14" fmla="*/ 16 w 165"/>
                <a:gd name="T15" fmla="*/ 19 h 104"/>
                <a:gd name="T16" fmla="*/ 18 w 165"/>
                <a:gd name="T17" fmla="*/ 19 h 104"/>
                <a:gd name="T18" fmla="*/ 51 w 165"/>
                <a:gd name="T19" fmla="*/ 0 h 104"/>
                <a:gd name="T20" fmla="*/ 86 w 165"/>
                <a:gd name="T21" fmla="*/ 21 h 104"/>
                <a:gd name="T22" fmla="*/ 89 w 165"/>
                <a:gd name="T23" fmla="*/ 21 h 104"/>
                <a:gd name="T24" fmla="*/ 125 w 165"/>
                <a:gd name="T25" fmla="*/ 0 h 104"/>
                <a:gd name="T26" fmla="*/ 165 w 165"/>
                <a:gd name="T27" fmla="*/ 37 h 104"/>
                <a:gd name="T28" fmla="*/ 165 w 165"/>
                <a:gd name="T29" fmla="*/ 104 h 104"/>
                <a:gd name="T30" fmla="*/ 149 w 165"/>
                <a:gd name="T31" fmla="*/ 104 h 104"/>
                <a:gd name="T32" fmla="*/ 149 w 165"/>
                <a:gd name="T33" fmla="*/ 38 h 104"/>
                <a:gd name="T34" fmla="*/ 121 w 165"/>
                <a:gd name="T35" fmla="*/ 14 h 104"/>
                <a:gd name="T36" fmla="*/ 91 w 165"/>
                <a:gd name="T37" fmla="*/ 39 h 104"/>
                <a:gd name="T38" fmla="*/ 91 w 165"/>
                <a:gd name="T39" fmla="*/ 104 h 104"/>
                <a:gd name="T40" fmla="*/ 75 w 165"/>
                <a:gd name="T41" fmla="*/ 104 h 104"/>
                <a:gd name="T42" fmla="*/ 75 w 165"/>
                <a:gd name="T43" fmla="*/ 3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04">
                  <a:moveTo>
                    <a:pt x="75" y="38"/>
                  </a:moveTo>
                  <a:cubicBezTo>
                    <a:pt x="75" y="23"/>
                    <a:pt x="63" y="14"/>
                    <a:pt x="46" y="14"/>
                  </a:cubicBezTo>
                  <a:cubicBezTo>
                    <a:pt x="35" y="14"/>
                    <a:pt x="17" y="23"/>
                    <a:pt x="16" y="38"/>
                  </a:cubicBezTo>
                  <a:cubicBezTo>
                    <a:pt x="16" y="104"/>
                    <a:pt x="16" y="104"/>
                    <a:pt x="16" y="104"/>
                  </a:cubicBezTo>
                  <a:cubicBezTo>
                    <a:pt x="0" y="104"/>
                    <a:pt x="0" y="104"/>
                    <a:pt x="0" y="104"/>
                  </a:cubicBezTo>
                  <a:cubicBezTo>
                    <a:pt x="0" y="1"/>
                    <a:pt x="0" y="1"/>
                    <a:pt x="0" y="1"/>
                  </a:cubicBezTo>
                  <a:cubicBezTo>
                    <a:pt x="16" y="1"/>
                    <a:pt x="16" y="1"/>
                    <a:pt x="16" y="1"/>
                  </a:cubicBezTo>
                  <a:cubicBezTo>
                    <a:pt x="16" y="19"/>
                    <a:pt x="16" y="19"/>
                    <a:pt x="16" y="19"/>
                  </a:cubicBezTo>
                  <a:cubicBezTo>
                    <a:pt x="18" y="19"/>
                    <a:pt x="18" y="19"/>
                    <a:pt x="18" y="19"/>
                  </a:cubicBezTo>
                  <a:cubicBezTo>
                    <a:pt x="25" y="5"/>
                    <a:pt x="39" y="0"/>
                    <a:pt x="51" y="0"/>
                  </a:cubicBezTo>
                  <a:cubicBezTo>
                    <a:pt x="72" y="0"/>
                    <a:pt x="82" y="9"/>
                    <a:pt x="86" y="21"/>
                  </a:cubicBezTo>
                  <a:cubicBezTo>
                    <a:pt x="89" y="21"/>
                    <a:pt x="89" y="21"/>
                    <a:pt x="89" y="21"/>
                  </a:cubicBezTo>
                  <a:cubicBezTo>
                    <a:pt x="95" y="7"/>
                    <a:pt x="112" y="0"/>
                    <a:pt x="125" y="0"/>
                  </a:cubicBezTo>
                  <a:cubicBezTo>
                    <a:pt x="149" y="0"/>
                    <a:pt x="165" y="11"/>
                    <a:pt x="165" y="37"/>
                  </a:cubicBezTo>
                  <a:cubicBezTo>
                    <a:pt x="165" y="104"/>
                    <a:pt x="165" y="104"/>
                    <a:pt x="165" y="104"/>
                  </a:cubicBezTo>
                  <a:cubicBezTo>
                    <a:pt x="149" y="104"/>
                    <a:pt x="149" y="104"/>
                    <a:pt x="149" y="104"/>
                  </a:cubicBezTo>
                  <a:cubicBezTo>
                    <a:pt x="149" y="38"/>
                    <a:pt x="149" y="38"/>
                    <a:pt x="149" y="38"/>
                  </a:cubicBezTo>
                  <a:cubicBezTo>
                    <a:pt x="149" y="23"/>
                    <a:pt x="137" y="14"/>
                    <a:pt x="121" y="14"/>
                  </a:cubicBezTo>
                  <a:cubicBezTo>
                    <a:pt x="110" y="14"/>
                    <a:pt x="91" y="24"/>
                    <a:pt x="91" y="39"/>
                  </a:cubicBezTo>
                  <a:cubicBezTo>
                    <a:pt x="91" y="104"/>
                    <a:pt x="91" y="104"/>
                    <a:pt x="91" y="104"/>
                  </a:cubicBezTo>
                  <a:cubicBezTo>
                    <a:pt x="75" y="104"/>
                    <a:pt x="75" y="104"/>
                    <a:pt x="75" y="104"/>
                  </a:cubicBezTo>
                  <a:lnTo>
                    <a:pt x="75" y="38"/>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3">
              <a:extLst>
                <a:ext uri="{FF2B5EF4-FFF2-40B4-BE49-F238E27FC236}">
                  <a16:creationId xmlns:a16="http://schemas.microsoft.com/office/drawing/2014/main" id="{12E64235-48A5-4C09-9365-1482B9457D25}"/>
                </a:ext>
              </a:extLst>
            </p:cNvPr>
            <p:cNvSpPr>
              <a:spLocks noEditPoints="1"/>
            </p:cNvSpPr>
            <p:nvPr userDrawn="1"/>
          </p:nvSpPr>
          <p:spPr bwMode="auto">
            <a:xfrm>
              <a:off x="3687" y="2016"/>
              <a:ext cx="22" cy="193"/>
            </a:xfrm>
            <a:custGeom>
              <a:avLst/>
              <a:gdLst>
                <a:gd name="T0" fmla="*/ 0 w 22"/>
                <a:gd name="T1" fmla="*/ 27 h 193"/>
                <a:gd name="T2" fmla="*/ 0 w 22"/>
                <a:gd name="T3" fmla="*/ 0 h 193"/>
                <a:gd name="T4" fmla="*/ 22 w 22"/>
                <a:gd name="T5" fmla="*/ 0 h 193"/>
                <a:gd name="T6" fmla="*/ 22 w 22"/>
                <a:gd name="T7" fmla="*/ 27 h 193"/>
                <a:gd name="T8" fmla="*/ 0 w 22"/>
                <a:gd name="T9" fmla="*/ 27 h 193"/>
                <a:gd name="T10" fmla="*/ 0 w 22"/>
                <a:gd name="T11" fmla="*/ 193 h 193"/>
                <a:gd name="T12" fmla="*/ 0 w 22"/>
                <a:gd name="T13" fmla="*/ 60 h 193"/>
                <a:gd name="T14" fmla="*/ 22 w 22"/>
                <a:gd name="T15" fmla="*/ 60 h 193"/>
                <a:gd name="T16" fmla="*/ 22 w 22"/>
                <a:gd name="T17" fmla="*/ 193 h 193"/>
                <a:gd name="T18" fmla="*/ 0 w 22"/>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93">
                  <a:moveTo>
                    <a:pt x="0" y="27"/>
                  </a:moveTo>
                  <a:lnTo>
                    <a:pt x="0" y="0"/>
                  </a:lnTo>
                  <a:lnTo>
                    <a:pt x="22" y="0"/>
                  </a:lnTo>
                  <a:lnTo>
                    <a:pt x="22" y="27"/>
                  </a:lnTo>
                  <a:lnTo>
                    <a:pt x="0" y="27"/>
                  </a:lnTo>
                  <a:close/>
                  <a:moveTo>
                    <a:pt x="0" y="193"/>
                  </a:moveTo>
                  <a:lnTo>
                    <a:pt x="0" y="60"/>
                  </a:lnTo>
                  <a:lnTo>
                    <a:pt x="22" y="60"/>
                  </a:lnTo>
                  <a:lnTo>
                    <a:pt x="22"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4">
              <a:extLst>
                <a:ext uri="{FF2B5EF4-FFF2-40B4-BE49-F238E27FC236}">
                  <a16:creationId xmlns:a16="http://schemas.microsoft.com/office/drawing/2014/main" id="{8065626D-7190-49C0-9AA0-362B4E83FFAB}"/>
                </a:ext>
              </a:extLst>
            </p:cNvPr>
            <p:cNvSpPr>
              <a:spLocks/>
            </p:cNvSpPr>
            <p:nvPr userDrawn="1"/>
          </p:nvSpPr>
          <p:spPr bwMode="auto">
            <a:xfrm>
              <a:off x="3739"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5"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9"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5">
              <a:extLst>
                <a:ext uri="{FF2B5EF4-FFF2-40B4-BE49-F238E27FC236}">
                  <a16:creationId xmlns:a16="http://schemas.microsoft.com/office/drawing/2014/main" id="{8C3A2CBC-40B9-4E64-925B-DAB3C9C52A29}"/>
                </a:ext>
              </a:extLst>
            </p:cNvPr>
            <p:cNvSpPr>
              <a:spLocks noEditPoints="1"/>
            </p:cNvSpPr>
            <p:nvPr userDrawn="1"/>
          </p:nvSpPr>
          <p:spPr bwMode="auto">
            <a:xfrm>
              <a:off x="3857" y="2073"/>
              <a:ext cx="125" cy="140"/>
            </a:xfrm>
            <a:custGeom>
              <a:avLst/>
              <a:gdLst>
                <a:gd name="T0" fmla="*/ 16 w 97"/>
                <a:gd name="T1" fmla="*/ 55 h 108"/>
                <a:gd name="T2" fmla="*/ 16 w 97"/>
                <a:gd name="T3" fmla="*/ 56 h 108"/>
                <a:gd name="T4" fmla="*/ 19 w 97"/>
                <a:gd name="T5" fmla="*/ 72 h 108"/>
                <a:gd name="T6" fmla="*/ 55 w 97"/>
                <a:gd name="T7" fmla="*/ 94 h 108"/>
                <a:gd name="T8" fmla="*/ 89 w 97"/>
                <a:gd name="T9" fmla="*/ 82 h 108"/>
                <a:gd name="T10" fmla="*/ 92 w 97"/>
                <a:gd name="T11" fmla="*/ 82 h 108"/>
                <a:gd name="T12" fmla="*/ 92 w 97"/>
                <a:gd name="T13" fmla="*/ 95 h 108"/>
                <a:gd name="T14" fmla="*/ 55 w 97"/>
                <a:gd name="T15" fmla="*/ 108 h 108"/>
                <a:gd name="T16" fmla="*/ 0 w 97"/>
                <a:gd name="T17" fmla="*/ 53 h 108"/>
                <a:gd name="T18" fmla="*/ 49 w 97"/>
                <a:gd name="T19" fmla="*/ 0 h 108"/>
                <a:gd name="T20" fmla="*/ 97 w 97"/>
                <a:gd name="T21" fmla="*/ 55 h 108"/>
                <a:gd name="T22" fmla="*/ 16 w 97"/>
                <a:gd name="T23" fmla="*/ 55 h 108"/>
                <a:gd name="T24" fmla="*/ 17 w 97"/>
                <a:gd name="T25" fmla="*/ 42 h 108"/>
                <a:gd name="T26" fmla="*/ 80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7" y="94"/>
                    <a:pt x="55" y="94"/>
                  </a:cubicBezTo>
                  <a:cubicBezTo>
                    <a:pt x="65" y="94"/>
                    <a:pt x="78" y="90"/>
                    <a:pt x="89" y="82"/>
                  </a:cubicBezTo>
                  <a:cubicBezTo>
                    <a:pt x="92" y="82"/>
                    <a:pt x="92" y="82"/>
                    <a:pt x="92" y="82"/>
                  </a:cubicBezTo>
                  <a:cubicBezTo>
                    <a:pt x="92" y="95"/>
                    <a:pt x="92" y="95"/>
                    <a:pt x="92" y="95"/>
                  </a:cubicBezTo>
                  <a:cubicBezTo>
                    <a:pt x="82" y="105"/>
                    <a:pt x="66" y="108"/>
                    <a:pt x="55" y="108"/>
                  </a:cubicBezTo>
                  <a:cubicBezTo>
                    <a:pt x="20" y="108"/>
                    <a:pt x="0" y="90"/>
                    <a:pt x="0" y="53"/>
                  </a:cubicBezTo>
                  <a:cubicBezTo>
                    <a:pt x="0" y="24"/>
                    <a:pt x="18" y="0"/>
                    <a:pt x="49" y="0"/>
                  </a:cubicBezTo>
                  <a:cubicBezTo>
                    <a:pt x="84" y="0"/>
                    <a:pt x="96" y="24"/>
                    <a:pt x="97" y="55"/>
                  </a:cubicBezTo>
                  <a:lnTo>
                    <a:pt x="16" y="55"/>
                  </a:lnTo>
                  <a:close/>
                  <a:moveTo>
                    <a:pt x="17" y="42"/>
                  </a:moveTo>
                  <a:cubicBezTo>
                    <a:pt x="80" y="42"/>
                    <a:pt x="80" y="42"/>
                    <a:pt x="80" y="42"/>
                  </a:cubicBezTo>
                  <a:cubicBezTo>
                    <a:pt x="79"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6">
              <a:extLst>
                <a:ext uri="{FF2B5EF4-FFF2-40B4-BE49-F238E27FC236}">
                  <a16:creationId xmlns:a16="http://schemas.microsoft.com/office/drawing/2014/main" id="{29F51A37-4832-4911-95F7-B756E4A042FA}"/>
                </a:ext>
              </a:extLst>
            </p:cNvPr>
            <p:cNvSpPr>
              <a:spLocks/>
            </p:cNvSpPr>
            <p:nvPr userDrawn="1"/>
          </p:nvSpPr>
          <p:spPr bwMode="auto">
            <a:xfrm>
              <a:off x="4070" y="2017"/>
              <a:ext cx="146" cy="196"/>
            </a:xfrm>
            <a:custGeom>
              <a:avLst/>
              <a:gdLst>
                <a:gd name="T0" fmla="*/ 0 w 113"/>
                <a:gd name="T1" fmla="*/ 111 h 151"/>
                <a:gd name="T2" fmla="*/ 4 w 113"/>
                <a:gd name="T3" fmla="*/ 111 h 151"/>
                <a:gd name="T4" fmla="*/ 60 w 113"/>
                <a:gd name="T5" fmla="*/ 135 h 151"/>
                <a:gd name="T6" fmla="*/ 96 w 113"/>
                <a:gd name="T7" fmla="*/ 111 h 151"/>
                <a:gd name="T8" fmla="*/ 56 w 113"/>
                <a:gd name="T9" fmla="*/ 84 h 151"/>
                <a:gd name="T10" fmla="*/ 2 w 113"/>
                <a:gd name="T11" fmla="*/ 41 h 151"/>
                <a:gd name="T12" fmla="*/ 59 w 113"/>
                <a:gd name="T13" fmla="*/ 0 h 151"/>
                <a:gd name="T14" fmla="*/ 108 w 113"/>
                <a:gd name="T15" fmla="*/ 16 h 151"/>
                <a:gd name="T16" fmla="*/ 108 w 113"/>
                <a:gd name="T17" fmla="*/ 32 h 151"/>
                <a:gd name="T18" fmla="*/ 103 w 113"/>
                <a:gd name="T19" fmla="*/ 32 h 151"/>
                <a:gd name="T20" fmla="*/ 55 w 113"/>
                <a:gd name="T21" fmla="*/ 15 h 151"/>
                <a:gd name="T22" fmla="*/ 19 w 113"/>
                <a:gd name="T23" fmla="*/ 41 h 151"/>
                <a:gd name="T24" fmla="*/ 58 w 113"/>
                <a:gd name="T25" fmla="*/ 68 h 151"/>
                <a:gd name="T26" fmla="*/ 113 w 113"/>
                <a:gd name="T27" fmla="*/ 111 h 151"/>
                <a:gd name="T28" fmla="*/ 60 w 113"/>
                <a:gd name="T29" fmla="*/ 151 h 151"/>
                <a:gd name="T30" fmla="*/ 0 w 113"/>
                <a:gd name="T31" fmla="*/ 131 h 151"/>
                <a:gd name="T32" fmla="*/ 0 w 113"/>
                <a:gd name="T33" fmla="*/ 11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51">
                  <a:moveTo>
                    <a:pt x="0" y="111"/>
                  </a:moveTo>
                  <a:cubicBezTo>
                    <a:pt x="4" y="111"/>
                    <a:pt x="4" y="111"/>
                    <a:pt x="4" y="111"/>
                  </a:cubicBezTo>
                  <a:cubicBezTo>
                    <a:pt x="18" y="125"/>
                    <a:pt x="41" y="135"/>
                    <a:pt x="60" y="135"/>
                  </a:cubicBezTo>
                  <a:cubicBezTo>
                    <a:pt x="84" y="135"/>
                    <a:pt x="96" y="122"/>
                    <a:pt x="96" y="111"/>
                  </a:cubicBezTo>
                  <a:cubicBezTo>
                    <a:pt x="96" y="93"/>
                    <a:pt x="76" y="88"/>
                    <a:pt x="56" y="84"/>
                  </a:cubicBezTo>
                  <a:cubicBezTo>
                    <a:pt x="31" y="78"/>
                    <a:pt x="2" y="72"/>
                    <a:pt x="2" y="41"/>
                  </a:cubicBezTo>
                  <a:cubicBezTo>
                    <a:pt x="2" y="18"/>
                    <a:pt x="23" y="0"/>
                    <a:pt x="59" y="0"/>
                  </a:cubicBezTo>
                  <a:cubicBezTo>
                    <a:pt x="80" y="0"/>
                    <a:pt x="99" y="8"/>
                    <a:pt x="108" y="16"/>
                  </a:cubicBezTo>
                  <a:cubicBezTo>
                    <a:pt x="108" y="32"/>
                    <a:pt x="108" y="32"/>
                    <a:pt x="108" y="32"/>
                  </a:cubicBezTo>
                  <a:cubicBezTo>
                    <a:pt x="103" y="32"/>
                    <a:pt x="103" y="32"/>
                    <a:pt x="103" y="32"/>
                  </a:cubicBezTo>
                  <a:cubicBezTo>
                    <a:pt x="93" y="23"/>
                    <a:pt x="76" y="15"/>
                    <a:pt x="55" y="15"/>
                  </a:cubicBezTo>
                  <a:cubicBezTo>
                    <a:pt x="33" y="15"/>
                    <a:pt x="19" y="27"/>
                    <a:pt x="19" y="41"/>
                  </a:cubicBezTo>
                  <a:cubicBezTo>
                    <a:pt x="19" y="58"/>
                    <a:pt x="39" y="63"/>
                    <a:pt x="58" y="68"/>
                  </a:cubicBezTo>
                  <a:cubicBezTo>
                    <a:pt x="83" y="74"/>
                    <a:pt x="113" y="79"/>
                    <a:pt x="113" y="111"/>
                  </a:cubicBezTo>
                  <a:cubicBezTo>
                    <a:pt x="113" y="133"/>
                    <a:pt x="94" y="151"/>
                    <a:pt x="60" y="151"/>
                  </a:cubicBezTo>
                  <a:cubicBezTo>
                    <a:pt x="36" y="151"/>
                    <a:pt x="18" y="145"/>
                    <a:pt x="0" y="131"/>
                  </a:cubicBezTo>
                  <a:lnTo>
                    <a:pt x="0" y="11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7">
              <a:extLst>
                <a:ext uri="{FF2B5EF4-FFF2-40B4-BE49-F238E27FC236}">
                  <a16:creationId xmlns:a16="http://schemas.microsoft.com/office/drawing/2014/main" id="{B1F19DF7-80FD-4995-90AC-2738B590787B}"/>
                </a:ext>
              </a:extLst>
            </p:cNvPr>
            <p:cNvSpPr>
              <a:spLocks noEditPoints="1"/>
            </p:cNvSpPr>
            <p:nvPr userDrawn="1"/>
          </p:nvSpPr>
          <p:spPr bwMode="auto">
            <a:xfrm>
              <a:off x="4243" y="2016"/>
              <a:ext cx="20" cy="193"/>
            </a:xfrm>
            <a:custGeom>
              <a:avLst/>
              <a:gdLst>
                <a:gd name="T0" fmla="*/ 0 w 20"/>
                <a:gd name="T1" fmla="*/ 27 h 193"/>
                <a:gd name="T2" fmla="*/ 0 w 20"/>
                <a:gd name="T3" fmla="*/ 0 h 193"/>
                <a:gd name="T4" fmla="*/ 20 w 20"/>
                <a:gd name="T5" fmla="*/ 0 h 193"/>
                <a:gd name="T6" fmla="*/ 20 w 20"/>
                <a:gd name="T7" fmla="*/ 27 h 193"/>
                <a:gd name="T8" fmla="*/ 0 w 20"/>
                <a:gd name="T9" fmla="*/ 27 h 193"/>
                <a:gd name="T10" fmla="*/ 0 w 20"/>
                <a:gd name="T11" fmla="*/ 193 h 193"/>
                <a:gd name="T12" fmla="*/ 0 w 20"/>
                <a:gd name="T13" fmla="*/ 60 h 193"/>
                <a:gd name="T14" fmla="*/ 20 w 20"/>
                <a:gd name="T15" fmla="*/ 60 h 193"/>
                <a:gd name="T16" fmla="*/ 20 w 20"/>
                <a:gd name="T17" fmla="*/ 193 h 193"/>
                <a:gd name="T18" fmla="*/ 0 w 20"/>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3">
                  <a:moveTo>
                    <a:pt x="0" y="27"/>
                  </a:moveTo>
                  <a:lnTo>
                    <a:pt x="0" y="0"/>
                  </a:lnTo>
                  <a:lnTo>
                    <a:pt x="20" y="0"/>
                  </a:lnTo>
                  <a:lnTo>
                    <a:pt x="20" y="27"/>
                  </a:lnTo>
                  <a:lnTo>
                    <a:pt x="0" y="27"/>
                  </a:lnTo>
                  <a:close/>
                  <a:moveTo>
                    <a:pt x="0" y="193"/>
                  </a:moveTo>
                  <a:lnTo>
                    <a:pt x="0" y="60"/>
                  </a:lnTo>
                  <a:lnTo>
                    <a:pt x="20" y="60"/>
                  </a:lnTo>
                  <a:lnTo>
                    <a:pt x="20"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8">
              <a:extLst>
                <a:ext uri="{FF2B5EF4-FFF2-40B4-BE49-F238E27FC236}">
                  <a16:creationId xmlns:a16="http://schemas.microsoft.com/office/drawing/2014/main" id="{CB212349-F6C6-4687-A480-BC765D7F9C9B}"/>
                </a:ext>
              </a:extLst>
            </p:cNvPr>
            <p:cNvSpPr>
              <a:spLocks/>
            </p:cNvSpPr>
            <p:nvPr userDrawn="1"/>
          </p:nvSpPr>
          <p:spPr bwMode="auto">
            <a:xfrm>
              <a:off x="4301" y="2013"/>
              <a:ext cx="116" cy="196"/>
            </a:xfrm>
            <a:custGeom>
              <a:avLst/>
              <a:gdLst>
                <a:gd name="T0" fmla="*/ 74 w 90"/>
                <a:gd name="T1" fmla="*/ 87 h 151"/>
                <a:gd name="T2" fmla="*/ 46 w 90"/>
                <a:gd name="T3" fmla="*/ 61 h 151"/>
                <a:gd name="T4" fmla="*/ 16 w 90"/>
                <a:gd name="T5" fmla="*/ 85 h 151"/>
                <a:gd name="T6" fmla="*/ 16 w 90"/>
                <a:gd name="T7" fmla="*/ 151 h 151"/>
                <a:gd name="T8" fmla="*/ 0 w 90"/>
                <a:gd name="T9" fmla="*/ 151 h 151"/>
                <a:gd name="T10" fmla="*/ 0 w 90"/>
                <a:gd name="T11" fmla="*/ 0 h 151"/>
                <a:gd name="T12" fmla="*/ 16 w 90"/>
                <a:gd name="T13" fmla="*/ 0 h 151"/>
                <a:gd name="T14" fmla="*/ 16 w 90"/>
                <a:gd name="T15" fmla="*/ 66 h 151"/>
                <a:gd name="T16" fmla="*/ 18 w 90"/>
                <a:gd name="T17" fmla="*/ 66 h 151"/>
                <a:gd name="T18" fmla="*/ 51 w 90"/>
                <a:gd name="T19" fmla="*/ 47 h 151"/>
                <a:gd name="T20" fmla="*/ 90 w 90"/>
                <a:gd name="T21" fmla="*/ 85 h 151"/>
                <a:gd name="T22" fmla="*/ 90 w 90"/>
                <a:gd name="T23" fmla="*/ 151 h 151"/>
                <a:gd name="T24" fmla="*/ 74 w 90"/>
                <a:gd name="T25" fmla="*/ 151 h 151"/>
                <a:gd name="T26" fmla="*/ 74 w 90"/>
                <a:gd name="T27"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51">
                  <a:moveTo>
                    <a:pt x="74" y="87"/>
                  </a:moveTo>
                  <a:cubicBezTo>
                    <a:pt x="74" y="70"/>
                    <a:pt x="62" y="61"/>
                    <a:pt x="46" y="61"/>
                  </a:cubicBezTo>
                  <a:cubicBezTo>
                    <a:pt x="34" y="61"/>
                    <a:pt x="17" y="70"/>
                    <a:pt x="16" y="85"/>
                  </a:cubicBezTo>
                  <a:cubicBezTo>
                    <a:pt x="16" y="151"/>
                    <a:pt x="16" y="151"/>
                    <a:pt x="16" y="151"/>
                  </a:cubicBezTo>
                  <a:cubicBezTo>
                    <a:pt x="0" y="151"/>
                    <a:pt x="0" y="151"/>
                    <a:pt x="0" y="151"/>
                  </a:cubicBezTo>
                  <a:cubicBezTo>
                    <a:pt x="0" y="0"/>
                    <a:pt x="0" y="0"/>
                    <a:pt x="0" y="0"/>
                  </a:cubicBezTo>
                  <a:cubicBezTo>
                    <a:pt x="16" y="0"/>
                    <a:pt x="16" y="0"/>
                    <a:pt x="16" y="0"/>
                  </a:cubicBezTo>
                  <a:cubicBezTo>
                    <a:pt x="16" y="66"/>
                    <a:pt x="16" y="66"/>
                    <a:pt x="16" y="66"/>
                  </a:cubicBezTo>
                  <a:cubicBezTo>
                    <a:pt x="18" y="66"/>
                    <a:pt x="18" y="66"/>
                    <a:pt x="18" y="66"/>
                  </a:cubicBezTo>
                  <a:cubicBezTo>
                    <a:pt x="24" y="52"/>
                    <a:pt x="37" y="47"/>
                    <a:pt x="51" y="47"/>
                  </a:cubicBezTo>
                  <a:cubicBezTo>
                    <a:pt x="74" y="47"/>
                    <a:pt x="90" y="58"/>
                    <a:pt x="90" y="85"/>
                  </a:cubicBezTo>
                  <a:cubicBezTo>
                    <a:pt x="90" y="151"/>
                    <a:pt x="90" y="151"/>
                    <a:pt x="90" y="151"/>
                  </a:cubicBezTo>
                  <a:cubicBezTo>
                    <a:pt x="74" y="151"/>
                    <a:pt x="74" y="151"/>
                    <a:pt x="74" y="151"/>
                  </a:cubicBezTo>
                  <a:lnTo>
                    <a:pt x="74" y="87"/>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9">
              <a:extLst>
                <a:ext uri="{FF2B5EF4-FFF2-40B4-BE49-F238E27FC236}">
                  <a16:creationId xmlns:a16="http://schemas.microsoft.com/office/drawing/2014/main" id="{82F79280-CBCB-4396-8993-EB99166AE69D}"/>
                </a:ext>
              </a:extLst>
            </p:cNvPr>
            <p:cNvSpPr>
              <a:spLocks/>
            </p:cNvSpPr>
            <p:nvPr userDrawn="1"/>
          </p:nvSpPr>
          <p:spPr bwMode="auto">
            <a:xfrm>
              <a:off x="4433"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0">
              <a:extLst>
                <a:ext uri="{FF2B5EF4-FFF2-40B4-BE49-F238E27FC236}">
                  <a16:creationId xmlns:a16="http://schemas.microsoft.com/office/drawing/2014/main" id="{46068663-17C1-4FAB-8670-CE09F25DCBCB}"/>
                </a:ext>
              </a:extLst>
            </p:cNvPr>
            <p:cNvSpPr>
              <a:spLocks noEditPoints="1"/>
            </p:cNvSpPr>
            <p:nvPr userDrawn="1"/>
          </p:nvSpPr>
          <p:spPr bwMode="auto">
            <a:xfrm>
              <a:off x="4527" y="2073"/>
              <a:ext cx="114" cy="140"/>
            </a:xfrm>
            <a:custGeom>
              <a:avLst/>
              <a:gdLst>
                <a:gd name="T0" fmla="*/ 72 w 88"/>
                <a:gd name="T1" fmla="*/ 93 h 108"/>
                <a:gd name="T2" fmla="*/ 69 w 88"/>
                <a:gd name="T3" fmla="*/ 93 h 108"/>
                <a:gd name="T4" fmla="*/ 35 w 88"/>
                <a:gd name="T5" fmla="*/ 108 h 108"/>
                <a:gd name="T6" fmla="*/ 0 w 88"/>
                <a:gd name="T7" fmla="*/ 77 h 108"/>
                <a:gd name="T8" fmla="*/ 40 w 88"/>
                <a:gd name="T9" fmla="*/ 42 h 108"/>
                <a:gd name="T10" fmla="*/ 69 w 88"/>
                <a:gd name="T11" fmla="*/ 37 h 108"/>
                <a:gd name="T12" fmla="*/ 71 w 88"/>
                <a:gd name="T13" fmla="*/ 34 h 108"/>
                <a:gd name="T14" fmla="*/ 44 w 88"/>
                <a:gd name="T15" fmla="*/ 14 h 108"/>
                <a:gd name="T16" fmla="*/ 10 w 88"/>
                <a:gd name="T17" fmla="*/ 28 h 108"/>
                <a:gd name="T18" fmla="*/ 7 w 88"/>
                <a:gd name="T19" fmla="*/ 28 h 108"/>
                <a:gd name="T20" fmla="*/ 7 w 88"/>
                <a:gd name="T21" fmla="*/ 13 h 108"/>
                <a:gd name="T22" fmla="*/ 44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6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0" y="103"/>
                    <a:pt x="49" y="108"/>
                    <a:pt x="35" y="108"/>
                  </a:cubicBezTo>
                  <a:cubicBezTo>
                    <a:pt x="15" y="108"/>
                    <a:pt x="0" y="95"/>
                    <a:pt x="0" y="77"/>
                  </a:cubicBezTo>
                  <a:cubicBezTo>
                    <a:pt x="0" y="56"/>
                    <a:pt x="16" y="47"/>
                    <a:pt x="40" y="42"/>
                  </a:cubicBezTo>
                  <a:cubicBezTo>
                    <a:pt x="47" y="40"/>
                    <a:pt x="62" y="38"/>
                    <a:pt x="69" y="37"/>
                  </a:cubicBezTo>
                  <a:cubicBezTo>
                    <a:pt x="71" y="34"/>
                    <a:pt x="71" y="34"/>
                    <a:pt x="71" y="34"/>
                  </a:cubicBezTo>
                  <a:cubicBezTo>
                    <a:pt x="68" y="23"/>
                    <a:pt x="58" y="14"/>
                    <a:pt x="44" y="14"/>
                  </a:cubicBezTo>
                  <a:cubicBezTo>
                    <a:pt x="29" y="14"/>
                    <a:pt x="20" y="19"/>
                    <a:pt x="10" y="28"/>
                  </a:cubicBezTo>
                  <a:cubicBezTo>
                    <a:pt x="7" y="28"/>
                    <a:pt x="7" y="28"/>
                    <a:pt x="7" y="28"/>
                  </a:cubicBezTo>
                  <a:cubicBezTo>
                    <a:pt x="7" y="13"/>
                    <a:pt x="7" y="13"/>
                    <a:pt x="7" y="13"/>
                  </a:cubicBezTo>
                  <a:cubicBezTo>
                    <a:pt x="16" y="6"/>
                    <a:pt x="28" y="0"/>
                    <a:pt x="44"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6" y="65"/>
                    <a:pt x="16" y="77"/>
                  </a:cubicBezTo>
                  <a:cubicBezTo>
                    <a:pt x="16"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1">
              <a:extLst>
                <a:ext uri="{FF2B5EF4-FFF2-40B4-BE49-F238E27FC236}">
                  <a16:creationId xmlns:a16="http://schemas.microsoft.com/office/drawing/2014/main" id="{8CA4FD5A-63BB-4C19-8C71-D8667A77D74D}"/>
                </a:ext>
              </a:extLst>
            </p:cNvPr>
            <p:cNvSpPr>
              <a:spLocks/>
            </p:cNvSpPr>
            <p:nvPr userDrawn="1"/>
          </p:nvSpPr>
          <p:spPr bwMode="auto">
            <a:xfrm>
              <a:off x="4670" y="2073"/>
              <a:ext cx="102" cy="140"/>
            </a:xfrm>
            <a:custGeom>
              <a:avLst/>
              <a:gdLst>
                <a:gd name="T0" fmla="*/ 0 w 79"/>
                <a:gd name="T1" fmla="*/ 80 h 108"/>
                <a:gd name="T2" fmla="*/ 5 w 79"/>
                <a:gd name="T3" fmla="*/ 80 h 108"/>
                <a:gd name="T4" fmla="*/ 39 w 79"/>
                <a:gd name="T5" fmla="*/ 95 h 108"/>
                <a:gd name="T6" fmla="*/ 64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9" y="95"/>
                  </a:cubicBezTo>
                  <a:cubicBezTo>
                    <a:pt x="55" y="95"/>
                    <a:pt x="64" y="90"/>
                    <a:pt x="64" y="79"/>
                  </a:cubicBezTo>
                  <a:cubicBezTo>
                    <a:pt x="64" y="58"/>
                    <a:pt x="0" y="64"/>
                    <a:pt x="0" y="29"/>
                  </a:cubicBezTo>
                  <a:cubicBezTo>
                    <a:pt x="0" y="12"/>
                    <a:pt x="14" y="0"/>
                    <a:pt x="41" y="0"/>
                  </a:cubicBezTo>
                  <a:cubicBezTo>
                    <a:pt x="57" y="0"/>
                    <a:pt x="68" y="5"/>
                    <a:pt x="74" y="9"/>
                  </a:cubicBezTo>
                  <a:cubicBezTo>
                    <a:pt x="74" y="25"/>
                    <a:pt x="74" y="25"/>
                    <a:pt x="74" y="25"/>
                  </a:cubicBezTo>
                  <a:cubicBezTo>
                    <a:pt x="69" y="25"/>
                    <a:pt x="69" y="25"/>
                    <a:pt x="69" y="25"/>
                  </a:cubicBezTo>
                  <a:cubicBezTo>
                    <a:pt x="66"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2">
              <a:extLst>
                <a:ext uri="{FF2B5EF4-FFF2-40B4-BE49-F238E27FC236}">
                  <a16:creationId xmlns:a16="http://schemas.microsoft.com/office/drawing/2014/main" id="{E5899F74-984A-45C4-8B5A-D3DA5189A159}"/>
                </a:ext>
              </a:extLst>
            </p:cNvPr>
            <p:cNvSpPr>
              <a:spLocks/>
            </p:cNvSpPr>
            <p:nvPr userDrawn="1"/>
          </p:nvSpPr>
          <p:spPr bwMode="auto">
            <a:xfrm>
              <a:off x="4799" y="2076"/>
              <a:ext cx="119"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6 w 92"/>
                <a:gd name="T13" fmla="*/ 103 h 104"/>
                <a:gd name="T14" fmla="*/ 76 w 92"/>
                <a:gd name="T15" fmla="*/ 85 h 104"/>
                <a:gd name="T16" fmla="*/ 74 w 92"/>
                <a:gd name="T17" fmla="*/ 85 h 104"/>
                <a:gd name="T18" fmla="*/ 39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6" y="103"/>
                    <a:pt x="76" y="103"/>
                    <a:pt x="76" y="103"/>
                  </a:cubicBezTo>
                  <a:cubicBezTo>
                    <a:pt x="76" y="85"/>
                    <a:pt x="76" y="85"/>
                    <a:pt x="76" y="85"/>
                  </a:cubicBezTo>
                  <a:cubicBezTo>
                    <a:pt x="74" y="85"/>
                    <a:pt x="74" y="85"/>
                    <a:pt x="74" y="85"/>
                  </a:cubicBezTo>
                  <a:cubicBezTo>
                    <a:pt x="67" y="99"/>
                    <a:pt x="53" y="104"/>
                    <a:pt x="39"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3">
              <a:extLst>
                <a:ext uri="{FF2B5EF4-FFF2-40B4-BE49-F238E27FC236}">
                  <a16:creationId xmlns:a16="http://schemas.microsoft.com/office/drawing/2014/main" id="{586CD994-7373-466E-9958-E9107A27ADBE}"/>
                </a:ext>
              </a:extLst>
            </p:cNvPr>
            <p:cNvSpPr>
              <a:spLocks/>
            </p:cNvSpPr>
            <p:nvPr userDrawn="1"/>
          </p:nvSpPr>
          <p:spPr bwMode="auto">
            <a:xfrm>
              <a:off x="493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4">
              <a:extLst>
                <a:ext uri="{FF2B5EF4-FFF2-40B4-BE49-F238E27FC236}">
                  <a16:creationId xmlns:a16="http://schemas.microsoft.com/office/drawing/2014/main" id="{E0E7B435-B595-4558-BBF5-7D35A415E384}"/>
                </a:ext>
              </a:extLst>
            </p:cNvPr>
            <p:cNvSpPr>
              <a:spLocks/>
            </p:cNvSpPr>
            <p:nvPr userDrawn="1"/>
          </p:nvSpPr>
          <p:spPr bwMode="auto">
            <a:xfrm>
              <a:off x="5038"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9"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8" y="99"/>
                    <a:pt x="54" y="104"/>
                    <a:pt x="40" y="104"/>
                  </a:cubicBezTo>
                  <a:cubicBezTo>
                    <a:pt x="17"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5">
              <a:extLst>
                <a:ext uri="{FF2B5EF4-FFF2-40B4-BE49-F238E27FC236}">
                  <a16:creationId xmlns:a16="http://schemas.microsoft.com/office/drawing/2014/main" id="{EC6CDA4B-FA92-4CC6-AAB8-AC7D82242C9D}"/>
                </a:ext>
              </a:extLst>
            </p:cNvPr>
            <p:cNvSpPr>
              <a:spLocks/>
            </p:cNvSpPr>
            <p:nvPr userDrawn="1"/>
          </p:nvSpPr>
          <p:spPr bwMode="auto">
            <a:xfrm>
              <a:off x="5186" y="2073"/>
              <a:ext cx="103" cy="140"/>
            </a:xfrm>
            <a:custGeom>
              <a:avLst/>
              <a:gdLst>
                <a:gd name="T0" fmla="*/ 0 w 80"/>
                <a:gd name="T1" fmla="*/ 80 h 108"/>
                <a:gd name="T2" fmla="*/ 6 w 80"/>
                <a:gd name="T3" fmla="*/ 80 h 108"/>
                <a:gd name="T4" fmla="*/ 39 w 80"/>
                <a:gd name="T5" fmla="*/ 95 h 108"/>
                <a:gd name="T6" fmla="*/ 64 w 80"/>
                <a:gd name="T7" fmla="*/ 79 h 108"/>
                <a:gd name="T8" fmla="*/ 1 w 80"/>
                <a:gd name="T9" fmla="*/ 29 h 108"/>
                <a:gd name="T10" fmla="*/ 41 w 80"/>
                <a:gd name="T11" fmla="*/ 0 h 108"/>
                <a:gd name="T12" fmla="*/ 74 w 80"/>
                <a:gd name="T13" fmla="*/ 9 h 108"/>
                <a:gd name="T14" fmla="*/ 74 w 80"/>
                <a:gd name="T15" fmla="*/ 25 h 108"/>
                <a:gd name="T16" fmla="*/ 70 w 80"/>
                <a:gd name="T17" fmla="*/ 25 h 108"/>
                <a:gd name="T18" fmla="*/ 41 w 80"/>
                <a:gd name="T19" fmla="*/ 13 h 108"/>
                <a:gd name="T20" fmla="*/ 16 w 80"/>
                <a:gd name="T21" fmla="*/ 27 h 108"/>
                <a:gd name="T22" fmla="*/ 80 w 80"/>
                <a:gd name="T23" fmla="*/ 78 h 108"/>
                <a:gd name="T24" fmla="*/ 39 w 80"/>
                <a:gd name="T25" fmla="*/ 108 h 108"/>
                <a:gd name="T26" fmla="*/ 0 w 80"/>
                <a:gd name="T27" fmla="*/ 96 h 108"/>
                <a:gd name="T28" fmla="*/ 0 w 80"/>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8">
                  <a:moveTo>
                    <a:pt x="0" y="80"/>
                  </a:moveTo>
                  <a:cubicBezTo>
                    <a:pt x="6" y="80"/>
                    <a:pt x="6" y="80"/>
                    <a:pt x="6" y="80"/>
                  </a:cubicBezTo>
                  <a:cubicBezTo>
                    <a:pt x="11" y="88"/>
                    <a:pt x="26" y="95"/>
                    <a:pt x="39" y="95"/>
                  </a:cubicBezTo>
                  <a:cubicBezTo>
                    <a:pt x="55" y="95"/>
                    <a:pt x="64" y="90"/>
                    <a:pt x="64" y="79"/>
                  </a:cubicBezTo>
                  <a:cubicBezTo>
                    <a:pt x="64" y="58"/>
                    <a:pt x="1" y="64"/>
                    <a:pt x="1" y="29"/>
                  </a:cubicBezTo>
                  <a:cubicBezTo>
                    <a:pt x="1" y="12"/>
                    <a:pt x="14" y="0"/>
                    <a:pt x="41" y="0"/>
                  </a:cubicBezTo>
                  <a:cubicBezTo>
                    <a:pt x="57" y="0"/>
                    <a:pt x="68" y="5"/>
                    <a:pt x="74" y="9"/>
                  </a:cubicBezTo>
                  <a:cubicBezTo>
                    <a:pt x="74" y="25"/>
                    <a:pt x="74" y="25"/>
                    <a:pt x="74" y="25"/>
                  </a:cubicBezTo>
                  <a:cubicBezTo>
                    <a:pt x="70" y="25"/>
                    <a:pt x="70" y="25"/>
                    <a:pt x="70" y="25"/>
                  </a:cubicBezTo>
                  <a:cubicBezTo>
                    <a:pt x="66" y="21"/>
                    <a:pt x="56" y="13"/>
                    <a:pt x="41" y="13"/>
                  </a:cubicBezTo>
                  <a:cubicBezTo>
                    <a:pt x="24" y="13"/>
                    <a:pt x="16" y="19"/>
                    <a:pt x="16" y="27"/>
                  </a:cubicBezTo>
                  <a:cubicBezTo>
                    <a:pt x="16" y="52"/>
                    <a:pt x="80" y="42"/>
                    <a:pt x="80" y="78"/>
                  </a:cubicBezTo>
                  <a:cubicBezTo>
                    <a:pt x="80" y="96"/>
                    <a:pt x="68" y="108"/>
                    <a:pt x="39"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6">
              <a:extLst>
                <a:ext uri="{FF2B5EF4-FFF2-40B4-BE49-F238E27FC236}">
                  <a16:creationId xmlns:a16="http://schemas.microsoft.com/office/drawing/2014/main" id="{81D60859-37D3-409A-995F-B45A9B668702}"/>
                </a:ext>
              </a:extLst>
            </p:cNvPr>
            <p:cNvSpPr>
              <a:spLocks noEditPoints="1"/>
            </p:cNvSpPr>
            <p:nvPr userDrawn="1"/>
          </p:nvSpPr>
          <p:spPr bwMode="auto">
            <a:xfrm>
              <a:off x="1" y="2017"/>
              <a:ext cx="938" cy="292"/>
            </a:xfrm>
            <a:custGeom>
              <a:avLst/>
              <a:gdLst>
                <a:gd name="T0" fmla="*/ 638 w 728"/>
                <a:gd name="T1" fmla="*/ 215 h 225"/>
                <a:gd name="T2" fmla="*/ 636 w 728"/>
                <a:gd name="T3" fmla="*/ 192 h 225"/>
                <a:gd name="T4" fmla="*/ 148 w 728"/>
                <a:gd name="T5" fmla="*/ 120 h 225"/>
                <a:gd name="T6" fmla="*/ 213 w 728"/>
                <a:gd name="T7" fmla="*/ 119 h 225"/>
                <a:gd name="T8" fmla="*/ 202 w 728"/>
                <a:gd name="T9" fmla="*/ 105 h 225"/>
                <a:gd name="T10" fmla="*/ 180 w 728"/>
                <a:gd name="T11" fmla="*/ 127 h 225"/>
                <a:gd name="T12" fmla="*/ 194 w 728"/>
                <a:gd name="T13" fmla="*/ 138 h 225"/>
                <a:gd name="T14" fmla="*/ 648 w 728"/>
                <a:gd name="T15" fmla="*/ 204 h 225"/>
                <a:gd name="T16" fmla="*/ 584 w 728"/>
                <a:gd name="T17" fmla="*/ 200 h 225"/>
                <a:gd name="T18" fmla="*/ 580 w 728"/>
                <a:gd name="T19" fmla="*/ 215 h 225"/>
                <a:gd name="T20" fmla="*/ 13 w 728"/>
                <a:gd name="T21" fmla="*/ 185 h 225"/>
                <a:gd name="T22" fmla="*/ 41 w 728"/>
                <a:gd name="T23" fmla="*/ 108 h 225"/>
                <a:gd name="T24" fmla="*/ 32 w 728"/>
                <a:gd name="T25" fmla="*/ 127 h 225"/>
                <a:gd name="T26" fmla="*/ 56 w 728"/>
                <a:gd name="T27" fmla="*/ 73 h 225"/>
                <a:gd name="T28" fmla="*/ 27 w 728"/>
                <a:gd name="T29" fmla="*/ 91 h 225"/>
                <a:gd name="T30" fmla="*/ 674 w 728"/>
                <a:gd name="T31" fmla="*/ 0 h 225"/>
                <a:gd name="T32" fmla="*/ 675 w 728"/>
                <a:gd name="T33" fmla="*/ 150 h 225"/>
                <a:gd name="T34" fmla="*/ 724 w 728"/>
                <a:gd name="T35" fmla="*/ 200 h 225"/>
                <a:gd name="T36" fmla="*/ 728 w 728"/>
                <a:gd name="T37" fmla="*/ 201 h 225"/>
                <a:gd name="T38" fmla="*/ 724 w 728"/>
                <a:gd name="T39" fmla="*/ 208 h 225"/>
                <a:gd name="T40" fmla="*/ 183 w 728"/>
                <a:gd name="T41" fmla="*/ 85 h 225"/>
                <a:gd name="T42" fmla="*/ 169 w 728"/>
                <a:gd name="T43" fmla="*/ 75 h 225"/>
                <a:gd name="T44" fmla="*/ 677 w 728"/>
                <a:gd name="T45" fmla="*/ 215 h 225"/>
                <a:gd name="T46" fmla="*/ 501 w 728"/>
                <a:gd name="T47" fmla="*/ 196 h 225"/>
                <a:gd name="T48" fmla="*/ 509 w 728"/>
                <a:gd name="T49" fmla="*/ 195 h 225"/>
                <a:gd name="T50" fmla="*/ 513 w 728"/>
                <a:gd name="T51" fmla="*/ 215 h 225"/>
                <a:gd name="T52" fmla="*/ 606 w 728"/>
                <a:gd name="T53" fmla="*/ 147 h 225"/>
                <a:gd name="T54" fmla="*/ 540 w 728"/>
                <a:gd name="T55" fmla="*/ 23 h 225"/>
                <a:gd name="T56" fmla="*/ 469 w 728"/>
                <a:gd name="T57" fmla="*/ 225 h 225"/>
                <a:gd name="T58" fmla="*/ 473 w 728"/>
                <a:gd name="T59" fmla="*/ 208 h 225"/>
                <a:gd name="T60" fmla="*/ 513 w 728"/>
                <a:gd name="T61" fmla="*/ 181 h 225"/>
                <a:gd name="T62" fmla="*/ 564 w 728"/>
                <a:gd name="T63" fmla="*/ 210 h 225"/>
                <a:gd name="T64" fmla="*/ 548 w 728"/>
                <a:gd name="T65" fmla="*/ 201 h 225"/>
                <a:gd name="T66" fmla="*/ 523 w 728"/>
                <a:gd name="T67" fmla="*/ 198 h 225"/>
                <a:gd name="T68" fmla="*/ 526 w 728"/>
                <a:gd name="T69" fmla="*/ 198 h 225"/>
                <a:gd name="T70" fmla="*/ 363 w 728"/>
                <a:gd name="T71" fmla="*/ 197 h 225"/>
                <a:gd name="T72" fmla="*/ 456 w 728"/>
                <a:gd name="T73" fmla="*/ 192 h 225"/>
                <a:gd name="T74" fmla="*/ 462 w 728"/>
                <a:gd name="T75" fmla="*/ 192 h 225"/>
                <a:gd name="T76" fmla="*/ 101 w 728"/>
                <a:gd name="T77" fmla="*/ 131 h 225"/>
                <a:gd name="T78" fmla="*/ 209 w 728"/>
                <a:gd name="T79" fmla="*/ 222 h 225"/>
                <a:gd name="T80" fmla="*/ 227 w 728"/>
                <a:gd name="T81" fmla="*/ 46 h 225"/>
                <a:gd name="T82" fmla="*/ 217 w 728"/>
                <a:gd name="T83" fmla="*/ 60 h 225"/>
                <a:gd name="T84" fmla="*/ 204 w 728"/>
                <a:gd name="T85" fmla="*/ 33 h 225"/>
                <a:gd name="T86" fmla="*/ 158 w 728"/>
                <a:gd name="T87" fmla="*/ 77 h 225"/>
                <a:gd name="T88" fmla="*/ 136 w 728"/>
                <a:gd name="T89" fmla="*/ 71 h 225"/>
                <a:gd name="T90" fmla="*/ 134 w 728"/>
                <a:gd name="T91" fmla="*/ 167 h 225"/>
                <a:gd name="T92" fmla="*/ 146 w 728"/>
                <a:gd name="T93" fmla="*/ 152 h 225"/>
                <a:gd name="T94" fmla="*/ 107 w 728"/>
                <a:gd name="T95" fmla="*/ 85 h 225"/>
                <a:gd name="T96" fmla="*/ 152 w 728"/>
                <a:gd name="T97" fmla="*/ 130 h 225"/>
                <a:gd name="T98" fmla="*/ 158 w 728"/>
                <a:gd name="T99" fmla="*/ 178 h 225"/>
                <a:gd name="T100" fmla="*/ 242 w 728"/>
                <a:gd name="T101" fmla="*/ 156 h 225"/>
                <a:gd name="T102" fmla="*/ 229 w 728"/>
                <a:gd name="T103" fmla="*/ 141 h 225"/>
                <a:gd name="T104" fmla="*/ 255 w 728"/>
                <a:gd name="T105" fmla="*/ 125 h 225"/>
                <a:gd name="T106" fmla="*/ 209 w 728"/>
                <a:gd name="T107" fmla="*/ 84 h 225"/>
                <a:gd name="T108" fmla="*/ 376 w 728"/>
                <a:gd name="T109" fmla="*/ 66 h 225"/>
                <a:gd name="T110" fmla="*/ 399 w 728"/>
                <a:gd name="T111" fmla="*/ 192 h 225"/>
                <a:gd name="T112" fmla="*/ 397 w 728"/>
                <a:gd name="T113" fmla="*/ 195 h 225"/>
                <a:gd name="T114" fmla="*/ 426 w 728"/>
                <a:gd name="T115" fmla="*/ 203 h 225"/>
                <a:gd name="T116" fmla="*/ 430 w 728"/>
                <a:gd name="T117" fmla="*/ 204 h 225"/>
                <a:gd name="T118" fmla="*/ 624 w 728"/>
                <a:gd name="T119" fmla="*/ 197 h 225"/>
                <a:gd name="T120" fmla="*/ 608 w 728"/>
                <a:gd name="T121" fmla="*/ 210 h 225"/>
                <a:gd name="T122" fmla="*/ 411 w 728"/>
                <a:gd name="T123" fmla="*/ 192 h 225"/>
                <a:gd name="T124" fmla="*/ 418 w 728"/>
                <a:gd name="T125" fmla="*/ 2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8" h="225">
                  <a:moveTo>
                    <a:pt x="636" y="184"/>
                  </a:moveTo>
                  <a:cubicBezTo>
                    <a:pt x="632" y="184"/>
                    <a:pt x="632" y="184"/>
                    <a:pt x="632" y="184"/>
                  </a:cubicBezTo>
                  <a:cubicBezTo>
                    <a:pt x="632" y="192"/>
                    <a:pt x="632" y="192"/>
                    <a:pt x="632" y="192"/>
                  </a:cubicBezTo>
                  <a:cubicBezTo>
                    <a:pt x="628" y="192"/>
                    <a:pt x="628" y="192"/>
                    <a:pt x="628" y="192"/>
                  </a:cubicBezTo>
                  <a:cubicBezTo>
                    <a:pt x="628" y="195"/>
                    <a:pt x="628" y="195"/>
                    <a:pt x="628" y="195"/>
                  </a:cubicBezTo>
                  <a:cubicBezTo>
                    <a:pt x="632" y="195"/>
                    <a:pt x="632" y="195"/>
                    <a:pt x="632" y="195"/>
                  </a:cubicBezTo>
                  <a:cubicBezTo>
                    <a:pt x="632" y="208"/>
                    <a:pt x="632" y="208"/>
                    <a:pt x="632" y="208"/>
                  </a:cubicBezTo>
                  <a:cubicBezTo>
                    <a:pt x="632" y="214"/>
                    <a:pt x="634" y="215"/>
                    <a:pt x="638" y="215"/>
                  </a:cubicBezTo>
                  <a:cubicBezTo>
                    <a:pt x="641" y="215"/>
                    <a:pt x="641" y="215"/>
                    <a:pt x="641" y="215"/>
                  </a:cubicBezTo>
                  <a:cubicBezTo>
                    <a:pt x="641" y="212"/>
                    <a:pt x="641" y="212"/>
                    <a:pt x="641" y="212"/>
                  </a:cubicBezTo>
                  <a:cubicBezTo>
                    <a:pt x="639" y="212"/>
                    <a:pt x="639" y="212"/>
                    <a:pt x="639" y="212"/>
                  </a:cubicBezTo>
                  <a:cubicBezTo>
                    <a:pt x="637" y="212"/>
                    <a:pt x="636" y="212"/>
                    <a:pt x="636" y="209"/>
                  </a:cubicBezTo>
                  <a:cubicBezTo>
                    <a:pt x="636" y="195"/>
                    <a:pt x="636" y="195"/>
                    <a:pt x="636" y="195"/>
                  </a:cubicBezTo>
                  <a:cubicBezTo>
                    <a:pt x="641" y="195"/>
                    <a:pt x="641" y="195"/>
                    <a:pt x="641" y="195"/>
                  </a:cubicBezTo>
                  <a:cubicBezTo>
                    <a:pt x="641" y="192"/>
                    <a:pt x="641" y="192"/>
                    <a:pt x="641" y="192"/>
                  </a:cubicBezTo>
                  <a:cubicBezTo>
                    <a:pt x="636" y="192"/>
                    <a:pt x="636" y="192"/>
                    <a:pt x="636" y="192"/>
                  </a:cubicBezTo>
                  <a:lnTo>
                    <a:pt x="636" y="184"/>
                  </a:lnTo>
                  <a:close/>
                  <a:moveTo>
                    <a:pt x="150" y="94"/>
                  </a:moveTo>
                  <a:cubicBezTo>
                    <a:pt x="149" y="93"/>
                    <a:pt x="147" y="93"/>
                    <a:pt x="146" y="94"/>
                  </a:cubicBezTo>
                  <a:cubicBezTo>
                    <a:pt x="136" y="105"/>
                    <a:pt x="136" y="105"/>
                    <a:pt x="136" y="105"/>
                  </a:cubicBezTo>
                  <a:cubicBezTo>
                    <a:pt x="136" y="105"/>
                    <a:pt x="135" y="106"/>
                    <a:pt x="135" y="107"/>
                  </a:cubicBezTo>
                  <a:cubicBezTo>
                    <a:pt x="135" y="107"/>
                    <a:pt x="136" y="108"/>
                    <a:pt x="136" y="108"/>
                  </a:cubicBezTo>
                  <a:cubicBezTo>
                    <a:pt x="146" y="119"/>
                    <a:pt x="146" y="119"/>
                    <a:pt x="146" y="119"/>
                  </a:cubicBezTo>
                  <a:cubicBezTo>
                    <a:pt x="147" y="119"/>
                    <a:pt x="148" y="120"/>
                    <a:pt x="148" y="120"/>
                  </a:cubicBezTo>
                  <a:cubicBezTo>
                    <a:pt x="149" y="120"/>
                    <a:pt x="150" y="119"/>
                    <a:pt x="150" y="119"/>
                  </a:cubicBezTo>
                  <a:cubicBezTo>
                    <a:pt x="161" y="108"/>
                    <a:pt x="161" y="108"/>
                    <a:pt x="161" y="108"/>
                  </a:cubicBezTo>
                  <a:cubicBezTo>
                    <a:pt x="161" y="108"/>
                    <a:pt x="161" y="107"/>
                    <a:pt x="161" y="107"/>
                  </a:cubicBezTo>
                  <a:cubicBezTo>
                    <a:pt x="161" y="106"/>
                    <a:pt x="161" y="105"/>
                    <a:pt x="161" y="105"/>
                  </a:cubicBezTo>
                  <a:lnTo>
                    <a:pt x="150" y="94"/>
                  </a:lnTo>
                  <a:close/>
                  <a:moveTo>
                    <a:pt x="202" y="107"/>
                  </a:moveTo>
                  <a:cubicBezTo>
                    <a:pt x="202" y="107"/>
                    <a:pt x="202" y="108"/>
                    <a:pt x="202" y="108"/>
                  </a:cubicBezTo>
                  <a:cubicBezTo>
                    <a:pt x="213" y="119"/>
                    <a:pt x="213" y="119"/>
                    <a:pt x="213" y="119"/>
                  </a:cubicBezTo>
                  <a:cubicBezTo>
                    <a:pt x="213" y="119"/>
                    <a:pt x="214" y="120"/>
                    <a:pt x="215" y="120"/>
                  </a:cubicBezTo>
                  <a:cubicBezTo>
                    <a:pt x="215" y="120"/>
                    <a:pt x="216" y="119"/>
                    <a:pt x="217" y="119"/>
                  </a:cubicBezTo>
                  <a:cubicBezTo>
                    <a:pt x="227" y="108"/>
                    <a:pt x="227" y="108"/>
                    <a:pt x="227" y="108"/>
                  </a:cubicBezTo>
                  <a:cubicBezTo>
                    <a:pt x="228" y="107"/>
                    <a:pt x="228" y="106"/>
                    <a:pt x="227" y="105"/>
                  </a:cubicBezTo>
                  <a:cubicBezTo>
                    <a:pt x="217" y="94"/>
                    <a:pt x="217" y="94"/>
                    <a:pt x="217" y="94"/>
                  </a:cubicBezTo>
                  <a:cubicBezTo>
                    <a:pt x="216" y="94"/>
                    <a:pt x="215" y="93"/>
                    <a:pt x="215" y="93"/>
                  </a:cubicBezTo>
                  <a:cubicBezTo>
                    <a:pt x="214" y="93"/>
                    <a:pt x="213" y="94"/>
                    <a:pt x="213" y="94"/>
                  </a:cubicBezTo>
                  <a:cubicBezTo>
                    <a:pt x="202" y="105"/>
                    <a:pt x="202" y="105"/>
                    <a:pt x="202" y="105"/>
                  </a:cubicBezTo>
                  <a:cubicBezTo>
                    <a:pt x="202" y="105"/>
                    <a:pt x="202" y="106"/>
                    <a:pt x="202" y="107"/>
                  </a:cubicBezTo>
                  <a:close/>
                  <a:moveTo>
                    <a:pt x="700" y="215"/>
                  </a:moveTo>
                  <a:cubicBezTo>
                    <a:pt x="704" y="215"/>
                    <a:pt x="704" y="215"/>
                    <a:pt x="704" y="215"/>
                  </a:cubicBezTo>
                  <a:cubicBezTo>
                    <a:pt x="704" y="192"/>
                    <a:pt x="704" y="192"/>
                    <a:pt x="704" y="192"/>
                  </a:cubicBezTo>
                  <a:cubicBezTo>
                    <a:pt x="700" y="192"/>
                    <a:pt x="700" y="192"/>
                    <a:pt x="700" y="192"/>
                  </a:cubicBezTo>
                  <a:lnTo>
                    <a:pt x="700" y="215"/>
                  </a:lnTo>
                  <a:close/>
                  <a:moveTo>
                    <a:pt x="183" y="127"/>
                  </a:moveTo>
                  <a:cubicBezTo>
                    <a:pt x="182" y="126"/>
                    <a:pt x="181" y="126"/>
                    <a:pt x="180" y="127"/>
                  </a:cubicBezTo>
                  <a:cubicBezTo>
                    <a:pt x="169" y="138"/>
                    <a:pt x="169" y="138"/>
                    <a:pt x="169" y="138"/>
                  </a:cubicBezTo>
                  <a:cubicBezTo>
                    <a:pt x="169" y="138"/>
                    <a:pt x="168" y="139"/>
                    <a:pt x="168" y="140"/>
                  </a:cubicBezTo>
                  <a:cubicBezTo>
                    <a:pt x="168" y="140"/>
                    <a:pt x="169" y="141"/>
                    <a:pt x="169" y="141"/>
                  </a:cubicBezTo>
                  <a:cubicBezTo>
                    <a:pt x="180" y="152"/>
                    <a:pt x="180" y="152"/>
                    <a:pt x="180" y="152"/>
                  </a:cubicBezTo>
                  <a:cubicBezTo>
                    <a:pt x="180" y="152"/>
                    <a:pt x="181" y="153"/>
                    <a:pt x="182" y="153"/>
                  </a:cubicBezTo>
                  <a:cubicBezTo>
                    <a:pt x="182" y="153"/>
                    <a:pt x="183" y="152"/>
                    <a:pt x="183" y="152"/>
                  </a:cubicBezTo>
                  <a:cubicBezTo>
                    <a:pt x="194" y="141"/>
                    <a:pt x="194" y="141"/>
                    <a:pt x="194" y="141"/>
                  </a:cubicBezTo>
                  <a:cubicBezTo>
                    <a:pt x="195" y="140"/>
                    <a:pt x="195" y="139"/>
                    <a:pt x="194" y="138"/>
                  </a:cubicBezTo>
                  <a:lnTo>
                    <a:pt x="183" y="127"/>
                  </a:lnTo>
                  <a:close/>
                  <a:moveTo>
                    <a:pt x="656" y="191"/>
                  </a:moveTo>
                  <a:cubicBezTo>
                    <a:pt x="649" y="191"/>
                    <a:pt x="644" y="196"/>
                    <a:pt x="644" y="204"/>
                  </a:cubicBezTo>
                  <a:cubicBezTo>
                    <a:pt x="644" y="211"/>
                    <a:pt x="649" y="216"/>
                    <a:pt x="656" y="216"/>
                  </a:cubicBezTo>
                  <a:cubicBezTo>
                    <a:pt x="663" y="216"/>
                    <a:pt x="668" y="211"/>
                    <a:pt x="668" y="204"/>
                  </a:cubicBezTo>
                  <a:cubicBezTo>
                    <a:pt x="668" y="196"/>
                    <a:pt x="663" y="191"/>
                    <a:pt x="656" y="191"/>
                  </a:cubicBezTo>
                  <a:close/>
                  <a:moveTo>
                    <a:pt x="656" y="213"/>
                  </a:moveTo>
                  <a:cubicBezTo>
                    <a:pt x="651" y="213"/>
                    <a:pt x="648" y="209"/>
                    <a:pt x="648" y="204"/>
                  </a:cubicBezTo>
                  <a:cubicBezTo>
                    <a:pt x="648" y="198"/>
                    <a:pt x="651" y="194"/>
                    <a:pt x="656" y="194"/>
                  </a:cubicBezTo>
                  <a:cubicBezTo>
                    <a:pt x="660" y="194"/>
                    <a:pt x="664" y="198"/>
                    <a:pt x="664" y="204"/>
                  </a:cubicBezTo>
                  <a:cubicBezTo>
                    <a:pt x="664" y="209"/>
                    <a:pt x="660" y="213"/>
                    <a:pt x="656" y="213"/>
                  </a:cubicBezTo>
                  <a:close/>
                  <a:moveTo>
                    <a:pt x="580" y="215"/>
                  </a:moveTo>
                  <a:cubicBezTo>
                    <a:pt x="603" y="215"/>
                    <a:pt x="603" y="215"/>
                    <a:pt x="603" y="215"/>
                  </a:cubicBezTo>
                  <a:cubicBezTo>
                    <a:pt x="603" y="212"/>
                    <a:pt x="603" y="212"/>
                    <a:pt x="603" y="212"/>
                  </a:cubicBezTo>
                  <a:cubicBezTo>
                    <a:pt x="584" y="212"/>
                    <a:pt x="584" y="212"/>
                    <a:pt x="584" y="212"/>
                  </a:cubicBezTo>
                  <a:cubicBezTo>
                    <a:pt x="584" y="200"/>
                    <a:pt x="584" y="200"/>
                    <a:pt x="584" y="200"/>
                  </a:cubicBezTo>
                  <a:cubicBezTo>
                    <a:pt x="601" y="200"/>
                    <a:pt x="601" y="200"/>
                    <a:pt x="601" y="200"/>
                  </a:cubicBezTo>
                  <a:cubicBezTo>
                    <a:pt x="601" y="197"/>
                    <a:pt x="601" y="197"/>
                    <a:pt x="601" y="197"/>
                  </a:cubicBezTo>
                  <a:cubicBezTo>
                    <a:pt x="584" y="197"/>
                    <a:pt x="584" y="197"/>
                    <a:pt x="584" y="197"/>
                  </a:cubicBezTo>
                  <a:cubicBezTo>
                    <a:pt x="584" y="185"/>
                    <a:pt x="584" y="185"/>
                    <a:pt x="584" y="185"/>
                  </a:cubicBezTo>
                  <a:cubicBezTo>
                    <a:pt x="603" y="185"/>
                    <a:pt x="603" y="185"/>
                    <a:pt x="603" y="185"/>
                  </a:cubicBezTo>
                  <a:cubicBezTo>
                    <a:pt x="603" y="182"/>
                    <a:pt x="603" y="182"/>
                    <a:pt x="603" y="182"/>
                  </a:cubicBezTo>
                  <a:cubicBezTo>
                    <a:pt x="580" y="182"/>
                    <a:pt x="580" y="182"/>
                    <a:pt x="580" y="182"/>
                  </a:cubicBezTo>
                  <a:lnTo>
                    <a:pt x="580" y="215"/>
                  </a:lnTo>
                  <a:close/>
                  <a:moveTo>
                    <a:pt x="41" y="108"/>
                  </a:moveTo>
                  <a:cubicBezTo>
                    <a:pt x="37" y="105"/>
                    <a:pt x="31" y="105"/>
                    <a:pt x="27" y="108"/>
                  </a:cubicBezTo>
                  <a:cubicBezTo>
                    <a:pt x="3" y="133"/>
                    <a:pt x="3" y="133"/>
                    <a:pt x="3" y="133"/>
                  </a:cubicBezTo>
                  <a:cubicBezTo>
                    <a:pt x="1" y="135"/>
                    <a:pt x="0" y="137"/>
                    <a:pt x="0" y="140"/>
                  </a:cubicBezTo>
                  <a:cubicBezTo>
                    <a:pt x="0" y="142"/>
                    <a:pt x="1" y="145"/>
                    <a:pt x="3" y="147"/>
                  </a:cubicBezTo>
                  <a:cubicBezTo>
                    <a:pt x="20" y="164"/>
                    <a:pt x="20" y="164"/>
                    <a:pt x="20" y="164"/>
                  </a:cubicBezTo>
                  <a:cubicBezTo>
                    <a:pt x="13" y="171"/>
                    <a:pt x="13" y="171"/>
                    <a:pt x="13" y="171"/>
                  </a:cubicBezTo>
                  <a:cubicBezTo>
                    <a:pt x="10" y="175"/>
                    <a:pt x="10" y="181"/>
                    <a:pt x="13" y="185"/>
                  </a:cubicBezTo>
                  <a:cubicBezTo>
                    <a:pt x="15" y="187"/>
                    <a:pt x="18" y="188"/>
                    <a:pt x="21" y="188"/>
                  </a:cubicBezTo>
                  <a:cubicBezTo>
                    <a:pt x="23" y="188"/>
                    <a:pt x="26" y="187"/>
                    <a:pt x="28" y="185"/>
                  </a:cubicBezTo>
                  <a:cubicBezTo>
                    <a:pt x="41" y="171"/>
                    <a:pt x="41" y="171"/>
                    <a:pt x="41" y="171"/>
                  </a:cubicBezTo>
                  <a:cubicBezTo>
                    <a:pt x="41" y="171"/>
                    <a:pt x="41" y="171"/>
                    <a:pt x="41" y="171"/>
                  </a:cubicBezTo>
                  <a:cubicBezTo>
                    <a:pt x="66" y="147"/>
                    <a:pt x="66" y="147"/>
                    <a:pt x="66" y="147"/>
                  </a:cubicBezTo>
                  <a:cubicBezTo>
                    <a:pt x="67" y="145"/>
                    <a:pt x="68" y="142"/>
                    <a:pt x="68" y="140"/>
                  </a:cubicBezTo>
                  <a:cubicBezTo>
                    <a:pt x="68" y="137"/>
                    <a:pt x="67" y="135"/>
                    <a:pt x="66" y="133"/>
                  </a:cubicBezTo>
                  <a:lnTo>
                    <a:pt x="41" y="108"/>
                  </a:lnTo>
                  <a:close/>
                  <a:moveTo>
                    <a:pt x="47" y="141"/>
                  </a:moveTo>
                  <a:cubicBezTo>
                    <a:pt x="36" y="152"/>
                    <a:pt x="36" y="152"/>
                    <a:pt x="36" y="152"/>
                  </a:cubicBezTo>
                  <a:cubicBezTo>
                    <a:pt x="36" y="152"/>
                    <a:pt x="35" y="152"/>
                    <a:pt x="34" y="152"/>
                  </a:cubicBezTo>
                  <a:cubicBezTo>
                    <a:pt x="34" y="152"/>
                    <a:pt x="33" y="152"/>
                    <a:pt x="32" y="152"/>
                  </a:cubicBezTo>
                  <a:cubicBezTo>
                    <a:pt x="22" y="141"/>
                    <a:pt x="22" y="141"/>
                    <a:pt x="22" y="141"/>
                  </a:cubicBezTo>
                  <a:cubicBezTo>
                    <a:pt x="21" y="141"/>
                    <a:pt x="21" y="140"/>
                    <a:pt x="21" y="139"/>
                  </a:cubicBezTo>
                  <a:cubicBezTo>
                    <a:pt x="21" y="139"/>
                    <a:pt x="21" y="138"/>
                    <a:pt x="22" y="137"/>
                  </a:cubicBezTo>
                  <a:cubicBezTo>
                    <a:pt x="32" y="127"/>
                    <a:pt x="32" y="127"/>
                    <a:pt x="32" y="127"/>
                  </a:cubicBezTo>
                  <a:cubicBezTo>
                    <a:pt x="33" y="126"/>
                    <a:pt x="35" y="126"/>
                    <a:pt x="36" y="127"/>
                  </a:cubicBezTo>
                  <a:cubicBezTo>
                    <a:pt x="47" y="137"/>
                    <a:pt x="47" y="137"/>
                    <a:pt x="47" y="137"/>
                  </a:cubicBezTo>
                  <a:cubicBezTo>
                    <a:pt x="48" y="139"/>
                    <a:pt x="48" y="140"/>
                    <a:pt x="47" y="141"/>
                  </a:cubicBezTo>
                  <a:close/>
                  <a:moveTo>
                    <a:pt x="27" y="91"/>
                  </a:moveTo>
                  <a:cubicBezTo>
                    <a:pt x="29" y="93"/>
                    <a:pt x="32" y="94"/>
                    <a:pt x="34" y="94"/>
                  </a:cubicBezTo>
                  <a:cubicBezTo>
                    <a:pt x="37" y="94"/>
                    <a:pt x="39" y="93"/>
                    <a:pt x="41" y="91"/>
                  </a:cubicBezTo>
                  <a:cubicBezTo>
                    <a:pt x="53" y="80"/>
                    <a:pt x="53" y="80"/>
                    <a:pt x="53" y="80"/>
                  </a:cubicBezTo>
                  <a:cubicBezTo>
                    <a:pt x="55" y="78"/>
                    <a:pt x="56" y="75"/>
                    <a:pt x="56" y="73"/>
                  </a:cubicBezTo>
                  <a:cubicBezTo>
                    <a:pt x="56" y="70"/>
                    <a:pt x="55" y="68"/>
                    <a:pt x="53" y="66"/>
                  </a:cubicBezTo>
                  <a:cubicBezTo>
                    <a:pt x="41" y="54"/>
                    <a:pt x="41" y="54"/>
                    <a:pt x="41" y="54"/>
                  </a:cubicBezTo>
                  <a:cubicBezTo>
                    <a:pt x="39" y="52"/>
                    <a:pt x="37" y="51"/>
                    <a:pt x="34" y="51"/>
                  </a:cubicBezTo>
                  <a:cubicBezTo>
                    <a:pt x="32" y="51"/>
                    <a:pt x="29" y="52"/>
                    <a:pt x="27" y="54"/>
                  </a:cubicBezTo>
                  <a:cubicBezTo>
                    <a:pt x="16" y="66"/>
                    <a:pt x="16" y="66"/>
                    <a:pt x="16" y="66"/>
                  </a:cubicBezTo>
                  <a:cubicBezTo>
                    <a:pt x="14" y="68"/>
                    <a:pt x="13" y="70"/>
                    <a:pt x="13" y="73"/>
                  </a:cubicBezTo>
                  <a:cubicBezTo>
                    <a:pt x="13" y="75"/>
                    <a:pt x="14" y="78"/>
                    <a:pt x="16" y="80"/>
                  </a:cubicBezTo>
                  <a:lnTo>
                    <a:pt x="27" y="91"/>
                  </a:lnTo>
                  <a:close/>
                  <a:moveTo>
                    <a:pt x="728" y="111"/>
                  </a:moveTo>
                  <a:cubicBezTo>
                    <a:pt x="728" y="79"/>
                    <a:pt x="698" y="73"/>
                    <a:pt x="674" y="67"/>
                  </a:cubicBezTo>
                  <a:cubicBezTo>
                    <a:pt x="654" y="62"/>
                    <a:pt x="635" y="58"/>
                    <a:pt x="635" y="41"/>
                  </a:cubicBezTo>
                  <a:cubicBezTo>
                    <a:pt x="635" y="27"/>
                    <a:pt x="648" y="15"/>
                    <a:pt x="670" y="15"/>
                  </a:cubicBezTo>
                  <a:cubicBezTo>
                    <a:pt x="691" y="15"/>
                    <a:pt x="708" y="23"/>
                    <a:pt x="718" y="32"/>
                  </a:cubicBezTo>
                  <a:cubicBezTo>
                    <a:pt x="723" y="32"/>
                    <a:pt x="723" y="32"/>
                    <a:pt x="723" y="32"/>
                  </a:cubicBezTo>
                  <a:cubicBezTo>
                    <a:pt x="723" y="16"/>
                    <a:pt x="723" y="16"/>
                    <a:pt x="723" y="16"/>
                  </a:cubicBezTo>
                  <a:cubicBezTo>
                    <a:pt x="714" y="8"/>
                    <a:pt x="695" y="0"/>
                    <a:pt x="674" y="0"/>
                  </a:cubicBezTo>
                  <a:cubicBezTo>
                    <a:pt x="638" y="0"/>
                    <a:pt x="617" y="18"/>
                    <a:pt x="617" y="41"/>
                  </a:cubicBezTo>
                  <a:cubicBezTo>
                    <a:pt x="617" y="72"/>
                    <a:pt x="647" y="77"/>
                    <a:pt x="672" y="83"/>
                  </a:cubicBezTo>
                  <a:cubicBezTo>
                    <a:pt x="691" y="88"/>
                    <a:pt x="711" y="93"/>
                    <a:pt x="711" y="111"/>
                  </a:cubicBezTo>
                  <a:cubicBezTo>
                    <a:pt x="711" y="121"/>
                    <a:pt x="699" y="134"/>
                    <a:pt x="675" y="134"/>
                  </a:cubicBezTo>
                  <a:cubicBezTo>
                    <a:pt x="657" y="134"/>
                    <a:pt x="633" y="124"/>
                    <a:pt x="620" y="110"/>
                  </a:cubicBezTo>
                  <a:cubicBezTo>
                    <a:pt x="615" y="110"/>
                    <a:pt x="615" y="110"/>
                    <a:pt x="615" y="110"/>
                  </a:cubicBezTo>
                  <a:cubicBezTo>
                    <a:pt x="615" y="130"/>
                    <a:pt x="615" y="130"/>
                    <a:pt x="615" y="130"/>
                  </a:cubicBezTo>
                  <a:cubicBezTo>
                    <a:pt x="633" y="144"/>
                    <a:pt x="652" y="150"/>
                    <a:pt x="675" y="150"/>
                  </a:cubicBezTo>
                  <a:cubicBezTo>
                    <a:pt x="709" y="150"/>
                    <a:pt x="728" y="132"/>
                    <a:pt x="728" y="111"/>
                  </a:cubicBezTo>
                  <a:close/>
                  <a:moveTo>
                    <a:pt x="718" y="191"/>
                  </a:moveTo>
                  <a:cubicBezTo>
                    <a:pt x="714" y="191"/>
                    <a:pt x="712" y="193"/>
                    <a:pt x="710" y="194"/>
                  </a:cubicBezTo>
                  <a:cubicBezTo>
                    <a:pt x="710" y="198"/>
                    <a:pt x="710" y="198"/>
                    <a:pt x="710" y="198"/>
                  </a:cubicBezTo>
                  <a:cubicBezTo>
                    <a:pt x="710" y="198"/>
                    <a:pt x="710" y="198"/>
                    <a:pt x="710" y="198"/>
                  </a:cubicBezTo>
                  <a:cubicBezTo>
                    <a:pt x="713" y="196"/>
                    <a:pt x="715" y="195"/>
                    <a:pt x="718" y="195"/>
                  </a:cubicBezTo>
                  <a:cubicBezTo>
                    <a:pt x="721" y="195"/>
                    <a:pt x="723" y="197"/>
                    <a:pt x="724" y="199"/>
                  </a:cubicBezTo>
                  <a:cubicBezTo>
                    <a:pt x="724" y="200"/>
                    <a:pt x="724" y="200"/>
                    <a:pt x="724" y="200"/>
                  </a:cubicBezTo>
                  <a:cubicBezTo>
                    <a:pt x="722" y="200"/>
                    <a:pt x="719" y="201"/>
                    <a:pt x="717" y="201"/>
                  </a:cubicBezTo>
                  <a:cubicBezTo>
                    <a:pt x="712" y="202"/>
                    <a:pt x="708" y="204"/>
                    <a:pt x="708" y="209"/>
                  </a:cubicBezTo>
                  <a:cubicBezTo>
                    <a:pt x="708" y="213"/>
                    <a:pt x="711" y="216"/>
                    <a:pt x="716" y="216"/>
                  </a:cubicBezTo>
                  <a:cubicBezTo>
                    <a:pt x="719" y="216"/>
                    <a:pt x="722" y="215"/>
                    <a:pt x="724" y="212"/>
                  </a:cubicBezTo>
                  <a:cubicBezTo>
                    <a:pt x="724" y="212"/>
                    <a:pt x="724" y="212"/>
                    <a:pt x="724" y="212"/>
                  </a:cubicBezTo>
                  <a:cubicBezTo>
                    <a:pt x="724" y="215"/>
                    <a:pt x="724" y="215"/>
                    <a:pt x="724" y="215"/>
                  </a:cubicBezTo>
                  <a:cubicBezTo>
                    <a:pt x="728" y="215"/>
                    <a:pt x="728" y="215"/>
                    <a:pt x="728" y="215"/>
                  </a:cubicBezTo>
                  <a:cubicBezTo>
                    <a:pt x="728" y="210"/>
                    <a:pt x="728" y="206"/>
                    <a:pt x="728" y="201"/>
                  </a:cubicBezTo>
                  <a:cubicBezTo>
                    <a:pt x="728" y="195"/>
                    <a:pt x="724" y="191"/>
                    <a:pt x="718" y="191"/>
                  </a:cubicBezTo>
                  <a:close/>
                  <a:moveTo>
                    <a:pt x="724" y="208"/>
                  </a:moveTo>
                  <a:cubicBezTo>
                    <a:pt x="724" y="208"/>
                    <a:pt x="724" y="208"/>
                    <a:pt x="724" y="208"/>
                  </a:cubicBezTo>
                  <a:cubicBezTo>
                    <a:pt x="724" y="211"/>
                    <a:pt x="720" y="213"/>
                    <a:pt x="718" y="213"/>
                  </a:cubicBezTo>
                  <a:cubicBezTo>
                    <a:pt x="714" y="213"/>
                    <a:pt x="712" y="211"/>
                    <a:pt x="712" y="209"/>
                  </a:cubicBezTo>
                  <a:cubicBezTo>
                    <a:pt x="712" y="206"/>
                    <a:pt x="714" y="205"/>
                    <a:pt x="718" y="204"/>
                  </a:cubicBezTo>
                  <a:cubicBezTo>
                    <a:pt x="720" y="204"/>
                    <a:pt x="722" y="203"/>
                    <a:pt x="724" y="203"/>
                  </a:cubicBezTo>
                  <a:lnTo>
                    <a:pt x="724" y="208"/>
                  </a:lnTo>
                  <a:close/>
                  <a:moveTo>
                    <a:pt x="700" y="186"/>
                  </a:moveTo>
                  <a:cubicBezTo>
                    <a:pt x="704" y="186"/>
                    <a:pt x="704" y="186"/>
                    <a:pt x="704" y="186"/>
                  </a:cubicBezTo>
                  <a:cubicBezTo>
                    <a:pt x="704" y="181"/>
                    <a:pt x="704" y="181"/>
                    <a:pt x="704" y="181"/>
                  </a:cubicBezTo>
                  <a:cubicBezTo>
                    <a:pt x="700" y="181"/>
                    <a:pt x="700" y="181"/>
                    <a:pt x="700" y="181"/>
                  </a:cubicBezTo>
                  <a:lnTo>
                    <a:pt x="700" y="186"/>
                  </a:lnTo>
                  <a:close/>
                  <a:moveTo>
                    <a:pt x="180" y="85"/>
                  </a:moveTo>
                  <a:cubicBezTo>
                    <a:pt x="180" y="86"/>
                    <a:pt x="181" y="86"/>
                    <a:pt x="182" y="86"/>
                  </a:cubicBezTo>
                  <a:cubicBezTo>
                    <a:pt x="182" y="86"/>
                    <a:pt x="183" y="86"/>
                    <a:pt x="183" y="85"/>
                  </a:cubicBezTo>
                  <a:cubicBezTo>
                    <a:pt x="194" y="75"/>
                    <a:pt x="194" y="75"/>
                    <a:pt x="194" y="75"/>
                  </a:cubicBezTo>
                  <a:cubicBezTo>
                    <a:pt x="195" y="74"/>
                    <a:pt x="195" y="72"/>
                    <a:pt x="194" y="71"/>
                  </a:cubicBezTo>
                  <a:cubicBezTo>
                    <a:pt x="183" y="61"/>
                    <a:pt x="183" y="61"/>
                    <a:pt x="183" y="61"/>
                  </a:cubicBezTo>
                  <a:cubicBezTo>
                    <a:pt x="183" y="60"/>
                    <a:pt x="182" y="60"/>
                    <a:pt x="182" y="60"/>
                  </a:cubicBezTo>
                  <a:cubicBezTo>
                    <a:pt x="181" y="60"/>
                    <a:pt x="180" y="60"/>
                    <a:pt x="180" y="61"/>
                  </a:cubicBezTo>
                  <a:cubicBezTo>
                    <a:pt x="169" y="71"/>
                    <a:pt x="169" y="71"/>
                    <a:pt x="169" y="71"/>
                  </a:cubicBezTo>
                  <a:cubicBezTo>
                    <a:pt x="169" y="72"/>
                    <a:pt x="168" y="72"/>
                    <a:pt x="168" y="73"/>
                  </a:cubicBezTo>
                  <a:cubicBezTo>
                    <a:pt x="168" y="74"/>
                    <a:pt x="169" y="75"/>
                    <a:pt x="169" y="75"/>
                  </a:cubicBezTo>
                  <a:lnTo>
                    <a:pt x="180" y="85"/>
                  </a:lnTo>
                  <a:close/>
                  <a:moveTo>
                    <a:pt x="685" y="192"/>
                  </a:moveTo>
                  <a:cubicBezTo>
                    <a:pt x="682" y="192"/>
                    <a:pt x="678" y="193"/>
                    <a:pt x="677" y="196"/>
                  </a:cubicBezTo>
                  <a:cubicBezTo>
                    <a:pt x="676" y="196"/>
                    <a:pt x="676" y="196"/>
                    <a:pt x="676" y="196"/>
                  </a:cubicBezTo>
                  <a:cubicBezTo>
                    <a:pt x="676" y="192"/>
                    <a:pt x="676" y="192"/>
                    <a:pt x="676" y="192"/>
                  </a:cubicBezTo>
                  <a:cubicBezTo>
                    <a:pt x="673" y="192"/>
                    <a:pt x="673" y="192"/>
                    <a:pt x="673" y="192"/>
                  </a:cubicBezTo>
                  <a:cubicBezTo>
                    <a:pt x="673" y="215"/>
                    <a:pt x="673" y="215"/>
                    <a:pt x="673" y="215"/>
                  </a:cubicBezTo>
                  <a:cubicBezTo>
                    <a:pt x="677" y="215"/>
                    <a:pt x="677" y="215"/>
                    <a:pt x="677" y="215"/>
                  </a:cubicBezTo>
                  <a:cubicBezTo>
                    <a:pt x="677" y="200"/>
                    <a:pt x="677" y="200"/>
                    <a:pt x="677" y="200"/>
                  </a:cubicBezTo>
                  <a:cubicBezTo>
                    <a:pt x="677" y="197"/>
                    <a:pt x="681" y="195"/>
                    <a:pt x="684" y="195"/>
                  </a:cubicBezTo>
                  <a:cubicBezTo>
                    <a:pt x="687" y="195"/>
                    <a:pt x="690" y="197"/>
                    <a:pt x="690" y="201"/>
                  </a:cubicBezTo>
                  <a:cubicBezTo>
                    <a:pt x="690" y="215"/>
                    <a:pt x="690" y="215"/>
                    <a:pt x="690" y="215"/>
                  </a:cubicBezTo>
                  <a:cubicBezTo>
                    <a:pt x="694" y="215"/>
                    <a:pt x="694" y="215"/>
                    <a:pt x="694" y="215"/>
                  </a:cubicBezTo>
                  <a:cubicBezTo>
                    <a:pt x="694" y="200"/>
                    <a:pt x="694" y="200"/>
                    <a:pt x="694" y="200"/>
                  </a:cubicBezTo>
                  <a:cubicBezTo>
                    <a:pt x="694" y="194"/>
                    <a:pt x="690" y="192"/>
                    <a:pt x="685" y="192"/>
                  </a:cubicBezTo>
                  <a:close/>
                  <a:moveTo>
                    <a:pt x="501" y="196"/>
                  </a:moveTo>
                  <a:cubicBezTo>
                    <a:pt x="500" y="196"/>
                    <a:pt x="500" y="196"/>
                    <a:pt x="500" y="196"/>
                  </a:cubicBezTo>
                  <a:cubicBezTo>
                    <a:pt x="500" y="192"/>
                    <a:pt x="500" y="192"/>
                    <a:pt x="500" y="192"/>
                  </a:cubicBezTo>
                  <a:cubicBezTo>
                    <a:pt x="496" y="192"/>
                    <a:pt x="496" y="192"/>
                    <a:pt x="496" y="192"/>
                  </a:cubicBezTo>
                  <a:cubicBezTo>
                    <a:pt x="496" y="215"/>
                    <a:pt x="496" y="215"/>
                    <a:pt x="496" y="215"/>
                  </a:cubicBezTo>
                  <a:cubicBezTo>
                    <a:pt x="500" y="215"/>
                    <a:pt x="500" y="215"/>
                    <a:pt x="500" y="215"/>
                  </a:cubicBezTo>
                  <a:cubicBezTo>
                    <a:pt x="500" y="202"/>
                    <a:pt x="500" y="202"/>
                    <a:pt x="500" y="202"/>
                  </a:cubicBezTo>
                  <a:cubicBezTo>
                    <a:pt x="501" y="198"/>
                    <a:pt x="503" y="195"/>
                    <a:pt x="506" y="195"/>
                  </a:cubicBezTo>
                  <a:cubicBezTo>
                    <a:pt x="509" y="195"/>
                    <a:pt x="509" y="195"/>
                    <a:pt x="509" y="195"/>
                  </a:cubicBezTo>
                  <a:cubicBezTo>
                    <a:pt x="509" y="192"/>
                    <a:pt x="509" y="192"/>
                    <a:pt x="509" y="192"/>
                  </a:cubicBezTo>
                  <a:cubicBezTo>
                    <a:pt x="506" y="192"/>
                    <a:pt x="506" y="192"/>
                    <a:pt x="506" y="192"/>
                  </a:cubicBezTo>
                  <a:cubicBezTo>
                    <a:pt x="503" y="192"/>
                    <a:pt x="501" y="193"/>
                    <a:pt x="501" y="196"/>
                  </a:cubicBezTo>
                  <a:close/>
                  <a:moveTo>
                    <a:pt x="513" y="215"/>
                  </a:moveTo>
                  <a:cubicBezTo>
                    <a:pt x="517" y="215"/>
                    <a:pt x="517" y="215"/>
                    <a:pt x="517" y="215"/>
                  </a:cubicBezTo>
                  <a:cubicBezTo>
                    <a:pt x="517" y="192"/>
                    <a:pt x="517" y="192"/>
                    <a:pt x="517" y="192"/>
                  </a:cubicBezTo>
                  <a:cubicBezTo>
                    <a:pt x="513" y="192"/>
                    <a:pt x="513" y="192"/>
                    <a:pt x="513" y="192"/>
                  </a:cubicBezTo>
                  <a:lnTo>
                    <a:pt x="513" y="215"/>
                  </a:lnTo>
                  <a:close/>
                  <a:moveTo>
                    <a:pt x="525" y="2"/>
                  </a:moveTo>
                  <a:cubicBezTo>
                    <a:pt x="472" y="142"/>
                    <a:pt x="472" y="142"/>
                    <a:pt x="472" y="142"/>
                  </a:cubicBezTo>
                  <a:cubicBezTo>
                    <a:pt x="472" y="147"/>
                    <a:pt x="472" y="147"/>
                    <a:pt x="472" y="147"/>
                  </a:cubicBezTo>
                  <a:cubicBezTo>
                    <a:pt x="487" y="147"/>
                    <a:pt x="487" y="147"/>
                    <a:pt x="487" y="147"/>
                  </a:cubicBezTo>
                  <a:cubicBezTo>
                    <a:pt x="506" y="95"/>
                    <a:pt x="506" y="95"/>
                    <a:pt x="506" y="95"/>
                  </a:cubicBezTo>
                  <a:cubicBezTo>
                    <a:pt x="569" y="95"/>
                    <a:pt x="569" y="95"/>
                    <a:pt x="569" y="95"/>
                  </a:cubicBezTo>
                  <a:cubicBezTo>
                    <a:pt x="589" y="147"/>
                    <a:pt x="589" y="147"/>
                    <a:pt x="589" y="147"/>
                  </a:cubicBezTo>
                  <a:cubicBezTo>
                    <a:pt x="606" y="147"/>
                    <a:pt x="606" y="147"/>
                    <a:pt x="606" y="147"/>
                  </a:cubicBezTo>
                  <a:cubicBezTo>
                    <a:pt x="606" y="142"/>
                    <a:pt x="606" y="142"/>
                    <a:pt x="606" y="142"/>
                  </a:cubicBezTo>
                  <a:cubicBezTo>
                    <a:pt x="551" y="2"/>
                    <a:pt x="551" y="2"/>
                    <a:pt x="551" y="2"/>
                  </a:cubicBezTo>
                  <a:lnTo>
                    <a:pt x="525" y="2"/>
                  </a:lnTo>
                  <a:close/>
                  <a:moveTo>
                    <a:pt x="512" y="81"/>
                  </a:moveTo>
                  <a:cubicBezTo>
                    <a:pt x="534" y="23"/>
                    <a:pt x="534" y="23"/>
                    <a:pt x="534" y="23"/>
                  </a:cubicBezTo>
                  <a:cubicBezTo>
                    <a:pt x="537" y="14"/>
                    <a:pt x="537" y="14"/>
                    <a:pt x="537" y="14"/>
                  </a:cubicBezTo>
                  <a:cubicBezTo>
                    <a:pt x="537" y="14"/>
                    <a:pt x="537" y="14"/>
                    <a:pt x="537" y="14"/>
                  </a:cubicBezTo>
                  <a:cubicBezTo>
                    <a:pt x="540" y="23"/>
                    <a:pt x="540" y="23"/>
                    <a:pt x="540" y="23"/>
                  </a:cubicBezTo>
                  <a:cubicBezTo>
                    <a:pt x="563" y="81"/>
                    <a:pt x="563" y="81"/>
                    <a:pt x="563" y="81"/>
                  </a:cubicBezTo>
                  <a:lnTo>
                    <a:pt x="512" y="81"/>
                  </a:lnTo>
                  <a:close/>
                  <a:moveTo>
                    <a:pt x="480" y="191"/>
                  </a:moveTo>
                  <a:cubicBezTo>
                    <a:pt x="477" y="191"/>
                    <a:pt x="474" y="193"/>
                    <a:pt x="473" y="195"/>
                  </a:cubicBezTo>
                  <a:cubicBezTo>
                    <a:pt x="473" y="195"/>
                    <a:pt x="473" y="195"/>
                    <a:pt x="473" y="195"/>
                  </a:cubicBezTo>
                  <a:cubicBezTo>
                    <a:pt x="473" y="192"/>
                    <a:pt x="473" y="192"/>
                    <a:pt x="473" y="192"/>
                  </a:cubicBezTo>
                  <a:cubicBezTo>
                    <a:pt x="469" y="192"/>
                    <a:pt x="469" y="192"/>
                    <a:pt x="469" y="192"/>
                  </a:cubicBezTo>
                  <a:cubicBezTo>
                    <a:pt x="469" y="225"/>
                    <a:pt x="469" y="225"/>
                    <a:pt x="469" y="225"/>
                  </a:cubicBezTo>
                  <a:cubicBezTo>
                    <a:pt x="473" y="225"/>
                    <a:pt x="473" y="225"/>
                    <a:pt x="473" y="225"/>
                  </a:cubicBezTo>
                  <a:cubicBezTo>
                    <a:pt x="473" y="212"/>
                    <a:pt x="473" y="212"/>
                    <a:pt x="473" y="212"/>
                  </a:cubicBezTo>
                  <a:cubicBezTo>
                    <a:pt x="473" y="212"/>
                    <a:pt x="473" y="212"/>
                    <a:pt x="473" y="212"/>
                  </a:cubicBezTo>
                  <a:cubicBezTo>
                    <a:pt x="474" y="214"/>
                    <a:pt x="477" y="216"/>
                    <a:pt x="480" y="216"/>
                  </a:cubicBezTo>
                  <a:cubicBezTo>
                    <a:pt x="486" y="216"/>
                    <a:pt x="491" y="211"/>
                    <a:pt x="491" y="203"/>
                  </a:cubicBezTo>
                  <a:cubicBezTo>
                    <a:pt x="491" y="196"/>
                    <a:pt x="487" y="191"/>
                    <a:pt x="480" y="191"/>
                  </a:cubicBezTo>
                  <a:close/>
                  <a:moveTo>
                    <a:pt x="479" y="212"/>
                  </a:moveTo>
                  <a:cubicBezTo>
                    <a:pt x="476" y="212"/>
                    <a:pt x="473" y="211"/>
                    <a:pt x="473" y="208"/>
                  </a:cubicBezTo>
                  <a:cubicBezTo>
                    <a:pt x="473" y="201"/>
                    <a:pt x="473" y="201"/>
                    <a:pt x="473" y="201"/>
                  </a:cubicBezTo>
                  <a:cubicBezTo>
                    <a:pt x="473" y="197"/>
                    <a:pt x="476" y="195"/>
                    <a:pt x="479" y="195"/>
                  </a:cubicBezTo>
                  <a:cubicBezTo>
                    <a:pt x="484" y="195"/>
                    <a:pt x="488" y="198"/>
                    <a:pt x="488" y="203"/>
                  </a:cubicBezTo>
                  <a:cubicBezTo>
                    <a:pt x="488" y="209"/>
                    <a:pt x="484" y="212"/>
                    <a:pt x="479" y="212"/>
                  </a:cubicBezTo>
                  <a:close/>
                  <a:moveTo>
                    <a:pt x="513" y="186"/>
                  </a:moveTo>
                  <a:cubicBezTo>
                    <a:pt x="517" y="186"/>
                    <a:pt x="517" y="186"/>
                    <a:pt x="517" y="186"/>
                  </a:cubicBezTo>
                  <a:cubicBezTo>
                    <a:pt x="517" y="181"/>
                    <a:pt x="517" y="181"/>
                    <a:pt x="517" y="181"/>
                  </a:cubicBezTo>
                  <a:cubicBezTo>
                    <a:pt x="513" y="181"/>
                    <a:pt x="513" y="181"/>
                    <a:pt x="513" y="181"/>
                  </a:cubicBezTo>
                  <a:lnTo>
                    <a:pt x="513" y="186"/>
                  </a:lnTo>
                  <a:close/>
                  <a:moveTo>
                    <a:pt x="566" y="204"/>
                  </a:moveTo>
                  <a:cubicBezTo>
                    <a:pt x="566" y="197"/>
                    <a:pt x="563" y="191"/>
                    <a:pt x="555" y="191"/>
                  </a:cubicBezTo>
                  <a:cubicBezTo>
                    <a:pt x="548" y="191"/>
                    <a:pt x="544" y="197"/>
                    <a:pt x="544" y="203"/>
                  </a:cubicBezTo>
                  <a:cubicBezTo>
                    <a:pt x="544" y="212"/>
                    <a:pt x="549" y="216"/>
                    <a:pt x="557" y="216"/>
                  </a:cubicBezTo>
                  <a:cubicBezTo>
                    <a:pt x="559" y="216"/>
                    <a:pt x="563" y="215"/>
                    <a:pt x="565" y="213"/>
                  </a:cubicBezTo>
                  <a:cubicBezTo>
                    <a:pt x="565" y="210"/>
                    <a:pt x="565" y="210"/>
                    <a:pt x="565" y="210"/>
                  </a:cubicBezTo>
                  <a:cubicBezTo>
                    <a:pt x="564" y="210"/>
                    <a:pt x="564" y="210"/>
                    <a:pt x="564" y="210"/>
                  </a:cubicBezTo>
                  <a:cubicBezTo>
                    <a:pt x="562" y="212"/>
                    <a:pt x="559" y="213"/>
                    <a:pt x="557" y="213"/>
                  </a:cubicBezTo>
                  <a:cubicBezTo>
                    <a:pt x="552" y="213"/>
                    <a:pt x="550" y="211"/>
                    <a:pt x="549" y="208"/>
                  </a:cubicBezTo>
                  <a:cubicBezTo>
                    <a:pt x="548" y="207"/>
                    <a:pt x="548" y="206"/>
                    <a:pt x="548" y="204"/>
                  </a:cubicBezTo>
                  <a:cubicBezTo>
                    <a:pt x="548" y="204"/>
                    <a:pt x="548" y="204"/>
                    <a:pt x="548" y="204"/>
                  </a:cubicBezTo>
                  <a:lnTo>
                    <a:pt x="566" y="204"/>
                  </a:lnTo>
                  <a:close/>
                  <a:moveTo>
                    <a:pt x="555" y="194"/>
                  </a:moveTo>
                  <a:cubicBezTo>
                    <a:pt x="559" y="194"/>
                    <a:pt x="562" y="197"/>
                    <a:pt x="562" y="201"/>
                  </a:cubicBezTo>
                  <a:cubicBezTo>
                    <a:pt x="548" y="201"/>
                    <a:pt x="548" y="201"/>
                    <a:pt x="548" y="201"/>
                  </a:cubicBezTo>
                  <a:cubicBezTo>
                    <a:pt x="549" y="197"/>
                    <a:pt x="551" y="194"/>
                    <a:pt x="555" y="194"/>
                  </a:cubicBezTo>
                  <a:close/>
                  <a:moveTo>
                    <a:pt x="526" y="198"/>
                  </a:moveTo>
                  <a:cubicBezTo>
                    <a:pt x="526" y="196"/>
                    <a:pt x="528" y="194"/>
                    <a:pt x="532" y="194"/>
                  </a:cubicBezTo>
                  <a:cubicBezTo>
                    <a:pt x="536" y="194"/>
                    <a:pt x="538" y="196"/>
                    <a:pt x="539" y="197"/>
                  </a:cubicBezTo>
                  <a:cubicBezTo>
                    <a:pt x="540" y="197"/>
                    <a:pt x="540" y="197"/>
                    <a:pt x="540" y="197"/>
                  </a:cubicBezTo>
                  <a:cubicBezTo>
                    <a:pt x="540" y="193"/>
                    <a:pt x="540" y="193"/>
                    <a:pt x="540" y="193"/>
                  </a:cubicBezTo>
                  <a:cubicBezTo>
                    <a:pt x="538" y="193"/>
                    <a:pt x="536" y="192"/>
                    <a:pt x="532" y="192"/>
                  </a:cubicBezTo>
                  <a:cubicBezTo>
                    <a:pt x="526" y="192"/>
                    <a:pt x="523" y="194"/>
                    <a:pt x="523" y="198"/>
                  </a:cubicBezTo>
                  <a:cubicBezTo>
                    <a:pt x="523" y="206"/>
                    <a:pt x="537" y="204"/>
                    <a:pt x="537" y="209"/>
                  </a:cubicBezTo>
                  <a:cubicBezTo>
                    <a:pt x="537" y="212"/>
                    <a:pt x="535" y="213"/>
                    <a:pt x="532" y="213"/>
                  </a:cubicBezTo>
                  <a:cubicBezTo>
                    <a:pt x="529" y="213"/>
                    <a:pt x="525" y="211"/>
                    <a:pt x="524" y="210"/>
                  </a:cubicBezTo>
                  <a:cubicBezTo>
                    <a:pt x="523" y="210"/>
                    <a:pt x="523" y="210"/>
                    <a:pt x="523" y="210"/>
                  </a:cubicBezTo>
                  <a:cubicBezTo>
                    <a:pt x="523" y="213"/>
                    <a:pt x="523" y="213"/>
                    <a:pt x="523" y="213"/>
                  </a:cubicBezTo>
                  <a:cubicBezTo>
                    <a:pt x="525" y="215"/>
                    <a:pt x="528" y="216"/>
                    <a:pt x="531" y="216"/>
                  </a:cubicBezTo>
                  <a:cubicBezTo>
                    <a:pt x="538" y="216"/>
                    <a:pt x="541" y="213"/>
                    <a:pt x="541" y="209"/>
                  </a:cubicBezTo>
                  <a:cubicBezTo>
                    <a:pt x="541" y="201"/>
                    <a:pt x="526" y="203"/>
                    <a:pt x="526" y="198"/>
                  </a:cubicBezTo>
                  <a:close/>
                  <a:moveTo>
                    <a:pt x="359" y="215"/>
                  </a:moveTo>
                  <a:cubicBezTo>
                    <a:pt x="382" y="215"/>
                    <a:pt x="382" y="215"/>
                    <a:pt x="382" y="215"/>
                  </a:cubicBezTo>
                  <a:cubicBezTo>
                    <a:pt x="382" y="212"/>
                    <a:pt x="382" y="212"/>
                    <a:pt x="382" y="212"/>
                  </a:cubicBezTo>
                  <a:cubicBezTo>
                    <a:pt x="363" y="212"/>
                    <a:pt x="363" y="212"/>
                    <a:pt x="363" y="212"/>
                  </a:cubicBezTo>
                  <a:cubicBezTo>
                    <a:pt x="363" y="200"/>
                    <a:pt x="363" y="200"/>
                    <a:pt x="363" y="200"/>
                  </a:cubicBezTo>
                  <a:cubicBezTo>
                    <a:pt x="381" y="200"/>
                    <a:pt x="381" y="200"/>
                    <a:pt x="381" y="200"/>
                  </a:cubicBezTo>
                  <a:cubicBezTo>
                    <a:pt x="381" y="197"/>
                    <a:pt x="381" y="197"/>
                    <a:pt x="381" y="197"/>
                  </a:cubicBezTo>
                  <a:cubicBezTo>
                    <a:pt x="363" y="197"/>
                    <a:pt x="363" y="197"/>
                    <a:pt x="363" y="197"/>
                  </a:cubicBezTo>
                  <a:cubicBezTo>
                    <a:pt x="363" y="185"/>
                    <a:pt x="363" y="185"/>
                    <a:pt x="363" y="185"/>
                  </a:cubicBezTo>
                  <a:cubicBezTo>
                    <a:pt x="382" y="185"/>
                    <a:pt x="382" y="185"/>
                    <a:pt x="382" y="185"/>
                  </a:cubicBezTo>
                  <a:cubicBezTo>
                    <a:pt x="382" y="182"/>
                    <a:pt x="382" y="182"/>
                    <a:pt x="382" y="182"/>
                  </a:cubicBezTo>
                  <a:cubicBezTo>
                    <a:pt x="359" y="182"/>
                    <a:pt x="359" y="182"/>
                    <a:pt x="359" y="182"/>
                  </a:cubicBezTo>
                  <a:lnTo>
                    <a:pt x="359" y="215"/>
                  </a:lnTo>
                  <a:close/>
                  <a:moveTo>
                    <a:pt x="457" y="196"/>
                  </a:moveTo>
                  <a:cubicBezTo>
                    <a:pt x="456" y="196"/>
                    <a:pt x="456" y="196"/>
                    <a:pt x="456" y="196"/>
                  </a:cubicBezTo>
                  <a:cubicBezTo>
                    <a:pt x="456" y="192"/>
                    <a:pt x="456" y="192"/>
                    <a:pt x="456" y="192"/>
                  </a:cubicBezTo>
                  <a:cubicBezTo>
                    <a:pt x="453" y="192"/>
                    <a:pt x="453" y="192"/>
                    <a:pt x="453" y="192"/>
                  </a:cubicBezTo>
                  <a:cubicBezTo>
                    <a:pt x="453" y="215"/>
                    <a:pt x="453" y="215"/>
                    <a:pt x="453" y="215"/>
                  </a:cubicBezTo>
                  <a:cubicBezTo>
                    <a:pt x="457" y="215"/>
                    <a:pt x="457" y="215"/>
                    <a:pt x="457" y="215"/>
                  </a:cubicBezTo>
                  <a:cubicBezTo>
                    <a:pt x="457" y="202"/>
                    <a:pt x="457" y="202"/>
                    <a:pt x="457" y="202"/>
                  </a:cubicBezTo>
                  <a:cubicBezTo>
                    <a:pt x="457" y="198"/>
                    <a:pt x="459" y="195"/>
                    <a:pt x="462" y="195"/>
                  </a:cubicBezTo>
                  <a:cubicBezTo>
                    <a:pt x="465" y="195"/>
                    <a:pt x="465" y="195"/>
                    <a:pt x="465" y="195"/>
                  </a:cubicBezTo>
                  <a:cubicBezTo>
                    <a:pt x="465" y="192"/>
                    <a:pt x="465" y="192"/>
                    <a:pt x="465" y="192"/>
                  </a:cubicBezTo>
                  <a:cubicBezTo>
                    <a:pt x="462" y="192"/>
                    <a:pt x="462" y="192"/>
                    <a:pt x="462" y="192"/>
                  </a:cubicBezTo>
                  <a:cubicBezTo>
                    <a:pt x="459" y="192"/>
                    <a:pt x="458" y="193"/>
                    <a:pt x="457" y="196"/>
                  </a:cubicBezTo>
                  <a:close/>
                  <a:moveTo>
                    <a:pt x="302" y="8"/>
                  </a:moveTo>
                  <a:cubicBezTo>
                    <a:pt x="301" y="4"/>
                    <a:pt x="297" y="2"/>
                    <a:pt x="293" y="2"/>
                  </a:cubicBezTo>
                  <a:cubicBezTo>
                    <a:pt x="164" y="2"/>
                    <a:pt x="164" y="2"/>
                    <a:pt x="164" y="2"/>
                  </a:cubicBezTo>
                  <a:cubicBezTo>
                    <a:pt x="161" y="2"/>
                    <a:pt x="159" y="3"/>
                    <a:pt x="157" y="5"/>
                  </a:cubicBezTo>
                  <a:cubicBezTo>
                    <a:pt x="73" y="89"/>
                    <a:pt x="73" y="89"/>
                    <a:pt x="73" y="89"/>
                  </a:cubicBezTo>
                  <a:cubicBezTo>
                    <a:pt x="69" y="92"/>
                    <a:pt x="69" y="99"/>
                    <a:pt x="73" y="103"/>
                  </a:cubicBezTo>
                  <a:cubicBezTo>
                    <a:pt x="101" y="131"/>
                    <a:pt x="101" y="131"/>
                    <a:pt x="101" y="131"/>
                  </a:cubicBezTo>
                  <a:cubicBezTo>
                    <a:pt x="89" y="143"/>
                    <a:pt x="89" y="143"/>
                    <a:pt x="89" y="143"/>
                  </a:cubicBezTo>
                  <a:cubicBezTo>
                    <a:pt x="85" y="147"/>
                    <a:pt x="85" y="153"/>
                    <a:pt x="89" y="157"/>
                  </a:cubicBezTo>
                  <a:cubicBezTo>
                    <a:pt x="131" y="199"/>
                    <a:pt x="131" y="199"/>
                    <a:pt x="131" y="199"/>
                  </a:cubicBezTo>
                  <a:cubicBezTo>
                    <a:pt x="135" y="203"/>
                    <a:pt x="141" y="203"/>
                    <a:pt x="145" y="199"/>
                  </a:cubicBezTo>
                  <a:cubicBezTo>
                    <a:pt x="158" y="186"/>
                    <a:pt x="158" y="186"/>
                    <a:pt x="158" y="186"/>
                  </a:cubicBezTo>
                  <a:cubicBezTo>
                    <a:pt x="195" y="222"/>
                    <a:pt x="195" y="222"/>
                    <a:pt x="195" y="222"/>
                  </a:cubicBezTo>
                  <a:cubicBezTo>
                    <a:pt x="197" y="224"/>
                    <a:pt x="199" y="225"/>
                    <a:pt x="202" y="225"/>
                  </a:cubicBezTo>
                  <a:cubicBezTo>
                    <a:pt x="204" y="225"/>
                    <a:pt x="207" y="224"/>
                    <a:pt x="209" y="222"/>
                  </a:cubicBezTo>
                  <a:cubicBezTo>
                    <a:pt x="298" y="133"/>
                    <a:pt x="298" y="133"/>
                    <a:pt x="298" y="133"/>
                  </a:cubicBezTo>
                  <a:cubicBezTo>
                    <a:pt x="300" y="131"/>
                    <a:pt x="301" y="128"/>
                    <a:pt x="301" y="126"/>
                  </a:cubicBezTo>
                  <a:cubicBezTo>
                    <a:pt x="301" y="123"/>
                    <a:pt x="300" y="120"/>
                    <a:pt x="298" y="119"/>
                  </a:cubicBezTo>
                  <a:cubicBezTo>
                    <a:pt x="249" y="69"/>
                    <a:pt x="249" y="69"/>
                    <a:pt x="249" y="69"/>
                  </a:cubicBezTo>
                  <a:cubicBezTo>
                    <a:pt x="300" y="19"/>
                    <a:pt x="300" y="19"/>
                    <a:pt x="300" y="19"/>
                  </a:cubicBezTo>
                  <a:cubicBezTo>
                    <a:pt x="303" y="16"/>
                    <a:pt x="304" y="12"/>
                    <a:pt x="302" y="8"/>
                  </a:cubicBezTo>
                  <a:close/>
                  <a:moveTo>
                    <a:pt x="217" y="57"/>
                  </a:moveTo>
                  <a:cubicBezTo>
                    <a:pt x="227" y="46"/>
                    <a:pt x="227" y="46"/>
                    <a:pt x="227" y="46"/>
                  </a:cubicBezTo>
                  <a:cubicBezTo>
                    <a:pt x="228" y="46"/>
                    <a:pt x="229" y="45"/>
                    <a:pt x="229" y="45"/>
                  </a:cubicBezTo>
                  <a:cubicBezTo>
                    <a:pt x="230" y="45"/>
                    <a:pt x="231" y="46"/>
                    <a:pt x="231" y="46"/>
                  </a:cubicBezTo>
                  <a:cubicBezTo>
                    <a:pt x="242" y="57"/>
                    <a:pt x="242" y="57"/>
                    <a:pt x="242" y="57"/>
                  </a:cubicBezTo>
                  <a:cubicBezTo>
                    <a:pt x="243" y="58"/>
                    <a:pt x="243" y="59"/>
                    <a:pt x="242" y="60"/>
                  </a:cubicBezTo>
                  <a:cubicBezTo>
                    <a:pt x="231" y="71"/>
                    <a:pt x="231" y="71"/>
                    <a:pt x="231" y="71"/>
                  </a:cubicBezTo>
                  <a:cubicBezTo>
                    <a:pt x="231" y="71"/>
                    <a:pt x="230" y="72"/>
                    <a:pt x="229" y="72"/>
                  </a:cubicBezTo>
                  <a:cubicBezTo>
                    <a:pt x="229" y="72"/>
                    <a:pt x="228" y="71"/>
                    <a:pt x="227" y="71"/>
                  </a:cubicBezTo>
                  <a:cubicBezTo>
                    <a:pt x="217" y="60"/>
                    <a:pt x="217" y="60"/>
                    <a:pt x="217" y="60"/>
                  </a:cubicBezTo>
                  <a:cubicBezTo>
                    <a:pt x="216" y="60"/>
                    <a:pt x="216" y="59"/>
                    <a:pt x="216" y="59"/>
                  </a:cubicBezTo>
                  <a:cubicBezTo>
                    <a:pt x="216" y="58"/>
                    <a:pt x="216" y="57"/>
                    <a:pt x="217" y="57"/>
                  </a:cubicBezTo>
                  <a:close/>
                  <a:moveTo>
                    <a:pt x="158" y="35"/>
                  </a:moveTo>
                  <a:cubicBezTo>
                    <a:pt x="158" y="34"/>
                    <a:pt x="158" y="33"/>
                    <a:pt x="160" y="33"/>
                  </a:cubicBezTo>
                  <a:cubicBezTo>
                    <a:pt x="161" y="32"/>
                    <a:pt x="162" y="32"/>
                    <a:pt x="163" y="33"/>
                  </a:cubicBezTo>
                  <a:cubicBezTo>
                    <a:pt x="182" y="52"/>
                    <a:pt x="182" y="52"/>
                    <a:pt x="182" y="52"/>
                  </a:cubicBezTo>
                  <a:cubicBezTo>
                    <a:pt x="200" y="33"/>
                    <a:pt x="200" y="33"/>
                    <a:pt x="200" y="33"/>
                  </a:cubicBezTo>
                  <a:cubicBezTo>
                    <a:pt x="201" y="32"/>
                    <a:pt x="202" y="32"/>
                    <a:pt x="204" y="33"/>
                  </a:cubicBezTo>
                  <a:cubicBezTo>
                    <a:pt x="205" y="33"/>
                    <a:pt x="205" y="34"/>
                    <a:pt x="205" y="35"/>
                  </a:cubicBezTo>
                  <a:cubicBezTo>
                    <a:pt x="205" y="77"/>
                    <a:pt x="205" y="77"/>
                    <a:pt x="205" y="77"/>
                  </a:cubicBezTo>
                  <a:cubicBezTo>
                    <a:pt x="205" y="78"/>
                    <a:pt x="205" y="79"/>
                    <a:pt x="204" y="79"/>
                  </a:cubicBezTo>
                  <a:cubicBezTo>
                    <a:pt x="184" y="100"/>
                    <a:pt x="184" y="100"/>
                    <a:pt x="184" y="100"/>
                  </a:cubicBezTo>
                  <a:cubicBezTo>
                    <a:pt x="183" y="101"/>
                    <a:pt x="182" y="101"/>
                    <a:pt x="182" y="101"/>
                  </a:cubicBezTo>
                  <a:cubicBezTo>
                    <a:pt x="181" y="101"/>
                    <a:pt x="180" y="101"/>
                    <a:pt x="179" y="100"/>
                  </a:cubicBezTo>
                  <a:cubicBezTo>
                    <a:pt x="159" y="79"/>
                    <a:pt x="159" y="79"/>
                    <a:pt x="159" y="79"/>
                  </a:cubicBezTo>
                  <a:cubicBezTo>
                    <a:pt x="158" y="79"/>
                    <a:pt x="158" y="78"/>
                    <a:pt x="158" y="77"/>
                  </a:cubicBezTo>
                  <a:lnTo>
                    <a:pt x="158" y="35"/>
                  </a:lnTo>
                  <a:close/>
                  <a:moveTo>
                    <a:pt x="121" y="57"/>
                  </a:moveTo>
                  <a:cubicBezTo>
                    <a:pt x="132" y="46"/>
                    <a:pt x="132" y="46"/>
                    <a:pt x="132" y="46"/>
                  </a:cubicBezTo>
                  <a:cubicBezTo>
                    <a:pt x="132" y="46"/>
                    <a:pt x="133" y="45"/>
                    <a:pt x="134" y="45"/>
                  </a:cubicBezTo>
                  <a:cubicBezTo>
                    <a:pt x="134" y="45"/>
                    <a:pt x="135" y="46"/>
                    <a:pt x="136" y="46"/>
                  </a:cubicBezTo>
                  <a:cubicBezTo>
                    <a:pt x="146" y="57"/>
                    <a:pt x="146" y="57"/>
                    <a:pt x="146" y="57"/>
                  </a:cubicBezTo>
                  <a:cubicBezTo>
                    <a:pt x="147" y="58"/>
                    <a:pt x="147" y="59"/>
                    <a:pt x="146" y="60"/>
                  </a:cubicBezTo>
                  <a:cubicBezTo>
                    <a:pt x="136" y="71"/>
                    <a:pt x="136" y="71"/>
                    <a:pt x="136" y="71"/>
                  </a:cubicBezTo>
                  <a:cubicBezTo>
                    <a:pt x="135" y="71"/>
                    <a:pt x="134" y="72"/>
                    <a:pt x="134" y="72"/>
                  </a:cubicBezTo>
                  <a:cubicBezTo>
                    <a:pt x="133" y="72"/>
                    <a:pt x="132" y="71"/>
                    <a:pt x="132" y="71"/>
                  </a:cubicBezTo>
                  <a:cubicBezTo>
                    <a:pt x="121" y="60"/>
                    <a:pt x="121" y="60"/>
                    <a:pt x="121" y="60"/>
                  </a:cubicBezTo>
                  <a:cubicBezTo>
                    <a:pt x="121" y="60"/>
                    <a:pt x="121" y="59"/>
                    <a:pt x="121" y="59"/>
                  </a:cubicBezTo>
                  <a:cubicBezTo>
                    <a:pt x="121" y="58"/>
                    <a:pt x="121" y="57"/>
                    <a:pt x="121" y="57"/>
                  </a:cubicBezTo>
                  <a:close/>
                  <a:moveTo>
                    <a:pt x="146" y="156"/>
                  </a:moveTo>
                  <a:cubicBezTo>
                    <a:pt x="136" y="166"/>
                    <a:pt x="136" y="166"/>
                    <a:pt x="136" y="166"/>
                  </a:cubicBezTo>
                  <a:cubicBezTo>
                    <a:pt x="135" y="167"/>
                    <a:pt x="134" y="167"/>
                    <a:pt x="134" y="167"/>
                  </a:cubicBezTo>
                  <a:cubicBezTo>
                    <a:pt x="133" y="167"/>
                    <a:pt x="132" y="167"/>
                    <a:pt x="132" y="166"/>
                  </a:cubicBezTo>
                  <a:cubicBezTo>
                    <a:pt x="121" y="156"/>
                    <a:pt x="121" y="156"/>
                    <a:pt x="121" y="156"/>
                  </a:cubicBezTo>
                  <a:cubicBezTo>
                    <a:pt x="121" y="155"/>
                    <a:pt x="121" y="155"/>
                    <a:pt x="121" y="154"/>
                  </a:cubicBezTo>
                  <a:cubicBezTo>
                    <a:pt x="121" y="153"/>
                    <a:pt x="121" y="153"/>
                    <a:pt x="121" y="152"/>
                  </a:cubicBezTo>
                  <a:cubicBezTo>
                    <a:pt x="132" y="142"/>
                    <a:pt x="132" y="142"/>
                    <a:pt x="132" y="142"/>
                  </a:cubicBezTo>
                  <a:cubicBezTo>
                    <a:pt x="132" y="141"/>
                    <a:pt x="133" y="141"/>
                    <a:pt x="134" y="141"/>
                  </a:cubicBezTo>
                  <a:cubicBezTo>
                    <a:pt x="134" y="141"/>
                    <a:pt x="135" y="141"/>
                    <a:pt x="136" y="142"/>
                  </a:cubicBezTo>
                  <a:cubicBezTo>
                    <a:pt x="146" y="152"/>
                    <a:pt x="146" y="152"/>
                    <a:pt x="146" y="152"/>
                  </a:cubicBezTo>
                  <a:cubicBezTo>
                    <a:pt x="147" y="153"/>
                    <a:pt x="147" y="155"/>
                    <a:pt x="146" y="156"/>
                  </a:cubicBezTo>
                  <a:close/>
                  <a:moveTo>
                    <a:pt x="152" y="130"/>
                  </a:moveTo>
                  <a:cubicBezTo>
                    <a:pt x="110" y="130"/>
                    <a:pt x="110" y="130"/>
                    <a:pt x="110" y="130"/>
                  </a:cubicBezTo>
                  <a:cubicBezTo>
                    <a:pt x="109" y="130"/>
                    <a:pt x="108" y="130"/>
                    <a:pt x="107" y="129"/>
                  </a:cubicBezTo>
                  <a:cubicBezTo>
                    <a:pt x="107" y="127"/>
                    <a:pt x="107" y="126"/>
                    <a:pt x="108" y="125"/>
                  </a:cubicBezTo>
                  <a:cubicBezTo>
                    <a:pt x="127" y="107"/>
                    <a:pt x="127" y="107"/>
                    <a:pt x="127" y="107"/>
                  </a:cubicBezTo>
                  <a:cubicBezTo>
                    <a:pt x="108" y="88"/>
                    <a:pt x="108" y="88"/>
                    <a:pt x="108" y="88"/>
                  </a:cubicBezTo>
                  <a:cubicBezTo>
                    <a:pt x="107" y="87"/>
                    <a:pt x="107" y="86"/>
                    <a:pt x="107" y="85"/>
                  </a:cubicBezTo>
                  <a:cubicBezTo>
                    <a:pt x="108" y="83"/>
                    <a:pt x="109" y="83"/>
                    <a:pt x="110" y="83"/>
                  </a:cubicBezTo>
                  <a:cubicBezTo>
                    <a:pt x="152" y="83"/>
                    <a:pt x="152" y="83"/>
                    <a:pt x="152" y="83"/>
                  </a:cubicBezTo>
                  <a:cubicBezTo>
                    <a:pt x="153" y="83"/>
                    <a:pt x="153" y="83"/>
                    <a:pt x="154" y="84"/>
                  </a:cubicBezTo>
                  <a:cubicBezTo>
                    <a:pt x="175" y="104"/>
                    <a:pt x="175" y="104"/>
                    <a:pt x="175" y="104"/>
                  </a:cubicBezTo>
                  <a:cubicBezTo>
                    <a:pt x="175" y="105"/>
                    <a:pt x="176" y="106"/>
                    <a:pt x="176" y="107"/>
                  </a:cubicBezTo>
                  <a:cubicBezTo>
                    <a:pt x="176" y="107"/>
                    <a:pt x="175" y="108"/>
                    <a:pt x="175" y="109"/>
                  </a:cubicBezTo>
                  <a:cubicBezTo>
                    <a:pt x="154" y="130"/>
                    <a:pt x="154" y="130"/>
                    <a:pt x="154" y="130"/>
                  </a:cubicBezTo>
                  <a:cubicBezTo>
                    <a:pt x="153" y="130"/>
                    <a:pt x="153" y="130"/>
                    <a:pt x="152" y="130"/>
                  </a:cubicBezTo>
                  <a:close/>
                  <a:moveTo>
                    <a:pt x="205" y="178"/>
                  </a:moveTo>
                  <a:cubicBezTo>
                    <a:pt x="205" y="179"/>
                    <a:pt x="205" y="180"/>
                    <a:pt x="204" y="181"/>
                  </a:cubicBezTo>
                  <a:cubicBezTo>
                    <a:pt x="203" y="181"/>
                    <a:pt x="203" y="181"/>
                    <a:pt x="202" y="181"/>
                  </a:cubicBezTo>
                  <a:cubicBezTo>
                    <a:pt x="202" y="181"/>
                    <a:pt x="201" y="181"/>
                    <a:pt x="200" y="180"/>
                  </a:cubicBezTo>
                  <a:cubicBezTo>
                    <a:pt x="182" y="161"/>
                    <a:pt x="182" y="161"/>
                    <a:pt x="182" y="161"/>
                  </a:cubicBezTo>
                  <a:cubicBezTo>
                    <a:pt x="163" y="180"/>
                    <a:pt x="163" y="180"/>
                    <a:pt x="163" y="180"/>
                  </a:cubicBezTo>
                  <a:cubicBezTo>
                    <a:pt x="162" y="181"/>
                    <a:pt x="161" y="181"/>
                    <a:pt x="160" y="181"/>
                  </a:cubicBezTo>
                  <a:cubicBezTo>
                    <a:pt x="158" y="180"/>
                    <a:pt x="158" y="179"/>
                    <a:pt x="158" y="178"/>
                  </a:cubicBezTo>
                  <a:cubicBezTo>
                    <a:pt x="158" y="136"/>
                    <a:pt x="158" y="136"/>
                    <a:pt x="158" y="136"/>
                  </a:cubicBezTo>
                  <a:cubicBezTo>
                    <a:pt x="158" y="136"/>
                    <a:pt x="158" y="135"/>
                    <a:pt x="159" y="134"/>
                  </a:cubicBezTo>
                  <a:cubicBezTo>
                    <a:pt x="179" y="113"/>
                    <a:pt x="179" y="113"/>
                    <a:pt x="179" y="113"/>
                  </a:cubicBezTo>
                  <a:cubicBezTo>
                    <a:pt x="181" y="112"/>
                    <a:pt x="182" y="112"/>
                    <a:pt x="184" y="113"/>
                  </a:cubicBezTo>
                  <a:cubicBezTo>
                    <a:pt x="204" y="134"/>
                    <a:pt x="204" y="134"/>
                    <a:pt x="204" y="134"/>
                  </a:cubicBezTo>
                  <a:cubicBezTo>
                    <a:pt x="205" y="135"/>
                    <a:pt x="205" y="136"/>
                    <a:pt x="205" y="136"/>
                  </a:cubicBezTo>
                  <a:lnTo>
                    <a:pt x="205" y="178"/>
                  </a:lnTo>
                  <a:close/>
                  <a:moveTo>
                    <a:pt x="242" y="156"/>
                  </a:moveTo>
                  <a:cubicBezTo>
                    <a:pt x="231" y="166"/>
                    <a:pt x="231" y="166"/>
                    <a:pt x="231" y="166"/>
                  </a:cubicBezTo>
                  <a:cubicBezTo>
                    <a:pt x="231" y="167"/>
                    <a:pt x="230" y="167"/>
                    <a:pt x="229" y="167"/>
                  </a:cubicBezTo>
                  <a:cubicBezTo>
                    <a:pt x="229" y="167"/>
                    <a:pt x="228" y="167"/>
                    <a:pt x="227" y="166"/>
                  </a:cubicBezTo>
                  <a:cubicBezTo>
                    <a:pt x="217" y="156"/>
                    <a:pt x="217" y="156"/>
                    <a:pt x="217" y="156"/>
                  </a:cubicBezTo>
                  <a:cubicBezTo>
                    <a:pt x="216" y="155"/>
                    <a:pt x="216" y="155"/>
                    <a:pt x="216" y="154"/>
                  </a:cubicBezTo>
                  <a:cubicBezTo>
                    <a:pt x="216" y="153"/>
                    <a:pt x="216" y="153"/>
                    <a:pt x="217" y="152"/>
                  </a:cubicBezTo>
                  <a:cubicBezTo>
                    <a:pt x="227" y="142"/>
                    <a:pt x="227" y="142"/>
                    <a:pt x="227" y="142"/>
                  </a:cubicBezTo>
                  <a:cubicBezTo>
                    <a:pt x="228" y="141"/>
                    <a:pt x="229" y="141"/>
                    <a:pt x="229" y="141"/>
                  </a:cubicBezTo>
                  <a:cubicBezTo>
                    <a:pt x="230" y="141"/>
                    <a:pt x="231" y="141"/>
                    <a:pt x="231" y="142"/>
                  </a:cubicBezTo>
                  <a:cubicBezTo>
                    <a:pt x="242" y="152"/>
                    <a:pt x="242" y="152"/>
                    <a:pt x="242" y="152"/>
                  </a:cubicBezTo>
                  <a:cubicBezTo>
                    <a:pt x="243" y="153"/>
                    <a:pt x="243" y="155"/>
                    <a:pt x="242" y="156"/>
                  </a:cubicBezTo>
                  <a:close/>
                  <a:moveTo>
                    <a:pt x="253" y="83"/>
                  </a:moveTo>
                  <a:cubicBezTo>
                    <a:pt x="254" y="83"/>
                    <a:pt x="255" y="83"/>
                    <a:pt x="256" y="85"/>
                  </a:cubicBezTo>
                  <a:cubicBezTo>
                    <a:pt x="256" y="86"/>
                    <a:pt x="256" y="87"/>
                    <a:pt x="255" y="88"/>
                  </a:cubicBezTo>
                  <a:cubicBezTo>
                    <a:pt x="236" y="107"/>
                    <a:pt x="236" y="107"/>
                    <a:pt x="236" y="107"/>
                  </a:cubicBezTo>
                  <a:cubicBezTo>
                    <a:pt x="255" y="125"/>
                    <a:pt x="255" y="125"/>
                    <a:pt x="255" y="125"/>
                  </a:cubicBezTo>
                  <a:cubicBezTo>
                    <a:pt x="256" y="126"/>
                    <a:pt x="256" y="127"/>
                    <a:pt x="256" y="129"/>
                  </a:cubicBezTo>
                  <a:cubicBezTo>
                    <a:pt x="255" y="130"/>
                    <a:pt x="254" y="130"/>
                    <a:pt x="253" y="130"/>
                  </a:cubicBezTo>
                  <a:cubicBezTo>
                    <a:pt x="211" y="130"/>
                    <a:pt x="211" y="130"/>
                    <a:pt x="211" y="130"/>
                  </a:cubicBezTo>
                  <a:cubicBezTo>
                    <a:pt x="210" y="130"/>
                    <a:pt x="210" y="130"/>
                    <a:pt x="209" y="130"/>
                  </a:cubicBezTo>
                  <a:cubicBezTo>
                    <a:pt x="188" y="109"/>
                    <a:pt x="188" y="109"/>
                    <a:pt x="188" y="109"/>
                  </a:cubicBezTo>
                  <a:cubicBezTo>
                    <a:pt x="188" y="108"/>
                    <a:pt x="187" y="107"/>
                    <a:pt x="187" y="107"/>
                  </a:cubicBezTo>
                  <a:cubicBezTo>
                    <a:pt x="187" y="106"/>
                    <a:pt x="188" y="105"/>
                    <a:pt x="188" y="104"/>
                  </a:cubicBezTo>
                  <a:cubicBezTo>
                    <a:pt x="209" y="84"/>
                    <a:pt x="209" y="84"/>
                    <a:pt x="209" y="84"/>
                  </a:cubicBezTo>
                  <a:cubicBezTo>
                    <a:pt x="210" y="83"/>
                    <a:pt x="210" y="83"/>
                    <a:pt x="211" y="83"/>
                  </a:cubicBezTo>
                  <a:lnTo>
                    <a:pt x="253" y="83"/>
                  </a:lnTo>
                  <a:close/>
                  <a:moveTo>
                    <a:pt x="458" y="132"/>
                  </a:moveTo>
                  <a:cubicBezTo>
                    <a:pt x="376" y="132"/>
                    <a:pt x="376" y="132"/>
                    <a:pt x="376" y="132"/>
                  </a:cubicBezTo>
                  <a:cubicBezTo>
                    <a:pt x="376" y="80"/>
                    <a:pt x="376" y="80"/>
                    <a:pt x="376" y="80"/>
                  </a:cubicBezTo>
                  <a:cubicBezTo>
                    <a:pt x="452" y="80"/>
                    <a:pt x="452" y="80"/>
                    <a:pt x="452" y="80"/>
                  </a:cubicBezTo>
                  <a:cubicBezTo>
                    <a:pt x="452" y="66"/>
                    <a:pt x="452" y="66"/>
                    <a:pt x="452" y="66"/>
                  </a:cubicBezTo>
                  <a:cubicBezTo>
                    <a:pt x="376" y="66"/>
                    <a:pt x="376" y="66"/>
                    <a:pt x="376" y="66"/>
                  </a:cubicBezTo>
                  <a:cubicBezTo>
                    <a:pt x="376" y="17"/>
                    <a:pt x="376" y="17"/>
                    <a:pt x="376" y="17"/>
                  </a:cubicBezTo>
                  <a:cubicBezTo>
                    <a:pt x="458" y="17"/>
                    <a:pt x="458" y="17"/>
                    <a:pt x="458" y="17"/>
                  </a:cubicBezTo>
                  <a:cubicBezTo>
                    <a:pt x="458" y="2"/>
                    <a:pt x="458" y="2"/>
                    <a:pt x="458" y="2"/>
                  </a:cubicBezTo>
                  <a:cubicBezTo>
                    <a:pt x="359" y="2"/>
                    <a:pt x="359" y="2"/>
                    <a:pt x="359" y="2"/>
                  </a:cubicBezTo>
                  <a:cubicBezTo>
                    <a:pt x="359" y="147"/>
                    <a:pt x="359" y="147"/>
                    <a:pt x="359" y="147"/>
                  </a:cubicBezTo>
                  <a:cubicBezTo>
                    <a:pt x="458" y="147"/>
                    <a:pt x="458" y="147"/>
                    <a:pt x="458" y="147"/>
                  </a:cubicBezTo>
                  <a:lnTo>
                    <a:pt x="458" y="132"/>
                  </a:lnTo>
                  <a:close/>
                  <a:moveTo>
                    <a:pt x="399" y="192"/>
                  </a:moveTo>
                  <a:cubicBezTo>
                    <a:pt x="395" y="192"/>
                    <a:pt x="392" y="193"/>
                    <a:pt x="391" y="196"/>
                  </a:cubicBezTo>
                  <a:cubicBezTo>
                    <a:pt x="390" y="196"/>
                    <a:pt x="390" y="196"/>
                    <a:pt x="390" y="196"/>
                  </a:cubicBezTo>
                  <a:cubicBezTo>
                    <a:pt x="390" y="192"/>
                    <a:pt x="390" y="192"/>
                    <a:pt x="390" y="192"/>
                  </a:cubicBezTo>
                  <a:cubicBezTo>
                    <a:pt x="387" y="192"/>
                    <a:pt x="387" y="192"/>
                    <a:pt x="387" y="192"/>
                  </a:cubicBezTo>
                  <a:cubicBezTo>
                    <a:pt x="387" y="215"/>
                    <a:pt x="387" y="215"/>
                    <a:pt x="387" y="215"/>
                  </a:cubicBezTo>
                  <a:cubicBezTo>
                    <a:pt x="390" y="215"/>
                    <a:pt x="390" y="215"/>
                    <a:pt x="390" y="215"/>
                  </a:cubicBezTo>
                  <a:cubicBezTo>
                    <a:pt x="390" y="200"/>
                    <a:pt x="390" y="200"/>
                    <a:pt x="390" y="200"/>
                  </a:cubicBezTo>
                  <a:cubicBezTo>
                    <a:pt x="391" y="197"/>
                    <a:pt x="395" y="195"/>
                    <a:pt x="397" y="195"/>
                  </a:cubicBezTo>
                  <a:cubicBezTo>
                    <a:pt x="401" y="195"/>
                    <a:pt x="404" y="197"/>
                    <a:pt x="404" y="201"/>
                  </a:cubicBezTo>
                  <a:cubicBezTo>
                    <a:pt x="404" y="215"/>
                    <a:pt x="404" y="215"/>
                    <a:pt x="404" y="215"/>
                  </a:cubicBezTo>
                  <a:cubicBezTo>
                    <a:pt x="408" y="215"/>
                    <a:pt x="408" y="215"/>
                    <a:pt x="408" y="215"/>
                  </a:cubicBezTo>
                  <a:cubicBezTo>
                    <a:pt x="408" y="200"/>
                    <a:pt x="408" y="200"/>
                    <a:pt x="408" y="200"/>
                  </a:cubicBezTo>
                  <a:cubicBezTo>
                    <a:pt x="408" y="194"/>
                    <a:pt x="404" y="192"/>
                    <a:pt x="399" y="192"/>
                  </a:cubicBezTo>
                  <a:close/>
                  <a:moveTo>
                    <a:pt x="448" y="204"/>
                  </a:moveTo>
                  <a:cubicBezTo>
                    <a:pt x="448" y="197"/>
                    <a:pt x="445" y="191"/>
                    <a:pt x="437" y="191"/>
                  </a:cubicBezTo>
                  <a:cubicBezTo>
                    <a:pt x="430" y="191"/>
                    <a:pt x="426" y="197"/>
                    <a:pt x="426" y="203"/>
                  </a:cubicBezTo>
                  <a:cubicBezTo>
                    <a:pt x="426" y="212"/>
                    <a:pt x="431" y="216"/>
                    <a:pt x="439" y="216"/>
                  </a:cubicBezTo>
                  <a:cubicBezTo>
                    <a:pt x="441" y="216"/>
                    <a:pt x="445" y="215"/>
                    <a:pt x="447" y="213"/>
                  </a:cubicBezTo>
                  <a:cubicBezTo>
                    <a:pt x="447" y="210"/>
                    <a:pt x="447" y="210"/>
                    <a:pt x="447" y="210"/>
                  </a:cubicBezTo>
                  <a:cubicBezTo>
                    <a:pt x="446" y="210"/>
                    <a:pt x="446" y="210"/>
                    <a:pt x="446" y="210"/>
                  </a:cubicBezTo>
                  <a:cubicBezTo>
                    <a:pt x="444" y="212"/>
                    <a:pt x="441" y="213"/>
                    <a:pt x="439" y="213"/>
                  </a:cubicBezTo>
                  <a:cubicBezTo>
                    <a:pt x="435" y="213"/>
                    <a:pt x="432" y="211"/>
                    <a:pt x="431" y="208"/>
                  </a:cubicBezTo>
                  <a:cubicBezTo>
                    <a:pt x="430" y="207"/>
                    <a:pt x="430" y="206"/>
                    <a:pt x="430" y="204"/>
                  </a:cubicBezTo>
                  <a:cubicBezTo>
                    <a:pt x="430" y="204"/>
                    <a:pt x="430" y="204"/>
                    <a:pt x="430" y="204"/>
                  </a:cubicBezTo>
                  <a:lnTo>
                    <a:pt x="448" y="204"/>
                  </a:lnTo>
                  <a:close/>
                  <a:moveTo>
                    <a:pt x="437" y="194"/>
                  </a:moveTo>
                  <a:cubicBezTo>
                    <a:pt x="442" y="194"/>
                    <a:pt x="444" y="197"/>
                    <a:pt x="444" y="201"/>
                  </a:cubicBezTo>
                  <a:cubicBezTo>
                    <a:pt x="430" y="201"/>
                    <a:pt x="430" y="201"/>
                    <a:pt x="430" y="201"/>
                  </a:cubicBezTo>
                  <a:cubicBezTo>
                    <a:pt x="431" y="197"/>
                    <a:pt x="433" y="194"/>
                    <a:pt x="437" y="194"/>
                  </a:cubicBezTo>
                  <a:close/>
                  <a:moveTo>
                    <a:pt x="612" y="198"/>
                  </a:moveTo>
                  <a:cubicBezTo>
                    <a:pt x="612" y="196"/>
                    <a:pt x="614" y="194"/>
                    <a:pt x="617" y="194"/>
                  </a:cubicBezTo>
                  <a:cubicBezTo>
                    <a:pt x="621" y="194"/>
                    <a:pt x="623" y="196"/>
                    <a:pt x="624" y="197"/>
                  </a:cubicBezTo>
                  <a:cubicBezTo>
                    <a:pt x="625" y="197"/>
                    <a:pt x="625" y="197"/>
                    <a:pt x="625" y="197"/>
                  </a:cubicBezTo>
                  <a:cubicBezTo>
                    <a:pt x="625" y="193"/>
                    <a:pt x="625" y="193"/>
                    <a:pt x="625" y="193"/>
                  </a:cubicBezTo>
                  <a:cubicBezTo>
                    <a:pt x="624" y="193"/>
                    <a:pt x="621" y="192"/>
                    <a:pt x="617" y="192"/>
                  </a:cubicBezTo>
                  <a:cubicBezTo>
                    <a:pt x="611" y="192"/>
                    <a:pt x="608" y="194"/>
                    <a:pt x="608" y="198"/>
                  </a:cubicBezTo>
                  <a:cubicBezTo>
                    <a:pt x="608" y="206"/>
                    <a:pt x="622" y="204"/>
                    <a:pt x="622" y="209"/>
                  </a:cubicBezTo>
                  <a:cubicBezTo>
                    <a:pt x="622" y="212"/>
                    <a:pt x="621" y="213"/>
                    <a:pt x="617" y="213"/>
                  </a:cubicBezTo>
                  <a:cubicBezTo>
                    <a:pt x="614" y="213"/>
                    <a:pt x="611" y="211"/>
                    <a:pt x="609" y="210"/>
                  </a:cubicBezTo>
                  <a:cubicBezTo>
                    <a:pt x="608" y="210"/>
                    <a:pt x="608" y="210"/>
                    <a:pt x="608" y="210"/>
                  </a:cubicBezTo>
                  <a:cubicBezTo>
                    <a:pt x="608" y="213"/>
                    <a:pt x="608" y="213"/>
                    <a:pt x="608" y="213"/>
                  </a:cubicBezTo>
                  <a:cubicBezTo>
                    <a:pt x="610" y="215"/>
                    <a:pt x="613" y="216"/>
                    <a:pt x="617" y="216"/>
                  </a:cubicBezTo>
                  <a:cubicBezTo>
                    <a:pt x="623" y="216"/>
                    <a:pt x="626" y="213"/>
                    <a:pt x="626" y="209"/>
                  </a:cubicBezTo>
                  <a:cubicBezTo>
                    <a:pt x="626" y="201"/>
                    <a:pt x="612" y="203"/>
                    <a:pt x="612" y="198"/>
                  </a:cubicBezTo>
                  <a:close/>
                  <a:moveTo>
                    <a:pt x="418" y="184"/>
                  </a:moveTo>
                  <a:cubicBezTo>
                    <a:pt x="415" y="184"/>
                    <a:pt x="415" y="184"/>
                    <a:pt x="415" y="184"/>
                  </a:cubicBezTo>
                  <a:cubicBezTo>
                    <a:pt x="415" y="192"/>
                    <a:pt x="415" y="192"/>
                    <a:pt x="415" y="192"/>
                  </a:cubicBezTo>
                  <a:cubicBezTo>
                    <a:pt x="411" y="192"/>
                    <a:pt x="411" y="192"/>
                    <a:pt x="411" y="192"/>
                  </a:cubicBezTo>
                  <a:cubicBezTo>
                    <a:pt x="411" y="195"/>
                    <a:pt x="411" y="195"/>
                    <a:pt x="411" y="195"/>
                  </a:cubicBezTo>
                  <a:cubicBezTo>
                    <a:pt x="415" y="195"/>
                    <a:pt x="415" y="195"/>
                    <a:pt x="415" y="195"/>
                  </a:cubicBezTo>
                  <a:cubicBezTo>
                    <a:pt x="414" y="208"/>
                    <a:pt x="414" y="208"/>
                    <a:pt x="414" y="208"/>
                  </a:cubicBezTo>
                  <a:cubicBezTo>
                    <a:pt x="414" y="214"/>
                    <a:pt x="416" y="215"/>
                    <a:pt x="420" y="215"/>
                  </a:cubicBezTo>
                  <a:cubicBezTo>
                    <a:pt x="423" y="215"/>
                    <a:pt x="423" y="215"/>
                    <a:pt x="423" y="215"/>
                  </a:cubicBezTo>
                  <a:cubicBezTo>
                    <a:pt x="423" y="212"/>
                    <a:pt x="423" y="212"/>
                    <a:pt x="423" y="212"/>
                  </a:cubicBezTo>
                  <a:cubicBezTo>
                    <a:pt x="421" y="212"/>
                    <a:pt x="421" y="212"/>
                    <a:pt x="421" y="212"/>
                  </a:cubicBezTo>
                  <a:cubicBezTo>
                    <a:pt x="419" y="212"/>
                    <a:pt x="418" y="212"/>
                    <a:pt x="418" y="209"/>
                  </a:cubicBezTo>
                  <a:cubicBezTo>
                    <a:pt x="418" y="195"/>
                    <a:pt x="418" y="195"/>
                    <a:pt x="418" y="195"/>
                  </a:cubicBezTo>
                  <a:cubicBezTo>
                    <a:pt x="424" y="195"/>
                    <a:pt x="424" y="195"/>
                    <a:pt x="424" y="195"/>
                  </a:cubicBezTo>
                  <a:cubicBezTo>
                    <a:pt x="424" y="192"/>
                    <a:pt x="424" y="192"/>
                    <a:pt x="424" y="192"/>
                  </a:cubicBezTo>
                  <a:cubicBezTo>
                    <a:pt x="418" y="192"/>
                    <a:pt x="418" y="192"/>
                    <a:pt x="418" y="192"/>
                  </a:cubicBezTo>
                  <a:lnTo>
                    <a:pt x="418" y="18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7">
              <a:extLst>
                <a:ext uri="{FF2B5EF4-FFF2-40B4-BE49-F238E27FC236}">
                  <a16:creationId xmlns:a16="http://schemas.microsoft.com/office/drawing/2014/main" id="{3F5D0569-5C64-481E-B7DD-E13F175BA1F5}"/>
                </a:ext>
              </a:extLst>
            </p:cNvPr>
            <p:cNvSpPr>
              <a:spLocks/>
            </p:cNvSpPr>
            <p:nvPr userDrawn="1"/>
          </p:nvSpPr>
          <p:spPr bwMode="auto">
            <a:xfrm>
              <a:off x="5568"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0 w 129"/>
                <a:gd name="T13" fmla="*/ 83 h 189"/>
                <a:gd name="T14" fmla="*/ 120 w 129"/>
                <a:gd name="T15" fmla="*/ 102 h 189"/>
                <a:gd name="T16" fmla="*/ 22 w 129"/>
                <a:gd name="T17" fmla="*/ 102 h 189"/>
                <a:gd name="T18" fmla="*/ 22 w 129"/>
                <a:gd name="T19" fmla="*/ 170 h 189"/>
                <a:gd name="T20" fmla="*/ 128 w 129"/>
                <a:gd name="T21" fmla="*/ 170 h 189"/>
                <a:gd name="T22" fmla="*/ 128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0" y="83"/>
                  </a:lnTo>
                  <a:lnTo>
                    <a:pt x="120" y="102"/>
                  </a:lnTo>
                  <a:lnTo>
                    <a:pt x="22" y="102"/>
                  </a:lnTo>
                  <a:lnTo>
                    <a:pt x="22" y="170"/>
                  </a:lnTo>
                  <a:lnTo>
                    <a:pt x="128" y="170"/>
                  </a:lnTo>
                  <a:lnTo>
                    <a:pt x="128"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8">
              <a:extLst>
                <a:ext uri="{FF2B5EF4-FFF2-40B4-BE49-F238E27FC236}">
                  <a16:creationId xmlns:a16="http://schemas.microsoft.com/office/drawing/2014/main" id="{C855484A-C666-435B-A23B-11E2F0C349A4}"/>
                </a:ext>
              </a:extLst>
            </p:cNvPr>
            <p:cNvSpPr>
              <a:spLocks/>
            </p:cNvSpPr>
            <p:nvPr userDrawn="1"/>
          </p:nvSpPr>
          <p:spPr bwMode="auto">
            <a:xfrm>
              <a:off x="5726" y="2074"/>
              <a:ext cx="118"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4"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6"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9">
              <a:extLst>
                <a:ext uri="{FF2B5EF4-FFF2-40B4-BE49-F238E27FC236}">
                  <a16:creationId xmlns:a16="http://schemas.microsoft.com/office/drawing/2014/main" id="{2EE7BA80-7618-42F8-8ED2-C90F21042C1B}"/>
                </a:ext>
              </a:extLst>
            </p:cNvPr>
            <p:cNvSpPr>
              <a:spLocks/>
            </p:cNvSpPr>
            <p:nvPr userDrawn="1"/>
          </p:nvSpPr>
          <p:spPr bwMode="auto">
            <a:xfrm>
              <a:off x="5860" y="2030"/>
              <a:ext cx="73"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7 w 57"/>
                <a:gd name="T21" fmla="*/ 48 h 138"/>
                <a:gd name="T22" fmla="*/ 0 w 57"/>
                <a:gd name="T23" fmla="*/ 48 h 138"/>
                <a:gd name="T24" fmla="*/ 0 w 57"/>
                <a:gd name="T25" fmla="*/ 35 h 138"/>
                <a:gd name="T26" fmla="*/ 17 w 57"/>
                <a:gd name="T27" fmla="*/ 35 h 138"/>
                <a:gd name="T28" fmla="*/ 17 w 57"/>
                <a:gd name="T29" fmla="*/ 0 h 138"/>
                <a:gd name="T30" fmla="*/ 33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2"/>
                    <a:pt x="16" y="108"/>
                  </a:cubicBezTo>
                  <a:cubicBezTo>
                    <a:pt x="17" y="48"/>
                    <a:pt x="17" y="48"/>
                    <a:pt x="17" y="48"/>
                  </a:cubicBezTo>
                  <a:cubicBezTo>
                    <a:pt x="0" y="48"/>
                    <a:pt x="0" y="48"/>
                    <a:pt x="0" y="48"/>
                  </a:cubicBezTo>
                  <a:cubicBezTo>
                    <a:pt x="0" y="35"/>
                    <a:pt x="0" y="35"/>
                    <a:pt x="0" y="35"/>
                  </a:cubicBezTo>
                  <a:cubicBezTo>
                    <a:pt x="17" y="35"/>
                    <a:pt x="17" y="35"/>
                    <a:pt x="17" y="35"/>
                  </a:cubicBezTo>
                  <a:cubicBezTo>
                    <a:pt x="17" y="0"/>
                    <a:pt x="17" y="0"/>
                    <a:pt x="17" y="0"/>
                  </a:cubicBezTo>
                  <a:cubicBezTo>
                    <a:pt x="33" y="0"/>
                    <a:pt x="33" y="0"/>
                    <a:pt x="33"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0">
              <a:extLst>
                <a:ext uri="{FF2B5EF4-FFF2-40B4-BE49-F238E27FC236}">
                  <a16:creationId xmlns:a16="http://schemas.microsoft.com/office/drawing/2014/main" id="{E947C8F6-7516-4A4F-8C88-76ACD3A995F6}"/>
                </a:ext>
              </a:extLst>
            </p:cNvPr>
            <p:cNvSpPr>
              <a:spLocks noEditPoints="1"/>
            </p:cNvSpPr>
            <p:nvPr userDrawn="1"/>
          </p:nvSpPr>
          <p:spPr bwMode="auto">
            <a:xfrm>
              <a:off x="5952" y="2073"/>
              <a:ext cx="127" cy="140"/>
            </a:xfrm>
            <a:custGeom>
              <a:avLst/>
              <a:gdLst>
                <a:gd name="T0" fmla="*/ 17 w 98"/>
                <a:gd name="T1" fmla="*/ 55 h 108"/>
                <a:gd name="T2" fmla="*/ 17 w 98"/>
                <a:gd name="T3" fmla="*/ 56 h 108"/>
                <a:gd name="T4" fmla="*/ 19 w 98"/>
                <a:gd name="T5" fmla="*/ 72 h 108"/>
                <a:gd name="T6" fmla="*/ 55 w 98"/>
                <a:gd name="T7" fmla="*/ 94 h 108"/>
                <a:gd name="T8" fmla="*/ 89 w 98"/>
                <a:gd name="T9" fmla="*/ 83 h 108"/>
                <a:gd name="T10" fmla="*/ 93 w 98"/>
                <a:gd name="T11" fmla="*/ 83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4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3"/>
                    <a:pt x="17" y="68"/>
                    <a:pt x="19" y="72"/>
                  </a:cubicBezTo>
                  <a:cubicBezTo>
                    <a:pt x="25" y="86"/>
                    <a:pt x="37" y="94"/>
                    <a:pt x="55" y="94"/>
                  </a:cubicBezTo>
                  <a:cubicBezTo>
                    <a:pt x="66" y="94"/>
                    <a:pt x="79" y="90"/>
                    <a:pt x="89" y="83"/>
                  </a:cubicBezTo>
                  <a:cubicBezTo>
                    <a:pt x="93" y="83"/>
                    <a:pt x="93" y="83"/>
                    <a:pt x="93" y="83"/>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4"/>
                    <a:pt x="49" y="14"/>
                  </a:cubicBezTo>
                  <a:cubicBezTo>
                    <a:pt x="30" y="14"/>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1">
              <a:extLst>
                <a:ext uri="{FF2B5EF4-FFF2-40B4-BE49-F238E27FC236}">
                  <a16:creationId xmlns:a16="http://schemas.microsoft.com/office/drawing/2014/main" id="{D082817B-6C0F-4B1B-A361-F276F3F5FE3D}"/>
                </a:ext>
              </a:extLst>
            </p:cNvPr>
            <p:cNvSpPr>
              <a:spLocks/>
            </p:cNvSpPr>
            <p:nvPr userDrawn="1"/>
          </p:nvSpPr>
          <p:spPr bwMode="auto">
            <a:xfrm>
              <a:off x="6106"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2">
              <a:extLst>
                <a:ext uri="{FF2B5EF4-FFF2-40B4-BE49-F238E27FC236}">
                  <a16:creationId xmlns:a16="http://schemas.microsoft.com/office/drawing/2014/main" id="{CAF54DB4-20CD-4A8A-AE38-B32036849E40}"/>
                </a:ext>
              </a:extLst>
            </p:cNvPr>
            <p:cNvSpPr>
              <a:spLocks noEditPoints="1"/>
            </p:cNvSpPr>
            <p:nvPr userDrawn="1"/>
          </p:nvSpPr>
          <p:spPr bwMode="auto">
            <a:xfrm>
              <a:off x="6200" y="2073"/>
              <a:ext cx="129" cy="193"/>
            </a:xfrm>
            <a:custGeom>
              <a:avLst/>
              <a:gdLst>
                <a:gd name="T0" fmla="*/ 0 w 100"/>
                <a:gd name="T1" fmla="*/ 2 h 149"/>
                <a:gd name="T2" fmla="*/ 17 w 100"/>
                <a:gd name="T3" fmla="*/ 2 h 149"/>
                <a:gd name="T4" fmla="*/ 17 w 100"/>
                <a:gd name="T5" fmla="*/ 15 h 149"/>
                <a:gd name="T6" fmla="*/ 19 w 100"/>
                <a:gd name="T7" fmla="*/ 15 h 149"/>
                <a:gd name="T8" fmla="*/ 50 w 100"/>
                <a:gd name="T9" fmla="*/ 0 h 149"/>
                <a:gd name="T10" fmla="*/ 100 w 100"/>
                <a:gd name="T11" fmla="*/ 52 h 149"/>
                <a:gd name="T12" fmla="*/ 49 w 100"/>
                <a:gd name="T13" fmla="*/ 107 h 149"/>
                <a:gd name="T14" fmla="*/ 19 w 100"/>
                <a:gd name="T15" fmla="*/ 90 h 149"/>
                <a:gd name="T16" fmla="*/ 17 w 100"/>
                <a:gd name="T17" fmla="*/ 90 h 149"/>
                <a:gd name="T18" fmla="*/ 17 w 100"/>
                <a:gd name="T19" fmla="*/ 149 h 149"/>
                <a:gd name="T20" fmla="*/ 0 w 100"/>
                <a:gd name="T21" fmla="*/ 149 h 149"/>
                <a:gd name="T22" fmla="*/ 0 w 100"/>
                <a:gd name="T23" fmla="*/ 2 h 149"/>
                <a:gd name="T24" fmla="*/ 17 w 100"/>
                <a:gd name="T25" fmla="*/ 42 h 149"/>
                <a:gd name="T26" fmla="*/ 17 w 100"/>
                <a:gd name="T27" fmla="*/ 72 h 149"/>
                <a:gd name="T28" fmla="*/ 46 w 100"/>
                <a:gd name="T29" fmla="*/ 93 h 149"/>
                <a:gd name="T30" fmla="*/ 83 w 100"/>
                <a:gd name="T31" fmla="*/ 52 h 149"/>
                <a:gd name="T32" fmla="*/ 47 w 100"/>
                <a:gd name="T33" fmla="*/ 14 h 149"/>
                <a:gd name="T34" fmla="*/ 17 w 100"/>
                <a:gd name="T35"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9">
                  <a:moveTo>
                    <a:pt x="0" y="2"/>
                  </a:moveTo>
                  <a:cubicBezTo>
                    <a:pt x="17" y="2"/>
                    <a:pt x="17" y="2"/>
                    <a:pt x="17" y="2"/>
                  </a:cubicBezTo>
                  <a:cubicBezTo>
                    <a:pt x="17" y="15"/>
                    <a:pt x="17" y="15"/>
                    <a:pt x="17" y="15"/>
                  </a:cubicBezTo>
                  <a:cubicBezTo>
                    <a:pt x="19" y="15"/>
                    <a:pt x="19" y="15"/>
                    <a:pt x="19" y="15"/>
                  </a:cubicBezTo>
                  <a:cubicBezTo>
                    <a:pt x="24" y="6"/>
                    <a:pt x="36" y="0"/>
                    <a:pt x="50" y="0"/>
                  </a:cubicBezTo>
                  <a:cubicBezTo>
                    <a:pt x="80" y="0"/>
                    <a:pt x="100" y="21"/>
                    <a:pt x="100" y="52"/>
                  </a:cubicBezTo>
                  <a:cubicBezTo>
                    <a:pt x="100" y="85"/>
                    <a:pt x="77" y="107"/>
                    <a:pt x="49" y="107"/>
                  </a:cubicBezTo>
                  <a:cubicBezTo>
                    <a:pt x="38" y="107"/>
                    <a:pt x="24" y="101"/>
                    <a:pt x="19" y="90"/>
                  </a:cubicBezTo>
                  <a:cubicBezTo>
                    <a:pt x="17" y="90"/>
                    <a:pt x="17" y="90"/>
                    <a:pt x="17" y="90"/>
                  </a:cubicBezTo>
                  <a:cubicBezTo>
                    <a:pt x="17" y="149"/>
                    <a:pt x="17" y="149"/>
                    <a:pt x="17" y="149"/>
                  </a:cubicBezTo>
                  <a:cubicBezTo>
                    <a:pt x="0" y="149"/>
                    <a:pt x="0" y="149"/>
                    <a:pt x="0" y="149"/>
                  </a:cubicBezTo>
                  <a:lnTo>
                    <a:pt x="0" y="2"/>
                  </a:lnTo>
                  <a:close/>
                  <a:moveTo>
                    <a:pt x="17" y="42"/>
                  </a:moveTo>
                  <a:cubicBezTo>
                    <a:pt x="17" y="72"/>
                    <a:pt x="17" y="72"/>
                    <a:pt x="17" y="72"/>
                  </a:cubicBezTo>
                  <a:cubicBezTo>
                    <a:pt x="17" y="85"/>
                    <a:pt x="32" y="93"/>
                    <a:pt x="46" y="93"/>
                  </a:cubicBezTo>
                  <a:cubicBezTo>
                    <a:pt x="66" y="93"/>
                    <a:pt x="83" y="80"/>
                    <a:pt x="83" y="52"/>
                  </a:cubicBezTo>
                  <a:cubicBezTo>
                    <a:pt x="83" y="28"/>
                    <a:pt x="67" y="14"/>
                    <a:pt x="47" y="14"/>
                  </a:cubicBezTo>
                  <a:cubicBezTo>
                    <a:pt x="32" y="14"/>
                    <a:pt x="17" y="26"/>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3">
              <a:extLst>
                <a:ext uri="{FF2B5EF4-FFF2-40B4-BE49-F238E27FC236}">
                  <a16:creationId xmlns:a16="http://schemas.microsoft.com/office/drawing/2014/main" id="{1A3F815C-7645-4763-9C5D-138805084DCA}"/>
                </a:ext>
              </a:extLst>
            </p:cNvPr>
            <p:cNvSpPr>
              <a:spLocks/>
            </p:cNvSpPr>
            <p:nvPr userDrawn="1"/>
          </p:nvSpPr>
          <p:spPr bwMode="auto">
            <a:xfrm>
              <a:off x="6357"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4">
              <a:extLst>
                <a:ext uri="{FF2B5EF4-FFF2-40B4-BE49-F238E27FC236}">
                  <a16:creationId xmlns:a16="http://schemas.microsoft.com/office/drawing/2014/main" id="{B9FA719A-5F59-401B-81C9-E79595F7D18B}"/>
                </a:ext>
              </a:extLst>
            </p:cNvPr>
            <p:cNvSpPr>
              <a:spLocks noEditPoints="1"/>
            </p:cNvSpPr>
            <p:nvPr userDrawn="1"/>
          </p:nvSpPr>
          <p:spPr bwMode="auto">
            <a:xfrm>
              <a:off x="6451"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5">
              <a:extLst>
                <a:ext uri="{FF2B5EF4-FFF2-40B4-BE49-F238E27FC236}">
                  <a16:creationId xmlns:a16="http://schemas.microsoft.com/office/drawing/2014/main" id="{499151B1-1063-4AF9-A70B-B15637A23BB2}"/>
                </a:ext>
              </a:extLst>
            </p:cNvPr>
            <p:cNvSpPr>
              <a:spLocks/>
            </p:cNvSpPr>
            <p:nvPr userDrawn="1"/>
          </p:nvSpPr>
          <p:spPr bwMode="auto">
            <a:xfrm>
              <a:off x="6501" y="2074"/>
              <a:ext cx="103" cy="139"/>
            </a:xfrm>
            <a:custGeom>
              <a:avLst/>
              <a:gdLst>
                <a:gd name="T0" fmla="*/ 0 w 80"/>
                <a:gd name="T1" fmla="*/ 79 h 107"/>
                <a:gd name="T2" fmla="*/ 6 w 80"/>
                <a:gd name="T3" fmla="*/ 79 h 107"/>
                <a:gd name="T4" fmla="*/ 39 w 80"/>
                <a:gd name="T5" fmla="*/ 94 h 107"/>
                <a:gd name="T6" fmla="*/ 64 w 80"/>
                <a:gd name="T7" fmla="*/ 78 h 107"/>
                <a:gd name="T8" fmla="*/ 1 w 80"/>
                <a:gd name="T9" fmla="*/ 29 h 107"/>
                <a:gd name="T10" fmla="*/ 42 w 80"/>
                <a:gd name="T11" fmla="*/ 0 h 107"/>
                <a:gd name="T12" fmla="*/ 74 w 80"/>
                <a:gd name="T13" fmla="*/ 8 h 107"/>
                <a:gd name="T14" fmla="*/ 74 w 80"/>
                <a:gd name="T15" fmla="*/ 24 h 107"/>
                <a:gd name="T16" fmla="*/ 70 w 80"/>
                <a:gd name="T17" fmla="*/ 24 h 107"/>
                <a:gd name="T18" fmla="*/ 42 w 80"/>
                <a:gd name="T19" fmla="*/ 12 h 107"/>
                <a:gd name="T20" fmla="*/ 17 w 80"/>
                <a:gd name="T21" fmla="*/ 26 h 107"/>
                <a:gd name="T22" fmla="*/ 80 w 80"/>
                <a:gd name="T23" fmla="*/ 77 h 107"/>
                <a:gd name="T24" fmla="*/ 39 w 80"/>
                <a:gd name="T25" fmla="*/ 107 h 107"/>
                <a:gd name="T26" fmla="*/ 0 w 80"/>
                <a:gd name="T27" fmla="*/ 95 h 107"/>
                <a:gd name="T28" fmla="*/ 0 w 80"/>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7">
                  <a:moveTo>
                    <a:pt x="0" y="79"/>
                  </a:moveTo>
                  <a:cubicBezTo>
                    <a:pt x="6" y="79"/>
                    <a:pt x="6" y="79"/>
                    <a:pt x="6" y="79"/>
                  </a:cubicBezTo>
                  <a:cubicBezTo>
                    <a:pt x="11" y="87"/>
                    <a:pt x="26" y="94"/>
                    <a:pt x="39" y="94"/>
                  </a:cubicBezTo>
                  <a:cubicBezTo>
                    <a:pt x="55" y="94"/>
                    <a:pt x="64" y="89"/>
                    <a:pt x="64" y="78"/>
                  </a:cubicBezTo>
                  <a:cubicBezTo>
                    <a:pt x="64" y="57"/>
                    <a:pt x="1" y="64"/>
                    <a:pt x="1" y="29"/>
                  </a:cubicBezTo>
                  <a:cubicBezTo>
                    <a:pt x="1" y="11"/>
                    <a:pt x="14" y="0"/>
                    <a:pt x="42" y="0"/>
                  </a:cubicBezTo>
                  <a:cubicBezTo>
                    <a:pt x="57" y="0"/>
                    <a:pt x="69" y="4"/>
                    <a:pt x="74" y="8"/>
                  </a:cubicBezTo>
                  <a:cubicBezTo>
                    <a:pt x="74" y="24"/>
                    <a:pt x="74" y="24"/>
                    <a:pt x="74" y="24"/>
                  </a:cubicBezTo>
                  <a:cubicBezTo>
                    <a:pt x="70" y="24"/>
                    <a:pt x="70" y="24"/>
                    <a:pt x="70" y="24"/>
                  </a:cubicBezTo>
                  <a:cubicBezTo>
                    <a:pt x="66" y="20"/>
                    <a:pt x="56" y="12"/>
                    <a:pt x="42" y="12"/>
                  </a:cubicBezTo>
                  <a:cubicBezTo>
                    <a:pt x="24" y="12"/>
                    <a:pt x="17" y="18"/>
                    <a:pt x="17" y="26"/>
                  </a:cubicBezTo>
                  <a:cubicBezTo>
                    <a:pt x="17" y="51"/>
                    <a:pt x="80" y="41"/>
                    <a:pt x="80" y="77"/>
                  </a:cubicBezTo>
                  <a:cubicBezTo>
                    <a:pt x="80" y="96"/>
                    <a:pt x="68" y="107"/>
                    <a:pt x="39" y="107"/>
                  </a:cubicBezTo>
                  <a:cubicBezTo>
                    <a:pt x="23" y="107"/>
                    <a:pt x="10"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6">
              <a:extLst>
                <a:ext uri="{FF2B5EF4-FFF2-40B4-BE49-F238E27FC236}">
                  <a16:creationId xmlns:a16="http://schemas.microsoft.com/office/drawing/2014/main" id="{6A1094C8-8BAB-4647-BACA-E5FEC6764B1E}"/>
                </a:ext>
              </a:extLst>
            </p:cNvPr>
            <p:cNvSpPr>
              <a:spLocks noEditPoints="1"/>
            </p:cNvSpPr>
            <p:nvPr userDrawn="1"/>
          </p:nvSpPr>
          <p:spPr bwMode="auto">
            <a:xfrm>
              <a:off x="6621" y="2073"/>
              <a:ext cx="125" cy="140"/>
            </a:xfrm>
            <a:custGeom>
              <a:avLst/>
              <a:gdLst>
                <a:gd name="T0" fmla="*/ 16 w 97"/>
                <a:gd name="T1" fmla="*/ 55 h 108"/>
                <a:gd name="T2" fmla="*/ 16 w 97"/>
                <a:gd name="T3" fmla="*/ 56 h 108"/>
                <a:gd name="T4" fmla="*/ 19 w 97"/>
                <a:gd name="T5" fmla="*/ 72 h 108"/>
                <a:gd name="T6" fmla="*/ 55 w 97"/>
                <a:gd name="T7" fmla="*/ 94 h 108"/>
                <a:gd name="T8" fmla="*/ 88 w 97"/>
                <a:gd name="T9" fmla="*/ 83 h 108"/>
                <a:gd name="T10" fmla="*/ 92 w 97"/>
                <a:gd name="T11" fmla="*/ 83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4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3"/>
                    <a:pt x="17" y="68"/>
                    <a:pt x="19" y="72"/>
                  </a:cubicBezTo>
                  <a:cubicBezTo>
                    <a:pt x="25" y="86"/>
                    <a:pt x="36" y="94"/>
                    <a:pt x="55" y="94"/>
                  </a:cubicBezTo>
                  <a:cubicBezTo>
                    <a:pt x="65" y="94"/>
                    <a:pt x="78" y="90"/>
                    <a:pt x="88" y="83"/>
                  </a:cubicBezTo>
                  <a:cubicBezTo>
                    <a:pt x="92" y="83"/>
                    <a:pt x="92" y="83"/>
                    <a:pt x="92" y="83"/>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4"/>
                    <a:pt x="49" y="14"/>
                  </a:cubicBezTo>
                  <a:cubicBezTo>
                    <a:pt x="30" y="14"/>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7">
              <a:extLst>
                <a:ext uri="{FF2B5EF4-FFF2-40B4-BE49-F238E27FC236}">
                  <a16:creationId xmlns:a16="http://schemas.microsoft.com/office/drawing/2014/main" id="{90274F2B-827F-4303-83D1-28B2C21B7B00}"/>
                </a:ext>
              </a:extLst>
            </p:cNvPr>
            <p:cNvSpPr>
              <a:spLocks/>
            </p:cNvSpPr>
            <p:nvPr userDrawn="1"/>
          </p:nvSpPr>
          <p:spPr bwMode="auto">
            <a:xfrm>
              <a:off x="6841"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48">
              <a:extLst>
                <a:ext uri="{FF2B5EF4-FFF2-40B4-BE49-F238E27FC236}">
                  <a16:creationId xmlns:a16="http://schemas.microsoft.com/office/drawing/2014/main" id="{0CFBAF88-E4E1-4760-97E1-780A2E4AA24F}"/>
                </a:ext>
              </a:extLst>
            </p:cNvPr>
            <p:cNvSpPr>
              <a:spLocks/>
            </p:cNvSpPr>
            <p:nvPr userDrawn="1"/>
          </p:nvSpPr>
          <p:spPr bwMode="auto">
            <a:xfrm>
              <a:off x="6995" y="2074"/>
              <a:ext cx="101" cy="139"/>
            </a:xfrm>
            <a:custGeom>
              <a:avLst/>
              <a:gdLst>
                <a:gd name="T0" fmla="*/ 0 w 79"/>
                <a:gd name="T1" fmla="*/ 79 h 107"/>
                <a:gd name="T2" fmla="*/ 5 w 79"/>
                <a:gd name="T3" fmla="*/ 79 h 107"/>
                <a:gd name="T4" fmla="*/ 38 w 79"/>
                <a:gd name="T5" fmla="*/ 94 h 107"/>
                <a:gd name="T6" fmla="*/ 63 w 79"/>
                <a:gd name="T7" fmla="*/ 78 h 107"/>
                <a:gd name="T8" fmla="*/ 0 w 79"/>
                <a:gd name="T9" fmla="*/ 29 h 107"/>
                <a:gd name="T10" fmla="*/ 41 w 79"/>
                <a:gd name="T11" fmla="*/ 0 h 107"/>
                <a:gd name="T12" fmla="*/ 74 w 79"/>
                <a:gd name="T13" fmla="*/ 8 h 107"/>
                <a:gd name="T14" fmla="*/ 74 w 79"/>
                <a:gd name="T15" fmla="*/ 24 h 107"/>
                <a:gd name="T16" fmla="*/ 69 w 79"/>
                <a:gd name="T17" fmla="*/ 24 h 107"/>
                <a:gd name="T18" fmla="*/ 41 w 79"/>
                <a:gd name="T19" fmla="*/ 12 h 107"/>
                <a:gd name="T20" fmla="*/ 16 w 79"/>
                <a:gd name="T21" fmla="*/ 26 h 107"/>
                <a:gd name="T22" fmla="*/ 79 w 79"/>
                <a:gd name="T23" fmla="*/ 77 h 107"/>
                <a:gd name="T24" fmla="*/ 38 w 79"/>
                <a:gd name="T25" fmla="*/ 107 h 107"/>
                <a:gd name="T26" fmla="*/ 0 w 79"/>
                <a:gd name="T27" fmla="*/ 95 h 107"/>
                <a:gd name="T28" fmla="*/ 0 w 79"/>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7">
                  <a:moveTo>
                    <a:pt x="0" y="79"/>
                  </a:moveTo>
                  <a:cubicBezTo>
                    <a:pt x="5" y="79"/>
                    <a:pt x="5" y="79"/>
                    <a:pt x="5" y="79"/>
                  </a:cubicBezTo>
                  <a:cubicBezTo>
                    <a:pt x="11" y="87"/>
                    <a:pt x="25" y="94"/>
                    <a:pt x="38" y="94"/>
                  </a:cubicBezTo>
                  <a:cubicBezTo>
                    <a:pt x="55" y="94"/>
                    <a:pt x="63" y="89"/>
                    <a:pt x="63" y="78"/>
                  </a:cubicBezTo>
                  <a:cubicBezTo>
                    <a:pt x="63" y="57"/>
                    <a:pt x="0" y="64"/>
                    <a:pt x="0" y="29"/>
                  </a:cubicBezTo>
                  <a:cubicBezTo>
                    <a:pt x="0" y="11"/>
                    <a:pt x="13" y="0"/>
                    <a:pt x="41" y="0"/>
                  </a:cubicBezTo>
                  <a:cubicBezTo>
                    <a:pt x="57" y="0"/>
                    <a:pt x="68" y="4"/>
                    <a:pt x="74" y="8"/>
                  </a:cubicBezTo>
                  <a:cubicBezTo>
                    <a:pt x="74" y="24"/>
                    <a:pt x="74" y="24"/>
                    <a:pt x="74" y="24"/>
                  </a:cubicBezTo>
                  <a:cubicBezTo>
                    <a:pt x="69" y="24"/>
                    <a:pt x="69" y="24"/>
                    <a:pt x="69" y="24"/>
                  </a:cubicBezTo>
                  <a:cubicBezTo>
                    <a:pt x="65" y="20"/>
                    <a:pt x="56" y="12"/>
                    <a:pt x="41" y="12"/>
                  </a:cubicBezTo>
                  <a:cubicBezTo>
                    <a:pt x="24" y="12"/>
                    <a:pt x="16" y="18"/>
                    <a:pt x="16" y="26"/>
                  </a:cubicBezTo>
                  <a:cubicBezTo>
                    <a:pt x="16" y="51"/>
                    <a:pt x="79" y="41"/>
                    <a:pt x="79" y="77"/>
                  </a:cubicBezTo>
                  <a:cubicBezTo>
                    <a:pt x="79" y="96"/>
                    <a:pt x="67" y="107"/>
                    <a:pt x="38" y="107"/>
                  </a:cubicBezTo>
                  <a:cubicBezTo>
                    <a:pt x="23" y="107"/>
                    <a:pt x="9"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49">
              <a:extLst>
                <a:ext uri="{FF2B5EF4-FFF2-40B4-BE49-F238E27FC236}">
                  <a16:creationId xmlns:a16="http://schemas.microsoft.com/office/drawing/2014/main" id="{4AB10AFC-CAA3-4F1A-8068-733CEE3F449E}"/>
                </a:ext>
              </a:extLst>
            </p:cNvPr>
            <p:cNvSpPr>
              <a:spLocks/>
            </p:cNvSpPr>
            <p:nvPr userDrawn="1"/>
          </p:nvSpPr>
          <p:spPr bwMode="auto">
            <a:xfrm>
              <a:off x="71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2"/>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0">
              <a:extLst>
                <a:ext uri="{FF2B5EF4-FFF2-40B4-BE49-F238E27FC236}">
                  <a16:creationId xmlns:a16="http://schemas.microsoft.com/office/drawing/2014/main" id="{5684FA2B-8F7E-4E5B-B94D-BE6A55B30D8B}"/>
                </a:ext>
              </a:extLst>
            </p:cNvPr>
            <p:cNvSpPr>
              <a:spLocks noEditPoints="1"/>
            </p:cNvSpPr>
            <p:nvPr userDrawn="1"/>
          </p:nvSpPr>
          <p:spPr bwMode="auto">
            <a:xfrm>
              <a:off x="7203" y="2073"/>
              <a:ext cx="134" cy="140"/>
            </a:xfrm>
            <a:custGeom>
              <a:avLst/>
              <a:gdLst>
                <a:gd name="T0" fmla="*/ 51 w 104"/>
                <a:gd name="T1" fmla="*/ 0 h 108"/>
                <a:gd name="T2" fmla="*/ 104 w 104"/>
                <a:gd name="T3" fmla="*/ 53 h 108"/>
                <a:gd name="T4" fmla="*/ 51 w 104"/>
                <a:gd name="T5" fmla="*/ 108 h 108"/>
                <a:gd name="T6" fmla="*/ 0 w 104"/>
                <a:gd name="T7" fmla="*/ 54 h 108"/>
                <a:gd name="T8" fmla="*/ 51 w 104"/>
                <a:gd name="T9" fmla="*/ 0 h 108"/>
                <a:gd name="T10" fmla="*/ 51 w 104"/>
                <a:gd name="T11" fmla="*/ 94 h 108"/>
                <a:gd name="T12" fmla="*/ 87 w 104"/>
                <a:gd name="T13" fmla="*/ 54 h 108"/>
                <a:gd name="T14" fmla="*/ 51 w 104"/>
                <a:gd name="T15" fmla="*/ 13 h 108"/>
                <a:gd name="T16" fmla="*/ 16 w 104"/>
                <a:gd name="T17" fmla="*/ 54 h 108"/>
                <a:gd name="T18" fmla="*/ 51 w 104"/>
                <a:gd name="T19"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8">
                  <a:moveTo>
                    <a:pt x="51" y="0"/>
                  </a:moveTo>
                  <a:cubicBezTo>
                    <a:pt x="83" y="0"/>
                    <a:pt x="104" y="21"/>
                    <a:pt x="104" y="53"/>
                  </a:cubicBezTo>
                  <a:cubicBezTo>
                    <a:pt x="104" y="87"/>
                    <a:pt x="84" y="108"/>
                    <a:pt x="51" y="108"/>
                  </a:cubicBezTo>
                  <a:cubicBezTo>
                    <a:pt x="20" y="108"/>
                    <a:pt x="0" y="86"/>
                    <a:pt x="0" y="54"/>
                  </a:cubicBezTo>
                  <a:cubicBezTo>
                    <a:pt x="0" y="21"/>
                    <a:pt x="20" y="0"/>
                    <a:pt x="51" y="0"/>
                  </a:cubicBezTo>
                  <a:close/>
                  <a:moveTo>
                    <a:pt x="51" y="94"/>
                  </a:moveTo>
                  <a:cubicBezTo>
                    <a:pt x="71" y="94"/>
                    <a:pt x="87" y="79"/>
                    <a:pt x="87" y="54"/>
                  </a:cubicBezTo>
                  <a:cubicBezTo>
                    <a:pt x="87" y="28"/>
                    <a:pt x="72" y="13"/>
                    <a:pt x="51" y="13"/>
                  </a:cubicBezTo>
                  <a:cubicBezTo>
                    <a:pt x="33" y="13"/>
                    <a:pt x="16" y="28"/>
                    <a:pt x="16" y="54"/>
                  </a:cubicBezTo>
                  <a:cubicBezTo>
                    <a:pt x="16" y="79"/>
                    <a:pt x="33" y="94"/>
                    <a:pt x="51" y="94"/>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1">
              <a:extLst>
                <a:ext uri="{FF2B5EF4-FFF2-40B4-BE49-F238E27FC236}">
                  <a16:creationId xmlns:a16="http://schemas.microsoft.com/office/drawing/2014/main" id="{C64B1D25-2514-4092-99A3-FB7471AF976E}"/>
                </a:ext>
              </a:extLst>
            </p:cNvPr>
            <p:cNvSpPr>
              <a:spLocks/>
            </p:cNvSpPr>
            <p:nvPr userDrawn="1"/>
          </p:nvSpPr>
          <p:spPr bwMode="auto">
            <a:xfrm>
              <a:off x="7364" y="2074"/>
              <a:ext cx="119"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3"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5"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2">
              <a:extLst>
                <a:ext uri="{FF2B5EF4-FFF2-40B4-BE49-F238E27FC236}">
                  <a16:creationId xmlns:a16="http://schemas.microsoft.com/office/drawing/2014/main" id="{F2BABF96-87D4-49FE-BAD6-14BC4CC7E1F9}"/>
                </a:ext>
              </a:extLst>
            </p:cNvPr>
            <p:cNvSpPr>
              <a:spLocks noEditPoints="1"/>
            </p:cNvSpPr>
            <p:nvPr userDrawn="1"/>
          </p:nvSpPr>
          <p:spPr bwMode="auto">
            <a:xfrm>
              <a:off x="7516"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3">
              <a:extLst>
                <a:ext uri="{FF2B5EF4-FFF2-40B4-BE49-F238E27FC236}">
                  <a16:creationId xmlns:a16="http://schemas.microsoft.com/office/drawing/2014/main" id="{1712BFE0-F288-478F-A0C8-74EC08939941}"/>
                </a:ext>
              </a:extLst>
            </p:cNvPr>
            <p:cNvSpPr>
              <a:spLocks noEditPoints="1"/>
            </p:cNvSpPr>
            <p:nvPr userDrawn="1"/>
          </p:nvSpPr>
          <p:spPr bwMode="auto">
            <a:xfrm>
              <a:off x="7565" y="2073"/>
              <a:ext cx="114"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5 h 108"/>
                <a:gd name="T16" fmla="*/ 11 w 88"/>
                <a:gd name="T17" fmla="*/ 28 h 108"/>
                <a:gd name="T18" fmla="*/ 8 w 88"/>
                <a:gd name="T19" fmla="*/ 28 h 108"/>
                <a:gd name="T20" fmla="*/ 8 w 88"/>
                <a:gd name="T21" fmla="*/ 14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6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50" y="108"/>
                    <a:pt x="36" y="108"/>
                  </a:cubicBezTo>
                  <a:cubicBezTo>
                    <a:pt x="15" y="108"/>
                    <a:pt x="0" y="95"/>
                    <a:pt x="0" y="77"/>
                  </a:cubicBezTo>
                  <a:cubicBezTo>
                    <a:pt x="0" y="56"/>
                    <a:pt x="16" y="48"/>
                    <a:pt x="40" y="42"/>
                  </a:cubicBezTo>
                  <a:cubicBezTo>
                    <a:pt x="47" y="40"/>
                    <a:pt x="63" y="38"/>
                    <a:pt x="70" y="37"/>
                  </a:cubicBezTo>
                  <a:cubicBezTo>
                    <a:pt x="71" y="34"/>
                    <a:pt x="71" y="34"/>
                    <a:pt x="71" y="34"/>
                  </a:cubicBezTo>
                  <a:cubicBezTo>
                    <a:pt x="68" y="23"/>
                    <a:pt x="58" y="15"/>
                    <a:pt x="44" y="15"/>
                  </a:cubicBezTo>
                  <a:cubicBezTo>
                    <a:pt x="29" y="15"/>
                    <a:pt x="20" y="19"/>
                    <a:pt x="11" y="28"/>
                  </a:cubicBezTo>
                  <a:cubicBezTo>
                    <a:pt x="8" y="28"/>
                    <a:pt x="8" y="28"/>
                    <a:pt x="8" y="28"/>
                  </a:cubicBezTo>
                  <a:cubicBezTo>
                    <a:pt x="8" y="14"/>
                    <a:pt x="8" y="14"/>
                    <a:pt x="8" y="14"/>
                  </a:cubicBezTo>
                  <a:cubicBezTo>
                    <a:pt x="17"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4" y="53"/>
                    <a:pt x="51" y="55"/>
                    <a:pt x="46"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3615699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Gray">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rgbClr val="0000F0"/>
                </a:solidFill>
              </a:defRPr>
            </a:lvl1pPr>
          </a:lstStyle>
          <a:p>
            <a:r>
              <a:rPr lang="en-US"/>
              <a:t>Click to edit Master title style</a:t>
            </a:r>
            <a:endParaRPr lang="en-GB" dirty="0"/>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rgbClr val="0000F0"/>
              </a:buClr>
              <a:defRPr>
                <a:solidFill>
                  <a:srgbClr val="0000F0"/>
                </a:solidFill>
              </a:defRPr>
            </a:lvl1pPr>
            <a:lvl2pPr>
              <a:buClr>
                <a:srgbClr val="0000F0"/>
              </a:buClr>
              <a:defRPr>
                <a:solidFill>
                  <a:srgbClr val="0000F0"/>
                </a:solidFill>
              </a:defRPr>
            </a:lvl2pPr>
            <a:lvl3pPr>
              <a:buClr>
                <a:srgbClr val="0000F0"/>
              </a:buClr>
              <a:defRPr>
                <a:solidFill>
                  <a:srgbClr val="0000F0"/>
                </a:solidFill>
              </a:defRPr>
            </a:lvl3pPr>
            <a:lvl4pPr>
              <a:buClr>
                <a:srgbClr val="0000F0"/>
              </a:buClr>
              <a:defRPr>
                <a:solidFill>
                  <a:srgbClr val="0000F0"/>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grpSp>
        <p:nvGrpSpPr>
          <p:cNvPr id="25" name="Group 24">
            <a:extLst>
              <a:ext uri="{FF2B5EF4-FFF2-40B4-BE49-F238E27FC236}">
                <a16:creationId xmlns:a16="http://schemas.microsoft.com/office/drawing/2014/main" id="{F7590403-7B37-40AF-AC98-20731340A5E9}"/>
              </a:ext>
            </a:extLst>
          </p:cNvPr>
          <p:cNvGrpSpPr>
            <a:grpSpLocks noChangeAspect="1"/>
          </p:cNvGrpSpPr>
          <p:nvPr userDrawn="1"/>
        </p:nvGrpSpPr>
        <p:grpSpPr bwMode="auto">
          <a:xfrm>
            <a:off x="7913089" y="6466809"/>
            <a:ext cx="4015386" cy="154800"/>
            <a:chOff x="1" y="2013"/>
            <a:chExt cx="7678" cy="296"/>
          </a:xfrm>
        </p:grpSpPr>
        <p:sp>
          <p:nvSpPr>
            <p:cNvPr id="26" name="Freeform 5">
              <a:extLst>
                <a:ext uri="{FF2B5EF4-FFF2-40B4-BE49-F238E27FC236}">
                  <a16:creationId xmlns:a16="http://schemas.microsoft.com/office/drawing/2014/main" id="{11E00F38-903F-4192-BD8A-43AA48AD2689}"/>
                </a:ext>
              </a:extLst>
            </p:cNvPr>
            <p:cNvSpPr>
              <a:spLocks/>
            </p:cNvSpPr>
            <p:nvPr userDrawn="1"/>
          </p:nvSpPr>
          <p:spPr bwMode="auto">
            <a:xfrm>
              <a:off x="1184"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6">
              <a:extLst>
                <a:ext uri="{FF2B5EF4-FFF2-40B4-BE49-F238E27FC236}">
                  <a16:creationId xmlns:a16="http://schemas.microsoft.com/office/drawing/2014/main" id="{5ADFE048-2AAC-4274-AD31-C9C127116F14}"/>
                </a:ext>
              </a:extLst>
            </p:cNvPr>
            <p:cNvSpPr>
              <a:spLocks/>
            </p:cNvSpPr>
            <p:nvPr userDrawn="1"/>
          </p:nvSpPr>
          <p:spPr bwMode="auto">
            <a:xfrm>
              <a:off x="132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
              <a:extLst>
                <a:ext uri="{FF2B5EF4-FFF2-40B4-BE49-F238E27FC236}">
                  <a16:creationId xmlns:a16="http://schemas.microsoft.com/office/drawing/2014/main" id="{B9FC9847-0A71-466F-907F-AA489C72F394}"/>
                </a:ext>
              </a:extLst>
            </p:cNvPr>
            <p:cNvSpPr>
              <a:spLocks/>
            </p:cNvSpPr>
            <p:nvPr userDrawn="1"/>
          </p:nvSpPr>
          <p:spPr bwMode="auto">
            <a:xfrm>
              <a:off x="14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8">
              <a:extLst>
                <a:ext uri="{FF2B5EF4-FFF2-40B4-BE49-F238E27FC236}">
                  <a16:creationId xmlns:a16="http://schemas.microsoft.com/office/drawing/2014/main" id="{A6EB6D8C-5456-4EB0-9EE3-C7140CB273F6}"/>
                </a:ext>
              </a:extLst>
            </p:cNvPr>
            <p:cNvSpPr>
              <a:spLocks noEditPoints="1"/>
            </p:cNvSpPr>
            <p:nvPr userDrawn="1"/>
          </p:nvSpPr>
          <p:spPr bwMode="auto">
            <a:xfrm>
              <a:off x="1504" y="2073"/>
              <a:ext cx="124"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4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8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5" y="108"/>
                    <a:pt x="54"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8" y="13"/>
                  </a:cubicBezTo>
                  <a:cubicBezTo>
                    <a:pt x="29"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
              <a:extLst>
                <a:ext uri="{FF2B5EF4-FFF2-40B4-BE49-F238E27FC236}">
                  <a16:creationId xmlns:a16="http://schemas.microsoft.com/office/drawing/2014/main" id="{C03E5F2E-ECC8-4142-88FA-8D4D6E9E961A}"/>
                </a:ext>
              </a:extLst>
            </p:cNvPr>
            <p:cNvSpPr>
              <a:spLocks/>
            </p:cNvSpPr>
            <p:nvPr userDrawn="1"/>
          </p:nvSpPr>
          <p:spPr bwMode="auto">
            <a:xfrm>
              <a:off x="1638" y="2076"/>
              <a:ext cx="134" cy="133"/>
            </a:xfrm>
            <a:custGeom>
              <a:avLst/>
              <a:gdLst>
                <a:gd name="T0" fmla="*/ 134 w 134"/>
                <a:gd name="T1" fmla="*/ 0 h 133"/>
                <a:gd name="T2" fmla="*/ 134 w 134"/>
                <a:gd name="T3" fmla="*/ 6 h 133"/>
                <a:gd name="T4" fmla="*/ 79 w 134"/>
                <a:gd name="T5" fmla="*/ 133 h 133"/>
                <a:gd name="T6" fmla="*/ 54 w 134"/>
                <a:gd name="T7" fmla="*/ 133 h 133"/>
                <a:gd name="T8" fmla="*/ 0 w 134"/>
                <a:gd name="T9" fmla="*/ 6 h 133"/>
                <a:gd name="T10" fmla="*/ 0 w 134"/>
                <a:gd name="T11" fmla="*/ 0 h 133"/>
                <a:gd name="T12" fmla="*/ 20 w 134"/>
                <a:gd name="T13" fmla="*/ 0 h 133"/>
                <a:gd name="T14" fmla="*/ 60 w 134"/>
                <a:gd name="T15" fmla="*/ 100 h 133"/>
                <a:gd name="T16" fmla="*/ 64 w 134"/>
                <a:gd name="T17" fmla="*/ 114 h 133"/>
                <a:gd name="T18" fmla="*/ 68 w 134"/>
                <a:gd name="T19" fmla="*/ 114 h 133"/>
                <a:gd name="T20" fmla="*/ 73 w 134"/>
                <a:gd name="T21" fmla="*/ 101 h 133"/>
                <a:gd name="T22" fmla="*/ 113 w 134"/>
                <a:gd name="T23" fmla="*/ 0 h 133"/>
                <a:gd name="T24" fmla="*/ 134 w 134"/>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3">
                  <a:moveTo>
                    <a:pt x="134" y="0"/>
                  </a:moveTo>
                  <a:lnTo>
                    <a:pt x="134" y="6"/>
                  </a:lnTo>
                  <a:lnTo>
                    <a:pt x="79" y="133"/>
                  </a:lnTo>
                  <a:lnTo>
                    <a:pt x="54" y="133"/>
                  </a:lnTo>
                  <a:lnTo>
                    <a:pt x="0" y="6"/>
                  </a:lnTo>
                  <a:lnTo>
                    <a:pt x="0" y="0"/>
                  </a:lnTo>
                  <a:lnTo>
                    <a:pt x="20" y="0"/>
                  </a:lnTo>
                  <a:lnTo>
                    <a:pt x="60" y="100"/>
                  </a:lnTo>
                  <a:lnTo>
                    <a:pt x="64" y="114"/>
                  </a:lnTo>
                  <a:lnTo>
                    <a:pt x="68" y="114"/>
                  </a:lnTo>
                  <a:lnTo>
                    <a:pt x="73" y="101"/>
                  </a:lnTo>
                  <a:lnTo>
                    <a:pt x="113" y="0"/>
                  </a:lnTo>
                  <a:lnTo>
                    <a:pt x="134" y="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0">
              <a:extLst>
                <a:ext uri="{FF2B5EF4-FFF2-40B4-BE49-F238E27FC236}">
                  <a16:creationId xmlns:a16="http://schemas.microsoft.com/office/drawing/2014/main" id="{A28BF9CD-0042-4594-9B51-C6CEF91D247E}"/>
                </a:ext>
              </a:extLst>
            </p:cNvPr>
            <p:cNvSpPr>
              <a:spLocks noEditPoints="1"/>
            </p:cNvSpPr>
            <p:nvPr userDrawn="1"/>
          </p:nvSpPr>
          <p:spPr bwMode="auto">
            <a:xfrm>
              <a:off x="1781" y="2017"/>
              <a:ext cx="134" cy="196"/>
            </a:xfrm>
            <a:custGeom>
              <a:avLst/>
              <a:gdLst>
                <a:gd name="T0" fmla="*/ 52 w 104"/>
                <a:gd name="T1" fmla="*/ 43 h 151"/>
                <a:gd name="T2" fmla="*/ 104 w 104"/>
                <a:gd name="T3" fmla="*/ 96 h 151"/>
                <a:gd name="T4" fmla="*/ 52 w 104"/>
                <a:gd name="T5" fmla="*/ 151 h 151"/>
                <a:gd name="T6" fmla="*/ 0 w 104"/>
                <a:gd name="T7" fmla="*/ 97 h 151"/>
                <a:gd name="T8" fmla="*/ 52 w 104"/>
                <a:gd name="T9" fmla="*/ 43 h 151"/>
                <a:gd name="T10" fmla="*/ 52 w 104"/>
                <a:gd name="T11" fmla="*/ 137 h 151"/>
                <a:gd name="T12" fmla="*/ 87 w 104"/>
                <a:gd name="T13" fmla="*/ 97 h 151"/>
                <a:gd name="T14" fmla="*/ 52 w 104"/>
                <a:gd name="T15" fmla="*/ 56 h 151"/>
                <a:gd name="T16" fmla="*/ 17 w 104"/>
                <a:gd name="T17" fmla="*/ 97 h 151"/>
                <a:gd name="T18" fmla="*/ 52 w 104"/>
                <a:gd name="T19" fmla="*/ 137 h 151"/>
                <a:gd name="T20" fmla="*/ 67 w 104"/>
                <a:gd name="T21" fmla="*/ 10 h 151"/>
                <a:gd name="T22" fmla="*/ 75 w 104"/>
                <a:gd name="T23" fmla="*/ 2 h 151"/>
                <a:gd name="T24" fmla="*/ 86 w 104"/>
                <a:gd name="T25" fmla="*/ 5 h 151"/>
                <a:gd name="T26" fmla="*/ 66 w 104"/>
                <a:gd name="T27" fmla="*/ 22 h 151"/>
                <a:gd name="T28" fmla="*/ 38 w 104"/>
                <a:gd name="T29" fmla="*/ 12 h 151"/>
                <a:gd name="T30" fmla="*/ 28 w 104"/>
                <a:gd name="T31" fmla="*/ 20 h 151"/>
                <a:gd name="T32" fmla="*/ 18 w 104"/>
                <a:gd name="T33" fmla="*/ 15 h 151"/>
                <a:gd name="T34" fmla="*/ 39 w 104"/>
                <a:gd name="T35" fmla="*/ 0 h 151"/>
                <a:gd name="T36" fmla="*/ 67 w 104"/>
                <a:gd name="T37" fmla="*/ 1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51">
                  <a:moveTo>
                    <a:pt x="52" y="43"/>
                  </a:moveTo>
                  <a:cubicBezTo>
                    <a:pt x="83" y="43"/>
                    <a:pt x="104" y="64"/>
                    <a:pt x="104" y="96"/>
                  </a:cubicBezTo>
                  <a:cubicBezTo>
                    <a:pt x="104" y="130"/>
                    <a:pt x="84" y="151"/>
                    <a:pt x="52" y="151"/>
                  </a:cubicBezTo>
                  <a:cubicBezTo>
                    <a:pt x="20" y="151"/>
                    <a:pt x="0" y="129"/>
                    <a:pt x="0" y="97"/>
                  </a:cubicBezTo>
                  <a:cubicBezTo>
                    <a:pt x="0" y="64"/>
                    <a:pt x="21" y="43"/>
                    <a:pt x="52" y="43"/>
                  </a:cubicBezTo>
                  <a:close/>
                  <a:moveTo>
                    <a:pt x="52" y="137"/>
                  </a:moveTo>
                  <a:cubicBezTo>
                    <a:pt x="72" y="137"/>
                    <a:pt x="87" y="122"/>
                    <a:pt x="87" y="97"/>
                  </a:cubicBezTo>
                  <a:cubicBezTo>
                    <a:pt x="87" y="71"/>
                    <a:pt x="72" y="56"/>
                    <a:pt x="52" y="56"/>
                  </a:cubicBezTo>
                  <a:cubicBezTo>
                    <a:pt x="33" y="56"/>
                    <a:pt x="17" y="71"/>
                    <a:pt x="17" y="97"/>
                  </a:cubicBezTo>
                  <a:cubicBezTo>
                    <a:pt x="17" y="122"/>
                    <a:pt x="33" y="137"/>
                    <a:pt x="52" y="137"/>
                  </a:cubicBezTo>
                  <a:close/>
                  <a:moveTo>
                    <a:pt x="67" y="10"/>
                  </a:moveTo>
                  <a:cubicBezTo>
                    <a:pt x="70" y="10"/>
                    <a:pt x="74" y="7"/>
                    <a:pt x="75" y="2"/>
                  </a:cubicBezTo>
                  <a:cubicBezTo>
                    <a:pt x="86" y="5"/>
                    <a:pt x="86" y="5"/>
                    <a:pt x="86" y="5"/>
                  </a:cubicBezTo>
                  <a:cubicBezTo>
                    <a:pt x="83" y="16"/>
                    <a:pt x="76" y="22"/>
                    <a:pt x="66" y="22"/>
                  </a:cubicBezTo>
                  <a:cubicBezTo>
                    <a:pt x="51" y="22"/>
                    <a:pt x="47" y="12"/>
                    <a:pt x="38" y="12"/>
                  </a:cubicBezTo>
                  <a:cubicBezTo>
                    <a:pt x="35" y="12"/>
                    <a:pt x="30" y="12"/>
                    <a:pt x="28" y="20"/>
                  </a:cubicBezTo>
                  <a:cubicBezTo>
                    <a:pt x="18" y="15"/>
                    <a:pt x="18" y="15"/>
                    <a:pt x="18" y="15"/>
                  </a:cubicBezTo>
                  <a:cubicBezTo>
                    <a:pt x="22" y="3"/>
                    <a:pt x="30" y="0"/>
                    <a:pt x="39" y="0"/>
                  </a:cubicBezTo>
                  <a:cubicBezTo>
                    <a:pt x="52" y="0"/>
                    <a:pt x="56" y="10"/>
                    <a:pt x="67" y="10"/>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1">
              <a:extLst>
                <a:ext uri="{FF2B5EF4-FFF2-40B4-BE49-F238E27FC236}">
                  <a16:creationId xmlns:a16="http://schemas.microsoft.com/office/drawing/2014/main" id="{584A7DC5-776D-4A90-9A1A-80A79FA897AB}"/>
                </a:ext>
              </a:extLst>
            </p:cNvPr>
            <p:cNvSpPr>
              <a:spLocks/>
            </p:cNvSpPr>
            <p:nvPr userDrawn="1"/>
          </p:nvSpPr>
          <p:spPr bwMode="auto">
            <a:xfrm>
              <a:off x="1929" y="2030"/>
              <a:ext cx="72" cy="179"/>
            </a:xfrm>
            <a:custGeom>
              <a:avLst/>
              <a:gdLst>
                <a:gd name="T0" fmla="*/ 32 w 56"/>
                <a:gd name="T1" fmla="*/ 35 h 138"/>
                <a:gd name="T2" fmla="*/ 56 w 56"/>
                <a:gd name="T3" fmla="*/ 35 h 138"/>
                <a:gd name="T4" fmla="*/ 56 w 56"/>
                <a:gd name="T5" fmla="*/ 48 h 138"/>
                <a:gd name="T6" fmla="*/ 32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2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2" y="35"/>
                  </a:moveTo>
                  <a:cubicBezTo>
                    <a:pt x="56" y="35"/>
                    <a:pt x="56" y="35"/>
                    <a:pt x="56" y="35"/>
                  </a:cubicBezTo>
                  <a:cubicBezTo>
                    <a:pt x="56" y="48"/>
                    <a:pt x="56" y="48"/>
                    <a:pt x="56" y="48"/>
                  </a:cubicBezTo>
                  <a:cubicBezTo>
                    <a:pt x="32" y="48"/>
                    <a:pt x="32" y="48"/>
                    <a:pt x="32"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12">
              <a:extLst>
                <a:ext uri="{FF2B5EF4-FFF2-40B4-BE49-F238E27FC236}">
                  <a16:creationId xmlns:a16="http://schemas.microsoft.com/office/drawing/2014/main" id="{FAEDE3B8-8EEF-4D87-A028-EE9E99481DD0}"/>
                </a:ext>
              </a:extLst>
            </p:cNvPr>
            <p:cNvSpPr>
              <a:spLocks noChangeArrowheads="1"/>
            </p:cNvSpPr>
            <p:nvPr userDrawn="1"/>
          </p:nvSpPr>
          <p:spPr bwMode="auto">
            <a:xfrm>
              <a:off x="2030" y="2013"/>
              <a:ext cx="21" cy="196"/>
            </a:xfrm>
            <a:prstGeom prst="rect">
              <a:avLst/>
            </a:prstGeom>
            <a:solidFill>
              <a:srgbClr val="A7A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3">
              <a:extLst>
                <a:ext uri="{FF2B5EF4-FFF2-40B4-BE49-F238E27FC236}">
                  <a16:creationId xmlns:a16="http://schemas.microsoft.com/office/drawing/2014/main" id="{AFA67D9D-787C-49E6-B711-DCB0805E199B}"/>
                </a:ext>
              </a:extLst>
            </p:cNvPr>
            <p:cNvSpPr>
              <a:spLocks/>
            </p:cNvSpPr>
            <p:nvPr userDrawn="1"/>
          </p:nvSpPr>
          <p:spPr bwMode="auto">
            <a:xfrm>
              <a:off x="2086"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7" y="99"/>
                    <a:pt x="53" y="104"/>
                    <a:pt x="40"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4">
              <a:extLst>
                <a:ext uri="{FF2B5EF4-FFF2-40B4-BE49-F238E27FC236}">
                  <a16:creationId xmlns:a16="http://schemas.microsoft.com/office/drawing/2014/main" id="{88214D81-BC87-44A0-81A0-BFC4CAD39F91}"/>
                </a:ext>
              </a:extLst>
            </p:cNvPr>
            <p:cNvSpPr>
              <a:spLocks/>
            </p:cNvSpPr>
            <p:nvPr userDrawn="1"/>
          </p:nvSpPr>
          <p:spPr bwMode="auto">
            <a:xfrm>
              <a:off x="2234"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5">
              <a:extLst>
                <a:ext uri="{FF2B5EF4-FFF2-40B4-BE49-F238E27FC236}">
                  <a16:creationId xmlns:a16="http://schemas.microsoft.com/office/drawing/2014/main" id="{78912043-7FD1-453B-8BFE-D3E68C878C3D}"/>
                </a:ext>
              </a:extLst>
            </p:cNvPr>
            <p:cNvSpPr>
              <a:spLocks noEditPoints="1"/>
            </p:cNvSpPr>
            <p:nvPr userDrawn="1"/>
          </p:nvSpPr>
          <p:spPr bwMode="auto">
            <a:xfrm>
              <a:off x="2353" y="2073"/>
              <a:ext cx="126" cy="140"/>
            </a:xfrm>
            <a:custGeom>
              <a:avLst/>
              <a:gdLst>
                <a:gd name="T0" fmla="*/ 17 w 98"/>
                <a:gd name="T1" fmla="*/ 55 h 108"/>
                <a:gd name="T2" fmla="*/ 17 w 98"/>
                <a:gd name="T3" fmla="*/ 56 h 108"/>
                <a:gd name="T4" fmla="*/ 19 w 98"/>
                <a:gd name="T5" fmla="*/ 72 h 108"/>
                <a:gd name="T6" fmla="*/ 55 w 98"/>
                <a:gd name="T7" fmla="*/ 94 h 108"/>
                <a:gd name="T8" fmla="*/ 89 w 98"/>
                <a:gd name="T9" fmla="*/ 82 h 108"/>
                <a:gd name="T10" fmla="*/ 93 w 98"/>
                <a:gd name="T11" fmla="*/ 82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3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2"/>
                    <a:pt x="17" y="68"/>
                    <a:pt x="19" y="72"/>
                  </a:cubicBezTo>
                  <a:cubicBezTo>
                    <a:pt x="25" y="86"/>
                    <a:pt x="37" y="94"/>
                    <a:pt x="55" y="94"/>
                  </a:cubicBezTo>
                  <a:cubicBezTo>
                    <a:pt x="66" y="94"/>
                    <a:pt x="79" y="90"/>
                    <a:pt x="89" y="82"/>
                  </a:cubicBezTo>
                  <a:cubicBezTo>
                    <a:pt x="93" y="82"/>
                    <a:pt x="93" y="82"/>
                    <a:pt x="93" y="82"/>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3"/>
                    <a:pt x="49" y="13"/>
                  </a:cubicBezTo>
                  <a:cubicBezTo>
                    <a:pt x="30" y="13"/>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6">
              <a:extLst>
                <a:ext uri="{FF2B5EF4-FFF2-40B4-BE49-F238E27FC236}">
                  <a16:creationId xmlns:a16="http://schemas.microsoft.com/office/drawing/2014/main" id="{19929F62-4525-4906-A155-D4D4EBAFE784}"/>
                </a:ext>
              </a:extLst>
            </p:cNvPr>
            <p:cNvSpPr>
              <a:spLocks noEditPoints="1"/>
            </p:cNvSpPr>
            <p:nvPr userDrawn="1"/>
          </p:nvSpPr>
          <p:spPr bwMode="auto">
            <a:xfrm>
              <a:off x="2561" y="2020"/>
              <a:ext cx="174" cy="189"/>
            </a:xfrm>
            <a:custGeom>
              <a:avLst/>
              <a:gdLst>
                <a:gd name="T0" fmla="*/ 70 w 174"/>
                <a:gd name="T1" fmla="*/ 0 h 189"/>
                <a:gd name="T2" fmla="*/ 105 w 174"/>
                <a:gd name="T3" fmla="*/ 0 h 189"/>
                <a:gd name="T4" fmla="*/ 174 w 174"/>
                <a:gd name="T5" fmla="*/ 183 h 189"/>
                <a:gd name="T6" fmla="*/ 174 w 174"/>
                <a:gd name="T7" fmla="*/ 189 h 189"/>
                <a:gd name="T8" fmla="*/ 152 w 174"/>
                <a:gd name="T9" fmla="*/ 189 h 189"/>
                <a:gd name="T10" fmla="*/ 127 w 174"/>
                <a:gd name="T11" fmla="*/ 122 h 189"/>
                <a:gd name="T12" fmla="*/ 45 w 174"/>
                <a:gd name="T13" fmla="*/ 122 h 189"/>
                <a:gd name="T14" fmla="*/ 21 w 174"/>
                <a:gd name="T15" fmla="*/ 189 h 189"/>
                <a:gd name="T16" fmla="*/ 0 w 174"/>
                <a:gd name="T17" fmla="*/ 189 h 189"/>
                <a:gd name="T18" fmla="*/ 0 w 174"/>
                <a:gd name="T19" fmla="*/ 183 h 189"/>
                <a:gd name="T20" fmla="*/ 70 w 174"/>
                <a:gd name="T21" fmla="*/ 0 h 189"/>
                <a:gd name="T22" fmla="*/ 53 w 174"/>
                <a:gd name="T23" fmla="*/ 102 h 189"/>
                <a:gd name="T24" fmla="*/ 119 w 174"/>
                <a:gd name="T25" fmla="*/ 102 h 189"/>
                <a:gd name="T26" fmla="*/ 90 w 174"/>
                <a:gd name="T27" fmla="*/ 27 h 189"/>
                <a:gd name="T28" fmla="*/ 87 w 174"/>
                <a:gd name="T29" fmla="*/ 15 h 189"/>
                <a:gd name="T30" fmla="*/ 85 w 174"/>
                <a:gd name="T31" fmla="*/ 15 h 189"/>
                <a:gd name="T32" fmla="*/ 81 w 174"/>
                <a:gd name="T33" fmla="*/ 27 h 189"/>
                <a:gd name="T34" fmla="*/ 53 w 174"/>
                <a:gd name="T35"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89">
                  <a:moveTo>
                    <a:pt x="70" y="0"/>
                  </a:moveTo>
                  <a:lnTo>
                    <a:pt x="105" y="0"/>
                  </a:lnTo>
                  <a:lnTo>
                    <a:pt x="174" y="183"/>
                  </a:lnTo>
                  <a:lnTo>
                    <a:pt x="174" y="189"/>
                  </a:lnTo>
                  <a:lnTo>
                    <a:pt x="152" y="189"/>
                  </a:lnTo>
                  <a:lnTo>
                    <a:pt x="127" y="122"/>
                  </a:lnTo>
                  <a:lnTo>
                    <a:pt x="45" y="122"/>
                  </a:lnTo>
                  <a:lnTo>
                    <a:pt x="21" y="189"/>
                  </a:lnTo>
                  <a:lnTo>
                    <a:pt x="0" y="189"/>
                  </a:lnTo>
                  <a:lnTo>
                    <a:pt x="0" y="183"/>
                  </a:lnTo>
                  <a:lnTo>
                    <a:pt x="70" y="0"/>
                  </a:lnTo>
                  <a:close/>
                  <a:moveTo>
                    <a:pt x="53" y="102"/>
                  </a:moveTo>
                  <a:lnTo>
                    <a:pt x="119" y="102"/>
                  </a:lnTo>
                  <a:lnTo>
                    <a:pt x="90" y="27"/>
                  </a:lnTo>
                  <a:lnTo>
                    <a:pt x="87" y="15"/>
                  </a:lnTo>
                  <a:lnTo>
                    <a:pt x="85" y="15"/>
                  </a:lnTo>
                  <a:lnTo>
                    <a:pt x="81" y="27"/>
                  </a:lnTo>
                  <a:lnTo>
                    <a:pt x="53" y="102"/>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7">
              <a:extLst>
                <a:ext uri="{FF2B5EF4-FFF2-40B4-BE49-F238E27FC236}">
                  <a16:creationId xmlns:a16="http://schemas.microsoft.com/office/drawing/2014/main" id="{09418ED3-3EA4-4DFD-B244-ED0884700D9D}"/>
                </a:ext>
              </a:extLst>
            </p:cNvPr>
            <p:cNvSpPr>
              <a:spLocks/>
            </p:cNvSpPr>
            <p:nvPr userDrawn="1"/>
          </p:nvSpPr>
          <p:spPr bwMode="auto">
            <a:xfrm>
              <a:off x="2761" y="2074"/>
              <a:ext cx="72" cy="135"/>
            </a:xfrm>
            <a:custGeom>
              <a:avLst/>
              <a:gdLst>
                <a:gd name="T0" fmla="*/ 0 w 56"/>
                <a:gd name="T1" fmla="*/ 1 h 104"/>
                <a:gd name="T2" fmla="*/ 17 w 56"/>
                <a:gd name="T3" fmla="*/ 1 h 104"/>
                <a:gd name="T4" fmla="*/ 17 w 56"/>
                <a:gd name="T5" fmla="*/ 19 h 104"/>
                <a:gd name="T6" fmla="*/ 20 w 56"/>
                <a:gd name="T7" fmla="*/ 19 h 104"/>
                <a:gd name="T8" fmla="*/ 42 w 56"/>
                <a:gd name="T9" fmla="*/ 0 h 104"/>
                <a:gd name="T10" fmla="*/ 56 w 56"/>
                <a:gd name="T11" fmla="*/ 0 h 104"/>
                <a:gd name="T12" fmla="*/ 56 w 56"/>
                <a:gd name="T13" fmla="*/ 15 h 104"/>
                <a:gd name="T14" fmla="*/ 42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7" y="1"/>
                    <a:pt x="17" y="1"/>
                    <a:pt x="17" y="1"/>
                  </a:cubicBezTo>
                  <a:cubicBezTo>
                    <a:pt x="17" y="19"/>
                    <a:pt x="17" y="19"/>
                    <a:pt x="17" y="19"/>
                  </a:cubicBezTo>
                  <a:cubicBezTo>
                    <a:pt x="20" y="19"/>
                    <a:pt x="20" y="19"/>
                    <a:pt x="20" y="19"/>
                  </a:cubicBezTo>
                  <a:cubicBezTo>
                    <a:pt x="22" y="7"/>
                    <a:pt x="30" y="0"/>
                    <a:pt x="42" y="0"/>
                  </a:cubicBezTo>
                  <a:cubicBezTo>
                    <a:pt x="56" y="0"/>
                    <a:pt x="56" y="0"/>
                    <a:pt x="56" y="0"/>
                  </a:cubicBezTo>
                  <a:cubicBezTo>
                    <a:pt x="56" y="15"/>
                    <a:pt x="56" y="15"/>
                    <a:pt x="56" y="15"/>
                  </a:cubicBezTo>
                  <a:cubicBezTo>
                    <a:pt x="42" y="15"/>
                    <a:pt x="42" y="15"/>
                    <a:pt x="42" y="15"/>
                  </a:cubicBezTo>
                  <a:cubicBezTo>
                    <a:pt x="30" y="15"/>
                    <a:pt x="19"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8">
              <a:extLst>
                <a:ext uri="{FF2B5EF4-FFF2-40B4-BE49-F238E27FC236}">
                  <a16:creationId xmlns:a16="http://schemas.microsoft.com/office/drawing/2014/main" id="{C8A55681-BB4A-476F-A17B-30A1C8952620}"/>
                </a:ext>
              </a:extLst>
            </p:cNvPr>
            <p:cNvSpPr>
              <a:spLocks noEditPoints="1"/>
            </p:cNvSpPr>
            <p:nvPr userDrawn="1"/>
          </p:nvSpPr>
          <p:spPr bwMode="auto">
            <a:xfrm>
              <a:off x="2840" y="2073"/>
              <a:ext cx="125"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9">
              <a:extLst>
                <a:ext uri="{FF2B5EF4-FFF2-40B4-BE49-F238E27FC236}">
                  <a16:creationId xmlns:a16="http://schemas.microsoft.com/office/drawing/2014/main" id="{5F84CAF3-B7D9-45CB-96C7-BB87E15BA973}"/>
                </a:ext>
              </a:extLst>
            </p:cNvPr>
            <p:cNvSpPr>
              <a:spLocks/>
            </p:cNvSpPr>
            <p:nvPr userDrawn="1"/>
          </p:nvSpPr>
          <p:spPr bwMode="auto">
            <a:xfrm>
              <a:off x="2992" y="2074"/>
              <a:ext cx="117" cy="135"/>
            </a:xfrm>
            <a:custGeom>
              <a:avLst/>
              <a:gdLst>
                <a:gd name="T0" fmla="*/ 75 w 91"/>
                <a:gd name="T1" fmla="*/ 40 h 104"/>
                <a:gd name="T2" fmla="*/ 46 w 91"/>
                <a:gd name="T3" fmla="*/ 14 h 104"/>
                <a:gd name="T4" fmla="*/ 16 w 91"/>
                <a:gd name="T5" fmla="*/ 38 h 104"/>
                <a:gd name="T6" fmla="*/ 16 w 91"/>
                <a:gd name="T7" fmla="*/ 104 h 104"/>
                <a:gd name="T8" fmla="*/ 0 w 91"/>
                <a:gd name="T9" fmla="*/ 104 h 104"/>
                <a:gd name="T10" fmla="*/ 0 w 91"/>
                <a:gd name="T11" fmla="*/ 1 h 104"/>
                <a:gd name="T12" fmla="*/ 15 w 91"/>
                <a:gd name="T13" fmla="*/ 1 h 104"/>
                <a:gd name="T14" fmla="*/ 15 w 91"/>
                <a:gd name="T15" fmla="*/ 19 h 104"/>
                <a:gd name="T16" fmla="*/ 18 w 91"/>
                <a:gd name="T17" fmla="*/ 19 h 104"/>
                <a:gd name="T18" fmla="*/ 52 w 91"/>
                <a:gd name="T19" fmla="*/ 0 h 104"/>
                <a:gd name="T20" fmla="*/ 91 w 91"/>
                <a:gd name="T21" fmla="*/ 38 h 104"/>
                <a:gd name="T22" fmla="*/ 91 w 91"/>
                <a:gd name="T23" fmla="*/ 104 h 104"/>
                <a:gd name="T24" fmla="*/ 75 w 91"/>
                <a:gd name="T25" fmla="*/ 104 h 104"/>
                <a:gd name="T26" fmla="*/ 75 w 91"/>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04">
                  <a:moveTo>
                    <a:pt x="75" y="40"/>
                  </a:moveTo>
                  <a:cubicBezTo>
                    <a:pt x="75" y="23"/>
                    <a:pt x="63" y="14"/>
                    <a:pt x="46" y="14"/>
                  </a:cubicBezTo>
                  <a:cubicBezTo>
                    <a:pt x="34" y="14"/>
                    <a:pt x="16"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8" y="0"/>
                    <a:pt x="52" y="0"/>
                  </a:cubicBezTo>
                  <a:cubicBezTo>
                    <a:pt x="75" y="0"/>
                    <a:pt x="91" y="11"/>
                    <a:pt x="91" y="38"/>
                  </a:cubicBezTo>
                  <a:cubicBezTo>
                    <a:pt x="91" y="104"/>
                    <a:pt x="91" y="104"/>
                    <a:pt x="91" y="104"/>
                  </a:cubicBezTo>
                  <a:cubicBezTo>
                    <a:pt x="75" y="104"/>
                    <a:pt x="75" y="104"/>
                    <a:pt x="75" y="104"/>
                  </a:cubicBezTo>
                  <a:lnTo>
                    <a:pt x="75"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0">
              <a:extLst>
                <a:ext uri="{FF2B5EF4-FFF2-40B4-BE49-F238E27FC236}">
                  <a16:creationId xmlns:a16="http://schemas.microsoft.com/office/drawing/2014/main" id="{DB8FB51B-A982-44D2-907C-B2ED4CEEA935}"/>
                </a:ext>
              </a:extLst>
            </p:cNvPr>
            <p:cNvSpPr>
              <a:spLocks noEditPoints="1"/>
            </p:cNvSpPr>
            <p:nvPr userDrawn="1"/>
          </p:nvSpPr>
          <p:spPr bwMode="auto">
            <a:xfrm>
              <a:off x="3136" y="2015"/>
              <a:ext cx="129" cy="197"/>
            </a:xfrm>
            <a:custGeom>
              <a:avLst/>
              <a:gdLst>
                <a:gd name="T0" fmla="*/ 100 w 100"/>
                <a:gd name="T1" fmla="*/ 0 h 152"/>
                <a:gd name="T2" fmla="*/ 100 w 100"/>
                <a:gd name="T3" fmla="*/ 150 h 152"/>
                <a:gd name="T4" fmla="*/ 83 w 100"/>
                <a:gd name="T5" fmla="*/ 150 h 152"/>
                <a:gd name="T6" fmla="*/ 83 w 100"/>
                <a:gd name="T7" fmla="*/ 137 h 152"/>
                <a:gd name="T8" fmla="*/ 80 w 100"/>
                <a:gd name="T9" fmla="*/ 137 h 152"/>
                <a:gd name="T10" fmla="*/ 49 w 100"/>
                <a:gd name="T11" fmla="*/ 152 h 152"/>
                <a:gd name="T12" fmla="*/ 0 w 100"/>
                <a:gd name="T13" fmla="*/ 100 h 152"/>
                <a:gd name="T14" fmla="*/ 52 w 100"/>
                <a:gd name="T15" fmla="*/ 45 h 152"/>
                <a:gd name="T16" fmla="*/ 83 w 100"/>
                <a:gd name="T17" fmla="*/ 61 h 152"/>
                <a:gd name="T18" fmla="*/ 83 w 100"/>
                <a:gd name="T19" fmla="*/ 0 h 152"/>
                <a:gd name="T20" fmla="*/ 100 w 100"/>
                <a:gd name="T21" fmla="*/ 0 h 152"/>
                <a:gd name="T22" fmla="*/ 83 w 100"/>
                <a:gd name="T23" fmla="*/ 109 h 152"/>
                <a:gd name="T24" fmla="*/ 83 w 100"/>
                <a:gd name="T25" fmla="*/ 81 h 152"/>
                <a:gd name="T26" fmla="*/ 54 w 100"/>
                <a:gd name="T27" fmla="*/ 59 h 152"/>
                <a:gd name="T28" fmla="*/ 17 w 100"/>
                <a:gd name="T29" fmla="*/ 99 h 152"/>
                <a:gd name="T30" fmla="*/ 54 w 100"/>
                <a:gd name="T31" fmla="*/ 138 h 152"/>
                <a:gd name="T32" fmla="*/ 83 w 100"/>
                <a:gd name="T33" fmla="*/ 10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52">
                  <a:moveTo>
                    <a:pt x="100" y="0"/>
                  </a:moveTo>
                  <a:cubicBezTo>
                    <a:pt x="100" y="150"/>
                    <a:pt x="100" y="150"/>
                    <a:pt x="100" y="150"/>
                  </a:cubicBezTo>
                  <a:cubicBezTo>
                    <a:pt x="83" y="150"/>
                    <a:pt x="83" y="150"/>
                    <a:pt x="83" y="150"/>
                  </a:cubicBezTo>
                  <a:cubicBezTo>
                    <a:pt x="83" y="137"/>
                    <a:pt x="83" y="137"/>
                    <a:pt x="83" y="137"/>
                  </a:cubicBezTo>
                  <a:cubicBezTo>
                    <a:pt x="80" y="137"/>
                    <a:pt x="80" y="137"/>
                    <a:pt x="80" y="137"/>
                  </a:cubicBezTo>
                  <a:cubicBezTo>
                    <a:pt x="72" y="147"/>
                    <a:pt x="62" y="152"/>
                    <a:pt x="49" y="152"/>
                  </a:cubicBezTo>
                  <a:cubicBezTo>
                    <a:pt x="21" y="152"/>
                    <a:pt x="0" y="131"/>
                    <a:pt x="0" y="100"/>
                  </a:cubicBezTo>
                  <a:cubicBezTo>
                    <a:pt x="0" y="66"/>
                    <a:pt x="24" y="45"/>
                    <a:pt x="52" y="45"/>
                  </a:cubicBezTo>
                  <a:cubicBezTo>
                    <a:pt x="64" y="45"/>
                    <a:pt x="80" y="51"/>
                    <a:pt x="83" y="61"/>
                  </a:cubicBezTo>
                  <a:cubicBezTo>
                    <a:pt x="83" y="0"/>
                    <a:pt x="83" y="0"/>
                    <a:pt x="83" y="0"/>
                  </a:cubicBezTo>
                  <a:lnTo>
                    <a:pt x="100" y="0"/>
                  </a:lnTo>
                  <a:close/>
                  <a:moveTo>
                    <a:pt x="83" y="109"/>
                  </a:moveTo>
                  <a:cubicBezTo>
                    <a:pt x="83" y="81"/>
                    <a:pt x="83" y="81"/>
                    <a:pt x="83" y="81"/>
                  </a:cubicBezTo>
                  <a:cubicBezTo>
                    <a:pt x="83" y="67"/>
                    <a:pt x="70" y="59"/>
                    <a:pt x="54" y="59"/>
                  </a:cubicBezTo>
                  <a:cubicBezTo>
                    <a:pt x="36" y="59"/>
                    <a:pt x="17" y="72"/>
                    <a:pt x="17" y="99"/>
                  </a:cubicBezTo>
                  <a:cubicBezTo>
                    <a:pt x="17" y="124"/>
                    <a:pt x="35" y="138"/>
                    <a:pt x="54" y="138"/>
                  </a:cubicBezTo>
                  <a:cubicBezTo>
                    <a:pt x="69" y="138"/>
                    <a:pt x="83" y="125"/>
                    <a:pt x="83" y="109"/>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1">
              <a:extLst>
                <a:ext uri="{FF2B5EF4-FFF2-40B4-BE49-F238E27FC236}">
                  <a16:creationId xmlns:a16="http://schemas.microsoft.com/office/drawing/2014/main" id="{30CDC0DF-BF24-4A2A-A47D-45405C020123}"/>
                </a:ext>
              </a:extLst>
            </p:cNvPr>
            <p:cNvSpPr>
              <a:spLocks noEditPoints="1"/>
            </p:cNvSpPr>
            <p:nvPr userDrawn="1"/>
          </p:nvSpPr>
          <p:spPr bwMode="auto">
            <a:xfrm>
              <a:off x="3293" y="2073"/>
              <a:ext cx="113"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4 h 108"/>
                <a:gd name="T16" fmla="*/ 11 w 88"/>
                <a:gd name="T17" fmla="*/ 28 h 108"/>
                <a:gd name="T18" fmla="*/ 8 w 88"/>
                <a:gd name="T19" fmla="*/ 28 h 108"/>
                <a:gd name="T20" fmla="*/ 8 w 88"/>
                <a:gd name="T21" fmla="*/ 13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49" y="108"/>
                    <a:pt x="36" y="108"/>
                  </a:cubicBezTo>
                  <a:cubicBezTo>
                    <a:pt x="15" y="108"/>
                    <a:pt x="0" y="95"/>
                    <a:pt x="0" y="77"/>
                  </a:cubicBezTo>
                  <a:cubicBezTo>
                    <a:pt x="0" y="56"/>
                    <a:pt x="16" y="47"/>
                    <a:pt x="40" y="42"/>
                  </a:cubicBezTo>
                  <a:cubicBezTo>
                    <a:pt x="47" y="40"/>
                    <a:pt x="62" y="38"/>
                    <a:pt x="70" y="37"/>
                  </a:cubicBezTo>
                  <a:cubicBezTo>
                    <a:pt x="71" y="34"/>
                    <a:pt x="71" y="34"/>
                    <a:pt x="71" y="34"/>
                  </a:cubicBezTo>
                  <a:cubicBezTo>
                    <a:pt x="68" y="23"/>
                    <a:pt x="58" y="14"/>
                    <a:pt x="44" y="14"/>
                  </a:cubicBezTo>
                  <a:cubicBezTo>
                    <a:pt x="29" y="14"/>
                    <a:pt x="20" y="19"/>
                    <a:pt x="11" y="28"/>
                  </a:cubicBezTo>
                  <a:cubicBezTo>
                    <a:pt x="8" y="28"/>
                    <a:pt x="8" y="28"/>
                    <a:pt x="8" y="28"/>
                  </a:cubicBezTo>
                  <a:cubicBezTo>
                    <a:pt x="8" y="13"/>
                    <a:pt x="8" y="13"/>
                    <a:pt x="8" y="13"/>
                  </a:cubicBezTo>
                  <a:cubicBezTo>
                    <a:pt x="16"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2">
              <a:extLst>
                <a:ext uri="{FF2B5EF4-FFF2-40B4-BE49-F238E27FC236}">
                  <a16:creationId xmlns:a16="http://schemas.microsoft.com/office/drawing/2014/main" id="{475DD08C-605E-44A2-B26E-B18B078E6A50}"/>
                </a:ext>
              </a:extLst>
            </p:cNvPr>
            <p:cNvSpPr>
              <a:spLocks/>
            </p:cNvSpPr>
            <p:nvPr userDrawn="1"/>
          </p:nvSpPr>
          <p:spPr bwMode="auto">
            <a:xfrm>
              <a:off x="3441" y="2074"/>
              <a:ext cx="213" cy="135"/>
            </a:xfrm>
            <a:custGeom>
              <a:avLst/>
              <a:gdLst>
                <a:gd name="T0" fmla="*/ 75 w 165"/>
                <a:gd name="T1" fmla="*/ 38 h 104"/>
                <a:gd name="T2" fmla="*/ 46 w 165"/>
                <a:gd name="T3" fmla="*/ 14 h 104"/>
                <a:gd name="T4" fmla="*/ 16 w 165"/>
                <a:gd name="T5" fmla="*/ 38 h 104"/>
                <a:gd name="T6" fmla="*/ 16 w 165"/>
                <a:gd name="T7" fmla="*/ 104 h 104"/>
                <a:gd name="T8" fmla="*/ 0 w 165"/>
                <a:gd name="T9" fmla="*/ 104 h 104"/>
                <a:gd name="T10" fmla="*/ 0 w 165"/>
                <a:gd name="T11" fmla="*/ 1 h 104"/>
                <a:gd name="T12" fmla="*/ 16 w 165"/>
                <a:gd name="T13" fmla="*/ 1 h 104"/>
                <a:gd name="T14" fmla="*/ 16 w 165"/>
                <a:gd name="T15" fmla="*/ 19 h 104"/>
                <a:gd name="T16" fmla="*/ 18 w 165"/>
                <a:gd name="T17" fmla="*/ 19 h 104"/>
                <a:gd name="T18" fmla="*/ 51 w 165"/>
                <a:gd name="T19" fmla="*/ 0 h 104"/>
                <a:gd name="T20" fmla="*/ 86 w 165"/>
                <a:gd name="T21" fmla="*/ 21 h 104"/>
                <a:gd name="T22" fmla="*/ 89 w 165"/>
                <a:gd name="T23" fmla="*/ 21 h 104"/>
                <a:gd name="T24" fmla="*/ 125 w 165"/>
                <a:gd name="T25" fmla="*/ 0 h 104"/>
                <a:gd name="T26" fmla="*/ 165 w 165"/>
                <a:gd name="T27" fmla="*/ 37 h 104"/>
                <a:gd name="T28" fmla="*/ 165 w 165"/>
                <a:gd name="T29" fmla="*/ 104 h 104"/>
                <a:gd name="T30" fmla="*/ 149 w 165"/>
                <a:gd name="T31" fmla="*/ 104 h 104"/>
                <a:gd name="T32" fmla="*/ 149 w 165"/>
                <a:gd name="T33" fmla="*/ 38 h 104"/>
                <a:gd name="T34" fmla="*/ 121 w 165"/>
                <a:gd name="T35" fmla="*/ 14 h 104"/>
                <a:gd name="T36" fmla="*/ 91 w 165"/>
                <a:gd name="T37" fmla="*/ 39 h 104"/>
                <a:gd name="T38" fmla="*/ 91 w 165"/>
                <a:gd name="T39" fmla="*/ 104 h 104"/>
                <a:gd name="T40" fmla="*/ 75 w 165"/>
                <a:gd name="T41" fmla="*/ 104 h 104"/>
                <a:gd name="T42" fmla="*/ 75 w 165"/>
                <a:gd name="T43" fmla="*/ 3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04">
                  <a:moveTo>
                    <a:pt x="75" y="38"/>
                  </a:moveTo>
                  <a:cubicBezTo>
                    <a:pt x="75" y="23"/>
                    <a:pt x="63" y="14"/>
                    <a:pt x="46" y="14"/>
                  </a:cubicBezTo>
                  <a:cubicBezTo>
                    <a:pt x="35" y="14"/>
                    <a:pt x="17" y="23"/>
                    <a:pt x="16" y="38"/>
                  </a:cubicBezTo>
                  <a:cubicBezTo>
                    <a:pt x="16" y="104"/>
                    <a:pt x="16" y="104"/>
                    <a:pt x="16" y="104"/>
                  </a:cubicBezTo>
                  <a:cubicBezTo>
                    <a:pt x="0" y="104"/>
                    <a:pt x="0" y="104"/>
                    <a:pt x="0" y="104"/>
                  </a:cubicBezTo>
                  <a:cubicBezTo>
                    <a:pt x="0" y="1"/>
                    <a:pt x="0" y="1"/>
                    <a:pt x="0" y="1"/>
                  </a:cubicBezTo>
                  <a:cubicBezTo>
                    <a:pt x="16" y="1"/>
                    <a:pt x="16" y="1"/>
                    <a:pt x="16" y="1"/>
                  </a:cubicBezTo>
                  <a:cubicBezTo>
                    <a:pt x="16" y="19"/>
                    <a:pt x="16" y="19"/>
                    <a:pt x="16" y="19"/>
                  </a:cubicBezTo>
                  <a:cubicBezTo>
                    <a:pt x="18" y="19"/>
                    <a:pt x="18" y="19"/>
                    <a:pt x="18" y="19"/>
                  </a:cubicBezTo>
                  <a:cubicBezTo>
                    <a:pt x="25" y="5"/>
                    <a:pt x="39" y="0"/>
                    <a:pt x="51" y="0"/>
                  </a:cubicBezTo>
                  <a:cubicBezTo>
                    <a:pt x="72" y="0"/>
                    <a:pt x="82" y="9"/>
                    <a:pt x="86" y="21"/>
                  </a:cubicBezTo>
                  <a:cubicBezTo>
                    <a:pt x="89" y="21"/>
                    <a:pt x="89" y="21"/>
                    <a:pt x="89" y="21"/>
                  </a:cubicBezTo>
                  <a:cubicBezTo>
                    <a:pt x="95" y="7"/>
                    <a:pt x="112" y="0"/>
                    <a:pt x="125" y="0"/>
                  </a:cubicBezTo>
                  <a:cubicBezTo>
                    <a:pt x="149" y="0"/>
                    <a:pt x="165" y="11"/>
                    <a:pt x="165" y="37"/>
                  </a:cubicBezTo>
                  <a:cubicBezTo>
                    <a:pt x="165" y="104"/>
                    <a:pt x="165" y="104"/>
                    <a:pt x="165" y="104"/>
                  </a:cubicBezTo>
                  <a:cubicBezTo>
                    <a:pt x="149" y="104"/>
                    <a:pt x="149" y="104"/>
                    <a:pt x="149" y="104"/>
                  </a:cubicBezTo>
                  <a:cubicBezTo>
                    <a:pt x="149" y="38"/>
                    <a:pt x="149" y="38"/>
                    <a:pt x="149" y="38"/>
                  </a:cubicBezTo>
                  <a:cubicBezTo>
                    <a:pt x="149" y="23"/>
                    <a:pt x="137" y="14"/>
                    <a:pt x="121" y="14"/>
                  </a:cubicBezTo>
                  <a:cubicBezTo>
                    <a:pt x="110" y="14"/>
                    <a:pt x="91" y="24"/>
                    <a:pt x="91" y="39"/>
                  </a:cubicBezTo>
                  <a:cubicBezTo>
                    <a:pt x="91" y="104"/>
                    <a:pt x="91" y="104"/>
                    <a:pt x="91" y="104"/>
                  </a:cubicBezTo>
                  <a:cubicBezTo>
                    <a:pt x="75" y="104"/>
                    <a:pt x="75" y="104"/>
                    <a:pt x="75" y="104"/>
                  </a:cubicBezTo>
                  <a:lnTo>
                    <a:pt x="75" y="38"/>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3">
              <a:extLst>
                <a:ext uri="{FF2B5EF4-FFF2-40B4-BE49-F238E27FC236}">
                  <a16:creationId xmlns:a16="http://schemas.microsoft.com/office/drawing/2014/main" id="{EA7F2ADF-40D9-46D9-B7BF-9BBBD96A561C}"/>
                </a:ext>
              </a:extLst>
            </p:cNvPr>
            <p:cNvSpPr>
              <a:spLocks noEditPoints="1"/>
            </p:cNvSpPr>
            <p:nvPr userDrawn="1"/>
          </p:nvSpPr>
          <p:spPr bwMode="auto">
            <a:xfrm>
              <a:off x="3687" y="2016"/>
              <a:ext cx="22" cy="193"/>
            </a:xfrm>
            <a:custGeom>
              <a:avLst/>
              <a:gdLst>
                <a:gd name="T0" fmla="*/ 0 w 22"/>
                <a:gd name="T1" fmla="*/ 27 h 193"/>
                <a:gd name="T2" fmla="*/ 0 w 22"/>
                <a:gd name="T3" fmla="*/ 0 h 193"/>
                <a:gd name="T4" fmla="*/ 22 w 22"/>
                <a:gd name="T5" fmla="*/ 0 h 193"/>
                <a:gd name="T6" fmla="*/ 22 w 22"/>
                <a:gd name="T7" fmla="*/ 27 h 193"/>
                <a:gd name="T8" fmla="*/ 0 w 22"/>
                <a:gd name="T9" fmla="*/ 27 h 193"/>
                <a:gd name="T10" fmla="*/ 0 w 22"/>
                <a:gd name="T11" fmla="*/ 193 h 193"/>
                <a:gd name="T12" fmla="*/ 0 w 22"/>
                <a:gd name="T13" fmla="*/ 60 h 193"/>
                <a:gd name="T14" fmla="*/ 22 w 22"/>
                <a:gd name="T15" fmla="*/ 60 h 193"/>
                <a:gd name="T16" fmla="*/ 22 w 22"/>
                <a:gd name="T17" fmla="*/ 193 h 193"/>
                <a:gd name="T18" fmla="*/ 0 w 22"/>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93">
                  <a:moveTo>
                    <a:pt x="0" y="27"/>
                  </a:moveTo>
                  <a:lnTo>
                    <a:pt x="0" y="0"/>
                  </a:lnTo>
                  <a:lnTo>
                    <a:pt x="22" y="0"/>
                  </a:lnTo>
                  <a:lnTo>
                    <a:pt x="22" y="27"/>
                  </a:lnTo>
                  <a:lnTo>
                    <a:pt x="0" y="27"/>
                  </a:lnTo>
                  <a:close/>
                  <a:moveTo>
                    <a:pt x="0" y="193"/>
                  </a:moveTo>
                  <a:lnTo>
                    <a:pt x="0" y="60"/>
                  </a:lnTo>
                  <a:lnTo>
                    <a:pt x="22" y="60"/>
                  </a:lnTo>
                  <a:lnTo>
                    <a:pt x="22"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4">
              <a:extLst>
                <a:ext uri="{FF2B5EF4-FFF2-40B4-BE49-F238E27FC236}">
                  <a16:creationId xmlns:a16="http://schemas.microsoft.com/office/drawing/2014/main" id="{EAA84072-9614-4299-AD08-ED25A8FBBE55}"/>
                </a:ext>
              </a:extLst>
            </p:cNvPr>
            <p:cNvSpPr>
              <a:spLocks/>
            </p:cNvSpPr>
            <p:nvPr userDrawn="1"/>
          </p:nvSpPr>
          <p:spPr bwMode="auto">
            <a:xfrm>
              <a:off x="3739"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5"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9"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5">
              <a:extLst>
                <a:ext uri="{FF2B5EF4-FFF2-40B4-BE49-F238E27FC236}">
                  <a16:creationId xmlns:a16="http://schemas.microsoft.com/office/drawing/2014/main" id="{646BA53B-464B-4404-8509-C3B9B0894564}"/>
                </a:ext>
              </a:extLst>
            </p:cNvPr>
            <p:cNvSpPr>
              <a:spLocks noEditPoints="1"/>
            </p:cNvSpPr>
            <p:nvPr userDrawn="1"/>
          </p:nvSpPr>
          <p:spPr bwMode="auto">
            <a:xfrm>
              <a:off x="3857" y="2073"/>
              <a:ext cx="125" cy="140"/>
            </a:xfrm>
            <a:custGeom>
              <a:avLst/>
              <a:gdLst>
                <a:gd name="T0" fmla="*/ 16 w 97"/>
                <a:gd name="T1" fmla="*/ 55 h 108"/>
                <a:gd name="T2" fmla="*/ 16 w 97"/>
                <a:gd name="T3" fmla="*/ 56 h 108"/>
                <a:gd name="T4" fmla="*/ 19 w 97"/>
                <a:gd name="T5" fmla="*/ 72 h 108"/>
                <a:gd name="T6" fmla="*/ 55 w 97"/>
                <a:gd name="T7" fmla="*/ 94 h 108"/>
                <a:gd name="T8" fmla="*/ 89 w 97"/>
                <a:gd name="T9" fmla="*/ 82 h 108"/>
                <a:gd name="T10" fmla="*/ 92 w 97"/>
                <a:gd name="T11" fmla="*/ 82 h 108"/>
                <a:gd name="T12" fmla="*/ 92 w 97"/>
                <a:gd name="T13" fmla="*/ 95 h 108"/>
                <a:gd name="T14" fmla="*/ 55 w 97"/>
                <a:gd name="T15" fmla="*/ 108 h 108"/>
                <a:gd name="T16" fmla="*/ 0 w 97"/>
                <a:gd name="T17" fmla="*/ 53 h 108"/>
                <a:gd name="T18" fmla="*/ 49 w 97"/>
                <a:gd name="T19" fmla="*/ 0 h 108"/>
                <a:gd name="T20" fmla="*/ 97 w 97"/>
                <a:gd name="T21" fmla="*/ 55 h 108"/>
                <a:gd name="T22" fmla="*/ 16 w 97"/>
                <a:gd name="T23" fmla="*/ 55 h 108"/>
                <a:gd name="T24" fmla="*/ 17 w 97"/>
                <a:gd name="T25" fmla="*/ 42 h 108"/>
                <a:gd name="T26" fmla="*/ 80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7" y="94"/>
                    <a:pt x="55" y="94"/>
                  </a:cubicBezTo>
                  <a:cubicBezTo>
                    <a:pt x="65" y="94"/>
                    <a:pt x="78" y="90"/>
                    <a:pt x="89" y="82"/>
                  </a:cubicBezTo>
                  <a:cubicBezTo>
                    <a:pt x="92" y="82"/>
                    <a:pt x="92" y="82"/>
                    <a:pt x="92" y="82"/>
                  </a:cubicBezTo>
                  <a:cubicBezTo>
                    <a:pt x="92" y="95"/>
                    <a:pt x="92" y="95"/>
                    <a:pt x="92" y="95"/>
                  </a:cubicBezTo>
                  <a:cubicBezTo>
                    <a:pt x="82" y="105"/>
                    <a:pt x="66" y="108"/>
                    <a:pt x="55" y="108"/>
                  </a:cubicBezTo>
                  <a:cubicBezTo>
                    <a:pt x="20" y="108"/>
                    <a:pt x="0" y="90"/>
                    <a:pt x="0" y="53"/>
                  </a:cubicBezTo>
                  <a:cubicBezTo>
                    <a:pt x="0" y="24"/>
                    <a:pt x="18" y="0"/>
                    <a:pt x="49" y="0"/>
                  </a:cubicBezTo>
                  <a:cubicBezTo>
                    <a:pt x="84" y="0"/>
                    <a:pt x="96" y="24"/>
                    <a:pt x="97" y="55"/>
                  </a:cubicBezTo>
                  <a:lnTo>
                    <a:pt x="16" y="55"/>
                  </a:lnTo>
                  <a:close/>
                  <a:moveTo>
                    <a:pt x="17" y="42"/>
                  </a:moveTo>
                  <a:cubicBezTo>
                    <a:pt x="80" y="42"/>
                    <a:pt x="80" y="42"/>
                    <a:pt x="80" y="42"/>
                  </a:cubicBezTo>
                  <a:cubicBezTo>
                    <a:pt x="79"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6">
              <a:extLst>
                <a:ext uri="{FF2B5EF4-FFF2-40B4-BE49-F238E27FC236}">
                  <a16:creationId xmlns:a16="http://schemas.microsoft.com/office/drawing/2014/main" id="{553E7698-0B77-4957-8F03-EBCDE11FF5FC}"/>
                </a:ext>
              </a:extLst>
            </p:cNvPr>
            <p:cNvSpPr>
              <a:spLocks/>
            </p:cNvSpPr>
            <p:nvPr userDrawn="1"/>
          </p:nvSpPr>
          <p:spPr bwMode="auto">
            <a:xfrm>
              <a:off x="4070" y="2017"/>
              <a:ext cx="146" cy="196"/>
            </a:xfrm>
            <a:custGeom>
              <a:avLst/>
              <a:gdLst>
                <a:gd name="T0" fmla="*/ 0 w 113"/>
                <a:gd name="T1" fmla="*/ 111 h 151"/>
                <a:gd name="T2" fmla="*/ 4 w 113"/>
                <a:gd name="T3" fmla="*/ 111 h 151"/>
                <a:gd name="T4" fmla="*/ 60 w 113"/>
                <a:gd name="T5" fmla="*/ 135 h 151"/>
                <a:gd name="T6" fmla="*/ 96 w 113"/>
                <a:gd name="T7" fmla="*/ 111 h 151"/>
                <a:gd name="T8" fmla="*/ 56 w 113"/>
                <a:gd name="T9" fmla="*/ 84 h 151"/>
                <a:gd name="T10" fmla="*/ 2 w 113"/>
                <a:gd name="T11" fmla="*/ 41 h 151"/>
                <a:gd name="T12" fmla="*/ 59 w 113"/>
                <a:gd name="T13" fmla="*/ 0 h 151"/>
                <a:gd name="T14" fmla="*/ 108 w 113"/>
                <a:gd name="T15" fmla="*/ 16 h 151"/>
                <a:gd name="T16" fmla="*/ 108 w 113"/>
                <a:gd name="T17" fmla="*/ 32 h 151"/>
                <a:gd name="T18" fmla="*/ 103 w 113"/>
                <a:gd name="T19" fmla="*/ 32 h 151"/>
                <a:gd name="T20" fmla="*/ 55 w 113"/>
                <a:gd name="T21" fmla="*/ 15 h 151"/>
                <a:gd name="T22" fmla="*/ 19 w 113"/>
                <a:gd name="T23" fmla="*/ 41 h 151"/>
                <a:gd name="T24" fmla="*/ 58 w 113"/>
                <a:gd name="T25" fmla="*/ 68 h 151"/>
                <a:gd name="T26" fmla="*/ 113 w 113"/>
                <a:gd name="T27" fmla="*/ 111 h 151"/>
                <a:gd name="T28" fmla="*/ 60 w 113"/>
                <a:gd name="T29" fmla="*/ 151 h 151"/>
                <a:gd name="T30" fmla="*/ 0 w 113"/>
                <a:gd name="T31" fmla="*/ 131 h 151"/>
                <a:gd name="T32" fmla="*/ 0 w 113"/>
                <a:gd name="T33" fmla="*/ 11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51">
                  <a:moveTo>
                    <a:pt x="0" y="111"/>
                  </a:moveTo>
                  <a:cubicBezTo>
                    <a:pt x="4" y="111"/>
                    <a:pt x="4" y="111"/>
                    <a:pt x="4" y="111"/>
                  </a:cubicBezTo>
                  <a:cubicBezTo>
                    <a:pt x="18" y="125"/>
                    <a:pt x="41" y="135"/>
                    <a:pt x="60" y="135"/>
                  </a:cubicBezTo>
                  <a:cubicBezTo>
                    <a:pt x="84" y="135"/>
                    <a:pt x="96" y="122"/>
                    <a:pt x="96" y="111"/>
                  </a:cubicBezTo>
                  <a:cubicBezTo>
                    <a:pt x="96" y="93"/>
                    <a:pt x="76" y="88"/>
                    <a:pt x="56" y="84"/>
                  </a:cubicBezTo>
                  <a:cubicBezTo>
                    <a:pt x="31" y="78"/>
                    <a:pt x="2" y="72"/>
                    <a:pt x="2" y="41"/>
                  </a:cubicBezTo>
                  <a:cubicBezTo>
                    <a:pt x="2" y="18"/>
                    <a:pt x="23" y="0"/>
                    <a:pt x="59" y="0"/>
                  </a:cubicBezTo>
                  <a:cubicBezTo>
                    <a:pt x="80" y="0"/>
                    <a:pt x="99" y="8"/>
                    <a:pt x="108" y="16"/>
                  </a:cubicBezTo>
                  <a:cubicBezTo>
                    <a:pt x="108" y="32"/>
                    <a:pt x="108" y="32"/>
                    <a:pt x="108" y="32"/>
                  </a:cubicBezTo>
                  <a:cubicBezTo>
                    <a:pt x="103" y="32"/>
                    <a:pt x="103" y="32"/>
                    <a:pt x="103" y="32"/>
                  </a:cubicBezTo>
                  <a:cubicBezTo>
                    <a:pt x="93" y="23"/>
                    <a:pt x="76" y="15"/>
                    <a:pt x="55" y="15"/>
                  </a:cubicBezTo>
                  <a:cubicBezTo>
                    <a:pt x="33" y="15"/>
                    <a:pt x="19" y="27"/>
                    <a:pt x="19" y="41"/>
                  </a:cubicBezTo>
                  <a:cubicBezTo>
                    <a:pt x="19" y="58"/>
                    <a:pt x="39" y="63"/>
                    <a:pt x="58" y="68"/>
                  </a:cubicBezTo>
                  <a:cubicBezTo>
                    <a:pt x="83" y="74"/>
                    <a:pt x="113" y="79"/>
                    <a:pt x="113" y="111"/>
                  </a:cubicBezTo>
                  <a:cubicBezTo>
                    <a:pt x="113" y="133"/>
                    <a:pt x="94" y="151"/>
                    <a:pt x="60" y="151"/>
                  </a:cubicBezTo>
                  <a:cubicBezTo>
                    <a:pt x="36" y="151"/>
                    <a:pt x="18" y="145"/>
                    <a:pt x="0" y="131"/>
                  </a:cubicBezTo>
                  <a:lnTo>
                    <a:pt x="0" y="11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7">
              <a:extLst>
                <a:ext uri="{FF2B5EF4-FFF2-40B4-BE49-F238E27FC236}">
                  <a16:creationId xmlns:a16="http://schemas.microsoft.com/office/drawing/2014/main" id="{7731B276-FC08-434C-9C62-03029EC5D878}"/>
                </a:ext>
              </a:extLst>
            </p:cNvPr>
            <p:cNvSpPr>
              <a:spLocks noEditPoints="1"/>
            </p:cNvSpPr>
            <p:nvPr userDrawn="1"/>
          </p:nvSpPr>
          <p:spPr bwMode="auto">
            <a:xfrm>
              <a:off x="4243" y="2016"/>
              <a:ext cx="20" cy="193"/>
            </a:xfrm>
            <a:custGeom>
              <a:avLst/>
              <a:gdLst>
                <a:gd name="T0" fmla="*/ 0 w 20"/>
                <a:gd name="T1" fmla="*/ 27 h 193"/>
                <a:gd name="T2" fmla="*/ 0 w 20"/>
                <a:gd name="T3" fmla="*/ 0 h 193"/>
                <a:gd name="T4" fmla="*/ 20 w 20"/>
                <a:gd name="T5" fmla="*/ 0 h 193"/>
                <a:gd name="T6" fmla="*/ 20 w 20"/>
                <a:gd name="T7" fmla="*/ 27 h 193"/>
                <a:gd name="T8" fmla="*/ 0 w 20"/>
                <a:gd name="T9" fmla="*/ 27 h 193"/>
                <a:gd name="T10" fmla="*/ 0 w 20"/>
                <a:gd name="T11" fmla="*/ 193 h 193"/>
                <a:gd name="T12" fmla="*/ 0 w 20"/>
                <a:gd name="T13" fmla="*/ 60 h 193"/>
                <a:gd name="T14" fmla="*/ 20 w 20"/>
                <a:gd name="T15" fmla="*/ 60 h 193"/>
                <a:gd name="T16" fmla="*/ 20 w 20"/>
                <a:gd name="T17" fmla="*/ 193 h 193"/>
                <a:gd name="T18" fmla="*/ 0 w 20"/>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3">
                  <a:moveTo>
                    <a:pt x="0" y="27"/>
                  </a:moveTo>
                  <a:lnTo>
                    <a:pt x="0" y="0"/>
                  </a:lnTo>
                  <a:lnTo>
                    <a:pt x="20" y="0"/>
                  </a:lnTo>
                  <a:lnTo>
                    <a:pt x="20" y="27"/>
                  </a:lnTo>
                  <a:lnTo>
                    <a:pt x="0" y="27"/>
                  </a:lnTo>
                  <a:close/>
                  <a:moveTo>
                    <a:pt x="0" y="193"/>
                  </a:moveTo>
                  <a:lnTo>
                    <a:pt x="0" y="60"/>
                  </a:lnTo>
                  <a:lnTo>
                    <a:pt x="20" y="60"/>
                  </a:lnTo>
                  <a:lnTo>
                    <a:pt x="20"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8">
              <a:extLst>
                <a:ext uri="{FF2B5EF4-FFF2-40B4-BE49-F238E27FC236}">
                  <a16:creationId xmlns:a16="http://schemas.microsoft.com/office/drawing/2014/main" id="{1BF7F502-223E-4793-BF48-6EB5558E3652}"/>
                </a:ext>
              </a:extLst>
            </p:cNvPr>
            <p:cNvSpPr>
              <a:spLocks/>
            </p:cNvSpPr>
            <p:nvPr userDrawn="1"/>
          </p:nvSpPr>
          <p:spPr bwMode="auto">
            <a:xfrm>
              <a:off x="4301" y="2013"/>
              <a:ext cx="116" cy="196"/>
            </a:xfrm>
            <a:custGeom>
              <a:avLst/>
              <a:gdLst>
                <a:gd name="T0" fmla="*/ 74 w 90"/>
                <a:gd name="T1" fmla="*/ 87 h 151"/>
                <a:gd name="T2" fmla="*/ 46 w 90"/>
                <a:gd name="T3" fmla="*/ 61 h 151"/>
                <a:gd name="T4" fmla="*/ 16 w 90"/>
                <a:gd name="T5" fmla="*/ 85 h 151"/>
                <a:gd name="T6" fmla="*/ 16 w 90"/>
                <a:gd name="T7" fmla="*/ 151 h 151"/>
                <a:gd name="T8" fmla="*/ 0 w 90"/>
                <a:gd name="T9" fmla="*/ 151 h 151"/>
                <a:gd name="T10" fmla="*/ 0 w 90"/>
                <a:gd name="T11" fmla="*/ 0 h 151"/>
                <a:gd name="T12" fmla="*/ 16 w 90"/>
                <a:gd name="T13" fmla="*/ 0 h 151"/>
                <a:gd name="T14" fmla="*/ 16 w 90"/>
                <a:gd name="T15" fmla="*/ 66 h 151"/>
                <a:gd name="T16" fmla="*/ 18 w 90"/>
                <a:gd name="T17" fmla="*/ 66 h 151"/>
                <a:gd name="T18" fmla="*/ 51 w 90"/>
                <a:gd name="T19" fmla="*/ 47 h 151"/>
                <a:gd name="T20" fmla="*/ 90 w 90"/>
                <a:gd name="T21" fmla="*/ 85 h 151"/>
                <a:gd name="T22" fmla="*/ 90 w 90"/>
                <a:gd name="T23" fmla="*/ 151 h 151"/>
                <a:gd name="T24" fmla="*/ 74 w 90"/>
                <a:gd name="T25" fmla="*/ 151 h 151"/>
                <a:gd name="T26" fmla="*/ 74 w 90"/>
                <a:gd name="T27"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51">
                  <a:moveTo>
                    <a:pt x="74" y="87"/>
                  </a:moveTo>
                  <a:cubicBezTo>
                    <a:pt x="74" y="70"/>
                    <a:pt x="62" y="61"/>
                    <a:pt x="46" y="61"/>
                  </a:cubicBezTo>
                  <a:cubicBezTo>
                    <a:pt x="34" y="61"/>
                    <a:pt x="17" y="70"/>
                    <a:pt x="16" y="85"/>
                  </a:cubicBezTo>
                  <a:cubicBezTo>
                    <a:pt x="16" y="151"/>
                    <a:pt x="16" y="151"/>
                    <a:pt x="16" y="151"/>
                  </a:cubicBezTo>
                  <a:cubicBezTo>
                    <a:pt x="0" y="151"/>
                    <a:pt x="0" y="151"/>
                    <a:pt x="0" y="151"/>
                  </a:cubicBezTo>
                  <a:cubicBezTo>
                    <a:pt x="0" y="0"/>
                    <a:pt x="0" y="0"/>
                    <a:pt x="0" y="0"/>
                  </a:cubicBezTo>
                  <a:cubicBezTo>
                    <a:pt x="16" y="0"/>
                    <a:pt x="16" y="0"/>
                    <a:pt x="16" y="0"/>
                  </a:cubicBezTo>
                  <a:cubicBezTo>
                    <a:pt x="16" y="66"/>
                    <a:pt x="16" y="66"/>
                    <a:pt x="16" y="66"/>
                  </a:cubicBezTo>
                  <a:cubicBezTo>
                    <a:pt x="18" y="66"/>
                    <a:pt x="18" y="66"/>
                    <a:pt x="18" y="66"/>
                  </a:cubicBezTo>
                  <a:cubicBezTo>
                    <a:pt x="24" y="52"/>
                    <a:pt x="37" y="47"/>
                    <a:pt x="51" y="47"/>
                  </a:cubicBezTo>
                  <a:cubicBezTo>
                    <a:pt x="74" y="47"/>
                    <a:pt x="90" y="58"/>
                    <a:pt x="90" y="85"/>
                  </a:cubicBezTo>
                  <a:cubicBezTo>
                    <a:pt x="90" y="151"/>
                    <a:pt x="90" y="151"/>
                    <a:pt x="90" y="151"/>
                  </a:cubicBezTo>
                  <a:cubicBezTo>
                    <a:pt x="74" y="151"/>
                    <a:pt x="74" y="151"/>
                    <a:pt x="74" y="151"/>
                  </a:cubicBezTo>
                  <a:lnTo>
                    <a:pt x="74" y="87"/>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9">
              <a:extLst>
                <a:ext uri="{FF2B5EF4-FFF2-40B4-BE49-F238E27FC236}">
                  <a16:creationId xmlns:a16="http://schemas.microsoft.com/office/drawing/2014/main" id="{6DA6E5F9-6BFF-46FA-9FD0-8A6E9FA5B323}"/>
                </a:ext>
              </a:extLst>
            </p:cNvPr>
            <p:cNvSpPr>
              <a:spLocks/>
            </p:cNvSpPr>
            <p:nvPr userDrawn="1"/>
          </p:nvSpPr>
          <p:spPr bwMode="auto">
            <a:xfrm>
              <a:off x="4433"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0">
              <a:extLst>
                <a:ext uri="{FF2B5EF4-FFF2-40B4-BE49-F238E27FC236}">
                  <a16:creationId xmlns:a16="http://schemas.microsoft.com/office/drawing/2014/main" id="{A9CACA2D-BCB5-430E-92BA-EEB7CF4A3F23}"/>
                </a:ext>
              </a:extLst>
            </p:cNvPr>
            <p:cNvSpPr>
              <a:spLocks noEditPoints="1"/>
            </p:cNvSpPr>
            <p:nvPr userDrawn="1"/>
          </p:nvSpPr>
          <p:spPr bwMode="auto">
            <a:xfrm>
              <a:off x="4527" y="2073"/>
              <a:ext cx="114" cy="140"/>
            </a:xfrm>
            <a:custGeom>
              <a:avLst/>
              <a:gdLst>
                <a:gd name="T0" fmla="*/ 72 w 88"/>
                <a:gd name="T1" fmla="*/ 93 h 108"/>
                <a:gd name="T2" fmla="*/ 69 w 88"/>
                <a:gd name="T3" fmla="*/ 93 h 108"/>
                <a:gd name="T4" fmla="*/ 35 w 88"/>
                <a:gd name="T5" fmla="*/ 108 h 108"/>
                <a:gd name="T6" fmla="*/ 0 w 88"/>
                <a:gd name="T7" fmla="*/ 77 h 108"/>
                <a:gd name="T8" fmla="*/ 40 w 88"/>
                <a:gd name="T9" fmla="*/ 42 h 108"/>
                <a:gd name="T10" fmla="*/ 69 w 88"/>
                <a:gd name="T11" fmla="*/ 37 h 108"/>
                <a:gd name="T12" fmla="*/ 71 w 88"/>
                <a:gd name="T13" fmla="*/ 34 h 108"/>
                <a:gd name="T14" fmla="*/ 44 w 88"/>
                <a:gd name="T15" fmla="*/ 14 h 108"/>
                <a:gd name="T16" fmla="*/ 10 w 88"/>
                <a:gd name="T17" fmla="*/ 28 h 108"/>
                <a:gd name="T18" fmla="*/ 7 w 88"/>
                <a:gd name="T19" fmla="*/ 28 h 108"/>
                <a:gd name="T20" fmla="*/ 7 w 88"/>
                <a:gd name="T21" fmla="*/ 13 h 108"/>
                <a:gd name="T22" fmla="*/ 44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6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0" y="103"/>
                    <a:pt x="49" y="108"/>
                    <a:pt x="35" y="108"/>
                  </a:cubicBezTo>
                  <a:cubicBezTo>
                    <a:pt x="15" y="108"/>
                    <a:pt x="0" y="95"/>
                    <a:pt x="0" y="77"/>
                  </a:cubicBezTo>
                  <a:cubicBezTo>
                    <a:pt x="0" y="56"/>
                    <a:pt x="16" y="47"/>
                    <a:pt x="40" y="42"/>
                  </a:cubicBezTo>
                  <a:cubicBezTo>
                    <a:pt x="47" y="40"/>
                    <a:pt x="62" y="38"/>
                    <a:pt x="69" y="37"/>
                  </a:cubicBezTo>
                  <a:cubicBezTo>
                    <a:pt x="71" y="34"/>
                    <a:pt x="71" y="34"/>
                    <a:pt x="71" y="34"/>
                  </a:cubicBezTo>
                  <a:cubicBezTo>
                    <a:pt x="68" y="23"/>
                    <a:pt x="58" y="14"/>
                    <a:pt x="44" y="14"/>
                  </a:cubicBezTo>
                  <a:cubicBezTo>
                    <a:pt x="29" y="14"/>
                    <a:pt x="20" y="19"/>
                    <a:pt x="10" y="28"/>
                  </a:cubicBezTo>
                  <a:cubicBezTo>
                    <a:pt x="7" y="28"/>
                    <a:pt x="7" y="28"/>
                    <a:pt x="7" y="28"/>
                  </a:cubicBezTo>
                  <a:cubicBezTo>
                    <a:pt x="7" y="13"/>
                    <a:pt x="7" y="13"/>
                    <a:pt x="7" y="13"/>
                  </a:cubicBezTo>
                  <a:cubicBezTo>
                    <a:pt x="16" y="6"/>
                    <a:pt x="28" y="0"/>
                    <a:pt x="44"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6" y="65"/>
                    <a:pt x="16" y="77"/>
                  </a:cubicBezTo>
                  <a:cubicBezTo>
                    <a:pt x="16"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1">
              <a:extLst>
                <a:ext uri="{FF2B5EF4-FFF2-40B4-BE49-F238E27FC236}">
                  <a16:creationId xmlns:a16="http://schemas.microsoft.com/office/drawing/2014/main" id="{A442CF75-B1AF-4674-B3CB-768EDCF3E772}"/>
                </a:ext>
              </a:extLst>
            </p:cNvPr>
            <p:cNvSpPr>
              <a:spLocks/>
            </p:cNvSpPr>
            <p:nvPr userDrawn="1"/>
          </p:nvSpPr>
          <p:spPr bwMode="auto">
            <a:xfrm>
              <a:off x="4670" y="2073"/>
              <a:ext cx="102" cy="140"/>
            </a:xfrm>
            <a:custGeom>
              <a:avLst/>
              <a:gdLst>
                <a:gd name="T0" fmla="*/ 0 w 79"/>
                <a:gd name="T1" fmla="*/ 80 h 108"/>
                <a:gd name="T2" fmla="*/ 5 w 79"/>
                <a:gd name="T3" fmla="*/ 80 h 108"/>
                <a:gd name="T4" fmla="*/ 39 w 79"/>
                <a:gd name="T5" fmla="*/ 95 h 108"/>
                <a:gd name="T6" fmla="*/ 64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9" y="95"/>
                  </a:cubicBezTo>
                  <a:cubicBezTo>
                    <a:pt x="55" y="95"/>
                    <a:pt x="64" y="90"/>
                    <a:pt x="64" y="79"/>
                  </a:cubicBezTo>
                  <a:cubicBezTo>
                    <a:pt x="64" y="58"/>
                    <a:pt x="0" y="64"/>
                    <a:pt x="0" y="29"/>
                  </a:cubicBezTo>
                  <a:cubicBezTo>
                    <a:pt x="0" y="12"/>
                    <a:pt x="14" y="0"/>
                    <a:pt x="41" y="0"/>
                  </a:cubicBezTo>
                  <a:cubicBezTo>
                    <a:pt x="57" y="0"/>
                    <a:pt x="68" y="5"/>
                    <a:pt x="74" y="9"/>
                  </a:cubicBezTo>
                  <a:cubicBezTo>
                    <a:pt x="74" y="25"/>
                    <a:pt x="74" y="25"/>
                    <a:pt x="74" y="25"/>
                  </a:cubicBezTo>
                  <a:cubicBezTo>
                    <a:pt x="69" y="25"/>
                    <a:pt x="69" y="25"/>
                    <a:pt x="69" y="25"/>
                  </a:cubicBezTo>
                  <a:cubicBezTo>
                    <a:pt x="66"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2">
              <a:extLst>
                <a:ext uri="{FF2B5EF4-FFF2-40B4-BE49-F238E27FC236}">
                  <a16:creationId xmlns:a16="http://schemas.microsoft.com/office/drawing/2014/main" id="{A8392019-1571-4884-A73C-A12724235BD4}"/>
                </a:ext>
              </a:extLst>
            </p:cNvPr>
            <p:cNvSpPr>
              <a:spLocks/>
            </p:cNvSpPr>
            <p:nvPr userDrawn="1"/>
          </p:nvSpPr>
          <p:spPr bwMode="auto">
            <a:xfrm>
              <a:off x="4799" y="2076"/>
              <a:ext cx="119"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6 w 92"/>
                <a:gd name="T13" fmla="*/ 103 h 104"/>
                <a:gd name="T14" fmla="*/ 76 w 92"/>
                <a:gd name="T15" fmla="*/ 85 h 104"/>
                <a:gd name="T16" fmla="*/ 74 w 92"/>
                <a:gd name="T17" fmla="*/ 85 h 104"/>
                <a:gd name="T18" fmla="*/ 39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6" y="103"/>
                    <a:pt x="76" y="103"/>
                    <a:pt x="76" y="103"/>
                  </a:cubicBezTo>
                  <a:cubicBezTo>
                    <a:pt x="76" y="85"/>
                    <a:pt x="76" y="85"/>
                    <a:pt x="76" y="85"/>
                  </a:cubicBezTo>
                  <a:cubicBezTo>
                    <a:pt x="74" y="85"/>
                    <a:pt x="74" y="85"/>
                    <a:pt x="74" y="85"/>
                  </a:cubicBezTo>
                  <a:cubicBezTo>
                    <a:pt x="67" y="99"/>
                    <a:pt x="53" y="104"/>
                    <a:pt x="39"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3">
              <a:extLst>
                <a:ext uri="{FF2B5EF4-FFF2-40B4-BE49-F238E27FC236}">
                  <a16:creationId xmlns:a16="http://schemas.microsoft.com/office/drawing/2014/main" id="{120517FF-0B6D-419D-93A1-4C6F15D429B8}"/>
                </a:ext>
              </a:extLst>
            </p:cNvPr>
            <p:cNvSpPr>
              <a:spLocks/>
            </p:cNvSpPr>
            <p:nvPr userDrawn="1"/>
          </p:nvSpPr>
          <p:spPr bwMode="auto">
            <a:xfrm>
              <a:off x="493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4">
              <a:extLst>
                <a:ext uri="{FF2B5EF4-FFF2-40B4-BE49-F238E27FC236}">
                  <a16:creationId xmlns:a16="http://schemas.microsoft.com/office/drawing/2014/main" id="{0FFBDA16-E99F-4CE3-90F6-29A903F0C2F5}"/>
                </a:ext>
              </a:extLst>
            </p:cNvPr>
            <p:cNvSpPr>
              <a:spLocks/>
            </p:cNvSpPr>
            <p:nvPr userDrawn="1"/>
          </p:nvSpPr>
          <p:spPr bwMode="auto">
            <a:xfrm>
              <a:off x="5038"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9"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8" y="99"/>
                    <a:pt x="54" y="104"/>
                    <a:pt x="40" y="104"/>
                  </a:cubicBezTo>
                  <a:cubicBezTo>
                    <a:pt x="17"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5">
              <a:extLst>
                <a:ext uri="{FF2B5EF4-FFF2-40B4-BE49-F238E27FC236}">
                  <a16:creationId xmlns:a16="http://schemas.microsoft.com/office/drawing/2014/main" id="{FD6885F1-8973-4FBF-B068-F2193EB156FF}"/>
                </a:ext>
              </a:extLst>
            </p:cNvPr>
            <p:cNvSpPr>
              <a:spLocks/>
            </p:cNvSpPr>
            <p:nvPr userDrawn="1"/>
          </p:nvSpPr>
          <p:spPr bwMode="auto">
            <a:xfrm>
              <a:off x="5186" y="2073"/>
              <a:ext cx="103" cy="140"/>
            </a:xfrm>
            <a:custGeom>
              <a:avLst/>
              <a:gdLst>
                <a:gd name="T0" fmla="*/ 0 w 80"/>
                <a:gd name="T1" fmla="*/ 80 h 108"/>
                <a:gd name="T2" fmla="*/ 6 w 80"/>
                <a:gd name="T3" fmla="*/ 80 h 108"/>
                <a:gd name="T4" fmla="*/ 39 w 80"/>
                <a:gd name="T5" fmla="*/ 95 h 108"/>
                <a:gd name="T6" fmla="*/ 64 w 80"/>
                <a:gd name="T7" fmla="*/ 79 h 108"/>
                <a:gd name="T8" fmla="*/ 1 w 80"/>
                <a:gd name="T9" fmla="*/ 29 h 108"/>
                <a:gd name="T10" fmla="*/ 41 w 80"/>
                <a:gd name="T11" fmla="*/ 0 h 108"/>
                <a:gd name="T12" fmla="*/ 74 w 80"/>
                <a:gd name="T13" fmla="*/ 9 h 108"/>
                <a:gd name="T14" fmla="*/ 74 w 80"/>
                <a:gd name="T15" fmla="*/ 25 h 108"/>
                <a:gd name="T16" fmla="*/ 70 w 80"/>
                <a:gd name="T17" fmla="*/ 25 h 108"/>
                <a:gd name="T18" fmla="*/ 41 w 80"/>
                <a:gd name="T19" fmla="*/ 13 h 108"/>
                <a:gd name="T20" fmla="*/ 16 w 80"/>
                <a:gd name="T21" fmla="*/ 27 h 108"/>
                <a:gd name="T22" fmla="*/ 80 w 80"/>
                <a:gd name="T23" fmla="*/ 78 h 108"/>
                <a:gd name="T24" fmla="*/ 39 w 80"/>
                <a:gd name="T25" fmla="*/ 108 h 108"/>
                <a:gd name="T26" fmla="*/ 0 w 80"/>
                <a:gd name="T27" fmla="*/ 96 h 108"/>
                <a:gd name="T28" fmla="*/ 0 w 80"/>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8">
                  <a:moveTo>
                    <a:pt x="0" y="80"/>
                  </a:moveTo>
                  <a:cubicBezTo>
                    <a:pt x="6" y="80"/>
                    <a:pt x="6" y="80"/>
                    <a:pt x="6" y="80"/>
                  </a:cubicBezTo>
                  <a:cubicBezTo>
                    <a:pt x="11" y="88"/>
                    <a:pt x="26" y="95"/>
                    <a:pt x="39" y="95"/>
                  </a:cubicBezTo>
                  <a:cubicBezTo>
                    <a:pt x="55" y="95"/>
                    <a:pt x="64" y="90"/>
                    <a:pt x="64" y="79"/>
                  </a:cubicBezTo>
                  <a:cubicBezTo>
                    <a:pt x="64" y="58"/>
                    <a:pt x="1" y="64"/>
                    <a:pt x="1" y="29"/>
                  </a:cubicBezTo>
                  <a:cubicBezTo>
                    <a:pt x="1" y="12"/>
                    <a:pt x="14" y="0"/>
                    <a:pt x="41" y="0"/>
                  </a:cubicBezTo>
                  <a:cubicBezTo>
                    <a:pt x="57" y="0"/>
                    <a:pt x="68" y="5"/>
                    <a:pt x="74" y="9"/>
                  </a:cubicBezTo>
                  <a:cubicBezTo>
                    <a:pt x="74" y="25"/>
                    <a:pt x="74" y="25"/>
                    <a:pt x="74" y="25"/>
                  </a:cubicBezTo>
                  <a:cubicBezTo>
                    <a:pt x="70" y="25"/>
                    <a:pt x="70" y="25"/>
                    <a:pt x="70" y="25"/>
                  </a:cubicBezTo>
                  <a:cubicBezTo>
                    <a:pt x="66" y="21"/>
                    <a:pt x="56" y="13"/>
                    <a:pt x="41" y="13"/>
                  </a:cubicBezTo>
                  <a:cubicBezTo>
                    <a:pt x="24" y="13"/>
                    <a:pt x="16" y="19"/>
                    <a:pt x="16" y="27"/>
                  </a:cubicBezTo>
                  <a:cubicBezTo>
                    <a:pt x="16" y="52"/>
                    <a:pt x="80" y="42"/>
                    <a:pt x="80" y="78"/>
                  </a:cubicBezTo>
                  <a:cubicBezTo>
                    <a:pt x="80" y="96"/>
                    <a:pt x="68" y="108"/>
                    <a:pt x="39"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6">
              <a:extLst>
                <a:ext uri="{FF2B5EF4-FFF2-40B4-BE49-F238E27FC236}">
                  <a16:creationId xmlns:a16="http://schemas.microsoft.com/office/drawing/2014/main" id="{4480E8CB-28B4-4911-8D6C-754C032C2BEF}"/>
                </a:ext>
              </a:extLst>
            </p:cNvPr>
            <p:cNvSpPr>
              <a:spLocks noEditPoints="1"/>
            </p:cNvSpPr>
            <p:nvPr userDrawn="1"/>
          </p:nvSpPr>
          <p:spPr bwMode="auto">
            <a:xfrm>
              <a:off x="1" y="2017"/>
              <a:ext cx="938" cy="292"/>
            </a:xfrm>
            <a:custGeom>
              <a:avLst/>
              <a:gdLst>
                <a:gd name="T0" fmla="*/ 638 w 728"/>
                <a:gd name="T1" fmla="*/ 215 h 225"/>
                <a:gd name="T2" fmla="*/ 636 w 728"/>
                <a:gd name="T3" fmla="*/ 192 h 225"/>
                <a:gd name="T4" fmla="*/ 148 w 728"/>
                <a:gd name="T5" fmla="*/ 120 h 225"/>
                <a:gd name="T6" fmla="*/ 213 w 728"/>
                <a:gd name="T7" fmla="*/ 119 h 225"/>
                <a:gd name="T8" fmla="*/ 202 w 728"/>
                <a:gd name="T9" fmla="*/ 105 h 225"/>
                <a:gd name="T10" fmla="*/ 180 w 728"/>
                <a:gd name="T11" fmla="*/ 127 h 225"/>
                <a:gd name="T12" fmla="*/ 194 w 728"/>
                <a:gd name="T13" fmla="*/ 138 h 225"/>
                <a:gd name="T14" fmla="*/ 648 w 728"/>
                <a:gd name="T15" fmla="*/ 204 h 225"/>
                <a:gd name="T16" fmla="*/ 584 w 728"/>
                <a:gd name="T17" fmla="*/ 200 h 225"/>
                <a:gd name="T18" fmla="*/ 580 w 728"/>
                <a:gd name="T19" fmla="*/ 215 h 225"/>
                <a:gd name="T20" fmla="*/ 13 w 728"/>
                <a:gd name="T21" fmla="*/ 185 h 225"/>
                <a:gd name="T22" fmla="*/ 41 w 728"/>
                <a:gd name="T23" fmla="*/ 108 h 225"/>
                <a:gd name="T24" fmla="*/ 32 w 728"/>
                <a:gd name="T25" fmla="*/ 127 h 225"/>
                <a:gd name="T26" fmla="*/ 56 w 728"/>
                <a:gd name="T27" fmla="*/ 73 h 225"/>
                <a:gd name="T28" fmla="*/ 27 w 728"/>
                <a:gd name="T29" fmla="*/ 91 h 225"/>
                <a:gd name="T30" fmla="*/ 674 w 728"/>
                <a:gd name="T31" fmla="*/ 0 h 225"/>
                <a:gd name="T32" fmla="*/ 675 w 728"/>
                <a:gd name="T33" fmla="*/ 150 h 225"/>
                <a:gd name="T34" fmla="*/ 724 w 728"/>
                <a:gd name="T35" fmla="*/ 200 h 225"/>
                <a:gd name="T36" fmla="*/ 728 w 728"/>
                <a:gd name="T37" fmla="*/ 201 h 225"/>
                <a:gd name="T38" fmla="*/ 724 w 728"/>
                <a:gd name="T39" fmla="*/ 208 h 225"/>
                <a:gd name="T40" fmla="*/ 183 w 728"/>
                <a:gd name="T41" fmla="*/ 85 h 225"/>
                <a:gd name="T42" fmla="*/ 169 w 728"/>
                <a:gd name="T43" fmla="*/ 75 h 225"/>
                <a:gd name="T44" fmla="*/ 677 w 728"/>
                <a:gd name="T45" fmla="*/ 215 h 225"/>
                <a:gd name="T46" fmla="*/ 501 w 728"/>
                <a:gd name="T47" fmla="*/ 196 h 225"/>
                <a:gd name="T48" fmla="*/ 509 w 728"/>
                <a:gd name="T49" fmla="*/ 195 h 225"/>
                <a:gd name="T50" fmla="*/ 513 w 728"/>
                <a:gd name="T51" fmla="*/ 215 h 225"/>
                <a:gd name="T52" fmla="*/ 606 w 728"/>
                <a:gd name="T53" fmla="*/ 147 h 225"/>
                <a:gd name="T54" fmla="*/ 540 w 728"/>
                <a:gd name="T55" fmla="*/ 23 h 225"/>
                <a:gd name="T56" fmla="*/ 469 w 728"/>
                <a:gd name="T57" fmla="*/ 225 h 225"/>
                <a:gd name="T58" fmla="*/ 473 w 728"/>
                <a:gd name="T59" fmla="*/ 208 h 225"/>
                <a:gd name="T60" fmla="*/ 513 w 728"/>
                <a:gd name="T61" fmla="*/ 181 h 225"/>
                <a:gd name="T62" fmla="*/ 564 w 728"/>
                <a:gd name="T63" fmla="*/ 210 h 225"/>
                <a:gd name="T64" fmla="*/ 548 w 728"/>
                <a:gd name="T65" fmla="*/ 201 h 225"/>
                <a:gd name="T66" fmla="*/ 523 w 728"/>
                <a:gd name="T67" fmla="*/ 198 h 225"/>
                <a:gd name="T68" fmla="*/ 526 w 728"/>
                <a:gd name="T69" fmla="*/ 198 h 225"/>
                <a:gd name="T70" fmla="*/ 363 w 728"/>
                <a:gd name="T71" fmla="*/ 197 h 225"/>
                <a:gd name="T72" fmla="*/ 456 w 728"/>
                <a:gd name="T73" fmla="*/ 192 h 225"/>
                <a:gd name="T74" fmla="*/ 462 w 728"/>
                <a:gd name="T75" fmla="*/ 192 h 225"/>
                <a:gd name="T76" fmla="*/ 101 w 728"/>
                <a:gd name="T77" fmla="*/ 131 h 225"/>
                <a:gd name="T78" fmla="*/ 209 w 728"/>
                <a:gd name="T79" fmla="*/ 222 h 225"/>
                <a:gd name="T80" fmla="*/ 227 w 728"/>
                <a:gd name="T81" fmla="*/ 46 h 225"/>
                <a:gd name="T82" fmla="*/ 217 w 728"/>
                <a:gd name="T83" fmla="*/ 60 h 225"/>
                <a:gd name="T84" fmla="*/ 204 w 728"/>
                <a:gd name="T85" fmla="*/ 33 h 225"/>
                <a:gd name="T86" fmla="*/ 158 w 728"/>
                <a:gd name="T87" fmla="*/ 77 h 225"/>
                <a:gd name="T88" fmla="*/ 136 w 728"/>
                <a:gd name="T89" fmla="*/ 71 h 225"/>
                <a:gd name="T90" fmla="*/ 134 w 728"/>
                <a:gd name="T91" fmla="*/ 167 h 225"/>
                <a:gd name="T92" fmla="*/ 146 w 728"/>
                <a:gd name="T93" fmla="*/ 152 h 225"/>
                <a:gd name="T94" fmla="*/ 107 w 728"/>
                <a:gd name="T95" fmla="*/ 85 h 225"/>
                <a:gd name="T96" fmla="*/ 152 w 728"/>
                <a:gd name="T97" fmla="*/ 130 h 225"/>
                <a:gd name="T98" fmla="*/ 158 w 728"/>
                <a:gd name="T99" fmla="*/ 178 h 225"/>
                <a:gd name="T100" fmla="*/ 242 w 728"/>
                <a:gd name="T101" fmla="*/ 156 h 225"/>
                <a:gd name="T102" fmla="*/ 229 w 728"/>
                <a:gd name="T103" fmla="*/ 141 h 225"/>
                <a:gd name="T104" fmla="*/ 255 w 728"/>
                <a:gd name="T105" fmla="*/ 125 h 225"/>
                <a:gd name="T106" fmla="*/ 209 w 728"/>
                <a:gd name="T107" fmla="*/ 84 h 225"/>
                <a:gd name="T108" fmla="*/ 376 w 728"/>
                <a:gd name="T109" fmla="*/ 66 h 225"/>
                <a:gd name="T110" fmla="*/ 399 w 728"/>
                <a:gd name="T111" fmla="*/ 192 h 225"/>
                <a:gd name="T112" fmla="*/ 397 w 728"/>
                <a:gd name="T113" fmla="*/ 195 h 225"/>
                <a:gd name="T114" fmla="*/ 426 w 728"/>
                <a:gd name="T115" fmla="*/ 203 h 225"/>
                <a:gd name="T116" fmla="*/ 430 w 728"/>
                <a:gd name="T117" fmla="*/ 204 h 225"/>
                <a:gd name="T118" fmla="*/ 624 w 728"/>
                <a:gd name="T119" fmla="*/ 197 h 225"/>
                <a:gd name="T120" fmla="*/ 608 w 728"/>
                <a:gd name="T121" fmla="*/ 210 h 225"/>
                <a:gd name="T122" fmla="*/ 411 w 728"/>
                <a:gd name="T123" fmla="*/ 192 h 225"/>
                <a:gd name="T124" fmla="*/ 418 w 728"/>
                <a:gd name="T125" fmla="*/ 2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8" h="225">
                  <a:moveTo>
                    <a:pt x="636" y="184"/>
                  </a:moveTo>
                  <a:cubicBezTo>
                    <a:pt x="632" y="184"/>
                    <a:pt x="632" y="184"/>
                    <a:pt x="632" y="184"/>
                  </a:cubicBezTo>
                  <a:cubicBezTo>
                    <a:pt x="632" y="192"/>
                    <a:pt x="632" y="192"/>
                    <a:pt x="632" y="192"/>
                  </a:cubicBezTo>
                  <a:cubicBezTo>
                    <a:pt x="628" y="192"/>
                    <a:pt x="628" y="192"/>
                    <a:pt x="628" y="192"/>
                  </a:cubicBezTo>
                  <a:cubicBezTo>
                    <a:pt x="628" y="195"/>
                    <a:pt x="628" y="195"/>
                    <a:pt x="628" y="195"/>
                  </a:cubicBezTo>
                  <a:cubicBezTo>
                    <a:pt x="632" y="195"/>
                    <a:pt x="632" y="195"/>
                    <a:pt x="632" y="195"/>
                  </a:cubicBezTo>
                  <a:cubicBezTo>
                    <a:pt x="632" y="208"/>
                    <a:pt x="632" y="208"/>
                    <a:pt x="632" y="208"/>
                  </a:cubicBezTo>
                  <a:cubicBezTo>
                    <a:pt x="632" y="214"/>
                    <a:pt x="634" y="215"/>
                    <a:pt x="638" y="215"/>
                  </a:cubicBezTo>
                  <a:cubicBezTo>
                    <a:pt x="641" y="215"/>
                    <a:pt x="641" y="215"/>
                    <a:pt x="641" y="215"/>
                  </a:cubicBezTo>
                  <a:cubicBezTo>
                    <a:pt x="641" y="212"/>
                    <a:pt x="641" y="212"/>
                    <a:pt x="641" y="212"/>
                  </a:cubicBezTo>
                  <a:cubicBezTo>
                    <a:pt x="639" y="212"/>
                    <a:pt x="639" y="212"/>
                    <a:pt x="639" y="212"/>
                  </a:cubicBezTo>
                  <a:cubicBezTo>
                    <a:pt x="637" y="212"/>
                    <a:pt x="636" y="212"/>
                    <a:pt x="636" y="209"/>
                  </a:cubicBezTo>
                  <a:cubicBezTo>
                    <a:pt x="636" y="195"/>
                    <a:pt x="636" y="195"/>
                    <a:pt x="636" y="195"/>
                  </a:cubicBezTo>
                  <a:cubicBezTo>
                    <a:pt x="641" y="195"/>
                    <a:pt x="641" y="195"/>
                    <a:pt x="641" y="195"/>
                  </a:cubicBezTo>
                  <a:cubicBezTo>
                    <a:pt x="641" y="192"/>
                    <a:pt x="641" y="192"/>
                    <a:pt x="641" y="192"/>
                  </a:cubicBezTo>
                  <a:cubicBezTo>
                    <a:pt x="636" y="192"/>
                    <a:pt x="636" y="192"/>
                    <a:pt x="636" y="192"/>
                  </a:cubicBezTo>
                  <a:lnTo>
                    <a:pt x="636" y="184"/>
                  </a:lnTo>
                  <a:close/>
                  <a:moveTo>
                    <a:pt x="150" y="94"/>
                  </a:moveTo>
                  <a:cubicBezTo>
                    <a:pt x="149" y="93"/>
                    <a:pt x="147" y="93"/>
                    <a:pt x="146" y="94"/>
                  </a:cubicBezTo>
                  <a:cubicBezTo>
                    <a:pt x="136" y="105"/>
                    <a:pt x="136" y="105"/>
                    <a:pt x="136" y="105"/>
                  </a:cubicBezTo>
                  <a:cubicBezTo>
                    <a:pt x="136" y="105"/>
                    <a:pt x="135" y="106"/>
                    <a:pt x="135" y="107"/>
                  </a:cubicBezTo>
                  <a:cubicBezTo>
                    <a:pt x="135" y="107"/>
                    <a:pt x="136" y="108"/>
                    <a:pt x="136" y="108"/>
                  </a:cubicBezTo>
                  <a:cubicBezTo>
                    <a:pt x="146" y="119"/>
                    <a:pt x="146" y="119"/>
                    <a:pt x="146" y="119"/>
                  </a:cubicBezTo>
                  <a:cubicBezTo>
                    <a:pt x="147" y="119"/>
                    <a:pt x="148" y="120"/>
                    <a:pt x="148" y="120"/>
                  </a:cubicBezTo>
                  <a:cubicBezTo>
                    <a:pt x="149" y="120"/>
                    <a:pt x="150" y="119"/>
                    <a:pt x="150" y="119"/>
                  </a:cubicBezTo>
                  <a:cubicBezTo>
                    <a:pt x="161" y="108"/>
                    <a:pt x="161" y="108"/>
                    <a:pt x="161" y="108"/>
                  </a:cubicBezTo>
                  <a:cubicBezTo>
                    <a:pt x="161" y="108"/>
                    <a:pt x="161" y="107"/>
                    <a:pt x="161" y="107"/>
                  </a:cubicBezTo>
                  <a:cubicBezTo>
                    <a:pt x="161" y="106"/>
                    <a:pt x="161" y="105"/>
                    <a:pt x="161" y="105"/>
                  </a:cubicBezTo>
                  <a:lnTo>
                    <a:pt x="150" y="94"/>
                  </a:lnTo>
                  <a:close/>
                  <a:moveTo>
                    <a:pt x="202" y="107"/>
                  </a:moveTo>
                  <a:cubicBezTo>
                    <a:pt x="202" y="107"/>
                    <a:pt x="202" y="108"/>
                    <a:pt x="202" y="108"/>
                  </a:cubicBezTo>
                  <a:cubicBezTo>
                    <a:pt x="213" y="119"/>
                    <a:pt x="213" y="119"/>
                    <a:pt x="213" y="119"/>
                  </a:cubicBezTo>
                  <a:cubicBezTo>
                    <a:pt x="213" y="119"/>
                    <a:pt x="214" y="120"/>
                    <a:pt x="215" y="120"/>
                  </a:cubicBezTo>
                  <a:cubicBezTo>
                    <a:pt x="215" y="120"/>
                    <a:pt x="216" y="119"/>
                    <a:pt x="217" y="119"/>
                  </a:cubicBezTo>
                  <a:cubicBezTo>
                    <a:pt x="227" y="108"/>
                    <a:pt x="227" y="108"/>
                    <a:pt x="227" y="108"/>
                  </a:cubicBezTo>
                  <a:cubicBezTo>
                    <a:pt x="228" y="107"/>
                    <a:pt x="228" y="106"/>
                    <a:pt x="227" y="105"/>
                  </a:cubicBezTo>
                  <a:cubicBezTo>
                    <a:pt x="217" y="94"/>
                    <a:pt x="217" y="94"/>
                    <a:pt x="217" y="94"/>
                  </a:cubicBezTo>
                  <a:cubicBezTo>
                    <a:pt x="216" y="94"/>
                    <a:pt x="215" y="93"/>
                    <a:pt x="215" y="93"/>
                  </a:cubicBezTo>
                  <a:cubicBezTo>
                    <a:pt x="214" y="93"/>
                    <a:pt x="213" y="94"/>
                    <a:pt x="213" y="94"/>
                  </a:cubicBezTo>
                  <a:cubicBezTo>
                    <a:pt x="202" y="105"/>
                    <a:pt x="202" y="105"/>
                    <a:pt x="202" y="105"/>
                  </a:cubicBezTo>
                  <a:cubicBezTo>
                    <a:pt x="202" y="105"/>
                    <a:pt x="202" y="106"/>
                    <a:pt x="202" y="107"/>
                  </a:cubicBezTo>
                  <a:close/>
                  <a:moveTo>
                    <a:pt x="700" y="215"/>
                  </a:moveTo>
                  <a:cubicBezTo>
                    <a:pt x="704" y="215"/>
                    <a:pt x="704" y="215"/>
                    <a:pt x="704" y="215"/>
                  </a:cubicBezTo>
                  <a:cubicBezTo>
                    <a:pt x="704" y="192"/>
                    <a:pt x="704" y="192"/>
                    <a:pt x="704" y="192"/>
                  </a:cubicBezTo>
                  <a:cubicBezTo>
                    <a:pt x="700" y="192"/>
                    <a:pt x="700" y="192"/>
                    <a:pt x="700" y="192"/>
                  </a:cubicBezTo>
                  <a:lnTo>
                    <a:pt x="700" y="215"/>
                  </a:lnTo>
                  <a:close/>
                  <a:moveTo>
                    <a:pt x="183" y="127"/>
                  </a:moveTo>
                  <a:cubicBezTo>
                    <a:pt x="182" y="126"/>
                    <a:pt x="181" y="126"/>
                    <a:pt x="180" y="127"/>
                  </a:cubicBezTo>
                  <a:cubicBezTo>
                    <a:pt x="169" y="138"/>
                    <a:pt x="169" y="138"/>
                    <a:pt x="169" y="138"/>
                  </a:cubicBezTo>
                  <a:cubicBezTo>
                    <a:pt x="169" y="138"/>
                    <a:pt x="168" y="139"/>
                    <a:pt x="168" y="140"/>
                  </a:cubicBezTo>
                  <a:cubicBezTo>
                    <a:pt x="168" y="140"/>
                    <a:pt x="169" y="141"/>
                    <a:pt x="169" y="141"/>
                  </a:cubicBezTo>
                  <a:cubicBezTo>
                    <a:pt x="180" y="152"/>
                    <a:pt x="180" y="152"/>
                    <a:pt x="180" y="152"/>
                  </a:cubicBezTo>
                  <a:cubicBezTo>
                    <a:pt x="180" y="152"/>
                    <a:pt x="181" y="153"/>
                    <a:pt x="182" y="153"/>
                  </a:cubicBezTo>
                  <a:cubicBezTo>
                    <a:pt x="182" y="153"/>
                    <a:pt x="183" y="152"/>
                    <a:pt x="183" y="152"/>
                  </a:cubicBezTo>
                  <a:cubicBezTo>
                    <a:pt x="194" y="141"/>
                    <a:pt x="194" y="141"/>
                    <a:pt x="194" y="141"/>
                  </a:cubicBezTo>
                  <a:cubicBezTo>
                    <a:pt x="195" y="140"/>
                    <a:pt x="195" y="139"/>
                    <a:pt x="194" y="138"/>
                  </a:cubicBezTo>
                  <a:lnTo>
                    <a:pt x="183" y="127"/>
                  </a:lnTo>
                  <a:close/>
                  <a:moveTo>
                    <a:pt x="656" y="191"/>
                  </a:moveTo>
                  <a:cubicBezTo>
                    <a:pt x="649" y="191"/>
                    <a:pt x="644" y="196"/>
                    <a:pt x="644" y="204"/>
                  </a:cubicBezTo>
                  <a:cubicBezTo>
                    <a:pt x="644" y="211"/>
                    <a:pt x="649" y="216"/>
                    <a:pt x="656" y="216"/>
                  </a:cubicBezTo>
                  <a:cubicBezTo>
                    <a:pt x="663" y="216"/>
                    <a:pt x="668" y="211"/>
                    <a:pt x="668" y="204"/>
                  </a:cubicBezTo>
                  <a:cubicBezTo>
                    <a:pt x="668" y="196"/>
                    <a:pt x="663" y="191"/>
                    <a:pt x="656" y="191"/>
                  </a:cubicBezTo>
                  <a:close/>
                  <a:moveTo>
                    <a:pt x="656" y="213"/>
                  </a:moveTo>
                  <a:cubicBezTo>
                    <a:pt x="651" y="213"/>
                    <a:pt x="648" y="209"/>
                    <a:pt x="648" y="204"/>
                  </a:cubicBezTo>
                  <a:cubicBezTo>
                    <a:pt x="648" y="198"/>
                    <a:pt x="651" y="194"/>
                    <a:pt x="656" y="194"/>
                  </a:cubicBezTo>
                  <a:cubicBezTo>
                    <a:pt x="660" y="194"/>
                    <a:pt x="664" y="198"/>
                    <a:pt x="664" y="204"/>
                  </a:cubicBezTo>
                  <a:cubicBezTo>
                    <a:pt x="664" y="209"/>
                    <a:pt x="660" y="213"/>
                    <a:pt x="656" y="213"/>
                  </a:cubicBezTo>
                  <a:close/>
                  <a:moveTo>
                    <a:pt x="580" y="215"/>
                  </a:moveTo>
                  <a:cubicBezTo>
                    <a:pt x="603" y="215"/>
                    <a:pt x="603" y="215"/>
                    <a:pt x="603" y="215"/>
                  </a:cubicBezTo>
                  <a:cubicBezTo>
                    <a:pt x="603" y="212"/>
                    <a:pt x="603" y="212"/>
                    <a:pt x="603" y="212"/>
                  </a:cubicBezTo>
                  <a:cubicBezTo>
                    <a:pt x="584" y="212"/>
                    <a:pt x="584" y="212"/>
                    <a:pt x="584" y="212"/>
                  </a:cubicBezTo>
                  <a:cubicBezTo>
                    <a:pt x="584" y="200"/>
                    <a:pt x="584" y="200"/>
                    <a:pt x="584" y="200"/>
                  </a:cubicBezTo>
                  <a:cubicBezTo>
                    <a:pt x="601" y="200"/>
                    <a:pt x="601" y="200"/>
                    <a:pt x="601" y="200"/>
                  </a:cubicBezTo>
                  <a:cubicBezTo>
                    <a:pt x="601" y="197"/>
                    <a:pt x="601" y="197"/>
                    <a:pt x="601" y="197"/>
                  </a:cubicBezTo>
                  <a:cubicBezTo>
                    <a:pt x="584" y="197"/>
                    <a:pt x="584" y="197"/>
                    <a:pt x="584" y="197"/>
                  </a:cubicBezTo>
                  <a:cubicBezTo>
                    <a:pt x="584" y="185"/>
                    <a:pt x="584" y="185"/>
                    <a:pt x="584" y="185"/>
                  </a:cubicBezTo>
                  <a:cubicBezTo>
                    <a:pt x="603" y="185"/>
                    <a:pt x="603" y="185"/>
                    <a:pt x="603" y="185"/>
                  </a:cubicBezTo>
                  <a:cubicBezTo>
                    <a:pt x="603" y="182"/>
                    <a:pt x="603" y="182"/>
                    <a:pt x="603" y="182"/>
                  </a:cubicBezTo>
                  <a:cubicBezTo>
                    <a:pt x="580" y="182"/>
                    <a:pt x="580" y="182"/>
                    <a:pt x="580" y="182"/>
                  </a:cubicBezTo>
                  <a:lnTo>
                    <a:pt x="580" y="215"/>
                  </a:lnTo>
                  <a:close/>
                  <a:moveTo>
                    <a:pt x="41" y="108"/>
                  </a:moveTo>
                  <a:cubicBezTo>
                    <a:pt x="37" y="105"/>
                    <a:pt x="31" y="105"/>
                    <a:pt x="27" y="108"/>
                  </a:cubicBezTo>
                  <a:cubicBezTo>
                    <a:pt x="3" y="133"/>
                    <a:pt x="3" y="133"/>
                    <a:pt x="3" y="133"/>
                  </a:cubicBezTo>
                  <a:cubicBezTo>
                    <a:pt x="1" y="135"/>
                    <a:pt x="0" y="137"/>
                    <a:pt x="0" y="140"/>
                  </a:cubicBezTo>
                  <a:cubicBezTo>
                    <a:pt x="0" y="142"/>
                    <a:pt x="1" y="145"/>
                    <a:pt x="3" y="147"/>
                  </a:cubicBezTo>
                  <a:cubicBezTo>
                    <a:pt x="20" y="164"/>
                    <a:pt x="20" y="164"/>
                    <a:pt x="20" y="164"/>
                  </a:cubicBezTo>
                  <a:cubicBezTo>
                    <a:pt x="13" y="171"/>
                    <a:pt x="13" y="171"/>
                    <a:pt x="13" y="171"/>
                  </a:cubicBezTo>
                  <a:cubicBezTo>
                    <a:pt x="10" y="175"/>
                    <a:pt x="10" y="181"/>
                    <a:pt x="13" y="185"/>
                  </a:cubicBezTo>
                  <a:cubicBezTo>
                    <a:pt x="15" y="187"/>
                    <a:pt x="18" y="188"/>
                    <a:pt x="21" y="188"/>
                  </a:cubicBezTo>
                  <a:cubicBezTo>
                    <a:pt x="23" y="188"/>
                    <a:pt x="26" y="187"/>
                    <a:pt x="28" y="185"/>
                  </a:cubicBezTo>
                  <a:cubicBezTo>
                    <a:pt x="41" y="171"/>
                    <a:pt x="41" y="171"/>
                    <a:pt x="41" y="171"/>
                  </a:cubicBezTo>
                  <a:cubicBezTo>
                    <a:pt x="41" y="171"/>
                    <a:pt x="41" y="171"/>
                    <a:pt x="41" y="171"/>
                  </a:cubicBezTo>
                  <a:cubicBezTo>
                    <a:pt x="66" y="147"/>
                    <a:pt x="66" y="147"/>
                    <a:pt x="66" y="147"/>
                  </a:cubicBezTo>
                  <a:cubicBezTo>
                    <a:pt x="67" y="145"/>
                    <a:pt x="68" y="142"/>
                    <a:pt x="68" y="140"/>
                  </a:cubicBezTo>
                  <a:cubicBezTo>
                    <a:pt x="68" y="137"/>
                    <a:pt x="67" y="135"/>
                    <a:pt x="66" y="133"/>
                  </a:cubicBezTo>
                  <a:lnTo>
                    <a:pt x="41" y="108"/>
                  </a:lnTo>
                  <a:close/>
                  <a:moveTo>
                    <a:pt x="47" y="141"/>
                  </a:moveTo>
                  <a:cubicBezTo>
                    <a:pt x="36" y="152"/>
                    <a:pt x="36" y="152"/>
                    <a:pt x="36" y="152"/>
                  </a:cubicBezTo>
                  <a:cubicBezTo>
                    <a:pt x="36" y="152"/>
                    <a:pt x="35" y="152"/>
                    <a:pt x="34" y="152"/>
                  </a:cubicBezTo>
                  <a:cubicBezTo>
                    <a:pt x="34" y="152"/>
                    <a:pt x="33" y="152"/>
                    <a:pt x="32" y="152"/>
                  </a:cubicBezTo>
                  <a:cubicBezTo>
                    <a:pt x="22" y="141"/>
                    <a:pt x="22" y="141"/>
                    <a:pt x="22" y="141"/>
                  </a:cubicBezTo>
                  <a:cubicBezTo>
                    <a:pt x="21" y="141"/>
                    <a:pt x="21" y="140"/>
                    <a:pt x="21" y="139"/>
                  </a:cubicBezTo>
                  <a:cubicBezTo>
                    <a:pt x="21" y="139"/>
                    <a:pt x="21" y="138"/>
                    <a:pt x="22" y="137"/>
                  </a:cubicBezTo>
                  <a:cubicBezTo>
                    <a:pt x="32" y="127"/>
                    <a:pt x="32" y="127"/>
                    <a:pt x="32" y="127"/>
                  </a:cubicBezTo>
                  <a:cubicBezTo>
                    <a:pt x="33" y="126"/>
                    <a:pt x="35" y="126"/>
                    <a:pt x="36" y="127"/>
                  </a:cubicBezTo>
                  <a:cubicBezTo>
                    <a:pt x="47" y="137"/>
                    <a:pt x="47" y="137"/>
                    <a:pt x="47" y="137"/>
                  </a:cubicBezTo>
                  <a:cubicBezTo>
                    <a:pt x="48" y="139"/>
                    <a:pt x="48" y="140"/>
                    <a:pt x="47" y="141"/>
                  </a:cubicBezTo>
                  <a:close/>
                  <a:moveTo>
                    <a:pt x="27" y="91"/>
                  </a:moveTo>
                  <a:cubicBezTo>
                    <a:pt x="29" y="93"/>
                    <a:pt x="32" y="94"/>
                    <a:pt x="34" y="94"/>
                  </a:cubicBezTo>
                  <a:cubicBezTo>
                    <a:pt x="37" y="94"/>
                    <a:pt x="39" y="93"/>
                    <a:pt x="41" y="91"/>
                  </a:cubicBezTo>
                  <a:cubicBezTo>
                    <a:pt x="53" y="80"/>
                    <a:pt x="53" y="80"/>
                    <a:pt x="53" y="80"/>
                  </a:cubicBezTo>
                  <a:cubicBezTo>
                    <a:pt x="55" y="78"/>
                    <a:pt x="56" y="75"/>
                    <a:pt x="56" y="73"/>
                  </a:cubicBezTo>
                  <a:cubicBezTo>
                    <a:pt x="56" y="70"/>
                    <a:pt x="55" y="68"/>
                    <a:pt x="53" y="66"/>
                  </a:cubicBezTo>
                  <a:cubicBezTo>
                    <a:pt x="41" y="54"/>
                    <a:pt x="41" y="54"/>
                    <a:pt x="41" y="54"/>
                  </a:cubicBezTo>
                  <a:cubicBezTo>
                    <a:pt x="39" y="52"/>
                    <a:pt x="37" y="51"/>
                    <a:pt x="34" y="51"/>
                  </a:cubicBezTo>
                  <a:cubicBezTo>
                    <a:pt x="32" y="51"/>
                    <a:pt x="29" y="52"/>
                    <a:pt x="27" y="54"/>
                  </a:cubicBezTo>
                  <a:cubicBezTo>
                    <a:pt x="16" y="66"/>
                    <a:pt x="16" y="66"/>
                    <a:pt x="16" y="66"/>
                  </a:cubicBezTo>
                  <a:cubicBezTo>
                    <a:pt x="14" y="68"/>
                    <a:pt x="13" y="70"/>
                    <a:pt x="13" y="73"/>
                  </a:cubicBezTo>
                  <a:cubicBezTo>
                    <a:pt x="13" y="75"/>
                    <a:pt x="14" y="78"/>
                    <a:pt x="16" y="80"/>
                  </a:cubicBezTo>
                  <a:lnTo>
                    <a:pt x="27" y="91"/>
                  </a:lnTo>
                  <a:close/>
                  <a:moveTo>
                    <a:pt x="728" y="111"/>
                  </a:moveTo>
                  <a:cubicBezTo>
                    <a:pt x="728" y="79"/>
                    <a:pt x="698" y="73"/>
                    <a:pt x="674" y="67"/>
                  </a:cubicBezTo>
                  <a:cubicBezTo>
                    <a:pt x="654" y="62"/>
                    <a:pt x="635" y="58"/>
                    <a:pt x="635" y="41"/>
                  </a:cubicBezTo>
                  <a:cubicBezTo>
                    <a:pt x="635" y="27"/>
                    <a:pt x="648" y="15"/>
                    <a:pt x="670" y="15"/>
                  </a:cubicBezTo>
                  <a:cubicBezTo>
                    <a:pt x="691" y="15"/>
                    <a:pt x="708" y="23"/>
                    <a:pt x="718" y="32"/>
                  </a:cubicBezTo>
                  <a:cubicBezTo>
                    <a:pt x="723" y="32"/>
                    <a:pt x="723" y="32"/>
                    <a:pt x="723" y="32"/>
                  </a:cubicBezTo>
                  <a:cubicBezTo>
                    <a:pt x="723" y="16"/>
                    <a:pt x="723" y="16"/>
                    <a:pt x="723" y="16"/>
                  </a:cubicBezTo>
                  <a:cubicBezTo>
                    <a:pt x="714" y="8"/>
                    <a:pt x="695" y="0"/>
                    <a:pt x="674" y="0"/>
                  </a:cubicBezTo>
                  <a:cubicBezTo>
                    <a:pt x="638" y="0"/>
                    <a:pt x="617" y="18"/>
                    <a:pt x="617" y="41"/>
                  </a:cubicBezTo>
                  <a:cubicBezTo>
                    <a:pt x="617" y="72"/>
                    <a:pt x="647" y="77"/>
                    <a:pt x="672" y="83"/>
                  </a:cubicBezTo>
                  <a:cubicBezTo>
                    <a:pt x="691" y="88"/>
                    <a:pt x="711" y="93"/>
                    <a:pt x="711" y="111"/>
                  </a:cubicBezTo>
                  <a:cubicBezTo>
                    <a:pt x="711" y="121"/>
                    <a:pt x="699" y="134"/>
                    <a:pt x="675" y="134"/>
                  </a:cubicBezTo>
                  <a:cubicBezTo>
                    <a:pt x="657" y="134"/>
                    <a:pt x="633" y="124"/>
                    <a:pt x="620" y="110"/>
                  </a:cubicBezTo>
                  <a:cubicBezTo>
                    <a:pt x="615" y="110"/>
                    <a:pt x="615" y="110"/>
                    <a:pt x="615" y="110"/>
                  </a:cubicBezTo>
                  <a:cubicBezTo>
                    <a:pt x="615" y="130"/>
                    <a:pt x="615" y="130"/>
                    <a:pt x="615" y="130"/>
                  </a:cubicBezTo>
                  <a:cubicBezTo>
                    <a:pt x="633" y="144"/>
                    <a:pt x="652" y="150"/>
                    <a:pt x="675" y="150"/>
                  </a:cubicBezTo>
                  <a:cubicBezTo>
                    <a:pt x="709" y="150"/>
                    <a:pt x="728" y="132"/>
                    <a:pt x="728" y="111"/>
                  </a:cubicBezTo>
                  <a:close/>
                  <a:moveTo>
                    <a:pt x="718" y="191"/>
                  </a:moveTo>
                  <a:cubicBezTo>
                    <a:pt x="714" y="191"/>
                    <a:pt x="712" y="193"/>
                    <a:pt x="710" y="194"/>
                  </a:cubicBezTo>
                  <a:cubicBezTo>
                    <a:pt x="710" y="198"/>
                    <a:pt x="710" y="198"/>
                    <a:pt x="710" y="198"/>
                  </a:cubicBezTo>
                  <a:cubicBezTo>
                    <a:pt x="710" y="198"/>
                    <a:pt x="710" y="198"/>
                    <a:pt x="710" y="198"/>
                  </a:cubicBezTo>
                  <a:cubicBezTo>
                    <a:pt x="713" y="196"/>
                    <a:pt x="715" y="195"/>
                    <a:pt x="718" y="195"/>
                  </a:cubicBezTo>
                  <a:cubicBezTo>
                    <a:pt x="721" y="195"/>
                    <a:pt x="723" y="197"/>
                    <a:pt x="724" y="199"/>
                  </a:cubicBezTo>
                  <a:cubicBezTo>
                    <a:pt x="724" y="200"/>
                    <a:pt x="724" y="200"/>
                    <a:pt x="724" y="200"/>
                  </a:cubicBezTo>
                  <a:cubicBezTo>
                    <a:pt x="722" y="200"/>
                    <a:pt x="719" y="201"/>
                    <a:pt x="717" y="201"/>
                  </a:cubicBezTo>
                  <a:cubicBezTo>
                    <a:pt x="712" y="202"/>
                    <a:pt x="708" y="204"/>
                    <a:pt x="708" y="209"/>
                  </a:cubicBezTo>
                  <a:cubicBezTo>
                    <a:pt x="708" y="213"/>
                    <a:pt x="711" y="216"/>
                    <a:pt x="716" y="216"/>
                  </a:cubicBezTo>
                  <a:cubicBezTo>
                    <a:pt x="719" y="216"/>
                    <a:pt x="722" y="215"/>
                    <a:pt x="724" y="212"/>
                  </a:cubicBezTo>
                  <a:cubicBezTo>
                    <a:pt x="724" y="212"/>
                    <a:pt x="724" y="212"/>
                    <a:pt x="724" y="212"/>
                  </a:cubicBezTo>
                  <a:cubicBezTo>
                    <a:pt x="724" y="215"/>
                    <a:pt x="724" y="215"/>
                    <a:pt x="724" y="215"/>
                  </a:cubicBezTo>
                  <a:cubicBezTo>
                    <a:pt x="728" y="215"/>
                    <a:pt x="728" y="215"/>
                    <a:pt x="728" y="215"/>
                  </a:cubicBezTo>
                  <a:cubicBezTo>
                    <a:pt x="728" y="210"/>
                    <a:pt x="728" y="206"/>
                    <a:pt x="728" y="201"/>
                  </a:cubicBezTo>
                  <a:cubicBezTo>
                    <a:pt x="728" y="195"/>
                    <a:pt x="724" y="191"/>
                    <a:pt x="718" y="191"/>
                  </a:cubicBezTo>
                  <a:close/>
                  <a:moveTo>
                    <a:pt x="724" y="208"/>
                  </a:moveTo>
                  <a:cubicBezTo>
                    <a:pt x="724" y="208"/>
                    <a:pt x="724" y="208"/>
                    <a:pt x="724" y="208"/>
                  </a:cubicBezTo>
                  <a:cubicBezTo>
                    <a:pt x="724" y="211"/>
                    <a:pt x="720" y="213"/>
                    <a:pt x="718" y="213"/>
                  </a:cubicBezTo>
                  <a:cubicBezTo>
                    <a:pt x="714" y="213"/>
                    <a:pt x="712" y="211"/>
                    <a:pt x="712" y="209"/>
                  </a:cubicBezTo>
                  <a:cubicBezTo>
                    <a:pt x="712" y="206"/>
                    <a:pt x="714" y="205"/>
                    <a:pt x="718" y="204"/>
                  </a:cubicBezTo>
                  <a:cubicBezTo>
                    <a:pt x="720" y="204"/>
                    <a:pt x="722" y="203"/>
                    <a:pt x="724" y="203"/>
                  </a:cubicBezTo>
                  <a:lnTo>
                    <a:pt x="724" y="208"/>
                  </a:lnTo>
                  <a:close/>
                  <a:moveTo>
                    <a:pt x="700" y="186"/>
                  </a:moveTo>
                  <a:cubicBezTo>
                    <a:pt x="704" y="186"/>
                    <a:pt x="704" y="186"/>
                    <a:pt x="704" y="186"/>
                  </a:cubicBezTo>
                  <a:cubicBezTo>
                    <a:pt x="704" y="181"/>
                    <a:pt x="704" y="181"/>
                    <a:pt x="704" y="181"/>
                  </a:cubicBezTo>
                  <a:cubicBezTo>
                    <a:pt x="700" y="181"/>
                    <a:pt x="700" y="181"/>
                    <a:pt x="700" y="181"/>
                  </a:cubicBezTo>
                  <a:lnTo>
                    <a:pt x="700" y="186"/>
                  </a:lnTo>
                  <a:close/>
                  <a:moveTo>
                    <a:pt x="180" y="85"/>
                  </a:moveTo>
                  <a:cubicBezTo>
                    <a:pt x="180" y="86"/>
                    <a:pt x="181" y="86"/>
                    <a:pt x="182" y="86"/>
                  </a:cubicBezTo>
                  <a:cubicBezTo>
                    <a:pt x="182" y="86"/>
                    <a:pt x="183" y="86"/>
                    <a:pt x="183" y="85"/>
                  </a:cubicBezTo>
                  <a:cubicBezTo>
                    <a:pt x="194" y="75"/>
                    <a:pt x="194" y="75"/>
                    <a:pt x="194" y="75"/>
                  </a:cubicBezTo>
                  <a:cubicBezTo>
                    <a:pt x="195" y="74"/>
                    <a:pt x="195" y="72"/>
                    <a:pt x="194" y="71"/>
                  </a:cubicBezTo>
                  <a:cubicBezTo>
                    <a:pt x="183" y="61"/>
                    <a:pt x="183" y="61"/>
                    <a:pt x="183" y="61"/>
                  </a:cubicBezTo>
                  <a:cubicBezTo>
                    <a:pt x="183" y="60"/>
                    <a:pt x="182" y="60"/>
                    <a:pt x="182" y="60"/>
                  </a:cubicBezTo>
                  <a:cubicBezTo>
                    <a:pt x="181" y="60"/>
                    <a:pt x="180" y="60"/>
                    <a:pt x="180" y="61"/>
                  </a:cubicBezTo>
                  <a:cubicBezTo>
                    <a:pt x="169" y="71"/>
                    <a:pt x="169" y="71"/>
                    <a:pt x="169" y="71"/>
                  </a:cubicBezTo>
                  <a:cubicBezTo>
                    <a:pt x="169" y="72"/>
                    <a:pt x="168" y="72"/>
                    <a:pt x="168" y="73"/>
                  </a:cubicBezTo>
                  <a:cubicBezTo>
                    <a:pt x="168" y="74"/>
                    <a:pt x="169" y="75"/>
                    <a:pt x="169" y="75"/>
                  </a:cubicBezTo>
                  <a:lnTo>
                    <a:pt x="180" y="85"/>
                  </a:lnTo>
                  <a:close/>
                  <a:moveTo>
                    <a:pt x="685" y="192"/>
                  </a:moveTo>
                  <a:cubicBezTo>
                    <a:pt x="682" y="192"/>
                    <a:pt x="678" y="193"/>
                    <a:pt x="677" y="196"/>
                  </a:cubicBezTo>
                  <a:cubicBezTo>
                    <a:pt x="676" y="196"/>
                    <a:pt x="676" y="196"/>
                    <a:pt x="676" y="196"/>
                  </a:cubicBezTo>
                  <a:cubicBezTo>
                    <a:pt x="676" y="192"/>
                    <a:pt x="676" y="192"/>
                    <a:pt x="676" y="192"/>
                  </a:cubicBezTo>
                  <a:cubicBezTo>
                    <a:pt x="673" y="192"/>
                    <a:pt x="673" y="192"/>
                    <a:pt x="673" y="192"/>
                  </a:cubicBezTo>
                  <a:cubicBezTo>
                    <a:pt x="673" y="215"/>
                    <a:pt x="673" y="215"/>
                    <a:pt x="673" y="215"/>
                  </a:cubicBezTo>
                  <a:cubicBezTo>
                    <a:pt x="677" y="215"/>
                    <a:pt x="677" y="215"/>
                    <a:pt x="677" y="215"/>
                  </a:cubicBezTo>
                  <a:cubicBezTo>
                    <a:pt x="677" y="200"/>
                    <a:pt x="677" y="200"/>
                    <a:pt x="677" y="200"/>
                  </a:cubicBezTo>
                  <a:cubicBezTo>
                    <a:pt x="677" y="197"/>
                    <a:pt x="681" y="195"/>
                    <a:pt x="684" y="195"/>
                  </a:cubicBezTo>
                  <a:cubicBezTo>
                    <a:pt x="687" y="195"/>
                    <a:pt x="690" y="197"/>
                    <a:pt x="690" y="201"/>
                  </a:cubicBezTo>
                  <a:cubicBezTo>
                    <a:pt x="690" y="215"/>
                    <a:pt x="690" y="215"/>
                    <a:pt x="690" y="215"/>
                  </a:cubicBezTo>
                  <a:cubicBezTo>
                    <a:pt x="694" y="215"/>
                    <a:pt x="694" y="215"/>
                    <a:pt x="694" y="215"/>
                  </a:cubicBezTo>
                  <a:cubicBezTo>
                    <a:pt x="694" y="200"/>
                    <a:pt x="694" y="200"/>
                    <a:pt x="694" y="200"/>
                  </a:cubicBezTo>
                  <a:cubicBezTo>
                    <a:pt x="694" y="194"/>
                    <a:pt x="690" y="192"/>
                    <a:pt x="685" y="192"/>
                  </a:cubicBezTo>
                  <a:close/>
                  <a:moveTo>
                    <a:pt x="501" y="196"/>
                  </a:moveTo>
                  <a:cubicBezTo>
                    <a:pt x="500" y="196"/>
                    <a:pt x="500" y="196"/>
                    <a:pt x="500" y="196"/>
                  </a:cubicBezTo>
                  <a:cubicBezTo>
                    <a:pt x="500" y="192"/>
                    <a:pt x="500" y="192"/>
                    <a:pt x="500" y="192"/>
                  </a:cubicBezTo>
                  <a:cubicBezTo>
                    <a:pt x="496" y="192"/>
                    <a:pt x="496" y="192"/>
                    <a:pt x="496" y="192"/>
                  </a:cubicBezTo>
                  <a:cubicBezTo>
                    <a:pt x="496" y="215"/>
                    <a:pt x="496" y="215"/>
                    <a:pt x="496" y="215"/>
                  </a:cubicBezTo>
                  <a:cubicBezTo>
                    <a:pt x="500" y="215"/>
                    <a:pt x="500" y="215"/>
                    <a:pt x="500" y="215"/>
                  </a:cubicBezTo>
                  <a:cubicBezTo>
                    <a:pt x="500" y="202"/>
                    <a:pt x="500" y="202"/>
                    <a:pt x="500" y="202"/>
                  </a:cubicBezTo>
                  <a:cubicBezTo>
                    <a:pt x="501" y="198"/>
                    <a:pt x="503" y="195"/>
                    <a:pt x="506" y="195"/>
                  </a:cubicBezTo>
                  <a:cubicBezTo>
                    <a:pt x="509" y="195"/>
                    <a:pt x="509" y="195"/>
                    <a:pt x="509" y="195"/>
                  </a:cubicBezTo>
                  <a:cubicBezTo>
                    <a:pt x="509" y="192"/>
                    <a:pt x="509" y="192"/>
                    <a:pt x="509" y="192"/>
                  </a:cubicBezTo>
                  <a:cubicBezTo>
                    <a:pt x="506" y="192"/>
                    <a:pt x="506" y="192"/>
                    <a:pt x="506" y="192"/>
                  </a:cubicBezTo>
                  <a:cubicBezTo>
                    <a:pt x="503" y="192"/>
                    <a:pt x="501" y="193"/>
                    <a:pt x="501" y="196"/>
                  </a:cubicBezTo>
                  <a:close/>
                  <a:moveTo>
                    <a:pt x="513" y="215"/>
                  </a:moveTo>
                  <a:cubicBezTo>
                    <a:pt x="517" y="215"/>
                    <a:pt x="517" y="215"/>
                    <a:pt x="517" y="215"/>
                  </a:cubicBezTo>
                  <a:cubicBezTo>
                    <a:pt x="517" y="192"/>
                    <a:pt x="517" y="192"/>
                    <a:pt x="517" y="192"/>
                  </a:cubicBezTo>
                  <a:cubicBezTo>
                    <a:pt x="513" y="192"/>
                    <a:pt x="513" y="192"/>
                    <a:pt x="513" y="192"/>
                  </a:cubicBezTo>
                  <a:lnTo>
                    <a:pt x="513" y="215"/>
                  </a:lnTo>
                  <a:close/>
                  <a:moveTo>
                    <a:pt x="525" y="2"/>
                  </a:moveTo>
                  <a:cubicBezTo>
                    <a:pt x="472" y="142"/>
                    <a:pt x="472" y="142"/>
                    <a:pt x="472" y="142"/>
                  </a:cubicBezTo>
                  <a:cubicBezTo>
                    <a:pt x="472" y="147"/>
                    <a:pt x="472" y="147"/>
                    <a:pt x="472" y="147"/>
                  </a:cubicBezTo>
                  <a:cubicBezTo>
                    <a:pt x="487" y="147"/>
                    <a:pt x="487" y="147"/>
                    <a:pt x="487" y="147"/>
                  </a:cubicBezTo>
                  <a:cubicBezTo>
                    <a:pt x="506" y="95"/>
                    <a:pt x="506" y="95"/>
                    <a:pt x="506" y="95"/>
                  </a:cubicBezTo>
                  <a:cubicBezTo>
                    <a:pt x="569" y="95"/>
                    <a:pt x="569" y="95"/>
                    <a:pt x="569" y="95"/>
                  </a:cubicBezTo>
                  <a:cubicBezTo>
                    <a:pt x="589" y="147"/>
                    <a:pt x="589" y="147"/>
                    <a:pt x="589" y="147"/>
                  </a:cubicBezTo>
                  <a:cubicBezTo>
                    <a:pt x="606" y="147"/>
                    <a:pt x="606" y="147"/>
                    <a:pt x="606" y="147"/>
                  </a:cubicBezTo>
                  <a:cubicBezTo>
                    <a:pt x="606" y="142"/>
                    <a:pt x="606" y="142"/>
                    <a:pt x="606" y="142"/>
                  </a:cubicBezTo>
                  <a:cubicBezTo>
                    <a:pt x="551" y="2"/>
                    <a:pt x="551" y="2"/>
                    <a:pt x="551" y="2"/>
                  </a:cubicBezTo>
                  <a:lnTo>
                    <a:pt x="525" y="2"/>
                  </a:lnTo>
                  <a:close/>
                  <a:moveTo>
                    <a:pt x="512" y="81"/>
                  </a:moveTo>
                  <a:cubicBezTo>
                    <a:pt x="534" y="23"/>
                    <a:pt x="534" y="23"/>
                    <a:pt x="534" y="23"/>
                  </a:cubicBezTo>
                  <a:cubicBezTo>
                    <a:pt x="537" y="14"/>
                    <a:pt x="537" y="14"/>
                    <a:pt x="537" y="14"/>
                  </a:cubicBezTo>
                  <a:cubicBezTo>
                    <a:pt x="537" y="14"/>
                    <a:pt x="537" y="14"/>
                    <a:pt x="537" y="14"/>
                  </a:cubicBezTo>
                  <a:cubicBezTo>
                    <a:pt x="540" y="23"/>
                    <a:pt x="540" y="23"/>
                    <a:pt x="540" y="23"/>
                  </a:cubicBezTo>
                  <a:cubicBezTo>
                    <a:pt x="563" y="81"/>
                    <a:pt x="563" y="81"/>
                    <a:pt x="563" y="81"/>
                  </a:cubicBezTo>
                  <a:lnTo>
                    <a:pt x="512" y="81"/>
                  </a:lnTo>
                  <a:close/>
                  <a:moveTo>
                    <a:pt x="480" y="191"/>
                  </a:moveTo>
                  <a:cubicBezTo>
                    <a:pt x="477" y="191"/>
                    <a:pt x="474" y="193"/>
                    <a:pt x="473" y="195"/>
                  </a:cubicBezTo>
                  <a:cubicBezTo>
                    <a:pt x="473" y="195"/>
                    <a:pt x="473" y="195"/>
                    <a:pt x="473" y="195"/>
                  </a:cubicBezTo>
                  <a:cubicBezTo>
                    <a:pt x="473" y="192"/>
                    <a:pt x="473" y="192"/>
                    <a:pt x="473" y="192"/>
                  </a:cubicBezTo>
                  <a:cubicBezTo>
                    <a:pt x="469" y="192"/>
                    <a:pt x="469" y="192"/>
                    <a:pt x="469" y="192"/>
                  </a:cubicBezTo>
                  <a:cubicBezTo>
                    <a:pt x="469" y="225"/>
                    <a:pt x="469" y="225"/>
                    <a:pt x="469" y="225"/>
                  </a:cubicBezTo>
                  <a:cubicBezTo>
                    <a:pt x="473" y="225"/>
                    <a:pt x="473" y="225"/>
                    <a:pt x="473" y="225"/>
                  </a:cubicBezTo>
                  <a:cubicBezTo>
                    <a:pt x="473" y="212"/>
                    <a:pt x="473" y="212"/>
                    <a:pt x="473" y="212"/>
                  </a:cubicBezTo>
                  <a:cubicBezTo>
                    <a:pt x="473" y="212"/>
                    <a:pt x="473" y="212"/>
                    <a:pt x="473" y="212"/>
                  </a:cubicBezTo>
                  <a:cubicBezTo>
                    <a:pt x="474" y="214"/>
                    <a:pt x="477" y="216"/>
                    <a:pt x="480" y="216"/>
                  </a:cubicBezTo>
                  <a:cubicBezTo>
                    <a:pt x="486" y="216"/>
                    <a:pt x="491" y="211"/>
                    <a:pt x="491" y="203"/>
                  </a:cubicBezTo>
                  <a:cubicBezTo>
                    <a:pt x="491" y="196"/>
                    <a:pt x="487" y="191"/>
                    <a:pt x="480" y="191"/>
                  </a:cubicBezTo>
                  <a:close/>
                  <a:moveTo>
                    <a:pt x="479" y="212"/>
                  </a:moveTo>
                  <a:cubicBezTo>
                    <a:pt x="476" y="212"/>
                    <a:pt x="473" y="211"/>
                    <a:pt x="473" y="208"/>
                  </a:cubicBezTo>
                  <a:cubicBezTo>
                    <a:pt x="473" y="201"/>
                    <a:pt x="473" y="201"/>
                    <a:pt x="473" y="201"/>
                  </a:cubicBezTo>
                  <a:cubicBezTo>
                    <a:pt x="473" y="197"/>
                    <a:pt x="476" y="195"/>
                    <a:pt x="479" y="195"/>
                  </a:cubicBezTo>
                  <a:cubicBezTo>
                    <a:pt x="484" y="195"/>
                    <a:pt x="488" y="198"/>
                    <a:pt x="488" y="203"/>
                  </a:cubicBezTo>
                  <a:cubicBezTo>
                    <a:pt x="488" y="209"/>
                    <a:pt x="484" y="212"/>
                    <a:pt x="479" y="212"/>
                  </a:cubicBezTo>
                  <a:close/>
                  <a:moveTo>
                    <a:pt x="513" y="186"/>
                  </a:moveTo>
                  <a:cubicBezTo>
                    <a:pt x="517" y="186"/>
                    <a:pt x="517" y="186"/>
                    <a:pt x="517" y="186"/>
                  </a:cubicBezTo>
                  <a:cubicBezTo>
                    <a:pt x="517" y="181"/>
                    <a:pt x="517" y="181"/>
                    <a:pt x="517" y="181"/>
                  </a:cubicBezTo>
                  <a:cubicBezTo>
                    <a:pt x="513" y="181"/>
                    <a:pt x="513" y="181"/>
                    <a:pt x="513" y="181"/>
                  </a:cubicBezTo>
                  <a:lnTo>
                    <a:pt x="513" y="186"/>
                  </a:lnTo>
                  <a:close/>
                  <a:moveTo>
                    <a:pt x="566" y="204"/>
                  </a:moveTo>
                  <a:cubicBezTo>
                    <a:pt x="566" y="197"/>
                    <a:pt x="563" y="191"/>
                    <a:pt x="555" y="191"/>
                  </a:cubicBezTo>
                  <a:cubicBezTo>
                    <a:pt x="548" y="191"/>
                    <a:pt x="544" y="197"/>
                    <a:pt x="544" y="203"/>
                  </a:cubicBezTo>
                  <a:cubicBezTo>
                    <a:pt x="544" y="212"/>
                    <a:pt x="549" y="216"/>
                    <a:pt x="557" y="216"/>
                  </a:cubicBezTo>
                  <a:cubicBezTo>
                    <a:pt x="559" y="216"/>
                    <a:pt x="563" y="215"/>
                    <a:pt x="565" y="213"/>
                  </a:cubicBezTo>
                  <a:cubicBezTo>
                    <a:pt x="565" y="210"/>
                    <a:pt x="565" y="210"/>
                    <a:pt x="565" y="210"/>
                  </a:cubicBezTo>
                  <a:cubicBezTo>
                    <a:pt x="564" y="210"/>
                    <a:pt x="564" y="210"/>
                    <a:pt x="564" y="210"/>
                  </a:cubicBezTo>
                  <a:cubicBezTo>
                    <a:pt x="562" y="212"/>
                    <a:pt x="559" y="213"/>
                    <a:pt x="557" y="213"/>
                  </a:cubicBezTo>
                  <a:cubicBezTo>
                    <a:pt x="552" y="213"/>
                    <a:pt x="550" y="211"/>
                    <a:pt x="549" y="208"/>
                  </a:cubicBezTo>
                  <a:cubicBezTo>
                    <a:pt x="548" y="207"/>
                    <a:pt x="548" y="206"/>
                    <a:pt x="548" y="204"/>
                  </a:cubicBezTo>
                  <a:cubicBezTo>
                    <a:pt x="548" y="204"/>
                    <a:pt x="548" y="204"/>
                    <a:pt x="548" y="204"/>
                  </a:cubicBezTo>
                  <a:lnTo>
                    <a:pt x="566" y="204"/>
                  </a:lnTo>
                  <a:close/>
                  <a:moveTo>
                    <a:pt x="555" y="194"/>
                  </a:moveTo>
                  <a:cubicBezTo>
                    <a:pt x="559" y="194"/>
                    <a:pt x="562" y="197"/>
                    <a:pt x="562" y="201"/>
                  </a:cubicBezTo>
                  <a:cubicBezTo>
                    <a:pt x="548" y="201"/>
                    <a:pt x="548" y="201"/>
                    <a:pt x="548" y="201"/>
                  </a:cubicBezTo>
                  <a:cubicBezTo>
                    <a:pt x="549" y="197"/>
                    <a:pt x="551" y="194"/>
                    <a:pt x="555" y="194"/>
                  </a:cubicBezTo>
                  <a:close/>
                  <a:moveTo>
                    <a:pt x="526" y="198"/>
                  </a:moveTo>
                  <a:cubicBezTo>
                    <a:pt x="526" y="196"/>
                    <a:pt x="528" y="194"/>
                    <a:pt x="532" y="194"/>
                  </a:cubicBezTo>
                  <a:cubicBezTo>
                    <a:pt x="536" y="194"/>
                    <a:pt x="538" y="196"/>
                    <a:pt x="539" y="197"/>
                  </a:cubicBezTo>
                  <a:cubicBezTo>
                    <a:pt x="540" y="197"/>
                    <a:pt x="540" y="197"/>
                    <a:pt x="540" y="197"/>
                  </a:cubicBezTo>
                  <a:cubicBezTo>
                    <a:pt x="540" y="193"/>
                    <a:pt x="540" y="193"/>
                    <a:pt x="540" y="193"/>
                  </a:cubicBezTo>
                  <a:cubicBezTo>
                    <a:pt x="538" y="193"/>
                    <a:pt x="536" y="192"/>
                    <a:pt x="532" y="192"/>
                  </a:cubicBezTo>
                  <a:cubicBezTo>
                    <a:pt x="526" y="192"/>
                    <a:pt x="523" y="194"/>
                    <a:pt x="523" y="198"/>
                  </a:cubicBezTo>
                  <a:cubicBezTo>
                    <a:pt x="523" y="206"/>
                    <a:pt x="537" y="204"/>
                    <a:pt x="537" y="209"/>
                  </a:cubicBezTo>
                  <a:cubicBezTo>
                    <a:pt x="537" y="212"/>
                    <a:pt x="535" y="213"/>
                    <a:pt x="532" y="213"/>
                  </a:cubicBezTo>
                  <a:cubicBezTo>
                    <a:pt x="529" y="213"/>
                    <a:pt x="525" y="211"/>
                    <a:pt x="524" y="210"/>
                  </a:cubicBezTo>
                  <a:cubicBezTo>
                    <a:pt x="523" y="210"/>
                    <a:pt x="523" y="210"/>
                    <a:pt x="523" y="210"/>
                  </a:cubicBezTo>
                  <a:cubicBezTo>
                    <a:pt x="523" y="213"/>
                    <a:pt x="523" y="213"/>
                    <a:pt x="523" y="213"/>
                  </a:cubicBezTo>
                  <a:cubicBezTo>
                    <a:pt x="525" y="215"/>
                    <a:pt x="528" y="216"/>
                    <a:pt x="531" y="216"/>
                  </a:cubicBezTo>
                  <a:cubicBezTo>
                    <a:pt x="538" y="216"/>
                    <a:pt x="541" y="213"/>
                    <a:pt x="541" y="209"/>
                  </a:cubicBezTo>
                  <a:cubicBezTo>
                    <a:pt x="541" y="201"/>
                    <a:pt x="526" y="203"/>
                    <a:pt x="526" y="198"/>
                  </a:cubicBezTo>
                  <a:close/>
                  <a:moveTo>
                    <a:pt x="359" y="215"/>
                  </a:moveTo>
                  <a:cubicBezTo>
                    <a:pt x="382" y="215"/>
                    <a:pt x="382" y="215"/>
                    <a:pt x="382" y="215"/>
                  </a:cubicBezTo>
                  <a:cubicBezTo>
                    <a:pt x="382" y="212"/>
                    <a:pt x="382" y="212"/>
                    <a:pt x="382" y="212"/>
                  </a:cubicBezTo>
                  <a:cubicBezTo>
                    <a:pt x="363" y="212"/>
                    <a:pt x="363" y="212"/>
                    <a:pt x="363" y="212"/>
                  </a:cubicBezTo>
                  <a:cubicBezTo>
                    <a:pt x="363" y="200"/>
                    <a:pt x="363" y="200"/>
                    <a:pt x="363" y="200"/>
                  </a:cubicBezTo>
                  <a:cubicBezTo>
                    <a:pt x="381" y="200"/>
                    <a:pt x="381" y="200"/>
                    <a:pt x="381" y="200"/>
                  </a:cubicBezTo>
                  <a:cubicBezTo>
                    <a:pt x="381" y="197"/>
                    <a:pt x="381" y="197"/>
                    <a:pt x="381" y="197"/>
                  </a:cubicBezTo>
                  <a:cubicBezTo>
                    <a:pt x="363" y="197"/>
                    <a:pt x="363" y="197"/>
                    <a:pt x="363" y="197"/>
                  </a:cubicBezTo>
                  <a:cubicBezTo>
                    <a:pt x="363" y="185"/>
                    <a:pt x="363" y="185"/>
                    <a:pt x="363" y="185"/>
                  </a:cubicBezTo>
                  <a:cubicBezTo>
                    <a:pt x="382" y="185"/>
                    <a:pt x="382" y="185"/>
                    <a:pt x="382" y="185"/>
                  </a:cubicBezTo>
                  <a:cubicBezTo>
                    <a:pt x="382" y="182"/>
                    <a:pt x="382" y="182"/>
                    <a:pt x="382" y="182"/>
                  </a:cubicBezTo>
                  <a:cubicBezTo>
                    <a:pt x="359" y="182"/>
                    <a:pt x="359" y="182"/>
                    <a:pt x="359" y="182"/>
                  </a:cubicBezTo>
                  <a:lnTo>
                    <a:pt x="359" y="215"/>
                  </a:lnTo>
                  <a:close/>
                  <a:moveTo>
                    <a:pt x="457" y="196"/>
                  </a:moveTo>
                  <a:cubicBezTo>
                    <a:pt x="456" y="196"/>
                    <a:pt x="456" y="196"/>
                    <a:pt x="456" y="196"/>
                  </a:cubicBezTo>
                  <a:cubicBezTo>
                    <a:pt x="456" y="192"/>
                    <a:pt x="456" y="192"/>
                    <a:pt x="456" y="192"/>
                  </a:cubicBezTo>
                  <a:cubicBezTo>
                    <a:pt x="453" y="192"/>
                    <a:pt x="453" y="192"/>
                    <a:pt x="453" y="192"/>
                  </a:cubicBezTo>
                  <a:cubicBezTo>
                    <a:pt x="453" y="215"/>
                    <a:pt x="453" y="215"/>
                    <a:pt x="453" y="215"/>
                  </a:cubicBezTo>
                  <a:cubicBezTo>
                    <a:pt x="457" y="215"/>
                    <a:pt x="457" y="215"/>
                    <a:pt x="457" y="215"/>
                  </a:cubicBezTo>
                  <a:cubicBezTo>
                    <a:pt x="457" y="202"/>
                    <a:pt x="457" y="202"/>
                    <a:pt x="457" y="202"/>
                  </a:cubicBezTo>
                  <a:cubicBezTo>
                    <a:pt x="457" y="198"/>
                    <a:pt x="459" y="195"/>
                    <a:pt x="462" y="195"/>
                  </a:cubicBezTo>
                  <a:cubicBezTo>
                    <a:pt x="465" y="195"/>
                    <a:pt x="465" y="195"/>
                    <a:pt x="465" y="195"/>
                  </a:cubicBezTo>
                  <a:cubicBezTo>
                    <a:pt x="465" y="192"/>
                    <a:pt x="465" y="192"/>
                    <a:pt x="465" y="192"/>
                  </a:cubicBezTo>
                  <a:cubicBezTo>
                    <a:pt x="462" y="192"/>
                    <a:pt x="462" y="192"/>
                    <a:pt x="462" y="192"/>
                  </a:cubicBezTo>
                  <a:cubicBezTo>
                    <a:pt x="459" y="192"/>
                    <a:pt x="458" y="193"/>
                    <a:pt x="457" y="196"/>
                  </a:cubicBezTo>
                  <a:close/>
                  <a:moveTo>
                    <a:pt x="302" y="8"/>
                  </a:moveTo>
                  <a:cubicBezTo>
                    <a:pt x="301" y="4"/>
                    <a:pt x="297" y="2"/>
                    <a:pt x="293" y="2"/>
                  </a:cubicBezTo>
                  <a:cubicBezTo>
                    <a:pt x="164" y="2"/>
                    <a:pt x="164" y="2"/>
                    <a:pt x="164" y="2"/>
                  </a:cubicBezTo>
                  <a:cubicBezTo>
                    <a:pt x="161" y="2"/>
                    <a:pt x="159" y="3"/>
                    <a:pt x="157" y="5"/>
                  </a:cubicBezTo>
                  <a:cubicBezTo>
                    <a:pt x="73" y="89"/>
                    <a:pt x="73" y="89"/>
                    <a:pt x="73" y="89"/>
                  </a:cubicBezTo>
                  <a:cubicBezTo>
                    <a:pt x="69" y="92"/>
                    <a:pt x="69" y="99"/>
                    <a:pt x="73" y="103"/>
                  </a:cubicBezTo>
                  <a:cubicBezTo>
                    <a:pt x="101" y="131"/>
                    <a:pt x="101" y="131"/>
                    <a:pt x="101" y="131"/>
                  </a:cubicBezTo>
                  <a:cubicBezTo>
                    <a:pt x="89" y="143"/>
                    <a:pt x="89" y="143"/>
                    <a:pt x="89" y="143"/>
                  </a:cubicBezTo>
                  <a:cubicBezTo>
                    <a:pt x="85" y="147"/>
                    <a:pt x="85" y="153"/>
                    <a:pt x="89" y="157"/>
                  </a:cubicBezTo>
                  <a:cubicBezTo>
                    <a:pt x="131" y="199"/>
                    <a:pt x="131" y="199"/>
                    <a:pt x="131" y="199"/>
                  </a:cubicBezTo>
                  <a:cubicBezTo>
                    <a:pt x="135" y="203"/>
                    <a:pt x="141" y="203"/>
                    <a:pt x="145" y="199"/>
                  </a:cubicBezTo>
                  <a:cubicBezTo>
                    <a:pt x="158" y="186"/>
                    <a:pt x="158" y="186"/>
                    <a:pt x="158" y="186"/>
                  </a:cubicBezTo>
                  <a:cubicBezTo>
                    <a:pt x="195" y="222"/>
                    <a:pt x="195" y="222"/>
                    <a:pt x="195" y="222"/>
                  </a:cubicBezTo>
                  <a:cubicBezTo>
                    <a:pt x="197" y="224"/>
                    <a:pt x="199" y="225"/>
                    <a:pt x="202" y="225"/>
                  </a:cubicBezTo>
                  <a:cubicBezTo>
                    <a:pt x="204" y="225"/>
                    <a:pt x="207" y="224"/>
                    <a:pt x="209" y="222"/>
                  </a:cubicBezTo>
                  <a:cubicBezTo>
                    <a:pt x="298" y="133"/>
                    <a:pt x="298" y="133"/>
                    <a:pt x="298" y="133"/>
                  </a:cubicBezTo>
                  <a:cubicBezTo>
                    <a:pt x="300" y="131"/>
                    <a:pt x="301" y="128"/>
                    <a:pt x="301" y="126"/>
                  </a:cubicBezTo>
                  <a:cubicBezTo>
                    <a:pt x="301" y="123"/>
                    <a:pt x="300" y="120"/>
                    <a:pt x="298" y="119"/>
                  </a:cubicBezTo>
                  <a:cubicBezTo>
                    <a:pt x="249" y="69"/>
                    <a:pt x="249" y="69"/>
                    <a:pt x="249" y="69"/>
                  </a:cubicBezTo>
                  <a:cubicBezTo>
                    <a:pt x="300" y="19"/>
                    <a:pt x="300" y="19"/>
                    <a:pt x="300" y="19"/>
                  </a:cubicBezTo>
                  <a:cubicBezTo>
                    <a:pt x="303" y="16"/>
                    <a:pt x="304" y="12"/>
                    <a:pt x="302" y="8"/>
                  </a:cubicBezTo>
                  <a:close/>
                  <a:moveTo>
                    <a:pt x="217" y="57"/>
                  </a:moveTo>
                  <a:cubicBezTo>
                    <a:pt x="227" y="46"/>
                    <a:pt x="227" y="46"/>
                    <a:pt x="227" y="46"/>
                  </a:cubicBezTo>
                  <a:cubicBezTo>
                    <a:pt x="228" y="46"/>
                    <a:pt x="229" y="45"/>
                    <a:pt x="229" y="45"/>
                  </a:cubicBezTo>
                  <a:cubicBezTo>
                    <a:pt x="230" y="45"/>
                    <a:pt x="231" y="46"/>
                    <a:pt x="231" y="46"/>
                  </a:cubicBezTo>
                  <a:cubicBezTo>
                    <a:pt x="242" y="57"/>
                    <a:pt x="242" y="57"/>
                    <a:pt x="242" y="57"/>
                  </a:cubicBezTo>
                  <a:cubicBezTo>
                    <a:pt x="243" y="58"/>
                    <a:pt x="243" y="59"/>
                    <a:pt x="242" y="60"/>
                  </a:cubicBezTo>
                  <a:cubicBezTo>
                    <a:pt x="231" y="71"/>
                    <a:pt x="231" y="71"/>
                    <a:pt x="231" y="71"/>
                  </a:cubicBezTo>
                  <a:cubicBezTo>
                    <a:pt x="231" y="71"/>
                    <a:pt x="230" y="72"/>
                    <a:pt x="229" y="72"/>
                  </a:cubicBezTo>
                  <a:cubicBezTo>
                    <a:pt x="229" y="72"/>
                    <a:pt x="228" y="71"/>
                    <a:pt x="227" y="71"/>
                  </a:cubicBezTo>
                  <a:cubicBezTo>
                    <a:pt x="217" y="60"/>
                    <a:pt x="217" y="60"/>
                    <a:pt x="217" y="60"/>
                  </a:cubicBezTo>
                  <a:cubicBezTo>
                    <a:pt x="216" y="60"/>
                    <a:pt x="216" y="59"/>
                    <a:pt x="216" y="59"/>
                  </a:cubicBezTo>
                  <a:cubicBezTo>
                    <a:pt x="216" y="58"/>
                    <a:pt x="216" y="57"/>
                    <a:pt x="217" y="57"/>
                  </a:cubicBezTo>
                  <a:close/>
                  <a:moveTo>
                    <a:pt x="158" y="35"/>
                  </a:moveTo>
                  <a:cubicBezTo>
                    <a:pt x="158" y="34"/>
                    <a:pt x="158" y="33"/>
                    <a:pt x="160" y="33"/>
                  </a:cubicBezTo>
                  <a:cubicBezTo>
                    <a:pt x="161" y="32"/>
                    <a:pt x="162" y="32"/>
                    <a:pt x="163" y="33"/>
                  </a:cubicBezTo>
                  <a:cubicBezTo>
                    <a:pt x="182" y="52"/>
                    <a:pt x="182" y="52"/>
                    <a:pt x="182" y="52"/>
                  </a:cubicBezTo>
                  <a:cubicBezTo>
                    <a:pt x="200" y="33"/>
                    <a:pt x="200" y="33"/>
                    <a:pt x="200" y="33"/>
                  </a:cubicBezTo>
                  <a:cubicBezTo>
                    <a:pt x="201" y="32"/>
                    <a:pt x="202" y="32"/>
                    <a:pt x="204" y="33"/>
                  </a:cubicBezTo>
                  <a:cubicBezTo>
                    <a:pt x="205" y="33"/>
                    <a:pt x="205" y="34"/>
                    <a:pt x="205" y="35"/>
                  </a:cubicBezTo>
                  <a:cubicBezTo>
                    <a:pt x="205" y="77"/>
                    <a:pt x="205" y="77"/>
                    <a:pt x="205" y="77"/>
                  </a:cubicBezTo>
                  <a:cubicBezTo>
                    <a:pt x="205" y="78"/>
                    <a:pt x="205" y="79"/>
                    <a:pt x="204" y="79"/>
                  </a:cubicBezTo>
                  <a:cubicBezTo>
                    <a:pt x="184" y="100"/>
                    <a:pt x="184" y="100"/>
                    <a:pt x="184" y="100"/>
                  </a:cubicBezTo>
                  <a:cubicBezTo>
                    <a:pt x="183" y="101"/>
                    <a:pt x="182" y="101"/>
                    <a:pt x="182" y="101"/>
                  </a:cubicBezTo>
                  <a:cubicBezTo>
                    <a:pt x="181" y="101"/>
                    <a:pt x="180" y="101"/>
                    <a:pt x="179" y="100"/>
                  </a:cubicBezTo>
                  <a:cubicBezTo>
                    <a:pt x="159" y="79"/>
                    <a:pt x="159" y="79"/>
                    <a:pt x="159" y="79"/>
                  </a:cubicBezTo>
                  <a:cubicBezTo>
                    <a:pt x="158" y="79"/>
                    <a:pt x="158" y="78"/>
                    <a:pt x="158" y="77"/>
                  </a:cubicBezTo>
                  <a:lnTo>
                    <a:pt x="158" y="35"/>
                  </a:lnTo>
                  <a:close/>
                  <a:moveTo>
                    <a:pt x="121" y="57"/>
                  </a:moveTo>
                  <a:cubicBezTo>
                    <a:pt x="132" y="46"/>
                    <a:pt x="132" y="46"/>
                    <a:pt x="132" y="46"/>
                  </a:cubicBezTo>
                  <a:cubicBezTo>
                    <a:pt x="132" y="46"/>
                    <a:pt x="133" y="45"/>
                    <a:pt x="134" y="45"/>
                  </a:cubicBezTo>
                  <a:cubicBezTo>
                    <a:pt x="134" y="45"/>
                    <a:pt x="135" y="46"/>
                    <a:pt x="136" y="46"/>
                  </a:cubicBezTo>
                  <a:cubicBezTo>
                    <a:pt x="146" y="57"/>
                    <a:pt x="146" y="57"/>
                    <a:pt x="146" y="57"/>
                  </a:cubicBezTo>
                  <a:cubicBezTo>
                    <a:pt x="147" y="58"/>
                    <a:pt x="147" y="59"/>
                    <a:pt x="146" y="60"/>
                  </a:cubicBezTo>
                  <a:cubicBezTo>
                    <a:pt x="136" y="71"/>
                    <a:pt x="136" y="71"/>
                    <a:pt x="136" y="71"/>
                  </a:cubicBezTo>
                  <a:cubicBezTo>
                    <a:pt x="135" y="71"/>
                    <a:pt x="134" y="72"/>
                    <a:pt x="134" y="72"/>
                  </a:cubicBezTo>
                  <a:cubicBezTo>
                    <a:pt x="133" y="72"/>
                    <a:pt x="132" y="71"/>
                    <a:pt x="132" y="71"/>
                  </a:cubicBezTo>
                  <a:cubicBezTo>
                    <a:pt x="121" y="60"/>
                    <a:pt x="121" y="60"/>
                    <a:pt x="121" y="60"/>
                  </a:cubicBezTo>
                  <a:cubicBezTo>
                    <a:pt x="121" y="60"/>
                    <a:pt x="121" y="59"/>
                    <a:pt x="121" y="59"/>
                  </a:cubicBezTo>
                  <a:cubicBezTo>
                    <a:pt x="121" y="58"/>
                    <a:pt x="121" y="57"/>
                    <a:pt x="121" y="57"/>
                  </a:cubicBezTo>
                  <a:close/>
                  <a:moveTo>
                    <a:pt x="146" y="156"/>
                  </a:moveTo>
                  <a:cubicBezTo>
                    <a:pt x="136" y="166"/>
                    <a:pt x="136" y="166"/>
                    <a:pt x="136" y="166"/>
                  </a:cubicBezTo>
                  <a:cubicBezTo>
                    <a:pt x="135" y="167"/>
                    <a:pt x="134" y="167"/>
                    <a:pt x="134" y="167"/>
                  </a:cubicBezTo>
                  <a:cubicBezTo>
                    <a:pt x="133" y="167"/>
                    <a:pt x="132" y="167"/>
                    <a:pt x="132" y="166"/>
                  </a:cubicBezTo>
                  <a:cubicBezTo>
                    <a:pt x="121" y="156"/>
                    <a:pt x="121" y="156"/>
                    <a:pt x="121" y="156"/>
                  </a:cubicBezTo>
                  <a:cubicBezTo>
                    <a:pt x="121" y="155"/>
                    <a:pt x="121" y="155"/>
                    <a:pt x="121" y="154"/>
                  </a:cubicBezTo>
                  <a:cubicBezTo>
                    <a:pt x="121" y="153"/>
                    <a:pt x="121" y="153"/>
                    <a:pt x="121" y="152"/>
                  </a:cubicBezTo>
                  <a:cubicBezTo>
                    <a:pt x="132" y="142"/>
                    <a:pt x="132" y="142"/>
                    <a:pt x="132" y="142"/>
                  </a:cubicBezTo>
                  <a:cubicBezTo>
                    <a:pt x="132" y="141"/>
                    <a:pt x="133" y="141"/>
                    <a:pt x="134" y="141"/>
                  </a:cubicBezTo>
                  <a:cubicBezTo>
                    <a:pt x="134" y="141"/>
                    <a:pt x="135" y="141"/>
                    <a:pt x="136" y="142"/>
                  </a:cubicBezTo>
                  <a:cubicBezTo>
                    <a:pt x="146" y="152"/>
                    <a:pt x="146" y="152"/>
                    <a:pt x="146" y="152"/>
                  </a:cubicBezTo>
                  <a:cubicBezTo>
                    <a:pt x="147" y="153"/>
                    <a:pt x="147" y="155"/>
                    <a:pt x="146" y="156"/>
                  </a:cubicBezTo>
                  <a:close/>
                  <a:moveTo>
                    <a:pt x="152" y="130"/>
                  </a:moveTo>
                  <a:cubicBezTo>
                    <a:pt x="110" y="130"/>
                    <a:pt x="110" y="130"/>
                    <a:pt x="110" y="130"/>
                  </a:cubicBezTo>
                  <a:cubicBezTo>
                    <a:pt x="109" y="130"/>
                    <a:pt x="108" y="130"/>
                    <a:pt x="107" y="129"/>
                  </a:cubicBezTo>
                  <a:cubicBezTo>
                    <a:pt x="107" y="127"/>
                    <a:pt x="107" y="126"/>
                    <a:pt x="108" y="125"/>
                  </a:cubicBezTo>
                  <a:cubicBezTo>
                    <a:pt x="127" y="107"/>
                    <a:pt x="127" y="107"/>
                    <a:pt x="127" y="107"/>
                  </a:cubicBezTo>
                  <a:cubicBezTo>
                    <a:pt x="108" y="88"/>
                    <a:pt x="108" y="88"/>
                    <a:pt x="108" y="88"/>
                  </a:cubicBezTo>
                  <a:cubicBezTo>
                    <a:pt x="107" y="87"/>
                    <a:pt x="107" y="86"/>
                    <a:pt x="107" y="85"/>
                  </a:cubicBezTo>
                  <a:cubicBezTo>
                    <a:pt x="108" y="83"/>
                    <a:pt x="109" y="83"/>
                    <a:pt x="110" y="83"/>
                  </a:cubicBezTo>
                  <a:cubicBezTo>
                    <a:pt x="152" y="83"/>
                    <a:pt x="152" y="83"/>
                    <a:pt x="152" y="83"/>
                  </a:cubicBezTo>
                  <a:cubicBezTo>
                    <a:pt x="153" y="83"/>
                    <a:pt x="153" y="83"/>
                    <a:pt x="154" y="84"/>
                  </a:cubicBezTo>
                  <a:cubicBezTo>
                    <a:pt x="175" y="104"/>
                    <a:pt x="175" y="104"/>
                    <a:pt x="175" y="104"/>
                  </a:cubicBezTo>
                  <a:cubicBezTo>
                    <a:pt x="175" y="105"/>
                    <a:pt x="176" y="106"/>
                    <a:pt x="176" y="107"/>
                  </a:cubicBezTo>
                  <a:cubicBezTo>
                    <a:pt x="176" y="107"/>
                    <a:pt x="175" y="108"/>
                    <a:pt x="175" y="109"/>
                  </a:cubicBezTo>
                  <a:cubicBezTo>
                    <a:pt x="154" y="130"/>
                    <a:pt x="154" y="130"/>
                    <a:pt x="154" y="130"/>
                  </a:cubicBezTo>
                  <a:cubicBezTo>
                    <a:pt x="153" y="130"/>
                    <a:pt x="153" y="130"/>
                    <a:pt x="152" y="130"/>
                  </a:cubicBezTo>
                  <a:close/>
                  <a:moveTo>
                    <a:pt x="205" y="178"/>
                  </a:moveTo>
                  <a:cubicBezTo>
                    <a:pt x="205" y="179"/>
                    <a:pt x="205" y="180"/>
                    <a:pt x="204" y="181"/>
                  </a:cubicBezTo>
                  <a:cubicBezTo>
                    <a:pt x="203" y="181"/>
                    <a:pt x="203" y="181"/>
                    <a:pt x="202" y="181"/>
                  </a:cubicBezTo>
                  <a:cubicBezTo>
                    <a:pt x="202" y="181"/>
                    <a:pt x="201" y="181"/>
                    <a:pt x="200" y="180"/>
                  </a:cubicBezTo>
                  <a:cubicBezTo>
                    <a:pt x="182" y="161"/>
                    <a:pt x="182" y="161"/>
                    <a:pt x="182" y="161"/>
                  </a:cubicBezTo>
                  <a:cubicBezTo>
                    <a:pt x="163" y="180"/>
                    <a:pt x="163" y="180"/>
                    <a:pt x="163" y="180"/>
                  </a:cubicBezTo>
                  <a:cubicBezTo>
                    <a:pt x="162" y="181"/>
                    <a:pt x="161" y="181"/>
                    <a:pt x="160" y="181"/>
                  </a:cubicBezTo>
                  <a:cubicBezTo>
                    <a:pt x="158" y="180"/>
                    <a:pt x="158" y="179"/>
                    <a:pt x="158" y="178"/>
                  </a:cubicBezTo>
                  <a:cubicBezTo>
                    <a:pt x="158" y="136"/>
                    <a:pt x="158" y="136"/>
                    <a:pt x="158" y="136"/>
                  </a:cubicBezTo>
                  <a:cubicBezTo>
                    <a:pt x="158" y="136"/>
                    <a:pt x="158" y="135"/>
                    <a:pt x="159" y="134"/>
                  </a:cubicBezTo>
                  <a:cubicBezTo>
                    <a:pt x="179" y="113"/>
                    <a:pt x="179" y="113"/>
                    <a:pt x="179" y="113"/>
                  </a:cubicBezTo>
                  <a:cubicBezTo>
                    <a:pt x="181" y="112"/>
                    <a:pt x="182" y="112"/>
                    <a:pt x="184" y="113"/>
                  </a:cubicBezTo>
                  <a:cubicBezTo>
                    <a:pt x="204" y="134"/>
                    <a:pt x="204" y="134"/>
                    <a:pt x="204" y="134"/>
                  </a:cubicBezTo>
                  <a:cubicBezTo>
                    <a:pt x="205" y="135"/>
                    <a:pt x="205" y="136"/>
                    <a:pt x="205" y="136"/>
                  </a:cubicBezTo>
                  <a:lnTo>
                    <a:pt x="205" y="178"/>
                  </a:lnTo>
                  <a:close/>
                  <a:moveTo>
                    <a:pt x="242" y="156"/>
                  </a:moveTo>
                  <a:cubicBezTo>
                    <a:pt x="231" y="166"/>
                    <a:pt x="231" y="166"/>
                    <a:pt x="231" y="166"/>
                  </a:cubicBezTo>
                  <a:cubicBezTo>
                    <a:pt x="231" y="167"/>
                    <a:pt x="230" y="167"/>
                    <a:pt x="229" y="167"/>
                  </a:cubicBezTo>
                  <a:cubicBezTo>
                    <a:pt x="229" y="167"/>
                    <a:pt x="228" y="167"/>
                    <a:pt x="227" y="166"/>
                  </a:cubicBezTo>
                  <a:cubicBezTo>
                    <a:pt x="217" y="156"/>
                    <a:pt x="217" y="156"/>
                    <a:pt x="217" y="156"/>
                  </a:cubicBezTo>
                  <a:cubicBezTo>
                    <a:pt x="216" y="155"/>
                    <a:pt x="216" y="155"/>
                    <a:pt x="216" y="154"/>
                  </a:cubicBezTo>
                  <a:cubicBezTo>
                    <a:pt x="216" y="153"/>
                    <a:pt x="216" y="153"/>
                    <a:pt x="217" y="152"/>
                  </a:cubicBezTo>
                  <a:cubicBezTo>
                    <a:pt x="227" y="142"/>
                    <a:pt x="227" y="142"/>
                    <a:pt x="227" y="142"/>
                  </a:cubicBezTo>
                  <a:cubicBezTo>
                    <a:pt x="228" y="141"/>
                    <a:pt x="229" y="141"/>
                    <a:pt x="229" y="141"/>
                  </a:cubicBezTo>
                  <a:cubicBezTo>
                    <a:pt x="230" y="141"/>
                    <a:pt x="231" y="141"/>
                    <a:pt x="231" y="142"/>
                  </a:cubicBezTo>
                  <a:cubicBezTo>
                    <a:pt x="242" y="152"/>
                    <a:pt x="242" y="152"/>
                    <a:pt x="242" y="152"/>
                  </a:cubicBezTo>
                  <a:cubicBezTo>
                    <a:pt x="243" y="153"/>
                    <a:pt x="243" y="155"/>
                    <a:pt x="242" y="156"/>
                  </a:cubicBezTo>
                  <a:close/>
                  <a:moveTo>
                    <a:pt x="253" y="83"/>
                  </a:moveTo>
                  <a:cubicBezTo>
                    <a:pt x="254" y="83"/>
                    <a:pt x="255" y="83"/>
                    <a:pt x="256" y="85"/>
                  </a:cubicBezTo>
                  <a:cubicBezTo>
                    <a:pt x="256" y="86"/>
                    <a:pt x="256" y="87"/>
                    <a:pt x="255" y="88"/>
                  </a:cubicBezTo>
                  <a:cubicBezTo>
                    <a:pt x="236" y="107"/>
                    <a:pt x="236" y="107"/>
                    <a:pt x="236" y="107"/>
                  </a:cubicBezTo>
                  <a:cubicBezTo>
                    <a:pt x="255" y="125"/>
                    <a:pt x="255" y="125"/>
                    <a:pt x="255" y="125"/>
                  </a:cubicBezTo>
                  <a:cubicBezTo>
                    <a:pt x="256" y="126"/>
                    <a:pt x="256" y="127"/>
                    <a:pt x="256" y="129"/>
                  </a:cubicBezTo>
                  <a:cubicBezTo>
                    <a:pt x="255" y="130"/>
                    <a:pt x="254" y="130"/>
                    <a:pt x="253" y="130"/>
                  </a:cubicBezTo>
                  <a:cubicBezTo>
                    <a:pt x="211" y="130"/>
                    <a:pt x="211" y="130"/>
                    <a:pt x="211" y="130"/>
                  </a:cubicBezTo>
                  <a:cubicBezTo>
                    <a:pt x="210" y="130"/>
                    <a:pt x="210" y="130"/>
                    <a:pt x="209" y="130"/>
                  </a:cubicBezTo>
                  <a:cubicBezTo>
                    <a:pt x="188" y="109"/>
                    <a:pt x="188" y="109"/>
                    <a:pt x="188" y="109"/>
                  </a:cubicBezTo>
                  <a:cubicBezTo>
                    <a:pt x="188" y="108"/>
                    <a:pt x="187" y="107"/>
                    <a:pt x="187" y="107"/>
                  </a:cubicBezTo>
                  <a:cubicBezTo>
                    <a:pt x="187" y="106"/>
                    <a:pt x="188" y="105"/>
                    <a:pt x="188" y="104"/>
                  </a:cubicBezTo>
                  <a:cubicBezTo>
                    <a:pt x="209" y="84"/>
                    <a:pt x="209" y="84"/>
                    <a:pt x="209" y="84"/>
                  </a:cubicBezTo>
                  <a:cubicBezTo>
                    <a:pt x="210" y="83"/>
                    <a:pt x="210" y="83"/>
                    <a:pt x="211" y="83"/>
                  </a:cubicBezTo>
                  <a:lnTo>
                    <a:pt x="253" y="83"/>
                  </a:lnTo>
                  <a:close/>
                  <a:moveTo>
                    <a:pt x="458" y="132"/>
                  </a:moveTo>
                  <a:cubicBezTo>
                    <a:pt x="376" y="132"/>
                    <a:pt x="376" y="132"/>
                    <a:pt x="376" y="132"/>
                  </a:cubicBezTo>
                  <a:cubicBezTo>
                    <a:pt x="376" y="80"/>
                    <a:pt x="376" y="80"/>
                    <a:pt x="376" y="80"/>
                  </a:cubicBezTo>
                  <a:cubicBezTo>
                    <a:pt x="452" y="80"/>
                    <a:pt x="452" y="80"/>
                    <a:pt x="452" y="80"/>
                  </a:cubicBezTo>
                  <a:cubicBezTo>
                    <a:pt x="452" y="66"/>
                    <a:pt x="452" y="66"/>
                    <a:pt x="452" y="66"/>
                  </a:cubicBezTo>
                  <a:cubicBezTo>
                    <a:pt x="376" y="66"/>
                    <a:pt x="376" y="66"/>
                    <a:pt x="376" y="66"/>
                  </a:cubicBezTo>
                  <a:cubicBezTo>
                    <a:pt x="376" y="17"/>
                    <a:pt x="376" y="17"/>
                    <a:pt x="376" y="17"/>
                  </a:cubicBezTo>
                  <a:cubicBezTo>
                    <a:pt x="458" y="17"/>
                    <a:pt x="458" y="17"/>
                    <a:pt x="458" y="17"/>
                  </a:cubicBezTo>
                  <a:cubicBezTo>
                    <a:pt x="458" y="2"/>
                    <a:pt x="458" y="2"/>
                    <a:pt x="458" y="2"/>
                  </a:cubicBezTo>
                  <a:cubicBezTo>
                    <a:pt x="359" y="2"/>
                    <a:pt x="359" y="2"/>
                    <a:pt x="359" y="2"/>
                  </a:cubicBezTo>
                  <a:cubicBezTo>
                    <a:pt x="359" y="147"/>
                    <a:pt x="359" y="147"/>
                    <a:pt x="359" y="147"/>
                  </a:cubicBezTo>
                  <a:cubicBezTo>
                    <a:pt x="458" y="147"/>
                    <a:pt x="458" y="147"/>
                    <a:pt x="458" y="147"/>
                  </a:cubicBezTo>
                  <a:lnTo>
                    <a:pt x="458" y="132"/>
                  </a:lnTo>
                  <a:close/>
                  <a:moveTo>
                    <a:pt x="399" y="192"/>
                  </a:moveTo>
                  <a:cubicBezTo>
                    <a:pt x="395" y="192"/>
                    <a:pt x="392" y="193"/>
                    <a:pt x="391" y="196"/>
                  </a:cubicBezTo>
                  <a:cubicBezTo>
                    <a:pt x="390" y="196"/>
                    <a:pt x="390" y="196"/>
                    <a:pt x="390" y="196"/>
                  </a:cubicBezTo>
                  <a:cubicBezTo>
                    <a:pt x="390" y="192"/>
                    <a:pt x="390" y="192"/>
                    <a:pt x="390" y="192"/>
                  </a:cubicBezTo>
                  <a:cubicBezTo>
                    <a:pt x="387" y="192"/>
                    <a:pt x="387" y="192"/>
                    <a:pt x="387" y="192"/>
                  </a:cubicBezTo>
                  <a:cubicBezTo>
                    <a:pt x="387" y="215"/>
                    <a:pt x="387" y="215"/>
                    <a:pt x="387" y="215"/>
                  </a:cubicBezTo>
                  <a:cubicBezTo>
                    <a:pt x="390" y="215"/>
                    <a:pt x="390" y="215"/>
                    <a:pt x="390" y="215"/>
                  </a:cubicBezTo>
                  <a:cubicBezTo>
                    <a:pt x="390" y="200"/>
                    <a:pt x="390" y="200"/>
                    <a:pt x="390" y="200"/>
                  </a:cubicBezTo>
                  <a:cubicBezTo>
                    <a:pt x="391" y="197"/>
                    <a:pt x="395" y="195"/>
                    <a:pt x="397" y="195"/>
                  </a:cubicBezTo>
                  <a:cubicBezTo>
                    <a:pt x="401" y="195"/>
                    <a:pt x="404" y="197"/>
                    <a:pt x="404" y="201"/>
                  </a:cubicBezTo>
                  <a:cubicBezTo>
                    <a:pt x="404" y="215"/>
                    <a:pt x="404" y="215"/>
                    <a:pt x="404" y="215"/>
                  </a:cubicBezTo>
                  <a:cubicBezTo>
                    <a:pt x="408" y="215"/>
                    <a:pt x="408" y="215"/>
                    <a:pt x="408" y="215"/>
                  </a:cubicBezTo>
                  <a:cubicBezTo>
                    <a:pt x="408" y="200"/>
                    <a:pt x="408" y="200"/>
                    <a:pt x="408" y="200"/>
                  </a:cubicBezTo>
                  <a:cubicBezTo>
                    <a:pt x="408" y="194"/>
                    <a:pt x="404" y="192"/>
                    <a:pt x="399" y="192"/>
                  </a:cubicBezTo>
                  <a:close/>
                  <a:moveTo>
                    <a:pt x="448" y="204"/>
                  </a:moveTo>
                  <a:cubicBezTo>
                    <a:pt x="448" y="197"/>
                    <a:pt x="445" y="191"/>
                    <a:pt x="437" y="191"/>
                  </a:cubicBezTo>
                  <a:cubicBezTo>
                    <a:pt x="430" y="191"/>
                    <a:pt x="426" y="197"/>
                    <a:pt x="426" y="203"/>
                  </a:cubicBezTo>
                  <a:cubicBezTo>
                    <a:pt x="426" y="212"/>
                    <a:pt x="431" y="216"/>
                    <a:pt x="439" y="216"/>
                  </a:cubicBezTo>
                  <a:cubicBezTo>
                    <a:pt x="441" y="216"/>
                    <a:pt x="445" y="215"/>
                    <a:pt x="447" y="213"/>
                  </a:cubicBezTo>
                  <a:cubicBezTo>
                    <a:pt x="447" y="210"/>
                    <a:pt x="447" y="210"/>
                    <a:pt x="447" y="210"/>
                  </a:cubicBezTo>
                  <a:cubicBezTo>
                    <a:pt x="446" y="210"/>
                    <a:pt x="446" y="210"/>
                    <a:pt x="446" y="210"/>
                  </a:cubicBezTo>
                  <a:cubicBezTo>
                    <a:pt x="444" y="212"/>
                    <a:pt x="441" y="213"/>
                    <a:pt x="439" y="213"/>
                  </a:cubicBezTo>
                  <a:cubicBezTo>
                    <a:pt x="435" y="213"/>
                    <a:pt x="432" y="211"/>
                    <a:pt x="431" y="208"/>
                  </a:cubicBezTo>
                  <a:cubicBezTo>
                    <a:pt x="430" y="207"/>
                    <a:pt x="430" y="206"/>
                    <a:pt x="430" y="204"/>
                  </a:cubicBezTo>
                  <a:cubicBezTo>
                    <a:pt x="430" y="204"/>
                    <a:pt x="430" y="204"/>
                    <a:pt x="430" y="204"/>
                  </a:cubicBezTo>
                  <a:lnTo>
                    <a:pt x="448" y="204"/>
                  </a:lnTo>
                  <a:close/>
                  <a:moveTo>
                    <a:pt x="437" y="194"/>
                  </a:moveTo>
                  <a:cubicBezTo>
                    <a:pt x="442" y="194"/>
                    <a:pt x="444" y="197"/>
                    <a:pt x="444" y="201"/>
                  </a:cubicBezTo>
                  <a:cubicBezTo>
                    <a:pt x="430" y="201"/>
                    <a:pt x="430" y="201"/>
                    <a:pt x="430" y="201"/>
                  </a:cubicBezTo>
                  <a:cubicBezTo>
                    <a:pt x="431" y="197"/>
                    <a:pt x="433" y="194"/>
                    <a:pt x="437" y="194"/>
                  </a:cubicBezTo>
                  <a:close/>
                  <a:moveTo>
                    <a:pt x="612" y="198"/>
                  </a:moveTo>
                  <a:cubicBezTo>
                    <a:pt x="612" y="196"/>
                    <a:pt x="614" y="194"/>
                    <a:pt x="617" y="194"/>
                  </a:cubicBezTo>
                  <a:cubicBezTo>
                    <a:pt x="621" y="194"/>
                    <a:pt x="623" y="196"/>
                    <a:pt x="624" y="197"/>
                  </a:cubicBezTo>
                  <a:cubicBezTo>
                    <a:pt x="625" y="197"/>
                    <a:pt x="625" y="197"/>
                    <a:pt x="625" y="197"/>
                  </a:cubicBezTo>
                  <a:cubicBezTo>
                    <a:pt x="625" y="193"/>
                    <a:pt x="625" y="193"/>
                    <a:pt x="625" y="193"/>
                  </a:cubicBezTo>
                  <a:cubicBezTo>
                    <a:pt x="624" y="193"/>
                    <a:pt x="621" y="192"/>
                    <a:pt x="617" y="192"/>
                  </a:cubicBezTo>
                  <a:cubicBezTo>
                    <a:pt x="611" y="192"/>
                    <a:pt x="608" y="194"/>
                    <a:pt x="608" y="198"/>
                  </a:cubicBezTo>
                  <a:cubicBezTo>
                    <a:pt x="608" y="206"/>
                    <a:pt x="622" y="204"/>
                    <a:pt x="622" y="209"/>
                  </a:cubicBezTo>
                  <a:cubicBezTo>
                    <a:pt x="622" y="212"/>
                    <a:pt x="621" y="213"/>
                    <a:pt x="617" y="213"/>
                  </a:cubicBezTo>
                  <a:cubicBezTo>
                    <a:pt x="614" y="213"/>
                    <a:pt x="611" y="211"/>
                    <a:pt x="609" y="210"/>
                  </a:cubicBezTo>
                  <a:cubicBezTo>
                    <a:pt x="608" y="210"/>
                    <a:pt x="608" y="210"/>
                    <a:pt x="608" y="210"/>
                  </a:cubicBezTo>
                  <a:cubicBezTo>
                    <a:pt x="608" y="213"/>
                    <a:pt x="608" y="213"/>
                    <a:pt x="608" y="213"/>
                  </a:cubicBezTo>
                  <a:cubicBezTo>
                    <a:pt x="610" y="215"/>
                    <a:pt x="613" y="216"/>
                    <a:pt x="617" y="216"/>
                  </a:cubicBezTo>
                  <a:cubicBezTo>
                    <a:pt x="623" y="216"/>
                    <a:pt x="626" y="213"/>
                    <a:pt x="626" y="209"/>
                  </a:cubicBezTo>
                  <a:cubicBezTo>
                    <a:pt x="626" y="201"/>
                    <a:pt x="612" y="203"/>
                    <a:pt x="612" y="198"/>
                  </a:cubicBezTo>
                  <a:close/>
                  <a:moveTo>
                    <a:pt x="418" y="184"/>
                  </a:moveTo>
                  <a:cubicBezTo>
                    <a:pt x="415" y="184"/>
                    <a:pt x="415" y="184"/>
                    <a:pt x="415" y="184"/>
                  </a:cubicBezTo>
                  <a:cubicBezTo>
                    <a:pt x="415" y="192"/>
                    <a:pt x="415" y="192"/>
                    <a:pt x="415" y="192"/>
                  </a:cubicBezTo>
                  <a:cubicBezTo>
                    <a:pt x="411" y="192"/>
                    <a:pt x="411" y="192"/>
                    <a:pt x="411" y="192"/>
                  </a:cubicBezTo>
                  <a:cubicBezTo>
                    <a:pt x="411" y="195"/>
                    <a:pt x="411" y="195"/>
                    <a:pt x="411" y="195"/>
                  </a:cubicBezTo>
                  <a:cubicBezTo>
                    <a:pt x="415" y="195"/>
                    <a:pt x="415" y="195"/>
                    <a:pt x="415" y="195"/>
                  </a:cubicBezTo>
                  <a:cubicBezTo>
                    <a:pt x="414" y="208"/>
                    <a:pt x="414" y="208"/>
                    <a:pt x="414" y="208"/>
                  </a:cubicBezTo>
                  <a:cubicBezTo>
                    <a:pt x="414" y="214"/>
                    <a:pt x="416" y="215"/>
                    <a:pt x="420" y="215"/>
                  </a:cubicBezTo>
                  <a:cubicBezTo>
                    <a:pt x="423" y="215"/>
                    <a:pt x="423" y="215"/>
                    <a:pt x="423" y="215"/>
                  </a:cubicBezTo>
                  <a:cubicBezTo>
                    <a:pt x="423" y="212"/>
                    <a:pt x="423" y="212"/>
                    <a:pt x="423" y="212"/>
                  </a:cubicBezTo>
                  <a:cubicBezTo>
                    <a:pt x="421" y="212"/>
                    <a:pt x="421" y="212"/>
                    <a:pt x="421" y="212"/>
                  </a:cubicBezTo>
                  <a:cubicBezTo>
                    <a:pt x="419" y="212"/>
                    <a:pt x="418" y="212"/>
                    <a:pt x="418" y="209"/>
                  </a:cubicBezTo>
                  <a:cubicBezTo>
                    <a:pt x="418" y="195"/>
                    <a:pt x="418" y="195"/>
                    <a:pt x="418" y="195"/>
                  </a:cubicBezTo>
                  <a:cubicBezTo>
                    <a:pt x="424" y="195"/>
                    <a:pt x="424" y="195"/>
                    <a:pt x="424" y="195"/>
                  </a:cubicBezTo>
                  <a:cubicBezTo>
                    <a:pt x="424" y="192"/>
                    <a:pt x="424" y="192"/>
                    <a:pt x="424" y="192"/>
                  </a:cubicBezTo>
                  <a:cubicBezTo>
                    <a:pt x="418" y="192"/>
                    <a:pt x="418" y="192"/>
                    <a:pt x="418" y="192"/>
                  </a:cubicBezTo>
                  <a:lnTo>
                    <a:pt x="418" y="18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7">
              <a:extLst>
                <a:ext uri="{FF2B5EF4-FFF2-40B4-BE49-F238E27FC236}">
                  <a16:creationId xmlns:a16="http://schemas.microsoft.com/office/drawing/2014/main" id="{3CD65424-8954-413B-A3BE-EF0E2629D541}"/>
                </a:ext>
              </a:extLst>
            </p:cNvPr>
            <p:cNvSpPr>
              <a:spLocks/>
            </p:cNvSpPr>
            <p:nvPr userDrawn="1"/>
          </p:nvSpPr>
          <p:spPr bwMode="auto">
            <a:xfrm>
              <a:off x="5568"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0 w 129"/>
                <a:gd name="T13" fmla="*/ 83 h 189"/>
                <a:gd name="T14" fmla="*/ 120 w 129"/>
                <a:gd name="T15" fmla="*/ 102 h 189"/>
                <a:gd name="T16" fmla="*/ 22 w 129"/>
                <a:gd name="T17" fmla="*/ 102 h 189"/>
                <a:gd name="T18" fmla="*/ 22 w 129"/>
                <a:gd name="T19" fmla="*/ 170 h 189"/>
                <a:gd name="T20" fmla="*/ 128 w 129"/>
                <a:gd name="T21" fmla="*/ 170 h 189"/>
                <a:gd name="T22" fmla="*/ 128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0" y="83"/>
                  </a:lnTo>
                  <a:lnTo>
                    <a:pt x="120" y="102"/>
                  </a:lnTo>
                  <a:lnTo>
                    <a:pt x="22" y="102"/>
                  </a:lnTo>
                  <a:lnTo>
                    <a:pt x="22" y="170"/>
                  </a:lnTo>
                  <a:lnTo>
                    <a:pt x="128" y="170"/>
                  </a:lnTo>
                  <a:lnTo>
                    <a:pt x="128"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8">
              <a:extLst>
                <a:ext uri="{FF2B5EF4-FFF2-40B4-BE49-F238E27FC236}">
                  <a16:creationId xmlns:a16="http://schemas.microsoft.com/office/drawing/2014/main" id="{2D9618CA-3126-4D71-BD53-30D8B4F66629}"/>
                </a:ext>
              </a:extLst>
            </p:cNvPr>
            <p:cNvSpPr>
              <a:spLocks/>
            </p:cNvSpPr>
            <p:nvPr userDrawn="1"/>
          </p:nvSpPr>
          <p:spPr bwMode="auto">
            <a:xfrm>
              <a:off x="5726" y="2074"/>
              <a:ext cx="118"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4"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6"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9">
              <a:extLst>
                <a:ext uri="{FF2B5EF4-FFF2-40B4-BE49-F238E27FC236}">
                  <a16:creationId xmlns:a16="http://schemas.microsoft.com/office/drawing/2014/main" id="{14FF7058-6917-46E1-8C9E-82CB517799B2}"/>
                </a:ext>
              </a:extLst>
            </p:cNvPr>
            <p:cNvSpPr>
              <a:spLocks/>
            </p:cNvSpPr>
            <p:nvPr userDrawn="1"/>
          </p:nvSpPr>
          <p:spPr bwMode="auto">
            <a:xfrm>
              <a:off x="5860" y="2030"/>
              <a:ext cx="73"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7 w 57"/>
                <a:gd name="T21" fmla="*/ 48 h 138"/>
                <a:gd name="T22" fmla="*/ 0 w 57"/>
                <a:gd name="T23" fmla="*/ 48 h 138"/>
                <a:gd name="T24" fmla="*/ 0 w 57"/>
                <a:gd name="T25" fmla="*/ 35 h 138"/>
                <a:gd name="T26" fmla="*/ 17 w 57"/>
                <a:gd name="T27" fmla="*/ 35 h 138"/>
                <a:gd name="T28" fmla="*/ 17 w 57"/>
                <a:gd name="T29" fmla="*/ 0 h 138"/>
                <a:gd name="T30" fmla="*/ 33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2"/>
                    <a:pt x="16" y="108"/>
                  </a:cubicBezTo>
                  <a:cubicBezTo>
                    <a:pt x="17" y="48"/>
                    <a:pt x="17" y="48"/>
                    <a:pt x="17" y="48"/>
                  </a:cubicBezTo>
                  <a:cubicBezTo>
                    <a:pt x="0" y="48"/>
                    <a:pt x="0" y="48"/>
                    <a:pt x="0" y="48"/>
                  </a:cubicBezTo>
                  <a:cubicBezTo>
                    <a:pt x="0" y="35"/>
                    <a:pt x="0" y="35"/>
                    <a:pt x="0" y="35"/>
                  </a:cubicBezTo>
                  <a:cubicBezTo>
                    <a:pt x="17" y="35"/>
                    <a:pt x="17" y="35"/>
                    <a:pt x="17" y="35"/>
                  </a:cubicBezTo>
                  <a:cubicBezTo>
                    <a:pt x="17" y="0"/>
                    <a:pt x="17" y="0"/>
                    <a:pt x="17" y="0"/>
                  </a:cubicBezTo>
                  <a:cubicBezTo>
                    <a:pt x="33" y="0"/>
                    <a:pt x="33" y="0"/>
                    <a:pt x="33"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0">
              <a:extLst>
                <a:ext uri="{FF2B5EF4-FFF2-40B4-BE49-F238E27FC236}">
                  <a16:creationId xmlns:a16="http://schemas.microsoft.com/office/drawing/2014/main" id="{1D46AB07-0E79-4F9A-B7CD-F4E62C9E5F5E}"/>
                </a:ext>
              </a:extLst>
            </p:cNvPr>
            <p:cNvSpPr>
              <a:spLocks noEditPoints="1"/>
            </p:cNvSpPr>
            <p:nvPr userDrawn="1"/>
          </p:nvSpPr>
          <p:spPr bwMode="auto">
            <a:xfrm>
              <a:off x="5952" y="2073"/>
              <a:ext cx="127" cy="140"/>
            </a:xfrm>
            <a:custGeom>
              <a:avLst/>
              <a:gdLst>
                <a:gd name="T0" fmla="*/ 17 w 98"/>
                <a:gd name="T1" fmla="*/ 55 h 108"/>
                <a:gd name="T2" fmla="*/ 17 w 98"/>
                <a:gd name="T3" fmla="*/ 56 h 108"/>
                <a:gd name="T4" fmla="*/ 19 w 98"/>
                <a:gd name="T5" fmla="*/ 72 h 108"/>
                <a:gd name="T6" fmla="*/ 55 w 98"/>
                <a:gd name="T7" fmla="*/ 94 h 108"/>
                <a:gd name="T8" fmla="*/ 89 w 98"/>
                <a:gd name="T9" fmla="*/ 83 h 108"/>
                <a:gd name="T10" fmla="*/ 93 w 98"/>
                <a:gd name="T11" fmla="*/ 83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4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3"/>
                    <a:pt x="17" y="68"/>
                    <a:pt x="19" y="72"/>
                  </a:cubicBezTo>
                  <a:cubicBezTo>
                    <a:pt x="25" y="86"/>
                    <a:pt x="37" y="94"/>
                    <a:pt x="55" y="94"/>
                  </a:cubicBezTo>
                  <a:cubicBezTo>
                    <a:pt x="66" y="94"/>
                    <a:pt x="79" y="90"/>
                    <a:pt x="89" y="83"/>
                  </a:cubicBezTo>
                  <a:cubicBezTo>
                    <a:pt x="93" y="83"/>
                    <a:pt x="93" y="83"/>
                    <a:pt x="93" y="83"/>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4"/>
                    <a:pt x="49" y="14"/>
                  </a:cubicBezTo>
                  <a:cubicBezTo>
                    <a:pt x="30" y="14"/>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1">
              <a:extLst>
                <a:ext uri="{FF2B5EF4-FFF2-40B4-BE49-F238E27FC236}">
                  <a16:creationId xmlns:a16="http://schemas.microsoft.com/office/drawing/2014/main" id="{BB691146-FEB3-428C-AE85-3C0BFD45725D}"/>
                </a:ext>
              </a:extLst>
            </p:cNvPr>
            <p:cNvSpPr>
              <a:spLocks/>
            </p:cNvSpPr>
            <p:nvPr userDrawn="1"/>
          </p:nvSpPr>
          <p:spPr bwMode="auto">
            <a:xfrm>
              <a:off x="6106"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2">
              <a:extLst>
                <a:ext uri="{FF2B5EF4-FFF2-40B4-BE49-F238E27FC236}">
                  <a16:creationId xmlns:a16="http://schemas.microsoft.com/office/drawing/2014/main" id="{61BE0262-7C44-4206-81F8-CC36094CE3CB}"/>
                </a:ext>
              </a:extLst>
            </p:cNvPr>
            <p:cNvSpPr>
              <a:spLocks noEditPoints="1"/>
            </p:cNvSpPr>
            <p:nvPr userDrawn="1"/>
          </p:nvSpPr>
          <p:spPr bwMode="auto">
            <a:xfrm>
              <a:off x="6200" y="2073"/>
              <a:ext cx="129" cy="193"/>
            </a:xfrm>
            <a:custGeom>
              <a:avLst/>
              <a:gdLst>
                <a:gd name="T0" fmla="*/ 0 w 100"/>
                <a:gd name="T1" fmla="*/ 2 h 149"/>
                <a:gd name="T2" fmla="*/ 17 w 100"/>
                <a:gd name="T3" fmla="*/ 2 h 149"/>
                <a:gd name="T4" fmla="*/ 17 w 100"/>
                <a:gd name="T5" fmla="*/ 15 h 149"/>
                <a:gd name="T6" fmla="*/ 19 w 100"/>
                <a:gd name="T7" fmla="*/ 15 h 149"/>
                <a:gd name="T8" fmla="*/ 50 w 100"/>
                <a:gd name="T9" fmla="*/ 0 h 149"/>
                <a:gd name="T10" fmla="*/ 100 w 100"/>
                <a:gd name="T11" fmla="*/ 52 h 149"/>
                <a:gd name="T12" fmla="*/ 49 w 100"/>
                <a:gd name="T13" fmla="*/ 107 h 149"/>
                <a:gd name="T14" fmla="*/ 19 w 100"/>
                <a:gd name="T15" fmla="*/ 90 h 149"/>
                <a:gd name="T16" fmla="*/ 17 w 100"/>
                <a:gd name="T17" fmla="*/ 90 h 149"/>
                <a:gd name="T18" fmla="*/ 17 w 100"/>
                <a:gd name="T19" fmla="*/ 149 h 149"/>
                <a:gd name="T20" fmla="*/ 0 w 100"/>
                <a:gd name="T21" fmla="*/ 149 h 149"/>
                <a:gd name="T22" fmla="*/ 0 w 100"/>
                <a:gd name="T23" fmla="*/ 2 h 149"/>
                <a:gd name="T24" fmla="*/ 17 w 100"/>
                <a:gd name="T25" fmla="*/ 42 h 149"/>
                <a:gd name="T26" fmla="*/ 17 w 100"/>
                <a:gd name="T27" fmla="*/ 72 h 149"/>
                <a:gd name="T28" fmla="*/ 46 w 100"/>
                <a:gd name="T29" fmla="*/ 93 h 149"/>
                <a:gd name="T30" fmla="*/ 83 w 100"/>
                <a:gd name="T31" fmla="*/ 52 h 149"/>
                <a:gd name="T32" fmla="*/ 47 w 100"/>
                <a:gd name="T33" fmla="*/ 14 h 149"/>
                <a:gd name="T34" fmla="*/ 17 w 100"/>
                <a:gd name="T35"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9">
                  <a:moveTo>
                    <a:pt x="0" y="2"/>
                  </a:moveTo>
                  <a:cubicBezTo>
                    <a:pt x="17" y="2"/>
                    <a:pt x="17" y="2"/>
                    <a:pt x="17" y="2"/>
                  </a:cubicBezTo>
                  <a:cubicBezTo>
                    <a:pt x="17" y="15"/>
                    <a:pt x="17" y="15"/>
                    <a:pt x="17" y="15"/>
                  </a:cubicBezTo>
                  <a:cubicBezTo>
                    <a:pt x="19" y="15"/>
                    <a:pt x="19" y="15"/>
                    <a:pt x="19" y="15"/>
                  </a:cubicBezTo>
                  <a:cubicBezTo>
                    <a:pt x="24" y="6"/>
                    <a:pt x="36" y="0"/>
                    <a:pt x="50" y="0"/>
                  </a:cubicBezTo>
                  <a:cubicBezTo>
                    <a:pt x="80" y="0"/>
                    <a:pt x="100" y="21"/>
                    <a:pt x="100" y="52"/>
                  </a:cubicBezTo>
                  <a:cubicBezTo>
                    <a:pt x="100" y="85"/>
                    <a:pt x="77" y="107"/>
                    <a:pt x="49" y="107"/>
                  </a:cubicBezTo>
                  <a:cubicBezTo>
                    <a:pt x="38" y="107"/>
                    <a:pt x="24" y="101"/>
                    <a:pt x="19" y="90"/>
                  </a:cubicBezTo>
                  <a:cubicBezTo>
                    <a:pt x="17" y="90"/>
                    <a:pt x="17" y="90"/>
                    <a:pt x="17" y="90"/>
                  </a:cubicBezTo>
                  <a:cubicBezTo>
                    <a:pt x="17" y="149"/>
                    <a:pt x="17" y="149"/>
                    <a:pt x="17" y="149"/>
                  </a:cubicBezTo>
                  <a:cubicBezTo>
                    <a:pt x="0" y="149"/>
                    <a:pt x="0" y="149"/>
                    <a:pt x="0" y="149"/>
                  </a:cubicBezTo>
                  <a:lnTo>
                    <a:pt x="0" y="2"/>
                  </a:lnTo>
                  <a:close/>
                  <a:moveTo>
                    <a:pt x="17" y="42"/>
                  </a:moveTo>
                  <a:cubicBezTo>
                    <a:pt x="17" y="72"/>
                    <a:pt x="17" y="72"/>
                    <a:pt x="17" y="72"/>
                  </a:cubicBezTo>
                  <a:cubicBezTo>
                    <a:pt x="17" y="85"/>
                    <a:pt x="32" y="93"/>
                    <a:pt x="46" y="93"/>
                  </a:cubicBezTo>
                  <a:cubicBezTo>
                    <a:pt x="66" y="93"/>
                    <a:pt x="83" y="80"/>
                    <a:pt x="83" y="52"/>
                  </a:cubicBezTo>
                  <a:cubicBezTo>
                    <a:pt x="83" y="28"/>
                    <a:pt x="67" y="14"/>
                    <a:pt x="47" y="14"/>
                  </a:cubicBezTo>
                  <a:cubicBezTo>
                    <a:pt x="32" y="14"/>
                    <a:pt x="17" y="26"/>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3">
              <a:extLst>
                <a:ext uri="{FF2B5EF4-FFF2-40B4-BE49-F238E27FC236}">
                  <a16:creationId xmlns:a16="http://schemas.microsoft.com/office/drawing/2014/main" id="{53CFD4A9-443A-411D-8FC0-8DF6DFBDFD77}"/>
                </a:ext>
              </a:extLst>
            </p:cNvPr>
            <p:cNvSpPr>
              <a:spLocks/>
            </p:cNvSpPr>
            <p:nvPr userDrawn="1"/>
          </p:nvSpPr>
          <p:spPr bwMode="auto">
            <a:xfrm>
              <a:off x="6357"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4">
              <a:extLst>
                <a:ext uri="{FF2B5EF4-FFF2-40B4-BE49-F238E27FC236}">
                  <a16:creationId xmlns:a16="http://schemas.microsoft.com/office/drawing/2014/main" id="{7A6B7638-B33A-4924-9105-28ECE4E3AE65}"/>
                </a:ext>
              </a:extLst>
            </p:cNvPr>
            <p:cNvSpPr>
              <a:spLocks noEditPoints="1"/>
            </p:cNvSpPr>
            <p:nvPr userDrawn="1"/>
          </p:nvSpPr>
          <p:spPr bwMode="auto">
            <a:xfrm>
              <a:off x="6451"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5">
              <a:extLst>
                <a:ext uri="{FF2B5EF4-FFF2-40B4-BE49-F238E27FC236}">
                  <a16:creationId xmlns:a16="http://schemas.microsoft.com/office/drawing/2014/main" id="{7DA51CC0-B89E-4416-A073-511715D43B31}"/>
                </a:ext>
              </a:extLst>
            </p:cNvPr>
            <p:cNvSpPr>
              <a:spLocks/>
            </p:cNvSpPr>
            <p:nvPr userDrawn="1"/>
          </p:nvSpPr>
          <p:spPr bwMode="auto">
            <a:xfrm>
              <a:off x="6501" y="2074"/>
              <a:ext cx="103" cy="139"/>
            </a:xfrm>
            <a:custGeom>
              <a:avLst/>
              <a:gdLst>
                <a:gd name="T0" fmla="*/ 0 w 80"/>
                <a:gd name="T1" fmla="*/ 79 h 107"/>
                <a:gd name="T2" fmla="*/ 6 w 80"/>
                <a:gd name="T3" fmla="*/ 79 h 107"/>
                <a:gd name="T4" fmla="*/ 39 w 80"/>
                <a:gd name="T5" fmla="*/ 94 h 107"/>
                <a:gd name="T6" fmla="*/ 64 w 80"/>
                <a:gd name="T7" fmla="*/ 78 h 107"/>
                <a:gd name="T8" fmla="*/ 1 w 80"/>
                <a:gd name="T9" fmla="*/ 29 h 107"/>
                <a:gd name="T10" fmla="*/ 42 w 80"/>
                <a:gd name="T11" fmla="*/ 0 h 107"/>
                <a:gd name="T12" fmla="*/ 74 w 80"/>
                <a:gd name="T13" fmla="*/ 8 h 107"/>
                <a:gd name="T14" fmla="*/ 74 w 80"/>
                <a:gd name="T15" fmla="*/ 24 h 107"/>
                <a:gd name="T16" fmla="*/ 70 w 80"/>
                <a:gd name="T17" fmla="*/ 24 h 107"/>
                <a:gd name="T18" fmla="*/ 42 w 80"/>
                <a:gd name="T19" fmla="*/ 12 h 107"/>
                <a:gd name="T20" fmla="*/ 17 w 80"/>
                <a:gd name="T21" fmla="*/ 26 h 107"/>
                <a:gd name="T22" fmla="*/ 80 w 80"/>
                <a:gd name="T23" fmla="*/ 77 h 107"/>
                <a:gd name="T24" fmla="*/ 39 w 80"/>
                <a:gd name="T25" fmla="*/ 107 h 107"/>
                <a:gd name="T26" fmla="*/ 0 w 80"/>
                <a:gd name="T27" fmla="*/ 95 h 107"/>
                <a:gd name="T28" fmla="*/ 0 w 80"/>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7">
                  <a:moveTo>
                    <a:pt x="0" y="79"/>
                  </a:moveTo>
                  <a:cubicBezTo>
                    <a:pt x="6" y="79"/>
                    <a:pt x="6" y="79"/>
                    <a:pt x="6" y="79"/>
                  </a:cubicBezTo>
                  <a:cubicBezTo>
                    <a:pt x="11" y="87"/>
                    <a:pt x="26" y="94"/>
                    <a:pt x="39" y="94"/>
                  </a:cubicBezTo>
                  <a:cubicBezTo>
                    <a:pt x="55" y="94"/>
                    <a:pt x="64" y="89"/>
                    <a:pt x="64" y="78"/>
                  </a:cubicBezTo>
                  <a:cubicBezTo>
                    <a:pt x="64" y="57"/>
                    <a:pt x="1" y="64"/>
                    <a:pt x="1" y="29"/>
                  </a:cubicBezTo>
                  <a:cubicBezTo>
                    <a:pt x="1" y="11"/>
                    <a:pt x="14" y="0"/>
                    <a:pt x="42" y="0"/>
                  </a:cubicBezTo>
                  <a:cubicBezTo>
                    <a:pt x="57" y="0"/>
                    <a:pt x="69" y="4"/>
                    <a:pt x="74" y="8"/>
                  </a:cubicBezTo>
                  <a:cubicBezTo>
                    <a:pt x="74" y="24"/>
                    <a:pt x="74" y="24"/>
                    <a:pt x="74" y="24"/>
                  </a:cubicBezTo>
                  <a:cubicBezTo>
                    <a:pt x="70" y="24"/>
                    <a:pt x="70" y="24"/>
                    <a:pt x="70" y="24"/>
                  </a:cubicBezTo>
                  <a:cubicBezTo>
                    <a:pt x="66" y="20"/>
                    <a:pt x="56" y="12"/>
                    <a:pt x="42" y="12"/>
                  </a:cubicBezTo>
                  <a:cubicBezTo>
                    <a:pt x="24" y="12"/>
                    <a:pt x="17" y="18"/>
                    <a:pt x="17" y="26"/>
                  </a:cubicBezTo>
                  <a:cubicBezTo>
                    <a:pt x="17" y="51"/>
                    <a:pt x="80" y="41"/>
                    <a:pt x="80" y="77"/>
                  </a:cubicBezTo>
                  <a:cubicBezTo>
                    <a:pt x="80" y="96"/>
                    <a:pt x="68" y="107"/>
                    <a:pt x="39" y="107"/>
                  </a:cubicBezTo>
                  <a:cubicBezTo>
                    <a:pt x="23" y="107"/>
                    <a:pt x="10"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6">
              <a:extLst>
                <a:ext uri="{FF2B5EF4-FFF2-40B4-BE49-F238E27FC236}">
                  <a16:creationId xmlns:a16="http://schemas.microsoft.com/office/drawing/2014/main" id="{1C704B63-D84D-4236-9C37-235A16AAFA39}"/>
                </a:ext>
              </a:extLst>
            </p:cNvPr>
            <p:cNvSpPr>
              <a:spLocks noEditPoints="1"/>
            </p:cNvSpPr>
            <p:nvPr userDrawn="1"/>
          </p:nvSpPr>
          <p:spPr bwMode="auto">
            <a:xfrm>
              <a:off x="6621" y="2073"/>
              <a:ext cx="125" cy="140"/>
            </a:xfrm>
            <a:custGeom>
              <a:avLst/>
              <a:gdLst>
                <a:gd name="T0" fmla="*/ 16 w 97"/>
                <a:gd name="T1" fmla="*/ 55 h 108"/>
                <a:gd name="T2" fmla="*/ 16 w 97"/>
                <a:gd name="T3" fmla="*/ 56 h 108"/>
                <a:gd name="T4" fmla="*/ 19 w 97"/>
                <a:gd name="T5" fmla="*/ 72 h 108"/>
                <a:gd name="T6" fmla="*/ 55 w 97"/>
                <a:gd name="T7" fmla="*/ 94 h 108"/>
                <a:gd name="T8" fmla="*/ 88 w 97"/>
                <a:gd name="T9" fmla="*/ 83 h 108"/>
                <a:gd name="T10" fmla="*/ 92 w 97"/>
                <a:gd name="T11" fmla="*/ 83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4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3"/>
                    <a:pt x="17" y="68"/>
                    <a:pt x="19" y="72"/>
                  </a:cubicBezTo>
                  <a:cubicBezTo>
                    <a:pt x="25" y="86"/>
                    <a:pt x="36" y="94"/>
                    <a:pt x="55" y="94"/>
                  </a:cubicBezTo>
                  <a:cubicBezTo>
                    <a:pt x="65" y="94"/>
                    <a:pt x="78" y="90"/>
                    <a:pt x="88" y="83"/>
                  </a:cubicBezTo>
                  <a:cubicBezTo>
                    <a:pt x="92" y="83"/>
                    <a:pt x="92" y="83"/>
                    <a:pt x="92" y="83"/>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4"/>
                    <a:pt x="49" y="14"/>
                  </a:cubicBezTo>
                  <a:cubicBezTo>
                    <a:pt x="30" y="14"/>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7">
              <a:extLst>
                <a:ext uri="{FF2B5EF4-FFF2-40B4-BE49-F238E27FC236}">
                  <a16:creationId xmlns:a16="http://schemas.microsoft.com/office/drawing/2014/main" id="{395F8393-61B7-4CFB-B2F5-99F55E2A36E9}"/>
                </a:ext>
              </a:extLst>
            </p:cNvPr>
            <p:cNvSpPr>
              <a:spLocks/>
            </p:cNvSpPr>
            <p:nvPr userDrawn="1"/>
          </p:nvSpPr>
          <p:spPr bwMode="auto">
            <a:xfrm>
              <a:off x="6841"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8">
              <a:extLst>
                <a:ext uri="{FF2B5EF4-FFF2-40B4-BE49-F238E27FC236}">
                  <a16:creationId xmlns:a16="http://schemas.microsoft.com/office/drawing/2014/main" id="{DE7412D9-2211-488B-9F11-B5D55713A1BC}"/>
                </a:ext>
              </a:extLst>
            </p:cNvPr>
            <p:cNvSpPr>
              <a:spLocks/>
            </p:cNvSpPr>
            <p:nvPr userDrawn="1"/>
          </p:nvSpPr>
          <p:spPr bwMode="auto">
            <a:xfrm>
              <a:off x="6995" y="2074"/>
              <a:ext cx="101" cy="139"/>
            </a:xfrm>
            <a:custGeom>
              <a:avLst/>
              <a:gdLst>
                <a:gd name="T0" fmla="*/ 0 w 79"/>
                <a:gd name="T1" fmla="*/ 79 h 107"/>
                <a:gd name="T2" fmla="*/ 5 w 79"/>
                <a:gd name="T3" fmla="*/ 79 h 107"/>
                <a:gd name="T4" fmla="*/ 38 w 79"/>
                <a:gd name="T5" fmla="*/ 94 h 107"/>
                <a:gd name="T6" fmla="*/ 63 w 79"/>
                <a:gd name="T7" fmla="*/ 78 h 107"/>
                <a:gd name="T8" fmla="*/ 0 w 79"/>
                <a:gd name="T9" fmla="*/ 29 h 107"/>
                <a:gd name="T10" fmla="*/ 41 w 79"/>
                <a:gd name="T11" fmla="*/ 0 h 107"/>
                <a:gd name="T12" fmla="*/ 74 w 79"/>
                <a:gd name="T13" fmla="*/ 8 h 107"/>
                <a:gd name="T14" fmla="*/ 74 w 79"/>
                <a:gd name="T15" fmla="*/ 24 h 107"/>
                <a:gd name="T16" fmla="*/ 69 w 79"/>
                <a:gd name="T17" fmla="*/ 24 h 107"/>
                <a:gd name="T18" fmla="*/ 41 w 79"/>
                <a:gd name="T19" fmla="*/ 12 h 107"/>
                <a:gd name="T20" fmla="*/ 16 w 79"/>
                <a:gd name="T21" fmla="*/ 26 h 107"/>
                <a:gd name="T22" fmla="*/ 79 w 79"/>
                <a:gd name="T23" fmla="*/ 77 h 107"/>
                <a:gd name="T24" fmla="*/ 38 w 79"/>
                <a:gd name="T25" fmla="*/ 107 h 107"/>
                <a:gd name="T26" fmla="*/ 0 w 79"/>
                <a:gd name="T27" fmla="*/ 95 h 107"/>
                <a:gd name="T28" fmla="*/ 0 w 79"/>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7">
                  <a:moveTo>
                    <a:pt x="0" y="79"/>
                  </a:moveTo>
                  <a:cubicBezTo>
                    <a:pt x="5" y="79"/>
                    <a:pt x="5" y="79"/>
                    <a:pt x="5" y="79"/>
                  </a:cubicBezTo>
                  <a:cubicBezTo>
                    <a:pt x="11" y="87"/>
                    <a:pt x="25" y="94"/>
                    <a:pt x="38" y="94"/>
                  </a:cubicBezTo>
                  <a:cubicBezTo>
                    <a:pt x="55" y="94"/>
                    <a:pt x="63" y="89"/>
                    <a:pt x="63" y="78"/>
                  </a:cubicBezTo>
                  <a:cubicBezTo>
                    <a:pt x="63" y="57"/>
                    <a:pt x="0" y="64"/>
                    <a:pt x="0" y="29"/>
                  </a:cubicBezTo>
                  <a:cubicBezTo>
                    <a:pt x="0" y="11"/>
                    <a:pt x="13" y="0"/>
                    <a:pt x="41" y="0"/>
                  </a:cubicBezTo>
                  <a:cubicBezTo>
                    <a:pt x="57" y="0"/>
                    <a:pt x="68" y="4"/>
                    <a:pt x="74" y="8"/>
                  </a:cubicBezTo>
                  <a:cubicBezTo>
                    <a:pt x="74" y="24"/>
                    <a:pt x="74" y="24"/>
                    <a:pt x="74" y="24"/>
                  </a:cubicBezTo>
                  <a:cubicBezTo>
                    <a:pt x="69" y="24"/>
                    <a:pt x="69" y="24"/>
                    <a:pt x="69" y="24"/>
                  </a:cubicBezTo>
                  <a:cubicBezTo>
                    <a:pt x="65" y="20"/>
                    <a:pt x="56" y="12"/>
                    <a:pt x="41" y="12"/>
                  </a:cubicBezTo>
                  <a:cubicBezTo>
                    <a:pt x="24" y="12"/>
                    <a:pt x="16" y="18"/>
                    <a:pt x="16" y="26"/>
                  </a:cubicBezTo>
                  <a:cubicBezTo>
                    <a:pt x="16" y="51"/>
                    <a:pt x="79" y="41"/>
                    <a:pt x="79" y="77"/>
                  </a:cubicBezTo>
                  <a:cubicBezTo>
                    <a:pt x="79" y="96"/>
                    <a:pt x="67" y="107"/>
                    <a:pt x="38" y="107"/>
                  </a:cubicBezTo>
                  <a:cubicBezTo>
                    <a:pt x="23" y="107"/>
                    <a:pt x="9"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9">
              <a:extLst>
                <a:ext uri="{FF2B5EF4-FFF2-40B4-BE49-F238E27FC236}">
                  <a16:creationId xmlns:a16="http://schemas.microsoft.com/office/drawing/2014/main" id="{DAFC17DB-76C9-4C85-A39E-BDF6E82BE646}"/>
                </a:ext>
              </a:extLst>
            </p:cNvPr>
            <p:cNvSpPr>
              <a:spLocks/>
            </p:cNvSpPr>
            <p:nvPr userDrawn="1"/>
          </p:nvSpPr>
          <p:spPr bwMode="auto">
            <a:xfrm>
              <a:off x="71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2"/>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0">
              <a:extLst>
                <a:ext uri="{FF2B5EF4-FFF2-40B4-BE49-F238E27FC236}">
                  <a16:creationId xmlns:a16="http://schemas.microsoft.com/office/drawing/2014/main" id="{7D5851FD-491F-4C33-BF85-317678AAA092}"/>
                </a:ext>
              </a:extLst>
            </p:cNvPr>
            <p:cNvSpPr>
              <a:spLocks noEditPoints="1"/>
            </p:cNvSpPr>
            <p:nvPr userDrawn="1"/>
          </p:nvSpPr>
          <p:spPr bwMode="auto">
            <a:xfrm>
              <a:off x="7203" y="2073"/>
              <a:ext cx="134" cy="140"/>
            </a:xfrm>
            <a:custGeom>
              <a:avLst/>
              <a:gdLst>
                <a:gd name="T0" fmla="*/ 51 w 104"/>
                <a:gd name="T1" fmla="*/ 0 h 108"/>
                <a:gd name="T2" fmla="*/ 104 w 104"/>
                <a:gd name="T3" fmla="*/ 53 h 108"/>
                <a:gd name="T4" fmla="*/ 51 w 104"/>
                <a:gd name="T5" fmla="*/ 108 h 108"/>
                <a:gd name="T6" fmla="*/ 0 w 104"/>
                <a:gd name="T7" fmla="*/ 54 h 108"/>
                <a:gd name="T8" fmla="*/ 51 w 104"/>
                <a:gd name="T9" fmla="*/ 0 h 108"/>
                <a:gd name="T10" fmla="*/ 51 w 104"/>
                <a:gd name="T11" fmla="*/ 94 h 108"/>
                <a:gd name="T12" fmla="*/ 87 w 104"/>
                <a:gd name="T13" fmla="*/ 54 h 108"/>
                <a:gd name="T14" fmla="*/ 51 w 104"/>
                <a:gd name="T15" fmla="*/ 13 h 108"/>
                <a:gd name="T16" fmla="*/ 16 w 104"/>
                <a:gd name="T17" fmla="*/ 54 h 108"/>
                <a:gd name="T18" fmla="*/ 51 w 104"/>
                <a:gd name="T19"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8">
                  <a:moveTo>
                    <a:pt x="51" y="0"/>
                  </a:moveTo>
                  <a:cubicBezTo>
                    <a:pt x="83" y="0"/>
                    <a:pt x="104" y="21"/>
                    <a:pt x="104" y="53"/>
                  </a:cubicBezTo>
                  <a:cubicBezTo>
                    <a:pt x="104" y="87"/>
                    <a:pt x="84" y="108"/>
                    <a:pt x="51" y="108"/>
                  </a:cubicBezTo>
                  <a:cubicBezTo>
                    <a:pt x="20" y="108"/>
                    <a:pt x="0" y="86"/>
                    <a:pt x="0" y="54"/>
                  </a:cubicBezTo>
                  <a:cubicBezTo>
                    <a:pt x="0" y="21"/>
                    <a:pt x="20" y="0"/>
                    <a:pt x="51" y="0"/>
                  </a:cubicBezTo>
                  <a:close/>
                  <a:moveTo>
                    <a:pt x="51" y="94"/>
                  </a:moveTo>
                  <a:cubicBezTo>
                    <a:pt x="71" y="94"/>
                    <a:pt x="87" y="79"/>
                    <a:pt x="87" y="54"/>
                  </a:cubicBezTo>
                  <a:cubicBezTo>
                    <a:pt x="87" y="28"/>
                    <a:pt x="72" y="13"/>
                    <a:pt x="51" y="13"/>
                  </a:cubicBezTo>
                  <a:cubicBezTo>
                    <a:pt x="33" y="13"/>
                    <a:pt x="16" y="28"/>
                    <a:pt x="16" y="54"/>
                  </a:cubicBezTo>
                  <a:cubicBezTo>
                    <a:pt x="16" y="79"/>
                    <a:pt x="33" y="94"/>
                    <a:pt x="51" y="94"/>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a:extLst>
                <a:ext uri="{FF2B5EF4-FFF2-40B4-BE49-F238E27FC236}">
                  <a16:creationId xmlns:a16="http://schemas.microsoft.com/office/drawing/2014/main" id="{4192BAD7-6F6F-4C5A-8EF9-B51239309707}"/>
                </a:ext>
              </a:extLst>
            </p:cNvPr>
            <p:cNvSpPr>
              <a:spLocks/>
            </p:cNvSpPr>
            <p:nvPr userDrawn="1"/>
          </p:nvSpPr>
          <p:spPr bwMode="auto">
            <a:xfrm>
              <a:off x="7364" y="2074"/>
              <a:ext cx="119"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3"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5"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2">
              <a:extLst>
                <a:ext uri="{FF2B5EF4-FFF2-40B4-BE49-F238E27FC236}">
                  <a16:creationId xmlns:a16="http://schemas.microsoft.com/office/drawing/2014/main" id="{810BEE32-3849-4D6B-932A-16211DA144B2}"/>
                </a:ext>
              </a:extLst>
            </p:cNvPr>
            <p:cNvSpPr>
              <a:spLocks noEditPoints="1"/>
            </p:cNvSpPr>
            <p:nvPr userDrawn="1"/>
          </p:nvSpPr>
          <p:spPr bwMode="auto">
            <a:xfrm>
              <a:off x="7516"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3">
              <a:extLst>
                <a:ext uri="{FF2B5EF4-FFF2-40B4-BE49-F238E27FC236}">
                  <a16:creationId xmlns:a16="http://schemas.microsoft.com/office/drawing/2014/main" id="{F05CFAE6-601D-4436-BD8F-C0D410639A53}"/>
                </a:ext>
              </a:extLst>
            </p:cNvPr>
            <p:cNvSpPr>
              <a:spLocks noEditPoints="1"/>
            </p:cNvSpPr>
            <p:nvPr userDrawn="1"/>
          </p:nvSpPr>
          <p:spPr bwMode="auto">
            <a:xfrm>
              <a:off x="7565" y="2073"/>
              <a:ext cx="114"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5 h 108"/>
                <a:gd name="T16" fmla="*/ 11 w 88"/>
                <a:gd name="T17" fmla="*/ 28 h 108"/>
                <a:gd name="T18" fmla="*/ 8 w 88"/>
                <a:gd name="T19" fmla="*/ 28 h 108"/>
                <a:gd name="T20" fmla="*/ 8 w 88"/>
                <a:gd name="T21" fmla="*/ 14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6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50" y="108"/>
                    <a:pt x="36" y="108"/>
                  </a:cubicBezTo>
                  <a:cubicBezTo>
                    <a:pt x="15" y="108"/>
                    <a:pt x="0" y="95"/>
                    <a:pt x="0" y="77"/>
                  </a:cubicBezTo>
                  <a:cubicBezTo>
                    <a:pt x="0" y="56"/>
                    <a:pt x="16" y="48"/>
                    <a:pt x="40" y="42"/>
                  </a:cubicBezTo>
                  <a:cubicBezTo>
                    <a:pt x="47" y="40"/>
                    <a:pt x="63" y="38"/>
                    <a:pt x="70" y="37"/>
                  </a:cubicBezTo>
                  <a:cubicBezTo>
                    <a:pt x="71" y="34"/>
                    <a:pt x="71" y="34"/>
                    <a:pt x="71" y="34"/>
                  </a:cubicBezTo>
                  <a:cubicBezTo>
                    <a:pt x="68" y="23"/>
                    <a:pt x="58" y="15"/>
                    <a:pt x="44" y="15"/>
                  </a:cubicBezTo>
                  <a:cubicBezTo>
                    <a:pt x="29" y="15"/>
                    <a:pt x="20" y="19"/>
                    <a:pt x="11" y="28"/>
                  </a:cubicBezTo>
                  <a:cubicBezTo>
                    <a:pt x="8" y="28"/>
                    <a:pt x="8" y="28"/>
                    <a:pt x="8" y="28"/>
                  </a:cubicBezTo>
                  <a:cubicBezTo>
                    <a:pt x="8" y="14"/>
                    <a:pt x="8" y="14"/>
                    <a:pt x="8" y="14"/>
                  </a:cubicBezTo>
                  <a:cubicBezTo>
                    <a:pt x="17"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4" y="53"/>
                    <a:pt x="51" y="55"/>
                    <a:pt x="46"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5495510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Gray_2 Col_Full">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rgbClr val="0000F0"/>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1633440"/>
            <a:ext cx="9446704" cy="643036"/>
          </a:xfrm>
        </p:spPr>
        <p:txBody>
          <a:bodyPr bIns="0" anchor="t" anchorCtr="0"/>
          <a:lstStyle>
            <a:lvl1pPr marL="0" indent="0">
              <a:spcBef>
                <a:spcPts val="200"/>
              </a:spcBef>
              <a:buNone/>
              <a:defRPr sz="2200">
                <a:solidFill>
                  <a:srgbClr val="0000F0"/>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rgbClr val="0000F0"/>
              </a:buClr>
              <a:defRPr>
                <a:solidFill>
                  <a:srgbClr val="0000F0"/>
                </a:solidFill>
              </a:defRPr>
            </a:lvl1pPr>
            <a:lvl2pPr>
              <a:buClr>
                <a:srgbClr val="0000F0"/>
              </a:buClr>
              <a:defRPr>
                <a:solidFill>
                  <a:srgbClr val="0000F0"/>
                </a:solidFill>
              </a:defRPr>
            </a:lvl2pPr>
            <a:lvl3pPr>
              <a:buClr>
                <a:srgbClr val="0000F0"/>
              </a:buClr>
              <a:defRPr>
                <a:solidFill>
                  <a:srgbClr val="0000F0"/>
                </a:solidFill>
              </a:defRPr>
            </a:lvl3pPr>
            <a:lvl4pPr>
              <a:buClr>
                <a:srgbClr val="0000F0"/>
              </a:buClr>
              <a:defRPr>
                <a:solidFill>
                  <a:srgbClr val="0000F0"/>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1" cy="2808288"/>
          </a:xfrm>
        </p:spPr>
        <p:txBody>
          <a:bodyPr anchor="t" anchorCtr="0"/>
          <a:lstStyle>
            <a:lvl1pPr>
              <a:buClr>
                <a:srgbClr val="0000F0"/>
              </a:buClr>
              <a:defRPr>
                <a:solidFill>
                  <a:srgbClr val="0000F0"/>
                </a:solidFill>
              </a:defRPr>
            </a:lvl1pPr>
            <a:lvl2pPr>
              <a:buClr>
                <a:srgbClr val="0000F0"/>
              </a:buClr>
              <a:defRPr>
                <a:solidFill>
                  <a:srgbClr val="0000F0"/>
                </a:solidFill>
              </a:defRPr>
            </a:lvl2pPr>
            <a:lvl3pPr>
              <a:buClr>
                <a:srgbClr val="0000F0"/>
              </a:buClr>
              <a:defRPr>
                <a:solidFill>
                  <a:srgbClr val="0000F0"/>
                </a:solidFill>
              </a:defRPr>
            </a:lvl3pPr>
            <a:lvl4pPr>
              <a:buClr>
                <a:srgbClr val="0000F0"/>
              </a:buClr>
              <a:defRPr>
                <a:solidFill>
                  <a:srgbClr val="0000F0"/>
                </a:solidFill>
              </a:defRPr>
            </a:lvl4pPr>
            <a:lvl5pPr>
              <a:buClr>
                <a:schemeClr val="tx1"/>
              </a:buClr>
              <a:defRPr>
                <a:solidFill>
                  <a:schemeClr val="tx1"/>
                </a:solidFill>
              </a:defRPr>
            </a:lvl5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grpSp>
        <p:nvGrpSpPr>
          <p:cNvPr id="28" name="Group 27">
            <a:extLst>
              <a:ext uri="{FF2B5EF4-FFF2-40B4-BE49-F238E27FC236}">
                <a16:creationId xmlns:a16="http://schemas.microsoft.com/office/drawing/2014/main" id="{700069A8-6F09-45BE-9DB2-D361FBF2FE28}"/>
              </a:ext>
            </a:extLst>
          </p:cNvPr>
          <p:cNvGrpSpPr>
            <a:grpSpLocks noChangeAspect="1"/>
          </p:cNvGrpSpPr>
          <p:nvPr userDrawn="1"/>
        </p:nvGrpSpPr>
        <p:grpSpPr bwMode="auto">
          <a:xfrm>
            <a:off x="7913089" y="6466809"/>
            <a:ext cx="4015386" cy="154800"/>
            <a:chOff x="1" y="2013"/>
            <a:chExt cx="7678" cy="296"/>
          </a:xfrm>
        </p:grpSpPr>
        <p:sp>
          <p:nvSpPr>
            <p:cNvPr id="29" name="Freeform 5">
              <a:extLst>
                <a:ext uri="{FF2B5EF4-FFF2-40B4-BE49-F238E27FC236}">
                  <a16:creationId xmlns:a16="http://schemas.microsoft.com/office/drawing/2014/main" id="{F279CD1D-5E39-49D4-9745-6E2502ADE948}"/>
                </a:ext>
              </a:extLst>
            </p:cNvPr>
            <p:cNvSpPr>
              <a:spLocks/>
            </p:cNvSpPr>
            <p:nvPr userDrawn="1"/>
          </p:nvSpPr>
          <p:spPr bwMode="auto">
            <a:xfrm>
              <a:off x="1184"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6">
              <a:extLst>
                <a:ext uri="{FF2B5EF4-FFF2-40B4-BE49-F238E27FC236}">
                  <a16:creationId xmlns:a16="http://schemas.microsoft.com/office/drawing/2014/main" id="{7123FD9F-BF3F-4B7E-A9A0-823540FF116E}"/>
                </a:ext>
              </a:extLst>
            </p:cNvPr>
            <p:cNvSpPr>
              <a:spLocks/>
            </p:cNvSpPr>
            <p:nvPr userDrawn="1"/>
          </p:nvSpPr>
          <p:spPr bwMode="auto">
            <a:xfrm>
              <a:off x="132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
              <a:extLst>
                <a:ext uri="{FF2B5EF4-FFF2-40B4-BE49-F238E27FC236}">
                  <a16:creationId xmlns:a16="http://schemas.microsoft.com/office/drawing/2014/main" id="{D17BE589-1DE2-42F9-B4CB-E054BC0F7C16}"/>
                </a:ext>
              </a:extLst>
            </p:cNvPr>
            <p:cNvSpPr>
              <a:spLocks/>
            </p:cNvSpPr>
            <p:nvPr userDrawn="1"/>
          </p:nvSpPr>
          <p:spPr bwMode="auto">
            <a:xfrm>
              <a:off x="14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
              <a:extLst>
                <a:ext uri="{FF2B5EF4-FFF2-40B4-BE49-F238E27FC236}">
                  <a16:creationId xmlns:a16="http://schemas.microsoft.com/office/drawing/2014/main" id="{4A6CB1A9-C0A2-4D87-8187-801DC72D868E}"/>
                </a:ext>
              </a:extLst>
            </p:cNvPr>
            <p:cNvSpPr>
              <a:spLocks noEditPoints="1"/>
            </p:cNvSpPr>
            <p:nvPr userDrawn="1"/>
          </p:nvSpPr>
          <p:spPr bwMode="auto">
            <a:xfrm>
              <a:off x="1504" y="2073"/>
              <a:ext cx="124"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4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8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5" y="108"/>
                    <a:pt x="54"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8" y="13"/>
                  </a:cubicBezTo>
                  <a:cubicBezTo>
                    <a:pt x="29"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9">
              <a:extLst>
                <a:ext uri="{FF2B5EF4-FFF2-40B4-BE49-F238E27FC236}">
                  <a16:creationId xmlns:a16="http://schemas.microsoft.com/office/drawing/2014/main" id="{8F24C10A-EA9A-4AB8-B65A-4B569E50D2DF}"/>
                </a:ext>
              </a:extLst>
            </p:cNvPr>
            <p:cNvSpPr>
              <a:spLocks/>
            </p:cNvSpPr>
            <p:nvPr userDrawn="1"/>
          </p:nvSpPr>
          <p:spPr bwMode="auto">
            <a:xfrm>
              <a:off x="1638" y="2076"/>
              <a:ext cx="134" cy="133"/>
            </a:xfrm>
            <a:custGeom>
              <a:avLst/>
              <a:gdLst>
                <a:gd name="T0" fmla="*/ 134 w 134"/>
                <a:gd name="T1" fmla="*/ 0 h 133"/>
                <a:gd name="T2" fmla="*/ 134 w 134"/>
                <a:gd name="T3" fmla="*/ 6 h 133"/>
                <a:gd name="T4" fmla="*/ 79 w 134"/>
                <a:gd name="T5" fmla="*/ 133 h 133"/>
                <a:gd name="T6" fmla="*/ 54 w 134"/>
                <a:gd name="T7" fmla="*/ 133 h 133"/>
                <a:gd name="T8" fmla="*/ 0 w 134"/>
                <a:gd name="T9" fmla="*/ 6 h 133"/>
                <a:gd name="T10" fmla="*/ 0 w 134"/>
                <a:gd name="T11" fmla="*/ 0 h 133"/>
                <a:gd name="T12" fmla="*/ 20 w 134"/>
                <a:gd name="T13" fmla="*/ 0 h 133"/>
                <a:gd name="T14" fmla="*/ 60 w 134"/>
                <a:gd name="T15" fmla="*/ 100 h 133"/>
                <a:gd name="T16" fmla="*/ 64 w 134"/>
                <a:gd name="T17" fmla="*/ 114 h 133"/>
                <a:gd name="T18" fmla="*/ 68 w 134"/>
                <a:gd name="T19" fmla="*/ 114 h 133"/>
                <a:gd name="T20" fmla="*/ 73 w 134"/>
                <a:gd name="T21" fmla="*/ 101 h 133"/>
                <a:gd name="T22" fmla="*/ 113 w 134"/>
                <a:gd name="T23" fmla="*/ 0 h 133"/>
                <a:gd name="T24" fmla="*/ 134 w 134"/>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3">
                  <a:moveTo>
                    <a:pt x="134" y="0"/>
                  </a:moveTo>
                  <a:lnTo>
                    <a:pt x="134" y="6"/>
                  </a:lnTo>
                  <a:lnTo>
                    <a:pt x="79" y="133"/>
                  </a:lnTo>
                  <a:lnTo>
                    <a:pt x="54" y="133"/>
                  </a:lnTo>
                  <a:lnTo>
                    <a:pt x="0" y="6"/>
                  </a:lnTo>
                  <a:lnTo>
                    <a:pt x="0" y="0"/>
                  </a:lnTo>
                  <a:lnTo>
                    <a:pt x="20" y="0"/>
                  </a:lnTo>
                  <a:lnTo>
                    <a:pt x="60" y="100"/>
                  </a:lnTo>
                  <a:lnTo>
                    <a:pt x="64" y="114"/>
                  </a:lnTo>
                  <a:lnTo>
                    <a:pt x="68" y="114"/>
                  </a:lnTo>
                  <a:lnTo>
                    <a:pt x="73" y="101"/>
                  </a:lnTo>
                  <a:lnTo>
                    <a:pt x="113" y="0"/>
                  </a:lnTo>
                  <a:lnTo>
                    <a:pt x="134" y="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0">
              <a:extLst>
                <a:ext uri="{FF2B5EF4-FFF2-40B4-BE49-F238E27FC236}">
                  <a16:creationId xmlns:a16="http://schemas.microsoft.com/office/drawing/2014/main" id="{C605FBFF-4509-479F-BFC8-464ACE6A6ADB}"/>
                </a:ext>
              </a:extLst>
            </p:cNvPr>
            <p:cNvSpPr>
              <a:spLocks noEditPoints="1"/>
            </p:cNvSpPr>
            <p:nvPr userDrawn="1"/>
          </p:nvSpPr>
          <p:spPr bwMode="auto">
            <a:xfrm>
              <a:off x="1781" y="2017"/>
              <a:ext cx="134" cy="196"/>
            </a:xfrm>
            <a:custGeom>
              <a:avLst/>
              <a:gdLst>
                <a:gd name="T0" fmla="*/ 52 w 104"/>
                <a:gd name="T1" fmla="*/ 43 h 151"/>
                <a:gd name="T2" fmla="*/ 104 w 104"/>
                <a:gd name="T3" fmla="*/ 96 h 151"/>
                <a:gd name="T4" fmla="*/ 52 w 104"/>
                <a:gd name="T5" fmla="*/ 151 h 151"/>
                <a:gd name="T6" fmla="*/ 0 w 104"/>
                <a:gd name="T7" fmla="*/ 97 h 151"/>
                <a:gd name="T8" fmla="*/ 52 w 104"/>
                <a:gd name="T9" fmla="*/ 43 h 151"/>
                <a:gd name="T10" fmla="*/ 52 w 104"/>
                <a:gd name="T11" fmla="*/ 137 h 151"/>
                <a:gd name="T12" fmla="*/ 87 w 104"/>
                <a:gd name="T13" fmla="*/ 97 h 151"/>
                <a:gd name="T14" fmla="*/ 52 w 104"/>
                <a:gd name="T15" fmla="*/ 56 h 151"/>
                <a:gd name="T16" fmla="*/ 17 w 104"/>
                <a:gd name="T17" fmla="*/ 97 h 151"/>
                <a:gd name="T18" fmla="*/ 52 w 104"/>
                <a:gd name="T19" fmla="*/ 137 h 151"/>
                <a:gd name="T20" fmla="*/ 67 w 104"/>
                <a:gd name="T21" fmla="*/ 10 h 151"/>
                <a:gd name="T22" fmla="*/ 75 w 104"/>
                <a:gd name="T23" fmla="*/ 2 h 151"/>
                <a:gd name="T24" fmla="*/ 86 w 104"/>
                <a:gd name="T25" fmla="*/ 5 h 151"/>
                <a:gd name="T26" fmla="*/ 66 w 104"/>
                <a:gd name="T27" fmla="*/ 22 h 151"/>
                <a:gd name="T28" fmla="*/ 38 w 104"/>
                <a:gd name="T29" fmla="*/ 12 h 151"/>
                <a:gd name="T30" fmla="*/ 28 w 104"/>
                <a:gd name="T31" fmla="*/ 20 h 151"/>
                <a:gd name="T32" fmla="*/ 18 w 104"/>
                <a:gd name="T33" fmla="*/ 15 h 151"/>
                <a:gd name="T34" fmla="*/ 39 w 104"/>
                <a:gd name="T35" fmla="*/ 0 h 151"/>
                <a:gd name="T36" fmla="*/ 67 w 104"/>
                <a:gd name="T37" fmla="*/ 1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51">
                  <a:moveTo>
                    <a:pt x="52" y="43"/>
                  </a:moveTo>
                  <a:cubicBezTo>
                    <a:pt x="83" y="43"/>
                    <a:pt x="104" y="64"/>
                    <a:pt x="104" y="96"/>
                  </a:cubicBezTo>
                  <a:cubicBezTo>
                    <a:pt x="104" y="130"/>
                    <a:pt x="84" y="151"/>
                    <a:pt x="52" y="151"/>
                  </a:cubicBezTo>
                  <a:cubicBezTo>
                    <a:pt x="20" y="151"/>
                    <a:pt x="0" y="129"/>
                    <a:pt x="0" y="97"/>
                  </a:cubicBezTo>
                  <a:cubicBezTo>
                    <a:pt x="0" y="64"/>
                    <a:pt x="21" y="43"/>
                    <a:pt x="52" y="43"/>
                  </a:cubicBezTo>
                  <a:close/>
                  <a:moveTo>
                    <a:pt x="52" y="137"/>
                  </a:moveTo>
                  <a:cubicBezTo>
                    <a:pt x="72" y="137"/>
                    <a:pt x="87" y="122"/>
                    <a:pt x="87" y="97"/>
                  </a:cubicBezTo>
                  <a:cubicBezTo>
                    <a:pt x="87" y="71"/>
                    <a:pt x="72" y="56"/>
                    <a:pt x="52" y="56"/>
                  </a:cubicBezTo>
                  <a:cubicBezTo>
                    <a:pt x="33" y="56"/>
                    <a:pt x="17" y="71"/>
                    <a:pt x="17" y="97"/>
                  </a:cubicBezTo>
                  <a:cubicBezTo>
                    <a:pt x="17" y="122"/>
                    <a:pt x="33" y="137"/>
                    <a:pt x="52" y="137"/>
                  </a:cubicBezTo>
                  <a:close/>
                  <a:moveTo>
                    <a:pt x="67" y="10"/>
                  </a:moveTo>
                  <a:cubicBezTo>
                    <a:pt x="70" y="10"/>
                    <a:pt x="74" y="7"/>
                    <a:pt x="75" y="2"/>
                  </a:cubicBezTo>
                  <a:cubicBezTo>
                    <a:pt x="86" y="5"/>
                    <a:pt x="86" y="5"/>
                    <a:pt x="86" y="5"/>
                  </a:cubicBezTo>
                  <a:cubicBezTo>
                    <a:pt x="83" y="16"/>
                    <a:pt x="76" y="22"/>
                    <a:pt x="66" y="22"/>
                  </a:cubicBezTo>
                  <a:cubicBezTo>
                    <a:pt x="51" y="22"/>
                    <a:pt x="47" y="12"/>
                    <a:pt x="38" y="12"/>
                  </a:cubicBezTo>
                  <a:cubicBezTo>
                    <a:pt x="35" y="12"/>
                    <a:pt x="30" y="12"/>
                    <a:pt x="28" y="20"/>
                  </a:cubicBezTo>
                  <a:cubicBezTo>
                    <a:pt x="18" y="15"/>
                    <a:pt x="18" y="15"/>
                    <a:pt x="18" y="15"/>
                  </a:cubicBezTo>
                  <a:cubicBezTo>
                    <a:pt x="22" y="3"/>
                    <a:pt x="30" y="0"/>
                    <a:pt x="39" y="0"/>
                  </a:cubicBezTo>
                  <a:cubicBezTo>
                    <a:pt x="52" y="0"/>
                    <a:pt x="56" y="10"/>
                    <a:pt x="67" y="10"/>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1">
              <a:extLst>
                <a:ext uri="{FF2B5EF4-FFF2-40B4-BE49-F238E27FC236}">
                  <a16:creationId xmlns:a16="http://schemas.microsoft.com/office/drawing/2014/main" id="{7C6B946C-0451-4C06-9BFE-F67F8804DA3E}"/>
                </a:ext>
              </a:extLst>
            </p:cNvPr>
            <p:cNvSpPr>
              <a:spLocks/>
            </p:cNvSpPr>
            <p:nvPr userDrawn="1"/>
          </p:nvSpPr>
          <p:spPr bwMode="auto">
            <a:xfrm>
              <a:off x="1929" y="2030"/>
              <a:ext cx="72" cy="179"/>
            </a:xfrm>
            <a:custGeom>
              <a:avLst/>
              <a:gdLst>
                <a:gd name="T0" fmla="*/ 32 w 56"/>
                <a:gd name="T1" fmla="*/ 35 h 138"/>
                <a:gd name="T2" fmla="*/ 56 w 56"/>
                <a:gd name="T3" fmla="*/ 35 h 138"/>
                <a:gd name="T4" fmla="*/ 56 w 56"/>
                <a:gd name="T5" fmla="*/ 48 h 138"/>
                <a:gd name="T6" fmla="*/ 32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2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2" y="35"/>
                  </a:moveTo>
                  <a:cubicBezTo>
                    <a:pt x="56" y="35"/>
                    <a:pt x="56" y="35"/>
                    <a:pt x="56" y="35"/>
                  </a:cubicBezTo>
                  <a:cubicBezTo>
                    <a:pt x="56" y="48"/>
                    <a:pt x="56" y="48"/>
                    <a:pt x="56" y="48"/>
                  </a:cubicBezTo>
                  <a:cubicBezTo>
                    <a:pt x="32" y="48"/>
                    <a:pt x="32" y="48"/>
                    <a:pt x="32"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12">
              <a:extLst>
                <a:ext uri="{FF2B5EF4-FFF2-40B4-BE49-F238E27FC236}">
                  <a16:creationId xmlns:a16="http://schemas.microsoft.com/office/drawing/2014/main" id="{EF438542-E8B7-4172-9DBC-6B802F724145}"/>
                </a:ext>
              </a:extLst>
            </p:cNvPr>
            <p:cNvSpPr>
              <a:spLocks noChangeArrowheads="1"/>
            </p:cNvSpPr>
            <p:nvPr userDrawn="1"/>
          </p:nvSpPr>
          <p:spPr bwMode="auto">
            <a:xfrm>
              <a:off x="2030" y="2013"/>
              <a:ext cx="21" cy="196"/>
            </a:xfrm>
            <a:prstGeom prst="rect">
              <a:avLst/>
            </a:prstGeom>
            <a:solidFill>
              <a:srgbClr val="A7A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3">
              <a:extLst>
                <a:ext uri="{FF2B5EF4-FFF2-40B4-BE49-F238E27FC236}">
                  <a16:creationId xmlns:a16="http://schemas.microsoft.com/office/drawing/2014/main" id="{B368E20E-1763-4ECE-8CBF-2017B3CD7359}"/>
                </a:ext>
              </a:extLst>
            </p:cNvPr>
            <p:cNvSpPr>
              <a:spLocks/>
            </p:cNvSpPr>
            <p:nvPr userDrawn="1"/>
          </p:nvSpPr>
          <p:spPr bwMode="auto">
            <a:xfrm>
              <a:off x="2086"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7" y="99"/>
                    <a:pt x="53" y="104"/>
                    <a:pt x="40"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4">
              <a:extLst>
                <a:ext uri="{FF2B5EF4-FFF2-40B4-BE49-F238E27FC236}">
                  <a16:creationId xmlns:a16="http://schemas.microsoft.com/office/drawing/2014/main" id="{C6B0613E-9F0F-4E40-80F5-2DA19A3ED107}"/>
                </a:ext>
              </a:extLst>
            </p:cNvPr>
            <p:cNvSpPr>
              <a:spLocks/>
            </p:cNvSpPr>
            <p:nvPr userDrawn="1"/>
          </p:nvSpPr>
          <p:spPr bwMode="auto">
            <a:xfrm>
              <a:off x="2234"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5">
              <a:extLst>
                <a:ext uri="{FF2B5EF4-FFF2-40B4-BE49-F238E27FC236}">
                  <a16:creationId xmlns:a16="http://schemas.microsoft.com/office/drawing/2014/main" id="{586D24ED-BAB5-43ED-9781-8B6548E3F9A9}"/>
                </a:ext>
              </a:extLst>
            </p:cNvPr>
            <p:cNvSpPr>
              <a:spLocks noEditPoints="1"/>
            </p:cNvSpPr>
            <p:nvPr userDrawn="1"/>
          </p:nvSpPr>
          <p:spPr bwMode="auto">
            <a:xfrm>
              <a:off x="2353" y="2073"/>
              <a:ext cx="126" cy="140"/>
            </a:xfrm>
            <a:custGeom>
              <a:avLst/>
              <a:gdLst>
                <a:gd name="T0" fmla="*/ 17 w 98"/>
                <a:gd name="T1" fmla="*/ 55 h 108"/>
                <a:gd name="T2" fmla="*/ 17 w 98"/>
                <a:gd name="T3" fmla="*/ 56 h 108"/>
                <a:gd name="T4" fmla="*/ 19 w 98"/>
                <a:gd name="T5" fmla="*/ 72 h 108"/>
                <a:gd name="T6" fmla="*/ 55 w 98"/>
                <a:gd name="T7" fmla="*/ 94 h 108"/>
                <a:gd name="T8" fmla="*/ 89 w 98"/>
                <a:gd name="T9" fmla="*/ 82 h 108"/>
                <a:gd name="T10" fmla="*/ 93 w 98"/>
                <a:gd name="T11" fmla="*/ 82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3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2"/>
                    <a:pt x="17" y="68"/>
                    <a:pt x="19" y="72"/>
                  </a:cubicBezTo>
                  <a:cubicBezTo>
                    <a:pt x="25" y="86"/>
                    <a:pt x="37" y="94"/>
                    <a:pt x="55" y="94"/>
                  </a:cubicBezTo>
                  <a:cubicBezTo>
                    <a:pt x="66" y="94"/>
                    <a:pt x="79" y="90"/>
                    <a:pt x="89" y="82"/>
                  </a:cubicBezTo>
                  <a:cubicBezTo>
                    <a:pt x="93" y="82"/>
                    <a:pt x="93" y="82"/>
                    <a:pt x="93" y="82"/>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3"/>
                    <a:pt x="49" y="13"/>
                  </a:cubicBezTo>
                  <a:cubicBezTo>
                    <a:pt x="30" y="13"/>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6">
              <a:extLst>
                <a:ext uri="{FF2B5EF4-FFF2-40B4-BE49-F238E27FC236}">
                  <a16:creationId xmlns:a16="http://schemas.microsoft.com/office/drawing/2014/main" id="{69718D93-6E11-4102-86D5-C790EDD2DEDE}"/>
                </a:ext>
              </a:extLst>
            </p:cNvPr>
            <p:cNvSpPr>
              <a:spLocks noEditPoints="1"/>
            </p:cNvSpPr>
            <p:nvPr userDrawn="1"/>
          </p:nvSpPr>
          <p:spPr bwMode="auto">
            <a:xfrm>
              <a:off x="2561" y="2020"/>
              <a:ext cx="174" cy="189"/>
            </a:xfrm>
            <a:custGeom>
              <a:avLst/>
              <a:gdLst>
                <a:gd name="T0" fmla="*/ 70 w 174"/>
                <a:gd name="T1" fmla="*/ 0 h 189"/>
                <a:gd name="T2" fmla="*/ 105 w 174"/>
                <a:gd name="T3" fmla="*/ 0 h 189"/>
                <a:gd name="T4" fmla="*/ 174 w 174"/>
                <a:gd name="T5" fmla="*/ 183 h 189"/>
                <a:gd name="T6" fmla="*/ 174 w 174"/>
                <a:gd name="T7" fmla="*/ 189 h 189"/>
                <a:gd name="T8" fmla="*/ 152 w 174"/>
                <a:gd name="T9" fmla="*/ 189 h 189"/>
                <a:gd name="T10" fmla="*/ 127 w 174"/>
                <a:gd name="T11" fmla="*/ 122 h 189"/>
                <a:gd name="T12" fmla="*/ 45 w 174"/>
                <a:gd name="T13" fmla="*/ 122 h 189"/>
                <a:gd name="T14" fmla="*/ 21 w 174"/>
                <a:gd name="T15" fmla="*/ 189 h 189"/>
                <a:gd name="T16" fmla="*/ 0 w 174"/>
                <a:gd name="T17" fmla="*/ 189 h 189"/>
                <a:gd name="T18" fmla="*/ 0 w 174"/>
                <a:gd name="T19" fmla="*/ 183 h 189"/>
                <a:gd name="T20" fmla="*/ 70 w 174"/>
                <a:gd name="T21" fmla="*/ 0 h 189"/>
                <a:gd name="T22" fmla="*/ 53 w 174"/>
                <a:gd name="T23" fmla="*/ 102 h 189"/>
                <a:gd name="T24" fmla="*/ 119 w 174"/>
                <a:gd name="T25" fmla="*/ 102 h 189"/>
                <a:gd name="T26" fmla="*/ 90 w 174"/>
                <a:gd name="T27" fmla="*/ 27 h 189"/>
                <a:gd name="T28" fmla="*/ 87 w 174"/>
                <a:gd name="T29" fmla="*/ 15 h 189"/>
                <a:gd name="T30" fmla="*/ 85 w 174"/>
                <a:gd name="T31" fmla="*/ 15 h 189"/>
                <a:gd name="T32" fmla="*/ 81 w 174"/>
                <a:gd name="T33" fmla="*/ 27 h 189"/>
                <a:gd name="T34" fmla="*/ 53 w 174"/>
                <a:gd name="T35"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89">
                  <a:moveTo>
                    <a:pt x="70" y="0"/>
                  </a:moveTo>
                  <a:lnTo>
                    <a:pt x="105" y="0"/>
                  </a:lnTo>
                  <a:lnTo>
                    <a:pt x="174" y="183"/>
                  </a:lnTo>
                  <a:lnTo>
                    <a:pt x="174" y="189"/>
                  </a:lnTo>
                  <a:lnTo>
                    <a:pt x="152" y="189"/>
                  </a:lnTo>
                  <a:lnTo>
                    <a:pt x="127" y="122"/>
                  </a:lnTo>
                  <a:lnTo>
                    <a:pt x="45" y="122"/>
                  </a:lnTo>
                  <a:lnTo>
                    <a:pt x="21" y="189"/>
                  </a:lnTo>
                  <a:lnTo>
                    <a:pt x="0" y="189"/>
                  </a:lnTo>
                  <a:lnTo>
                    <a:pt x="0" y="183"/>
                  </a:lnTo>
                  <a:lnTo>
                    <a:pt x="70" y="0"/>
                  </a:lnTo>
                  <a:close/>
                  <a:moveTo>
                    <a:pt x="53" y="102"/>
                  </a:moveTo>
                  <a:lnTo>
                    <a:pt x="119" y="102"/>
                  </a:lnTo>
                  <a:lnTo>
                    <a:pt x="90" y="27"/>
                  </a:lnTo>
                  <a:lnTo>
                    <a:pt x="87" y="15"/>
                  </a:lnTo>
                  <a:lnTo>
                    <a:pt x="85" y="15"/>
                  </a:lnTo>
                  <a:lnTo>
                    <a:pt x="81" y="27"/>
                  </a:lnTo>
                  <a:lnTo>
                    <a:pt x="53" y="102"/>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7">
              <a:extLst>
                <a:ext uri="{FF2B5EF4-FFF2-40B4-BE49-F238E27FC236}">
                  <a16:creationId xmlns:a16="http://schemas.microsoft.com/office/drawing/2014/main" id="{56584BC0-6E4C-4262-BDC4-FBDCB846C9D3}"/>
                </a:ext>
              </a:extLst>
            </p:cNvPr>
            <p:cNvSpPr>
              <a:spLocks/>
            </p:cNvSpPr>
            <p:nvPr userDrawn="1"/>
          </p:nvSpPr>
          <p:spPr bwMode="auto">
            <a:xfrm>
              <a:off x="2761" y="2074"/>
              <a:ext cx="72" cy="135"/>
            </a:xfrm>
            <a:custGeom>
              <a:avLst/>
              <a:gdLst>
                <a:gd name="T0" fmla="*/ 0 w 56"/>
                <a:gd name="T1" fmla="*/ 1 h 104"/>
                <a:gd name="T2" fmla="*/ 17 w 56"/>
                <a:gd name="T3" fmla="*/ 1 h 104"/>
                <a:gd name="T4" fmla="*/ 17 w 56"/>
                <a:gd name="T5" fmla="*/ 19 h 104"/>
                <a:gd name="T6" fmla="*/ 20 w 56"/>
                <a:gd name="T7" fmla="*/ 19 h 104"/>
                <a:gd name="T8" fmla="*/ 42 w 56"/>
                <a:gd name="T9" fmla="*/ 0 h 104"/>
                <a:gd name="T10" fmla="*/ 56 w 56"/>
                <a:gd name="T11" fmla="*/ 0 h 104"/>
                <a:gd name="T12" fmla="*/ 56 w 56"/>
                <a:gd name="T13" fmla="*/ 15 h 104"/>
                <a:gd name="T14" fmla="*/ 42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7" y="1"/>
                    <a:pt x="17" y="1"/>
                    <a:pt x="17" y="1"/>
                  </a:cubicBezTo>
                  <a:cubicBezTo>
                    <a:pt x="17" y="19"/>
                    <a:pt x="17" y="19"/>
                    <a:pt x="17" y="19"/>
                  </a:cubicBezTo>
                  <a:cubicBezTo>
                    <a:pt x="20" y="19"/>
                    <a:pt x="20" y="19"/>
                    <a:pt x="20" y="19"/>
                  </a:cubicBezTo>
                  <a:cubicBezTo>
                    <a:pt x="22" y="7"/>
                    <a:pt x="30" y="0"/>
                    <a:pt x="42" y="0"/>
                  </a:cubicBezTo>
                  <a:cubicBezTo>
                    <a:pt x="56" y="0"/>
                    <a:pt x="56" y="0"/>
                    <a:pt x="56" y="0"/>
                  </a:cubicBezTo>
                  <a:cubicBezTo>
                    <a:pt x="56" y="15"/>
                    <a:pt x="56" y="15"/>
                    <a:pt x="56" y="15"/>
                  </a:cubicBezTo>
                  <a:cubicBezTo>
                    <a:pt x="42" y="15"/>
                    <a:pt x="42" y="15"/>
                    <a:pt x="42" y="15"/>
                  </a:cubicBezTo>
                  <a:cubicBezTo>
                    <a:pt x="30" y="15"/>
                    <a:pt x="19"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8">
              <a:extLst>
                <a:ext uri="{FF2B5EF4-FFF2-40B4-BE49-F238E27FC236}">
                  <a16:creationId xmlns:a16="http://schemas.microsoft.com/office/drawing/2014/main" id="{9496B255-EBB0-487F-8313-03FFA853D413}"/>
                </a:ext>
              </a:extLst>
            </p:cNvPr>
            <p:cNvSpPr>
              <a:spLocks noEditPoints="1"/>
            </p:cNvSpPr>
            <p:nvPr userDrawn="1"/>
          </p:nvSpPr>
          <p:spPr bwMode="auto">
            <a:xfrm>
              <a:off x="2840" y="2073"/>
              <a:ext cx="125" cy="140"/>
            </a:xfrm>
            <a:custGeom>
              <a:avLst/>
              <a:gdLst>
                <a:gd name="T0" fmla="*/ 16 w 97"/>
                <a:gd name="T1" fmla="*/ 55 h 108"/>
                <a:gd name="T2" fmla="*/ 16 w 97"/>
                <a:gd name="T3" fmla="*/ 56 h 108"/>
                <a:gd name="T4" fmla="*/ 19 w 97"/>
                <a:gd name="T5" fmla="*/ 72 h 108"/>
                <a:gd name="T6" fmla="*/ 54 w 97"/>
                <a:gd name="T7" fmla="*/ 94 h 108"/>
                <a:gd name="T8" fmla="*/ 88 w 97"/>
                <a:gd name="T9" fmla="*/ 82 h 108"/>
                <a:gd name="T10" fmla="*/ 92 w 97"/>
                <a:gd name="T11" fmla="*/ 82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6" y="94"/>
                    <a:pt x="54" y="94"/>
                  </a:cubicBezTo>
                  <a:cubicBezTo>
                    <a:pt x="65" y="94"/>
                    <a:pt x="78" y="90"/>
                    <a:pt x="88" y="82"/>
                  </a:cubicBezTo>
                  <a:cubicBezTo>
                    <a:pt x="92" y="82"/>
                    <a:pt x="92" y="82"/>
                    <a:pt x="92" y="82"/>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9">
              <a:extLst>
                <a:ext uri="{FF2B5EF4-FFF2-40B4-BE49-F238E27FC236}">
                  <a16:creationId xmlns:a16="http://schemas.microsoft.com/office/drawing/2014/main" id="{15CC10CF-7A66-429C-96BD-F8796D95F7CC}"/>
                </a:ext>
              </a:extLst>
            </p:cNvPr>
            <p:cNvSpPr>
              <a:spLocks/>
            </p:cNvSpPr>
            <p:nvPr userDrawn="1"/>
          </p:nvSpPr>
          <p:spPr bwMode="auto">
            <a:xfrm>
              <a:off x="2992" y="2074"/>
              <a:ext cx="117" cy="135"/>
            </a:xfrm>
            <a:custGeom>
              <a:avLst/>
              <a:gdLst>
                <a:gd name="T0" fmla="*/ 75 w 91"/>
                <a:gd name="T1" fmla="*/ 40 h 104"/>
                <a:gd name="T2" fmla="*/ 46 w 91"/>
                <a:gd name="T3" fmla="*/ 14 h 104"/>
                <a:gd name="T4" fmla="*/ 16 w 91"/>
                <a:gd name="T5" fmla="*/ 38 h 104"/>
                <a:gd name="T6" fmla="*/ 16 w 91"/>
                <a:gd name="T7" fmla="*/ 104 h 104"/>
                <a:gd name="T8" fmla="*/ 0 w 91"/>
                <a:gd name="T9" fmla="*/ 104 h 104"/>
                <a:gd name="T10" fmla="*/ 0 w 91"/>
                <a:gd name="T11" fmla="*/ 1 h 104"/>
                <a:gd name="T12" fmla="*/ 15 w 91"/>
                <a:gd name="T13" fmla="*/ 1 h 104"/>
                <a:gd name="T14" fmla="*/ 15 w 91"/>
                <a:gd name="T15" fmla="*/ 19 h 104"/>
                <a:gd name="T16" fmla="*/ 18 w 91"/>
                <a:gd name="T17" fmla="*/ 19 h 104"/>
                <a:gd name="T18" fmla="*/ 52 w 91"/>
                <a:gd name="T19" fmla="*/ 0 h 104"/>
                <a:gd name="T20" fmla="*/ 91 w 91"/>
                <a:gd name="T21" fmla="*/ 38 h 104"/>
                <a:gd name="T22" fmla="*/ 91 w 91"/>
                <a:gd name="T23" fmla="*/ 104 h 104"/>
                <a:gd name="T24" fmla="*/ 75 w 91"/>
                <a:gd name="T25" fmla="*/ 104 h 104"/>
                <a:gd name="T26" fmla="*/ 75 w 91"/>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04">
                  <a:moveTo>
                    <a:pt x="75" y="40"/>
                  </a:moveTo>
                  <a:cubicBezTo>
                    <a:pt x="75" y="23"/>
                    <a:pt x="63" y="14"/>
                    <a:pt x="46" y="14"/>
                  </a:cubicBezTo>
                  <a:cubicBezTo>
                    <a:pt x="34" y="14"/>
                    <a:pt x="16"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8" y="0"/>
                    <a:pt x="52" y="0"/>
                  </a:cubicBezTo>
                  <a:cubicBezTo>
                    <a:pt x="75" y="0"/>
                    <a:pt x="91" y="11"/>
                    <a:pt x="91" y="38"/>
                  </a:cubicBezTo>
                  <a:cubicBezTo>
                    <a:pt x="91" y="104"/>
                    <a:pt x="91" y="104"/>
                    <a:pt x="91" y="104"/>
                  </a:cubicBezTo>
                  <a:cubicBezTo>
                    <a:pt x="75" y="104"/>
                    <a:pt x="75" y="104"/>
                    <a:pt x="75" y="104"/>
                  </a:cubicBezTo>
                  <a:lnTo>
                    <a:pt x="75"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0">
              <a:extLst>
                <a:ext uri="{FF2B5EF4-FFF2-40B4-BE49-F238E27FC236}">
                  <a16:creationId xmlns:a16="http://schemas.microsoft.com/office/drawing/2014/main" id="{1D45BC13-78FA-442F-9AEE-5A3E7ECD47A0}"/>
                </a:ext>
              </a:extLst>
            </p:cNvPr>
            <p:cNvSpPr>
              <a:spLocks noEditPoints="1"/>
            </p:cNvSpPr>
            <p:nvPr userDrawn="1"/>
          </p:nvSpPr>
          <p:spPr bwMode="auto">
            <a:xfrm>
              <a:off x="3136" y="2015"/>
              <a:ext cx="129" cy="197"/>
            </a:xfrm>
            <a:custGeom>
              <a:avLst/>
              <a:gdLst>
                <a:gd name="T0" fmla="*/ 100 w 100"/>
                <a:gd name="T1" fmla="*/ 0 h 152"/>
                <a:gd name="T2" fmla="*/ 100 w 100"/>
                <a:gd name="T3" fmla="*/ 150 h 152"/>
                <a:gd name="T4" fmla="*/ 83 w 100"/>
                <a:gd name="T5" fmla="*/ 150 h 152"/>
                <a:gd name="T6" fmla="*/ 83 w 100"/>
                <a:gd name="T7" fmla="*/ 137 h 152"/>
                <a:gd name="T8" fmla="*/ 80 w 100"/>
                <a:gd name="T9" fmla="*/ 137 h 152"/>
                <a:gd name="T10" fmla="*/ 49 w 100"/>
                <a:gd name="T11" fmla="*/ 152 h 152"/>
                <a:gd name="T12" fmla="*/ 0 w 100"/>
                <a:gd name="T13" fmla="*/ 100 h 152"/>
                <a:gd name="T14" fmla="*/ 52 w 100"/>
                <a:gd name="T15" fmla="*/ 45 h 152"/>
                <a:gd name="T16" fmla="*/ 83 w 100"/>
                <a:gd name="T17" fmla="*/ 61 h 152"/>
                <a:gd name="T18" fmla="*/ 83 w 100"/>
                <a:gd name="T19" fmla="*/ 0 h 152"/>
                <a:gd name="T20" fmla="*/ 100 w 100"/>
                <a:gd name="T21" fmla="*/ 0 h 152"/>
                <a:gd name="T22" fmla="*/ 83 w 100"/>
                <a:gd name="T23" fmla="*/ 109 h 152"/>
                <a:gd name="T24" fmla="*/ 83 w 100"/>
                <a:gd name="T25" fmla="*/ 81 h 152"/>
                <a:gd name="T26" fmla="*/ 54 w 100"/>
                <a:gd name="T27" fmla="*/ 59 h 152"/>
                <a:gd name="T28" fmla="*/ 17 w 100"/>
                <a:gd name="T29" fmla="*/ 99 h 152"/>
                <a:gd name="T30" fmla="*/ 54 w 100"/>
                <a:gd name="T31" fmla="*/ 138 h 152"/>
                <a:gd name="T32" fmla="*/ 83 w 100"/>
                <a:gd name="T33" fmla="*/ 10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52">
                  <a:moveTo>
                    <a:pt x="100" y="0"/>
                  </a:moveTo>
                  <a:cubicBezTo>
                    <a:pt x="100" y="150"/>
                    <a:pt x="100" y="150"/>
                    <a:pt x="100" y="150"/>
                  </a:cubicBezTo>
                  <a:cubicBezTo>
                    <a:pt x="83" y="150"/>
                    <a:pt x="83" y="150"/>
                    <a:pt x="83" y="150"/>
                  </a:cubicBezTo>
                  <a:cubicBezTo>
                    <a:pt x="83" y="137"/>
                    <a:pt x="83" y="137"/>
                    <a:pt x="83" y="137"/>
                  </a:cubicBezTo>
                  <a:cubicBezTo>
                    <a:pt x="80" y="137"/>
                    <a:pt x="80" y="137"/>
                    <a:pt x="80" y="137"/>
                  </a:cubicBezTo>
                  <a:cubicBezTo>
                    <a:pt x="72" y="147"/>
                    <a:pt x="62" y="152"/>
                    <a:pt x="49" y="152"/>
                  </a:cubicBezTo>
                  <a:cubicBezTo>
                    <a:pt x="21" y="152"/>
                    <a:pt x="0" y="131"/>
                    <a:pt x="0" y="100"/>
                  </a:cubicBezTo>
                  <a:cubicBezTo>
                    <a:pt x="0" y="66"/>
                    <a:pt x="24" y="45"/>
                    <a:pt x="52" y="45"/>
                  </a:cubicBezTo>
                  <a:cubicBezTo>
                    <a:pt x="64" y="45"/>
                    <a:pt x="80" y="51"/>
                    <a:pt x="83" y="61"/>
                  </a:cubicBezTo>
                  <a:cubicBezTo>
                    <a:pt x="83" y="0"/>
                    <a:pt x="83" y="0"/>
                    <a:pt x="83" y="0"/>
                  </a:cubicBezTo>
                  <a:lnTo>
                    <a:pt x="100" y="0"/>
                  </a:lnTo>
                  <a:close/>
                  <a:moveTo>
                    <a:pt x="83" y="109"/>
                  </a:moveTo>
                  <a:cubicBezTo>
                    <a:pt x="83" y="81"/>
                    <a:pt x="83" y="81"/>
                    <a:pt x="83" y="81"/>
                  </a:cubicBezTo>
                  <a:cubicBezTo>
                    <a:pt x="83" y="67"/>
                    <a:pt x="70" y="59"/>
                    <a:pt x="54" y="59"/>
                  </a:cubicBezTo>
                  <a:cubicBezTo>
                    <a:pt x="36" y="59"/>
                    <a:pt x="17" y="72"/>
                    <a:pt x="17" y="99"/>
                  </a:cubicBezTo>
                  <a:cubicBezTo>
                    <a:pt x="17" y="124"/>
                    <a:pt x="35" y="138"/>
                    <a:pt x="54" y="138"/>
                  </a:cubicBezTo>
                  <a:cubicBezTo>
                    <a:pt x="69" y="138"/>
                    <a:pt x="83" y="125"/>
                    <a:pt x="83" y="109"/>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1">
              <a:extLst>
                <a:ext uri="{FF2B5EF4-FFF2-40B4-BE49-F238E27FC236}">
                  <a16:creationId xmlns:a16="http://schemas.microsoft.com/office/drawing/2014/main" id="{BEFA1CD0-E938-42E0-A5BE-B42AF0D0B16D}"/>
                </a:ext>
              </a:extLst>
            </p:cNvPr>
            <p:cNvSpPr>
              <a:spLocks noEditPoints="1"/>
            </p:cNvSpPr>
            <p:nvPr userDrawn="1"/>
          </p:nvSpPr>
          <p:spPr bwMode="auto">
            <a:xfrm>
              <a:off x="3293" y="2073"/>
              <a:ext cx="113"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4 h 108"/>
                <a:gd name="T16" fmla="*/ 11 w 88"/>
                <a:gd name="T17" fmla="*/ 28 h 108"/>
                <a:gd name="T18" fmla="*/ 8 w 88"/>
                <a:gd name="T19" fmla="*/ 28 h 108"/>
                <a:gd name="T20" fmla="*/ 8 w 88"/>
                <a:gd name="T21" fmla="*/ 13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49" y="108"/>
                    <a:pt x="36" y="108"/>
                  </a:cubicBezTo>
                  <a:cubicBezTo>
                    <a:pt x="15" y="108"/>
                    <a:pt x="0" y="95"/>
                    <a:pt x="0" y="77"/>
                  </a:cubicBezTo>
                  <a:cubicBezTo>
                    <a:pt x="0" y="56"/>
                    <a:pt x="16" y="47"/>
                    <a:pt x="40" y="42"/>
                  </a:cubicBezTo>
                  <a:cubicBezTo>
                    <a:pt x="47" y="40"/>
                    <a:pt x="62" y="38"/>
                    <a:pt x="70" y="37"/>
                  </a:cubicBezTo>
                  <a:cubicBezTo>
                    <a:pt x="71" y="34"/>
                    <a:pt x="71" y="34"/>
                    <a:pt x="71" y="34"/>
                  </a:cubicBezTo>
                  <a:cubicBezTo>
                    <a:pt x="68" y="23"/>
                    <a:pt x="58" y="14"/>
                    <a:pt x="44" y="14"/>
                  </a:cubicBezTo>
                  <a:cubicBezTo>
                    <a:pt x="29" y="14"/>
                    <a:pt x="20" y="19"/>
                    <a:pt x="11" y="28"/>
                  </a:cubicBezTo>
                  <a:cubicBezTo>
                    <a:pt x="8" y="28"/>
                    <a:pt x="8" y="28"/>
                    <a:pt x="8" y="28"/>
                  </a:cubicBezTo>
                  <a:cubicBezTo>
                    <a:pt x="8" y="13"/>
                    <a:pt x="8" y="13"/>
                    <a:pt x="8" y="13"/>
                  </a:cubicBezTo>
                  <a:cubicBezTo>
                    <a:pt x="16"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2">
              <a:extLst>
                <a:ext uri="{FF2B5EF4-FFF2-40B4-BE49-F238E27FC236}">
                  <a16:creationId xmlns:a16="http://schemas.microsoft.com/office/drawing/2014/main" id="{072AF32C-FA40-4482-8A40-2DE227FFDBEA}"/>
                </a:ext>
              </a:extLst>
            </p:cNvPr>
            <p:cNvSpPr>
              <a:spLocks/>
            </p:cNvSpPr>
            <p:nvPr userDrawn="1"/>
          </p:nvSpPr>
          <p:spPr bwMode="auto">
            <a:xfrm>
              <a:off x="3441" y="2074"/>
              <a:ext cx="213" cy="135"/>
            </a:xfrm>
            <a:custGeom>
              <a:avLst/>
              <a:gdLst>
                <a:gd name="T0" fmla="*/ 75 w 165"/>
                <a:gd name="T1" fmla="*/ 38 h 104"/>
                <a:gd name="T2" fmla="*/ 46 w 165"/>
                <a:gd name="T3" fmla="*/ 14 h 104"/>
                <a:gd name="T4" fmla="*/ 16 w 165"/>
                <a:gd name="T5" fmla="*/ 38 h 104"/>
                <a:gd name="T6" fmla="*/ 16 w 165"/>
                <a:gd name="T7" fmla="*/ 104 h 104"/>
                <a:gd name="T8" fmla="*/ 0 w 165"/>
                <a:gd name="T9" fmla="*/ 104 h 104"/>
                <a:gd name="T10" fmla="*/ 0 w 165"/>
                <a:gd name="T11" fmla="*/ 1 h 104"/>
                <a:gd name="T12" fmla="*/ 16 w 165"/>
                <a:gd name="T13" fmla="*/ 1 h 104"/>
                <a:gd name="T14" fmla="*/ 16 w 165"/>
                <a:gd name="T15" fmla="*/ 19 h 104"/>
                <a:gd name="T16" fmla="*/ 18 w 165"/>
                <a:gd name="T17" fmla="*/ 19 h 104"/>
                <a:gd name="T18" fmla="*/ 51 w 165"/>
                <a:gd name="T19" fmla="*/ 0 h 104"/>
                <a:gd name="T20" fmla="*/ 86 w 165"/>
                <a:gd name="T21" fmla="*/ 21 h 104"/>
                <a:gd name="T22" fmla="*/ 89 w 165"/>
                <a:gd name="T23" fmla="*/ 21 h 104"/>
                <a:gd name="T24" fmla="*/ 125 w 165"/>
                <a:gd name="T25" fmla="*/ 0 h 104"/>
                <a:gd name="T26" fmla="*/ 165 w 165"/>
                <a:gd name="T27" fmla="*/ 37 h 104"/>
                <a:gd name="T28" fmla="*/ 165 w 165"/>
                <a:gd name="T29" fmla="*/ 104 h 104"/>
                <a:gd name="T30" fmla="*/ 149 w 165"/>
                <a:gd name="T31" fmla="*/ 104 h 104"/>
                <a:gd name="T32" fmla="*/ 149 w 165"/>
                <a:gd name="T33" fmla="*/ 38 h 104"/>
                <a:gd name="T34" fmla="*/ 121 w 165"/>
                <a:gd name="T35" fmla="*/ 14 h 104"/>
                <a:gd name="T36" fmla="*/ 91 w 165"/>
                <a:gd name="T37" fmla="*/ 39 h 104"/>
                <a:gd name="T38" fmla="*/ 91 w 165"/>
                <a:gd name="T39" fmla="*/ 104 h 104"/>
                <a:gd name="T40" fmla="*/ 75 w 165"/>
                <a:gd name="T41" fmla="*/ 104 h 104"/>
                <a:gd name="T42" fmla="*/ 75 w 165"/>
                <a:gd name="T43" fmla="*/ 3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04">
                  <a:moveTo>
                    <a:pt x="75" y="38"/>
                  </a:moveTo>
                  <a:cubicBezTo>
                    <a:pt x="75" y="23"/>
                    <a:pt x="63" y="14"/>
                    <a:pt x="46" y="14"/>
                  </a:cubicBezTo>
                  <a:cubicBezTo>
                    <a:pt x="35" y="14"/>
                    <a:pt x="17" y="23"/>
                    <a:pt x="16" y="38"/>
                  </a:cubicBezTo>
                  <a:cubicBezTo>
                    <a:pt x="16" y="104"/>
                    <a:pt x="16" y="104"/>
                    <a:pt x="16" y="104"/>
                  </a:cubicBezTo>
                  <a:cubicBezTo>
                    <a:pt x="0" y="104"/>
                    <a:pt x="0" y="104"/>
                    <a:pt x="0" y="104"/>
                  </a:cubicBezTo>
                  <a:cubicBezTo>
                    <a:pt x="0" y="1"/>
                    <a:pt x="0" y="1"/>
                    <a:pt x="0" y="1"/>
                  </a:cubicBezTo>
                  <a:cubicBezTo>
                    <a:pt x="16" y="1"/>
                    <a:pt x="16" y="1"/>
                    <a:pt x="16" y="1"/>
                  </a:cubicBezTo>
                  <a:cubicBezTo>
                    <a:pt x="16" y="19"/>
                    <a:pt x="16" y="19"/>
                    <a:pt x="16" y="19"/>
                  </a:cubicBezTo>
                  <a:cubicBezTo>
                    <a:pt x="18" y="19"/>
                    <a:pt x="18" y="19"/>
                    <a:pt x="18" y="19"/>
                  </a:cubicBezTo>
                  <a:cubicBezTo>
                    <a:pt x="25" y="5"/>
                    <a:pt x="39" y="0"/>
                    <a:pt x="51" y="0"/>
                  </a:cubicBezTo>
                  <a:cubicBezTo>
                    <a:pt x="72" y="0"/>
                    <a:pt x="82" y="9"/>
                    <a:pt x="86" y="21"/>
                  </a:cubicBezTo>
                  <a:cubicBezTo>
                    <a:pt x="89" y="21"/>
                    <a:pt x="89" y="21"/>
                    <a:pt x="89" y="21"/>
                  </a:cubicBezTo>
                  <a:cubicBezTo>
                    <a:pt x="95" y="7"/>
                    <a:pt x="112" y="0"/>
                    <a:pt x="125" y="0"/>
                  </a:cubicBezTo>
                  <a:cubicBezTo>
                    <a:pt x="149" y="0"/>
                    <a:pt x="165" y="11"/>
                    <a:pt x="165" y="37"/>
                  </a:cubicBezTo>
                  <a:cubicBezTo>
                    <a:pt x="165" y="104"/>
                    <a:pt x="165" y="104"/>
                    <a:pt x="165" y="104"/>
                  </a:cubicBezTo>
                  <a:cubicBezTo>
                    <a:pt x="149" y="104"/>
                    <a:pt x="149" y="104"/>
                    <a:pt x="149" y="104"/>
                  </a:cubicBezTo>
                  <a:cubicBezTo>
                    <a:pt x="149" y="38"/>
                    <a:pt x="149" y="38"/>
                    <a:pt x="149" y="38"/>
                  </a:cubicBezTo>
                  <a:cubicBezTo>
                    <a:pt x="149" y="23"/>
                    <a:pt x="137" y="14"/>
                    <a:pt x="121" y="14"/>
                  </a:cubicBezTo>
                  <a:cubicBezTo>
                    <a:pt x="110" y="14"/>
                    <a:pt x="91" y="24"/>
                    <a:pt x="91" y="39"/>
                  </a:cubicBezTo>
                  <a:cubicBezTo>
                    <a:pt x="91" y="104"/>
                    <a:pt x="91" y="104"/>
                    <a:pt x="91" y="104"/>
                  </a:cubicBezTo>
                  <a:cubicBezTo>
                    <a:pt x="75" y="104"/>
                    <a:pt x="75" y="104"/>
                    <a:pt x="75" y="104"/>
                  </a:cubicBezTo>
                  <a:lnTo>
                    <a:pt x="75" y="38"/>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3">
              <a:extLst>
                <a:ext uri="{FF2B5EF4-FFF2-40B4-BE49-F238E27FC236}">
                  <a16:creationId xmlns:a16="http://schemas.microsoft.com/office/drawing/2014/main" id="{2C3BBC48-B968-4007-8C50-0375081F58C5}"/>
                </a:ext>
              </a:extLst>
            </p:cNvPr>
            <p:cNvSpPr>
              <a:spLocks noEditPoints="1"/>
            </p:cNvSpPr>
            <p:nvPr userDrawn="1"/>
          </p:nvSpPr>
          <p:spPr bwMode="auto">
            <a:xfrm>
              <a:off x="3687" y="2016"/>
              <a:ext cx="22" cy="193"/>
            </a:xfrm>
            <a:custGeom>
              <a:avLst/>
              <a:gdLst>
                <a:gd name="T0" fmla="*/ 0 w 22"/>
                <a:gd name="T1" fmla="*/ 27 h 193"/>
                <a:gd name="T2" fmla="*/ 0 w 22"/>
                <a:gd name="T3" fmla="*/ 0 h 193"/>
                <a:gd name="T4" fmla="*/ 22 w 22"/>
                <a:gd name="T5" fmla="*/ 0 h 193"/>
                <a:gd name="T6" fmla="*/ 22 w 22"/>
                <a:gd name="T7" fmla="*/ 27 h 193"/>
                <a:gd name="T8" fmla="*/ 0 w 22"/>
                <a:gd name="T9" fmla="*/ 27 h 193"/>
                <a:gd name="T10" fmla="*/ 0 w 22"/>
                <a:gd name="T11" fmla="*/ 193 h 193"/>
                <a:gd name="T12" fmla="*/ 0 w 22"/>
                <a:gd name="T13" fmla="*/ 60 h 193"/>
                <a:gd name="T14" fmla="*/ 22 w 22"/>
                <a:gd name="T15" fmla="*/ 60 h 193"/>
                <a:gd name="T16" fmla="*/ 22 w 22"/>
                <a:gd name="T17" fmla="*/ 193 h 193"/>
                <a:gd name="T18" fmla="*/ 0 w 22"/>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93">
                  <a:moveTo>
                    <a:pt x="0" y="27"/>
                  </a:moveTo>
                  <a:lnTo>
                    <a:pt x="0" y="0"/>
                  </a:lnTo>
                  <a:lnTo>
                    <a:pt x="22" y="0"/>
                  </a:lnTo>
                  <a:lnTo>
                    <a:pt x="22" y="27"/>
                  </a:lnTo>
                  <a:lnTo>
                    <a:pt x="0" y="27"/>
                  </a:lnTo>
                  <a:close/>
                  <a:moveTo>
                    <a:pt x="0" y="193"/>
                  </a:moveTo>
                  <a:lnTo>
                    <a:pt x="0" y="60"/>
                  </a:lnTo>
                  <a:lnTo>
                    <a:pt x="22" y="60"/>
                  </a:lnTo>
                  <a:lnTo>
                    <a:pt x="22"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4">
              <a:extLst>
                <a:ext uri="{FF2B5EF4-FFF2-40B4-BE49-F238E27FC236}">
                  <a16:creationId xmlns:a16="http://schemas.microsoft.com/office/drawing/2014/main" id="{9717E27C-336E-41D4-91B5-14B2366CEBFC}"/>
                </a:ext>
              </a:extLst>
            </p:cNvPr>
            <p:cNvSpPr>
              <a:spLocks/>
            </p:cNvSpPr>
            <p:nvPr userDrawn="1"/>
          </p:nvSpPr>
          <p:spPr bwMode="auto">
            <a:xfrm>
              <a:off x="3739" y="2073"/>
              <a:ext cx="102" cy="140"/>
            </a:xfrm>
            <a:custGeom>
              <a:avLst/>
              <a:gdLst>
                <a:gd name="T0" fmla="*/ 0 w 79"/>
                <a:gd name="T1" fmla="*/ 80 h 108"/>
                <a:gd name="T2" fmla="*/ 5 w 79"/>
                <a:gd name="T3" fmla="*/ 80 h 108"/>
                <a:gd name="T4" fmla="*/ 38 w 79"/>
                <a:gd name="T5" fmla="*/ 95 h 108"/>
                <a:gd name="T6" fmla="*/ 63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5" y="95"/>
                    <a:pt x="38" y="95"/>
                  </a:cubicBezTo>
                  <a:cubicBezTo>
                    <a:pt x="55" y="95"/>
                    <a:pt x="63" y="90"/>
                    <a:pt x="63" y="79"/>
                  </a:cubicBezTo>
                  <a:cubicBezTo>
                    <a:pt x="63" y="58"/>
                    <a:pt x="0" y="64"/>
                    <a:pt x="0" y="29"/>
                  </a:cubicBezTo>
                  <a:cubicBezTo>
                    <a:pt x="0" y="12"/>
                    <a:pt x="13" y="0"/>
                    <a:pt x="41" y="0"/>
                  </a:cubicBezTo>
                  <a:cubicBezTo>
                    <a:pt x="57" y="0"/>
                    <a:pt x="68" y="5"/>
                    <a:pt x="74" y="9"/>
                  </a:cubicBezTo>
                  <a:cubicBezTo>
                    <a:pt x="74" y="25"/>
                    <a:pt x="74" y="25"/>
                    <a:pt x="74" y="25"/>
                  </a:cubicBezTo>
                  <a:cubicBezTo>
                    <a:pt x="69" y="25"/>
                    <a:pt x="69" y="25"/>
                    <a:pt x="69" y="25"/>
                  </a:cubicBezTo>
                  <a:cubicBezTo>
                    <a:pt x="65" y="21"/>
                    <a:pt x="56" y="13"/>
                    <a:pt x="41" y="13"/>
                  </a:cubicBezTo>
                  <a:cubicBezTo>
                    <a:pt x="24" y="13"/>
                    <a:pt x="16" y="19"/>
                    <a:pt x="16" y="27"/>
                  </a:cubicBezTo>
                  <a:cubicBezTo>
                    <a:pt x="16" y="52"/>
                    <a:pt x="79" y="42"/>
                    <a:pt x="79" y="78"/>
                  </a:cubicBezTo>
                  <a:cubicBezTo>
                    <a:pt x="79" y="96"/>
                    <a:pt x="67" y="108"/>
                    <a:pt x="38" y="108"/>
                  </a:cubicBezTo>
                  <a:cubicBezTo>
                    <a:pt x="23" y="108"/>
                    <a:pt x="9"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5">
              <a:extLst>
                <a:ext uri="{FF2B5EF4-FFF2-40B4-BE49-F238E27FC236}">
                  <a16:creationId xmlns:a16="http://schemas.microsoft.com/office/drawing/2014/main" id="{76E07BB1-1548-4917-B565-1C25F11EBD54}"/>
                </a:ext>
              </a:extLst>
            </p:cNvPr>
            <p:cNvSpPr>
              <a:spLocks noEditPoints="1"/>
            </p:cNvSpPr>
            <p:nvPr userDrawn="1"/>
          </p:nvSpPr>
          <p:spPr bwMode="auto">
            <a:xfrm>
              <a:off x="3857" y="2073"/>
              <a:ext cx="125" cy="140"/>
            </a:xfrm>
            <a:custGeom>
              <a:avLst/>
              <a:gdLst>
                <a:gd name="T0" fmla="*/ 16 w 97"/>
                <a:gd name="T1" fmla="*/ 55 h 108"/>
                <a:gd name="T2" fmla="*/ 16 w 97"/>
                <a:gd name="T3" fmla="*/ 56 h 108"/>
                <a:gd name="T4" fmla="*/ 19 w 97"/>
                <a:gd name="T5" fmla="*/ 72 h 108"/>
                <a:gd name="T6" fmla="*/ 55 w 97"/>
                <a:gd name="T7" fmla="*/ 94 h 108"/>
                <a:gd name="T8" fmla="*/ 89 w 97"/>
                <a:gd name="T9" fmla="*/ 82 h 108"/>
                <a:gd name="T10" fmla="*/ 92 w 97"/>
                <a:gd name="T11" fmla="*/ 82 h 108"/>
                <a:gd name="T12" fmla="*/ 92 w 97"/>
                <a:gd name="T13" fmla="*/ 95 h 108"/>
                <a:gd name="T14" fmla="*/ 55 w 97"/>
                <a:gd name="T15" fmla="*/ 108 h 108"/>
                <a:gd name="T16" fmla="*/ 0 w 97"/>
                <a:gd name="T17" fmla="*/ 53 h 108"/>
                <a:gd name="T18" fmla="*/ 49 w 97"/>
                <a:gd name="T19" fmla="*/ 0 h 108"/>
                <a:gd name="T20" fmla="*/ 97 w 97"/>
                <a:gd name="T21" fmla="*/ 55 h 108"/>
                <a:gd name="T22" fmla="*/ 16 w 97"/>
                <a:gd name="T23" fmla="*/ 55 h 108"/>
                <a:gd name="T24" fmla="*/ 17 w 97"/>
                <a:gd name="T25" fmla="*/ 42 h 108"/>
                <a:gd name="T26" fmla="*/ 80 w 97"/>
                <a:gd name="T27" fmla="*/ 42 h 108"/>
                <a:gd name="T28" fmla="*/ 49 w 97"/>
                <a:gd name="T29" fmla="*/ 13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2"/>
                    <a:pt x="17" y="68"/>
                    <a:pt x="19" y="72"/>
                  </a:cubicBezTo>
                  <a:cubicBezTo>
                    <a:pt x="25" y="86"/>
                    <a:pt x="37" y="94"/>
                    <a:pt x="55" y="94"/>
                  </a:cubicBezTo>
                  <a:cubicBezTo>
                    <a:pt x="65" y="94"/>
                    <a:pt x="78" y="90"/>
                    <a:pt x="89" y="82"/>
                  </a:cubicBezTo>
                  <a:cubicBezTo>
                    <a:pt x="92" y="82"/>
                    <a:pt x="92" y="82"/>
                    <a:pt x="92" y="82"/>
                  </a:cubicBezTo>
                  <a:cubicBezTo>
                    <a:pt x="92" y="95"/>
                    <a:pt x="92" y="95"/>
                    <a:pt x="92" y="95"/>
                  </a:cubicBezTo>
                  <a:cubicBezTo>
                    <a:pt x="82" y="105"/>
                    <a:pt x="66" y="108"/>
                    <a:pt x="55" y="108"/>
                  </a:cubicBezTo>
                  <a:cubicBezTo>
                    <a:pt x="20" y="108"/>
                    <a:pt x="0" y="90"/>
                    <a:pt x="0" y="53"/>
                  </a:cubicBezTo>
                  <a:cubicBezTo>
                    <a:pt x="0" y="24"/>
                    <a:pt x="18" y="0"/>
                    <a:pt x="49" y="0"/>
                  </a:cubicBezTo>
                  <a:cubicBezTo>
                    <a:pt x="84" y="0"/>
                    <a:pt x="96" y="24"/>
                    <a:pt x="97" y="55"/>
                  </a:cubicBezTo>
                  <a:lnTo>
                    <a:pt x="16" y="55"/>
                  </a:lnTo>
                  <a:close/>
                  <a:moveTo>
                    <a:pt x="17" y="42"/>
                  </a:moveTo>
                  <a:cubicBezTo>
                    <a:pt x="80" y="42"/>
                    <a:pt x="80" y="42"/>
                    <a:pt x="80" y="42"/>
                  </a:cubicBezTo>
                  <a:cubicBezTo>
                    <a:pt x="79" y="26"/>
                    <a:pt x="67" y="13"/>
                    <a:pt x="49" y="13"/>
                  </a:cubicBezTo>
                  <a:cubicBezTo>
                    <a:pt x="30" y="13"/>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a:extLst>
                <a:ext uri="{FF2B5EF4-FFF2-40B4-BE49-F238E27FC236}">
                  <a16:creationId xmlns:a16="http://schemas.microsoft.com/office/drawing/2014/main" id="{98029383-C49F-47E0-AAEE-92F2155C23FF}"/>
                </a:ext>
              </a:extLst>
            </p:cNvPr>
            <p:cNvSpPr>
              <a:spLocks/>
            </p:cNvSpPr>
            <p:nvPr userDrawn="1"/>
          </p:nvSpPr>
          <p:spPr bwMode="auto">
            <a:xfrm>
              <a:off x="4070" y="2017"/>
              <a:ext cx="146" cy="196"/>
            </a:xfrm>
            <a:custGeom>
              <a:avLst/>
              <a:gdLst>
                <a:gd name="T0" fmla="*/ 0 w 113"/>
                <a:gd name="T1" fmla="*/ 111 h 151"/>
                <a:gd name="T2" fmla="*/ 4 w 113"/>
                <a:gd name="T3" fmla="*/ 111 h 151"/>
                <a:gd name="T4" fmla="*/ 60 w 113"/>
                <a:gd name="T5" fmla="*/ 135 h 151"/>
                <a:gd name="T6" fmla="*/ 96 w 113"/>
                <a:gd name="T7" fmla="*/ 111 h 151"/>
                <a:gd name="T8" fmla="*/ 56 w 113"/>
                <a:gd name="T9" fmla="*/ 84 h 151"/>
                <a:gd name="T10" fmla="*/ 2 w 113"/>
                <a:gd name="T11" fmla="*/ 41 h 151"/>
                <a:gd name="T12" fmla="*/ 59 w 113"/>
                <a:gd name="T13" fmla="*/ 0 h 151"/>
                <a:gd name="T14" fmla="*/ 108 w 113"/>
                <a:gd name="T15" fmla="*/ 16 h 151"/>
                <a:gd name="T16" fmla="*/ 108 w 113"/>
                <a:gd name="T17" fmla="*/ 32 h 151"/>
                <a:gd name="T18" fmla="*/ 103 w 113"/>
                <a:gd name="T19" fmla="*/ 32 h 151"/>
                <a:gd name="T20" fmla="*/ 55 w 113"/>
                <a:gd name="T21" fmla="*/ 15 h 151"/>
                <a:gd name="T22" fmla="*/ 19 w 113"/>
                <a:gd name="T23" fmla="*/ 41 h 151"/>
                <a:gd name="T24" fmla="*/ 58 w 113"/>
                <a:gd name="T25" fmla="*/ 68 h 151"/>
                <a:gd name="T26" fmla="*/ 113 w 113"/>
                <a:gd name="T27" fmla="*/ 111 h 151"/>
                <a:gd name="T28" fmla="*/ 60 w 113"/>
                <a:gd name="T29" fmla="*/ 151 h 151"/>
                <a:gd name="T30" fmla="*/ 0 w 113"/>
                <a:gd name="T31" fmla="*/ 131 h 151"/>
                <a:gd name="T32" fmla="*/ 0 w 113"/>
                <a:gd name="T33" fmla="*/ 11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51">
                  <a:moveTo>
                    <a:pt x="0" y="111"/>
                  </a:moveTo>
                  <a:cubicBezTo>
                    <a:pt x="4" y="111"/>
                    <a:pt x="4" y="111"/>
                    <a:pt x="4" y="111"/>
                  </a:cubicBezTo>
                  <a:cubicBezTo>
                    <a:pt x="18" y="125"/>
                    <a:pt x="41" y="135"/>
                    <a:pt x="60" y="135"/>
                  </a:cubicBezTo>
                  <a:cubicBezTo>
                    <a:pt x="84" y="135"/>
                    <a:pt x="96" y="122"/>
                    <a:pt x="96" y="111"/>
                  </a:cubicBezTo>
                  <a:cubicBezTo>
                    <a:pt x="96" y="93"/>
                    <a:pt x="76" y="88"/>
                    <a:pt x="56" y="84"/>
                  </a:cubicBezTo>
                  <a:cubicBezTo>
                    <a:pt x="31" y="78"/>
                    <a:pt x="2" y="72"/>
                    <a:pt x="2" y="41"/>
                  </a:cubicBezTo>
                  <a:cubicBezTo>
                    <a:pt x="2" y="18"/>
                    <a:pt x="23" y="0"/>
                    <a:pt x="59" y="0"/>
                  </a:cubicBezTo>
                  <a:cubicBezTo>
                    <a:pt x="80" y="0"/>
                    <a:pt x="99" y="8"/>
                    <a:pt x="108" y="16"/>
                  </a:cubicBezTo>
                  <a:cubicBezTo>
                    <a:pt x="108" y="32"/>
                    <a:pt x="108" y="32"/>
                    <a:pt x="108" y="32"/>
                  </a:cubicBezTo>
                  <a:cubicBezTo>
                    <a:pt x="103" y="32"/>
                    <a:pt x="103" y="32"/>
                    <a:pt x="103" y="32"/>
                  </a:cubicBezTo>
                  <a:cubicBezTo>
                    <a:pt x="93" y="23"/>
                    <a:pt x="76" y="15"/>
                    <a:pt x="55" y="15"/>
                  </a:cubicBezTo>
                  <a:cubicBezTo>
                    <a:pt x="33" y="15"/>
                    <a:pt x="19" y="27"/>
                    <a:pt x="19" y="41"/>
                  </a:cubicBezTo>
                  <a:cubicBezTo>
                    <a:pt x="19" y="58"/>
                    <a:pt x="39" y="63"/>
                    <a:pt x="58" y="68"/>
                  </a:cubicBezTo>
                  <a:cubicBezTo>
                    <a:pt x="83" y="74"/>
                    <a:pt x="113" y="79"/>
                    <a:pt x="113" y="111"/>
                  </a:cubicBezTo>
                  <a:cubicBezTo>
                    <a:pt x="113" y="133"/>
                    <a:pt x="94" y="151"/>
                    <a:pt x="60" y="151"/>
                  </a:cubicBezTo>
                  <a:cubicBezTo>
                    <a:pt x="36" y="151"/>
                    <a:pt x="18" y="145"/>
                    <a:pt x="0" y="131"/>
                  </a:cubicBezTo>
                  <a:lnTo>
                    <a:pt x="0" y="11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a:extLst>
                <a:ext uri="{FF2B5EF4-FFF2-40B4-BE49-F238E27FC236}">
                  <a16:creationId xmlns:a16="http://schemas.microsoft.com/office/drawing/2014/main" id="{91AB04D3-CE50-4817-8B82-F5D21C776BC8}"/>
                </a:ext>
              </a:extLst>
            </p:cNvPr>
            <p:cNvSpPr>
              <a:spLocks noEditPoints="1"/>
            </p:cNvSpPr>
            <p:nvPr userDrawn="1"/>
          </p:nvSpPr>
          <p:spPr bwMode="auto">
            <a:xfrm>
              <a:off x="4243" y="2016"/>
              <a:ext cx="20" cy="193"/>
            </a:xfrm>
            <a:custGeom>
              <a:avLst/>
              <a:gdLst>
                <a:gd name="T0" fmla="*/ 0 w 20"/>
                <a:gd name="T1" fmla="*/ 27 h 193"/>
                <a:gd name="T2" fmla="*/ 0 w 20"/>
                <a:gd name="T3" fmla="*/ 0 h 193"/>
                <a:gd name="T4" fmla="*/ 20 w 20"/>
                <a:gd name="T5" fmla="*/ 0 h 193"/>
                <a:gd name="T6" fmla="*/ 20 w 20"/>
                <a:gd name="T7" fmla="*/ 27 h 193"/>
                <a:gd name="T8" fmla="*/ 0 w 20"/>
                <a:gd name="T9" fmla="*/ 27 h 193"/>
                <a:gd name="T10" fmla="*/ 0 w 20"/>
                <a:gd name="T11" fmla="*/ 193 h 193"/>
                <a:gd name="T12" fmla="*/ 0 w 20"/>
                <a:gd name="T13" fmla="*/ 60 h 193"/>
                <a:gd name="T14" fmla="*/ 20 w 20"/>
                <a:gd name="T15" fmla="*/ 60 h 193"/>
                <a:gd name="T16" fmla="*/ 20 w 20"/>
                <a:gd name="T17" fmla="*/ 193 h 193"/>
                <a:gd name="T18" fmla="*/ 0 w 20"/>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3">
                  <a:moveTo>
                    <a:pt x="0" y="27"/>
                  </a:moveTo>
                  <a:lnTo>
                    <a:pt x="0" y="0"/>
                  </a:lnTo>
                  <a:lnTo>
                    <a:pt x="20" y="0"/>
                  </a:lnTo>
                  <a:lnTo>
                    <a:pt x="20" y="27"/>
                  </a:lnTo>
                  <a:lnTo>
                    <a:pt x="0" y="27"/>
                  </a:lnTo>
                  <a:close/>
                  <a:moveTo>
                    <a:pt x="0" y="193"/>
                  </a:moveTo>
                  <a:lnTo>
                    <a:pt x="0" y="60"/>
                  </a:lnTo>
                  <a:lnTo>
                    <a:pt x="20" y="60"/>
                  </a:lnTo>
                  <a:lnTo>
                    <a:pt x="20"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a:extLst>
                <a:ext uri="{FF2B5EF4-FFF2-40B4-BE49-F238E27FC236}">
                  <a16:creationId xmlns:a16="http://schemas.microsoft.com/office/drawing/2014/main" id="{02F3E632-A3AA-4FF7-86B6-23CE3A362C37}"/>
                </a:ext>
              </a:extLst>
            </p:cNvPr>
            <p:cNvSpPr>
              <a:spLocks/>
            </p:cNvSpPr>
            <p:nvPr userDrawn="1"/>
          </p:nvSpPr>
          <p:spPr bwMode="auto">
            <a:xfrm>
              <a:off x="4301" y="2013"/>
              <a:ext cx="116" cy="196"/>
            </a:xfrm>
            <a:custGeom>
              <a:avLst/>
              <a:gdLst>
                <a:gd name="T0" fmla="*/ 74 w 90"/>
                <a:gd name="T1" fmla="*/ 87 h 151"/>
                <a:gd name="T2" fmla="*/ 46 w 90"/>
                <a:gd name="T3" fmla="*/ 61 h 151"/>
                <a:gd name="T4" fmla="*/ 16 w 90"/>
                <a:gd name="T5" fmla="*/ 85 h 151"/>
                <a:gd name="T6" fmla="*/ 16 w 90"/>
                <a:gd name="T7" fmla="*/ 151 h 151"/>
                <a:gd name="T8" fmla="*/ 0 w 90"/>
                <a:gd name="T9" fmla="*/ 151 h 151"/>
                <a:gd name="T10" fmla="*/ 0 w 90"/>
                <a:gd name="T11" fmla="*/ 0 h 151"/>
                <a:gd name="T12" fmla="*/ 16 w 90"/>
                <a:gd name="T13" fmla="*/ 0 h 151"/>
                <a:gd name="T14" fmla="*/ 16 w 90"/>
                <a:gd name="T15" fmla="*/ 66 h 151"/>
                <a:gd name="T16" fmla="*/ 18 w 90"/>
                <a:gd name="T17" fmla="*/ 66 h 151"/>
                <a:gd name="T18" fmla="*/ 51 w 90"/>
                <a:gd name="T19" fmla="*/ 47 h 151"/>
                <a:gd name="T20" fmla="*/ 90 w 90"/>
                <a:gd name="T21" fmla="*/ 85 h 151"/>
                <a:gd name="T22" fmla="*/ 90 w 90"/>
                <a:gd name="T23" fmla="*/ 151 h 151"/>
                <a:gd name="T24" fmla="*/ 74 w 90"/>
                <a:gd name="T25" fmla="*/ 151 h 151"/>
                <a:gd name="T26" fmla="*/ 74 w 90"/>
                <a:gd name="T27"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51">
                  <a:moveTo>
                    <a:pt x="74" y="87"/>
                  </a:moveTo>
                  <a:cubicBezTo>
                    <a:pt x="74" y="70"/>
                    <a:pt x="62" y="61"/>
                    <a:pt x="46" y="61"/>
                  </a:cubicBezTo>
                  <a:cubicBezTo>
                    <a:pt x="34" y="61"/>
                    <a:pt x="17" y="70"/>
                    <a:pt x="16" y="85"/>
                  </a:cubicBezTo>
                  <a:cubicBezTo>
                    <a:pt x="16" y="151"/>
                    <a:pt x="16" y="151"/>
                    <a:pt x="16" y="151"/>
                  </a:cubicBezTo>
                  <a:cubicBezTo>
                    <a:pt x="0" y="151"/>
                    <a:pt x="0" y="151"/>
                    <a:pt x="0" y="151"/>
                  </a:cubicBezTo>
                  <a:cubicBezTo>
                    <a:pt x="0" y="0"/>
                    <a:pt x="0" y="0"/>
                    <a:pt x="0" y="0"/>
                  </a:cubicBezTo>
                  <a:cubicBezTo>
                    <a:pt x="16" y="0"/>
                    <a:pt x="16" y="0"/>
                    <a:pt x="16" y="0"/>
                  </a:cubicBezTo>
                  <a:cubicBezTo>
                    <a:pt x="16" y="66"/>
                    <a:pt x="16" y="66"/>
                    <a:pt x="16" y="66"/>
                  </a:cubicBezTo>
                  <a:cubicBezTo>
                    <a:pt x="18" y="66"/>
                    <a:pt x="18" y="66"/>
                    <a:pt x="18" y="66"/>
                  </a:cubicBezTo>
                  <a:cubicBezTo>
                    <a:pt x="24" y="52"/>
                    <a:pt x="37" y="47"/>
                    <a:pt x="51" y="47"/>
                  </a:cubicBezTo>
                  <a:cubicBezTo>
                    <a:pt x="74" y="47"/>
                    <a:pt x="90" y="58"/>
                    <a:pt x="90" y="85"/>
                  </a:cubicBezTo>
                  <a:cubicBezTo>
                    <a:pt x="90" y="151"/>
                    <a:pt x="90" y="151"/>
                    <a:pt x="90" y="151"/>
                  </a:cubicBezTo>
                  <a:cubicBezTo>
                    <a:pt x="74" y="151"/>
                    <a:pt x="74" y="151"/>
                    <a:pt x="74" y="151"/>
                  </a:cubicBezTo>
                  <a:lnTo>
                    <a:pt x="74" y="87"/>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a:extLst>
                <a:ext uri="{FF2B5EF4-FFF2-40B4-BE49-F238E27FC236}">
                  <a16:creationId xmlns:a16="http://schemas.microsoft.com/office/drawing/2014/main" id="{4CAF7252-49DA-4B70-A3D5-3C4F037CF234}"/>
                </a:ext>
              </a:extLst>
            </p:cNvPr>
            <p:cNvSpPr>
              <a:spLocks/>
            </p:cNvSpPr>
            <p:nvPr userDrawn="1"/>
          </p:nvSpPr>
          <p:spPr bwMode="auto">
            <a:xfrm>
              <a:off x="4433"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a:extLst>
                <a:ext uri="{FF2B5EF4-FFF2-40B4-BE49-F238E27FC236}">
                  <a16:creationId xmlns:a16="http://schemas.microsoft.com/office/drawing/2014/main" id="{74D0E4E9-6D7B-4911-8F8B-99258B0EBD45}"/>
                </a:ext>
              </a:extLst>
            </p:cNvPr>
            <p:cNvSpPr>
              <a:spLocks noEditPoints="1"/>
            </p:cNvSpPr>
            <p:nvPr userDrawn="1"/>
          </p:nvSpPr>
          <p:spPr bwMode="auto">
            <a:xfrm>
              <a:off x="4527" y="2073"/>
              <a:ext cx="114" cy="140"/>
            </a:xfrm>
            <a:custGeom>
              <a:avLst/>
              <a:gdLst>
                <a:gd name="T0" fmla="*/ 72 w 88"/>
                <a:gd name="T1" fmla="*/ 93 h 108"/>
                <a:gd name="T2" fmla="*/ 69 w 88"/>
                <a:gd name="T3" fmla="*/ 93 h 108"/>
                <a:gd name="T4" fmla="*/ 35 w 88"/>
                <a:gd name="T5" fmla="*/ 108 h 108"/>
                <a:gd name="T6" fmla="*/ 0 w 88"/>
                <a:gd name="T7" fmla="*/ 77 h 108"/>
                <a:gd name="T8" fmla="*/ 40 w 88"/>
                <a:gd name="T9" fmla="*/ 42 h 108"/>
                <a:gd name="T10" fmla="*/ 69 w 88"/>
                <a:gd name="T11" fmla="*/ 37 h 108"/>
                <a:gd name="T12" fmla="*/ 71 w 88"/>
                <a:gd name="T13" fmla="*/ 34 h 108"/>
                <a:gd name="T14" fmla="*/ 44 w 88"/>
                <a:gd name="T15" fmla="*/ 14 h 108"/>
                <a:gd name="T16" fmla="*/ 10 w 88"/>
                <a:gd name="T17" fmla="*/ 28 h 108"/>
                <a:gd name="T18" fmla="*/ 7 w 88"/>
                <a:gd name="T19" fmla="*/ 28 h 108"/>
                <a:gd name="T20" fmla="*/ 7 w 88"/>
                <a:gd name="T21" fmla="*/ 13 h 108"/>
                <a:gd name="T22" fmla="*/ 44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5 w 88"/>
                <a:gd name="T37" fmla="*/ 56 h 108"/>
                <a:gd name="T38" fmla="*/ 16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0" y="103"/>
                    <a:pt x="49" y="108"/>
                    <a:pt x="35" y="108"/>
                  </a:cubicBezTo>
                  <a:cubicBezTo>
                    <a:pt x="15" y="108"/>
                    <a:pt x="0" y="95"/>
                    <a:pt x="0" y="77"/>
                  </a:cubicBezTo>
                  <a:cubicBezTo>
                    <a:pt x="0" y="56"/>
                    <a:pt x="16" y="47"/>
                    <a:pt x="40" y="42"/>
                  </a:cubicBezTo>
                  <a:cubicBezTo>
                    <a:pt x="47" y="40"/>
                    <a:pt x="62" y="38"/>
                    <a:pt x="69" y="37"/>
                  </a:cubicBezTo>
                  <a:cubicBezTo>
                    <a:pt x="71" y="34"/>
                    <a:pt x="71" y="34"/>
                    <a:pt x="71" y="34"/>
                  </a:cubicBezTo>
                  <a:cubicBezTo>
                    <a:pt x="68" y="23"/>
                    <a:pt x="58" y="14"/>
                    <a:pt x="44" y="14"/>
                  </a:cubicBezTo>
                  <a:cubicBezTo>
                    <a:pt x="29" y="14"/>
                    <a:pt x="20" y="19"/>
                    <a:pt x="10" y="28"/>
                  </a:cubicBezTo>
                  <a:cubicBezTo>
                    <a:pt x="7" y="28"/>
                    <a:pt x="7" y="28"/>
                    <a:pt x="7" y="28"/>
                  </a:cubicBezTo>
                  <a:cubicBezTo>
                    <a:pt x="7" y="13"/>
                    <a:pt x="7" y="13"/>
                    <a:pt x="7" y="13"/>
                  </a:cubicBezTo>
                  <a:cubicBezTo>
                    <a:pt x="16" y="6"/>
                    <a:pt x="28" y="0"/>
                    <a:pt x="44"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3" y="53"/>
                    <a:pt x="51" y="55"/>
                    <a:pt x="45" y="56"/>
                  </a:cubicBezTo>
                  <a:cubicBezTo>
                    <a:pt x="25" y="60"/>
                    <a:pt x="16" y="65"/>
                    <a:pt x="16" y="77"/>
                  </a:cubicBezTo>
                  <a:cubicBezTo>
                    <a:pt x="16"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a:extLst>
                <a:ext uri="{FF2B5EF4-FFF2-40B4-BE49-F238E27FC236}">
                  <a16:creationId xmlns:a16="http://schemas.microsoft.com/office/drawing/2014/main" id="{4A717097-BCAB-4B21-88E9-7E533C56E18B}"/>
                </a:ext>
              </a:extLst>
            </p:cNvPr>
            <p:cNvSpPr>
              <a:spLocks/>
            </p:cNvSpPr>
            <p:nvPr userDrawn="1"/>
          </p:nvSpPr>
          <p:spPr bwMode="auto">
            <a:xfrm>
              <a:off x="4670" y="2073"/>
              <a:ext cx="102" cy="140"/>
            </a:xfrm>
            <a:custGeom>
              <a:avLst/>
              <a:gdLst>
                <a:gd name="T0" fmla="*/ 0 w 79"/>
                <a:gd name="T1" fmla="*/ 80 h 108"/>
                <a:gd name="T2" fmla="*/ 5 w 79"/>
                <a:gd name="T3" fmla="*/ 80 h 108"/>
                <a:gd name="T4" fmla="*/ 39 w 79"/>
                <a:gd name="T5" fmla="*/ 95 h 108"/>
                <a:gd name="T6" fmla="*/ 64 w 79"/>
                <a:gd name="T7" fmla="*/ 79 h 108"/>
                <a:gd name="T8" fmla="*/ 0 w 79"/>
                <a:gd name="T9" fmla="*/ 29 h 108"/>
                <a:gd name="T10" fmla="*/ 41 w 79"/>
                <a:gd name="T11" fmla="*/ 0 h 108"/>
                <a:gd name="T12" fmla="*/ 74 w 79"/>
                <a:gd name="T13" fmla="*/ 9 h 108"/>
                <a:gd name="T14" fmla="*/ 74 w 79"/>
                <a:gd name="T15" fmla="*/ 25 h 108"/>
                <a:gd name="T16" fmla="*/ 69 w 79"/>
                <a:gd name="T17" fmla="*/ 25 h 108"/>
                <a:gd name="T18" fmla="*/ 41 w 79"/>
                <a:gd name="T19" fmla="*/ 13 h 108"/>
                <a:gd name="T20" fmla="*/ 16 w 79"/>
                <a:gd name="T21" fmla="*/ 27 h 108"/>
                <a:gd name="T22" fmla="*/ 79 w 79"/>
                <a:gd name="T23" fmla="*/ 78 h 108"/>
                <a:gd name="T24" fmla="*/ 38 w 79"/>
                <a:gd name="T25" fmla="*/ 108 h 108"/>
                <a:gd name="T26" fmla="*/ 0 w 79"/>
                <a:gd name="T27" fmla="*/ 96 h 108"/>
                <a:gd name="T28" fmla="*/ 0 w 79"/>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8">
                  <a:moveTo>
                    <a:pt x="0" y="80"/>
                  </a:moveTo>
                  <a:cubicBezTo>
                    <a:pt x="5" y="80"/>
                    <a:pt x="5" y="80"/>
                    <a:pt x="5" y="80"/>
                  </a:cubicBezTo>
                  <a:cubicBezTo>
                    <a:pt x="11" y="88"/>
                    <a:pt x="26" y="95"/>
                    <a:pt x="39" y="95"/>
                  </a:cubicBezTo>
                  <a:cubicBezTo>
                    <a:pt x="55" y="95"/>
                    <a:pt x="64" y="90"/>
                    <a:pt x="64" y="79"/>
                  </a:cubicBezTo>
                  <a:cubicBezTo>
                    <a:pt x="64" y="58"/>
                    <a:pt x="0" y="64"/>
                    <a:pt x="0" y="29"/>
                  </a:cubicBezTo>
                  <a:cubicBezTo>
                    <a:pt x="0" y="12"/>
                    <a:pt x="14" y="0"/>
                    <a:pt x="41" y="0"/>
                  </a:cubicBezTo>
                  <a:cubicBezTo>
                    <a:pt x="57" y="0"/>
                    <a:pt x="68" y="5"/>
                    <a:pt x="74" y="9"/>
                  </a:cubicBezTo>
                  <a:cubicBezTo>
                    <a:pt x="74" y="25"/>
                    <a:pt x="74" y="25"/>
                    <a:pt x="74" y="25"/>
                  </a:cubicBezTo>
                  <a:cubicBezTo>
                    <a:pt x="69" y="25"/>
                    <a:pt x="69" y="25"/>
                    <a:pt x="69" y="25"/>
                  </a:cubicBezTo>
                  <a:cubicBezTo>
                    <a:pt x="66" y="21"/>
                    <a:pt x="56" y="13"/>
                    <a:pt x="41" y="13"/>
                  </a:cubicBezTo>
                  <a:cubicBezTo>
                    <a:pt x="24" y="13"/>
                    <a:pt x="16" y="19"/>
                    <a:pt x="16" y="27"/>
                  </a:cubicBezTo>
                  <a:cubicBezTo>
                    <a:pt x="16" y="52"/>
                    <a:pt x="79" y="42"/>
                    <a:pt x="79" y="78"/>
                  </a:cubicBezTo>
                  <a:cubicBezTo>
                    <a:pt x="79" y="96"/>
                    <a:pt x="67" y="108"/>
                    <a:pt x="38"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a:extLst>
                <a:ext uri="{FF2B5EF4-FFF2-40B4-BE49-F238E27FC236}">
                  <a16:creationId xmlns:a16="http://schemas.microsoft.com/office/drawing/2014/main" id="{E92FD166-3547-42A1-8925-6CAEEF005A31}"/>
                </a:ext>
              </a:extLst>
            </p:cNvPr>
            <p:cNvSpPr>
              <a:spLocks/>
            </p:cNvSpPr>
            <p:nvPr userDrawn="1"/>
          </p:nvSpPr>
          <p:spPr bwMode="auto">
            <a:xfrm>
              <a:off x="4799" y="2076"/>
              <a:ext cx="119"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6 w 92"/>
                <a:gd name="T13" fmla="*/ 103 h 104"/>
                <a:gd name="T14" fmla="*/ 76 w 92"/>
                <a:gd name="T15" fmla="*/ 85 h 104"/>
                <a:gd name="T16" fmla="*/ 74 w 92"/>
                <a:gd name="T17" fmla="*/ 85 h 104"/>
                <a:gd name="T18" fmla="*/ 39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8"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6" y="103"/>
                    <a:pt x="76" y="103"/>
                    <a:pt x="76" y="103"/>
                  </a:cubicBezTo>
                  <a:cubicBezTo>
                    <a:pt x="76" y="85"/>
                    <a:pt x="76" y="85"/>
                    <a:pt x="76" y="85"/>
                  </a:cubicBezTo>
                  <a:cubicBezTo>
                    <a:pt x="74" y="85"/>
                    <a:pt x="74" y="85"/>
                    <a:pt x="74" y="85"/>
                  </a:cubicBezTo>
                  <a:cubicBezTo>
                    <a:pt x="67" y="99"/>
                    <a:pt x="53" y="104"/>
                    <a:pt x="39" y="104"/>
                  </a:cubicBezTo>
                  <a:cubicBezTo>
                    <a:pt x="16"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a:extLst>
                <a:ext uri="{FF2B5EF4-FFF2-40B4-BE49-F238E27FC236}">
                  <a16:creationId xmlns:a16="http://schemas.microsoft.com/office/drawing/2014/main" id="{D68E7BDB-36F2-438B-B7C5-67D4B3AD620F}"/>
                </a:ext>
              </a:extLst>
            </p:cNvPr>
            <p:cNvSpPr>
              <a:spLocks/>
            </p:cNvSpPr>
            <p:nvPr userDrawn="1"/>
          </p:nvSpPr>
          <p:spPr bwMode="auto">
            <a:xfrm>
              <a:off x="4938" y="2030"/>
              <a:ext cx="74"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6 w 57"/>
                <a:gd name="T21" fmla="*/ 48 h 138"/>
                <a:gd name="T22" fmla="*/ 0 w 57"/>
                <a:gd name="T23" fmla="*/ 48 h 138"/>
                <a:gd name="T24" fmla="*/ 0 w 57"/>
                <a:gd name="T25" fmla="*/ 35 h 138"/>
                <a:gd name="T26" fmla="*/ 16 w 57"/>
                <a:gd name="T27" fmla="*/ 35 h 138"/>
                <a:gd name="T28" fmla="*/ 17 w 57"/>
                <a:gd name="T29" fmla="*/ 0 h 138"/>
                <a:gd name="T30" fmla="*/ 32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1"/>
                    <a:pt x="16" y="108"/>
                  </a:cubicBezTo>
                  <a:cubicBezTo>
                    <a:pt x="16" y="48"/>
                    <a:pt x="16" y="48"/>
                    <a:pt x="16" y="48"/>
                  </a:cubicBezTo>
                  <a:cubicBezTo>
                    <a:pt x="0" y="48"/>
                    <a:pt x="0" y="48"/>
                    <a:pt x="0" y="48"/>
                  </a:cubicBezTo>
                  <a:cubicBezTo>
                    <a:pt x="0" y="35"/>
                    <a:pt x="0" y="35"/>
                    <a:pt x="0" y="35"/>
                  </a:cubicBezTo>
                  <a:cubicBezTo>
                    <a:pt x="16" y="35"/>
                    <a:pt x="16" y="35"/>
                    <a:pt x="16" y="35"/>
                  </a:cubicBezTo>
                  <a:cubicBezTo>
                    <a:pt x="17" y="0"/>
                    <a:pt x="17" y="0"/>
                    <a:pt x="17" y="0"/>
                  </a:cubicBezTo>
                  <a:cubicBezTo>
                    <a:pt x="32" y="0"/>
                    <a:pt x="32" y="0"/>
                    <a:pt x="32"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a:extLst>
                <a:ext uri="{FF2B5EF4-FFF2-40B4-BE49-F238E27FC236}">
                  <a16:creationId xmlns:a16="http://schemas.microsoft.com/office/drawing/2014/main" id="{41340D33-F4F2-4449-B8E2-8D7325ADCF71}"/>
                </a:ext>
              </a:extLst>
            </p:cNvPr>
            <p:cNvSpPr>
              <a:spLocks/>
            </p:cNvSpPr>
            <p:nvPr userDrawn="1"/>
          </p:nvSpPr>
          <p:spPr bwMode="auto">
            <a:xfrm>
              <a:off x="5038" y="2076"/>
              <a:ext cx="118" cy="135"/>
            </a:xfrm>
            <a:custGeom>
              <a:avLst/>
              <a:gdLst>
                <a:gd name="T0" fmla="*/ 16 w 92"/>
                <a:gd name="T1" fmla="*/ 64 h 104"/>
                <a:gd name="T2" fmla="*/ 45 w 92"/>
                <a:gd name="T3" fmla="*/ 90 h 104"/>
                <a:gd name="T4" fmla="*/ 76 w 92"/>
                <a:gd name="T5" fmla="*/ 65 h 104"/>
                <a:gd name="T6" fmla="*/ 76 w 92"/>
                <a:gd name="T7" fmla="*/ 0 h 104"/>
                <a:gd name="T8" fmla="*/ 92 w 92"/>
                <a:gd name="T9" fmla="*/ 0 h 104"/>
                <a:gd name="T10" fmla="*/ 92 w 92"/>
                <a:gd name="T11" fmla="*/ 103 h 104"/>
                <a:gd name="T12" fmla="*/ 77 w 92"/>
                <a:gd name="T13" fmla="*/ 103 h 104"/>
                <a:gd name="T14" fmla="*/ 77 w 92"/>
                <a:gd name="T15" fmla="*/ 85 h 104"/>
                <a:gd name="T16" fmla="*/ 74 w 92"/>
                <a:gd name="T17" fmla="*/ 85 h 104"/>
                <a:gd name="T18" fmla="*/ 40 w 92"/>
                <a:gd name="T19" fmla="*/ 104 h 104"/>
                <a:gd name="T20" fmla="*/ 0 w 92"/>
                <a:gd name="T21" fmla="*/ 66 h 104"/>
                <a:gd name="T22" fmla="*/ 0 w 92"/>
                <a:gd name="T23" fmla="*/ 0 h 104"/>
                <a:gd name="T24" fmla="*/ 16 w 92"/>
                <a:gd name="T25" fmla="*/ 0 h 104"/>
                <a:gd name="T26" fmla="*/ 16 w 92"/>
                <a:gd name="T2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16" y="64"/>
                  </a:moveTo>
                  <a:cubicBezTo>
                    <a:pt x="16" y="81"/>
                    <a:pt x="29" y="90"/>
                    <a:pt x="45" y="90"/>
                  </a:cubicBezTo>
                  <a:cubicBezTo>
                    <a:pt x="57" y="90"/>
                    <a:pt x="76" y="80"/>
                    <a:pt x="76" y="65"/>
                  </a:cubicBezTo>
                  <a:cubicBezTo>
                    <a:pt x="76" y="0"/>
                    <a:pt x="76" y="0"/>
                    <a:pt x="76" y="0"/>
                  </a:cubicBezTo>
                  <a:cubicBezTo>
                    <a:pt x="92" y="0"/>
                    <a:pt x="92" y="0"/>
                    <a:pt x="92" y="0"/>
                  </a:cubicBezTo>
                  <a:cubicBezTo>
                    <a:pt x="92" y="103"/>
                    <a:pt x="92" y="103"/>
                    <a:pt x="92" y="103"/>
                  </a:cubicBezTo>
                  <a:cubicBezTo>
                    <a:pt x="77" y="103"/>
                    <a:pt x="77" y="103"/>
                    <a:pt x="77" y="103"/>
                  </a:cubicBezTo>
                  <a:cubicBezTo>
                    <a:pt x="77" y="85"/>
                    <a:pt x="77" y="85"/>
                    <a:pt x="77" y="85"/>
                  </a:cubicBezTo>
                  <a:cubicBezTo>
                    <a:pt x="74" y="85"/>
                    <a:pt x="74" y="85"/>
                    <a:pt x="74" y="85"/>
                  </a:cubicBezTo>
                  <a:cubicBezTo>
                    <a:pt x="68" y="99"/>
                    <a:pt x="54" y="104"/>
                    <a:pt x="40" y="104"/>
                  </a:cubicBezTo>
                  <a:cubicBezTo>
                    <a:pt x="17" y="104"/>
                    <a:pt x="0" y="93"/>
                    <a:pt x="0" y="66"/>
                  </a:cubicBezTo>
                  <a:cubicBezTo>
                    <a:pt x="0" y="0"/>
                    <a:pt x="0" y="0"/>
                    <a:pt x="0" y="0"/>
                  </a:cubicBezTo>
                  <a:cubicBezTo>
                    <a:pt x="16" y="0"/>
                    <a:pt x="16" y="0"/>
                    <a:pt x="16" y="0"/>
                  </a:cubicBezTo>
                  <a:lnTo>
                    <a:pt x="16" y="6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a:extLst>
                <a:ext uri="{FF2B5EF4-FFF2-40B4-BE49-F238E27FC236}">
                  <a16:creationId xmlns:a16="http://schemas.microsoft.com/office/drawing/2014/main" id="{2B8E6817-AA3C-4B6A-8089-B3FC1A66E379}"/>
                </a:ext>
              </a:extLst>
            </p:cNvPr>
            <p:cNvSpPr>
              <a:spLocks/>
            </p:cNvSpPr>
            <p:nvPr userDrawn="1"/>
          </p:nvSpPr>
          <p:spPr bwMode="auto">
            <a:xfrm>
              <a:off x="5186" y="2073"/>
              <a:ext cx="103" cy="140"/>
            </a:xfrm>
            <a:custGeom>
              <a:avLst/>
              <a:gdLst>
                <a:gd name="T0" fmla="*/ 0 w 80"/>
                <a:gd name="T1" fmla="*/ 80 h 108"/>
                <a:gd name="T2" fmla="*/ 6 w 80"/>
                <a:gd name="T3" fmla="*/ 80 h 108"/>
                <a:gd name="T4" fmla="*/ 39 w 80"/>
                <a:gd name="T5" fmla="*/ 95 h 108"/>
                <a:gd name="T6" fmla="*/ 64 w 80"/>
                <a:gd name="T7" fmla="*/ 79 h 108"/>
                <a:gd name="T8" fmla="*/ 1 w 80"/>
                <a:gd name="T9" fmla="*/ 29 h 108"/>
                <a:gd name="T10" fmla="*/ 41 w 80"/>
                <a:gd name="T11" fmla="*/ 0 h 108"/>
                <a:gd name="T12" fmla="*/ 74 w 80"/>
                <a:gd name="T13" fmla="*/ 9 h 108"/>
                <a:gd name="T14" fmla="*/ 74 w 80"/>
                <a:gd name="T15" fmla="*/ 25 h 108"/>
                <a:gd name="T16" fmla="*/ 70 w 80"/>
                <a:gd name="T17" fmla="*/ 25 h 108"/>
                <a:gd name="T18" fmla="*/ 41 w 80"/>
                <a:gd name="T19" fmla="*/ 13 h 108"/>
                <a:gd name="T20" fmla="*/ 16 w 80"/>
                <a:gd name="T21" fmla="*/ 27 h 108"/>
                <a:gd name="T22" fmla="*/ 80 w 80"/>
                <a:gd name="T23" fmla="*/ 78 h 108"/>
                <a:gd name="T24" fmla="*/ 39 w 80"/>
                <a:gd name="T25" fmla="*/ 108 h 108"/>
                <a:gd name="T26" fmla="*/ 0 w 80"/>
                <a:gd name="T27" fmla="*/ 96 h 108"/>
                <a:gd name="T28" fmla="*/ 0 w 80"/>
                <a:gd name="T29"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8">
                  <a:moveTo>
                    <a:pt x="0" y="80"/>
                  </a:moveTo>
                  <a:cubicBezTo>
                    <a:pt x="6" y="80"/>
                    <a:pt x="6" y="80"/>
                    <a:pt x="6" y="80"/>
                  </a:cubicBezTo>
                  <a:cubicBezTo>
                    <a:pt x="11" y="88"/>
                    <a:pt x="26" y="95"/>
                    <a:pt x="39" y="95"/>
                  </a:cubicBezTo>
                  <a:cubicBezTo>
                    <a:pt x="55" y="95"/>
                    <a:pt x="64" y="90"/>
                    <a:pt x="64" y="79"/>
                  </a:cubicBezTo>
                  <a:cubicBezTo>
                    <a:pt x="64" y="58"/>
                    <a:pt x="1" y="64"/>
                    <a:pt x="1" y="29"/>
                  </a:cubicBezTo>
                  <a:cubicBezTo>
                    <a:pt x="1" y="12"/>
                    <a:pt x="14" y="0"/>
                    <a:pt x="41" y="0"/>
                  </a:cubicBezTo>
                  <a:cubicBezTo>
                    <a:pt x="57" y="0"/>
                    <a:pt x="68" y="5"/>
                    <a:pt x="74" y="9"/>
                  </a:cubicBezTo>
                  <a:cubicBezTo>
                    <a:pt x="74" y="25"/>
                    <a:pt x="74" y="25"/>
                    <a:pt x="74" y="25"/>
                  </a:cubicBezTo>
                  <a:cubicBezTo>
                    <a:pt x="70" y="25"/>
                    <a:pt x="70" y="25"/>
                    <a:pt x="70" y="25"/>
                  </a:cubicBezTo>
                  <a:cubicBezTo>
                    <a:pt x="66" y="21"/>
                    <a:pt x="56" y="13"/>
                    <a:pt x="41" y="13"/>
                  </a:cubicBezTo>
                  <a:cubicBezTo>
                    <a:pt x="24" y="13"/>
                    <a:pt x="16" y="19"/>
                    <a:pt x="16" y="27"/>
                  </a:cubicBezTo>
                  <a:cubicBezTo>
                    <a:pt x="16" y="52"/>
                    <a:pt x="80" y="42"/>
                    <a:pt x="80" y="78"/>
                  </a:cubicBezTo>
                  <a:cubicBezTo>
                    <a:pt x="80" y="96"/>
                    <a:pt x="68" y="108"/>
                    <a:pt x="39" y="108"/>
                  </a:cubicBezTo>
                  <a:cubicBezTo>
                    <a:pt x="23" y="108"/>
                    <a:pt x="10" y="102"/>
                    <a:pt x="0" y="96"/>
                  </a:cubicBezTo>
                  <a:lnTo>
                    <a:pt x="0" y="8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a:extLst>
                <a:ext uri="{FF2B5EF4-FFF2-40B4-BE49-F238E27FC236}">
                  <a16:creationId xmlns:a16="http://schemas.microsoft.com/office/drawing/2014/main" id="{FE23E66A-DA2D-4407-8FB3-F28730AC6665}"/>
                </a:ext>
              </a:extLst>
            </p:cNvPr>
            <p:cNvSpPr>
              <a:spLocks noEditPoints="1"/>
            </p:cNvSpPr>
            <p:nvPr userDrawn="1"/>
          </p:nvSpPr>
          <p:spPr bwMode="auto">
            <a:xfrm>
              <a:off x="1" y="2017"/>
              <a:ext cx="938" cy="292"/>
            </a:xfrm>
            <a:custGeom>
              <a:avLst/>
              <a:gdLst>
                <a:gd name="T0" fmla="*/ 638 w 728"/>
                <a:gd name="T1" fmla="*/ 215 h 225"/>
                <a:gd name="T2" fmla="*/ 636 w 728"/>
                <a:gd name="T3" fmla="*/ 192 h 225"/>
                <a:gd name="T4" fmla="*/ 148 w 728"/>
                <a:gd name="T5" fmla="*/ 120 h 225"/>
                <a:gd name="T6" fmla="*/ 213 w 728"/>
                <a:gd name="T7" fmla="*/ 119 h 225"/>
                <a:gd name="T8" fmla="*/ 202 w 728"/>
                <a:gd name="T9" fmla="*/ 105 h 225"/>
                <a:gd name="T10" fmla="*/ 180 w 728"/>
                <a:gd name="T11" fmla="*/ 127 h 225"/>
                <a:gd name="T12" fmla="*/ 194 w 728"/>
                <a:gd name="T13" fmla="*/ 138 h 225"/>
                <a:gd name="T14" fmla="*/ 648 w 728"/>
                <a:gd name="T15" fmla="*/ 204 h 225"/>
                <a:gd name="T16" fmla="*/ 584 w 728"/>
                <a:gd name="T17" fmla="*/ 200 h 225"/>
                <a:gd name="T18" fmla="*/ 580 w 728"/>
                <a:gd name="T19" fmla="*/ 215 h 225"/>
                <a:gd name="T20" fmla="*/ 13 w 728"/>
                <a:gd name="T21" fmla="*/ 185 h 225"/>
                <a:gd name="T22" fmla="*/ 41 w 728"/>
                <a:gd name="T23" fmla="*/ 108 h 225"/>
                <a:gd name="T24" fmla="*/ 32 w 728"/>
                <a:gd name="T25" fmla="*/ 127 h 225"/>
                <a:gd name="T26" fmla="*/ 56 w 728"/>
                <a:gd name="T27" fmla="*/ 73 h 225"/>
                <a:gd name="T28" fmla="*/ 27 w 728"/>
                <a:gd name="T29" fmla="*/ 91 h 225"/>
                <a:gd name="T30" fmla="*/ 674 w 728"/>
                <a:gd name="T31" fmla="*/ 0 h 225"/>
                <a:gd name="T32" fmla="*/ 675 w 728"/>
                <a:gd name="T33" fmla="*/ 150 h 225"/>
                <a:gd name="T34" fmla="*/ 724 w 728"/>
                <a:gd name="T35" fmla="*/ 200 h 225"/>
                <a:gd name="T36" fmla="*/ 728 w 728"/>
                <a:gd name="T37" fmla="*/ 201 h 225"/>
                <a:gd name="T38" fmla="*/ 724 w 728"/>
                <a:gd name="T39" fmla="*/ 208 h 225"/>
                <a:gd name="T40" fmla="*/ 183 w 728"/>
                <a:gd name="T41" fmla="*/ 85 h 225"/>
                <a:gd name="T42" fmla="*/ 169 w 728"/>
                <a:gd name="T43" fmla="*/ 75 h 225"/>
                <a:gd name="T44" fmla="*/ 677 w 728"/>
                <a:gd name="T45" fmla="*/ 215 h 225"/>
                <a:gd name="T46" fmla="*/ 501 w 728"/>
                <a:gd name="T47" fmla="*/ 196 h 225"/>
                <a:gd name="T48" fmla="*/ 509 w 728"/>
                <a:gd name="T49" fmla="*/ 195 h 225"/>
                <a:gd name="T50" fmla="*/ 513 w 728"/>
                <a:gd name="T51" fmla="*/ 215 h 225"/>
                <a:gd name="T52" fmla="*/ 606 w 728"/>
                <a:gd name="T53" fmla="*/ 147 h 225"/>
                <a:gd name="T54" fmla="*/ 540 w 728"/>
                <a:gd name="T55" fmla="*/ 23 h 225"/>
                <a:gd name="T56" fmla="*/ 469 w 728"/>
                <a:gd name="T57" fmla="*/ 225 h 225"/>
                <a:gd name="T58" fmla="*/ 473 w 728"/>
                <a:gd name="T59" fmla="*/ 208 h 225"/>
                <a:gd name="T60" fmla="*/ 513 w 728"/>
                <a:gd name="T61" fmla="*/ 181 h 225"/>
                <a:gd name="T62" fmla="*/ 564 w 728"/>
                <a:gd name="T63" fmla="*/ 210 h 225"/>
                <a:gd name="T64" fmla="*/ 548 w 728"/>
                <a:gd name="T65" fmla="*/ 201 h 225"/>
                <a:gd name="T66" fmla="*/ 523 w 728"/>
                <a:gd name="T67" fmla="*/ 198 h 225"/>
                <a:gd name="T68" fmla="*/ 526 w 728"/>
                <a:gd name="T69" fmla="*/ 198 h 225"/>
                <a:gd name="T70" fmla="*/ 363 w 728"/>
                <a:gd name="T71" fmla="*/ 197 h 225"/>
                <a:gd name="T72" fmla="*/ 456 w 728"/>
                <a:gd name="T73" fmla="*/ 192 h 225"/>
                <a:gd name="T74" fmla="*/ 462 w 728"/>
                <a:gd name="T75" fmla="*/ 192 h 225"/>
                <a:gd name="T76" fmla="*/ 101 w 728"/>
                <a:gd name="T77" fmla="*/ 131 h 225"/>
                <a:gd name="T78" fmla="*/ 209 w 728"/>
                <a:gd name="T79" fmla="*/ 222 h 225"/>
                <a:gd name="T80" fmla="*/ 227 w 728"/>
                <a:gd name="T81" fmla="*/ 46 h 225"/>
                <a:gd name="T82" fmla="*/ 217 w 728"/>
                <a:gd name="T83" fmla="*/ 60 h 225"/>
                <a:gd name="T84" fmla="*/ 204 w 728"/>
                <a:gd name="T85" fmla="*/ 33 h 225"/>
                <a:gd name="T86" fmla="*/ 158 w 728"/>
                <a:gd name="T87" fmla="*/ 77 h 225"/>
                <a:gd name="T88" fmla="*/ 136 w 728"/>
                <a:gd name="T89" fmla="*/ 71 h 225"/>
                <a:gd name="T90" fmla="*/ 134 w 728"/>
                <a:gd name="T91" fmla="*/ 167 h 225"/>
                <a:gd name="T92" fmla="*/ 146 w 728"/>
                <a:gd name="T93" fmla="*/ 152 h 225"/>
                <a:gd name="T94" fmla="*/ 107 w 728"/>
                <a:gd name="T95" fmla="*/ 85 h 225"/>
                <a:gd name="T96" fmla="*/ 152 w 728"/>
                <a:gd name="T97" fmla="*/ 130 h 225"/>
                <a:gd name="T98" fmla="*/ 158 w 728"/>
                <a:gd name="T99" fmla="*/ 178 h 225"/>
                <a:gd name="T100" fmla="*/ 242 w 728"/>
                <a:gd name="T101" fmla="*/ 156 h 225"/>
                <a:gd name="T102" fmla="*/ 229 w 728"/>
                <a:gd name="T103" fmla="*/ 141 h 225"/>
                <a:gd name="T104" fmla="*/ 255 w 728"/>
                <a:gd name="T105" fmla="*/ 125 h 225"/>
                <a:gd name="T106" fmla="*/ 209 w 728"/>
                <a:gd name="T107" fmla="*/ 84 h 225"/>
                <a:gd name="T108" fmla="*/ 376 w 728"/>
                <a:gd name="T109" fmla="*/ 66 h 225"/>
                <a:gd name="T110" fmla="*/ 399 w 728"/>
                <a:gd name="T111" fmla="*/ 192 h 225"/>
                <a:gd name="T112" fmla="*/ 397 w 728"/>
                <a:gd name="T113" fmla="*/ 195 h 225"/>
                <a:gd name="T114" fmla="*/ 426 w 728"/>
                <a:gd name="T115" fmla="*/ 203 h 225"/>
                <a:gd name="T116" fmla="*/ 430 w 728"/>
                <a:gd name="T117" fmla="*/ 204 h 225"/>
                <a:gd name="T118" fmla="*/ 624 w 728"/>
                <a:gd name="T119" fmla="*/ 197 h 225"/>
                <a:gd name="T120" fmla="*/ 608 w 728"/>
                <a:gd name="T121" fmla="*/ 210 h 225"/>
                <a:gd name="T122" fmla="*/ 411 w 728"/>
                <a:gd name="T123" fmla="*/ 192 h 225"/>
                <a:gd name="T124" fmla="*/ 418 w 728"/>
                <a:gd name="T125" fmla="*/ 2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8" h="225">
                  <a:moveTo>
                    <a:pt x="636" y="184"/>
                  </a:moveTo>
                  <a:cubicBezTo>
                    <a:pt x="632" y="184"/>
                    <a:pt x="632" y="184"/>
                    <a:pt x="632" y="184"/>
                  </a:cubicBezTo>
                  <a:cubicBezTo>
                    <a:pt x="632" y="192"/>
                    <a:pt x="632" y="192"/>
                    <a:pt x="632" y="192"/>
                  </a:cubicBezTo>
                  <a:cubicBezTo>
                    <a:pt x="628" y="192"/>
                    <a:pt x="628" y="192"/>
                    <a:pt x="628" y="192"/>
                  </a:cubicBezTo>
                  <a:cubicBezTo>
                    <a:pt x="628" y="195"/>
                    <a:pt x="628" y="195"/>
                    <a:pt x="628" y="195"/>
                  </a:cubicBezTo>
                  <a:cubicBezTo>
                    <a:pt x="632" y="195"/>
                    <a:pt x="632" y="195"/>
                    <a:pt x="632" y="195"/>
                  </a:cubicBezTo>
                  <a:cubicBezTo>
                    <a:pt x="632" y="208"/>
                    <a:pt x="632" y="208"/>
                    <a:pt x="632" y="208"/>
                  </a:cubicBezTo>
                  <a:cubicBezTo>
                    <a:pt x="632" y="214"/>
                    <a:pt x="634" y="215"/>
                    <a:pt x="638" y="215"/>
                  </a:cubicBezTo>
                  <a:cubicBezTo>
                    <a:pt x="641" y="215"/>
                    <a:pt x="641" y="215"/>
                    <a:pt x="641" y="215"/>
                  </a:cubicBezTo>
                  <a:cubicBezTo>
                    <a:pt x="641" y="212"/>
                    <a:pt x="641" y="212"/>
                    <a:pt x="641" y="212"/>
                  </a:cubicBezTo>
                  <a:cubicBezTo>
                    <a:pt x="639" y="212"/>
                    <a:pt x="639" y="212"/>
                    <a:pt x="639" y="212"/>
                  </a:cubicBezTo>
                  <a:cubicBezTo>
                    <a:pt x="637" y="212"/>
                    <a:pt x="636" y="212"/>
                    <a:pt x="636" y="209"/>
                  </a:cubicBezTo>
                  <a:cubicBezTo>
                    <a:pt x="636" y="195"/>
                    <a:pt x="636" y="195"/>
                    <a:pt x="636" y="195"/>
                  </a:cubicBezTo>
                  <a:cubicBezTo>
                    <a:pt x="641" y="195"/>
                    <a:pt x="641" y="195"/>
                    <a:pt x="641" y="195"/>
                  </a:cubicBezTo>
                  <a:cubicBezTo>
                    <a:pt x="641" y="192"/>
                    <a:pt x="641" y="192"/>
                    <a:pt x="641" y="192"/>
                  </a:cubicBezTo>
                  <a:cubicBezTo>
                    <a:pt x="636" y="192"/>
                    <a:pt x="636" y="192"/>
                    <a:pt x="636" y="192"/>
                  </a:cubicBezTo>
                  <a:lnTo>
                    <a:pt x="636" y="184"/>
                  </a:lnTo>
                  <a:close/>
                  <a:moveTo>
                    <a:pt x="150" y="94"/>
                  </a:moveTo>
                  <a:cubicBezTo>
                    <a:pt x="149" y="93"/>
                    <a:pt x="147" y="93"/>
                    <a:pt x="146" y="94"/>
                  </a:cubicBezTo>
                  <a:cubicBezTo>
                    <a:pt x="136" y="105"/>
                    <a:pt x="136" y="105"/>
                    <a:pt x="136" y="105"/>
                  </a:cubicBezTo>
                  <a:cubicBezTo>
                    <a:pt x="136" y="105"/>
                    <a:pt x="135" y="106"/>
                    <a:pt x="135" y="107"/>
                  </a:cubicBezTo>
                  <a:cubicBezTo>
                    <a:pt x="135" y="107"/>
                    <a:pt x="136" y="108"/>
                    <a:pt x="136" y="108"/>
                  </a:cubicBezTo>
                  <a:cubicBezTo>
                    <a:pt x="146" y="119"/>
                    <a:pt x="146" y="119"/>
                    <a:pt x="146" y="119"/>
                  </a:cubicBezTo>
                  <a:cubicBezTo>
                    <a:pt x="147" y="119"/>
                    <a:pt x="148" y="120"/>
                    <a:pt x="148" y="120"/>
                  </a:cubicBezTo>
                  <a:cubicBezTo>
                    <a:pt x="149" y="120"/>
                    <a:pt x="150" y="119"/>
                    <a:pt x="150" y="119"/>
                  </a:cubicBezTo>
                  <a:cubicBezTo>
                    <a:pt x="161" y="108"/>
                    <a:pt x="161" y="108"/>
                    <a:pt x="161" y="108"/>
                  </a:cubicBezTo>
                  <a:cubicBezTo>
                    <a:pt x="161" y="108"/>
                    <a:pt x="161" y="107"/>
                    <a:pt x="161" y="107"/>
                  </a:cubicBezTo>
                  <a:cubicBezTo>
                    <a:pt x="161" y="106"/>
                    <a:pt x="161" y="105"/>
                    <a:pt x="161" y="105"/>
                  </a:cubicBezTo>
                  <a:lnTo>
                    <a:pt x="150" y="94"/>
                  </a:lnTo>
                  <a:close/>
                  <a:moveTo>
                    <a:pt x="202" y="107"/>
                  </a:moveTo>
                  <a:cubicBezTo>
                    <a:pt x="202" y="107"/>
                    <a:pt x="202" y="108"/>
                    <a:pt x="202" y="108"/>
                  </a:cubicBezTo>
                  <a:cubicBezTo>
                    <a:pt x="213" y="119"/>
                    <a:pt x="213" y="119"/>
                    <a:pt x="213" y="119"/>
                  </a:cubicBezTo>
                  <a:cubicBezTo>
                    <a:pt x="213" y="119"/>
                    <a:pt x="214" y="120"/>
                    <a:pt x="215" y="120"/>
                  </a:cubicBezTo>
                  <a:cubicBezTo>
                    <a:pt x="215" y="120"/>
                    <a:pt x="216" y="119"/>
                    <a:pt x="217" y="119"/>
                  </a:cubicBezTo>
                  <a:cubicBezTo>
                    <a:pt x="227" y="108"/>
                    <a:pt x="227" y="108"/>
                    <a:pt x="227" y="108"/>
                  </a:cubicBezTo>
                  <a:cubicBezTo>
                    <a:pt x="228" y="107"/>
                    <a:pt x="228" y="106"/>
                    <a:pt x="227" y="105"/>
                  </a:cubicBezTo>
                  <a:cubicBezTo>
                    <a:pt x="217" y="94"/>
                    <a:pt x="217" y="94"/>
                    <a:pt x="217" y="94"/>
                  </a:cubicBezTo>
                  <a:cubicBezTo>
                    <a:pt x="216" y="94"/>
                    <a:pt x="215" y="93"/>
                    <a:pt x="215" y="93"/>
                  </a:cubicBezTo>
                  <a:cubicBezTo>
                    <a:pt x="214" y="93"/>
                    <a:pt x="213" y="94"/>
                    <a:pt x="213" y="94"/>
                  </a:cubicBezTo>
                  <a:cubicBezTo>
                    <a:pt x="202" y="105"/>
                    <a:pt x="202" y="105"/>
                    <a:pt x="202" y="105"/>
                  </a:cubicBezTo>
                  <a:cubicBezTo>
                    <a:pt x="202" y="105"/>
                    <a:pt x="202" y="106"/>
                    <a:pt x="202" y="107"/>
                  </a:cubicBezTo>
                  <a:close/>
                  <a:moveTo>
                    <a:pt x="700" y="215"/>
                  </a:moveTo>
                  <a:cubicBezTo>
                    <a:pt x="704" y="215"/>
                    <a:pt x="704" y="215"/>
                    <a:pt x="704" y="215"/>
                  </a:cubicBezTo>
                  <a:cubicBezTo>
                    <a:pt x="704" y="192"/>
                    <a:pt x="704" y="192"/>
                    <a:pt x="704" y="192"/>
                  </a:cubicBezTo>
                  <a:cubicBezTo>
                    <a:pt x="700" y="192"/>
                    <a:pt x="700" y="192"/>
                    <a:pt x="700" y="192"/>
                  </a:cubicBezTo>
                  <a:lnTo>
                    <a:pt x="700" y="215"/>
                  </a:lnTo>
                  <a:close/>
                  <a:moveTo>
                    <a:pt x="183" y="127"/>
                  </a:moveTo>
                  <a:cubicBezTo>
                    <a:pt x="182" y="126"/>
                    <a:pt x="181" y="126"/>
                    <a:pt x="180" y="127"/>
                  </a:cubicBezTo>
                  <a:cubicBezTo>
                    <a:pt x="169" y="138"/>
                    <a:pt x="169" y="138"/>
                    <a:pt x="169" y="138"/>
                  </a:cubicBezTo>
                  <a:cubicBezTo>
                    <a:pt x="169" y="138"/>
                    <a:pt x="168" y="139"/>
                    <a:pt x="168" y="140"/>
                  </a:cubicBezTo>
                  <a:cubicBezTo>
                    <a:pt x="168" y="140"/>
                    <a:pt x="169" y="141"/>
                    <a:pt x="169" y="141"/>
                  </a:cubicBezTo>
                  <a:cubicBezTo>
                    <a:pt x="180" y="152"/>
                    <a:pt x="180" y="152"/>
                    <a:pt x="180" y="152"/>
                  </a:cubicBezTo>
                  <a:cubicBezTo>
                    <a:pt x="180" y="152"/>
                    <a:pt x="181" y="153"/>
                    <a:pt x="182" y="153"/>
                  </a:cubicBezTo>
                  <a:cubicBezTo>
                    <a:pt x="182" y="153"/>
                    <a:pt x="183" y="152"/>
                    <a:pt x="183" y="152"/>
                  </a:cubicBezTo>
                  <a:cubicBezTo>
                    <a:pt x="194" y="141"/>
                    <a:pt x="194" y="141"/>
                    <a:pt x="194" y="141"/>
                  </a:cubicBezTo>
                  <a:cubicBezTo>
                    <a:pt x="195" y="140"/>
                    <a:pt x="195" y="139"/>
                    <a:pt x="194" y="138"/>
                  </a:cubicBezTo>
                  <a:lnTo>
                    <a:pt x="183" y="127"/>
                  </a:lnTo>
                  <a:close/>
                  <a:moveTo>
                    <a:pt x="656" y="191"/>
                  </a:moveTo>
                  <a:cubicBezTo>
                    <a:pt x="649" y="191"/>
                    <a:pt x="644" y="196"/>
                    <a:pt x="644" y="204"/>
                  </a:cubicBezTo>
                  <a:cubicBezTo>
                    <a:pt x="644" y="211"/>
                    <a:pt x="649" y="216"/>
                    <a:pt x="656" y="216"/>
                  </a:cubicBezTo>
                  <a:cubicBezTo>
                    <a:pt x="663" y="216"/>
                    <a:pt x="668" y="211"/>
                    <a:pt x="668" y="204"/>
                  </a:cubicBezTo>
                  <a:cubicBezTo>
                    <a:pt x="668" y="196"/>
                    <a:pt x="663" y="191"/>
                    <a:pt x="656" y="191"/>
                  </a:cubicBezTo>
                  <a:close/>
                  <a:moveTo>
                    <a:pt x="656" y="213"/>
                  </a:moveTo>
                  <a:cubicBezTo>
                    <a:pt x="651" y="213"/>
                    <a:pt x="648" y="209"/>
                    <a:pt x="648" y="204"/>
                  </a:cubicBezTo>
                  <a:cubicBezTo>
                    <a:pt x="648" y="198"/>
                    <a:pt x="651" y="194"/>
                    <a:pt x="656" y="194"/>
                  </a:cubicBezTo>
                  <a:cubicBezTo>
                    <a:pt x="660" y="194"/>
                    <a:pt x="664" y="198"/>
                    <a:pt x="664" y="204"/>
                  </a:cubicBezTo>
                  <a:cubicBezTo>
                    <a:pt x="664" y="209"/>
                    <a:pt x="660" y="213"/>
                    <a:pt x="656" y="213"/>
                  </a:cubicBezTo>
                  <a:close/>
                  <a:moveTo>
                    <a:pt x="580" y="215"/>
                  </a:moveTo>
                  <a:cubicBezTo>
                    <a:pt x="603" y="215"/>
                    <a:pt x="603" y="215"/>
                    <a:pt x="603" y="215"/>
                  </a:cubicBezTo>
                  <a:cubicBezTo>
                    <a:pt x="603" y="212"/>
                    <a:pt x="603" y="212"/>
                    <a:pt x="603" y="212"/>
                  </a:cubicBezTo>
                  <a:cubicBezTo>
                    <a:pt x="584" y="212"/>
                    <a:pt x="584" y="212"/>
                    <a:pt x="584" y="212"/>
                  </a:cubicBezTo>
                  <a:cubicBezTo>
                    <a:pt x="584" y="200"/>
                    <a:pt x="584" y="200"/>
                    <a:pt x="584" y="200"/>
                  </a:cubicBezTo>
                  <a:cubicBezTo>
                    <a:pt x="601" y="200"/>
                    <a:pt x="601" y="200"/>
                    <a:pt x="601" y="200"/>
                  </a:cubicBezTo>
                  <a:cubicBezTo>
                    <a:pt x="601" y="197"/>
                    <a:pt x="601" y="197"/>
                    <a:pt x="601" y="197"/>
                  </a:cubicBezTo>
                  <a:cubicBezTo>
                    <a:pt x="584" y="197"/>
                    <a:pt x="584" y="197"/>
                    <a:pt x="584" y="197"/>
                  </a:cubicBezTo>
                  <a:cubicBezTo>
                    <a:pt x="584" y="185"/>
                    <a:pt x="584" y="185"/>
                    <a:pt x="584" y="185"/>
                  </a:cubicBezTo>
                  <a:cubicBezTo>
                    <a:pt x="603" y="185"/>
                    <a:pt x="603" y="185"/>
                    <a:pt x="603" y="185"/>
                  </a:cubicBezTo>
                  <a:cubicBezTo>
                    <a:pt x="603" y="182"/>
                    <a:pt x="603" y="182"/>
                    <a:pt x="603" y="182"/>
                  </a:cubicBezTo>
                  <a:cubicBezTo>
                    <a:pt x="580" y="182"/>
                    <a:pt x="580" y="182"/>
                    <a:pt x="580" y="182"/>
                  </a:cubicBezTo>
                  <a:lnTo>
                    <a:pt x="580" y="215"/>
                  </a:lnTo>
                  <a:close/>
                  <a:moveTo>
                    <a:pt x="41" y="108"/>
                  </a:moveTo>
                  <a:cubicBezTo>
                    <a:pt x="37" y="105"/>
                    <a:pt x="31" y="105"/>
                    <a:pt x="27" y="108"/>
                  </a:cubicBezTo>
                  <a:cubicBezTo>
                    <a:pt x="3" y="133"/>
                    <a:pt x="3" y="133"/>
                    <a:pt x="3" y="133"/>
                  </a:cubicBezTo>
                  <a:cubicBezTo>
                    <a:pt x="1" y="135"/>
                    <a:pt x="0" y="137"/>
                    <a:pt x="0" y="140"/>
                  </a:cubicBezTo>
                  <a:cubicBezTo>
                    <a:pt x="0" y="142"/>
                    <a:pt x="1" y="145"/>
                    <a:pt x="3" y="147"/>
                  </a:cubicBezTo>
                  <a:cubicBezTo>
                    <a:pt x="20" y="164"/>
                    <a:pt x="20" y="164"/>
                    <a:pt x="20" y="164"/>
                  </a:cubicBezTo>
                  <a:cubicBezTo>
                    <a:pt x="13" y="171"/>
                    <a:pt x="13" y="171"/>
                    <a:pt x="13" y="171"/>
                  </a:cubicBezTo>
                  <a:cubicBezTo>
                    <a:pt x="10" y="175"/>
                    <a:pt x="10" y="181"/>
                    <a:pt x="13" y="185"/>
                  </a:cubicBezTo>
                  <a:cubicBezTo>
                    <a:pt x="15" y="187"/>
                    <a:pt x="18" y="188"/>
                    <a:pt x="21" y="188"/>
                  </a:cubicBezTo>
                  <a:cubicBezTo>
                    <a:pt x="23" y="188"/>
                    <a:pt x="26" y="187"/>
                    <a:pt x="28" y="185"/>
                  </a:cubicBezTo>
                  <a:cubicBezTo>
                    <a:pt x="41" y="171"/>
                    <a:pt x="41" y="171"/>
                    <a:pt x="41" y="171"/>
                  </a:cubicBezTo>
                  <a:cubicBezTo>
                    <a:pt x="41" y="171"/>
                    <a:pt x="41" y="171"/>
                    <a:pt x="41" y="171"/>
                  </a:cubicBezTo>
                  <a:cubicBezTo>
                    <a:pt x="66" y="147"/>
                    <a:pt x="66" y="147"/>
                    <a:pt x="66" y="147"/>
                  </a:cubicBezTo>
                  <a:cubicBezTo>
                    <a:pt x="67" y="145"/>
                    <a:pt x="68" y="142"/>
                    <a:pt x="68" y="140"/>
                  </a:cubicBezTo>
                  <a:cubicBezTo>
                    <a:pt x="68" y="137"/>
                    <a:pt x="67" y="135"/>
                    <a:pt x="66" y="133"/>
                  </a:cubicBezTo>
                  <a:lnTo>
                    <a:pt x="41" y="108"/>
                  </a:lnTo>
                  <a:close/>
                  <a:moveTo>
                    <a:pt x="47" y="141"/>
                  </a:moveTo>
                  <a:cubicBezTo>
                    <a:pt x="36" y="152"/>
                    <a:pt x="36" y="152"/>
                    <a:pt x="36" y="152"/>
                  </a:cubicBezTo>
                  <a:cubicBezTo>
                    <a:pt x="36" y="152"/>
                    <a:pt x="35" y="152"/>
                    <a:pt x="34" y="152"/>
                  </a:cubicBezTo>
                  <a:cubicBezTo>
                    <a:pt x="34" y="152"/>
                    <a:pt x="33" y="152"/>
                    <a:pt x="32" y="152"/>
                  </a:cubicBezTo>
                  <a:cubicBezTo>
                    <a:pt x="22" y="141"/>
                    <a:pt x="22" y="141"/>
                    <a:pt x="22" y="141"/>
                  </a:cubicBezTo>
                  <a:cubicBezTo>
                    <a:pt x="21" y="141"/>
                    <a:pt x="21" y="140"/>
                    <a:pt x="21" y="139"/>
                  </a:cubicBezTo>
                  <a:cubicBezTo>
                    <a:pt x="21" y="139"/>
                    <a:pt x="21" y="138"/>
                    <a:pt x="22" y="137"/>
                  </a:cubicBezTo>
                  <a:cubicBezTo>
                    <a:pt x="32" y="127"/>
                    <a:pt x="32" y="127"/>
                    <a:pt x="32" y="127"/>
                  </a:cubicBezTo>
                  <a:cubicBezTo>
                    <a:pt x="33" y="126"/>
                    <a:pt x="35" y="126"/>
                    <a:pt x="36" y="127"/>
                  </a:cubicBezTo>
                  <a:cubicBezTo>
                    <a:pt x="47" y="137"/>
                    <a:pt x="47" y="137"/>
                    <a:pt x="47" y="137"/>
                  </a:cubicBezTo>
                  <a:cubicBezTo>
                    <a:pt x="48" y="139"/>
                    <a:pt x="48" y="140"/>
                    <a:pt x="47" y="141"/>
                  </a:cubicBezTo>
                  <a:close/>
                  <a:moveTo>
                    <a:pt x="27" y="91"/>
                  </a:moveTo>
                  <a:cubicBezTo>
                    <a:pt x="29" y="93"/>
                    <a:pt x="32" y="94"/>
                    <a:pt x="34" y="94"/>
                  </a:cubicBezTo>
                  <a:cubicBezTo>
                    <a:pt x="37" y="94"/>
                    <a:pt x="39" y="93"/>
                    <a:pt x="41" y="91"/>
                  </a:cubicBezTo>
                  <a:cubicBezTo>
                    <a:pt x="53" y="80"/>
                    <a:pt x="53" y="80"/>
                    <a:pt x="53" y="80"/>
                  </a:cubicBezTo>
                  <a:cubicBezTo>
                    <a:pt x="55" y="78"/>
                    <a:pt x="56" y="75"/>
                    <a:pt x="56" y="73"/>
                  </a:cubicBezTo>
                  <a:cubicBezTo>
                    <a:pt x="56" y="70"/>
                    <a:pt x="55" y="68"/>
                    <a:pt x="53" y="66"/>
                  </a:cubicBezTo>
                  <a:cubicBezTo>
                    <a:pt x="41" y="54"/>
                    <a:pt x="41" y="54"/>
                    <a:pt x="41" y="54"/>
                  </a:cubicBezTo>
                  <a:cubicBezTo>
                    <a:pt x="39" y="52"/>
                    <a:pt x="37" y="51"/>
                    <a:pt x="34" y="51"/>
                  </a:cubicBezTo>
                  <a:cubicBezTo>
                    <a:pt x="32" y="51"/>
                    <a:pt x="29" y="52"/>
                    <a:pt x="27" y="54"/>
                  </a:cubicBezTo>
                  <a:cubicBezTo>
                    <a:pt x="16" y="66"/>
                    <a:pt x="16" y="66"/>
                    <a:pt x="16" y="66"/>
                  </a:cubicBezTo>
                  <a:cubicBezTo>
                    <a:pt x="14" y="68"/>
                    <a:pt x="13" y="70"/>
                    <a:pt x="13" y="73"/>
                  </a:cubicBezTo>
                  <a:cubicBezTo>
                    <a:pt x="13" y="75"/>
                    <a:pt x="14" y="78"/>
                    <a:pt x="16" y="80"/>
                  </a:cubicBezTo>
                  <a:lnTo>
                    <a:pt x="27" y="91"/>
                  </a:lnTo>
                  <a:close/>
                  <a:moveTo>
                    <a:pt x="728" y="111"/>
                  </a:moveTo>
                  <a:cubicBezTo>
                    <a:pt x="728" y="79"/>
                    <a:pt x="698" y="73"/>
                    <a:pt x="674" y="67"/>
                  </a:cubicBezTo>
                  <a:cubicBezTo>
                    <a:pt x="654" y="62"/>
                    <a:pt x="635" y="58"/>
                    <a:pt x="635" y="41"/>
                  </a:cubicBezTo>
                  <a:cubicBezTo>
                    <a:pt x="635" y="27"/>
                    <a:pt x="648" y="15"/>
                    <a:pt x="670" y="15"/>
                  </a:cubicBezTo>
                  <a:cubicBezTo>
                    <a:pt x="691" y="15"/>
                    <a:pt x="708" y="23"/>
                    <a:pt x="718" y="32"/>
                  </a:cubicBezTo>
                  <a:cubicBezTo>
                    <a:pt x="723" y="32"/>
                    <a:pt x="723" y="32"/>
                    <a:pt x="723" y="32"/>
                  </a:cubicBezTo>
                  <a:cubicBezTo>
                    <a:pt x="723" y="16"/>
                    <a:pt x="723" y="16"/>
                    <a:pt x="723" y="16"/>
                  </a:cubicBezTo>
                  <a:cubicBezTo>
                    <a:pt x="714" y="8"/>
                    <a:pt x="695" y="0"/>
                    <a:pt x="674" y="0"/>
                  </a:cubicBezTo>
                  <a:cubicBezTo>
                    <a:pt x="638" y="0"/>
                    <a:pt x="617" y="18"/>
                    <a:pt x="617" y="41"/>
                  </a:cubicBezTo>
                  <a:cubicBezTo>
                    <a:pt x="617" y="72"/>
                    <a:pt x="647" y="77"/>
                    <a:pt x="672" y="83"/>
                  </a:cubicBezTo>
                  <a:cubicBezTo>
                    <a:pt x="691" y="88"/>
                    <a:pt x="711" y="93"/>
                    <a:pt x="711" y="111"/>
                  </a:cubicBezTo>
                  <a:cubicBezTo>
                    <a:pt x="711" y="121"/>
                    <a:pt x="699" y="134"/>
                    <a:pt x="675" y="134"/>
                  </a:cubicBezTo>
                  <a:cubicBezTo>
                    <a:pt x="657" y="134"/>
                    <a:pt x="633" y="124"/>
                    <a:pt x="620" y="110"/>
                  </a:cubicBezTo>
                  <a:cubicBezTo>
                    <a:pt x="615" y="110"/>
                    <a:pt x="615" y="110"/>
                    <a:pt x="615" y="110"/>
                  </a:cubicBezTo>
                  <a:cubicBezTo>
                    <a:pt x="615" y="130"/>
                    <a:pt x="615" y="130"/>
                    <a:pt x="615" y="130"/>
                  </a:cubicBezTo>
                  <a:cubicBezTo>
                    <a:pt x="633" y="144"/>
                    <a:pt x="652" y="150"/>
                    <a:pt x="675" y="150"/>
                  </a:cubicBezTo>
                  <a:cubicBezTo>
                    <a:pt x="709" y="150"/>
                    <a:pt x="728" y="132"/>
                    <a:pt x="728" y="111"/>
                  </a:cubicBezTo>
                  <a:close/>
                  <a:moveTo>
                    <a:pt x="718" y="191"/>
                  </a:moveTo>
                  <a:cubicBezTo>
                    <a:pt x="714" y="191"/>
                    <a:pt x="712" y="193"/>
                    <a:pt x="710" y="194"/>
                  </a:cubicBezTo>
                  <a:cubicBezTo>
                    <a:pt x="710" y="198"/>
                    <a:pt x="710" y="198"/>
                    <a:pt x="710" y="198"/>
                  </a:cubicBezTo>
                  <a:cubicBezTo>
                    <a:pt x="710" y="198"/>
                    <a:pt x="710" y="198"/>
                    <a:pt x="710" y="198"/>
                  </a:cubicBezTo>
                  <a:cubicBezTo>
                    <a:pt x="713" y="196"/>
                    <a:pt x="715" y="195"/>
                    <a:pt x="718" y="195"/>
                  </a:cubicBezTo>
                  <a:cubicBezTo>
                    <a:pt x="721" y="195"/>
                    <a:pt x="723" y="197"/>
                    <a:pt x="724" y="199"/>
                  </a:cubicBezTo>
                  <a:cubicBezTo>
                    <a:pt x="724" y="200"/>
                    <a:pt x="724" y="200"/>
                    <a:pt x="724" y="200"/>
                  </a:cubicBezTo>
                  <a:cubicBezTo>
                    <a:pt x="722" y="200"/>
                    <a:pt x="719" y="201"/>
                    <a:pt x="717" y="201"/>
                  </a:cubicBezTo>
                  <a:cubicBezTo>
                    <a:pt x="712" y="202"/>
                    <a:pt x="708" y="204"/>
                    <a:pt x="708" y="209"/>
                  </a:cubicBezTo>
                  <a:cubicBezTo>
                    <a:pt x="708" y="213"/>
                    <a:pt x="711" y="216"/>
                    <a:pt x="716" y="216"/>
                  </a:cubicBezTo>
                  <a:cubicBezTo>
                    <a:pt x="719" y="216"/>
                    <a:pt x="722" y="215"/>
                    <a:pt x="724" y="212"/>
                  </a:cubicBezTo>
                  <a:cubicBezTo>
                    <a:pt x="724" y="212"/>
                    <a:pt x="724" y="212"/>
                    <a:pt x="724" y="212"/>
                  </a:cubicBezTo>
                  <a:cubicBezTo>
                    <a:pt x="724" y="215"/>
                    <a:pt x="724" y="215"/>
                    <a:pt x="724" y="215"/>
                  </a:cubicBezTo>
                  <a:cubicBezTo>
                    <a:pt x="728" y="215"/>
                    <a:pt x="728" y="215"/>
                    <a:pt x="728" y="215"/>
                  </a:cubicBezTo>
                  <a:cubicBezTo>
                    <a:pt x="728" y="210"/>
                    <a:pt x="728" y="206"/>
                    <a:pt x="728" y="201"/>
                  </a:cubicBezTo>
                  <a:cubicBezTo>
                    <a:pt x="728" y="195"/>
                    <a:pt x="724" y="191"/>
                    <a:pt x="718" y="191"/>
                  </a:cubicBezTo>
                  <a:close/>
                  <a:moveTo>
                    <a:pt x="724" y="208"/>
                  </a:moveTo>
                  <a:cubicBezTo>
                    <a:pt x="724" y="208"/>
                    <a:pt x="724" y="208"/>
                    <a:pt x="724" y="208"/>
                  </a:cubicBezTo>
                  <a:cubicBezTo>
                    <a:pt x="724" y="211"/>
                    <a:pt x="720" y="213"/>
                    <a:pt x="718" y="213"/>
                  </a:cubicBezTo>
                  <a:cubicBezTo>
                    <a:pt x="714" y="213"/>
                    <a:pt x="712" y="211"/>
                    <a:pt x="712" y="209"/>
                  </a:cubicBezTo>
                  <a:cubicBezTo>
                    <a:pt x="712" y="206"/>
                    <a:pt x="714" y="205"/>
                    <a:pt x="718" y="204"/>
                  </a:cubicBezTo>
                  <a:cubicBezTo>
                    <a:pt x="720" y="204"/>
                    <a:pt x="722" y="203"/>
                    <a:pt x="724" y="203"/>
                  </a:cubicBezTo>
                  <a:lnTo>
                    <a:pt x="724" y="208"/>
                  </a:lnTo>
                  <a:close/>
                  <a:moveTo>
                    <a:pt x="700" y="186"/>
                  </a:moveTo>
                  <a:cubicBezTo>
                    <a:pt x="704" y="186"/>
                    <a:pt x="704" y="186"/>
                    <a:pt x="704" y="186"/>
                  </a:cubicBezTo>
                  <a:cubicBezTo>
                    <a:pt x="704" y="181"/>
                    <a:pt x="704" y="181"/>
                    <a:pt x="704" y="181"/>
                  </a:cubicBezTo>
                  <a:cubicBezTo>
                    <a:pt x="700" y="181"/>
                    <a:pt x="700" y="181"/>
                    <a:pt x="700" y="181"/>
                  </a:cubicBezTo>
                  <a:lnTo>
                    <a:pt x="700" y="186"/>
                  </a:lnTo>
                  <a:close/>
                  <a:moveTo>
                    <a:pt x="180" y="85"/>
                  </a:moveTo>
                  <a:cubicBezTo>
                    <a:pt x="180" y="86"/>
                    <a:pt x="181" y="86"/>
                    <a:pt x="182" y="86"/>
                  </a:cubicBezTo>
                  <a:cubicBezTo>
                    <a:pt x="182" y="86"/>
                    <a:pt x="183" y="86"/>
                    <a:pt x="183" y="85"/>
                  </a:cubicBezTo>
                  <a:cubicBezTo>
                    <a:pt x="194" y="75"/>
                    <a:pt x="194" y="75"/>
                    <a:pt x="194" y="75"/>
                  </a:cubicBezTo>
                  <a:cubicBezTo>
                    <a:pt x="195" y="74"/>
                    <a:pt x="195" y="72"/>
                    <a:pt x="194" y="71"/>
                  </a:cubicBezTo>
                  <a:cubicBezTo>
                    <a:pt x="183" y="61"/>
                    <a:pt x="183" y="61"/>
                    <a:pt x="183" y="61"/>
                  </a:cubicBezTo>
                  <a:cubicBezTo>
                    <a:pt x="183" y="60"/>
                    <a:pt x="182" y="60"/>
                    <a:pt x="182" y="60"/>
                  </a:cubicBezTo>
                  <a:cubicBezTo>
                    <a:pt x="181" y="60"/>
                    <a:pt x="180" y="60"/>
                    <a:pt x="180" y="61"/>
                  </a:cubicBezTo>
                  <a:cubicBezTo>
                    <a:pt x="169" y="71"/>
                    <a:pt x="169" y="71"/>
                    <a:pt x="169" y="71"/>
                  </a:cubicBezTo>
                  <a:cubicBezTo>
                    <a:pt x="169" y="72"/>
                    <a:pt x="168" y="72"/>
                    <a:pt x="168" y="73"/>
                  </a:cubicBezTo>
                  <a:cubicBezTo>
                    <a:pt x="168" y="74"/>
                    <a:pt x="169" y="75"/>
                    <a:pt x="169" y="75"/>
                  </a:cubicBezTo>
                  <a:lnTo>
                    <a:pt x="180" y="85"/>
                  </a:lnTo>
                  <a:close/>
                  <a:moveTo>
                    <a:pt x="685" y="192"/>
                  </a:moveTo>
                  <a:cubicBezTo>
                    <a:pt x="682" y="192"/>
                    <a:pt x="678" y="193"/>
                    <a:pt x="677" y="196"/>
                  </a:cubicBezTo>
                  <a:cubicBezTo>
                    <a:pt x="676" y="196"/>
                    <a:pt x="676" y="196"/>
                    <a:pt x="676" y="196"/>
                  </a:cubicBezTo>
                  <a:cubicBezTo>
                    <a:pt x="676" y="192"/>
                    <a:pt x="676" y="192"/>
                    <a:pt x="676" y="192"/>
                  </a:cubicBezTo>
                  <a:cubicBezTo>
                    <a:pt x="673" y="192"/>
                    <a:pt x="673" y="192"/>
                    <a:pt x="673" y="192"/>
                  </a:cubicBezTo>
                  <a:cubicBezTo>
                    <a:pt x="673" y="215"/>
                    <a:pt x="673" y="215"/>
                    <a:pt x="673" y="215"/>
                  </a:cubicBezTo>
                  <a:cubicBezTo>
                    <a:pt x="677" y="215"/>
                    <a:pt x="677" y="215"/>
                    <a:pt x="677" y="215"/>
                  </a:cubicBezTo>
                  <a:cubicBezTo>
                    <a:pt x="677" y="200"/>
                    <a:pt x="677" y="200"/>
                    <a:pt x="677" y="200"/>
                  </a:cubicBezTo>
                  <a:cubicBezTo>
                    <a:pt x="677" y="197"/>
                    <a:pt x="681" y="195"/>
                    <a:pt x="684" y="195"/>
                  </a:cubicBezTo>
                  <a:cubicBezTo>
                    <a:pt x="687" y="195"/>
                    <a:pt x="690" y="197"/>
                    <a:pt x="690" y="201"/>
                  </a:cubicBezTo>
                  <a:cubicBezTo>
                    <a:pt x="690" y="215"/>
                    <a:pt x="690" y="215"/>
                    <a:pt x="690" y="215"/>
                  </a:cubicBezTo>
                  <a:cubicBezTo>
                    <a:pt x="694" y="215"/>
                    <a:pt x="694" y="215"/>
                    <a:pt x="694" y="215"/>
                  </a:cubicBezTo>
                  <a:cubicBezTo>
                    <a:pt x="694" y="200"/>
                    <a:pt x="694" y="200"/>
                    <a:pt x="694" y="200"/>
                  </a:cubicBezTo>
                  <a:cubicBezTo>
                    <a:pt x="694" y="194"/>
                    <a:pt x="690" y="192"/>
                    <a:pt x="685" y="192"/>
                  </a:cubicBezTo>
                  <a:close/>
                  <a:moveTo>
                    <a:pt x="501" y="196"/>
                  </a:moveTo>
                  <a:cubicBezTo>
                    <a:pt x="500" y="196"/>
                    <a:pt x="500" y="196"/>
                    <a:pt x="500" y="196"/>
                  </a:cubicBezTo>
                  <a:cubicBezTo>
                    <a:pt x="500" y="192"/>
                    <a:pt x="500" y="192"/>
                    <a:pt x="500" y="192"/>
                  </a:cubicBezTo>
                  <a:cubicBezTo>
                    <a:pt x="496" y="192"/>
                    <a:pt x="496" y="192"/>
                    <a:pt x="496" y="192"/>
                  </a:cubicBezTo>
                  <a:cubicBezTo>
                    <a:pt x="496" y="215"/>
                    <a:pt x="496" y="215"/>
                    <a:pt x="496" y="215"/>
                  </a:cubicBezTo>
                  <a:cubicBezTo>
                    <a:pt x="500" y="215"/>
                    <a:pt x="500" y="215"/>
                    <a:pt x="500" y="215"/>
                  </a:cubicBezTo>
                  <a:cubicBezTo>
                    <a:pt x="500" y="202"/>
                    <a:pt x="500" y="202"/>
                    <a:pt x="500" y="202"/>
                  </a:cubicBezTo>
                  <a:cubicBezTo>
                    <a:pt x="501" y="198"/>
                    <a:pt x="503" y="195"/>
                    <a:pt x="506" y="195"/>
                  </a:cubicBezTo>
                  <a:cubicBezTo>
                    <a:pt x="509" y="195"/>
                    <a:pt x="509" y="195"/>
                    <a:pt x="509" y="195"/>
                  </a:cubicBezTo>
                  <a:cubicBezTo>
                    <a:pt x="509" y="192"/>
                    <a:pt x="509" y="192"/>
                    <a:pt x="509" y="192"/>
                  </a:cubicBezTo>
                  <a:cubicBezTo>
                    <a:pt x="506" y="192"/>
                    <a:pt x="506" y="192"/>
                    <a:pt x="506" y="192"/>
                  </a:cubicBezTo>
                  <a:cubicBezTo>
                    <a:pt x="503" y="192"/>
                    <a:pt x="501" y="193"/>
                    <a:pt x="501" y="196"/>
                  </a:cubicBezTo>
                  <a:close/>
                  <a:moveTo>
                    <a:pt x="513" y="215"/>
                  </a:moveTo>
                  <a:cubicBezTo>
                    <a:pt x="517" y="215"/>
                    <a:pt x="517" y="215"/>
                    <a:pt x="517" y="215"/>
                  </a:cubicBezTo>
                  <a:cubicBezTo>
                    <a:pt x="517" y="192"/>
                    <a:pt x="517" y="192"/>
                    <a:pt x="517" y="192"/>
                  </a:cubicBezTo>
                  <a:cubicBezTo>
                    <a:pt x="513" y="192"/>
                    <a:pt x="513" y="192"/>
                    <a:pt x="513" y="192"/>
                  </a:cubicBezTo>
                  <a:lnTo>
                    <a:pt x="513" y="215"/>
                  </a:lnTo>
                  <a:close/>
                  <a:moveTo>
                    <a:pt x="525" y="2"/>
                  </a:moveTo>
                  <a:cubicBezTo>
                    <a:pt x="472" y="142"/>
                    <a:pt x="472" y="142"/>
                    <a:pt x="472" y="142"/>
                  </a:cubicBezTo>
                  <a:cubicBezTo>
                    <a:pt x="472" y="147"/>
                    <a:pt x="472" y="147"/>
                    <a:pt x="472" y="147"/>
                  </a:cubicBezTo>
                  <a:cubicBezTo>
                    <a:pt x="487" y="147"/>
                    <a:pt x="487" y="147"/>
                    <a:pt x="487" y="147"/>
                  </a:cubicBezTo>
                  <a:cubicBezTo>
                    <a:pt x="506" y="95"/>
                    <a:pt x="506" y="95"/>
                    <a:pt x="506" y="95"/>
                  </a:cubicBezTo>
                  <a:cubicBezTo>
                    <a:pt x="569" y="95"/>
                    <a:pt x="569" y="95"/>
                    <a:pt x="569" y="95"/>
                  </a:cubicBezTo>
                  <a:cubicBezTo>
                    <a:pt x="589" y="147"/>
                    <a:pt x="589" y="147"/>
                    <a:pt x="589" y="147"/>
                  </a:cubicBezTo>
                  <a:cubicBezTo>
                    <a:pt x="606" y="147"/>
                    <a:pt x="606" y="147"/>
                    <a:pt x="606" y="147"/>
                  </a:cubicBezTo>
                  <a:cubicBezTo>
                    <a:pt x="606" y="142"/>
                    <a:pt x="606" y="142"/>
                    <a:pt x="606" y="142"/>
                  </a:cubicBezTo>
                  <a:cubicBezTo>
                    <a:pt x="551" y="2"/>
                    <a:pt x="551" y="2"/>
                    <a:pt x="551" y="2"/>
                  </a:cubicBezTo>
                  <a:lnTo>
                    <a:pt x="525" y="2"/>
                  </a:lnTo>
                  <a:close/>
                  <a:moveTo>
                    <a:pt x="512" y="81"/>
                  </a:moveTo>
                  <a:cubicBezTo>
                    <a:pt x="534" y="23"/>
                    <a:pt x="534" y="23"/>
                    <a:pt x="534" y="23"/>
                  </a:cubicBezTo>
                  <a:cubicBezTo>
                    <a:pt x="537" y="14"/>
                    <a:pt x="537" y="14"/>
                    <a:pt x="537" y="14"/>
                  </a:cubicBezTo>
                  <a:cubicBezTo>
                    <a:pt x="537" y="14"/>
                    <a:pt x="537" y="14"/>
                    <a:pt x="537" y="14"/>
                  </a:cubicBezTo>
                  <a:cubicBezTo>
                    <a:pt x="540" y="23"/>
                    <a:pt x="540" y="23"/>
                    <a:pt x="540" y="23"/>
                  </a:cubicBezTo>
                  <a:cubicBezTo>
                    <a:pt x="563" y="81"/>
                    <a:pt x="563" y="81"/>
                    <a:pt x="563" y="81"/>
                  </a:cubicBezTo>
                  <a:lnTo>
                    <a:pt x="512" y="81"/>
                  </a:lnTo>
                  <a:close/>
                  <a:moveTo>
                    <a:pt x="480" y="191"/>
                  </a:moveTo>
                  <a:cubicBezTo>
                    <a:pt x="477" y="191"/>
                    <a:pt x="474" y="193"/>
                    <a:pt x="473" y="195"/>
                  </a:cubicBezTo>
                  <a:cubicBezTo>
                    <a:pt x="473" y="195"/>
                    <a:pt x="473" y="195"/>
                    <a:pt x="473" y="195"/>
                  </a:cubicBezTo>
                  <a:cubicBezTo>
                    <a:pt x="473" y="192"/>
                    <a:pt x="473" y="192"/>
                    <a:pt x="473" y="192"/>
                  </a:cubicBezTo>
                  <a:cubicBezTo>
                    <a:pt x="469" y="192"/>
                    <a:pt x="469" y="192"/>
                    <a:pt x="469" y="192"/>
                  </a:cubicBezTo>
                  <a:cubicBezTo>
                    <a:pt x="469" y="225"/>
                    <a:pt x="469" y="225"/>
                    <a:pt x="469" y="225"/>
                  </a:cubicBezTo>
                  <a:cubicBezTo>
                    <a:pt x="473" y="225"/>
                    <a:pt x="473" y="225"/>
                    <a:pt x="473" y="225"/>
                  </a:cubicBezTo>
                  <a:cubicBezTo>
                    <a:pt x="473" y="212"/>
                    <a:pt x="473" y="212"/>
                    <a:pt x="473" y="212"/>
                  </a:cubicBezTo>
                  <a:cubicBezTo>
                    <a:pt x="473" y="212"/>
                    <a:pt x="473" y="212"/>
                    <a:pt x="473" y="212"/>
                  </a:cubicBezTo>
                  <a:cubicBezTo>
                    <a:pt x="474" y="214"/>
                    <a:pt x="477" y="216"/>
                    <a:pt x="480" y="216"/>
                  </a:cubicBezTo>
                  <a:cubicBezTo>
                    <a:pt x="486" y="216"/>
                    <a:pt x="491" y="211"/>
                    <a:pt x="491" y="203"/>
                  </a:cubicBezTo>
                  <a:cubicBezTo>
                    <a:pt x="491" y="196"/>
                    <a:pt x="487" y="191"/>
                    <a:pt x="480" y="191"/>
                  </a:cubicBezTo>
                  <a:close/>
                  <a:moveTo>
                    <a:pt x="479" y="212"/>
                  </a:moveTo>
                  <a:cubicBezTo>
                    <a:pt x="476" y="212"/>
                    <a:pt x="473" y="211"/>
                    <a:pt x="473" y="208"/>
                  </a:cubicBezTo>
                  <a:cubicBezTo>
                    <a:pt x="473" y="201"/>
                    <a:pt x="473" y="201"/>
                    <a:pt x="473" y="201"/>
                  </a:cubicBezTo>
                  <a:cubicBezTo>
                    <a:pt x="473" y="197"/>
                    <a:pt x="476" y="195"/>
                    <a:pt x="479" y="195"/>
                  </a:cubicBezTo>
                  <a:cubicBezTo>
                    <a:pt x="484" y="195"/>
                    <a:pt x="488" y="198"/>
                    <a:pt x="488" y="203"/>
                  </a:cubicBezTo>
                  <a:cubicBezTo>
                    <a:pt x="488" y="209"/>
                    <a:pt x="484" y="212"/>
                    <a:pt x="479" y="212"/>
                  </a:cubicBezTo>
                  <a:close/>
                  <a:moveTo>
                    <a:pt x="513" y="186"/>
                  </a:moveTo>
                  <a:cubicBezTo>
                    <a:pt x="517" y="186"/>
                    <a:pt x="517" y="186"/>
                    <a:pt x="517" y="186"/>
                  </a:cubicBezTo>
                  <a:cubicBezTo>
                    <a:pt x="517" y="181"/>
                    <a:pt x="517" y="181"/>
                    <a:pt x="517" y="181"/>
                  </a:cubicBezTo>
                  <a:cubicBezTo>
                    <a:pt x="513" y="181"/>
                    <a:pt x="513" y="181"/>
                    <a:pt x="513" y="181"/>
                  </a:cubicBezTo>
                  <a:lnTo>
                    <a:pt x="513" y="186"/>
                  </a:lnTo>
                  <a:close/>
                  <a:moveTo>
                    <a:pt x="566" y="204"/>
                  </a:moveTo>
                  <a:cubicBezTo>
                    <a:pt x="566" y="197"/>
                    <a:pt x="563" y="191"/>
                    <a:pt x="555" y="191"/>
                  </a:cubicBezTo>
                  <a:cubicBezTo>
                    <a:pt x="548" y="191"/>
                    <a:pt x="544" y="197"/>
                    <a:pt x="544" y="203"/>
                  </a:cubicBezTo>
                  <a:cubicBezTo>
                    <a:pt x="544" y="212"/>
                    <a:pt x="549" y="216"/>
                    <a:pt x="557" y="216"/>
                  </a:cubicBezTo>
                  <a:cubicBezTo>
                    <a:pt x="559" y="216"/>
                    <a:pt x="563" y="215"/>
                    <a:pt x="565" y="213"/>
                  </a:cubicBezTo>
                  <a:cubicBezTo>
                    <a:pt x="565" y="210"/>
                    <a:pt x="565" y="210"/>
                    <a:pt x="565" y="210"/>
                  </a:cubicBezTo>
                  <a:cubicBezTo>
                    <a:pt x="564" y="210"/>
                    <a:pt x="564" y="210"/>
                    <a:pt x="564" y="210"/>
                  </a:cubicBezTo>
                  <a:cubicBezTo>
                    <a:pt x="562" y="212"/>
                    <a:pt x="559" y="213"/>
                    <a:pt x="557" y="213"/>
                  </a:cubicBezTo>
                  <a:cubicBezTo>
                    <a:pt x="552" y="213"/>
                    <a:pt x="550" y="211"/>
                    <a:pt x="549" y="208"/>
                  </a:cubicBezTo>
                  <a:cubicBezTo>
                    <a:pt x="548" y="207"/>
                    <a:pt x="548" y="206"/>
                    <a:pt x="548" y="204"/>
                  </a:cubicBezTo>
                  <a:cubicBezTo>
                    <a:pt x="548" y="204"/>
                    <a:pt x="548" y="204"/>
                    <a:pt x="548" y="204"/>
                  </a:cubicBezTo>
                  <a:lnTo>
                    <a:pt x="566" y="204"/>
                  </a:lnTo>
                  <a:close/>
                  <a:moveTo>
                    <a:pt x="555" y="194"/>
                  </a:moveTo>
                  <a:cubicBezTo>
                    <a:pt x="559" y="194"/>
                    <a:pt x="562" y="197"/>
                    <a:pt x="562" y="201"/>
                  </a:cubicBezTo>
                  <a:cubicBezTo>
                    <a:pt x="548" y="201"/>
                    <a:pt x="548" y="201"/>
                    <a:pt x="548" y="201"/>
                  </a:cubicBezTo>
                  <a:cubicBezTo>
                    <a:pt x="549" y="197"/>
                    <a:pt x="551" y="194"/>
                    <a:pt x="555" y="194"/>
                  </a:cubicBezTo>
                  <a:close/>
                  <a:moveTo>
                    <a:pt x="526" y="198"/>
                  </a:moveTo>
                  <a:cubicBezTo>
                    <a:pt x="526" y="196"/>
                    <a:pt x="528" y="194"/>
                    <a:pt x="532" y="194"/>
                  </a:cubicBezTo>
                  <a:cubicBezTo>
                    <a:pt x="536" y="194"/>
                    <a:pt x="538" y="196"/>
                    <a:pt x="539" y="197"/>
                  </a:cubicBezTo>
                  <a:cubicBezTo>
                    <a:pt x="540" y="197"/>
                    <a:pt x="540" y="197"/>
                    <a:pt x="540" y="197"/>
                  </a:cubicBezTo>
                  <a:cubicBezTo>
                    <a:pt x="540" y="193"/>
                    <a:pt x="540" y="193"/>
                    <a:pt x="540" y="193"/>
                  </a:cubicBezTo>
                  <a:cubicBezTo>
                    <a:pt x="538" y="193"/>
                    <a:pt x="536" y="192"/>
                    <a:pt x="532" y="192"/>
                  </a:cubicBezTo>
                  <a:cubicBezTo>
                    <a:pt x="526" y="192"/>
                    <a:pt x="523" y="194"/>
                    <a:pt x="523" y="198"/>
                  </a:cubicBezTo>
                  <a:cubicBezTo>
                    <a:pt x="523" y="206"/>
                    <a:pt x="537" y="204"/>
                    <a:pt x="537" y="209"/>
                  </a:cubicBezTo>
                  <a:cubicBezTo>
                    <a:pt x="537" y="212"/>
                    <a:pt x="535" y="213"/>
                    <a:pt x="532" y="213"/>
                  </a:cubicBezTo>
                  <a:cubicBezTo>
                    <a:pt x="529" y="213"/>
                    <a:pt x="525" y="211"/>
                    <a:pt x="524" y="210"/>
                  </a:cubicBezTo>
                  <a:cubicBezTo>
                    <a:pt x="523" y="210"/>
                    <a:pt x="523" y="210"/>
                    <a:pt x="523" y="210"/>
                  </a:cubicBezTo>
                  <a:cubicBezTo>
                    <a:pt x="523" y="213"/>
                    <a:pt x="523" y="213"/>
                    <a:pt x="523" y="213"/>
                  </a:cubicBezTo>
                  <a:cubicBezTo>
                    <a:pt x="525" y="215"/>
                    <a:pt x="528" y="216"/>
                    <a:pt x="531" y="216"/>
                  </a:cubicBezTo>
                  <a:cubicBezTo>
                    <a:pt x="538" y="216"/>
                    <a:pt x="541" y="213"/>
                    <a:pt x="541" y="209"/>
                  </a:cubicBezTo>
                  <a:cubicBezTo>
                    <a:pt x="541" y="201"/>
                    <a:pt x="526" y="203"/>
                    <a:pt x="526" y="198"/>
                  </a:cubicBezTo>
                  <a:close/>
                  <a:moveTo>
                    <a:pt x="359" y="215"/>
                  </a:moveTo>
                  <a:cubicBezTo>
                    <a:pt x="382" y="215"/>
                    <a:pt x="382" y="215"/>
                    <a:pt x="382" y="215"/>
                  </a:cubicBezTo>
                  <a:cubicBezTo>
                    <a:pt x="382" y="212"/>
                    <a:pt x="382" y="212"/>
                    <a:pt x="382" y="212"/>
                  </a:cubicBezTo>
                  <a:cubicBezTo>
                    <a:pt x="363" y="212"/>
                    <a:pt x="363" y="212"/>
                    <a:pt x="363" y="212"/>
                  </a:cubicBezTo>
                  <a:cubicBezTo>
                    <a:pt x="363" y="200"/>
                    <a:pt x="363" y="200"/>
                    <a:pt x="363" y="200"/>
                  </a:cubicBezTo>
                  <a:cubicBezTo>
                    <a:pt x="381" y="200"/>
                    <a:pt x="381" y="200"/>
                    <a:pt x="381" y="200"/>
                  </a:cubicBezTo>
                  <a:cubicBezTo>
                    <a:pt x="381" y="197"/>
                    <a:pt x="381" y="197"/>
                    <a:pt x="381" y="197"/>
                  </a:cubicBezTo>
                  <a:cubicBezTo>
                    <a:pt x="363" y="197"/>
                    <a:pt x="363" y="197"/>
                    <a:pt x="363" y="197"/>
                  </a:cubicBezTo>
                  <a:cubicBezTo>
                    <a:pt x="363" y="185"/>
                    <a:pt x="363" y="185"/>
                    <a:pt x="363" y="185"/>
                  </a:cubicBezTo>
                  <a:cubicBezTo>
                    <a:pt x="382" y="185"/>
                    <a:pt x="382" y="185"/>
                    <a:pt x="382" y="185"/>
                  </a:cubicBezTo>
                  <a:cubicBezTo>
                    <a:pt x="382" y="182"/>
                    <a:pt x="382" y="182"/>
                    <a:pt x="382" y="182"/>
                  </a:cubicBezTo>
                  <a:cubicBezTo>
                    <a:pt x="359" y="182"/>
                    <a:pt x="359" y="182"/>
                    <a:pt x="359" y="182"/>
                  </a:cubicBezTo>
                  <a:lnTo>
                    <a:pt x="359" y="215"/>
                  </a:lnTo>
                  <a:close/>
                  <a:moveTo>
                    <a:pt x="457" y="196"/>
                  </a:moveTo>
                  <a:cubicBezTo>
                    <a:pt x="456" y="196"/>
                    <a:pt x="456" y="196"/>
                    <a:pt x="456" y="196"/>
                  </a:cubicBezTo>
                  <a:cubicBezTo>
                    <a:pt x="456" y="192"/>
                    <a:pt x="456" y="192"/>
                    <a:pt x="456" y="192"/>
                  </a:cubicBezTo>
                  <a:cubicBezTo>
                    <a:pt x="453" y="192"/>
                    <a:pt x="453" y="192"/>
                    <a:pt x="453" y="192"/>
                  </a:cubicBezTo>
                  <a:cubicBezTo>
                    <a:pt x="453" y="215"/>
                    <a:pt x="453" y="215"/>
                    <a:pt x="453" y="215"/>
                  </a:cubicBezTo>
                  <a:cubicBezTo>
                    <a:pt x="457" y="215"/>
                    <a:pt x="457" y="215"/>
                    <a:pt x="457" y="215"/>
                  </a:cubicBezTo>
                  <a:cubicBezTo>
                    <a:pt x="457" y="202"/>
                    <a:pt x="457" y="202"/>
                    <a:pt x="457" y="202"/>
                  </a:cubicBezTo>
                  <a:cubicBezTo>
                    <a:pt x="457" y="198"/>
                    <a:pt x="459" y="195"/>
                    <a:pt x="462" y="195"/>
                  </a:cubicBezTo>
                  <a:cubicBezTo>
                    <a:pt x="465" y="195"/>
                    <a:pt x="465" y="195"/>
                    <a:pt x="465" y="195"/>
                  </a:cubicBezTo>
                  <a:cubicBezTo>
                    <a:pt x="465" y="192"/>
                    <a:pt x="465" y="192"/>
                    <a:pt x="465" y="192"/>
                  </a:cubicBezTo>
                  <a:cubicBezTo>
                    <a:pt x="462" y="192"/>
                    <a:pt x="462" y="192"/>
                    <a:pt x="462" y="192"/>
                  </a:cubicBezTo>
                  <a:cubicBezTo>
                    <a:pt x="459" y="192"/>
                    <a:pt x="458" y="193"/>
                    <a:pt x="457" y="196"/>
                  </a:cubicBezTo>
                  <a:close/>
                  <a:moveTo>
                    <a:pt x="302" y="8"/>
                  </a:moveTo>
                  <a:cubicBezTo>
                    <a:pt x="301" y="4"/>
                    <a:pt x="297" y="2"/>
                    <a:pt x="293" y="2"/>
                  </a:cubicBezTo>
                  <a:cubicBezTo>
                    <a:pt x="164" y="2"/>
                    <a:pt x="164" y="2"/>
                    <a:pt x="164" y="2"/>
                  </a:cubicBezTo>
                  <a:cubicBezTo>
                    <a:pt x="161" y="2"/>
                    <a:pt x="159" y="3"/>
                    <a:pt x="157" y="5"/>
                  </a:cubicBezTo>
                  <a:cubicBezTo>
                    <a:pt x="73" y="89"/>
                    <a:pt x="73" y="89"/>
                    <a:pt x="73" y="89"/>
                  </a:cubicBezTo>
                  <a:cubicBezTo>
                    <a:pt x="69" y="92"/>
                    <a:pt x="69" y="99"/>
                    <a:pt x="73" y="103"/>
                  </a:cubicBezTo>
                  <a:cubicBezTo>
                    <a:pt x="101" y="131"/>
                    <a:pt x="101" y="131"/>
                    <a:pt x="101" y="131"/>
                  </a:cubicBezTo>
                  <a:cubicBezTo>
                    <a:pt x="89" y="143"/>
                    <a:pt x="89" y="143"/>
                    <a:pt x="89" y="143"/>
                  </a:cubicBezTo>
                  <a:cubicBezTo>
                    <a:pt x="85" y="147"/>
                    <a:pt x="85" y="153"/>
                    <a:pt x="89" y="157"/>
                  </a:cubicBezTo>
                  <a:cubicBezTo>
                    <a:pt x="131" y="199"/>
                    <a:pt x="131" y="199"/>
                    <a:pt x="131" y="199"/>
                  </a:cubicBezTo>
                  <a:cubicBezTo>
                    <a:pt x="135" y="203"/>
                    <a:pt x="141" y="203"/>
                    <a:pt x="145" y="199"/>
                  </a:cubicBezTo>
                  <a:cubicBezTo>
                    <a:pt x="158" y="186"/>
                    <a:pt x="158" y="186"/>
                    <a:pt x="158" y="186"/>
                  </a:cubicBezTo>
                  <a:cubicBezTo>
                    <a:pt x="195" y="222"/>
                    <a:pt x="195" y="222"/>
                    <a:pt x="195" y="222"/>
                  </a:cubicBezTo>
                  <a:cubicBezTo>
                    <a:pt x="197" y="224"/>
                    <a:pt x="199" y="225"/>
                    <a:pt x="202" y="225"/>
                  </a:cubicBezTo>
                  <a:cubicBezTo>
                    <a:pt x="204" y="225"/>
                    <a:pt x="207" y="224"/>
                    <a:pt x="209" y="222"/>
                  </a:cubicBezTo>
                  <a:cubicBezTo>
                    <a:pt x="298" y="133"/>
                    <a:pt x="298" y="133"/>
                    <a:pt x="298" y="133"/>
                  </a:cubicBezTo>
                  <a:cubicBezTo>
                    <a:pt x="300" y="131"/>
                    <a:pt x="301" y="128"/>
                    <a:pt x="301" y="126"/>
                  </a:cubicBezTo>
                  <a:cubicBezTo>
                    <a:pt x="301" y="123"/>
                    <a:pt x="300" y="120"/>
                    <a:pt x="298" y="119"/>
                  </a:cubicBezTo>
                  <a:cubicBezTo>
                    <a:pt x="249" y="69"/>
                    <a:pt x="249" y="69"/>
                    <a:pt x="249" y="69"/>
                  </a:cubicBezTo>
                  <a:cubicBezTo>
                    <a:pt x="300" y="19"/>
                    <a:pt x="300" y="19"/>
                    <a:pt x="300" y="19"/>
                  </a:cubicBezTo>
                  <a:cubicBezTo>
                    <a:pt x="303" y="16"/>
                    <a:pt x="304" y="12"/>
                    <a:pt x="302" y="8"/>
                  </a:cubicBezTo>
                  <a:close/>
                  <a:moveTo>
                    <a:pt x="217" y="57"/>
                  </a:moveTo>
                  <a:cubicBezTo>
                    <a:pt x="227" y="46"/>
                    <a:pt x="227" y="46"/>
                    <a:pt x="227" y="46"/>
                  </a:cubicBezTo>
                  <a:cubicBezTo>
                    <a:pt x="228" y="46"/>
                    <a:pt x="229" y="45"/>
                    <a:pt x="229" y="45"/>
                  </a:cubicBezTo>
                  <a:cubicBezTo>
                    <a:pt x="230" y="45"/>
                    <a:pt x="231" y="46"/>
                    <a:pt x="231" y="46"/>
                  </a:cubicBezTo>
                  <a:cubicBezTo>
                    <a:pt x="242" y="57"/>
                    <a:pt x="242" y="57"/>
                    <a:pt x="242" y="57"/>
                  </a:cubicBezTo>
                  <a:cubicBezTo>
                    <a:pt x="243" y="58"/>
                    <a:pt x="243" y="59"/>
                    <a:pt x="242" y="60"/>
                  </a:cubicBezTo>
                  <a:cubicBezTo>
                    <a:pt x="231" y="71"/>
                    <a:pt x="231" y="71"/>
                    <a:pt x="231" y="71"/>
                  </a:cubicBezTo>
                  <a:cubicBezTo>
                    <a:pt x="231" y="71"/>
                    <a:pt x="230" y="72"/>
                    <a:pt x="229" y="72"/>
                  </a:cubicBezTo>
                  <a:cubicBezTo>
                    <a:pt x="229" y="72"/>
                    <a:pt x="228" y="71"/>
                    <a:pt x="227" y="71"/>
                  </a:cubicBezTo>
                  <a:cubicBezTo>
                    <a:pt x="217" y="60"/>
                    <a:pt x="217" y="60"/>
                    <a:pt x="217" y="60"/>
                  </a:cubicBezTo>
                  <a:cubicBezTo>
                    <a:pt x="216" y="60"/>
                    <a:pt x="216" y="59"/>
                    <a:pt x="216" y="59"/>
                  </a:cubicBezTo>
                  <a:cubicBezTo>
                    <a:pt x="216" y="58"/>
                    <a:pt x="216" y="57"/>
                    <a:pt x="217" y="57"/>
                  </a:cubicBezTo>
                  <a:close/>
                  <a:moveTo>
                    <a:pt x="158" y="35"/>
                  </a:moveTo>
                  <a:cubicBezTo>
                    <a:pt x="158" y="34"/>
                    <a:pt x="158" y="33"/>
                    <a:pt x="160" y="33"/>
                  </a:cubicBezTo>
                  <a:cubicBezTo>
                    <a:pt x="161" y="32"/>
                    <a:pt x="162" y="32"/>
                    <a:pt x="163" y="33"/>
                  </a:cubicBezTo>
                  <a:cubicBezTo>
                    <a:pt x="182" y="52"/>
                    <a:pt x="182" y="52"/>
                    <a:pt x="182" y="52"/>
                  </a:cubicBezTo>
                  <a:cubicBezTo>
                    <a:pt x="200" y="33"/>
                    <a:pt x="200" y="33"/>
                    <a:pt x="200" y="33"/>
                  </a:cubicBezTo>
                  <a:cubicBezTo>
                    <a:pt x="201" y="32"/>
                    <a:pt x="202" y="32"/>
                    <a:pt x="204" y="33"/>
                  </a:cubicBezTo>
                  <a:cubicBezTo>
                    <a:pt x="205" y="33"/>
                    <a:pt x="205" y="34"/>
                    <a:pt x="205" y="35"/>
                  </a:cubicBezTo>
                  <a:cubicBezTo>
                    <a:pt x="205" y="77"/>
                    <a:pt x="205" y="77"/>
                    <a:pt x="205" y="77"/>
                  </a:cubicBezTo>
                  <a:cubicBezTo>
                    <a:pt x="205" y="78"/>
                    <a:pt x="205" y="79"/>
                    <a:pt x="204" y="79"/>
                  </a:cubicBezTo>
                  <a:cubicBezTo>
                    <a:pt x="184" y="100"/>
                    <a:pt x="184" y="100"/>
                    <a:pt x="184" y="100"/>
                  </a:cubicBezTo>
                  <a:cubicBezTo>
                    <a:pt x="183" y="101"/>
                    <a:pt x="182" y="101"/>
                    <a:pt x="182" y="101"/>
                  </a:cubicBezTo>
                  <a:cubicBezTo>
                    <a:pt x="181" y="101"/>
                    <a:pt x="180" y="101"/>
                    <a:pt x="179" y="100"/>
                  </a:cubicBezTo>
                  <a:cubicBezTo>
                    <a:pt x="159" y="79"/>
                    <a:pt x="159" y="79"/>
                    <a:pt x="159" y="79"/>
                  </a:cubicBezTo>
                  <a:cubicBezTo>
                    <a:pt x="158" y="79"/>
                    <a:pt x="158" y="78"/>
                    <a:pt x="158" y="77"/>
                  </a:cubicBezTo>
                  <a:lnTo>
                    <a:pt x="158" y="35"/>
                  </a:lnTo>
                  <a:close/>
                  <a:moveTo>
                    <a:pt x="121" y="57"/>
                  </a:moveTo>
                  <a:cubicBezTo>
                    <a:pt x="132" y="46"/>
                    <a:pt x="132" y="46"/>
                    <a:pt x="132" y="46"/>
                  </a:cubicBezTo>
                  <a:cubicBezTo>
                    <a:pt x="132" y="46"/>
                    <a:pt x="133" y="45"/>
                    <a:pt x="134" y="45"/>
                  </a:cubicBezTo>
                  <a:cubicBezTo>
                    <a:pt x="134" y="45"/>
                    <a:pt x="135" y="46"/>
                    <a:pt x="136" y="46"/>
                  </a:cubicBezTo>
                  <a:cubicBezTo>
                    <a:pt x="146" y="57"/>
                    <a:pt x="146" y="57"/>
                    <a:pt x="146" y="57"/>
                  </a:cubicBezTo>
                  <a:cubicBezTo>
                    <a:pt x="147" y="58"/>
                    <a:pt x="147" y="59"/>
                    <a:pt x="146" y="60"/>
                  </a:cubicBezTo>
                  <a:cubicBezTo>
                    <a:pt x="136" y="71"/>
                    <a:pt x="136" y="71"/>
                    <a:pt x="136" y="71"/>
                  </a:cubicBezTo>
                  <a:cubicBezTo>
                    <a:pt x="135" y="71"/>
                    <a:pt x="134" y="72"/>
                    <a:pt x="134" y="72"/>
                  </a:cubicBezTo>
                  <a:cubicBezTo>
                    <a:pt x="133" y="72"/>
                    <a:pt x="132" y="71"/>
                    <a:pt x="132" y="71"/>
                  </a:cubicBezTo>
                  <a:cubicBezTo>
                    <a:pt x="121" y="60"/>
                    <a:pt x="121" y="60"/>
                    <a:pt x="121" y="60"/>
                  </a:cubicBezTo>
                  <a:cubicBezTo>
                    <a:pt x="121" y="60"/>
                    <a:pt x="121" y="59"/>
                    <a:pt x="121" y="59"/>
                  </a:cubicBezTo>
                  <a:cubicBezTo>
                    <a:pt x="121" y="58"/>
                    <a:pt x="121" y="57"/>
                    <a:pt x="121" y="57"/>
                  </a:cubicBezTo>
                  <a:close/>
                  <a:moveTo>
                    <a:pt x="146" y="156"/>
                  </a:moveTo>
                  <a:cubicBezTo>
                    <a:pt x="136" y="166"/>
                    <a:pt x="136" y="166"/>
                    <a:pt x="136" y="166"/>
                  </a:cubicBezTo>
                  <a:cubicBezTo>
                    <a:pt x="135" y="167"/>
                    <a:pt x="134" y="167"/>
                    <a:pt x="134" y="167"/>
                  </a:cubicBezTo>
                  <a:cubicBezTo>
                    <a:pt x="133" y="167"/>
                    <a:pt x="132" y="167"/>
                    <a:pt x="132" y="166"/>
                  </a:cubicBezTo>
                  <a:cubicBezTo>
                    <a:pt x="121" y="156"/>
                    <a:pt x="121" y="156"/>
                    <a:pt x="121" y="156"/>
                  </a:cubicBezTo>
                  <a:cubicBezTo>
                    <a:pt x="121" y="155"/>
                    <a:pt x="121" y="155"/>
                    <a:pt x="121" y="154"/>
                  </a:cubicBezTo>
                  <a:cubicBezTo>
                    <a:pt x="121" y="153"/>
                    <a:pt x="121" y="153"/>
                    <a:pt x="121" y="152"/>
                  </a:cubicBezTo>
                  <a:cubicBezTo>
                    <a:pt x="132" y="142"/>
                    <a:pt x="132" y="142"/>
                    <a:pt x="132" y="142"/>
                  </a:cubicBezTo>
                  <a:cubicBezTo>
                    <a:pt x="132" y="141"/>
                    <a:pt x="133" y="141"/>
                    <a:pt x="134" y="141"/>
                  </a:cubicBezTo>
                  <a:cubicBezTo>
                    <a:pt x="134" y="141"/>
                    <a:pt x="135" y="141"/>
                    <a:pt x="136" y="142"/>
                  </a:cubicBezTo>
                  <a:cubicBezTo>
                    <a:pt x="146" y="152"/>
                    <a:pt x="146" y="152"/>
                    <a:pt x="146" y="152"/>
                  </a:cubicBezTo>
                  <a:cubicBezTo>
                    <a:pt x="147" y="153"/>
                    <a:pt x="147" y="155"/>
                    <a:pt x="146" y="156"/>
                  </a:cubicBezTo>
                  <a:close/>
                  <a:moveTo>
                    <a:pt x="152" y="130"/>
                  </a:moveTo>
                  <a:cubicBezTo>
                    <a:pt x="110" y="130"/>
                    <a:pt x="110" y="130"/>
                    <a:pt x="110" y="130"/>
                  </a:cubicBezTo>
                  <a:cubicBezTo>
                    <a:pt x="109" y="130"/>
                    <a:pt x="108" y="130"/>
                    <a:pt x="107" y="129"/>
                  </a:cubicBezTo>
                  <a:cubicBezTo>
                    <a:pt x="107" y="127"/>
                    <a:pt x="107" y="126"/>
                    <a:pt x="108" y="125"/>
                  </a:cubicBezTo>
                  <a:cubicBezTo>
                    <a:pt x="127" y="107"/>
                    <a:pt x="127" y="107"/>
                    <a:pt x="127" y="107"/>
                  </a:cubicBezTo>
                  <a:cubicBezTo>
                    <a:pt x="108" y="88"/>
                    <a:pt x="108" y="88"/>
                    <a:pt x="108" y="88"/>
                  </a:cubicBezTo>
                  <a:cubicBezTo>
                    <a:pt x="107" y="87"/>
                    <a:pt x="107" y="86"/>
                    <a:pt x="107" y="85"/>
                  </a:cubicBezTo>
                  <a:cubicBezTo>
                    <a:pt x="108" y="83"/>
                    <a:pt x="109" y="83"/>
                    <a:pt x="110" y="83"/>
                  </a:cubicBezTo>
                  <a:cubicBezTo>
                    <a:pt x="152" y="83"/>
                    <a:pt x="152" y="83"/>
                    <a:pt x="152" y="83"/>
                  </a:cubicBezTo>
                  <a:cubicBezTo>
                    <a:pt x="153" y="83"/>
                    <a:pt x="153" y="83"/>
                    <a:pt x="154" y="84"/>
                  </a:cubicBezTo>
                  <a:cubicBezTo>
                    <a:pt x="175" y="104"/>
                    <a:pt x="175" y="104"/>
                    <a:pt x="175" y="104"/>
                  </a:cubicBezTo>
                  <a:cubicBezTo>
                    <a:pt x="175" y="105"/>
                    <a:pt x="176" y="106"/>
                    <a:pt x="176" y="107"/>
                  </a:cubicBezTo>
                  <a:cubicBezTo>
                    <a:pt x="176" y="107"/>
                    <a:pt x="175" y="108"/>
                    <a:pt x="175" y="109"/>
                  </a:cubicBezTo>
                  <a:cubicBezTo>
                    <a:pt x="154" y="130"/>
                    <a:pt x="154" y="130"/>
                    <a:pt x="154" y="130"/>
                  </a:cubicBezTo>
                  <a:cubicBezTo>
                    <a:pt x="153" y="130"/>
                    <a:pt x="153" y="130"/>
                    <a:pt x="152" y="130"/>
                  </a:cubicBezTo>
                  <a:close/>
                  <a:moveTo>
                    <a:pt x="205" y="178"/>
                  </a:moveTo>
                  <a:cubicBezTo>
                    <a:pt x="205" y="179"/>
                    <a:pt x="205" y="180"/>
                    <a:pt x="204" y="181"/>
                  </a:cubicBezTo>
                  <a:cubicBezTo>
                    <a:pt x="203" y="181"/>
                    <a:pt x="203" y="181"/>
                    <a:pt x="202" y="181"/>
                  </a:cubicBezTo>
                  <a:cubicBezTo>
                    <a:pt x="202" y="181"/>
                    <a:pt x="201" y="181"/>
                    <a:pt x="200" y="180"/>
                  </a:cubicBezTo>
                  <a:cubicBezTo>
                    <a:pt x="182" y="161"/>
                    <a:pt x="182" y="161"/>
                    <a:pt x="182" y="161"/>
                  </a:cubicBezTo>
                  <a:cubicBezTo>
                    <a:pt x="163" y="180"/>
                    <a:pt x="163" y="180"/>
                    <a:pt x="163" y="180"/>
                  </a:cubicBezTo>
                  <a:cubicBezTo>
                    <a:pt x="162" y="181"/>
                    <a:pt x="161" y="181"/>
                    <a:pt x="160" y="181"/>
                  </a:cubicBezTo>
                  <a:cubicBezTo>
                    <a:pt x="158" y="180"/>
                    <a:pt x="158" y="179"/>
                    <a:pt x="158" y="178"/>
                  </a:cubicBezTo>
                  <a:cubicBezTo>
                    <a:pt x="158" y="136"/>
                    <a:pt x="158" y="136"/>
                    <a:pt x="158" y="136"/>
                  </a:cubicBezTo>
                  <a:cubicBezTo>
                    <a:pt x="158" y="136"/>
                    <a:pt x="158" y="135"/>
                    <a:pt x="159" y="134"/>
                  </a:cubicBezTo>
                  <a:cubicBezTo>
                    <a:pt x="179" y="113"/>
                    <a:pt x="179" y="113"/>
                    <a:pt x="179" y="113"/>
                  </a:cubicBezTo>
                  <a:cubicBezTo>
                    <a:pt x="181" y="112"/>
                    <a:pt x="182" y="112"/>
                    <a:pt x="184" y="113"/>
                  </a:cubicBezTo>
                  <a:cubicBezTo>
                    <a:pt x="204" y="134"/>
                    <a:pt x="204" y="134"/>
                    <a:pt x="204" y="134"/>
                  </a:cubicBezTo>
                  <a:cubicBezTo>
                    <a:pt x="205" y="135"/>
                    <a:pt x="205" y="136"/>
                    <a:pt x="205" y="136"/>
                  </a:cubicBezTo>
                  <a:lnTo>
                    <a:pt x="205" y="178"/>
                  </a:lnTo>
                  <a:close/>
                  <a:moveTo>
                    <a:pt x="242" y="156"/>
                  </a:moveTo>
                  <a:cubicBezTo>
                    <a:pt x="231" y="166"/>
                    <a:pt x="231" y="166"/>
                    <a:pt x="231" y="166"/>
                  </a:cubicBezTo>
                  <a:cubicBezTo>
                    <a:pt x="231" y="167"/>
                    <a:pt x="230" y="167"/>
                    <a:pt x="229" y="167"/>
                  </a:cubicBezTo>
                  <a:cubicBezTo>
                    <a:pt x="229" y="167"/>
                    <a:pt x="228" y="167"/>
                    <a:pt x="227" y="166"/>
                  </a:cubicBezTo>
                  <a:cubicBezTo>
                    <a:pt x="217" y="156"/>
                    <a:pt x="217" y="156"/>
                    <a:pt x="217" y="156"/>
                  </a:cubicBezTo>
                  <a:cubicBezTo>
                    <a:pt x="216" y="155"/>
                    <a:pt x="216" y="155"/>
                    <a:pt x="216" y="154"/>
                  </a:cubicBezTo>
                  <a:cubicBezTo>
                    <a:pt x="216" y="153"/>
                    <a:pt x="216" y="153"/>
                    <a:pt x="217" y="152"/>
                  </a:cubicBezTo>
                  <a:cubicBezTo>
                    <a:pt x="227" y="142"/>
                    <a:pt x="227" y="142"/>
                    <a:pt x="227" y="142"/>
                  </a:cubicBezTo>
                  <a:cubicBezTo>
                    <a:pt x="228" y="141"/>
                    <a:pt x="229" y="141"/>
                    <a:pt x="229" y="141"/>
                  </a:cubicBezTo>
                  <a:cubicBezTo>
                    <a:pt x="230" y="141"/>
                    <a:pt x="231" y="141"/>
                    <a:pt x="231" y="142"/>
                  </a:cubicBezTo>
                  <a:cubicBezTo>
                    <a:pt x="242" y="152"/>
                    <a:pt x="242" y="152"/>
                    <a:pt x="242" y="152"/>
                  </a:cubicBezTo>
                  <a:cubicBezTo>
                    <a:pt x="243" y="153"/>
                    <a:pt x="243" y="155"/>
                    <a:pt x="242" y="156"/>
                  </a:cubicBezTo>
                  <a:close/>
                  <a:moveTo>
                    <a:pt x="253" y="83"/>
                  </a:moveTo>
                  <a:cubicBezTo>
                    <a:pt x="254" y="83"/>
                    <a:pt x="255" y="83"/>
                    <a:pt x="256" y="85"/>
                  </a:cubicBezTo>
                  <a:cubicBezTo>
                    <a:pt x="256" y="86"/>
                    <a:pt x="256" y="87"/>
                    <a:pt x="255" y="88"/>
                  </a:cubicBezTo>
                  <a:cubicBezTo>
                    <a:pt x="236" y="107"/>
                    <a:pt x="236" y="107"/>
                    <a:pt x="236" y="107"/>
                  </a:cubicBezTo>
                  <a:cubicBezTo>
                    <a:pt x="255" y="125"/>
                    <a:pt x="255" y="125"/>
                    <a:pt x="255" y="125"/>
                  </a:cubicBezTo>
                  <a:cubicBezTo>
                    <a:pt x="256" y="126"/>
                    <a:pt x="256" y="127"/>
                    <a:pt x="256" y="129"/>
                  </a:cubicBezTo>
                  <a:cubicBezTo>
                    <a:pt x="255" y="130"/>
                    <a:pt x="254" y="130"/>
                    <a:pt x="253" y="130"/>
                  </a:cubicBezTo>
                  <a:cubicBezTo>
                    <a:pt x="211" y="130"/>
                    <a:pt x="211" y="130"/>
                    <a:pt x="211" y="130"/>
                  </a:cubicBezTo>
                  <a:cubicBezTo>
                    <a:pt x="210" y="130"/>
                    <a:pt x="210" y="130"/>
                    <a:pt x="209" y="130"/>
                  </a:cubicBezTo>
                  <a:cubicBezTo>
                    <a:pt x="188" y="109"/>
                    <a:pt x="188" y="109"/>
                    <a:pt x="188" y="109"/>
                  </a:cubicBezTo>
                  <a:cubicBezTo>
                    <a:pt x="188" y="108"/>
                    <a:pt x="187" y="107"/>
                    <a:pt x="187" y="107"/>
                  </a:cubicBezTo>
                  <a:cubicBezTo>
                    <a:pt x="187" y="106"/>
                    <a:pt x="188" y="105"/>
                    <a:pt x="188" y="104"/>
                  </a:cubicBezTo>
                  <a:cubicBezTo>
                    <a:pt x="209" y="84"/>
                    <a:pt x="209" y="84"/>
                    <a:pt x="209" y="84"/>
                  </a:cubicBezTo>
                  <a:cubicBezTo>
                    <a:pt x="210" y="83"/>
                    <a:pt x="210" y="83"/>
                    <a:pt x="211" y="83"/>
                  </a:cubicBezTo>
                  <a:lnTo>
                    <a:pt x="253" y="83"/>
                  </a:lnTo>
                  <a:close/>
                  <a:moveTo>
                    <a:pt x="458" y="132"/>
                  </a:moveTo>
                  <a:cubicBezTo>
                    <a:pt x="376" y="132"/>
                    <a:pt x="376" y="132"/>
                    <a:pt x="376" y="132"/>
                  </a:cubicBezTo>
                  <a:cubicBezTo>
                    <a:pt x="376" y="80"/>
                    <a:pt x="376" y="80"/>
                    <a:pt x="376" y="80"/>
                  </a:cubicBezTo>
                  <a:cubicBezTo>
                    <a:pt x="452" y="80"/>
                    <a:pt x="452" y="80"/>
                    <a:pt x="452" y="80"/>
                  </a:cubicBezTo>
                  <a:cubicBezTo>
                    <a:pt x="452" y="66"/>
                    <a:pt x="452" y="66"/>
                    <a:pt x="452" y="66"/>
                  </a:cubicBezTo>
                  <a:cubicBezTo>
                    <a:pt x="376" y="66"/>
                    <a:pt x="376" y="66"/>
                    <a:pt x="376" y="66"/>
                  </a:cubicBezTo>
                  <a:cubicBezTo>
                    <a:pt x="376" y="17"/>
                    <a:pt x="376" y="17"/>
                    <a:pt x="376" y="17"/>
                  </a:cubicBezTo>
                  <a:cubicBezTo>
                    <a:pt x="458" y="17"/>
                    <a:pt x="458" y="17"/>
                    <a:pt x="458" y="17"/>
                  </a:cubicBezTo>
                  <a:cubicBezTo>
                    <a:pt x="458" y="2"/>
                    <a:pt x="458" y="2"/>
                    <a:pt x="458" y="2"/>
                  </a:cubicBezTo>
                  <a:cubicBezTo>
                    <a:pt x="359" y="2"/>
                    <a:pt x="359" y="2"/>
                    <a:pt x="359" y="2"/>
                  </a:cubicBezTo>
                  <a:cubicBezTo>
                    <a:pt x="359" y="147"/>
                    <a:pt x="359" y="147"/>
                    <a:pt x="359" y="147"/>
                  </a:cubicBezTo>
                  <a:cubicBezTo>
                    <a:pt x="458" y="147"/>
                    <a:pt x="458" y="147"/>
                    <a:pt x="458" y="147"/>
                  </a:cubicBezTo>
                  <a:lnTo>
                    <a:pt x="458" y="132"/>
                  </a:lnTo>
                  <a:close/>
                  <a:moveTo>
                    <a:pt x="399" y="192"/>
                  </a:moveTo>
                  <a:cubicBezTo>
                    <a:pt x="395" y="192"/>
                    <a:pt x="392" y="193"/>
                    <a:pt x="391" y="196"/>
                  </a:cubicBezTo>
                  <a:cubicBezTo>
                    <a:pt x="390" y="196"/>
                    <a:pt x="390" y="196"/>
                    <a:pt x="390" y="196"/>
                  </a:cubicBezTo>
                  <a:cubicBezTo>
                    <a:pt x="390" y="192"/>
                    <a:pt x="390" y="192"/>
                    <a:pt x="390" y="192"/>
                  </a:cubicBezTo>
                  <a:cubicBezTo>
                    <a:pt x="387" y="192"/>
                    <a:pt x="387" y="192"/>
                    <a:pt x="387" y="192"/>
                  </a:cubicBezTo>
                  <a:cubicBezTo>
                    <a:pt x="387" y="215"/>
                    <a:pt x="387" y="215"/>
                    <a:pt x="387" y="215"/>
                  </a:cubicBezTo>
                  <a:cubicBezTo>
                    <a:pt x="390" y="215"/>
                    <a:pt x="390" y="215"/>
                    <a:pt x="390" y="215"/>
                  </a:cubicBezTo>
                  <a:cubicBezTo>
                    <a:pt x="390" y="200"/>
                    <a:pt x="390" y="200"/>
                    <a:pt x="390" y="200"/>
                  </a:cubicBezTo>
                  <a:cubicBezTo>
                    <a:pt x="391" y="197"/>
                    <a:pt x="395" y="195"/>
                    <a:pt x="397" y="195"/>
                  </a:cubicBezTo>
                  <a:cubicBezTo>
                    <a:pt x="401" y="195"/>
                    <a:pt x="404" y="197"/>
                    <a:pt x="404" y="201"/>
                  </a:cubicBezTo>
                  <a:cubicBezTo>
                    <a:pt x="404" y="215"/>
                    <a:pt x="404" y="215"/>
                    <a:pt x="404" y="215"/>
                  </a:cubicBezTo>
                  <a:cubicBezTo>
                    <a:pt x="408" y="215"/>
                    <a:pt x="408" y="215"/>
                    <a:pt x="408" y="215"/>
                  </a:cubicBezTo>
                  <a:cubicBezTo>
                    <a:pt x="408" y="200"/>
                    <a:pt x="408" y="200"/>
                    <a:pt x="408" y="200"/>
                  </a:cubicBezTo>
                  <a:cubicBezTo>
                    <a:pt x="408" y="194"/>
                    <a:pt x="404" y="192"/>
                    <a:pt x="399" y="192"/>
                  </a:cubicBezTo>
                  <a:close/>
                  <a:moveTo>
                    <a:pt x="448" y="204"/>
                  </a:moveTo>
                  <a:cubicBezTo>
                    <a:pt x="448" y="197"/>
                    <a:pt x="445" y="191"/>
                    <a:pt x="437" y="191"/>
                  </a:cubicBezTo>
                  <a:cubicBezTo>
                    <a:pt x="430" y="191"/>
                    <a:pt x="426" y="197"/>
                    <a:pt x="426" y="203"/>
                  </a:cubicBezTo>
                  <a:cubicBezTo>
                    <a:pt x="426" y="212"/>
                    <a:pt x="431" y="216"/>
                    <a:pt x="439" y="216"/>
                  </a:cubicBezTo>
                  <a:cubicBezTo>
                    <a:pt x="441" y="216"/>
                    <a:pt x="445" y="215"/>
                    <a:pt x="447" y="213"/>
                  </a:cubicBezTo>
                  <a:cubicBezTo>
                    <a:pt x="447" y="210"/>
                    <a:pt x="447" y="210"/>
                    <a:pt x="447" y="210"/>
                  </a:cubicBezTo>
                  <a:cubicBezTo>
                    <a:pt x="446" y="210"/>
                    <a:pt x="446" y="210"/>
                    <a:pt x="446" y="210"/>
                  </a:cubicBezTo>
                  <a:cubicBezTo>
                    <a:pt x="444" y="212"/>
                    <a:pt x="441" y="213"/>
                    <a:pt x="439" y="213"/>
                  </a:cubicBezTo>
                  <a:cubicBezTo>
                    <a:pt x="435" y="213"/>
                    <a:pt x="432" y="211"/>
                    <a:pt x="431" y="208"/>
                  </a:cubicBezTo>
                  <a:cubicBezTo>
                    <a:pt x="430" y="207"/>
                    <a:pt x="430" y="206"/>
                    <a:pt x="430" y="204"/>
                  </a:cubicBezTo>
                  <a:cubicBezTo>
                    <a:pt x="430" y="204"/>
                    <a:pt x="430" y="204"/>
                    <a:pt x="430" y="204"/>
                  </a:cubicBezTo>
                  <a:lnTo>
                    <a:pt x="448" y="204"/>
                  </a:lnTo>
                  <a:close/>
                  <a:moveTo>
                    <a:pt x="437" y="194"/>
                  </a:moveTo>
                  <a:cubicBezTo>
                    <a:pt x="442" y="194"/>
                    <a:pt x="444" y="197"/>
                    <a:pt x="444" y="201"/>
                  </a:cubicBezTo>
                  <a:cubicBezTo>
                    <a:pt x="430" y="201"/>
                    <a:pt x="430" y="201"/>
                    <a:pt x="430" y="201"/>
                  </a:cubicBezTo>
                  <a:cubicBezTo>
                    <a:pt x="431" y="197"/>
                    <a:pt x="433" y="194"/>
                    <a:pt x="437" y="194"/>
                  </a:cubicBezTo>
                  <a:close/>
                  <a:moveTo>
                    <a:pt x="612" y="198"/>
                  </a:moveTo>
                  <a:cubicBezTo>
                    <a:pt x="612" y="196"/>
                    <a:pt x="614" y="194"/>
                    <a:pt x="617" y="194"/>
                  </a:cubicBezTo>
                  <a:cubicBezTo>
                    <a:pt x="621" y="194"/>
                    <a:pt x="623" y="196"/>
                    <a:pt x="624" y="197"/>
                  </a:cubicBezTo>
                  <a:cubicBezTo>
                    <a:pt x="625" y="197"/>
                    <a:pt x="625" y="197"/>
                    <a:pt x="625" y="197"/>
                  </a:cubicBezTo>
                  <a:cubicBezTo>
                    <a:pt x="625" y="193"/>
                    <a:pt x="625" y="193"/>
                    <a:pt x="625" y="193"/>
                  </a:cubicBezTo>
                  <a:cubicBezTo>
                    <a:pt x="624" y="193"/>
                    <a:pt x="621" y="192"/>
                    <a:pt x="617" y="192"/>
                  </a:cubicBezTo>
                  <a:cubicBezTo>
                    <a:pt x="611" y="192"/>
                    <a:pt x="608" y="194"/>
                    <a:pt x="608" y="198"/>
                  </a:cubicBezTo>
                  <a:cubicBezTo>
                    <a:pt x="608" y="206"/>
                    <a:pt x="622" y="204"/>
                    <a:pt x="622" y="209"/>
                  </a:cubicBezTo>
                  <a:cubicBezTo>
                    <a:pt x="622" y="212"/>
                    <a:pt x="621" y="213"/>
                    <a:pt x="617" y="213"/>
                  </a:cubicBezTo>
                  <a:cubicBezTo>
                    <a:pt x="614" y="213"/>
                    <a:pt x="611" y="211"/>
                    <a:pt x="609" y="210"/>
                  </a:cubicBezTo>
                  <a:cubicBezTo>
                    <a:pt x="608" y="210"/>
                    <a:pt x="608" y="210"/>
                    <a:pt x="608" y="210"/>
                  </a:cubicBezTo>
                  <a:cubicBezTo>
                    <a:pt x="608" y="213"/>
                    <a:pt x="608" y="213"/>
                    <a:pt x="608" y="213"/>
                  </a:cubicBezTo>
                  <a:cubicBezTo>
                    <a:pt x="610" y="215"/>
                    <a:pt x="613" y="216"/>
                    <a:pt x="617" y="216"/>
                  </a:cubicBezTo>
                  <a:cubicBezTo>
                    <a:pt x="623" y="216"/>
                    <a:pt x="626" y="213"/>
                    <a:pt x="626" y="209"/>
                  </a:cubicBezTo>
                  <a:cubicBezTo>
                    <a:pt x="626" y="201"/>
                    <a:pt x="612" y="203"/>
                    <a:pt x="612" y="198"/>
                  </a:cubicBezTo>
                  <a:close/>
                  <a:moveTo>
                    <a:pt x="418" y="184"/>
                  </a:moveTo>
                  <a:cubicBezTo>
                    <a:pt x="415" y="184"/>
                    <a:pt x="415" y="184"/>
                    <a:pt x="415" y="184"/>
                  </a:cubicBezTo>
                  <a:cubicBezTo>
                    <a:pt x="415" y="192"/>
                    <a:pt x="415" y="192"/>
                    <a:pt x="415" y="192"/>
                  </a:cubicBezTo>
                  <a:cubicBezTo>
                    <a:pt x="411" y="192"/>
                    <a:pt x="411" y="192"/>
                    <a:pt x="411" y="192"/>
                  </a:cubicBezTo>
                  <a:cubicBezTo>
                    <a:pt x="411" y="195"/>
                    <a:pt x="411" y="195"/>
                    <a:pt x="411" y="195"/>
                  </a:cubicBezTo>
                  <a:cubicBezTo>
                    <a:pt x="415" y="195"/>
                    <a:pt x="415" y="195"/>
                    <a:pt x="415" y="195"/>
                  </a:cubicBezTo>
                  <a:cubicBezTo>
                    <a:pt x="414" y="208"/>
                    <a:pt x="414" y="208"/>
                    <a:pt x="414" y="208"/>
                  </a:cubicBezTo>
                  <a:cubicBezTo>
                    <a:pt x="414" y="214"/>
                    <a:pt x="416" y="215"/>
                    <a:pt x="420" y="215"/>
                  </a:cubicBezTo>
                  <a:cubicBezTo>
                    <a:pt x="423" y="215"/>
                    <a:pt x="423" y="215"/>
                    <a:pt x="423" y="215"/>
                  </a:cubicBezTo>
                  <a:cubicBezTo>
                    <a:pt x="423" y="212"/>
                    <a:pt x="423" y="212"/>
                    <a:pt x="423" y="212"/>
                  </a:cubicBezTo>
                  <a:cubicBezTo>
                    <a:pt x="421" y="212"/>
                    <a:pt x="421" y="212"/>
                    <a:pt x="421" y="212"/>
                  </a:cubicBezTo>
                  <a:cubicBezTo>
                    <a:pt x="419" y="212"/>
                    <a:pt x="418" y="212"/>
                    <a:pt x="418" y="209"/>
                  </a:cubicBezTo>
                  <a:cubicBezTo>
                    <a:pt x="418" y="195"/>
                    <a:pt x="418" y="195"/>
                    <a:pt x="418" y="195"/>
                  </a:cubicBezTo>
                  <a:cubicBezTo>
                    <a:pt x="424" y="195"/>
                    <a:pt x="424" y="195"/>
                    <a:pt x="424" y="195"/>
                  </a:cubicBezTo>
                  <a:cubicBezTo>
                    <a:pt x="424" y="192"/>
                    <a:pt x="424" y="192"/>
                    <a:pt x="424" y="192"/>
                  </a:cubicBezTo>
                  <a:cubicBezTo>
                    <a:pt x="418" y="192"/>
                    <a:pt x="418" y="192"/>
                    <a:pt x="418" y="192"/>
                  </a:cubicBezTo>
                  <a:lnTo>
                    <a:pt x="418" y="184"/>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7">
              <a:extLst>
                <a:ext uri="{FF2B5EF4-FFF2-40B4-BE49-F238E27FC236}">
                  <a16:creationId xmlns:a16="http://schemas.microsoft.com/office/drawing/2014/main" id="{81BA196C-E430-4F8C-9FA5-64ED08FD5CC1}"/>
                </a:ext>
              </a:extLst>
            </p:cNvPr>
            <p:cNvSpPr>
              <a:spLocks/>
            </p:cNvSpPr>
            <p:nvPr userDrawn="1"/>
          </p:nvSpPr>
          <p:spPr bwMode="auto">
            <a:xfrm>
              <a:off x="5568"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0 w 129"/>
                <a:gd name="T13" fmla="*/ 83 h 189"/>
                <a:gd name="T14" fmla="*/ 120 w 129"/>
                <a:gd name="T15" fmla="*/ 102 h 189"/>
                <a:gd name="T16" fmla="*/ 22 w 129"/>
                <a:gd name="T17" fmla="*/ 102 h 189"/>
                <a:gd name="T18" fmla="*/ 22 w 129"/>
                <a:gd name="T19" fmla="*/ 170 h 189"/>
                <a:gd name="T20" fmla="*/ 128 w 129"/>
                <a:gd name="T21" fmla="*/ 170 h 189"/>
                <a:gd name="T22" fmla="*/ 128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0" y="83"/>
                  </a:lnTo>
                  <a:lnTo>
                    <a:pt x="120" y="102"/>
                  </a:lnTo>
                  <a:lnTo>
                    <a:pt x="22" y="102"/>
                  </a:lnTo>
                  <a:lnTo>
                    <a:pt x="22" y="170"/>
                  </a:lnTo>
                  <a:lnTo>
                    <a:pt x="128" y="170"/>
                  </a:lnTo>
                  <a:lnTo>
                    <a:pt x="128"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8">
              <a:extLst>
                <a:ext uri="{FF2B5EF4-FFF2-40B4-BE49-F238E27FC236}">
                  <a16:creationId xmlns:a16="http://schemas.microsoft.com/office/drawing/2014/main" id="{1624900D-CEB6-44FD-8C8C-5BFC44E5CC03}"/>
                </a:ext>
              </a:extLst>
            </p:cNvPr>
            <p:cNvSpPr>
              <a:spLocks/>
            </p:cNvSpPr>
            <p:nvPr userDrawn="1"/>
          </p:nvSpPr>
          <p:spPr bwMode="auto">
            <a:xfrm>
              <a:off x="5726" y="2074"/>
              <a:ext cx="118"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4"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6"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9">
              <a:extLst>
                <a:ext uri="{FF2B5EF4-FFF2-40B4-BE49-F238E27FC236}">
                  <a16:creationId xmlns:a16="http://schemas.microsoft.com/office/drawing/2014/main" id="{B0000334-3DE3-4B87-AEF9-1E577AF86923}"/>
                </a:ext>
              </a:extLst>
            </p:cNvPr>
            <p:cNvSpPr>
              <a:spLocks/>
            </p:cNvSpPr>
            <p:nvPr userDrawn="1"/>
          </p:nvSpPr>
          <p:spPr bwMode="auto">
            <a:xfrm>
              <a:off x="5860" y="2030"/>
              <a:ext cx="73" cy="179"/>
            </a:xfrm>
            <a:custGeom>
              <a:avLst/>
              <a:gdLst>
                <a:gd name="T0" fmla="*/ 32 w 57"/>
                <a:gd name="T1" fmla="*/ 35 h 138"/>
                <a:gd name="T2" fmla="*/ 57 w 57"/>
                <a:gd name="T3" fmla="*/ 35 h 138"/>
                <a:gd name="T4" fmla="*/ 57 w 57"/>
                <a:gd name="T5" fmla="*/ 48 h 138"/>
                <a:gd name="T6" fmla="*/ 32 w 57"/>
                <a:gd name="T7" fmla="*/ 48 h 138"/>
                <a:gd name="T8" fmla="*/ 32 w 57"/>
                <a:gd name="T9" fmla="*/ 110 h 138"/>
                <a:gd name="T10" fmla="*/ 45 w 57"/>
                <a:gd name="T11" fmla="*/ 126 h 138"/>
                <a:gd name="T12" fmla="*/ 55 w 57"/>
                <a:gd name="T13" fmla="*/ 126 h 138"/>
                <a:gd name="T14" fmla="*/ 55 w 57"/>
                <a:gd name="T15" fmla="*/ 138 h 138"/>
                <a:gd name="T16" fmla="*/ 42 w 57"/>
                <a:gd name="T17" fmla="*/ 138 h 138"/>
                <a:gd name="T18" fmla="*/ 16 w 57"/>
                <a:gd name="T19" fmla="*/ 108 h 138"/>
                <a:gd name="T20" fmla="*/ 17 w 57"/>
                <a:gd name="T21" fmla="*/ 48 h 138"/>
                <a:gd name="T22" fmla="*/ 0 w 57"/>
                <a:gd name="T23" fmla="*/ 48 h 138"/>
                <a:gd name="T24" fmla="*/ 0 w 57"/>
                <a:gd name="T25" fmla="*/ 35 h 138"/>
                <a:gd name="T26" fmla="*/ 17 w 57"/>
                <a:gd name="T27" fmla="*/ 35 h 138"/>
                <a:gd name="T28" fmla="*/ 17 w 57"/>
                <a:gd name="T29" fmla="*/ 0 h 138"/>
                <a:gd name="T30" fmla="*/ 33 w 57"/>
                <a:gd name="T31" fmla="*/ 0 h 138"/>
                <a:gd name="T32" fmla="*/ 32 w 57"/>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8">
                  <a:moveTo>
                    <a:pt x="32" y="35"/>
                  </a:moveTo>
                  <a:cubicBezTo>
                    <a:pt x="57" y="35"/>
                    <a:pt x="57" y="35"/>
                    <a:pt x="57" y="35"/>
                  </a:cubicBezTo>
                  <a:cubicBezTo>
                    <a:pt x="57" y="48"/>
                    <a:pt x="57" y="48"/>
                    <a:pt x="57" y="48"/>
                  </a:cubicBezTo>
                  <a:cubicBezTo>
                    <a:pt x="32" y="48"/>
                    <a:pt x="32" y="48"/>
                    <a:pt x="32" y="48"/>
                  </a:cubicBezTo>
                  <a:cubicBezTo>
                    <a:pt x="32" y="110"/>
                    <a:pt x="32" y="110"/>
                    <a:pt x="32" y="110"/>
                  </a:cubicBezTo>
                  <a:cubicBezTo>
                    <a:pt x="32" y="123"/>
                    <a:pt x="37" y="126"/>
                    <a:pt x="45" y="126"/>
                  </a:cubicBezTo>
                  <a:cubicBezTo>
                    <a:pt x="55" y="126"/>
                    <a:pt x="55" y="126"/>
                    <a:pt x="55" y="126"/>
                  </a:cubicBezTo>
                  <a:cubicBezTo>
                    <a:pt x="55" y="138"/>
                    <a:pt x="55" y="138"/>
                    <a:pt x="55" y="138"/>
                  </a:cubicBezTo>
                  <a:cubicBezTo>
                    <a:pt x="42" y="138"/>
                    <a:pt x="42" y="138"/>
                    <a:pt x="42" y="138"/>
                  </a:cubicBezTo>
                  <a:cubicBezTo>
                    <a:pt x="24" y="138"/>
                    <a:pt x="16" y="132"/>
                    <a:pt x="16" y="108"/>
                  </a:cubicBezTo>
                  <a:cubicBezTo>
                    <a:pt x="17" y="48"/>
                    <a:pt x="17" y="48"/>
                    <a:pt x="17" y="48"/>
                  </a:cubicBezTo>
                  <a:cubicBezTo>
                    <a:pt x="0" y="48"/>
                    <a:pt x="0" y="48"/>
                    <a:pt x="0" y="48"/>
                  </a:cubicBezTo>
                  <a:cubicBezTo>
                    <a:pt x="0" y="35"/>
                    <a:pt x="0" y="35"/>
                    <a:pt x="0" y="35"/>
                  </a:cubicBezTo>
                  <a:cubicBezTo>
                    <a:pt x="17" y="35"/>
                    <a:pt x="17" y="35"/>
                    <a:pt x="17" y="35"/>
                  </a:cubicBezTo>
                  <a:cubicBezTo>
                    <a:pt x="17" y="0"/>
                    <a:pt x="17" y="0"/>
                    <a:pt x="17" y="0"/>
                  </a:cubicBezTo>
                  <a:cubicBezTo>
                    <a:pt x="33" y="0"/>
                    <a:pt x="33" y="0"/>
                    <a:pt x="33" y="0"/>
                  </a:cubicBezTo>
                  <a:lnTo>
                    <a:pt x="32"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0">
              <a:extLst>
                <a:ext uri="{FF2B5EF4-FFF2-40B4-BE49-F238E27FC236}">
                  <a16:creationId xmlns:a16="http://schemas.microsoft.com/office/drawing/2014/main" id="{1D8F2F70-4DB5-44A6-BDDE-455879F5D3B6}"/>
                </a:ext>
              </a:extLst>
            </p:cNvPr>
            <p:cNvSpPr>
              <a:spLocks noEditPoints="1"/>
            </p:cNvSpPr>
            <p:nvPr userDrawn="1"/>
          </p:nvSpPr>
          <p:spPr bwMode="auto">
            <a:xfrm>
              <a:off x="5952" y="2073"/>
              <a:ext cx="127" cy="140"/>
            </a:xfrm>
            <a:custGeom>
              <a:avLst/>
              <a:gdLst>
                <a:gd name="T0" fmla="*/ 17 w 98"/>
                <a:gd name="T1" fmla="*/ 55 h 108"/>
                <a:gd name="T2" fmla="*/ 17 w 98"/>
                <a:gd name="T3" fmla="*/ 56 h 108"/>
                <a:gd name="T4" fmla="*/ 19 w 98"/>
                <a:gd name="T5" fmla="*/ 72 h 108"/>
                <a:gd name="T6" fmla="*/ 55 w 98"/>
                <a:gd name="T7" fmla="*/ 94 h 108"/>
                <a:gd name="T8" fmla="*/ 89 w 98"/>
                <a:gd name="T9" fmla="*/ 83 h 108"/>
                <a:gd name="T10" fmla="*/ 93 w 98"/>
                <a:gd name="T11" fmla="*/ 83 h 108"/>
                <a:gd name="T12" fmla="*/ 93 w 98"/>
                <a:gd name="T13" fmla="*/ 95 h 108"/>
                <a:gd name="T14" fmla="*/ 55 w 98"/>
                <a:gd name="T15" fmla="*/ 108 h 108"/>
                <a:gd name="T16" fmla="*/ 0 w 98"/>
                <a:gd name="T17" fmla="*/ 53 h 108"/>
                <a:gd name="T18" fmla="*/ 49 w 98"/>
                <a:gd name="T19" fmla="*/ 0 h 108"/>
                <a:gd name="T20" fmla="*/ 98 w 98"/>
                <a:gd name="T21" fmla="*/ 55 h 108"/>
                <a:gd name="T22" fmla="*/ 17 w 98"/>
                <a:gd name="T23" fmla="*/ 55 h 108"/>
                <a:gd name="T24" fmla="*/ 18 w 98"/>
                <a:gd name="T25" fmla="*/ 42 h 108"/>
                <a:gd name="T26" fmla="*/ 80 w 98"/>
                <a:gd name="T27" fmla="*/ 42 h 108"/>
                <a:gd name="T28" fmla="*/ 49 w 98"/>
                <a:gd name="T29" fmla="*/ 14 h 108"/>
                <a:gd name="T30" fmla="*/ 18 w 98"/>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108">
                  <a:moveTo>
                    <a:pt x="17" y="55"/>
                  </a:moveTo>
                  <a:cubicBezTo>
                    <a:pt x="17" y="56"/>
                    <a:pt x="17" y="56"/>
                    <a:pt x="17" y="56"/>
                  </a:cubicBezTo>
                  <a:cubicBezTo>
                    <a:pt x="17" y="63"/>
                    <a:pt x="17" y="68"/>
                    <a:pt x="19" y="72"/>
                  </a:cubicBezTo>
                  <a:cubicBezTo>
                    <a:pt x="25" y="86"/>
                    <a:pt x="37" y="94"/>
                    <a:pt x="55" y="94"/>
                  </a:cubicBezTo>
                  <a:cubicBezTo>
                    <a:pt x="66" y="94"/>
                    <a:pt x="79" y="90"/>
                    <a:pt x="89" y="83"/>
                  </a:cubicBezTo>
                  <a:cubicBezTo>
                    <a:pt x="93" y="83"/>
                    <a:pt x="93" y="83"/>
                    <a:pt x="93" y="83"/>
                  </a:cubicBezTo>
                  <a:cubicBezTo>
                    <a:pt x="93" y="95"/>
                    <a:pt x="93" y="95"/>
                    <a:pt x="93" y="95"/>
                  </a:cubicBezTo>
                  <a:cubicBezTo>
                    <a:pt x="82" y="105"/>
                    <a:pt x="66" y="108"/>
                    <a:pt x="55" y="108"/>
                  </a:cubicBezTo>
                  <a:cubicBezTo>
                    <a:pt x="20" y="108"/>
                    <a:pt x="0" y="90"/>
                    <a:pt x="0" y="53"/>
                  </a:cubicBezTo>
                  <a:cubicBezTo>
                    <a:pt x="0" y="24"/>
                    <a:pt x="18" y="0"/>
                    <a:pt x="49" y="0"/>
                  </a:cubicBezTo>
                  <a:cubicBezTo>
                    <a:pt x="84" y="0"/>
                    <a:pt x="97" y="24"/>
                    <a:pt x="98" y="55"/>
                  </a:cubicBezTo>
                  <a:lnTo>
                    <a:pt x="17" y="55"/>
                  </a:lnTo>
                  <a:close/>
                  <a:moveTo>
                    <a:pt x="18" y="42"/>
                  </a:moveTo>
                  <a:cubicBezTo>
                    <a:pt x="80" y="42"/>
                    <a:pt x="80" y="42"/>
                    <a:pt x="80" y="42"/>
                  </a:cubicBezTo>
                  <a:cubicBezTo>
                    <a:pt x="79" y="26"/>
                    <a:pt x="68" y="14"/>
                    <a:pt x="49" y="14"/>
                  </a:cubicBezTo>
                  <a:cubicBezTo>
                    <a:pt x="30" y="14"/>
                    <a:pt x="20" y="24"/>
                    <a:pt x="18"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1">
              <a:extLst>
                <a:ext uri="{FF2B5EF4-FFF2-40B4-BE49-F238E27FC236}">
                  <a16:creationId xmlns:a16="http://schemas.microsoft.com/office/drawing/2014/main" id="{D460AEFB-5567-4D63-8D23-0DC613951A64}"/>
                </a:ext>
              </a:extLst>
            </p:cNvPr>
            <p:cNvSpPr>
              <a:spLocks/>
            </p:cNvSpPr>
            <p:nvPr userDrawn="1"/>
          </p:nvSpPr>
          <p:spPr bwMode="auto">
            <a:xfrm>
              <a:off x="6106"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2">
              <a:extLst>
                <a:ext uri="{FF2B5EF4-FFF2-40B4-BE49-F238E27FC236}">
                  <a16:creationId xmlns:a16="http://schemas.microsoft.com/office/drawing/2014/main" id="{EAB5786F-A0C4-4474-A8D9-75A6E5366996}"/>
                </a:ext>
              </a:extLst>
            </p:cNvPr>
            <p:cNvSpPr>
              <a:spLocks noEditPoints="1"/>
            </p:cNvSpPr>
            <p:nvPr userDrawn="1"/>
          </p:nvSpPr>
          <p:spPr bwMode="auto">
            <a:xfrm>
              <a:off x="6200" y="2073"/>
              <a:ext cx="129" cy="193"/>
            </a:xfrm>
            <a:custGeom>
              <a:avLst/>
              <a:gdLst>
                <a:gd name="T0" fmla="*/ 0 w 100"/>
                <a:gd name="T1" fmla="*/ 2 h 149"/>
                <a:gd name="T2" fmla="*/ 17 w 100"/>
                <a:gd name="T3" fmla="*/ 2 h 149"/>
                <a:gd name="T4" fmla="*/ 17 w 100"/>
                <a:gd name="T5" fmla="*/ 15 h 149"/>
                <a:gd name="T6" fmla="*/ 19 w 100"/>
                <a:gd name="T7" fmla="*/ 15 h 149"/>
                <a:gd name="T8" fmla="*/ 50 w 100"/>
                <a:gd name="T9" fmla="*/ 0 h 149"/>
                <a:gd name="T10" fmla="*/ 100 w 100"/>
                <a:gd name="T11" fmla="*/ 52 h 149"/>
                <a:gd name="T12" fmla="*/ 49 w 100"/>
                <a:gd name="T13" fmla="*/ 107 h 149"/>
                <a:gd name="T14" fmla="*/ 19 w 100"/>
                <a:gd name="T15" fmla="*/ 90 h 149"/>
                <a:gd name="T16" fmla="*/ 17 w 100"/>
                <a:gd name="T17" fmla="*/ 90 h 149"/>
                <a:gd name="T18" fmla="*/ 17 w 100"/>
                <a:gd name="T19" fmla="*/ 149 h 149"/>
                <a:gd name="T20" fmla="*/ 0 w 100"/>
                <a:gd name="T21" fmla="*/ 149 h 149"/>
                <a:gd name="T22" fmla="*/ 0 w 100"/>
                <a:gd name="T23" fmla="*/ 2 h 149"/>
                <a:gd name="T24" fmla="*/ 17 w 100"/>
                <a:gd name="T25" fmla="*/ 42 h 149"/>
                <a:gd name="T26" fmla="*/ 17 w 100"/>
                <a:gd name="T27" fmla="*/ 72 h 149"/>
                <a:gd name="T28" fmla="*/ 46 w 100"/>
                <a:gd name="T29" fmla="*/ 93 h 149"/>
                <a:gd name="T30" fmla="*/ 83 w 100"/>
                <a:gd name="T31" fmla="*/ 52 h 149"/>
                <a:gd name="T32" fmla="*/ 47 w 100"/>
                <a:gd name="T33" fmla="*/ 14 h 149"/>
                <a:gd name="T34" fmla="*/ 17 w 100"/>
                <a:gd name="T35"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9">
                  <a:moveTo>
                    <a:pt x="0" y="2"/>
                  </a:moveTo>
                  <a:cubicBezTo>
                    <a:pt x="17" y="2"/>
                    <a:pt x="17" y="2"/>
                    <a:pt x="17" y="2"/>
                  </a:cubicBezTo>
                  <a:cubicBezTo>
                    <a:pt x="17" y="15"/>
                    <a:pt x="17" y="15"/>
                    <a:pt x="17" y="15"/>
                  </a:cubicBezTo>
                  <a:cubicBezTo>
                    <a:pt x="19" y="15"/>
                    <a:pt x="19" y="15"/>
                    <a:pt x="19" y="15"/>
                  </a:cubicBezTo>
                  <a:cubicBezTo>
                    <a:pt x="24" y="6"/>
                    <a:pt x="36" y="0"/>
                    <a:pt x="50" y="0"/>
                  </a:cubicBezTo>
                  <a:cubicBezTo>
                    <a:pt x="80" y="0"/>
                    <a:pt x="100" y="21"/>
                    <a:pt x="100" y="52"/>
                  </a:cubicBezTo>
                  <a:cubicBezTo>
                    <a:pt x="100" y="85"/>
                    <a:pt x="77" y="107"/>
                    <a:pt x="49" y="107"/>
                  </a:cubicBezTo>
                  <a:cubicBezTo>
                    <a:pt x="38" y="107"/>
                    <a:pt x="24" y="101"/>
                    <a:pt x="19" y="90"/>
                  </a:cubicBezTo>
                  <a:cubicBezTo>
                    <a:pt x="17" y="90"/>
                    <a:pt x="17" y="90"/>
                    <a:pt x="17" y="90"/>
                  </a:cubicBezTo>
                  <a:cubicBezTo>
                    <a:pt x="17" y="149"/>
                    <a:pt x="17" y="149"/>
                    <a:pt x="17" y="149"/>
                  </a:cubicBezTo>
                  <a:cubicBezTo>
                    <a:pt x="0" y="149"/>
                    <a:pt x="0" y="149"/>
                    <a:pt x="0" y="149"/>
                  </a:cubicBezTo>
                  <a:lnTo>
                    <a:pt x="0" y="2"/>
                  </a:lnTo>
                  <a:close/>
                  <a:moveTo>
                    <a:pt x="17" y="42"/>
                  </a:moveTo>
                  <a:cubicBezTo>
                    <a:pt x="17" y="72"/>
                    <a:pt x="17" y="72"/>
                    <a:pt x="17" y="72"/>
                  </a:cubicBezTo>
                  <a:cubicBezTo>
                    <a:pt x="17" y="85"/>
                    <a:pt x="32" y="93"/>
                    <a:pt x="46" y="93"/>
                  </a:cubicBezTo>
                  <a:cubicBezTo>
                    <a:pt x="66" y="93"/>
                    <a:pt x="83" y="80"/>
                    <a:pt x="83" y="52"/>
                  </a:cubicBezTo>
                  <a:cubicBezTo>
                    <a:pt x="83" y="28"/>
                    <a:pt x="67" y="14"/>
                    <a:pt x="47" y="14"/>
                  </a:cubicBezTo>
                  <a:cubicBezTo>
                    <a:pt x="32" y="14"/>
                    <a:pt x="17" y="26"/>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3">
              <a:extLst>
                <a:ext uri="{FF2B5EF4-FFF2-40B4-BE49-F238E27FC236}">
                  <a16:creationId xmlns:a16="http://schemas.microsoft.com/office/drawing/2014/main" id="{00CF159E-8216-41D4-860B-BB06E437AA9D}"/>
                </a:ext>
              </a:extLst>
            </p:cNvPr>
            <p:cNvSpPr>
              <a:spLocks/>
            </p:cNvSpPr>
            <p:nvPr userDrawn="1"/>
          </p:nvSpPr>
          <p:spPr bwMode="auto">
            <a:xfrm>
              <a:off x="6357" y="2074"/>
              <a:ext cx="72" cy="135"/>
            </a:xfrm>
            <a:custGeom>
              <a:avLst/>
              <a:gdLst>
                <a:gd name="T0" fmla="*/ 0 w 56"/>
                <a:gd name="T1" fmla="*/ 1 h 104"/>
                <a:gd name="T2" fmla="*/ 16 w 56"/>
                <a:gd name="T3" fmla="*/ 1 h 104"/>
                <a:gd name="T4" fmla="*/ 16 w 56"/>
                <a:gd name="T5" fmla="*/ 19 h 104"/>
                <a:gd name="T6" fmla="*/ 19 w 56"/>
                <a:gd name="T7" fmla="*/ 19 h 104"/>
                <a:gd name="T8" fmla="*/ 41 w 56"/>
                <a:gd name="T9" fmla="*/ 0 h 104"/>
                <a:gd name="T10" fmla="*/ 56 w 56"/>
                <a:gd name="T11" fmla="*/ 0 h 104"/>
                <a:gd name="T12" fmla="*/ 56 w 56"/>
                <a:gd name="T13" fmla="*/ 15 h 104"/>
                <a:gd name="T14" fmla="*/ 41 w 56"/>
                <a:gd name="T15" fmla="*/ 15 h 104"/>
                <a:gd name="T16" fmla="*/ 17 w 56"/>
                <a:gd name="T17" fmla="*/ 44 h 104"/>
                <a:gd name="T18" fmla="*/ 17 w 56"/>
                <a:gd name="T19" fmla="*/ 104 h 104"/>
                <a:gd name="T20" fmla="*/ 0 w 56"/>
                <a:gd name="T21" fmla="*/ 104 h 104"/>
                <a:gd name="T22" fmla="*/ 0 w 56"/>
                <a:gd name="T23"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4">
                  <a:moveTo>
                    <a:pt x="0" y="1"/>
                  </a:moveTo>
                  <a:cubicBezTo>
                    <a:pt x="16" y="1"/>
                    <a:pt x="16" y="1"/>
                    <a:pt x="16" y="1"/>
                  </a:cubicBezTo>
                  <a:cubicBezTo>
                    <a:pt x="16" y="19"/>
                    <a:pt x="16" y="19"/>
                    <a:pt x="16" y="19"/>
                  </a:cubicBezTo>
                  <a:cubicBezTo>
                    <a:pt x="19" y="19"/>
                    <a:pt x="19" y="19"/>
                    <a:pt x="19" y="19"/>
                  </a:cubicBezTo>
                  <a:cubicBezTo>
                    <a:pt x="22" y="7"/>
                    <a:pt x="30" y="0"/>
                    <a:pt x="41" y="0"/>
                  </a:cubicBezTo>
                  <a:cubicBezTo>
                    <a:pt x="56" y="0"/>
                    <a:pt x="56" y="0"/>
                    <a:pt x="56" y="0"/>
                  </a:cubicBezTo>
                  <a:cubicBezTo>
                    <a:pt x="56" y="15"/>
                    <a:pt x="56" y="15"/>
                    <a:pt x="56" y="15"/>
                  </a:cubicBezTo>
                  <a:cubicBezTo>
                    <a:pt x="41" y="15"/>
                    <a:pt x="41" y="15"/>
                    <a:pt x="41" y="15"/>
                  </a:cubicBezTo>
                  <a:cubicBezTo>
                    <a:pt x="29" y="15"/>
                    <a:pt x="18" y="27"/>
                    <a:pt x="17" y="44"/>
                  </a:cubicBezTo>
                  <a:cubicBezTo>
                    <a:pt x="17" y="104"/>
                    <a:pt x="17" y="104"/>
                    <a:pt x="17" y="104"/>
                  </a:cubicBezTo>
                  <a:cubicBezTo>
                    <a:pt x="0" y="104"/>
                    <a:pt x="0" y="104"/>
                    <a:pt x="0" y="104"/>
                  </a:cubicBezTo>
                  <a:lnTo>
                    <a:pt x="0" y="1"/>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4">
              <a:extLst>
                <a:ext uri="{FF2B5EF4-FFF2-40B4-BE49-F238E27FC236}">
                  <a16:creationId xmlns:a16="http://schemas.microsoft.com/office/drawing/2014/main" id="{6E1B7BCC-36BE-4E50-B957-72C5D0574AFD}"/>
                </a:ext>
              </a:extLst>
            </p:cNvPr>
            <p:cNvSpPr>
              <a:spLocks noEditPoints="1"/>
            </p:cNvSpPr>
            <p:nvPr userDrawn="1"/>
          </p:nvSpPr>
          <p:spPr bwMode="auto">
            <a:xfrm>
              <a:off x="6451"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5">
              <a:extLst>
                <a:ext uri="{FF2B5EF4-FFF2-40B4-BE49-F238E27FC236}">
                  <a16:creationId xmlns:a16="http://schemas.microsoft.com/office/drawing/2014/main" id="{D9B4EB12-5604-404C-B37B-403068DC59C5}"/>
                </a:ext>
              </a:extLst>
            </p:cNvPr>
            <p:cNvSpPr>
              <a:spLocks/>
            </p:cNvSpPr>
            <p:nvPr userDrawn="1"/>
          </p:nvSpPr>
          <p:spPr bwMode="auto">
            <a:xfrm>
              <a:off x="6501" y="2074"/>
              <a:ext cx="103" cy="139"/>
            </a:xfrm>
            <a:custGeom>
              <a:avLst/>
              <a:gdLst>
                <a:gd name="T0" fmla="*/ 0 w 80"/>
                <a:gd name="T1" fmla="*/ 79 h 107"/>
                <a:gd name="T2" fmla="*/ 6 w 80"/>
                <a:gd name="T3" fmla="*/ 79 h 107"/>
                <a:gd name="T4" fmla="*/ 39 w 80"/>
                <a:gd name="T5" fmla="*/ 94 h 107"/>
                <a:gd name="T6" fmla="*/ 64 w 80"/>
                <a:gd name="T7" fmla="*/ 78 h 107"/>
                <a:gd name="T8" fmla="*/ 1 w 80"/>
                <a:gd name="T9" fmla="*/ 29 h 107"/>
                <a:gd name="T10" fmla="*/ 42 w 80"/>
                <a:gd name="T11" fmla="*/ 0 h 107"/>
                <a:gd name="T12" fmla="*/ 74 w 80"/>
                <a:gd name="T13" fmla="*/ 8 h 107"/>
                <a:gd name="T14" fmla="*/ 74 w 80"/>
                <a:gd name="T15" fmla="*/ 24 h 107"/>
                <a:gd name="T16" fmla="*/ 70 w 80"/>
                <a:gd name="T17" fmla="*/ 24 h 107"/>
                <a:gd name="T18" fmla="*/ 42 w 80"/>
                <a:gd name="T19" fmla="*/ 12 h 107"/>
                <a:gd name="T20" fmla="*/ 17 w 80"/>
                <a:gd name="T21" fmla="*/ 26 h 107"/>
                <a:gd name="T22" fmla="*/ 80 w 80"/>
                <a:gd name="T23" fmla="*/ 77 h 107"/>
                <a:gd name="T24" fmla="*/ 39 w 80"/>
                <a:gd name="T25" fmla="*/ 107 h 107"/>
                <a:gd name="T26" fmla="*/ 0 w 80"/>
                <a:gd name="T27" fmla="*/ 95 h 107"/>
                <a:gd name="T28" fmla="*/ 0 w 80"/>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7">
                  <a:moveTo>
                    <a:pt x="0" y="79"/>
                  </a:moveTo>
                  <a:cubicBezTo>
                    <a:pt x="6" y="79"/>
                    <a:pt x="6" y="79"/>
                    <a:pt x="6" y="79"/>
                  </a:cubicBezTo>
                  <a:cubicBezTo>
                    <a:pt x="11" y="87"/>
                    <a:pt x="26" y="94"/>
                    <a:pt x="39" y="94"/>
                  </a:cubicBezTo>
                  <a:cubicBezTo>
                    <a:pt x="55" y="94"/>
                    <a:pt x="64" y="89"/>
                    <a:pt x="64" y="78"/>
                  </a:cubicBezTo>
                  <a:cubicBezTo>
                    <a:pt x="64" y="57"/>
                    <a:pt x="1" y="64"/>
                    <a:pt x="1" y="29"/>
                  </a:cubicBezTo>
                  <a:cubicBezTo>
                    <a:pt x="1" y="11"/>
                    <a:pt x="14" y="0"/>
                    <a:pt x="42" y="0"/>
                  </a:cubicBezTo>
                  <a:cubicBezTo>
                    <a:pt x="57" y="0"/>
                    <a:pt x="69" y="4"/>
                    <a:pt x="74" y="8"/>
                  </a:cubicBezTo>
                  <a:cubicBezTo>
                    <a:pt x="74" y="24"/>
                    <a:pt x="74" y="24"/>
                    <a:pt x="74" y="24"/>
                  </a:cubicBezTo>
                  <a:cubicBezTo>
                    <a:pt x="70" y="24"/>
                    <a:pt x="70" y="24"/>
                    <a:pt x="70" y="24"/>
                  </a:cubicBezTo>
                  <a:cubicBezTo>
                    <a:pt x="66" y="20"/>
                    <a:pt x="56" y="12"/>
                    <a:pt x="42" y="12"/>
                  </a:cubicBezTo>
                  <a:cubicBezTo>
                    <a:pt x="24" y="12"/>
                    <a:pt x="17" y="18"/>
                    <a:pt x="17" y="26"/>
                  </a:cubicBezTo>
                  <a:cubicBezTo>
                    <a:pt x="17" y="51"/>
                    <a:pt x="80" y="41"/>
                    <a:pt x="80" y="77"/>
                  </a:cubicBezTo>
                  <a:cubicBezTo>
                    <a:pt x="80" y="96"/>
                    <a:pt x="68" y="107"/>
                    <a:pt x="39" y="107"/>
                  </a:cubicBezTo>
                  <a:cubicBezTo>
                    <a:pt x="23" y="107"/>
                    <a:pt x="10"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6">
              <a:extLst>
                <a:ext uri="{FF2B5EF4-FFF2-40B4-BE49-F238E27FC236}">
                  <a16:creationId xmlns:a16="http://schemas.microsoft.com/office/drawing/2014/main" id="{F901D364-F620-4A30-8133-287B39F7D207}"/>
                </a:ext>
              </a:extLst>
            </p:cNvPr>
            <p:cNvSpPr>
              <a:spLocks noEditPoints="1"/>
            </p:cNvSpPr>
            <p:nvPr userDrawn="1"/>
          </p:nvSpPr>
          <p:spPr bwMode="auto">
            <a:xfrm>
              <a:off x="6621" y="2073"/>
              <a:ext cx="125" cy="140"/>
            </a:xfrm>
            <a:custGeom>
              <a:avLst/>
              <a:gdLst>
                <a:gd name="T0" fmla="*/ 16 w 97"/>
                <a:gd name="T1" fmla="*/ 55 h 108"/>
                <a:gd name="T2" fmla="*/ 16 w 97"/>
                <a:gd name="T3" fmla="*/ 56 h 108"/>
                <a:gd name="T4" fmla="*/ 19 w 97"/>
                <a:gd name="T5" fmla="*/ 72 h 108"/>
                <a:gd name="T6" fmla="*/ 55 w 97"/>
                <a:gd name="T7" fmla="*/ 94 h 108"/>
                <a:gd name="T8" fmla="*/ 88 w 97"/>
                <a:gd name="T9" fmla="*/ 83 h 108"/>
                <a:gd name="T10" fmla="*/ 92 w 97"/>
                <a:gd name="T11" fmla="*/ 83 h 108"/>
                <a:gd name="T12" fmla="*/ 92 w 97"/>
                <a:gd name="T13" fmla="*/ 95 h 108"/>
                <a:gd name="T14" fmla="*/ 55 w 97"/>
                <a:gd name="T15" fmla="*/ 108 h 108"/>
                <a:gd name="T16" fmla="*/ 0 w 97"/>
                <a:gd name="T17" fmla="*/ 53 h 108"/>
                <a:gd name="T18" fmla="*/ 48 w 97"/>
                <a:gd name="T19" fmla="*/ 0 h 108"/>
                <a:gd name="T20" fmla="*/ 97 w 97"/>
                <a:gd name="T21" fmla="*/ 55 h 108"/>
                <a:gd name="T22" fmla="*/ 16 w 97"/>
                <a:gd name="T23" fmla="*/ 55 h 108"/>
                <a:gd name="T24" fmla="*/ 17 w 97"/>
                <a:gd name="T25" fmla="*/ 42 h 108"/>
                <a:gd name="T26" fmla="*/ 79 w 97"/>
                <a:gd name="T27" fmla="*/ 42 h 108"/>
                <a:gd name="T28" fmla="*/ 49 w 97"/>
                <a:gd name="T29" fmla="*/ 14 h 108"/>
                <a:gd name="T30" fmla="*/ 17 w 97"/>
                <a:gd name="T3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8">
                  <a:moveTo>
                    <a:pt x="16" y="55"/>
                  </a:moveTo>
                  <a:cubicBezTo>
                    <a:pt x="16" y="56"/>
                    <a:pt x="16" y="56"/>
                    <a:pt x="16" y="56"/>
                  </a:cubicBezTo>
                  <a:cubicBezTo>
                    <a:pt x="16" y="63"/>
                    <a:pt x="17" y="68"/>
                    <a:pt x="19" y="72"/>
                  </a:cubicBezTo>
                  <a:cubicBezTo>
                    <a:pt x="25" y="86"/>
                    <a:pt x="36" y="94"/>
                    <a:pt x="55" y="94"/>
                  </a:cubicBezTo>
                  <a:cubicBezTo>
                    <a:pt x="65" y="94"/>
                    <a:pt x="78" y="90"/>
                    <a:pt x="88" y="83"/>
                  </a:cubicBezTo>
                  <a:cubicBezTo>
                    <a:pt x="92" y="83"/>
                    <a:pt x="92" y="83"/>
                    <a:pt x="92" y="83"/>
                  </a:cubicBezTo>
                  <a:cubicBezTo>
                    <a:pt x="92" y="95"/>
                    <a:pt x="92" y="95"/>
                    <a:pt x="92" y="95"/>
                  </a:cubicBezTo>
                  <a:cubicBezTo>
                    <a:pt x="81" y="105"/>
                    <a:pt x="66" y="108"/>
                    <a:pt x="55" y="108"/>
                  </a:cubicBezTo>
                  <a:cubicBezTo>
                    <a:pt x="19" y="108"/>
                    <a:pt x="0" y="90"/>
                    <a:pt x="0" y="53"/>
                  </a:cubicBezTo>
                  <a:cubicBezTo>
                    <a:pt x="0" y="24"/>
                    <a:pt x="17" y="0"/>
                    <a:pt x="48" y="0"/>
                  </a:cubicBezTo>
                  <a:cubicBezTo>
                    <a:pt x="83" y="0"/>
                    <a:pt x="96" y="24"/>
                    <a:pt x="97" y="55"/>
                  </a:cubicBezTo>
                  <a:lnTo>
                    <a:pt x="16" y="55"/>
                  </a:lnTo>
                  <a:close/>
                  <a:moveTo>
                    <a:pt x="17" y="42"/>
                  </a:moveTo>
                  <a:cubicBezTo>
                    <a:pt x="79" y="42"/>
                    <a:pt x="79" y="42"/>
                    <a:pt x="79" y="42"/>
                  </a:cubicBezTo>
                  <a:cubicBezTo>
                    <a:pt x="78" y="26"/>
                    <a:pt x="67" y="14"/>
                    <a:pt x="49" y="14"/>
                  </a:cubicBezTo>
                  <a:cubicBezTo>
                    <a:pt x="30" y="14"/>
                    <a:pt x="20" y="24"/>
                    <a:pt x="17" y="42"/>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47">
              <a:extLst>
                <a:ext uri="{FF2B5EF4-FFF2-40B4-BE49-F238E27FC236}">
                  <a16:creationId xmlns:a16="http://schemas.microsoft.com/office/drawing/2014/main" id="{10B0D892-0C9E-4092-B8C6-AB94D9B940CE}"/>
                </a:ext>
              </a:extLst>
            </p:cNvPr>
            <p:cNvSpPr>
              <a:spLocks/>
            </p:cNvSpPr>
            <p:nvPr userDrawn="1"/>
          </p:nvSpPr>
          <p:spPr bwMode="auto">
            <a:xfrm>
              <a:off x="6841" y="2020"/>
              <a:ext cx="129" cy="189"/>
            </a:xfrm>
            <a:custGeom>
              <a:avLst/>
              <a:gdLst>
                <a:gd name="T0" fmla="*/ 0 w 129"/>
                <a:gd name="T1" fmla="*/ 189 h 189"/>
                <a:gd name="T2" fmla="*/ 0 w 129"/>
                <a:gd name="T3" fmla="*/ 0 h 189"/>
                <a:gd name="T4" fmla="*/ 129 w 129"/>
                <a:gd name="T5" fmla="*/ 0 h 189"/>
                <a:gd name="T6" fmla="*/ 129 w 129"/>
                <a:gd name="T7" fmla="*/ 19 h 189"/>
                <a:gd name="T8" fmla="*/ 22 w 129"/>
                <a:gd name="T9" fmla="*/ 19 h 189"/>
                <a:gd name="T10" fmla="*/ 22 w 129"/>
                <a:gd name="T11" fmla="*/ 83 h 189"/>
                <a:gd name="T12" fmla="*/ 121 w 129"/>
                <a:gd name="T13" fmla="*/ 83 h 189"/>
                <a:gd name="T14" fmla="*/ 121 w 129"/>
                <a:gd name="T15" fmla="*/ 102 h 189"/>
                <a:gd name="T16" fmla="*/ 22 w 129"/>
                <a:gd name="T17" fmla="*/ 102 h 189"/>
                <a:gd name="T18" fmla="*/ 22 w 129"/>
                <a:gd name="T19" fmla="*/ 170 h 189"/>
                <a:gd name="T20" fmla="*/ 129 w 129"/>
                <a:gd name="T21" fmla="*/ 170 h 189"/>
                <a:gd name="T22" fmla="*/ 129 w 129"/>
                <a:gd name="T23" fmla="*/ 189 h 189"/>
                <a:gd name="T24" fmla="*/ 0 w 129"/>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89">
                  <a:moveTo>
                    <a:pt x="0" y="189"/>
                  </a:moveTo>
                  <a:lnTo>
                    <a:pt x="0" y="0"/>
                  </a:lnTo>
                  <a:lnTo>
                    <a:pt x="129" y="0"/>
                  </a:lnTo>
                  <a:lnTo>
                    <a:pt x="129" y="19"/>
                  </a:lnTo>
                  <a:lnTo>
                    <a:pt x="22" y="19"/>
                  </a:lnTo>
                  <a:lnTo>
                    <a:pt x="22" y="83"/>
                  </a:lnTo>
                  <a:lnTo>
                    <a:pt x="121" y="83"/>
                  </a:lnTo>
                  <a:lnTo>
                    <a:pt x="121" y="102"/>
                  </a:lnTo>
                  <a:lnTo>
                    <a:pt x="22" y="102"/>
                  </a:lnTo>
                  <a:lnTo>
                    <a:pt x="22" y="170"/>
                  </a:lnTo>
                  <a:lnTo>
                    <a:pt x="129" y="170"/>
                  </a:lnTo>
                  <a:lnTo>
                    <a:pt x="129" y="189"/>
                  </a:lnTo>
                  <a:lnTo>
                    <a:pt x="0" y="18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48">
              <a:extLst>
                <a:ext uri="{FF2B5EF4-FFF2-40B4-BE49-F238E27FC236}">
                  <a16:creationId xmlns:a16="http://schemas.microsoft.com/office/drawing/2014/main" id="{DCF444C7-2C2C-4309-AD02-82697F3448EF}"/>
                </a:ext>
              </a:extLst>
            </p:cNvPr>
            <p:cNvSpPr>
              <a:spLocks/>
            </p:cNvSpPr>
            <p:nvPr userDrawn="1"/>
          </p:nvSpPr>
          <p:spPr bwMode="auto">
            <a:xfrm>
              <a:off x="6995" y="2074"/>
              <a:ext cx="101" cy="139"/>
            </a:xfrm>
            <a:custGeom>
              <a:avLst/>
              <a:gdLst>
                <a:gd name="T0" fmla="*/ 0 w 79"/>
                <a:gd name="T1" fmla="*/ 79 h 107"/>
                <a:gd name="T2" fmla="*/ 5 w 79"/>
                <a:gd name="T3" fmla="*/ 79 h 107"/>
                <a:gd name="T4" fmla="*/ 38 w 79"/>
                <a:gd name="T5" fmla="*/ 94 h 107"/>
                <a:gd name="T6" fmla="*/ 63 w 79"/>
                <a:gd name="T7" fmla="*/ 78 h 107"/>
                <a:gd name="T8" fmla="*/ 0 w 79"/>
                <a:gd name="T9" fmla="*/ 29 h 107"/>
                <a:gd name="T10" fmla="*/ 41 w 79"/>
                <a:gd name="T11" fmla="*/ 0 h 107"/>
                <a:gd name="T12" fmla="*/ 74 w 79"/>
                <a:gd name="T13" fmla="*/ 8 h 107"/>
                <a:gd name="T14" fmla="*/ 74 w 79"/>
                <a:gd name="T15" fmla="*/ 24 h 107"/>
                <a:gd name="T16" fmla="*/ 69 w 79"/>
                <a:gd name="T17" fmla="*/ 24 h 107"/>
                <a:gd name="T18" fmla="*/ 41 w 79"/>
                <a:gd name="T19" fmla="*/ 12 h 107"/>
                <a:gd name="T20" fmla="*/ 16 w 79"/>
                <a:gd name="T21" fmla="*/ 26 h 107"/>
                <a:gd name="T22" fmla="*/ 79 w 79"/>
                <a:gd name="T23" fmla="*/ 77 h 107"/>
                <a:gd name="T24" fmla="*/ 38 w 79"/>
                <a:gd name="T25" fmla="*/ 107 h 107"/>
                <a:gd name="T26" fmla="*/ 0 w 79"/>
                <a:gd name="T27" fmla="*/ 95 h 107"/>
                <a:gd name="T28" fmla="*/ 0 w 79"/>
                <a:gd name="T29"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7">
                  <a:moveTo>
                    <a:pt x="0" y="79"/>
                  </a:moveTo>
                  <a:cubicBezTo>
                    <a:pt x="5" y="79"/>
                    <a:pt x="5" y="79"/>
                    <a:pt x="5" y="79"/>
                  </a:cubicBezTo>
                  <a:cubicBezTo>
                    <a:pt x="11" y="87"/>
                    <a:pt x="25" y="94"/>
                    <a:pt x="38" y="94"/>
                  </a:cubicBezTo>
                  <a:cubicBezTo>
                    <a:pt x="55" y="94"/>
                    <a:pt x="63" y="89"/>
                    <a:pt x="63" y="78"/>
                  </a:cubicBezTo>
                  <a:cubicBezTo>
                    <a:pt x="63" y="57"/>
                    <a:pt x="0" y="64"/>
                    <a:pt x="0" y="29"/>
                  </a:cubicBezTo>
                  <a:cubicBezTo>
                    <a:pt x="0" y="11"/>
                    <a:pt x="13" y="0"/>
                    <a:pt x="41" y="0"/>
                  </a:cubicBezTo>
                  <a:cubicBezTo>
                    <a:pt x="57" y="0"/>
                    <a:pt x="68" y="4"/>
                    <a:pt x="74" y="8"/>
                  </a:cubicBezTo>
                  <a:cubicBezTo>
                    <a:pt x="74" y="24"/>
                    <a:pt x="74" y="24"/>
                    <a:pt x="74" y="24"/>
                  </a:cubicBezTo>
                  <a:cubicBezTo>
                    <a:pt x="69" y="24"/>
                    <a:pt x="69" y="24"/>
                    <a:pt x="69" y="24"/>
                  </a:cubicBezTo>
                  <a:cubicBezTo>
                    <a:pt x="65" y="20"/>
                    <a:pt x="56" y="12"/>
                    <a:pt x="41" y="12"/>
                  </a:cubicBezTo>
                  <a:cubicBezTo>
                    <a:pt x="24" y="12"/>
                    <a:pt x="16" y="18"/>
                    <a:pt x="16" y="26"/>
                  </a:cubicBezTo>
                  <a:cubicBezTo>
                    <a:pt x="16" y="51"/>
                    <a:pt x="79" y="41"/>
                    <a:pt x="79" y="77"/>
                  </a:cubicBezTo>
                  <a:cubicBezTo>
                    <a:pt x="79" y="96"/>
                    <a:pt x="67" y="107"/>
                    <a:pt x="38" y="107"/>
                  </a:cubicBezTo>
                  <a:cubicBezTo>
                    <a:pt x="23" y="107"/>
                    <a:pt x="9" y="101"/>
                    <a:pt x="0" y="95"/>
                  </a:cubicBezTo>
                  <a:lnTo>
                    <a:pt x="0" y="79"/>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9">
              <a:extLst>
                <a:ext uri="{FF2B5EF4-FFF2-40B4-BE49-F238E27FC236}">
                  <a16:creationId xmlns:a16="http://schemas.microsoft.com/office/drawing/2014/main" id="{C914391C-FD7C-4B2A-A02D-6170D095A3D1}"/>
                </a:ext>
              </a:extLst>
            </p:cNvPr>
            <p:cNvSpPr>
              <a:spLocks/>
            </p:cNvSpPr>
            <p:nvPr userDrawn="1"/>
          </p:nvSpPr>
          <p:spPr bwMode="auto">
            <a:xfrm>
              <a:off x="7111" y="2030"/>
              <a:ext cx="72" cy="179"/>
            </a:xfrm>
            <a:custGeom>
              <a:avLst/>
              <a:gdLst>
                <a:gd name="T0" fmla="*/ 31 w 56"/>
                <a:gd name="T1" fmla="*/ 35 h 138"/>
                <a:gd name="T2" fmla="*/ 56 w 56"/>
                <a:gd name="T3" fmla="*/ 35 h 138"/>
                <a:gd name="T4" fmla="*/ 56 w 56"/>
                <a:gd name="T5" fmla="*/ 48 h 138"/>
                <a:gd name="T6" fmla="*/ 31 w 56"/>
                <a:gd name="T7" fmla="*/ 48 h 138"/>
                <a:gd name="T8" fmla="*/ 31 w 56"/>
                <a:gd name="T9" fmla="*/ 110 h 138"/>
                <a:gd name="T10" fmla="*/ 44 w 56"/>
                <a:gd name="T11" fmla="*/ 126 h 138"/>
                <a:gd name="T12" fmla="*/ 54 w 56"/>
                <a:gd name="T13" fmla="*/ 126 h 138"/>
                <a:gd name="T14" fmla="*/ 54 w 56"/>
                <a:gd name="T15" fmla="*/ 138 h 138"/>
                <a:gd name="T16" fmla="*/ 41 w 56"/>
                <a:gd name="T17" fmla="*/ 138 h 138"/>
                <a:gd name="T18" fmla="*/ 16 w 56"/>
                <a:gd name="T19" fmla="*/ 108 h 138"/>
                <a:gd name="T20" fmla="*/ 16 w 56"/>
                <a:gd name="T21" fmla="*/ 48 h 138"/>
                <a:gd name="T22" fmla="*/ 0 w 56"/>
                <a:gd name="T23" fmla="*/ 48 h 138"/>
                <a:gd name="T24" fmla="*/ 0 w 56"/>
                <a:gd name="T25" fmla="*/ 35 h 138"/>
                <a:gd name="T26" fmla="*/ 16 w 56"/>
                <a:gd name="T27" fmla="*/ 35 h 138"/>
                <a:gd name="T28" fmla="*/ 16 w 56"/>
                <a:gd name="T29" fmla="*/ 0 h 138"/>
                <a:gd name="T30" fmla="*/ 32 w 56"/>
                <a:gd name="T31" fmla="*/ 0 h 138"/>
                <a:gd name="T32" fmla="*/ 31 w 56"/>
                <a:gd name="T33"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8">
                  <a:moveTo>
                    <a:pt x="31" y="35"/>
                  </a:moveTo>
                  <a:cubicBezTo>
                    <a:pt x="56" y="35"/>
                    <a:pt x="56" y="35"/>
                    <a:pt x="56" y="35"/>
                  </a:cubicBezTo>
                  <a:cubicBezTo>
                    <a:pt x="56" y="48"/>
                    <a:pt x="56" y="48"/>
                    <a:pt x="56" y="48"/>
                  </a:cubicBezTo>
                  <a:cubicBezTo>
                    <a:pt x="31" y="48"/>
                    <a:pt x="31" y="48"/>
                    <a:pt x="31" y="48"/>
                  </a:cubicBezTo>
                  <a:cubicBezTo>
                    <a:pt x="31" y="110"/>
                    <a:pt x="31" y="110"/>
                    <a:pt x="31" y="110"/>
                  </a:cubicBezTo>
                  <a:cubicBezTo>
                    <a:pt x="31" y="123"/>
                    <a:pt x="36" y="126"/>
                    <a:pt x="44" y="126"/>
                  </a:cubicBezTo>
                  <a:cubicBezTo>
                    <a:pt x="54" y="126"/>
                    <a:pt x="54" y="126"/>
                    <a:pt x="54" y="126"/>
                  </a:cubicBezTo>
                  <a:cubicBezTo>
                    <a:pt x="54" y="138"/>
                    <a:pt x="54" y="138"/>
                    <a:pt x="54" y="138"/>
                  </a:cubicBezTo>
                  <a:cubicBezTo>
                    <a:pt x="41" y="138"/>
                    <a:pt x="41" y="138"/>
                    <a:pt x="41" y="138"/>
                  </a:cubicBezTo>
                  <a:cubicBezTo>
                    <a:pt x="24" y="138"/>
                    <a:pt x="15" y="132"/>
                    <a:pt x="16" y="108"/>
                  </a:cubicBezTo>
                  <a:cubicBezTo>
                    <a:pt x="16" y="48"/>
                    <a:pt x="16" y="48"/>
                    <a:pt x="16" y="48"/>
                  </a:cubicBezTo>
                  <a:cubicBezTo>
                    <a:pt x="0" y="48"/>
                    <a:pt x="0" y="48"/>
                    <a:pt x="0" y="48"/>
                  </a:cubicBezTo>
                  <a:cubicBezTo>
                    <a:pt x="0" y="35"/>
                    <a:pt x="0" y="35"/>
                    <a:pt x="0" y="35"/>
                  </a:cubicBezTo>
                  <a:cubicBezTo>
                    <a:pt x="16" y="35"/>
                    <a:pt x="16" y="35"/>
                    <a:pt x="16" y="35"/>
                  </a:cubicBezTo>
                  <a:cubicBezTo>
                    <a:pt x="16" y="0"/>
                    <a:pt x="16" y="0"/>
                    <a:pt x="16" y="0"/>
                  </a:cubicBezTo>
                  <a:cubicBezTo>
                    <a:pt x="32" y="0"/>
                    <a:pt x="32" y="0"/>
                    <a:pt x="32" y="0"/>
                  </a:cubicBezTo>
                  <a:lnTo>
                    <a:pt x="31" y="35"/>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0">
              <a:extLst>
                <a:ext uri="{FF2B5EF4-FFF2-40B4-BE49-F238E27FC236}">
                  <a16:creationId xmlns:a16="http://schemas.microsoft.com/office/drawing/2014/main" id="{B177F2D2-7A5A-4AD9-81DB-FDDB79D43628}"/>
                </a:ext>
              </a:extLst>
            </p:cNvPr>
            <p:cNvSpPr>
              <a:spLocks noEditPoints="1"/>
            </p:cNvSpPr>
            <p:nvPr userDrawn="1"/>
          </p:nvSpPr>
          <p:spPr bwMode="auto">
            <a:xfrm>
              <a:off x="7203" y="2073"/>
              <a:ext cx="134" cy="140"/>
            </a:xfrm>
            <a:custGeom>
              <a:avLst/>
              <a:gdLst>
                <a:gd name="T0" fmla="*/ 51 w 104"/>
                <a:gd name="T1" fmla="*/ 0 h 108"/>
                <a:gd name="T2" fmla="*/ 104 w 104"/>
                <a:gd name="T3" fmla="*/ 53 h 108"/>
                <a:gd name="T4" fmla="*/ 51 w 104"/>
                <a:gd name="T5" fmla="*/ 108 h 108"/>
                <a:gd name="T6" fmla="*/ 0 w 104"/>
                <a:gd name="T7" fmla="*/ 54 h 108"/>
                <a:gd name="T8" fmla="*/ 51 w 104"/>
                <a:gd name="T9" fmla="*/ 0 h 108"/>
                <a:gd name="T10" fmla="*/ 51 w 104"/>
                <a:gd name="T11" fmla="*/ 94 h 108"/>
                <a:gd name="T12" fmla="*/ 87 w 104"/>
                <a:gd name="T13" fmla="*/ 54 h 108"/>
                <a:gd name="T14" fmla="*/ 51 w 104"/>
                <a:gd name="T15" fmla="*/ 13 h 108"/>
                <a:gd name="T16" fmla="*/ 16 w 104"/>
                <a:gd name="T17" fmla="*/ 54 h 108"/>
                <a:gd name="T18" fmla="*/ 51 w 104"/>
                <a:gd name="T19"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8">
                  <a:moveTo>
                    <a:pt x="51" y="0"/>
                  </a:moveTo>
                  <a:cubicBezTo>
                    <a:pt x="83" y="0"/>
                    <a:pt x="104" y="21"/>
                    <a:pt x="104" y="53"/>
                  </a:cubicBezTo>
                  <a:cubicBezTo>
                    <a:pt x="104" y="87"/>
                    <a:pt x="84" y="108"/>
                    <a:pt x="51" y="108"/>
                  </a:cubicBezTo>
                  <a:cubicBezTo>
                    <a:pt x="20" y="108"/>
                    <a:pt x="0" y="86"/>
                    <a:pt x="0" y="54"/>
                  </a:cubicBezTo>
                  <a:cubicBezTo>
                    <a:pt x="0" y="21"/>
                    <a:pt x="20" y="0"/>
                    <a:pt x="51" y="0"/>
                  </a:cubicBezTo>
                  <a:close/>
                  <a:moveTo>
                    <a:pt x="51" y="94"/>
                  </a:moveTo>
                  <a:cubicBezTo>
                    <a:pt x="71" y="94"/>
                    <a:pt x="87" y="79"/>
                    <a:pt x="87" y="54"/>
                  </a:cubicBezTo>
                  <a:cubicBezTo>
                    <a:pt x="87" y="28"/>
                    <a:pt x="72" y="13"/>
                    <a:pt x="51" y="13"/>
                  </a:cubicBezTo>
                  <a:cubicBezTo>
                    <a:pt x="33" y="13"/>
                    <a:pt x="16" y="28"/>
                    <a:pt x="16" y="54"/>
                  </a:cubicBezTo>
                  <a:cubicBezTo>
                    <a:pt x="16" y="79"/>
                    <a:pt x="33" y="94"/>
                    <a:pt x="51" y="94"/>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1">
              <a:extLst>
                <a:ext uri="{FF2B5EF4-FFF2-40B4-BE49-F238E27FC236}">
                  <a16:creationId xmlns:a16="http://schemas.microsoft.com/office/drawing/2014/main" id="{94F5420D-E005-4F18-A2AD-41717627F67E}"/>
                </a:ext>
              </a:extLst>
            </p:cNvPr>
            <p:cNvSpPr>
              <a:spLocks/>
            </p:cNvSpPr>
            <p:nvPr userDrawn="1"/>
          </p:nvSpPr>
          <p:spPr bwMode="auto">
            <a:xfrm>
              <a:off x="7364" y="2074"/>
              <a:ext cx="119" cy="135"/>
            </a:xfrm>
            <a:custGeom>
              <a:avLst/>
              <a:gdLst>
                <a:gd name="T0" fmla="*/ 76 w 92"/>
                <a:gd name="T1" fmla="*/ 40 h 104"/>
                <a:gd name="T2" fmla="*/ 47 w 92"/>
                <a:gd name="T3" fmla="*/ 14 h 104"/>
                <a:gd name="T4" fmla="*/ 16 w 92"/>
                <a:gd name="T5" fmla="*/ 38 h 104"/>
                <a:gd name="T6" fmla="*/ 16 w 92"/>
                <a:gd name="T7" fmla="*/ 104 h 104"/>
                <a:gd name="T8" fmla="*/ 0 w 92"/>
                <a:gd name="T9" fmla="*/ 104 h 104"/>
                <a:gd name="T10" fmla="*/ 0 w 92"/>
                <a:gd name="T11" fmla="*/ 1 h 104"/>
                <a:gd name="T12" fmla="*/ 15 w 92"/>
                <a:gd name="T13" fmla="*/ 1 h 104"/>
                <a:gd name="T14" fmla="*/ 15 w 92"/>
                <a:gd name="T15" fmla="*/ 19 h 104"/>
                <a:gd name="T16" fmla="*/ 18 w 92"/>
                <a:gd name="T17" fmla="*/ 19 h 104"/>
                <a:gd name="T18" fmla="*/ 52 w 92"/>
                <a:gd name="T19" fmla="*/ 0 h 104"/>
                <a:gd name="T20" fmla="*/ 92 w 92"/>
                <a:gd name="T21" fmla="*/ 38 h 104"/>
                <a:gd name="T22" fmla="*/ 92 w 92"/>
                <a:gd name="T23" fmla="*/ 104 h 104"/>
                <a:gd name="T24" fmla="*/ 76 w 92"/>
                <a:gd name="T25" fmla="*/ 104 h 104"/>
                <a:gd name="T26" fmla="*/ 76 w 92"/>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04">
                  <a:moveTo>
                    <a:pt x="76" y="40"/>
                  </a:moveTo>
                  <a:cubicBezTo>
                    <a:pt x="76" y="23"/>
                    <a:pt x="63" y="14"/>
                    <a:pt x="47" y="14"/>
                  </a:cubicBezTo>
                  <a:cubicBezTo>
                    <a:pt x="35" y="14"/>
                    <a:pt x="17" y="23"/>
                    <a:pt x="16" y="38"/>
                  </a:cubicBezTo>
                  <a:cubicBezTo>
                    <a:pt x="16" y="104"/>
                    <a:pt x="16" y="104"/>
                    <a:pt x="16" y="104"/>
                  </a:cubicBezTo>
                  <a:cubicBezTo>
                    <a:pt x="0" y="104"/>
                    <a:pt x="0" y="104"/>
                    <a:pt x="0" y="104"/>
                  </a:cubicBezTo>
                  <a:cubicBezTo>
                    <a:pt x="0" y="1"/>
                    <a:pt x="0" y="1"/>
                    <a:pt x="0" y="1"/>
                  </a:cubicBezTo>
                  <a:cubicBezTo>
                    <a:pt x="15" y="1"/>
                    <a:pt x="15" y="1"/>
                    <a:pt x="15" y="1"/>
                  </a:cubicBezTo>
                  <a:cubicBezTo>
                    <a:pt x="15" y="19"/>
                    <a:pt x="15" y="19"/>
                    <a:pt x="15" y="19"/>
                  </a:cubicBezTo>
                  <a:cubicBezTo>
                    <a:pt x="18" y="19"/>
                    <a:pt x="18" y="19"/>
                    <a:pt x="18" y="19"/>
                  </a:cubicBezTo>
                  <a:cubicBezTo>
                    <a:pt x="24" y="5"/>
                    <a:pt x="39" y="0"/>
                    <a:pt x="52" y="0"/>
                  </a:cubicBezTo>
                  <a:cubicBezTo>
                    <a:pt x="75" y="0"/>
                    <a:pt x="92" y="11"/>
                    <a:pt x="92" y="38"/>
                  </a:cubicBezTo>
                  <a:cubicBezTo>
                    <a:pt x="92" y="104"/>
                    <a:pt x="92" y="104"/>
                    <a:pt x="92" y="104"/>
                  </a:cubicBezTo>
                  <a:cubicBezTo>
                    <a:pt x="76" y="104"/>
                    <a:pt x="76" y="104"/>
                    <a:pt x="76" y="104"/>
                  </a:cubicBezTo>
                  <a:lnTo>
                    <a:pt x="76" y="40"/>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2">
              <a:extLst>
                <a:ext uri="{FF2B5EF4-FFF2-40B4-BE49-F238E27FC236}">
                  <a16:creationId xmlns:a16="http://schemas.microsoft.com/office/drawing/2014/main" id="{41AC68CE-0E62-4DDF-BF40-89EC4876981C}"/>
                </a:ext>
              </a:extLst>
            </p:cNvPr>
            <p:cNvSpPr>
              <a:spLocks noEditPoints="1"/>
            </p:cNvSpPr>
            <p:nvPr userDrawn="1"/>
          </p:nvSpPr>
          <p:spPr bwMode="auto">
            <a:xfrm>
              <a:off x="7516" y="2016"/>
              <a:ext cx="21" cy="193"/>
            </a:xfrm>
            <a:custGeom>
              <a:avLst/>
              <a:gdLst>
                <a:gd name="T0" fmla="*/ 0 w 21"/>
                <a:gd name="T1" fmla="*/ 27 h 193"/>
                <a:gd name="T2" fmla="*/ 0 w 21"/>
                <a:gd name="T3" fmla="*/ 0 h 193"/>
                <a:gd name="T4" fmla="*/ 21 w 21"/>
                <a:gd name="T5" fmla="*/ 0 h 193"/>
                <a:gd name="T6" fmla="*/ 21 w 21"/>
                <a:gd name="T7" fmla="*/ 27 h 193"/>
                <a:gd name="T8" fmla="*/ 0 w 21"/>
                <a:gd name="T9" fmla="*/ 27 h 193"/>
                <a:gd name="T10" fmla="*/ 0 w 21"/>
                <a:gd name="T11" fmla="*/ 193 h 193"/>
                <a:gd name="T12" fmla="*/ 0 w 21"/>
                <a:gd name="T13" fmla="*/ 60 h 193"/>
                <a:gd name="T14" fmla="*/ 21 w 21"/>
                <a:gd name="T15" fmla="*/ 60 h 193"/>
                <a:gd name="T16" fmla="*/ 21 w 21"/>
                <a:gd name="T17" fmla="*/ 193 h 193"/>
                <a:gd name="T18" fmla="*/ 0 w 21"/>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3">
                  <a:moveTo>
                    <a:pt x="0" y="27"/>
                  </a:moveTo>
                  <a:lnTo>
                    <a:pt x="0" y="0"/>
                  </a:lnTo>
                  <a:lnTo>
                    <a:pt x="21" y="0"/>
                  </a:lnTo>
                  <a:lnTo>
                    <a:pt x="21" y="27"/>
                  </a:lnTo>
                  <a:lnTo>
                    <a:pt x="0" y="27"/>
                  </a:lnTo>
                  <a:close/>
                  <a:moveTo>
                    <a:pt x="0" y="193"/>
                  </a:moveTo>
                  <a:lnTo>
                    <a:pt x="0" y="60"/>
                  </a:lnTo>
                  <a:lnTo>
                    <a:pt x="21" y="60"/>
                  </a:lnTo>
                  <a:lnTo>
                    <a:pt x="21" y="193"/>
                  </a:lnTo>
                  <a:lnTo>
                    <a:pt x="0" y="193"/>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3">
              <a:extLst>
                <a:ext uri="{FF2B5EF4-FFF2-40B4-BE49-F238E27FC236}">
                  <a16:creationId xmlns:a16="http://schemas.microsoft.com/office/drawing/2014/main" id="{71F26964-CDE7-4482-8EC0-6A54730D3695}"/>
                </a:ext>
              </a:extLst>
            </p:cNvPr>
            <p:cNvSpPr>
              <a:spLocks noEditPoints="1"/>
            </p:cNvSpPr>
            <p:nvPr userDrawn="1"/>
          </p:nvSpPr>
          <p:spPr bwMode="auto">
            <a:xfrm>
              <a:off x="7565" y="2073"/>
              <a:ext cx="114" cy="140"/>
            </a:xfrm>
            <a:custGeom>
              <a:avLst/>
              <a:gdLst>
                <a:gd name="T0" fmla="*/ 72 w 88"/>
                <a:gd name="T1" fmla="*/ 93 h 108"/>
                <a:gd name="T2" fmla="*/ 69 w 88"/>
                <a:gd name="T3" fmla="*/ 93 h 108"/>
                <a:gd name="T4" fmla="*/ 36 w 88"/>
                <a:gd name="T5" fmla="*/ 108 h 108"/>
                <a:gd name="T6" fmla="*/ 0 w 88"/>
                <a:gd name="T7" fmla="*/ 77 h 108"/>
                <a:gd name="T8" fmla="*/ 40 w 88"/>
                <a:gd name="T9" fmla="*/ 42 h 108"/>
                <a:gd name="T10" fmla="*/ 70 w 88"/>
                <a:gd name="T11" fmla="*/ 37 h 108"/>
                <a:gd name="T12" fmla="*/ 71 w 88"/>
                <a:gd name="T13" fmla="*/ 34 h 108"/>
                <a:gd name="T14" fmla="*/ 44 w 88"/>
                <a:gd name="T15" fmla="*/ 15 h 108"/>
                <a:gd name="T16" fmla="*/ 11 w 88"/>
                <a:gd name="T17" fmla="*/ 28 h 108"/>
                <a:gd name="T18" fmla="*/ 8 w 88"/>
                <a:gd name="T19" fmla="*/ 28 h 108"/>
                <a:gd name="T20" fmla="*/ 8 w 88"/>
                <a:gd name="T21" fmla="*/ 14 h 108"/>
                <a:gd name="T22" fmla="*/ 45 w 88"/>
                <a:gd name="T23" fmla="*/ 0 h 108"/>
                <a:gd name="T24" fmla="*/ 88 w 88"/>
                <a:gd name="T25" fmla="*/ 41 h 108"/>
                <a:gd name="T26" fmla="*/ 88 w 88"/>
                <a:gd name="T27" fmla="*/ 105 h 108"/>
                <a:gd name="T28" fmla="*/ 72 w 88"/>
                <a:gd name="T29" fmla="*/ 105 h 108"/>
                <a:gd name="T30" fmla="*/ 72 w 88"/>
                <a:gd name="T31" fmla="*/ 93 h 108"/>
                <a:gd name="T32" fmla="*/ 72 w 88"/>
                <a:gd name="T33" fmla="*/ 73 h 108"/>
                <a:gd name="T34" fmla="*/ 72 w 88"/>
                <a:gd name="T35" fmla="*/ 51 h 108"/>
                <a:gd name="T36" fmla="*/ 46 w 88"/>
                <a:gd name="T37" fmla="*/ 56 h 108"/>
                <a:gd name="T38" fmla="*/ 17 w 88"/>
                <a:gd name="T39" fmla="*/ 77 h 108"/>
                <a:gd name="T40" fmla="*/ 42 w 88"/>
                <a:gd name="T41" fmla="*/ 94 h 108"/>
                <a:gd name="T42" fmla="*/ 72 w 88"/>
                <a:gd name="T4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8">
                  <a:moveTo>
                    <a:pt x="72" y="93"/>
                  </a:moveTo>
                  <a:cubicBezTo>
                    <a:pt x="69" y="93"/>
                    <a:pt x="69" y="93"/>
                    <a:pt x="69" y="93"/>
                  </a:cubicBezTo>
                  <a:cubicBezTo>
                    <a:pt x="61" y="103"/>
                    <a:pt x="50" y="108"/>
                    <a:pt x="36" y="108"/>
                  </a:cubicBezTo>
                  <a:cubicBezTo>
                    <a:pt x="15" y="108"/>
                    <a:pt x="0" y="95"/>
                    <a:pt x="0" y="77"/>
                  </a:cubicBezTo>
                  <a:cubicBezTo>
                    <a:pt x="0" y="56"/>
                    <a:pt x="16" y="48"/>
                    <a:pt x="40" y="42"/>
                  </a:cubicBezTo>
                  <a:cubicBezTo>
                    <a:pt x="47" y="40"/>
                    <a:pt x="63" y="38"/>
                    <a:pt x="70" y="37"/>
                  </a:cubicBezTo>
                  <a:cubicBezTo>
                    <a:pt x="71" y="34"/>
                    <a:pt x="71" y="34"/>
                    <a:pt x="71" y="34"/>
                  </a:cubicBezTo>
                  <a:cubicBezTo>
                    <a:pt x="68" y="23"/>
                    <a:pt x="58" y="15"/>
                    <a:pt x="44" y="15"/>
                  </a:cubicBezTo>
                  <a:cubicBezTo>
                    <a:pt x="29" y="15"/>
                    <a:pt x="20" y="19"/>
                    <a:pt x="11" y="28"/>
                  </a:cubicBezTo>
                  <a:cubicBezTo>
                    <a:pt x="8" y="28"/>
                    <a:pt x="8" y="28"/>
                    <a:pt x="8" y="28"/>
                  </a:cubicBezTo>
                  <a:cubicBezTo>
                    <a:pt x="8" y="14"/>
                    <a:pt x="8" y="14"/>
                    <a:pt x="8" y="14"/>
                  </a:cubicBezTo>
                  <a:cubicBezTo>
                    <a:pt x="17" y="6"/>
                    <a:pt x="28" y="0"/>
                    <a:pt x="45" y="0"/>
                  </a:cubicBezTo>
                  <a:cubicBezTo>
                    <a:pt x="72" y="0"/>
                    <a:pt x="88" y="16"/>
                    <a:pt x="88" y="41"/>
                  </a:cubicBezTo>
                  <a:cubicBezTo>
                    <a:pt x="88" y="64"/>
                    <a:pt x="88" y="82"/>
                    <a:pt x="88" y="105"/>
                  </a:cubicBezTo>
                  <a:cubicBezTo>
                    <a:pt x="72" y="105"/>
                    <a:pt x="72" y="105"/>
                    <a:pt x="72" y="105"/>
                  </a:cubicBezTo>
                  <a:lnTo>
                    <a:pt x="72" y="93"/>
                  </a:lnTo>
                  <a:close/>
                  <a:moveTo>
                    <a:pt x="72" y="73"/>
                  </a:moveTo>
                  <a:cubicBezTo>
                    <a:pt x="72" y="51"/>
                    <a:pt x="72" y="51"/>
                    <a:pt x="72" y="51"/>
                  </a:cubicBezTo>
                  <a:cubicBezTo>
                    <a:pt x="64" y="53"/>
                    <a:pt x="51" y="55"/>
                    <a:pt x="46" y="56"/>
                  </a:cubicBezTo>
                  <a:cubicBezTo>
                    <a:pt x="25" y="60"/>
                    <a:pt x="17" y="65"/>
                    <a:pt x="17" y="77"/>
                  </a:cubicBezTo>
                  <a:cubicBezTo>
                    <a:pt x="17" y="88"/>
                    <a:pt x="27" y="94"/>
                    <a:pt x="42" y="94"/>
                  </a:cubicBezTo>
                  <a:cubicBezTo>
                    <a:pt x="53" y="94"/>
                    <a:pt x="72" y="87"/>
                    <a:pt x="72" y="73"/>
                  </a:cubicBez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4271742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1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7" y="657225"/>
            <a:ext cx="7559675" cy="1619250"/>
          </a:xfrm>
          <a:prstGeom prst="rect">
            <a:avLst/>
          </a:prstGeom>
        </p:spPr>
        <p:txBody>
          <a:bodyPr vert="horz" lIns="0" tIns="0" rIns="0" bIns="0" rtlCol="0" anchor="t">
            <a:noAutofit/>
          </a:bodyPr>
          <a:lstStyle/>
          <a:p>
            <a:r>
              <a:rPr lang="en-US" dirty="0"/>
              <a:t>Click to edit</a:t>
            </a:r>
            <a:endParaRPr lang="en-GB" dirty="0"/>
          </a:p>
        </p:txBody>
      </p:sp>
      <p:sp>
        <p:nvSpPr>
          <p:cNvPr id="3" name="Text Placeholder 2"/>
          <p:cNvSpPr>
            <a:spLocks noGrp="1"/>
          </p:cNvSpPr>
          <p:nvPr>
            <p:ph type="body" idx="1"/>
          </p:nvPr>
        </p:nvSpPr>
        <p:spPr>
          <a:xfrm>
            <a:off x="623888" y="3428999"/>
            <a:ext cx="7559674" cy="2808289"/>
          </a:xfrm>
          <a:prstGeom prst="rect">
            <a:avLst/>
          </a:prstGeom>
        </p:spPr>
        <p:txBody>
          <a:bodyPr vert="horz" lIns="0" tIns="0" rIns="0" bIns="0" rtlCol="0" anchor="b">
            <a:noAutofit/>
          </a:body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2668563260"/>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8" r:id="rId3"/>
    <p:sldLayoutId id="2147483686" r:id="rId4"/>
    <p:sldLayoutId id="2147483693" r:id="rId5"/>
    <p:sldLayoutId id="2147483694" r:id="rId6"/>
    <p:sldLayoutId id="2147483689" r:id="rId7"/>
    <p:sldLayoutId id="2147483690" r:id="rId8"/>
    <p:sldLayoutId id="2147483695" r:id="rId9"/>
    <p:sldLayoutId id="2147483696" r:id="rId10"/>
    <p:sldLayoutId id="2147483691" r:id="rId11"/>
    <p:sldLayoutId id="2147483692" r:id="rId12"/>
    <p:sldLayoutId id="2147483697" r:id="rId13"/>
    <p:sldLayoutId id="2147483698" r:id="rId14"/>
    <p:sldLayoutId id="2147483688" r:id="rId15"/>
    <p:sldLayoutId id="2147483687" r:id="rId16"/>
    <p:sldLayoutId id="2147483683" r:id="rId17"/>
    <p:sldLayoutId id="2147483725" r:id="rId18"/>
    <p:sldLayoutId id="2147483699" r:id="rId19"/>
    <p:sldLayoutId id="2147483700" r:id="rId20"/>
    <p:sldLayoutId id="2147483703" r:id="rId21"/>
    <p:sldLayoutId id="2147483704" r:id="rId22"/>
    <p:sldLayoutId id="2147483705" r:id="rId23"/>
    <p:sldLayoutId id="2147483709" r:id="rId24"/>
    <p:sldLayoutId id="2147483710" r:id="rId25"/>
    <p:sldLayoutId id="2147483706" r:id="rId26"/>
    <p:sldLayoutId id="2147483711" r:id="rId27"/>
    <p:sldLayoutId id="2147483712" r:id="rId28"/>
    <p:sldLayoutId id="2147483713" r:id="rId29"/>
    <p:sldLayoutId id="2147483714" r:id="rId30"/>
    <p:sldLayoutId id="2147483715" r:id="rId31"/>
    <p:sldLayoutId id="2147483716" r:id="rId32"/>
    <p:sldLayoutId id="2147483726" r:id="rId33"/>
    <p:sldLayoutId id="2147483727" r:id="rId34"/>
    <p:sldLayoutId id="2147483729" r:id="rId35"/>
    <p:sldLayoutId id="2147483730" r:id="rId36"/>
    <p:sldLayoutId id="2147483731" r:id="rId37"/>
    <p:sldLayoutId id="2147483735" r:id="rId38"/>
    <p:sldLayoutId id="2147483736" r:id="rId39"/>
    <p:sldLayoutId id="2147483737" r:id="rId40"/>
    <p:sldLayoutId id="2147483732" r:id="rId41"/>
    <p:sldLayoutId id="2147483733" r:id="rId42"/>
    <p:sldLayoutId id="2147483734" r:id="rId43"/>
    <p:sldLayoutId id="2147483723" r:id="rId44"/>
    <p:sldLayoutId id="2147483724" r:id="rId45"/>
    <p:sldLayoutId id="2147483680" r:id="rId46"/>
    <p:sldLayoutId id="2147483738" r:id="rId47"/>
  </p:sldLayoutIdLst>
  <p:transition spd="slow">
    <p:push dir="u"/>
  </p:transition>
  <p:txStyles>
    <p:titleStyle>
      <a:lvl1pPr algn="l" defTabSz="914400" rtl="0" eaLnBrk="1" latinLnBrk="0" hangingPunct="1">
        <a:lnSpc>
          <a:spcPct val="90000"/>
        </a:lnSpc>
        <a:spcBef>
          <a:spcPct val="0"/>
        </a:spcBef>
        <a:buNone/>
        <a:defRPr sz="5000" kern="1200">
          <a:solidFill>
            <a:schemeClr val="accent1"/>
          </a:solidFill>
          <a:latin typeface="+mj-lt"/>
          <a:ea typeface="+mj-ea"/>
          <a:cs typeface="+mj-cs"/>
        </a:defRPr>
      </a:lvl1pPr>
    </p:titleStyle>
    <p:bodyStyle>
      <a:lvl1pPr marL="2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6" userDrawn="1">
          <p15:clr>
            <a:srgbClr val="F26B43"/>
          </p15:clr>
        </p15:guide>
        <p15:guide id="4" pos="7514" userDrawn="1">
          <p15:clr>
            <a:srgbClr val="F26B43"/>
          </p15:clr>
        </p15:guide>
        <p15:guide id="5" orient="horz" pos="3929" userDrawn="1">
          <p15:clr>
            <a:srgbClr val="F26B43"/>
          </p15:clr>
        </p15:guide>
        <p15:guide id="6" pos="393" userDrawn="1">
          <p15:clr>
            <a:srgbClr val="F26B43"/>
          </p15:clr>
        </p15:guide>
        <p15:guide id="7" pos="4248" userDrawn="1">
          <p15:clr>
            <a:srgbClr val="F26B43"/>
          </p15:clr>
        </p15:guide>
        <p15:guide id="8" pos="3432" userDrawn="1">
          <p15:clr>
            <a:srgbClr val="F26B43"/>
          </p15:clr>
        </p15:guide>
        <p15:guide id="9" pos="5155" userDrawn="1">
          <p15:clr>
            <a:srgbClr val="F26B43"/>
          </p15:clr>
        </p15:guide>
        <p15:guide id="10" pos="2525" userDrawn="1">
          <p15:clr>
            <a:srgbClr val="F26B43"/>
          </p15:clr>
        </p15:guide>
        <p15:guide id="11" orient="horz" pos="1026" userDrawn="1">
          <p15:clr>
            <a:srgbClr val="F26B43"/>
          </p15:clr>
        </p15:guide>
        <p15:guide id="12" orient="horz" pos="1434" userDrawn="1">
          <p15:clr>
            <a:srgbClr val="F26B43"/>
          </p15:clr>
        </p15:guide>
        <p15:guide id="13" orient="horz" pos="414" userDrawn="1">
          <p15:clr>
            <a:srgbClr val="F26B43"/>
          </p15:clr>
        </p15:guide>
        <p15:guide id="14" pos="728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9E8969F3-01EB-4E0D-ABE7-8277C6DA43C5}"/>
              </a:ext>
              <a:ext uri="{C183D7F6-B498-43B3-948B-1728B52AA6E4}">
                <adec:decorative xmlns:adec="http://schemas.microsoft.com/office/drawing/2017/decorative" val="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a:stretch>
            <a:fillRect/>
          </a:stretch>
        </p:blipFill>
        <p:spPr/>
      </p:pic>
      <p:sp>
        <p:nvSpPr>
          <p:cNvPr id="12" name="Rectangle 13">
            <a:extLst>
              <a:ext uri="{FF2B5EF4-FFF2-40B4-BE49-F238E27FC236}">
                <a16:creationId xmlns:a16="http://schemas.microsoft.com/office/drawing/2014/main" id="{CF9FBDB6-009C-4263-88C6-E8EB462F1CF0}"/>
              </a:ext>
            </a:extLst>
          </p:cNvPr>
          <p:cNvSpPr/>
          <p:nvPr/>
        </p:nvSpPr>
        <p:spPr>
          <a:xfrm>
            <a:off x="-69675" y="0"/>
            <a:ext cx="12192000" cy="6858000"/>
          </a:xfrm>
          <a:prstGeom prst="rect">
            <a:avLst/>
          </a:prstGeom>
          <a:gradFill>
            <a:gsLst>
              <a:gs pos="100000">
                <a:srgbClr val="000000">
                  <a:alpha val="70000"/>
                </a:srgbClr>
              </a:gs>
              <a:gs pos="23000">
                <a:srgbClr val="000000">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Pealkiri 3">
            <a:extLst>
              <a:ext uri="{FF2B5EF4-FFF2-40B4-BE49-F238E27FC236}">
                <a16:creationId xmlns:a16="http://schemas.microsoft.com/office/drawing/2014/main" id="{21A05226-9FF7-459C-AF24-32448AFFDB2F}"/>
              </a:ext>
            </a:extLst>
          </p:cNvPr>
          <p:cNvSpPr>
            <a:spLocks noGrp="1"/>
          </p:cNvSpPr>
          <p:nvPr>
            <p:ph type="title"/>
          </p:nvPr>
        </p:nvSpPr>
        <p:spPr>
          <a:xfrm>
            <a:off x="623887" y="658801"/>
            <a:ext cx="10428426" cy="1617674"/>
          </a:xfrm>
        </p:spPr>
        <p:txBody>
          <a:bodyPr/>
          <a:lstStyle/>
          <a:p>
            <a:r>
              <a:rPr lang="et-EE" sz="5400" b="1" dirty="0"/>
              <a:t>COVID-19 puhangust negatiivselt mõjutatud kaubandus- ja teenindus-ettevõtjate rendimaksete osalise hüvitamise toetus</a:t>
            </a:r>
            <a:endParaRPr lang="en-US" sz="5400" b="1" dirty="0"/>
          </a:p>
        </p:txBody>
      </p:sp>
      <p:sp>
        <p:nvSpPr>
          <p:cNvPr id="5" name="Teksti kohatäide 4">
            <a:extLst>
              <a:ext uri="{FF2B5EF4-FFF2-40B4-BE49-F238E27FC236}">
                <a16:creationId xmlns:a16="http://schemas.microsoft.com/office/drawing/2014/main" id="{2AF31C62-AF22-485B-9948-AA583D9FBF9B}"/>
              </a:ext>
            </a:extLst>
          </p:cNvPr>
          <p:cNvSpPr>
            <a:spLocks noGrp="1"/>
          </p:cNvSpPr>
          <p:nvPr>
            <p:ph type="body" sz="quarter" idx="11"/>
          </p:nvPr>
        </p:nvSpPr>
        <p:spPr/>
        <p:txBody>
          <a:bodyPr/>
          <a:lstStyle/>
          <a:p>
            <a:endParaRPr lang="et-EE" sz="2400" dirty="0"/>
          </a:p>
          <a:p>
            <a:r>
              <a:rPr lang="et-EE" sz="2000" dirty="0"/>
              <a:t>Kadrin Randpuu</a:t>
            </a:r>
          </a:p>
          <a:p>
            <a:r>
              <a:rPr lang="et-EE" sz="2000" dirty="0"/>
              <a:t>Ettevõtluskonsultant</a:t>
            </a:r>
          </a:p>
          <a:p>
            <a:r>
              <a:rPr lang="et-EE" sz="2000" dirty="0"/>
              <a:t>EAS</a:t>
            </a:r>
          </a:p>
          <a:p>
            <a:endParaRPr lang="et-EE" sz="2000" dirty="0"/>
          </a:p>
          <a:p>
            <a:r>
              <a:rPr lang="et-EE" sz="2000"/>
              <a:t>03.06.2020</a:t>
            </a:r>
            <a:endParaRPr lang="en-US" sz="2000" dirty="0"/>
          </a:p>
        </p:txBody>
      </p:sp>
      <p:sp>
        <p:nvSpPr>
          <p:cNvPr id="7" name="Teksti kohatäide 6">
            <a:extLst>
              <a:ext uri="{FF2B5EF4-FFF2-40B4-BE49-F238E27FC236}">
                <a16:creationId xmlns:a16="http://schemas.microsoft.com/office/drawing/2014/main" id="{6A376E80-2BAF-4AAC-9810-E0E68EDFBA63}"/>
              </a:ext>
            </a:extLst>
          </p:cNvPr>
          <p:cNvSpPr>
            <a:spLocks noGrp="1"/>
          </p:cNvSpPr>
          <p:nvPr>
            <p:ph type="body" sz="quarter" idx="13"/>
          </p:nvPr>
        </p:nvSpPr>
        <p:spPr>
          <a:xfrm>
            <a:off x="11568113" y="3429000"/>
            <a:ext cx="360362" cy="2808288"/>
          </a:xfrm>
        </p:spPr>
        <p:txBody>
          <a:bodyPr/>
          <a:lstStyle/>
          <a:p>
            <a:r>
              <a:rPr lang="en-GB" dirty="0"/>
              <a:t>© Renee </a:t>
            </a:r>
            <a:r>
              <a:rPr lang="en-GB" dirty="0" err="1"/>
              <a:t>Altrov</a:t>
            </a:r>
            <a:endParaRPr lang="en-GB" dirty="0"/>
          </a:p>
        </p:txBody>
      </p:sp>
      <p:sp>
        <p:nvSpPr>
          <p:cNvPr id="44" name="Freeform 5">
            <a:extLst>
              <a:ext uri="{FF2B5EF4-FFF2-40B4-BE49-F238E27FC236}">
                <a16:creationId xmlns:a16="http://schemas.microsoft.com/office/drawing/2014/main" id="{060B539C-B961-41E4-8254-A76F1E5995CE}"/>
              </a:ext>
            </a:extLst>
          </p:cNvPr>
          <p:cNvSpPr>
            <a:spLocks noEditPoints="1"/>
          </p:cNvSpPr>
          <p:nvPr/>
        </p:nvSpPr>
        <p:spPr bwMode="auto">
          <a:xfrm>
            <a:off x="10446544" y="229462"/>
            <a:ext cx="1427956" cy="441244"/>
          </a:xfrm>
          <a:custGeom>
            <a:avLst/>
            <a:gdLst>
              <a:gd name="T0" fmla="*/ 1618 w 1847"/>
              <a:gd name="T1" fmla="*/ 546 h 571"/>
              <a:gd name="T2" fmla="*/ 1612 w 1847"/>
              <a:gd name="T3" fmla="*/ 487 h 571"/>
              <a:gd name="T4" fmla="*/ 376 w 1847"/>
              <a:gd name="T5" fmla="*/ 304 h 571"/>
              <a:gd name="T6" fmla="*/ 540 w 1847"/>
              <a:gd name="T7" fmla="*/ 302 h 571"/>
              <a:gd name="T8" fmla="*/ 513 w 1847"/>
              <a:gd name="T9" fmla="*/ 266 h 571"/>
              <a:gd name="T10" fmla="*/ 456 w 1847"/>
              <a:gd name="T11" fmla="*/ 323 h 571"/>
              <a:gd name="T12" fmla="*/ 492 w 1847"/>
              <a:gd name="T13" fmla="*/ 349 h 571"/>
              <a:gd name="T14" fmla="*/ 1643 w 1847"/>
              <a:gd name="T15" fmla="*/ 517 h 571"/>
              <a:gd name="T16" fmla="*/ 1481 w 1847"/>
              <a:gd name="T17" fmla="*/ 507 h 571"/>
              <a:gd name="T18" fmla="*/ 1471 w 1847"/>
              <a:gd name="T19" fmla="*/ 546 h 571"/>
              <a:gd name="T20" fmla="*/ 34 w 1847"/>
              <a:gd name="T21" fmla="*/ 469 h 571"/>
              <a:gd name="T22" fmla="*/ 105 w 1847"/>
              <a:gd name="T23" fmla="*/ 275 h 571"/>
              <a:gd name="T24" fmla="*/ 82 w 1847"/>
              <a:gd name="T25" fmla="*/ 322 h 571"/>
              <a:gd name="T26" fmla="*/ 142 w 1847"/>
              <a:gd name="T27" fmla="*/ 184 h 571"/>
              <a:gd name="T28" fmla="*/ 69 w 1847"/>
              <a:gd name="T29" fmla="*/ 232 h 571"/>
              <a:gd name="T30" fmla="*/ 1710 w 1847"/>
              <a:gd name="T31" fmla="*/ 0 h 571"/>
              <a:gd name="T32" fmla="*/ 1712 w 1847"/>
              <a:gd name="T33" fmla="*/ 380 h 571"/>
              <a:gd name="T34" fmla="*/ 1836 w 1847"/>
              <a:gd name="T35" fmla="*/ 507 h 571"/>
              <a:gd name="T36" fmla="*/ 1846 w 1847"/>
              <a:gd name="T37" fmla="*/ 509 h 571"/>
              <a:gd name="T38" fmla="*/ 1837 w 1847"/>
              <a:gd name="T39" fmla="*/ 528 h 571"/>
              <a:gd name="T40" fmla="*/ 465 w 1847"/>
              <a:gd name="T41" fmla="*/ 217 h 571"/>
              <a:gd name="T42" fmla="*/ 429 w 1847"/>
              <a:gd name="T43" fmla="*/ 191 h 571"/>
              <a:gd name="T44" fmla="*/ 1716 w 1847"/>
              <a:gd name="T45" fmla="*/ 546 h 571"/>
              <a:gd name="T46" fmla="*/ 1270 w 1847"/>
              <a:gd name="T47" fmla="*/ 497 h 571"/>
              <a:gd name="T48" fmla="*/ 1291 w 1847"/>
              <a:gd name="T49" fmla="*/ 495 h 571"/>
              <a:gd name="T50" fmla="*/ 1302 w 1847"/>
              <a:gd name="T51" fmla="*/ 546 h 571"/>
              <a:gd name="T52" fmla="*/ 1536 w 1847"/>
              <a:gd name="T53" fmla="*/ 373 h 571"/>
              <a:gd name="T54" fmla="*/ 1371 w 1847"/>
              <a:gd name="T55" fmla="*/ 58 h 571"/>
              <a:gd name="T56" fmla="*/ 1189 w 1847"/>
              <a:gd name="T57" fmla="*/ 571 h 571"/>
              <a:gd name="T58" fmla="*/ 1198 w 1847"/>
              <a:gd name="T59" fmla="*/ 527 h 571"/>
              <a:gd name="T60" fmla="*/ 1302 w 1847"/>
              <a:gd name="T61" fmla="*/ 460 h 571"/>
              <a:gd name="T62" fmla="*/ 1431 w 1847"/>
              <a:gd name="T63" fmla="*/ 533 h 571"/>
              <a:gd name="T64" fmla="*/ 1390 w 1847"/>
              <a:gd name="T65" fmla="*/ 510 h 571"/>
              <a:gd name="T66" fmla="*/ 1326 w 1847"/>
              <a:gd name="T67" fmla="*/ 503 h 571"/>
              <a:gd name="T68" fmla="*/ 1335 w 1847"/>
              <a:gd name="T69" fmla="*/ 501 h 571"/>
              <a:gd name="T70" fmla="*/ 921 w 1847"/>
              <a:gd name="T71" fmla="*/ 499 h 571"/>
              <a:gd name="T72" fmla="*/ 1158 w 1847"/>
              <a:gd name="T73" fmla="*/ 487 h 571"/>
              <a:gd name="T74" fmla="*/ 1172 w 1847"/>
              <a:gd name="T75" fmla="*/ 486 h 571"/>
              <a:gd name="T76" fmla="*/ 257 w 1847"/>
              <a:gd name="T77" fmla="*/ 332 h 571"/>
              <a:gd name="T78" fmla="*/ 530 w 1847"/>
              <a:gd name="T79" fmla="*/ 564 h 571"/>
              <a:gd name="T80" fmla="*/ 577 w 1847"/>
              <a:gd name="T81" fmla="*/ 118 h 571"/>
              <a:gd name="T82" fmla="*/ 550 w 1847"/>
              <a:gd name="T83" fmla="*/ 154 h 571"/>
              <a:gd name="T84" fmla="*/ 516 w 1847"/>
              <a:gd name="T85" fmla="*/ 83 h 571"/>
              <a:gd name="T86" fmla="*/ 400 w 1847"/>
              <a:gd name="T87" fmla="*/ 196 h 571"/>
              <a:gd name="T88" fmla="*/ 344 w 1847"/>
              <a:gd name="T89" fmla="*/ 180 h 571"/>
              <a:gd name="T90" fmla="*/ 339 w 1847"/>
              <a:gd name="T91" fmla="*/ 424 h 571"/>
              <a:gd name="T92" fmla="*/ 371 w 1847"/>
              <a:gd name="T93" fmla="*/ 386 h 571"/>
              <a:gd name="T94" fmla="*/ 273 w 1847"/>
              <a:gd name="T95" fmla="*/ 215 h 571"/>
              <a:gd name="T96" fmla="*/ 385 w 1847"/>
              <a:gd name="T97" fmla="*/ 331 h 571"/>
              <a:gd name="T98" fmla="*/ 400 w 1847"/>
              <a:gd name="T99" fmla="*/ 452 h 571"/>
              <a:gd name="T100" fmla="*/ 613 w 1847"/>
              <a:gd name="T101" fmla="*/ 396 h 571"/>
              <a:gd name="T102" fmla="*/ 582 w 1847"/>
              <a:gd name="T103" fmla="*/ 358 h 571"/>
              <a:gd name="T104" fmla="*/ 647 w 1847"/>
              <a:gd name="T105" fmla="*/ 318 h 571"/>
              <a:gd name="T106" fmla="*/ 530 w 1847"/>
              <a:gd name="T107" fmla="*/ 212 h 571"/>
              <a:gd name="T108" fmla="*/ 953 w 1847"/>
              <a:gd name="T109" fmla="*/ 166 h 571"/>
              <a:gd name="T110" fmla="*/ 1011 w 1847"/>
              <a:gd name="T111" fmla="*/ 486 h 571"/>
              <a:gd name="T112" fmla="*/ 1008 w 1847"/>
              <a:gd name="T113" fmla="*/ 494 h 571"/>
              <a:gd name="T114" fmla="*/ 1081 w 1847"/>
              <a:gd name="T115" fmla="*/ 516 h 571"/>
              <a:gd name="T116" fmla="*/ 1090 w 1847"/>
              <a:gd name="T117" fmla="*/ 517 h 571"/>
              <a:gd name="T118" fmla="*/ 1582 w 1847"/>
              <a:gd name="T119" fmla="*/ 500 h 571"/>
              <a:gd name="T120" fmla="*/ 1542 w 1847"/>
              <a:gd name="T121" fmla="*/ 532 h 571"/>
              <a:gd name="T122" fmla="*/ 1042 w 1847"/>
              <a:gd name="T123" fmla="*/ 487 h 571"/>
              <a:gd name="T124" fmla="*/ 1060 w 1847"/>
              <a:gd name="T125" fmla="*/ 53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7" h="571">
                <a:moveTo>
                  <a:pt x="1612" y="467"/>
                </a:moveTo>
                <a:cubicBezTo>
                  <a:pt x="1603" y="467"/>
                  <a:pt x="1603" y="467"/>
                  <a:pt x="1603" y="467"/>
                </a:cubicBezTo>
                <a:cubicBezTo>
                  <a:pt x="1603" y="487"/>
                  <a:pt x="1603" y="487"/>
                  <a:pt x="1603" y="487"/>
                </a:cubicBezTo>
                <a:cubicBezTo>
                  <a:pt x="1594" y="487"/>
                  <a:pt x="1594" y="487"/>
                  <a:pt x="1594" y="487"/>
                </a:cubicBezTo>
                <a:cubicBezTo>
                  <a:pt x="1594" y="494"/>
                  <a:pt x="1594" y="494"/>
                  <a:pt x="1594" y="494"/>
                </a:cubicBezTo>
                <a:cubicBezTo>
                  <a:pt x="1603" y="494"/>
                  <a:pt x="1603" y="494"/>
                  <a:pt x="1603" y="494"/>
                </a:cubicBezTo>
                <a:cubicBezTo>
                  <a:pt x="1603" y="529"/>
                  <a:pt x="1603" y="529"/>
                  <a:pt x="1603" y="529"/>
                </a:cubicBezTo>
                <a:cubicBezTo>
                  <a:pt x="1603" y="542"/>
                  <a:pt x="1608" y="546"/>
                  <a:pt x="1618" y="546"/>
                </a:cubicBezTo>
                <a:cubicBezTo>
                  <a:pt x="1625" y="546"/>
                  <a:pt x="1625" y="546"/>
                  <a:pt x="1625" y="546"/>
                </a:cubicBezTo>
                <a:cubicBezTo>
                  <a:pt x="1625" y="539"/>
                  <a:pt x="1625" y="539"/>
                  <a:pt x="1625" y="539"/>
                </a:cubicBezTo>
                <a:cubicBezTo>
                  <a:pt x="1619" y="539"/>
                  <a:pt x="1619" y="539"/>
                  <a:pt x="1619" y="539"/>
                </a:cubicBezTo>
                <a:cubicBezTo>
                  <a:pt x="1615" y="539"/>
                  <a:pt x="1612" y="537"/>
                  <a:pt x="1612" y="530"/>
                </a:cubicBezTo>
                <a:cubicBezTo>
                  <a:pt x="1612" y="494"/>
                  <a:pt x="1612" y="494"/>
                  <a:pt x="1612" y="494"/>
                </a:cubicBezTo>
                <a:cubicBezTo>
                  <a:pt x="1626" y="494"/>
                  <a:pt x="1626" y="494"/>
                  <a:pt x="1626" y="494"/>
                </a:cubicBezTo>
                <a:cubicBezTo>
                  <a:pt x="1626" y="487"/>
                  <a:pt x="1626" y="487"/>
                  <a:pt x="1626" y="487"/>
                </a:cubicBezTo>
                <a:cubicBezTo>
                  <a:pt x="1612" y="487"/>
                  <a:pt x="1612" y="487"/>
                  <a:pt x="1612" y="487"/>
                </a:cubicBezTo>
                <a:lnTo>
                  <a:pt x="1612" y="467"/>
                </a:lnTo>
                <a:close/>
                <a:moveTo>
                  <a:pt x="381" y="239"/>
                </a:moveTo>
                <a:cubicBezTo>
                  <a:pt x="379" y="237"/>
                  <a:pt x="374" y="237"/>
                  <a:pt x="372" y="239"/>
                </a:cubicBezTo>
                <a:cubicBezTo>
                  <a:pt x="345" y="266"/>
                  <a:pt x="345" y="266"/>
                  <a:pt x="345" y="266"/>
                </a:cubicBezTo>
                <a:cubicBezTo>
                  <a:pt x="344" y="267"/>
                  <a:pt x="343" y="269"/>
                  <a:pt x="343" y="270"/>
                </a:cubicBezTo>
                <a:cubicBezTo>
                  <a:pt x="343" y="272"/>
                  <a:pt x="344" y="274"/>
                  <a:pt x="345" y="275"/>
                </a:cubicBezTo>
                <a:cubicBezTo>
                  <a:pt x="372" y="302"/>
                  <a:pt x="372" y="302"/>
                  <a:pt x="372" y="302"/>
                </a:cubicBezTo>
                <a:cubicBezTo>
                  <a:pt x="373" y="303"/>
                  <a:pt x="375" y="304"/>
                  <a:pt x="376" y="304"/>
                </a:cubicBezTo>
                <a:cubicBezTo>
                  <a:pt x="378" y="304"/>
                  <a:pt x="380" y="303"/>
                  <a:pt x="381" y="302"/>
                </a:cubicBezTo>
                <a:cubicBezTo>
                  <a:pt x="408" y="275"/>
                  <a:pt x="408" y="275"/>
                  <a:pt x="408" y="275"/>
                </a:cubicBezTo>
                <a:cubicBezTo>
                  <a:pt x="409" y="274"/>
                  <a:pt x="410" y="272"/>
                  <a:pt x="410" y="270"/>
                </a:cubicBezTo>
                <a:cubicBezTo>
                  <a:pt x="410" y="269"/>
                  <a:pt x="409" y="267"/>
                  <a:pt x="408" y="266"/>
                </a:cubicBezTo>
                <a:lnTo>
                  <a:pt x="381" y="239"/>
                </a:lnTo>
                <a:close/>
                <a:moveTo>
                  <a:pt x="511" y="270"/>
                </a:moveTo>
                <a:cubicBezTo>
                  <a:pt x="511" y="272"/>
                  <a:pt x="512" y="274"/>
                  <a:pt x="513" y="275"/>
                </a:cubicBezTo>
                <a:cubicBezTo>
                  <a:pt x="540" y="302"/>
                  <a:pt x="540" y="302"/>
                  <a:pt x="540" y="302"/>
                </a:cubicBezTo>
                <a:cubicBezTo>
                  <a:pt x="541" y="303"/>
                  <a:pt x="543" y="304"/>
                  <a:pt x="545" y="304"/>
                </a:cubicBezTo>
                <a:cubicBezTo>
                  <a:pt x="546" y="304"/>
                  <a:pt x="548" y="303"/>
                  <a:pt x="549" y="302"/>
                </a:cubicBezTo>
                <a:cubicBezTo>
                  <a:pt x="576" y="275"/>
                  <a:pt x="576" y="275"/>
                  <a:pt x="576" y="275"/>
                </a:cubicBezTo>
                <a:cubicBezTo>
                  <a:pt x="579" y="273"/>
                  <a:pt x="579" y="268"/>
                  <a:pt x="576" y="266"/>
                </a:cubicBezTo>
                <a:cubicBezTo>
                  <a:pt x="549" y="239"/>
                  <a:pt x="549" y="239"/>
                  <a:pt x="549" y="239"/>
                </a:cubicBezTo>
                <a:cubicBezTo>
                  <a:pt x="548" y="238"/>
                  <a:pt x="546" y="237"/>
                  <a:pt x="545" y="237"/>
                </a:cubicBezTo>
                <a:cubicBezTo>
                  <a:pt x="543" y="237"/>
                  <a:pt x="541" y="238"/>
                  <a:pt x="540" y="239"/>
                </a:cubicBezTo>
                <a:cubicBezTo>
                  <a:pt x="513" y="266"/>
                  <a:pt x="513" y="266"/>
                  <a:pt x="513" y="266"/>
                </a:cubicBezTo>
                <a:cubicBezTo>
                  <a:pt x="512" y="267"/>
                  <a:pt x="511" y="269"/>
                  <a:pt x="511" y="270"/>
                </a:cubicBezTo>
                <a:close/>
                <a:moveTo>
                  <a:pt x="1775" y="546"/>
                </a:moveTo>
                <a:cubicBezTo>
                  <a:pt x="1784" y="546"/>
                  <a:pt x="1784" y="546"/>
                  <a:pt x="1784" y="546"/>
                </a:cubicBezTo>
                <a:cubicBezTo>
                  <a:pt x="1784" y="487"/>
                  <a:pt x="1784" y="487"/>
                  <a:pt x="1784" y="487"/>
                </a:cubicBezTo>
                <a:cubicBezTo>
                  <a:pt x="1775" y="487"/>
                  <a:pt x="1775" y="487"/>
                  <a:pt x="1775" y="487"/>
                </a:cubicBezTo>
                <a:lnTo>
                  <a:pt x="1775" y="546"/>
                </a:lnTo>
                <a:close/>
                <a:moveTo>
                  <a:pt x="465" y="323"/>
                </a:moveTo>
                <a:cubicBezTo>
                  <a:pt x="463" y="320"/>
                  <a:pt x="458" y="320"/>
                  <a:pt x="456" y="323"/>
                </a:cubicBezTo>
                <a:cubicBezTo>
                  <a:pt x="429" y="349"/>
                  <a:pt x="429" y="349"/>
                  <a:pt x="429" y="349"/>
                </a:cubicBezTo>
                <a:cubicBezTo>
                  <a:pt x="428" y="351"/>
                  <a:pt x="427" y="352"/>
                  <a:pt x="427" y="354"/>
                </a:cubicBezTo>
                <a:cubicBezTo>
                  <a:pt x="427" y="356"/>
                  <a:pt x="428" y="358"/>
                  <a:pt x="429" y="359"/>
                </a:cubicBezTo>
                <a:cubicBezTo>
                  <a:pt x="456" y="385"/>
                  <a:pt x="456" y="385"/>
                  <a:pt x="456" y="385"/>
                </a:cubicBezTo>
                <a:cubicBezTo>
                  <a:pt x="457" y="387"/>
                  <a:pt x="459" y="387"/>
                  <a:pt x="460" y="387"/>
                </a:cubicBezTo>
                <a:cubicBezTo>
                  <a:pt x="462" y="387"/>
                  <a:pt x="464" y="387"/>
                  <a:pt x="465" y="385"/>
                </a:cubicBezTo>
                <a:cubicBezTo>
                  <a:pt x="492" y="359"/>
                  <a:pt x="492" y="359"/>
                  <a:pt x="492" y="359"/>
                </a:cubicBezTo>
                <a:cubicBezTo>
                  <a:pt x="494" y="356"/>
                  <a:pt x="494" y="352"/>
                  <a:pt x="492" y="349"/>
                </a:cubicBezTo>
                <a:lnTo>
                  <a:pt x="465" y="323"/>
                </a:lnTo>
                <a:close/>
                <a:moveTo>
                  <a:pt x="1663" y="486"/>
                </a:moveTo>
                <a:cubicBezTo>
                  <a:pt x="1645" y="486"/>
                  <a:pt x="1633" y="498"/>
                  <a:pt x="1633" y="517"/>
                </a:cubicBezTo>
                <a:cubicBezTo>
                  <a:pt x="1633" y="535"/>
                  <a:pt x="1645" y="548"/>
                  <a:pt x="1663" y="548"/>
                </a:cubicBezTo>
                <a:cubicBezTo>
                  <a:pt x="1681" y="548"/>
                  <a:pt x="1693" y="535"/>
                  <a:pt x="1693" y="516"/>
                </a:cubicBezTo>
                <a:cubicBezTo>
                  <a:pt x="1693" y="498"/>
                  <a:pt x="1681" y="486"/>
                  <a:pt x="1663" y="486"/>
                </a:cubicBezTo>
                <a:close/>
                <a:moveTo>
                  <a:pt x="1663" y="540"/>
                </a:moveTo>
                <a:cubicBezTo>
                  <a:pt x="1652" y="540"/>
                  <a:pt x="1643" y="531"/>
                  <a:pt x="1643" y="517"/>
                </a:cubicBezTo>
                <a:cubicBezTo>
                  <a:pt x="1643" y="501"/>
                  <a:pt x="1652" y="493"/>
                  <a:pt x="1663" y="493"/>
                </a:cubicBezTo>
                <a:cubicBezTo>
                  <a:pt x="1675" y="493"/>
                  <a:pt x="1683" y="501"/>
                  <a:pt x="1683" y="517"/>
                </a:cubicBezTo>
                <a:cubicBezTo>
                  <a:pt x="1683" y="531"/>
                  <a:pt x="1675" y="540"/>
                  <a:pt x="1663" y="540"/>
                </a:cubicBezTo>
                <a:close/>
                <a:moveTo>
                  <a:pt x="1471" y="546"/>
                </a:moveTo>
                <a:cubicBezTo>
                  <a:pt x="1529" y="546"/>
                  <a:pt x="1529" y="546"/>
                  <a:pt x="1529" y="546"/>
                </a:cubicBezTo>
                <a:cubicBezTo>
                  <a:pt x="1529" y="537"/>
                  <a:pt x="1529" y="537"/>
                  <a:pt x="1529" y="537"/>
                </a:cubicBezTo>
                <a:cubicBezTo>
                  <a:pt x="1481" y="537"/>
                  <a:pt x="1481" y="537"/>
                  <a:pt x="1481" y="537"/>
                </a:cubicBezTo>
                <a:cubicBezTo>
                  <a:pt x="1481" y="507"/>
                  <a:pt x="1481" y="507"/>
                  <a:pt x="1481" y="507"/>
                </a:cubicBezTo>
                <a:cubicBezTo>
                  <a:pt x="1525" y="507"/>
                  <a:pt x="1525" y="507"/>
                  <a:pt x="1525" y="507"/>
                </a:cubicBezTo>
                <a:cubicBezTo>
                  <a:pt x="1525" y="499"/>
                  <a:pt x="1525" y="499"/>
                  <a:pt x="1525" y="499"/>
                </a:cubicBezTo>
                <a:cubicBezTo>
                  <a:pt x="1481" y="499"/>
                  <a:pt x="1481" y="499"/>
                  <a:pt x="1481" y="499"/>
                </a:cubicBezTo>
                <a:cubicBezTo>
                  <a:pt x="1481" y="471"/>
                  <a:pt x="1481" y="471"/>
                  <a:pt x="1481" y="471"/>
                </a:cubicBezTo>
                <a:cubicBezTo>
                  <a:pt x="1529" y="471"/>
                  <a:pt x="1529" y="471"/>
                  <a:pt x="1529" y="471"/>
                </a:cubicBezTo>
                <a:cubicBezTo>
                  <a:pt x="1529" y="462"/>
                  <a:pt x="1529" y="462"/>
                  <a:pt x="1529" y="462"/>
                </a:cubicBezTo>
                <a:cubicBezTo>
                  <a:pt x="1471" y="462"/>
                  <a:pt x="1471" y="462"/>
                  <a:pt x="1471" y="462"/>
                </a:cubicBezTo>
                <a:lnTo>
                  <a:pt x="1471" y="546"/>
                </a:lnTo>
                <a:close/>
                <a:moveTo>
                  <a:pt x="105" y="275"/>
                </a:moveTo>
                <a:cubicBezTo>
                  <a:pt x="95" y="265"/>
                  <a:pt x="79" y="265"/>
                  <a:pt x="69" y="275"/>
                </a:cubicBezTo>
                <a:cubicBezTo>
                  <a:pt x="8" y="337"/>
                  <a:pt x="8" y="337"/>
                  <a:pt x="8" y="337"/>
                </a:cubicBezTo>
                <a:cubicBezTo>
                  <a:pt x="3" y="342"/>
                  <a:pt x="0" y="348"/>
                  <a:pt x="0" y="355"/>
                </a:cubicBezTo>
                <a:cubicBezTo>
                  <a:pt x="0" y="361"/>
                  <a:pt x="3" y="368"/>
                  <a:pt x="8" y="372"/>
                </a:cubicBezTo>
                <a:cubicBezTo>
                  <a:pt x="52" y="416"/>
                  <a:pt x="52" y="416"/>
                  <a:pt x="52" y="416"/>
                </a:cubicBezTo>
                <a:cubicBezTo>
                  <a:pt x="34" y="433"/>
                  <a:pt x="34" y="433"/>
                  <a:pt x="34" y="433"/>
                </a:cubicBezTo>
                <a:cubicBezTo>
                  <a:pt x="25" y="443"/>
                  <a:pt x="25" y="459"/>
                  <a:pt x="34" y="469"/>
                </a:cubicBezTo>
                <a:cubicBezTo>
                  <a:pt x="39" y="474"/>
                  <a:pt x="46" y="476"/>
                  <a:pt x="52" y="476"/>
                </a:cubicBezTo>
                <a:cubicBezTo>
                  <a:pt x="59" y="476"/>
                  <a:pt x="65" y="474"/>
                  <a:pt x="70" y="469"/>
                </a:cubicBezTo>
                <a:cubicBezTo>
                  <a:pt x="105" y="434"/>
                  <a:pt x="105" y="434"/>
                  <a:pt x="105" y="434"/>
                </a:cubicBezTo>
                <a:cubicBezTo>
                  <a:pt x="105" y="434"/>
                  <a:pt x="105" y="434"/>
                  <a:pt x="105" y="434"/>
                </a:cubicBezTo>
                <a:cubicBezTo>
                  <a:pt x="166" y="372"/>
                  <a:pt x="166" y="372"/>
                  <a:pt x="166" y="372"/>
                </a:cubicBezTo>
                <a:cubicBezTo>
                  <a:pt x="171" y="368"/>
                  <a:pt x="174" y="361"/>
                  <a:pt x="174" y="355"/>
                </a:cubicBezTo>
                <a:cubicBezTo>
                  <a:pt x="174" y="348"/>
                  <a:pt x="171" y="342"/>
                  <a:pt x="166" y="337"/>
                </a:cubicBezTo>
                <a:lnTo>
                  <a:pt x="105" y="275"/>
                </a:lnTo>
                <a:close/>
                <a:moveTo>
                  <a:pt x="118" y="359"/>
                </a:moveTo>
                <a:cubicBezTo>
                  <a:pt x="92" y="385"/>
                  <a:pt x="92" y="385"/>
                  <a:pt x="92" y="385"/>
                </a:cubicBezTo>
                <a:cubicBezTo>
                  <a:pt x="91" y="386"/>
                  <a:pt x="89" y="387"/>
                  <a:pt x="87" y="387"/>
                </a:cubicBezTo>
                <a:cubicBezTo>
                  <a:pt x="85" y="387"/>
                  <a:pt x="84" y="386"/>
                  <a:pt x="82" y="385"/>
                </a:cubicBezTo>
                <a:cubicBezTo>
                  <a:pt x="56" y="359"/>
                  <a:pt x="56" y="359"/>
                  <a:pt x="56" y="359"/>
                </a:cubicBezTo>
                <a:cubicBezTo>
                  <a:pt x="55" y="357"/>
                  <a:pt x="54" y="356"/>
                  <a:pt x="54" y="354"/>
                </a:cubicBezTo>
                <a:cubicBezTo>
                  <a:pt x="54" y="352"/>
                  <a:pt x="55" y="350"/>
                  <a:pt x="56" y="349"/>
                </a:cubicBezTo>
                <a:cubicBezTo>
                  <a:pt x="82" y="322"/>
                  <a:pt x="82" y="322"/>
                  <a:pt x="82" y="322"/>
                </a:cubicBezTo>
                <a:cubicBezTo>
                  <a:pt x="85" y="320"/>
                  <a:pt x="89" y="320"/>
                  <a:pt x="92" y="322"/>
                </a:cubicBezTo>
                <a:cubicBezTo>
                  <a:pt x="118" y="349"/>
                  <a:pt x="118" y="349"/>
                  <a:pt x="118" y="349"/>
                </a:cubicBezTo>
                <a:cubicBezTo>
                  <a:pt x="121" y="352"/>
                  <a:pt x="121" y="356"/>
                  <a:pt x="118" y="359"/>
                </a:cubicBezTo>
                <a:close/>
                <a:moveTo>
                  <a:pt x="69" y="232"/>
                </a:moveTo>
                <a:cubicBezTo>
                  <a:pt x="74" y="237"/>
                  <a:pt x="81" y="239"/>
                  <a:pt x="87" y="239"/>
                </a:cubicBezTo>
                <a:cubicBezTo>
                  <a:pt x="94" y="239"/>
                  <a:pt x="100" y="237"/>
                  <a:pt x="105" y="232"/>
                </a:cubicBezTo>
                <a:cubicBezTo>
                  <a:pt x="134" y="202"/>
                  <a:pt x="134" y="202"/>
                  <a:pt x="134" y="202"/>
                </a:cubicBezTo>
                <a:cubicBezTo>
                  <a:pt x="139" y="198"/>
                  <a:pt x="142" y="191"/>
                  <a:pt x="142" y="184"/>
                </a:cubicBezTo>
                <a:cubicBezTo>
                  <a:pt x="142" y="178"/>
                  <a:pt x="139" y="171"/>
                  <a:pt x="134" y="167"/>
                </a:cubicBezTo>
                <a:cubicBezTo>
                  <a:pt x="105" y="137"/>
                  <a:pt x="105" y="137"/>
                  <a:pt x="105" y="137"/>
                </a:cubicBezTo>
                <a:cubicBezTo>
                  <a:pt x="100" y="133"/>
                  <a:pt x="94" y="130"/>
                  <a:pt x="87" y="130"/>
                </a:cubicBezTo>
                <a:cubicBezTo>
                  <a:pt x="80" y="130"/>
                  <a:pt x="74" y="133"/>
                  <a:pt x="69" y="137"/>
                </a:cubicBezTo>
                <a:cubicBezTo>
                  <a:pt x="40" y="167"/>
                  <a:pt x="40" y="167"/>
                  <a:pt x="40" y="167"/>
                </a:cubicBezTo>
                <a:cubicBezTo>
                  <a:pt x="35" y="171"/>
                  <a:pt x="33" y="178"/>
                  <a:pt x="33" y="184"/>
                </a:cubicBezTo>
                <a:cubicBezTo>
                  <a:pt x="33" y="191"/>
                  <a:pt x="35" y="198"/>
                  <a:pt x="40" y="202"/>
                </a:cubicBezTo>
                <a:lnTo>
                  <a:pt x="69" y="232"/>
                </a:lnTo>
                <a:close/>
                <a:moveTo>
                  <a:pt x="1847" y="281"/>
                </a:moveTo>
                <a:cubicBezTo>
                  <a:pt x="1847" y="200"/>
                  <a:pt x="1771" y="186"/>
                  <a:pt x="1709" y="170"/>
                </a:cubicBezTo>
                <a:cubicBezTo>
                  <a:pt x="1659" y="158"/>
                  <a:pt x="1610" y="147"/>
                  <a:pt x="1610" y="103"/>
                </a:cubicBezTo>
                <a:cubicBezTo>
                  <a:pt x="1610" y="69"/>
                  <a:pt x="1644" y="39"/>
                  <a:pt x="1700" y="39"/>
                </a:cubicBezTo>
                <a:cubicBezTo>
                  <a:pt x="1754" y="39"/>
                  <a:pt x="1796" y="57"/>
                  <a:pt x="1822" y="81"/>
                </a:cubicBezTo>
                <a:cubicBezTo>
                  <a:pt x="1833" y="81"/>
                  <a:pt x="1833" y="81"/>
                  <a:pt x="1833" y="81"/>
                </a:cubicBezTo>
                <a:cubicBezTo>
                  <a:pt x="1833" y="41"/>
                  <a:pt x="1833" y="41"/>
                  <a:pt x="1833" y="41"/>
                </a:cubicBezTo>
                <a:cubicBezTo>
                  <a:pt x="1812" y="21"/>
                  <a:pt x="1764" y="0"/>
                  <a:pt x="1710" y="0"/>
                </a:cubicBezTo>
                <a:cubicBezTo>
                  <a:pt x="1619" y="0"/>
                  <a:pt x="1565" y="46"/>
                  <a:pt x="1565" y="104"/>
                </a:cubicBezTo>
                <a:cubicBezTo>
                  <a:pt x="1565" y="183"/>
                  <a:pt x="1641" y="196"/>
                  <a:pt x="1703" y="211"/>
                </a:cubicBezTo>
                <a:cubicBezTo>
                  <a:pt x="1754" y="223"/>
                  <a:pt x="1803" y="236"/>
                  <a:pt x="1803" y="280"/>
                </a:cubicBezTo>
                <a:cubicBezTo>
                  <a:pt x="1803" y="307"/>
                  <a:pt x="1772" y="341"/>
                  <a:pt x="1712" y="341"/>
                </a:cubicBezTo>
                <a:cubicBezTo>
                  <a:pt x="1665" y="341"/>
                  <a:pt x="1606" y="315"/>
                  <a:pt x="1572" y="279"/>
                </a:cubicBezTo>
                <a:cubicBezTo>
                  <a:pt x="1561" y="279"/>
                  <a:pt x="1561" y="279"/>
                  <a:pt x="1561" y="279"/>
                </a:cubicBezTo>
                <a:cubicBezTo>
                  <a:pt x="1561" y="331"/>
                  <a:pt x="1561" y="331"/>
                  <a:pt x="1561" y="331"/>
                </a:cubicBezTo>
                <a:cubicBezTo>
                  <a:pt x="1606" y="365"/>
                  <a:pt x="1652" y="380"/>
                  <a:pt x="1712" y="380"/>
                </a:cubicBezTo>
                <a:cubicBezTo>
                  <a:pt x="1797" y="380"/>
                  <a:pt x="1847" y="334"/>
                  <a:pt x="1847" y="281"/>
                </a:cubicBezTo>
                <a:close/>
                <a:moveTo>
                  <a:pt x="1821" y="486"/>
                </a:moveTo>
                <a:cubicBezTo>
                  <a:pt x="1812" y="486"/>
                  <a:pt x="1805" y="489"/>
                  <a:pt x="1800" y="493"/>
                </a:cubicBezTo>
                <a:cubicBezTo>
                  <a:pt x="1800" y="502"/>
                  <a:pt x="1800" y="502"/>
                  <a:pt x="1800" y="502"/>
                </a:cubicBezTo>
                <a:cubicBezTo>
                  <a:pt x="1802" y="502"/>
                  <a:pt x="1802" y="502"/>
                  <a:pt x="1802" y="502"/>
                </a:cubicBezTo>
                <a:cubicBezTo>
                  <a:pt x="1807" y="497"/>
                  <a:pt x="1812" y="494"/>
                  <a:pt x="1821" y="494"/>
                </a:cubicBezTo>
                <a:cubicBezTo>
                  <a:pt x="1829" y="494"/>
                  <a:pt x="1835" y="499"/>
                  <a:pt x="1837" y="505"/>
                </a:cubicBezTo>
                <a:cubicBezTo>
                  <a:pt x="1836" y="507"/>
                  <a:pt x="1836" y="507"/>
                  <a:pt x="1836" y="507"/>
                </a:cubicBezTo>
                <a:cubicBezTo>
                  <a:pt x="1832" y="507"/>
                  <a:pt x="1823" y="509"/>
                  <a:pt x="1819" y="510"/>
                </a:cubicBezTo>
                <a:cubicBezTo>
                  <a:pt x="1805" y="513"/>
                  <a:pt x="1796" y="518"/>
                  <a:pt x="1796" y="530"/>
                </a:cubicBezTo>
                <a:cubicBezTo>
                  <a:pt x="1796" y="540"/>
                  <a:pt x="1804" y="548"/>
                  <a:pt x="1816" y="548"/>
                </a:cubicBezTo>
                <a:cubicBezTo>
                  <a:pt x="1824" y="548"/>
                  <a:pt x="1831" y="545"/>
                  <a:pt x="1836" y="539"/>
                </a:cubicBezTo>
                <a:cubicBezTo>
                  <a:pt x="1837" y="539"/>
                  <a:pt x="1837" y="539"/>
                  <a:pt x="1837" y="539"/>
                </a:cubicBezTo>
                <a:cubicBezTo>
                  <a:pt x="1837" y="546"/>
                  <a:pt x="1837" y="546"/>
                  <a:pt x="1837" y="546"/>
                </a:cubicBezTo>
                <a:cubicBezTo>
                  <a:pt x="1846" y="546"/>
                  <a:pt x="1846" y="546"/>
                  <a:pt x="1846" y="546"/>
                </a:cubicBezTo>
                <a:cubicBezTo>
                  <a:pt x="1846" y="533"/>
                  <a:pt x="1846" y="522"/>
                  <a:pt x="1846" y="509"/>
                </a:cubicBezTo>
                <a:cubicBezTo>
                  <a:pt x="1846" y="495"/>
                  <a:pt x="1837" y="486"/>
                  <a:pt x="1821" y="486"/>
                </a:cubicBezTo>
                <a:close/>
                <a:moveTo>
                  <a:pt x="1837" y="528"/>
                </a:moveTo>
                <a:cubicBezTo>
                  <a:pt x="1837" y="527"/>
                  <a:pt x="1837" y="527"/>
                  <a:pt x="1837" y="527"/>
                </a:cubicBezTo>
                <a:cubicBezTo>
                  <a:pt x="1837" y="536"/>
                  <a:pt x="1826" y="539"/>
                  <a:pt x="1820" y="539"/>
                </a:cubicBezTo>
                <a:cubicBezTo>
                  <a:pt x="1811" y="539"/>
                  <a:pt x="1805" y="536"/>
                  <a:pt x="1805" y="530"/>
                </a:cubicBezTo>
                <a:cubicBezTo>
                  <a:pt x="1805" y="523"/>
                  <a:pt x="1810" y="520"/>
                  <a:pt x="1822" y="518"/>
                </a:cubicBezTo>
                <a:cubicBezTo>
                  <a:pt x="1825" y="517"/>
                  <a:pt x="1832" y="516"/>
                  <a:pt x="1837" y="515"/>
                </a:cubicBezTo>
                <a:lnTo>
                  <a:pt x="1837" y="528"/>
                </a:lnTo>
                <a:close/>
                <a:moveTo>
                  <a:pt x="1775" y="472"/>
                </a:moveTo>
                <a:cubicBezTo>
                  <a:pt x="1784" y="472"/>
                  <a:pt x="1784" y="472"/>
                  <a:pt x="1784" y="472"/>
                </a:cubicBezTo>
                <a:cubicBezTo>
                  <a:pt x="1784" y="460"/>
                  <a:pt x="1784" y="460"/>
                  <a:pt x="1784" y="460"/>
                </a:cubicBezTo>
                <a:cubicBezTo>
                  <a:pt x="1775" y="460"/>
                  <a:pt x="1775" y="460"/>
                  <a:pt x="1775" y="460"/>
                </a:cubicBezTo>
                <a:lnTo>
                  <a:pt x="1775" y="472"/>
                </a:lnTo>
                <a:close/>
                <a:moveTo>
                  <a:pt x="456" y="217"/>
                </a:moveTo>
                <a:cubicBezTo>
                  <a:pt x="457" y="218"/>
                  <a:pt x="459" y="219"/>
                  <a:pt x="460" y="219"/>
                </a:cubicBezTo>
                <a:cubicBezTo>
                  <a:pt x="462" y="219"/>
                  <a:pt x="464" y="218"/>
                  <a:pt x="465" y="217"/>
                </a:cubicBezTo>
                <a:cubicBezTo>
                  <a:pt x="492" y="191"/>
                  <a:pt x="492" y="191"/>
                  <a:pt x="492" y="191"/>
                </a:cubicBezTo>
                <a:cubicBezTo>
                  <a:pt x="494" y="188"/>
                  <a:pt x="494" y="184"/>
                  <a:pt x="492" y="181"/>
                </a:cubicBezTo>
                <a:cubicBezTo>
                  <a:pt x="465" y="155"/>
                  <a:pt x="465" y="155"/>
                  <a:pt x="465" y="155"/>
                </a:cubicBezTo>
                <a:cubicBezTo>
                  <a:pt x="464" y="153"/>
                  <a:pt x="462" y="153"/>
                  <a:pt x="460" y="153"/>
                </a:cubicBezTo>
                <a:cubicBezTo>
                  <a:pt x="459" y="153"/>
                  <a:pt x="457" y="153"/>
                  <a:pt x="456" y="155"/>
                </a:cubicBezTo>
                <a:cubicBezTo>
                  <a:pt x="429" y="181"/>
                  <a:pt x="429" y="181"/>
                  <a:pt x="429" y="181"/>
                </a:cubicBezTo>
                <a:cubicBezTo>
                  <a:pt x="428" y="182"/>
                  <a:pt x="427" y="184"/>
                  <a:pt x="427" y="186"/>
                </a:cubicBezTo>
                <a:cubicBezTo>
                  <a:pt x="427" y="188"/>
                  <a:pt x="428" y="189"/>
                  <a:pt x="429" y="191"/>
                </a:cubicBezTo>
                <a:lnTo>
                  <a:pt x="456" y="217"/>
                </a:lnTo>
                <a:close/>
                <a:moveTo>
                  <a:pt x="1737" y="486"/>
                </a:moveTo>
                <a:cubicBezTo>
                  <a:pt x="1729" y="486"/>
                  <a:pt x="1721" y="489"/>
                  <a:pt x="1717" y="497"/>
                </a:cubicBezTo>
                <a:cubicBezTo>
                  <a:pt x="1715" y="497"/>
                  <a:pt x="1715" y="497"/>
                  <a:pt x="1715" y="497"/>
                </a:cubicBezTo>
                <a:cubicBezTo>
                  <a:pt x="1715" y="487"/>
                  <a:pt x="1715" y="487"/>
                  <a:pt x="1715" y="487"/>
                </a:cubicBezTo>
                <a:cubicBezTo>
                  <a:pt x="1707" y="487"/>
                  <a:pt x="1707" y="487"/>
                  <a:pt x="1707" y="487"/>
                </a:cubicBezTo>
                <a:cubicBezTo>
                  <a:pt x="1707" y="546"/>
                  <a:pt x="1707" y="546"/>
                  <a:pt x="1707" y="546"/>
                </a:cubicBezTo>
                <a:cubicBezTo>
                  <a:pt x="1716" y="546"/>
                  <a:pt x="1716" y="546"/>
                  <a:pt x="1716" y="546"/>
                </a:cubicBezTo>
                <a:cubicBezTo>
                  <a:pt x="1716" y="508"/>
                  <a:pt x="1716" y="508"/>
                  <a:pt x="1716" y="508"/>
                </a:cubicBezTo>
                <a:cubicBezTo>
                  <a:pt x="1716" y="500"/>
                  <a:pt x="1727" y="494"/>
                  <a:pt x="1734" y="494"/>
                </a:cubicBezTo>
                <a:cubicBezTo>
                  <a:pt x="1743" y="494"/>
                  <a:pt x="1750" y="499"/>
                  <a:pt x="1750" y="509"/>
                </a:cubicBezTo>
                <a:cubicBezTo>
                  <a:pt x="1750" y="546"/>
                  <a:pt x="1750" y="546"/>
                  <a:pt x="1750" y="546"/>
                </a:cubicBezTo>
                <a:cubicBezTo>
                  <a:pt x="1759" y="546"/>
                  <a:pt x="1759" y="546"/>
                  <a:pt x="1759" y="546"/>
                </a:cubicBezTo>
                <a:cubicBezTo>
                  <a:pt x="1759" y="508"/>
                  <a:pt x="1759" y="508"/>
                  <a:pt x="1759" y="508"/>
                </a:cubicBezTo>
                <a:cubicBezTo>
                  <a:pt x="1759" y="493"/>
                  <a:pt x="1750" y="486"/>
                  <a:pt x="1737" y="486"/>
                </a:cubicBezTo>
                <a:close/>
                <a:moveTo>
                  <a:pt x="1270" y="497"/>
                </a:moveTo>
                <a:cubicBezTo>
                  <a:pt x="1268" y="497"/>
                  <a:pt x="1268" y="497"/>
                  <a:pt x="1268" y="497"/>
                </a:cubicBezTo>
                <a:cubicBezTo>
                  <a:pt x="1268" y="487"/>
                  <a:pt x="1268" y="487"/>
                  <a:pt x="1268" y="487"/>
                </a:cubicBezTo>
                <a:cubicBezTo>
                  <a:pt x="1259" y="487"/>
                  <a:pt x="1259" y="487"/>
                  <a:pt x="1259" y="487"/>
                </a:cubicBezTo>
                <a:cubicBezTo>
                  <a:pt x="1259" y="546"/>
                  <a:pt x="1259" y="546"/>
                  <a:pt x="1259" y="546"/>
                </a:cubicBezTo>
                <a:cubicBezTo>
                  <a:pt x="1269" y="546"/>
                  <a:pt x="1269" y="546"/>
                  <a:pt x="1269" y="546"/>
                </a:cubicBezTo>
                <a:cubicBezTo>
                  <a:pt x="1269" y="512"/>
                  <a:pt x="1269" y="512"/>
                  <a:pt x="1269" y="512"/>
                </a:cubicBezTo>
                <a:cubicBezTo>
                  <a:pt x="1269" y="502"/>
                  <a:pt x="1276" y="495"/>
                  <a:pt x="1283" y="495"/>
                </a:cubicBezTo>
                <a:cubicBezTo>
                  <a:pt x="1291" y="495"/>
                  <a:pt x="1291" y="495"/>
                  <a:pt x="1291" y="495"/>
                </a:cubicBezTo>
                <a:cubicBezTo>
                  <a:pt x="1291" y="486"/>
                  <a:pt x="1291" y="486"/>
                  <a:pt x="1291" y="486"/>
                </a:cubicBezTo>
                <a:cubicBezTo>
                  <a:pt x="1283" y="486"/>
                  <a:pt x="1283" y="486"/>
                  <a:pt x="1283" y="486"/>
                </a:cubicBezTo>
                <a:cubicBezTo>
                  <a:pt x="1276" y="486"/>
                  <a:pt x="1272" y="490"/>
                  <a:pt x="1270" y="497"/>
                </a:cubicBezTo>
                <a:close/>
                <a:moveTo>
                  <a:pt x="1302" y="546"/>
                </a:moveTo>
                <a:cubicBezTo>
                  <a:pt x="1311" y="546"/>
                  <a:pt x="1311" y="546"/>
                  <a:pt x="1311" y="546"/>
                </a:cubicBezTo>
                <a:cubicBezTo>
                  <a:pt x="1311" y="487"/>
                  <a:pt x="1311" y="487"/>
                  <a:pt x="1311" y="487"/>
                </a:cubicBezTo>
                <a:cubicBezTo>
                  <a:pt x="1302" y="487"/>
                  <a:pt x="1302" y="487"/>
                  <a:pt x="1302" y="487"/>
                </a:cubicBezTo>
                <a:lnTo>
                  <a:pt x="1302" y="546"/>
                </a:lnTo>
                <a:close/>
                <a:moveTo>
                  <a:pt x="1330" y="5"/>
                </a:moveTo>
                <a:cubicBezTo>
                  <a:pt x="1196" y="361"/>
                  <a:pt x="1196" y="361"/>
                  <a:pt x="1196" y="361"/>
                </a:cubicBezTo>
                <a:cubicBezTo>
                  <a:pt x="1196" y="373"/>
                  <a:pt x="1196" y="373"/>
                  <a:pt x="1196" y="373"/>
                </a:cubicBezTo>
                <a:cubicBezTo>
                  <a:pt x="1235" y="373"/>
                  <a:pt x="1235" y="373"/>
                  <a:pt x="1235" y="373"/>
                </a:cubicBezTo>
                <a:cubicBezTo>
                  <a:pt x="1284" y="242"/>
                  <a:pt x="1284" y="242"/>
                  <a:pt x="1284" y="242"/>
                </a:cubicBezTo>
                <a:cubicBezTo>
                  <a:pt x="1442" y="242"/>
                  <a:pt x="1442" y="242"/>
                  <a:pt x="1442" y="242"/>
                </a:cubicBezTo>
                <a:cubicBezTo>
                  <a:pt x="1493" y="373"/>
                  <a:pt x="1493" y="373"/>
                  <a:pt x="1493" y="373"/>
                </a:cubicBezTo>
                <a:cubicBezTo>
                  <a:pt x="1536" y="373"/>
                  <a:pt x="1536" y="373"/>
                  <a:pt x="1536" y="373"/>
                </a:cubicBezTo>
                <a:cubicBezTo>
                  <a:pt x="1536" y="361"/>
                  <a:pt x="1536" y="361"/>
                  <a:pt x="1536" y="361"/>
                </a:cubicBezTo>
                <a:cubicBezTo>
                  <a:pt x="1398" y="5"/>
                  <a:pt x="1398" y="5"/>
                  <a:pt x="1398" y="5"/>
                </a:cubicBezTo>
                <a:lnTo>
                  <a:pt x="1330" y="5"/>
                </a:lnTo>
                <a:close/>
                <a:moveTo>
                  <a:pt x="1298" y="205"/>
                </a:moveTo>
                <a:cubicBezTo>
                  <a:pt x="1353" y="58"/>
                  <a:pt x="1353" y="58"/>
                  <a:pt x="1353" y="58"/>
                </a:cubicBezTo>
                <a:cubicBezTo>
                  <a:pt x="1361" y="35"/>
                  <a:pt x="1361" y="35"/>
                  <a:pt x="1361" y="35"/>
                </a:cubicBezTo>
                <a:cubicBezTo>
                  <a:pt x="1363" y="35"/>
                  <a:pt x="1363" y="35"/>
                  <a:pt x="1363" y="35"/>
                </a:cubicBezTo>
                <a:cubicBezTo>
                  <a:pt x="1371" y="58"/>
                  <a:pt x="1371" y="58"/>
                  <a:pt x="1371" y="58"/>
                </a:cubicBezTo>
                <a:cubicBezTo>
                  <a:pt x="1427" y="205"/>
                  <a:pt x="1427" y="205"/>
                  <a:pt x="1427" y="205"/>
                </a:cubicBezTo>
                <a:lnTo>
                  <a:pt x="1298" y="205"/>
                </a:lnTo>
                <a:close/>
                <a:moveTo>
                  <a:pt x="1217" y="486"/>
                </a:moveTo>
                <a:cubicBezTo>
                  <a:pt x="1210" y="486"/>
                  <a:pt x="1203" y="489"/>
                  <a:pt x="1200" y="494"/>
                </a:cubicBezTo>
                <a:cubicBezTo>
                  <a:pt x="1199" y="494"/>
                  <a:pt x="1199" y="494"/>
                  <a:pt x="1199" y="494"/>
                </a:cubicBezTo>
                <a:cubicBezTo>
                  <a:pt x="1199" y="487"/>
                  <a:pt x="1199" y="487"/>
                  <a:pt x="1199" y="487"/>
                </a:cubicBezTo>
                <a:cubicBezTo>
                  <a:pt x="1189" y="487"/>
                  <a:pt x="1189" y="487"/>
                  <a:pt x="1189" y="487"/>
                </a:cubicBezTo>
                <a:cubicBezTo>
                  <a:pt x="1189" y="571"/>
                  <a:pt x="1189" y="571"/>
                  <a:pt x="1189" y="571"/>
                </a:cubicBezTo>
                <a:cubicBezTo>
                  <a:pt x="1198" y="571"/>
                  <a:pt x="1198" y="571"/>
                  <a:pt x="1198" y="571"/>
                </a:cubicBezTo>
                <a:cubicBezTo>
                  <a:pt x="1198" y="538"/>
                  <a:pt x="1198" y="538"/>
                  <a:pt x="1198" y="538"/>
                </a:cubicBezTo>
                <a:cubicBezTo>
                  <a:pt x="1200" y="538"/>
                  <a:pt x="1200" y="538"/>
                  <a:pt x="1200" y="538"/>
                </a:cubicBezTo>
                <a:cubicBezTo>
                  <a:pt x="1202" y="544"/>
                  <a:pt x="1211" y="547"/>
                  <a:pt x="1217" y="547"/>
                </a:cubicBezTo>
                <a:cubicBezTo>
                  <a:pt x="1233" y="547"/>
                  <a:pt x="1246" y="535"/>
                  <a:pt x="1246" y="515"/>
                </a:cubicBezTo>
                <a:cubicBezTo>
                  <a:pt x="1246" y="497"/>
                  <a:pt x="1235" y="486"/>
                  <a:pt x="1217" y="486"/>
                </a:cubicBezTo>
                <a:close/>
                <a:moveTo>
                  <a:pt x="1216" y="539"/>
                </a:moveTo>
                <a:cubicBezTo>
                  <a:pt x="1207" y="539"/>
                  <a:pt x="1199" y="534"/>
                  <a:pt x="1198" y="527"/>
                </a:cubicBezTo>
                <a:cubicBezTo>
                  <a:pt x="1198" y="510"/>
                  <a:pt x="1198" y="510"/>
                  <a:pt x="1198" y="510"/>
                </a:cubicBezTo>
                <a:cubicBezTo>
                  <a:pt x="1199" y="500"/>
                  <a:pt x="1207" y="494"/>
                  <a:pt x="1216" y="494"/>
                </a:cubicBezTo>
                <a:cubicBezTo>
                  <a:pt x="1228" y="494"/>
                  <a:pt x="1237" y="502"/>
                  <a:pt x="1237" y="516"/>
                </a:cubicBezTo>
                <a:cubicBezTo>
                  <a:pt x="1237" y="531"/>
                  <a:pt x="1227" y="539"/>
                  <a:pt x="1216" y="539"/>
                </a:cubicBezTo>
                <a:close/>
                <a:moveTo>
                  <a:pt x="1302" y="472"/>
                </a:moveTo>
                <a:cubicBezTo>
                  <a:pt x="1311" y="472"/>
                  <a:pt x="1311" y="472"/>
                  <a:pt x="1311" y="472"/>
                </a:cubicBezTo>
                <a:cubicBezTo>
                  <a:pt x="1311" y="460"/>
                  <a:pt x="1311" y="460"/>
                  <a:pt x="1311" y="460"/>
                </a:cubicBezTo>
                <a:cubicBezTo>
                  <a:pt x="1302" y="460"/>
                  <a:pt x="1302" y="460"/>
                  <a:pt x="1302" y="460"/>
                </a:cubicBezTo>
                <a:lnTo>
                  <a:pt x="1302" y="472"/>
                </a:lnTo>
                <a:close/>
                <a:moveTo>
                  <a:pt x="1436" y="517"/>
                </a:moveTo>
                <a:cubicBezTo>
                  <a:pt x="1436" y="499"/>
                  <a:pt x="1428" y="486"/>
                  <a:pt x="1408" y="486"/>
                </a:cubicBezTo>
                <a:cubicBezTo>
                  <a:pt x="1390" y="486"/>
                  <a:pt x="1380" y="499"/>
                  <a:pt x="1380" y="516"/>
                </a:cubicBezTo>
                <a:cubicBezTo>
                  <a:pt x="1380" y="537"/>
                  <a:pt x="1391" y="548"/>
                  <a:pt x="1412" y="548"/>
                </a:cubicBezTo>
                <a:cubicBezTo>
                  <a:pt x="1418" y="548"/>
                  <a:pt x="1427" y="546"/>
                  <a:pt x="1433" y="540"/>
                </a:cubicBezTo>
                <a:cubicBezTo>
                  <a:pt x="1433" y="533"/>
                  <a:pt x="1433" y="533"/>
                  <a:pt x="1433" y="533"/>
                </a:cubicBezTo>
                <a:cubicBezTo>
                  <a:pt x="1431" y="533"/>
                  <a:pt x="1431" y="533"/>
                  <a:pt x="1431" y="533"/>
                </a:cubicBezTo>
                <a:cubicBezTo>
                  <a:pt x="1425" y="537"/>
                  <a:pt x="1418" y="539"/>
                  <a:pt x="1412" y="539"/>
                </a:cubicBezTo>
                <a:cubicBezTo>
                  <a:pt x="1401" y="539"/>
                  <a:pt x="1395" y="535"/>
                  <a:pt x="1391" y="527"/>
                </a:cubicBezTo>
                <a:cubicBezTo>
                  <a:pt x="1390" y="525"/>
                  <a:pt x="1390" y="522"/>
                  <a:pt x="1390" y="518"/>
                </a:cubicBezTo>
                <a:cubicBezTo>
                  <a:pt x="1390" y="517"/>
                  <a:pt x="1390" y="517"/>
                  <a:pt x="1390" y="517"/>
                </a:cubicBezTo>
                <a:lnTo>
                  <a:pt x="1436" y="517"/>
                </a:lnTo>
                <a:close/>
                <a:moveTo>
                  <a:pt x="1408" y="493"/>
                </a:moveTo>
                <a:cubicBezTo>
                  <a:pt x="1419" y="493"/>
                  <a:pt x="1425" y="500"/>
                  <a:pt x="1426" y="510"/>
                </a:cubicBezTo>
                <a:cubicBezTo>
                  <a:pt x="1390" y="510"/>
                  <a:pt x="1390" y="510"/>
                  <a:pt x="1390" y="510"/>
                </a:cubicBezTo>
                <a:cubicBezTo>
                  <a:pt x="1392" y="500"/>
                  <a:pt x="1397" y="493"/>
                  <a:pt x="1408" y="493"/>
                </a:cubicBezTo>
                <a:close/>
                <a:moveTo>
                  <a:pt x="1335" y="501"/>
                </a:moveTo>
                <a:cubicBezTo>
                  <a:pt x="1335" y="496"/>
                  <a:pt x="1340" y="493"/>
                  <a:pt x="1350" y="493"/>
                </a:cubicBezTo>
                <a:cubicBezTo>
                  <a:pt x="1358" y="493"/>
                  <a:pt x="1364" y="498"/>
                  <a:pt x="1366" y="500"/>
                </a:cubicBezTo>
                <a:cubicBezTo>
                  <a:pt x="1368" y="500"/>
                  <a:pt x="1368" y="500"/>
                  <a:pt x="1368" y="500"/>
                </a:cubicBezTo>
                <a:cubicBezTo>
                  <a:pt x="1368" y="491"/>
                  <a:pt x="1368" y="491"/>
                  <a:pt x="1368" y="491"/>
                </a:cubicBezTo>
                <a:cubicBezTo>
                  <a:pt x="1365" y="489"/>
                  <a:pt x="1359" y="486"/>
                  <a:pt x="1350" y="486"/>
                </a:cubicBezTo>
                <a:cubicBezTo>
                  <a:pt x="1334" y="486"/>
                  <a:pt x="1326" y="493"/>
                  <a:pt x="1326" y="503"/>
                </a:cubicBezTo>
                <a:cubicBezTo>
                  <a:pt x="1326" y="523"/>
                  <a:pt x="1362" y="519"/>
                  <a:pt x="1362" y="531"/>
                </a:cubicBezTo>
                <a:cubicBezTo>
                  <a:pt x="1362" y="537"/>
                  <a:pt x="1358" y="540"/>
                  <a:pt x="1348" y="540"/>
                </a:cubicBezTo>
                <a:cubicBezTo>
                  <a:pt x="1341" y="540"/>
                  <a:pt x="1332" y="536"/>
                  <a:pt x="1329" y="532"/>
                </a:cubicBezTo>
                <a:cubicBezTo>
                  <a:pt x="1326" y="532"/>
                  <a:pt x="1326" y="532"/>
                  <a:pt x="1326" y="532"/>
                </a:cubicBezTo>
                <a:cubicBezTo>
                  <a:pt x="1326" y="541"/>
                  <a:pt x="1326" y="541"/>
                  <a:pt x="1326" y="541"/>
                </a:cubicBezTo>
                <a:cubicBezTo>
                  <a:pt x="1331" y="545"/>
                  <a:pt x="1339" y="548"/>
                  <a:pt x="1348" y="548"/>
                </a:cubicBezTo>
                <a:cubicBezTo>
                  <a:pt x="1365" y="548"/>
                  <a:pt x="1372" y="541"/>
                  <a:pt x="1372" y="531"/>
                </a:cubicBezTo>
                <a:cubicBezTo>
                  <a:pt x="1372" y="510"/>
                  <a:pt x="1335" y="516"/>
                  <a:pt x="1335" y="501"/>
                </a:cubicBezTo>
                <a:close/>
                <a:moveTo>
                  <a:pt x="912" y="546"/>
                </a:moveTo>
                <a:cubicBezTo>
                  <a:pt x="969" y="546"/>
                  <a:pt x="969" y="546"/>
                  <a:pt x="969" y="546"/>
                </a:cubicBezTo>
                <a:cubicBezTo>
                  <a:pt x="969" y="537"/>
                  <a:pt x="969" y="537"/>
                  <a:pt x="969" y="537"/>
                </a:cubicBezTo>
                <a:cubicBezTo>
                  <a:pt x="921" y="537"/>
                  <a:pt x="921" y="537"/>
                  <a:pt x="921" y="537"/>
                </a:cubicBezTo>
                <a:cubicBezTo>
                  <a:pt x="921" y="507"/>
                  <a:pt x="921" y="507"/>
                  <a:pt x="921" y="507"/>
                </a:cubicBezTo>
                <a:cubicBezTo>
                  <a:pt x="965" y="507"/>
                  <a:pt x="965" y="507"/>
                  <a:pt x="965" y="507"/>
                </a:cubicBezTo>
                <a:cubicBezTo>
                  <a:pt x="965" y="499"/>
                  <a:pt x="965" y="499"/>
                  <a:pt x="965" y="499"/>
                </a:cubicBezTo>
                <a:cubicBezTo>
                  <a:pt x="921" y="499"/>
                  <a:pt x="921" y="499"/>
                  <a:pt x="921" y="499"/>
                </a:cubicBezTo>
                <a:cubicBezTo>
                  <a:pt x="921" y="471"/>
                  <a:pt x="921" y="471"/>
                  <a:pt x="921" y="471"/>
                </a:cubicBezTo>
                <a:cubicBezTo>
                  <a:pt x="969" y="471"/>
                  <a:pt x="969" y="471"/>
                  <a:pt x="969" y="471"/>
                </a:cubicBezTo>
                <a:cubicBezTo>
                  <a:pt x="969" y="462"/>
                  <a:pt x="969" y="462"/>
                  <a:pt x="969" y="462"/>
                </a:cubicBezTo>
                <a:cubicBezTo>
                  <a:pt x="912" y="462"/>
                  <a:pt x="912" y="462"/>
                  <a:pt x="912" y="462"/>
                </a:cubicBezTo>
                <a:lnTo>
                  <a:pt x="912" y="546"/>
                </a:lnTo>
                <a:close/>
                <a:moveTo>
                  <a:pt x="1159" y="497"/>
                </a:moveTo>
                <a:cubicBezTo>
                  <a:pt x="1158" y="497"/>
                  <a:pt x="1158" y="497"/>
                  <a:pt x="1158" y="497"/>
                </a:cubicBezTo>
                <a:cubicBezTo>
                  <a:pt x="1158" y="487"/>
                  <a:pt x="1158" y="487"/>
                  <a:pt x="1158" y="487"/>
                </a:cubicBezTo>
                <a:cubicBezTo>
                  <a:pt x="1148" y="487"/>
                  <a:pt x="1148" y="487"/>
                  <a:pt x="1148" y="487"/>
                </a:cubicBezTo>
                <a:cubicBezTo>
                  <a:pt x="1148" y="546"/>
                  <a:pt x="1148" y="546"/>
                  <a:pt x="1148" y="546"/>
                </a:cubicBezTo>
                <a:cubicBezTo>
                  <a:pt x="1158" y="546"/>
                  <a:pt x="1158" y="546"/>
                  <a:pt x="1158" y="546"/>
                </a:cubicBezTo>
                <a:cubicBezTo>
                  <a:pt x="1158" y="512"/>
                  <a:pt x="1158" y="512"/>
                  <a:pt x="1158" y="512"/>
                </a:cubicBezTo>
                <a:cubicBezTo>
                  <a:pt x="1159" y="502"/>
                  <a:pt x="1165" y="495"/>
                  <a:pt x="1172" y="495"/>
                </a:cubicBezTo>
                <a:cubicBezTo>
                  <a:pt x="1180" y="495"/>
                  <a:pt x="1180" y="495"/>
                  <a:pt x="1180" y="495"/>
                </a:cubicBezTo>
                <a:cubicBezTo>
                  <a:pt x="1180" y="486"/>
                  <a:pt x="1180" y="486"/>
                  <a:pt x="1180" y="486"/>
                </a:cubicBezTo>
                <a:cubicBezTo>
                  <a:pt x="1172" y="486"/>
                  <a:pt x="1172" y="486"/>
                  <a:pt x="1172" y="486"/>
                </a:cubicBezTo>
                <a:cubicBezTo>
                  <a:pt x="1165" y="486"/>
                  <a:pt x="1161" y="490"/>
                  <a:pt x="1159" y="497"/>
                </a:cubicBezTo>
                <a:close/>
                <a:moveTo>
                  <a:pt x="767" y="20"/>
                </a:moveTo>
                <a:cubicBezTo>
                  <a:pt x="763" y="11"/>
                  <a:pt x="754" y="5"/>
                  <a:pt x="744" y="5"/>
                </a:cubicBezTo>
                <a:cubicBezTo>
                  <a:pt x="416" y="5"/>
                  <a:pt x="416" y="5"/>
                  <a:pt x="416" y="5"/>
                </a:cubicBezTo>
                <a:cubicBezTo>
                  <a:pt x="409" y="5"/>
                  <a:pt x="403" y="8"/>
                  <a:pt x="398" y="12"/>
                </a:cubicBezTo>
                <a:cubicBezTo>
                  <a:pt x="185" y="225"/>
                  <a:pt x="185" y="225"/>
                  <a:pt x="185" y="225"/>
                </a:cubicBezTo>
                <a:cubicBezTo>
                  <a:pt x="176" y="235"/>
                  <a:pt x="176" y="250"/>
                  <a:pt x="185" y="260"/>
                </a:cubicBezTo>
                <a:cubicBezTo>
                  <a:pt x="257" y="332"/>
                  <a:pt x="257" y="332"/>
                  <a:pt x="257" y="332"/>
                </a:cubicBezTo>
                <a:cubicBezTo>
                  <a:pt x="226" y="364"/>
                  <a:pt x="226" y="364"/>
                  <a:pt x="226" y="364"/>
                </a:cubicBezTo>
                <a:cubicBezTo>
                  <a:pt x="216" y="373"/>
                  <a:pt x="216" y="389"/>
                  <a:pt x="226" y="399"/>
                </a:cubicBezTo>
                <a:cubicBezTo>
                  <a:pt x="332" y="505"/>
                  <a:pt x="332" y="505"/>
                  <a:pt x="332" y="505"/>
                </a:cubicBezTo>
                <a:cubicBezTo>
                  <a:pt x="341" y="515"/>
                  <a:pt x="357" y="515"/>
                  <a:pt x="367" y="505"/>
                </a:cubicBezTo>
                <a:cubicBezTo>
                  <a:pt x="401" y="471"/>
                  <a:pt x="401" y="471"/>
                  <a:pt x="401" y="471"/>
                </a:cubicBezTo>
                <a:cubicBezTo>
                  <a:pt x="494" y="564"/>
                  <a:pt x="494" y="564"/>
                  <a:pt x="494" y="564"/>
                </a:cubicBezTo>
                <a:cubicBezTo>
                  <a:pt x="499" y="569"/>
                  <a:pt x="505" y="571"/>
                  <a:pt x="512" y="571"/>
                </a:cubicBezTo>
                <a:cubicBezTo>
                  <a:pt x="518" y="571"/>
                  <a:pt x="525" y="569"/>
                  <a:pt x="530" y="564"/>
                </a:cubicBezTo>
                <a:cubicBezTo>
                  <a:pt x="757" y="337"/>
                  <a:pt x="757" y="337"/>
                  <a:pt x="757" y="337"/>
                </a:cubicBezTo>
                <a:cubicBezTo>
                  <a:pt x="761" y="332"/>
                  <a:pt x="764" y="325"/>
                  <a:pt x="764" y="319"/>
                </a:cubicBezTo>
                <a:cubicBezTo>
                  <a:pt x="764" y="312"/>
                  <a:pt x="761" y="306"/>
                  <a:pt x="757" y="301"/>
                </a:cubicBezTo>
                <a:cubicBezTo>
                  <a:pt x="632" y="176"/>
                  <a:pt x="632" y="176"/>
                  <a:pt x="632" y="176"/>
                </a:cubicBezTo>
                <a:cubicBezTo>
                  <a:pt x="762" y="48"/>
                  <a:pt x="762" y="48"/>
                  <a:pt x="762" y="48"/>
                </a:cubicBezTo>
                <a:cubicBezTo>
                  <a:pt x="769" y="41"/>
                  <a:pt x="771" y="30"/>
                  <a:pt x="767" y="20"/>
                </a:cubicBezTo>
                <a:close/>
                <a:moveTo>
                  <a:pt x="550" y="144"/>
                </a:moveTo>
                <a:cubicBezTo>
                  <a:pt x="577" y="118"/>
                  <a:pt x="577" y="118"/>
                  <a:pt x="577" y="118"/>
                </a:cubicBezTo>
                <a:cubicBezTo>
                  <a:pt x="578" y="116"/>
                  <a:pt x="580" y="116"/>
                  <a:pt x="582" y="116"/>
                </a:cubicBezTo>
                <a:cubicBezTo>
                  <a:pt x="583" y="116"/>
                  <a:pt x="585" y="116"/>
                  <a:pt x="586" y="118"/>
                </a:cubicBezTo>
                <a:cubicBezTo>
                  <a:pt x="613" y="144"/>
                  <a:pt x="613" y="144"/>
                  <a:pt x="613" y="144"/>
                </a:cubicBezTo>
                <a:cubicBezTo>
                  <a:pt x="615" y="147"/>
                  <a:pt x="615" y="151"/>
                  <a:pt x="613" y="154"/>
                </a:cubicBezTo>
                <a:cubicBezTo>
                  <a:pt x="586" y="180"/>
                  <a:pt x="586" y="180"/>
                  <a:pt x="586" y="180"/>
                </a:cubicBezTo>
                <a:cubicBezTo>
                  <a:pt x="585" y="181"/>
                  <a:pt x="583" y="182"/>
                  <a:pt x="582" y="182"/>
                </a:cubicBezTo>
                <a:cubicBezTo>
                  <a:pt x="580" y="182"/>
                  <a:pt x="578" y="181"/>
                  <a:pt x="577" y="180"/>
                </a:cubicBezTo>
                <a:cubicBezTo>
                  <a:pt x="550" y="154"/>
                  <a:pt x="550" y="154"/>
                  <a:pt x="550" y="154"/>
                </a:cubicBezTo>
                <a:cubicBezTo>
                  <a:pt x="549" y="152"/>
                  <a:pt x="548" y="151"/>
                  <a:pt x="548" y="149"/>
                </a:cubicBezTo>
                <a:cubicBezTo>
                  <a:pt x="548" y="147"/>
                  <a:pt x="549" y="145"/>
                  <a:pt x="550" y="144"/>
                </a:cubicBezTo>
                <a:close/>
                <a:moveTo>
                  <a:pt x="400" y="90"/>
                </a:moveTo>
                <a:cubicBezTo>
                  <a:pt x="400" y="87"/>
                  <a:pt x="402" y="84"/>
                  <a:pt x="405" y="83"/>
                </a:cubicBezTo>
                <a:cubicBezTo>
                  <a:pt x="407" y="82"/>
                  <a:pt x="411" y="83"/>
                  <a:pt x="413" y="85"/>
                </a:cubicBezTo>
                <a:cubicBezTo>
                  <a:pt x="460" y="132"/>
                  <a:pt x="460" y="132"/>
                  <a:pt x="460" y="132"/>
                </a:cubicBezTo>
                <a:cubicBezTo>
                  <a:pt x="508" y="85"/>
                  <a:pt x="508" y="85"/>
                  <a:pt x="508" y="85"/>
                </a:cubicBezTo>
                <a:cubicBezTo>
                  <a:pt x="510" y="83"/>
                  <a:pt x="513" y="82"/>
                  <a:pt x="516" y="83"/>
                </a:cubicBezTo>
                <a:cubicBezTo>
                  <a:pt x="519" y="84"/>
                  <a:pt x="521" y="87"/>
                  <a:pt x="521" y="90"/>
                </a:cubicBezTo>
                <a:cubicBezTo>
                  <a:pt x="521" y="196"/>
                  <a:pt x="521" y="196"/>
                  <a:pt x="521" y="196"/>
                </a:cubicBezTo>
                <a:cubicBezTo>
                  <a:pt x="521" y="198"/>
                  <a:pt x="520" y="200"/>
                  <a:pt x="519" y="201"/>
                </a:cubicBezTo>
                <a:cubicBezTo>
                  <a:pt x="466" y="254"/>
                  <a:pt x="466" y="254"/>
                  <a:pt x="466" y="254"/>
                </a:cubicBezTo>
                <a:cubicBezTo>
                  <a:pt x="464" y="256"/>
                  <a:pt x="462" y="256"/>
                  <a:pt x="460" y="256"/>
                </a:cubicBezTo>
                <a:cubicBezTo>
                  <a:pt x="459" y="256"/>
                  <a:pt x="457" y="256"/>
                  <a:pt x="455" y="254"/>
                </a:cubicBezTo>
                <a:cubicBezTo>
                  <a:pt x="402" y="201"/>
                  <a:pt x="402" y="201"/>
                  <a:pt x="402" y="201"/>
                </a:cubicBezTo>
                <a:cubicBezTo>
                  <a:pt x="401" y="200"/>
                  <a:pt x="400" y="198"/>
                  <a:pt x="400" y="196"/>
                </a:cubicBezTo>
                <a:lnTo>
                  <a:pt x="400" y="90"/>
                </a:lnTo>
                <a:close/>
                <a:moveTo>
                  <a:pt x="308" y="144"/>
                </a:moveTo>
                <a:cubicBezTo>
                  <a:pt x="335" y="118"/>
                  <a:pt x="335" y="118"/>
                  <a:pt x="335" y="118"/>
                </a:cubicBezTo>
                <a:cubicBezTo>
                  <a:pt x="336" y="116"/>
                  <a:pt x="338" y="116"/>
                  <a:pt x="339" y="116"/>
                </a:cubicBezTo>
                <a:cubicBezTo>
                  <a:pt x="341" y="116"/>
                  <a:pt x="343" y="116"/>
                  <a:pt x="344" y="118"/>
                </a:cubicBezTo>
                <a:cubicBezTo>
                  <a:pt x="371" y="144"/>
                  <a:pt x="371" y="144"/>
                  <a:pt x="371" y="144"/>
                </a:cubicBezTo>
                <a:cubicBezTo>
                  <a:pt x="373" y="147"/>
                  <a:pt x="373" y="151"/>
                  <a:pt x="371" y="154"/>
                </a:cubicBezTo>
                <a:cubicBezTo>
                  <a:pt x="344" y="180"/>
                  <a:pt x="344" y="180"/>
                  <a:pt x="344" y="180"/>
                </a:cubicBezTo>
                <a:cubicBezTo>
                  <a:pt x="343" y="181"/>
                  <a:pt x="341" y="182"/>
                  <a:pt x="339" y="182"/>
                </a:cubicBezTo>
                <a:cubicBezTo>
                  <a:pt x="338" y="182"/>
                  <a:pt x="336" y="181"/>
                  <a:pt x="335" y="180"/>
                </a:cubicBezTo>
                <a:cubicBezTo>
                  <a:pt x="308" y="154"/>
                  <a:pt x="308" y="154"/>
                  <a:pt x="308" y="154"/>
                </a:cubicBezTo>
                <a:cubicBezTo>
                  <a:pt x="307" y="152"/>
                  <a:pt x="306" y="151"/>
                  <a:pt x="306" y="149"/>
                </a:cubicBezTo>
                <a:cubicBezTo>
                  <a:pt x="306" y="147"/>
                  <a:pt x="307" y="145"/>
                  <a:pt x="308" y="144"/>
                </a:cubicBezTo>
                <a:close/>
                <a:moveTo>
                  <a:pt x="371" y="396"/>
                </a:moveTo>
                <a:cubicBezTo>
                  <a:pt x="344" y="422"/>
                  <a:pt x="344" y="422"/>
                  <a:pt x="344" y="422"/>
                </a:cubicBezTo>
                <a:cubicBezTo>
                  <a:pt x="343" y="424"/>
                  <a:pt x="341" y="424"/>
                  <a:pt x="339" y="424"/>
                </a:cubicBezTo>
                <a:cubicBezTo>
                  <a:pt x="338" y="424"/>
                  <a:pt x="336" y="424"/>
                  <a:pt x="335" y="422"/>
                </a:cubicBezTo>
                <a:cubicBezTo>
                  <a:pt x="308" y="396"/>
                  <a:pt x="308" y="396"/>
                  <a:pt x="308" y="396"/>
                </a:cubicBezTo>
                <a:cubicBezTo>
                  <a:pt x="307" y="395"/>
                  <a:pt x="306" y="393"/>
                  <a:pt x="306" y="391"/>
                </a:cubicBezTo>
                <a:cubicBezTo>
                  <a:pt x="306" y="389"/>
                  <a:pt x="307" y="387"/>
                  <a:pt x="308" y="386"/>
                </a:cubicBezTo>
                <a:cubicBezTo>
                  <a:pt x="335" y="360"/>
                  <a:pt x="335" y="360"/>
                  <a:pt x="335" y="360"/>
                </a:cubicBezTo>
                <a:cubicBezTo>
                  <a:pt x="336" y="358"/>
                  <a:pt x="338" y="358"/>
                  <a:pt x="339" y="358"/>
                </a:cubicBezTo>
                <a:cubicBezTo>
                  <a:pt x="341" y="358"/>
                  <a:pt x="343" y="358"/>
                  <a:pt x="344" y="360"/>
                </a:cubicBezTo>
                <a:cubicBezTo>
                  <a:pt x="371" y="386"/>
                  <a:pt x="371" y="386"/>
                  <a:pt x="371" y="386"/>
                </a:cubicBezTo>
                <a:cubicBezTo>
                  <a:pt x="373" y="389"/>
                  <a:pt x="373" y="393"/>
                  <a:pt x="371" y="396"/>
                </a:cubicBezTo>
                <a:close/>
                <a:moveTo>
                  <a:pt x="385" y="331"/>
                </a:moveTo>
                <a:cubicBezTo>
                  <a:pt x="280" y="331"/>
                  <a:pt x="280" y="331"/>
                  <a:pt x="280" y="331"/>
                </a:cubicBezTo>
                <a:cubicBezTo>
                  <a:pt x="277" y="331"/>
                  <a:pt x="274" y="329"/>
                  <a:pt x="273" y="326"/>
                </a:cubicBezTo>
                <a:cubicBezTo>
                  <a:pt x="271" y="323"/>
                  <a:pt x="272" y="320"/>
                  <a:pt x="274" y="318"/>
                </a:cubicBezTo>
                <a:cubicBezTo>
                  <a:pt x="322" y="270"/>
                  <a:pt x="322" y="270"/>
                  <a:pt x="322" y="270"/>
                </a:cubicBezTo>
                <a:cubicBezTo>
                  <a:pt x="274" y="223"/>
                  <a:pt x="274" y="223"/>
                  <a:pt x="274" y="223"/>
                </a:cubicBezTo>
                <a:cubicBezTo>
                  <a:pt x="272" y="221"/>
                  <a:pt x="271" y="217"/>
                  <a:pt x="273" y="215"/>
                </a:cubicBezTo>
                <a:cubicBezTo>
                  <a:pt x="274" y="212"/>
                  <a:pt x="277" y="210"/>
                  <a:pt x="280" y="210"/>
                </a:cubicBezTo>
                <a:cubicBezTo>
                  <a:pt x="385" y="210"/>
                  <a:pt x="385" y="210"/>
                  <a:pt x="385" y="210"/>
                </a:cubicBezTo>
                <a:cubicBezTo>
                  <a:pt x="387" y="210"/>
                  <a:pt x="389" y="211"/>
                  <a:pt x="391" y="212"/>
                </a:cubicBezTo>
                <a:cubicBezTo>
                  <a:pt x="444" y="265"/>
                  <a:pt x="444" y="265"/>
                  <a:pt x="444" y="265"/>
                </a:cubicBezTo>
                <a:cubicBezTo>
                  <a:pt x="445" y="266"/>
                  <a:pt x="446" y="268"/>
                  <a:pt x="446" y="270"/>
                </a:cubicBezTo>
                <a:cubicBezTo>
                  <a:pt x="446" y="272"/>
                  <a:pt x="445" y="274"/>
                  <a:pt x="444" y="276"/>
                </a:cubicBezTo>
                <a:cubicBezTo>
                  <a:pt x="391" y="329"/>
                  <a:pt x="391" y="329"/>
                  <a:pt x="391" y="329"/>
                </a:cubicBezTo>
                <a:cubicBezTo>
                  <a:pt x="389" y="330"/>
                  <a:pt x="387" y="331"/>
                  <a:pt x="385" y="331"/>
                </a:cubicBezTo>
                <a:close/>
                <a:moveTo>
                  <a:pt x="521" y="452"/>
                </a:moveTo>
                <a:cubicBezTo>
                  <a:pt x="521" y="455"/>
                  <a:pt x="519" y="458"/>
                  <a:pt x="516" y="459"/>
                </a:cubicBezTo>
                <a:cubicBezTo>
                  <a:pt x="515" y="459"/>
                  <a:pt x="514" y="459"/>
                  <a:pt x="513" y="459"/>
                </a:cubicBezTo>
                <a:cubicBezTo>
                  <a:pt x="511" y="459"/>
                  <a:pt x="509" y="459"/>
                  <a:pt x="508" y="457"/>
                </a:cubicBezTo>
                <a:cubicBezTo>
                  <a:pt x="460" y="410"/>
                  <a:pt x="460" y="410"/>
                  <a:pt x="460" y="410"/>
                </a:cubicBezTo>
                <a:cubicBezTo>
                  <a:pt x="413" y="457"/>
                  <a:pt x="413" y="457"/>
                  <a:pt x="413" y="457"/>
                </a:cubicBezTo>
                <a:cubicBezTo>
                  <a:pt x="411" y="459"/>
                  <a:pt x="407" y="460"/>
                  <a:pt x="405" y="459"/>
                </a:cubicBezTo>
                <a:cubicBezTo>
                  <a:pt x="402" y="458"/>
                  <a:pt x="400" y="455"/>
                  <a:pt x="400" y="452"/>
                </a:cubicBezTo>
                <a:cubicBezTo>
                  <a:pt x="400" y="346"/>
                  <a:pt x="400" y="346"/>
                  <a:pt x="400" y="346"/>
                </a:cubicBezTo>
                <a:cubicBezTo>
                  <a:pt x="400" y="344"/>
                  <a:pt x="401" y="342"/>
                  <a:pt x="402" y="341"/>
                </a:cubicBezTo>
                <a:cubicBezTo>
                  <a:pt x="455" y="288"/>
                  <a:pt x="455" y="288"/>
                  <a:pt x="455" y="288"/>
                </a:cubicBezTo>
                <a:cubicBezTo>
                  <a:pt x="458" y="285"/>
                  <a:pt x="463" y="285"/>
                  <a:pt x="466" y="288"/>
                </a:cubicBezTo>
                <a:cubicBezTo>
                  <a:pt x="519" y="341"/>
                  <a:pt x="519" y="341"/>
                  <a:pt x="519" y="341"/>
                </a:cubicBezTo>
                <a:cubicBezTo>
                  <a:pt x="520" y="342"/>
                  <a:pt x="521" y="344"/>
                  <a:pt x="521" y="346"/>
                </a:cubicBezTo>
                <a:lnTo>
                  <a:pt x="521" y="452"/>
                </a:lnTo>
                <a:close/>
                <a:moveTo>
                  <a:pt x="613" y="396"/>
                </a:moveTo>
                <a:cubicBezTo>
                  <a:pt x="586" y="422"/>
                  <a:pt x="586" y="422"/>
                  <a:pt x="586" y="422"/>
                </a:cubicBezTo>
                <a:cubicBezTo>
                  <a:pt x="585" y="424"/>
                  <a:pt x="583" y="424"/>
                  <a:pt x="582" y="424"/>
                </a:cubicBezTo>
                <a:cubicBezTo>
                  <a:pt x="580" y="424"/>
                  <a:pt x="578" y="424"/>
                  <a:pt x="577" y="422"/>
                </a:cubicBezTo>
                <a:cubicBezTo>
                  <a:pt x="550" y="396"/>
                  <a:pt x="550" y="396"/>
                  <a:pt x="550" y="396"/>
                </a:cubicBezTo>
                <a:cubicBezTo>
                  <a:pt x="549" y="395"/>
                  <a:pt x="548" y="393"/>
                  <a:pt x="548" y="391"/>
                </a:cubicBezTo>
                <a:cubicBezTo>
                  <a:pt x="548" y="389"/>
                  <a:pt x="549" y="387"/>
                  <a:pt x="550" y="386"/>
                </a:cubicBezTo>
                <a:cubicBezTo>
                  <a:pt x="577" y="360"/>
                  <a:pt x="577" y="360"/>
                  <a:pt x="577" y="360"/>
                </a:cubicBezTo>
                <a:cubicBezTo>
                  <a:pt x="578" y="358"/>
                  <a:pt x="580" y="358"/>
                  <a:pt x="582" y="358"/>
                </a:cubicBezTo>
                <a:cubicBezTo>
                  <a:pt x="583" y="358"/>
                  <a:pt x="585" y="358"/>
                  <a:pt x="586" y="360"/>
                </a:cubicBezTo>
                <a:cubicBezTo>
                  <a:pt x="613" y="386"/>
                  <a:pt x="613" y="386"/>
                  <a:pt x="613" y="386"/>
                </a:cubicBezTo>
                <a:cubicBezTo>
                  <a:pt x="615" y="389"/>
                  <a:pt x="615" y="393"/>
                  <a:pt x="613" y="396"/>
                </a:cubicBezTo>
                <a:close/>
                <a:moveTo>
                  <a:pt x="641" y="210"/>
                </a:moveTo>
                <a:cubicBezTo>
                  <a:pt x="644" y="210"/>
                  <a:pt x="647" y="212"/>
                  <a:pt x="648" y="215"/>
                </a:cubicBezTo>
                <a:cubicBezTo>
                  <a:pt x="649" y="217"/>
                  <a:pt x="649" y="221"/>
                  <a:pt x="647" y="223"/>
                </a:cubicBezTo>
                <a:cubicBezTo>
                  <a:pt x="599" y="270"/>
                  <a:pt x="599" y="270"/>
                  <a:pt x="599" y="270"/>
                </a:cubicBezTo>
                <a:cubicBezTo>
                  <a:pt x="647" y="318"/>
                  <a:pt x="647" y="318"/>
                  <a:pt x="647" y="318"/>
                </a:cubicBezTo>
                <a:cubicBezTo>
                  <a:pt x="649" y="320"/>
                  <a:pt x="649" y="323"/>
                  <a:pt x="648" y="326"/>
                </a:cubicBezTo>
                <a:cubicBezTo>
                  <a:pt x="647" y="329"/>
                  <a:pt x="644" y="331"/>
                  <a:pt x="641" y="331"/>
                </a:cubicBezTo>
                <a:cubicBezTo>
                  <a:pt x="535" y="331"/>
                  <a:pt x="535" y="331"/>
                  <a:pt x="535" y="331"/>
                </a:cubicBezTo>
                <a:cubicBezTo>
                  <a:pt x="533" y="331"/>
                  <a:pt x="532" y="330"/>
                  <a:pt x="530" y="329"/>
                </a:cubicBezTo>
                <a:cubicBezTo>
                  <a:pt x="477" y="276"/>
                  <a:pt x="477" y="276"/>
                  <a:pt x="477" y="276"/>
                </a:cubicBezTo>
                <a:cubicBezTo>
                  <a:pt x="476" y="274"/>
                  <a:pt x="475" y="272"/>
                  <a:pt x="475" y="270"/>
                </a:cubicBezTo>
                <a:cubicBezTo>
                  <a:pt x="475" y="268"/>
                  <a:pt x="476" y="266"/>
                  <a:pt x="477" y="265"/>
                </a:cubicBezTo>
                <a:cubicBezTo>
                  <a:pt x="530" y="212"/>
                  <a:pt x="530" y="212"/>
                  <a:pt x="530" y="212"/>
                </a:cubicBezTo>
                <a:cubicBezTo>
                  <a:pt x="532" y="211"/>
                  <a:pt x="533" y="210"/>
                  <a:pt x="535" y="210"/>
                </a:cubicBezTo>
                <a:lnTo>
                  <a:pt x="641" y="210"/>
                </a:lnTo>
                <a:close/>
                <a:moveTo>
                  <a:pt x="1162" y="335"/>
                </a:moveTo>
                <a:cubicBezTo>
                  <a:pt x="953" y="335"/>
                  <a:pt x="953" y="335"/>
                  <a:pt x="953" y="335"/>
                </a:cubicBezTo>
                <a:cubicBezTo>
                  <a:pt x="953" y="204"/>
                  <a:pt x="953" y="204"/>
                  <a:pt x="953" y="204"/>
                </a:cubicBezTo>
                <a:cubicBezTo>
                  <a:pt x="1146" y="204"/>
                  <a:pt x="1146" y="204"/>
                  <a:pt x="1146" y="204"/>
                </a:cubicBezTo>
                <a:cubicBezTo>
                  <a:pt x="1146" y="166"/>
                  <a:pt x="1146" y="166"/>
                  <a:pt x="1146" y="166"/>
                </a:cubicBezTo>
                <a:cubicBezTo>
                  <a:pt x="953" y="166"/>
                  <a:pt x="953" y="166"/>
                  <a:pt x="953" y="166"/>
                </a:cubicBezTo>
                <a:cubicBezTo>
                  <a:pt x="953" y="43"/>
                  <a:pt x="953" y="43"/>
                  <a:pt x="953" y="43"/>
                </a:cubicBezTo>
                <a:cubicBezTo>
                  <a:pt x="1163" y="43"/>
                  <a:pt x="1163" y="43"/>
                  <a:pt x="1163" y="43"/>
                </a:cubicBezTo>
                <a:cubicBezTo>
                  <a:pt x="1163" y="5"/>
                  <a:pt x="1163" y="5"/>
                  <a:pt x="1163" y="5"/>
                </a:cubicBezTo>
                <a:cubicBezTo>
                  <a:pt x="911" y="5"/>
                  <a:pt x="911" y="5"/>
                  <a:pt x="911" y="5"/>
                </a:cubicBezTo>
                <a:cubicBezTo>
                  <a:pt x="911" y="373"/>
                  <a:pt x="911" y="373"/>
                  <a:pt x="911" y="373"/>
                </a:cubicBezTo>
                <a:cubicBezTo>
                  <a:pt x="1162" y="373"/>
                  <a:pt x="1162" y="373"/>
                  <a:pt x="1162" y="373"/>
                </a:cubicBezTo>
                <a:lnTo>
                  <a:pt x="1162" y="335"/>
                </a:lnTo>
                <a:close/>
                <a:moveTo>
                  <a:pt x="1011" y="486"/>
                </a:moveTo>
                <a:cubicBezTo>
                  <a:pt x="1003" y="486"/>
                  <a:pt x="995" y="489"/>
                  <a:pt x="991" y="497"/>
                </a:cubicBezTo>
                <a:cubicBezTo>
                  <a:pt x="990" y="497"/>
                  <a:pt x="990" y="497"/>
                  <a:pt x="990" y="497"/>
                </a:cubicBezTo>
                <a:cubicBezTo>
                  <a:pt x="990" y="487"/>
                  <a:pt x="990" y="487"/>
                  <a:pt x="990" y="487"/>
                </a:cubicBezTo>
                <a:cubicBezTo>
                  <a:pt x="981" y="487"/>
                  <a:pt x="981" y="487"/>
                  <a:pt x="981" y="487"/>
                </a:cubicBezTo>
                <a:cubicBezTo>
                  <a:pt x="981" y="546"/>
                  <a:pt x="981" y="546"/>
                  <a:pt x="981" y="546"/>
                </a:cubicBezTo>
                <a:cubicBezTo>
                  <a:pt x="990" y="546"/>
                  <a:pt x="990" y="546"/>
                  <a:pt x="990" y="546"/>
                </a:cubicBezTo>
                <a:cubicBezTo>
                  <a:pt x="990" y="508"/>
                  <a:pt x="990" y="508"/>
                  <a:pt x="990" y="508"/>
                </a:cubicBezTo>
                <a:cubicBezTo>
                  <a:pt x="991" y="500"/>
                  <a:pt x="1001" y="494"/>
                  <a:pt x="1008" y="494"/>
                </a:cubicBezTo>
                <a:cubicBezTo>
                  <a:pt x="1017" y="494"/>
                  <a:pt x="1024" y="499"/>
                  <a:pt x="1024" y="509"/>
                </a:cubicBezTo>
                <a:cubicBezTo>
                  <a:pt x="1024" y="546"/>
                  <a:pt x="1024" y="546"/>
                  <a:pt x="1024" y="546"/>
                </a:cubicBezTo>
                <a:cubicBezTo>
                  <a:pt x="1034" y="546"/>
                  <a:pt x="1034" y="546"/>
                  <a:pt x="1034" y="546"/>
                </a:cubicBezTo>
                <a:cubicBezTo>
                  <a:pt x="1034" y="508"/>
                  <a:pt x="1034" y="508"/>
                  <a:pt x="1034" y="508"/>
                </a:cubicBezTo>
                <a:cubicBezTo>
                  <a:pt x="1034" y="493"/>
                  <a:pt x="1024" y="486"/>
                  <a:pt x="1011" y="486"/>
                </a:cubicBezTo>
                <a:close/>
                <a:moveTo>
                  <a:pt x="1137" y="517"/>
                </a:moveTo>
                <a:cubicBezTo>
                  <a:pt x="1136" y="499"/>
                  <a:pt x="1129" y="486"/>
                  <a:pt x="1109" y="486"/>
                </a:cubicBezTo>
                <a:cubicBezTo>
                  <a:pt x="1091" y="486"/>
                  <a:pt x="1081" y="499"/>
                  <a:pt x="1081" y="516"/>
                </a:cubicBezTo>
                <a:cubicBezTo>
                  <a:pt x="1081" y="537"/>
                  <a:pt x="1092" y="548"/>
                  <a:pt x="1113" y="548"/>
                </a:cubicBezTo>
                <a:cubicBezTo>
                  <a:pt x="1119" y="548"/>
                  <a:pt x="1128" y="546"/>
                  <a:pt x="1134" y="540"/>
                </a:cubicBezTo>
                <a:cubicBezTo>
                  <a:pt x="1134" y="533"/>
                  <a:pt x="1134" y="533"/>
                  <a:pt x="1134" y="533"/>
                </a:cubicBezTo>
                <a:cubicBezTo>
                  <a:pt x="1132" y="533"/>
                  <a:pt x="1132" y="533"/>
                  <a:pt x="1132" y="533"/>
                </a:cubicBezTo>
                <a:cubicBezTo>
                  <a:pt x="1126" y="537"/>
                  <a:pt x="1119" y="539"/>
                  <a:pt x="1113" y="539"/>
                </a:cubicBezTo>
                <a:cubicBezTo>
                  <a:pt x="1102" y="539"/>
                  <a:pt x="1096" y="535"/>
                  <a:pt x="1092" y="527"/>
                </a:cubicBezTo>
                <a:cubicBezTo>
                  <a:pt x="1091" y="525"/>
                  <a:pt x="1090" y="522"/>
                  <a:pt x="1090" y="518"/>
                </a:cubicBezTo>
                <a:cubicBezTo>
                  <a:pt x="1090" y="517"/>
                  <a:pt x="1090" y="517"/>
                  <a:pt x="1090" y="517"/>
                </a:cubicBezTo>
                <a:lnTo>
                  <a:pt x="1137" y="517"/>
                </a:lnTo>
                <a:close/>
                <a:moveTo>
                  <a:pt x="1109" y="493"/>
                </a:moveTo>
                <a:cubicBezTo>
                  <a:pt x="1120" y="493"/>
                  <a:pt x="1126" y="500"/>
                  <a:pt x="1127" y="510"/>
                </a:cubicBezTo>
                <a:cubicBezTo>
                  <a:pt x="1091" y="510"/>
                  <a:pt x="1091" y="510"/>
                  <a:pt x="1091" y="510"/>
                </a:cubicBezTo>
                <a:cubicBezTo>
                  <a:pt x="1093" y="500"/>
                  <a:pt x="1098" y="493"/>
                  <a:pt x="1109" y="493"/>
                </a:cubicBezTo>
                <a:close/>
                <a:moveTo>
                  <a:pt x="1551" y="501"/>
                </a:moveTo>
                <a:cubicBezTo>
                  <a:pt x="1551" y="496"/>
                  <a:pt x="1556" y="493"/>
                  <a:pt x="1566" y="493"/>
                </a:cubicBezTo>
                <a:cubicBezTo>
                  <a:pt x="1574" y="493"/>
                  <a:pt x="1580" y="498"/>
                  <a:pt x="1582" y="500"/>
                </a:cubicBezTo>
                <a:cubicBezTo>
                  <a:pt x="1585" y="500"/>
                  <a:pt x="1585" y="500"/>
                  <a:pt x="1585" y="500"/>
                </a:cubicBezTo>
                <a:cubicBezTo>
                  <a:pt x="1585" y="491"/>
                  <a:pt x="1585" y="491"/>
                  <a:pt x="1585" y="491"/>
                </a:cubicBezTo>
                <a:cubicBezTo>
                  <a:pt x="1581" y="489"/>
                  <a:pt x="1575" y="486"/>
                  <a:pt x="1566" y="486"/>
                </a:cubicBezTo>
                <a:cubicBezTo>
                  <a:pt x="1550" y="486"/>
                  <a:pt x="1542" y="493"/>
                  <a:pt x="1542" y="503"/>
                </a:cubicBezTo>
                <a:cubicBezTo>
                  <a:pt x="1542" y="523"/>
                  <a:pt x="1579" y="519"/>
                  <a:pt x="1579" y="531"/>
                </a:cubicBezTo>
                <a:cubicBezTo>
                  <a:pt x="1579" y="537"/>
                  <a:pt x="1574" y="540"/>
                  <a:pt x="1564" y="540"/>
                </a:cubicBezTo>
                <a:cubicBezTo>
                  <a:pt x="1557" y="540"/>
                  <a:pt x="1548" y="536"/>
                  <a:pt x="1545" y="532"/>
                </a:cubicBezTo>
                <a:cubicBezTo>
                  <a:pt x="1542" y="532"/>
                  <a:pt x="1542" y="532"/>
                  <a:pt x="1542" y="532"/>
                </a:cubicBezTo>
                <a:cubicBezTo>
                  <a:pt x="1542" y="541"/>
                  <a:pt x="1542" y="541"/>
                  <a:pt x="1542" y="541"/>
                </a:cubicBezTo>
                <a:cubicBezTo>
                  <a:pt x="1548" y="545"/>
                  <a:pt x="1555" y="548"/>
                  <a:pt x="1564" y="548"/>
                </a:cubicBezTo>
                <a:cubicBezTo>
                  <a:pt x="1581" y="548"/>
                  <a:pt x="1588" y="541"/>
                  <a:pt x="1588" y="531"/>
                </a:cubicBezTo>
                <a:cubicBezTo>
                  <a:pt x="1588" y="510"/>
                  <a:pt x="1551" y="516"/>
                  <a:pt x="1551" y="501"/>
                </a:cubicBezTo>
                <a:close/>
                <a:moveTo>
                  <a:pt x="1061" y="467"/>
                </a:moveTo>
                <a:cubicBezTo>
                  <a:pt x="1051" y="467"/>
                  <a:pt x="1051" y="467"/>
                  <a:pt x="1051" y="467"/>
                </a:cubicBezTo>
                <a:cubicBezTo>
                  <a:pt x="1051" y="487"/>
                  <a:pt x="1051" y="487"/>
                  <a:pt x="1051" y="487"/>
                </a:cubicBezTo>
                <a:cubicBezTo>
                  <a:pt x="1042" y="487"/>
                  <a:pt x="1042" y="487"/>
                  <a:pt x="1042" y="487"/>
                </a:cubicBezTo>
                <a:cubicBezTo>
                  <a:pt x="1042" y="494"/>
                  <a:pt x="1042" y="494"/>
                  <a:pt x="1042" y="494"/>
                </a:cubicBezTo>
                <a:cubicBezTo>
                  <a:pt x="1051" y="494"/>
                  <a:pt x="1051" y="494"/>
                  <a:pt x="1051" y="494"/>
                </a:cubicBezTo>
                <a:cubicBezTo>
                  <a:pt x="1051" y="529"/>
                  <a:pt x="1051" y="529"/>
                  <a:pt x="1051" y="529"/>
                </a:cubicBezTo>
                <a:cubicBezTo>
                  <a:pt x="1051" y="542"/>
                  <a:pt x="1056" y="546"/>
                  <a:pt x="1066" y="546"/>
                </a:cubicBezTo>
                <a:cubicBezTo>
                  <a:pt x="1074" y="546"/>
                  <a:pt x="1074" y="546"/>
                  <a:pt x="1074" y="546"/>
                </a:cubicBezTo>
                <a:cubicBezTo>
                  <a:pt x="1074" y="539"/>
                  <a:pt x="1074" y="539"/>
                  <a:pt x="1074" y="539"/>
                </a:cubicBezTo>
                <a:cubicBezTo>
                  <a:pt x="1068" y="539"/>
                  <a:pt x="1068" y="539"/>
                  <a:pt x="1068" y="539"/>
                </a:cubicBezTo>
                <a:cubicBezTo>
                  <a:pt x="1063" y="539"/>
                  <a:pt x="1060" y="537"/>
                  <a:pt x="1060" y="530"/>
                </a:cubicBezTo>
                <a:cubicBezTo>
                  <a:pt x="1060" y="494"/>
                  <a:pt x="1060" y="494"/>
                  <a:pt x="1060" y="494"/>
                </a:cubicBezTo>
                <a:cubicBezTo>
                  <a:pt x="1075" y="494"/>
                  <a:pt x="1075" y="494"/>
                  <a:pt x="1075" y="494"/>
                </a:cubicBezTo>
                <a:cubicBezTo>
                  <a:pt x="1075" y="487"/>
                  <a:pt x="1075" y="487"/>
                  <a:pt x="1075" y="487"/>
                </a:cubicBezTo>
                <a:cubicBezTo>
                  <a:pt x="1060" y="487"/>
                  <a:pt x="1060" y="487"/>
                  <a:pt x="1060" y="487"/>
                </a:cubicBezTo>
                <a:lnTo>
                  <a:pt x="1061" y="4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EA02C866-2ADC-4A75-BCE7-0286D064DDC8}"/>
              </a:ext>
            </a:extLst>
          </p:cNvPr>
          <p:cNvPicPr>
            <a:picLocks noChangeAspect="1"/>
          </p:cNvPicPr>
          <p:nvPr/>
        </p:nvPicPr>
        <p:blipFill>
          <a:blip r:embed="rId4"/>
          <a:stretch>
            <a:fillRect/>
          </a:stretch>
        </p:blipFill>
        <p:spPr>
          <a:xfrm>
            <a:off x="8238836" y="132989"/>
            <a:ext cx="3883489" cy="975445"/>
          </a:xfrm>
          <a:prstGeom prst="rect">
            <a:avLst/>
          </a:prstGeom>
        </p:spPr>
      </p:pic>
    </p:spTree>
    <p:extLst>
      <p:ext uri="{BB962C8B-B14F-4D97-AF65-F5344CB8AC3E}">
        <p14:creationId xmlns:p14="http://schemas.microsoft.com/office/powerpoint/2010/main" val="1162230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8D0B-6CA6-4889-B18B-4437B7C2E221}"/>
              </a:ext>
            </a:extLst>
          </p:cNvPr>
          <p:cNvSpPr>
            <a:spLocks noGrp="1"/>
          </p:cNvSpPr>
          <p:nvPr>
            <p:ph type="title"/>
          </p:nvPr>
        </p:nvSpPr>
        <p:spPr/>
        <p:txBody>
          <a:bodyPr/>
          <a:lstStyle/>
          <a:p>
            <a:r>
              <a:rPr lang="et-EE" dirty="0">
                <a:solidFill>
                  <a:srgbClr val="3C0078"/>
                </a:solidFill>
              </a:rPr>
              <a:t>Taotluse lisadokumendi</a:t>
            </a:r>
          </a:p>
        </p:txBody>
      </p:sp>
      <p:sp>
        <p:nvSpPr>
          <p:cNvPr id="3" name="Text Placeholder 2">
            <a:extLst>
              <a:ext uri="{FF2B5EF4-FFF2-40B4-BE49-F238E27FC236}">
                <a16:creationId xmlns:a16="http://schemas.microsoft.com/office/drawing/2014/main" id="{0CC448AB-7D97-48A8-9163-AE2D91F82FB6}"/>
              </a:ext>
            </a:extLst>
          </p:cNvPr>
          <p:cNvSpPr>
            <a:spLocks noGrp="1"/>
          </p:cNvSpPr>
          <p:nvPr>
            <p:ph type="body" sz="quarter" idx="11"/>
          </p:nvPr>
        </p:nvSpPr>
        <p:spPr/>
        <p:txBody>
          <a:bodyPr/>
          <a:lstStyle/>
          <a:p>
            <a:pPr marL="342900" indent="-342900">
              <a:buFont typeface="Arial" panose="020B0604020202020204" pitchFamily="34" charset="0"/>
              <a:buChar char="•"/>
            </a:pPr>
            <a:r>
              <a:rPr lang="et-EE" b="1" dirty="0">
                <a:solidFill>
                  <a:srgbClr val="3C0078"/>
                </a:solidFill>
              </a:rPr>
              <a:t>Käibemaksukohustuslased:</a:t>
            </a:r>
            <a:r>
              <a:rPr lang="et-EE" dirty="0">
                <a:solidFill>
                  <a:srgbClr val="3C0078"/>
                </a:solidFill>
              </a:rPr>
              <a:t> 2020. a märts ja aprill ning 2019. a märts ning aprilli käibedeklaratsioonide väljavõtted Maksu- ja Tolliametist </a:t>
            </a:r>
          </a:p>
          <a:p>
            <a:pPr marL="342900" indent="-342900">
              <a:buFont typeface="Arial" panose="020B0604020202020204" pitchFamily="34" charset="0"/>
              <a:buChar char="•"/>
            </a:pPr>
            <a:r>
              <a:rPr lang="et-EE" b="1" dirty="0">
                <a:solidFill>
                  <a:srgbClr val="3C0078"/>
                </a:solidFill>
              </a:rPr>
              <a:t>Mittekäibemaksukohustuslased:</a:t>
            </a:r>
            <a:r>
              <a:rPr lang="et-EE" dirty="0">
                <a:solidFill>
                  <a:srgbClr val="3C0078"/>
                </a:solidFill>
              </a:rPr>
              <a:t> </a:t>
            </a:r>
            <a:r>
              <a:rPr lang="sv-SE" dirty="0">
                <a:solidFill>
                  <a:srgbClr val="3C0078"/>
                </a:solidFill>
              </a:rPr>
              <a:t>2020. a märts ja aprill ning </a:t>
            </a:r>
            <a:endParaRPr lang="et-EE" dirty="0">
              <a:solidFill>
                <a:srgbClr val="3C0078"/>
              </a:solidFill>
            </a:endParaRPr>
          </a:p>
          <a:p>
            <a:r>
              <a:rPr lang="et-EE" dirty="0">
                <a:solidFill>
                  <a:srgbClr val="3C0078"/>
                </a:solidFill>
              </a:rPr>
              <a:t>     </a:t>
            </a:r>
            <a:r>
              <a:rPr lang="sv-SE" dirty="0">
                <a:solidFill>
                  <a:srgbClr val="3C0078"/>
                </a:solidFill>
              </a:rPr>
              <a:t>2019. a märts ning aprilli </a:t>
            </a:r>
            <a:r>
              <a:rPr lang="et-EE" dirty="0">
                <a:solidFill>
                  <a:srgbClr val="3C0078"/>
                </a:solidFill>
              </a:rPr>
              <a:t>kasumiaruanded;</a:t>
            </a:r>
          </a:p>
          <a:p>
            <a:pPr marL="342900" indent="-342900">
              <a:buFont typeface="Arial" panose="020B0604020202020204" pitchFamily="34" charset="0"/>
              <a:buChar char="•"/>
            </a:pPr>
            <a:r>
              <a:rPr lang="et-EE" dirty="0">
                <a:solidFill>
                  <a:srgbClr val="3C0078"/>
                </a:solidFill>
              </a:rPr>
              <a:t>kasumiaruanne ja bilanss 2019. aasta 31. detsembri seisuga või, kui taotleja kuulub kontserni, siis kontsernipõhine kasumiaruanne ja bilanss;</a:t>
            </a:r>
          </a:p>
          <a:p>
            <a:pPr marL="342900" indent="-342900">
              <a:buFont typeface="Arial" panose="020B0604020202020204" pitchFamily="34" charset="0"/>
              <a:buChar char="•"/>
            </a:pPr>
            <a:r>
              <a:rPr lang="et-EE" dirty="0">
                <a:solidFill>
                  <a:srgbClr val="3C0078"/>
                </a:solidFill>
              </a:rPr>
              <a:t>kontserni liikmete andmed, kui kontsern ei kajastu äriregistris;</a:t>
            </a:r>
          </a:p>
          <a:p>
            <a:pPr marL="342900" indent="-342900">
              <a:buFont typeface="Arial" panose="020B0604020202020204" pitchFamily="34" charset="0"/>
              <a:buChar char="•"/>
            </a:pPr>
            <a:r>
              <a:rPr lang="et-EE" dirty="0">
                <a:solidFill>
                  <a:srgbClr val="3C0078"/>
                </a:solidFill>
              </a:rPr>
              <a:t>2020. aasta 12. märtsi seisuga kehtiv käitise rendileping;</a:t>
            </a:r>
          </a:p>
          <a:p>
            <a:pPr marL="342900" indent="-342900">
              <a:buFont typeface="Arial" panose="020B0604020202020204" pitchFamily="34" charset="0"/>
              <a:buChar char="•"/>
            </a:pPr>
            <a:r>
              <a:rPr lang="et-EE" dirty="0">
                <a:solidFill>
                  <a:srgbClr val="3C0078"/>
                </a:solidFill>
              </a:rPr>
              <a:t>2020. aasta veebruari kuu eest esitatud rendiarve;</a:t>
            </a:r>
          </a:p>
          <a:p>
            <a:pPr marL="342900" indent="-342900">
              <a:buFont typeface="Arial" panose="020B0604020202020204" pitchFamily="34" charset="0"/>
              <a:buChar char="•"/>
            </a:pPr>
            <a:r>
              <a:rPr lang="et-EE" dirty="0">
                <a:solidFill>
                  <a:srgbClr val="3C0078"/>
                </a:solidFill>
              </a:rPr>
              <a:t>toetuse taotlemise aluseks olev rendiarve (rendileandja soodustusega) – saab olla juunikuu arve.</a:t>
            </a:r>
          </a:p>
        </p:txBody>
      </p:sp>
      <p:sp>
        <p:nvSpPr>
          <p:cNvPr id="4" name="Text Placeholder 3">
            <a:extLst>
              <a:ext uri="{FF2B5EF4-FFF2-40B4-BE49-F238E27FC236}">
                <a16:creationId xmlns:a16="http://schemas.microsoft.com/office/drawing/2014/main" id="{29D31609-B986-40F9-838A-BE0C3E69FDF7}"/>
              </a:ext>
            </a:extLst>
          </p:cNvPr>
          <p:cNvSpPr>
            <a:spLocks noGrp="1"/>
          </p:cNvSpPr>
          <p:nvPr>
            <p:ph type="body" sz="quarter" idx="12"/>
          </p:nvPr>
        </p:nvSpPr>
        <p:spPr>
          <a:xfrm>
            <a:off x="623887" y="6191568"/>
            <a:ext cx="9446705" cy="45719"/>
          </a:xfrm>
        </p:spPr>
        <p:txBody>
          <a:bodyPr/>
          <a:lstStyle/>
          <a:p>
            <a:pPr marL="0" indent="0">
              <a:buNone/>
            </a:pPr>
            <a:r>
              <a:rPr lang="et-EE" dirty="0"/>
              <a:t> </a:t>
            </a:r>
          </a:p>
        </p:txBody>
      </p:sp>
    </p:spTree>
    <p:extLst>
      <p:ext uri="{BB962C8B-B14F-4D97-AF65-F5344CB8AC3E}">
        <p14:creationId xmlns:p14="http://schemas.microsoft.com/office/powerpoint/2010/main" val="380311664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3886" y="371913"/>
            <a:ext cx="11568114" cy="792494"/>
          </a:xfrm>
        </p:spPr>
        <p:txBody>
          <a:bodyPr/>
          <a:lstStyle/>
          <a:p>
            <a:r>
              <a:rPr lang="et-EE" dirty="0">
                <a:solidFill>
                  <a:srgbClr val="3C0078"/>
                </a:solidFill>
              </a:rPr>
              <a:t>Taotlemine</a:t>
            </a:r>
          </a:p>
        </p:txBody>
      </p:sp>
      <p:sp>
        <p:nvSpPr>
          <p:cNvPr id="8" name="Text Placeholder 7"/>
          <p:cNvSpPr>
            <a:spLocks noGrp="1"/>
          </p:cNvSpPr>
          <p:nvPr>
            <p:ph type="body" sz="quarter" idx="11"/>
          </p:nvPr>
        </p:nvSpPr>
        <p:spPr>
          <a:xfrm>
            <a:off x="623887" y="1384182"/>
            <a:ext cx="10567027" cy="4949505"/>
          </a:xfrm>
        </p:spPr>
        <p:txBody>
          <a:bodyPr/>
          <a:lstStyle/>
          <a:p>
            <a:pPr marL="342900" indent="-342900">
              <a:buFont typeface="Arial" panose="020B0604020202020204" pitchFamily="34" charset="0"/>
              <a:buChar char="•"/>
            </a:pPr>
            <a:endParaRPr lang="et-EE" dirty="0">
              <a:solidFill>
                <a:schemeClr val="accent1">
                  <a:lumMod val="75000"/>
                </a:schemeClr>
              </a:solidFill>
            </a:endParaRPr>
          </a:p>
          <a:p>
            <a:pPr marL="342900" indent="-342900">
              <a:buFont typeface="Arial" panose="020B0604020202020204" pitchFamily="34" charset="0"/>
              <a:buChar char="•"/>
            </a:pPr>
            <a:endParaRPr lang="et-EE" dirty="0">
              <a:solidFill>
                <a:schemeClr val="accent1">
                  <a:lumMod val="75000"/>
                </a:schemeClr>
              </a:solidFill>
            </a:endParaRPr>
          </a:p>
          <a:p>
            <a:pPr marL="342900" indent="-342900">
              <a:buFont typeface="Arial" panose="020B0604020202020204" pitchFamily="34" charset="0"/>
              <a:buChar char="•"/>
            </a:pPr>
            <a:endParaRPr lang="et-EE" dirty="0">
              <a:solidFill>
                <a:schemeClr val="accent1">
                  <a:lumMod val="75000"/>
                </a:schemeClr>
              </a:solidFill>
            </a:endParaRPr>
          </a:p>
          <a:p>
            <a:pPr marL="342900" indent="-342900">
              <a:buFont typeface="Arial" panose="020B0604020202020204" pitchFamily="34" charset="0"/>
              <a:buChar char="•"/>
            </a:pPr>
            <a:endParaRPr lang="et-EE" dirty="0">
              <a:solidFill>
                <a:schemeClr val="accent1">
                  <a:lumMod val="75000"/>
                </a:schemeClr>
              </a:solidFill>
            </a:endParaRPr>
          </a:p>
          <a:p>
            <a:pPr marL="882900" lvl="1" indent="-342900">
              <a:buFont typeface="Arial" panose="020B0604020202020204" pitchFamily="34" charset="0"/>
              <a:buChar char="•"/>
            </a:pPr>
            <a:endParaRPr lang="et-EE" dirty="0">
              <a:solidFill>
                <a:schemeClr val="accent1">
                  <a:lumMod val="75000"/>
                </a:schemeClr>
              </a:solidFill>
            </a:endParaRPr>
          </a:p>
          <a:p>
            <a:pPr lvl="1" indent="0">
              <a:buNone/>
            </a:pPr>
            <a:endParaRPr lang="et-EE" dirty="0">
              <a:solidFill>
                <a:schemeClr val="accent1">
                  <a:lumMod val="75000"/>
                </a:schemeClr>
              </a:solidFill>
            </a:endParaRPr>
          </a:p>
          <a:p>
            <a:pPr lvl="1" indent="0">
              <a:buNone/>
            </a:pPr>
            <a:endParaRPr lang="en-GB" dirty="0">
              <a:solidFill>
                <a:schemeClr val="accent1">
                  <a:lumMod val="75000"/>
                </a:schemeClr>
              </a:solidFill>
            </a:endParaRPr>
          </a:p>
        </p:txBody>
      </p:sp>
      <p:sp>
        <p:nvSpPr>
          <p:cNvPr id="4" name="Text Placeholder 7">
            <a:extLst>
              <a:ext uri="{FF2B5EF4-FFF2-40B4-BE49-F238E27FC236}">
                <a16:creationId xmlns:a16="http://schemas.microsoft.com/office/drawing/2014/main" id="{EB3AF54B-3A1B-4489-8FE5-79FBC6B40EB1}"/>
              </a:ext>
            </a:extLst>
          </p:cNvPr>
          <p:cNvSpPr txBox="1">
            <a:spLocks/>
          </p:cNvSpPr>
          <p:nvPr/>
        </p:nvSpPr>
        <p:spPr>
          <a:xfrm>
            <a:off x="473188" y="1164407"/>
            <a:ext cx="11094925" cy="4949505"/>
          </a:xfrm>
          <a:prstGeom prst="rect">
            <a:avLst/>
          </a:prstGeom>
        </p:spPr>
        <p:txBody>
          <a:bodyPr vert="horz" lIns="0" tIns="0" rIns="0" bIns="0" rtlCol="0" anchor="t" anchorCtr="0">
            <a:noAutofit/>
          </a:bodyPr>
          <a:lstStyle>
            <a:lvl1pPr marL="0" indent="0" algn="l" defTabSz="270000" rtl="0" eaLnBrk="1" latinLnBrk="0" hangingPunct="1">
              <a:lnSpc>
                <a:spcPct val="100000"/>
              </a:lnSpc>
              <a:spcBef>
                <a:spcPts val="200"/>
              </a:spcBef>
              <a:spcAft>
                <a:spcPts val="0"/>
              </a:spcAft>
              <a:buClr>
                <a:schemeClr val="accent1"/>
              </a:buClr>
              <a:buFont typeface="Aino" panose="02000603040504020204" pitchFamily="50" charset="0"/>
              <a:buNone/>
              <a:defRPr sz="2200" kern="1200">
                <a:solidFill>
                  <a:srgbClr val="0000F0"/>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a:lstStyle>
          <a:p>
            <a:pPr marL="342900" indent="-342900">
              <a:spcBef>
                <a:spcPts val="0"/>
              </a:spcBef>
              <a:spcAft>
                <a:spcPts val="600"/>
              </a:spcAft>
              <a:buFont typeface="Arial" panose="020B0604020202020204" pitchFamily="34" charset="0"/>
              <a:buChar char="•"/>
            </a:pPr>
            <a:r>
              <a:rPr lang="et-EE" dirty="0">
                <a:solidFill>
                  <a:srgbClr val="3C0078"/>
                </a:solidFill>
              </a:rPr>
              <a:t>Kaubandus- või teenindusettevõtja võib toetust taotleda </a:t>
            </a:r>
            <a:r>
              <a:rPr lang="et-EE" b="1" dirty="0">
                <a:solidFill>
                  <a:srgbClr val="3C0078"/>
                </a:solidFill>
              </a:rPr>
              <a:t>iga käitise kohta üks kord koondatuna ühte taotlusesse;</a:t>
            </a:r>
            <a:endParaRPr lang="et-EE" dirty="0">
              <a:solidFill>
                <a:srgbClr val="3C0078"/>
              </a:solidFill>
            </a:endParaRPr>
          </a:p>
          <a:p>
            <a:pPr marL="342900" indent="-342900">
              <a:spcBef>
                <a:spcPts val="0"/>
              </a:spcBef>
              <a:spcAft>
                <a:spcPts val="600"/>
              </a:spcAft>
              <a:buFont typeface="Arial" panose="020B0604020202020204" pitchFamily="34" charset="0"/>
              <a:buChar char="•"/>
            </a:pPr>
            <a:r>
              <a:rPr lang="et-EE" dirty="0">
                <a:solidFill>
                  <a:srgbClr val="3C0078"/>
                </a:solidFill>
              </a:rPr>
              <a:t>Digitaalselt allkirjastatud taotluse esitab taotleja esindusõiguslik isik </a:t>
            </a:r>
            <a:r>
              <a:rPr lang="et-EE" b="1" dirty="0" err="1">
                <a:solidFill>
                  <a:srgbClr val="3C0078"/>
                </a:solidFill>
              </a:rPr>
              <a:t>EASile</a:t>
            </a:r>
            <a:r>
              <a:rPr lang="et-EE" b="1" dirty="0">
                <a:solidFill>
                  <a:srgbClr val="3C0078"/>
                </a:solidFill>
              </a:rPr>
              <a:t> e-teeninduse kaudu;</a:t>
            </a:r>
          </a:p>
          <a:p>
            <a:pPr marL="342900" indent="-342900">
              <a:spcBef>
                <a:spcPts val="0"/>
              </a:spcBef>
              <a:spcAft>
                <a:spcPts val="600"/>
              </a:spcAft>
              <a:buFont typeface="Arial" panose="020B0604020202020204" pitchFamily="34" charset="0"/>
              <a:buChar char="•"/>
            </a:pPr>
            <a:r>
              <a:rPr lang="fi-FI" dirty="0" err="1">
                <a:solidFill>
                  <a:srgbClr val="3C0078"/>
                </a:solidFill>
              </a:rPr>
              <a:t>Taotluse</a:t>
            </a:r>
            <a:r>
              <a:rPr lang="fi-FI" dirty="0">
                <a:solidFill>
                  <a:srgbClr val="3C0078"/>
                </a:solidFill>
              </a:rPr>
              <a:t> </a:t>
            </a:r>
            <a:r>
              <a:rPr lang="fi-FI" dirty="0" err="1">
                <a:solidFill>
                  <a:srgbClr val="3C0078"/>
                </a:solidFill>
              </a:rPr>
              <a:t>menetlemise</a:t>
            </a:r>
            <a:r>
              <a:rPr lang="fi-FI" dirty="0">
                <a:solidFill>
                  <a:srgbClr val="3C0078"/>
                </a:solidFill>
              </a:rPr>
              <a:t> </a:t>
            </a:r>
            <a:r>
              <a:rPr lang="fi-FI" dirty="0" err="1">
                <a:solidFill>
                  <a:srgbClr val="3C0078"/>
                </a:solidFill>
              </a:rPr>
              <a:t>tähtaeg</a:t>
            </a:r>
            <a:r>
              <a:rPr lang="fi-FI" dirty="0">
                <a:solidFill>
                  <a:srgbClr val="3C0078"/>
                </a:solidFill>
              </a:rPr>
              <a:t> on </a:t>
            </a:r>
            <a:r>
              <a:rPr lang="fi-FI" dirty="0" err="1">
                <a:solidFill>
                  <a:srgbClr val="3C0078"/>
                </a:solidFill>
              </a:rPr>
              <a:t>kuni</a:t>
            </a:r>
            <a:r>
              <a:rPr lang="fi-FI" dirty="0">
                <a:solidFill>
                  <a:srgbClr val="3C0078"/>
                </a:solidFill>
              </a:rPr>
              <a:t> 15 </a:t>
            </a:r>
            <a:r>
              <a:rPr lang="fi-FI" dirty="0" err="1">
                <a:solidFill>
                  <a:srgbClr val="3C0078"/>
                </a:solidFill>
              </a:rPr>
              <a:t>tööpäeva</a:t>
            </a:r>
            <a:r>
              <a:rPr lang="fi-FI" dirty="0">
                <a:solidFill>
                  <a:srgbClr val="3C0078"/>
                </a:solidFill>
              </a:rPr>
              <a:t> </a:t>
            </a:r>
            <a:r>
              <a:rPr lang="fi-FI" dirty="0" err="1">
                <a:solidFill>
                  <a:srgbClr val="3C0078"/>
                </a:solidFill>
              </a:rPr>
              <a:t>alates</a:t>
            </a:r>
            <a:r>
              <a:rPr lang="fi-FI" dirty="0">
                <a:solidFill>
                  <a:srgbClr val="3C0078"/>
                </a:solidFill>
              </a:rPr>
              <a:t> </a:t>
            </a:r>
            <a:r>
              <a:rPr lang="fi-FI" dirty="0" err="1">
                <a:solidFill>
                  <a:srgbClr val="3C0078"/>
                </a:solidFill>
              </a:rPr>
              <a:t>taotlusvooru</a:t>
            </a:r>
            <a:r>
              <a:rPr lang="et-EE" dirty="0">
                <a:solidFill>
                  <a:srgbClr val="3C0078"/>
                </a:solidFill>
              </a:rPr>
              <a:t> </a:t>
            </a:r>
            <a:r>
              <a:rPr lang="fi-FI" dirty="0" err="1">
                <a:solidFill>
                  <a:srgbClr val="3C0078"/>
                </a:solidFill>
              </a:rPr>
              <a:t>tähtpäevast</a:t>
            </a:r>
            <a:r>
              <a:rPr lang="et-EE" dirty="0">
                <a:solidFill>
                  <a:srgbClr val="3C0078"/>
                </a:solidFill>
              </a:rPr>
              <a:t>;</a:t>
            </a:r>
          </a:p>
          <a:p>
            <a:pPr marL="342900" indent="-342900">
              <a:spcBef>
                <a:spcPts val="0"/>
              </a:spcBef>
              <a:spcAft>
                <a:spcPts val="600"/>
              </a:spcAft>
              <a:buFont typeface="Arial" panose="020B0604020202020204" pitchFamily="34" charset="0"/>
              <a:buChar char="•"/>
            </a:pPr>
            <a:r>
              <a:rPr lang="et-EE" dirty="0">
                <a:solidFill>
                  <a:srgbClr val="3C0078"/>
                </a:solidFill>
              </a:rPr>
              <a:t>Vooru esitatud taotlusi menetleb EAS jooksvalt, kuid kõigi nõuetele vastavate ning positiivse hindamistulemuse saanud taotluste kohta teeb EAS otsuse samaaegselt. Nõuetele mittevastavate taotluste kohta teeb EAS otsuseid jooksvalt (nt raskustes olev ettevõte, ajatamata maksuvõlg jms).</a:t>
            </a:r>
          </a:p>
          <a:p>
            <a:pPr marL="342900" indent="-342900">
              <a:spcBef>
                <a:spcPts val="0"/>
              </a:spcBef>
              <a:spcAft>
                <a:spcPts val="600"/>
              </a:spcAft>
              <a:buFont typeface="Arial" panose="020B0604020202020204" pitchFamily="34" charset="0"/>
              <a:buChar char="•"/>
            </a:pPr>
            <a:r>
              <a:rPr lang="et-EE" dirty="0">
                <a:solidFill>
                  <a:srgbClr val="3C0078"/>
                </a:solidFill>
              </a:rPr>
              <a:t>Juhul kui on vaja pärida taotlejalt täpsemat infot / kõrvaldada puudusi, siis on menetlus peatub kuni 10 tööpäevaks;</a:t>
            </a:r>
          </a:p>
          <a:p>
            <a:pPr>
              <a:spcBef>
                <a:spcPts val="0"/>
              </a:spcBef>
              <a:spcAft>
                <a:spcPts val="600"/>
              </a:spcAft>
            </a:pPr>
            <a:endParaRPr lang="et-EE" dirty="0">
              <a:solidFill>
                <a:schemeClr val="accent1">
                  <a:lumMod val="75000"/>
                </a:schemeClr>
              </a:solidFill>
            </a:endParaRPr>
          </a:p>
          <a:p>
            <a:pPr marL="342900" indent="-342900">
              <a:buFont typeface="Arial" panose="020B0604020202020204" pitchFamily="34" charset="0"/>
              <a:buChar char="•"/>
            </a:pPr>
            <a:endParaRPr lang="et-EE" dirty="0">
              <a:solidFill>
                <a:schemeClr val="accent1">
                  <a:lumMod val="75000"/>
                </a:schemeClr>
              </a:solidFill>
            </a:endParaRPr>
          </a:p>
          <a:p>
            <a:pPr lvl="1" indent="0">
              <a:buFont typeface="Aino" panose="02000603040504020204" pitchFamily="50" charset="0"/>
              <a:buNone/>
            </a:pPr>
            <a:endParaRPr lang="en-GB" dirty="0">
              <a:solidFill>
                <a:schemeClr val="accent1">
                  <a:lumMod val="75000"/>
                </a:schemeClr>
              </a:solidFill>
            </a:endParaRPr>
          </a:p>
        </p:txBody>
      </p:sp>
    </p:spTree>
    <p:extLst>
      <p:ext uri="{BB962C8B-B14F-4D97-AF65-F5344CB8AC3E}">
        <p14:creationId xmlns:p14="http://schemas.microsoft.com/office/powerpoint/2010/main" val="150594294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455839-629B-4B3A-9454-5222E4FC708A}"/>
              </a:ext>
            </a:extLst>
          </p:cNvPr>
          <p:cNvSpPr>
            <a:spLocks noGrp="1"/>
          </p:cNvSpPr>
          <p:nvPr>
            <p:ph type="title"/>
          </p:nvPr>
        </p:nvSpPr>
        <p:spPr/>
        <p:txBody>
          <a:bodyPr/>
          <a:lstStyle/>
          <a:p>
            <a:r>
              <a:rPr lang="et-EE" dirty="0">
                <a:solidFill>
                  <a:srgbClr val="3C0078"/>
                </a:solidFill>
              </a:rPr>
              <a:t>Taotlemine – praktiline informatsioon</a:t>
            </a:r>
          </a:p>
        </p:txBody>
      </p:sp>
      <p:sp>
        <p:nvSpPr>
          <p:cNvPr id="6" name="Text Placeholder 5">
            <a:extLst>
              <a:ext uri="{FF2B5EF4-FFF2-40B4-BE49-F238E27FC236}">
                <a16:creationId xmlns:a16="http://schemas.microsoft.com/office/drawing/2014/main" id="{AC696F87-0091-45D1-B733-5F8E85B5588F}"/>
              </a:ext>
            </a:extLst>
          </p:cNvPr>
          <p:cNvSpPr>
            <a:spLocks noGrp="1"/>
          </p:cNvSpPr>
          <p:nvPr>
            <p:ph type="body" sz="quarter" idx="12"/>
          </p:nvPr>
        </p:nvSpPr>
        <p:spPr>
          <a:xfrm>
            <a:off x="859861" y="2301363"/>
            <a:ext cx="9495473" cy="3960813"/>
          </a:xfrm>
        </p:spPr>
        <p:txBody>
          <a:bodyPr/>
          <a:lstStyle/>
          <a:p>
            <a:r>
              <a:rPr lang="et-EE" sz="2000" b="1" dirty="0">
                <a:solidFill>
                  <a:srgbClr val="3C0078"/>
                </a:solidFill>
              </a:rPr>
              <a:t>Taotlemine on </a:t>
            </a:r>
            <a:r>
              <a:rPr lang="et-EE" sz="2000" b="1" dirty="0" err="1">
                <a:solidFill>
                  <a:srgbClr val="3C0078"/>
                </a:solidFill>
              </a:rPr>
              <a:t>vooruline</a:t>
            </a:r>
            <a:r>
              <a:rPr lang="et-EE" sz="2000" dirty="0">
                <a:solidFill>
                  <a:srgbClr val="3C0078"/>
                </a:solidFill>
              </a:rPr>
              <a:t>, st vooru lahtioleku ajal (02.06. kell 9.00-15.06 kell 16.00) esitatud taotlused lähevad hindamisele samaaegselt ning taotluste esitamise ajaline järjekord ei ole toetuse saamisel määrav. </a:t>
            </a:r>
          </a:p>
          <a:p>
            <a:r>
              <a:rPr lang="et-EE" sz="2000" dirty="0">
                <a:solidFill>
                  <a:srgbClr val="3C0078"/>
                </a:solidFill>
              </a:rPr>
              <a:t>Korraga saab taotlust koostada piiratud hulk taotlejaid. </a:t>
            </a:r>
          </a:p>
          <a:p>
            <a:r>
              <a:rPr lang="et-EE" sz="2000" dirty="0">
                <a:solidFill>
                  <a:srgbClr val="3C0078"/>
                </a:solidFill>
              </a:rPr>
              <a:t>Soovitame mitte jätta taotlemist viimasele päevale, et välistada olukord, kus teeninduskeskkond ei luba liiga palju kasutajaid korraga sisse logida. </a:t>
            </a:r>
          </a:p>
          <a:p>
            <a:r>
              <a:rPr lang="et-EE" sz="2000" dirty="0">
                <a:solidFill>
                  <a:srgbClr val="3C0078"/>
                </a:solidFill>
              </a:rPr>
              <a:t>Kui teil ei õnnestu koheselt e-teenindusse sisse logida taotlejate rohkuse tõttu, soovitame kodulehel vaadata üle taotlusvormid ning vajadusel koondada kõik nõutud dokumendid, et nende esitamine oleks sujuv.</a:t>
            </a:r>
          </a:p>
          <a:p>
            <a:endParaRPr lang="et-EE" dirty="0"/>
          </a:p>
        </p:txBody>
      </p:sp>
    </p:spTree>
    <p:extLst>
      <p:ext uri="{BB962C8B-B14F-4D97-AF65-F5344CB8AC3E}">
        <p14:creationId xmlns:p14="http://schemas.microsoft.com/office/powerpoint/2010/main" val="134347267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7292" y="341695"/>
            <a:ext cx="10827085" cy="792494"/>
          </a:xfrm>
        </p:spPr>
        <p:txBody>
          <a:bodyPr/>
          <a:lstStyle/>
          <a:p>
            <a:r>
              <a:rPr lang="et-EE" dirty="0">
                <a:solidFill>
                  <a:srgbClr val="3C0078"/>
                </a:solidFill>
              </a:rPr>
              <a:t>Taotlusvorm ja lisadokumendid</a:t>
            </a:r>
          </a:p>
        </p:txBody>
      </p:sp>
      <p:sp>
        <p:nvSpPr>
          <p:cNvPr id="8" name="Text Placeholder 7"/>
          <p:cNvSpPr>
            <a:spLocks noGrp="1"/>
          </p:cNvSpPr>
          <p:nvPr>
            <p:ph type="body" sz="quarter" idx="11"/>
          </p:nvPr>
        </p:nvSpPr>
        <p:spPr>
          <a:xfrm>
            <a:off x="623887" y="1384182"/>
            <a:ext cx="10567027" cy="4949505"/>
          </a:xfrm>
        </p:spPr>
        <p:txBody>
          <a:bodyPr/>
          <a:lstStyle/>
          <a:p>
            <a:pPr marL="342900" indent="-342900">
              <a:buFont typeface="Arial" panose="020B0604020202020204" pitchFamily="34" charset="0"/>
              <a:buChar char="•"/>
            </a:pPr>
            <a:endParaRPr lang="et-EE" dirty="0">
              <a:solidFill>
                <a:schemeClr val="accent1">
                  <a:lumMod val="75000"/>
                </a:schemeClr>
              </a:solidFill>
            </a:endParaRPr>
          </a:p>
          <a:p>
            <a:pPr marL="342900" indent="-342900">
              <a:buFont typeface="Arial" panose="020B0604020202020204" pitchFamily="34" charset="0"/>
              <a:buChar char="•"/>
            </a:pPr>
            <a:endParaRPr lang="et-EE" dirty="0">
              <a:solidFill>
                <a:schemeClr val="accent1">
                  <a:lumMod val="75000"/>
                </a:schemeClr>
              </a:solidFill>
            </a:endParaRPr>
          </a:p>
          <a:p>
            <a:pPr marL="342900" indent="-342900">
              <a:buFont typeface="Arial" panose="020B0604020202020204" pitchFamily="34" charset="0"/>
              <a:buChar char="•"/>
            </a:pPr>
            <a:endParaRPr lang="et-EE" dirty="0">
              <a:solidFill>
                <a:schemeClr val="accent1">
                  <a:lumMod val="75000"/>
                </a:schemeClr>
              </a:solidFill>
            </a:endParaRPr>
          </a:p>
          <a:p>
            <a:pPr marL="342900" indent="-342900">
              <a:buFont typeface="Arial" panose="020B0604020202020204" pitchFamily="34" charset="0"/>
              <a:buChar char="•"/>
            </a:pPr>
            <a:endParaRPr lang="et-EE" dirty="0">
              <a:solidFill>
                <a:schemeClr val="accent1">
                  <a:lumMod val="75000"/>
                </a:schemeClr>
              </a:solidFill>
            </a:endParaRPr>
          </a:p>
          <a:p>
            <a:pPr marL="882900" lvl="1" indent="-342900">
              <a:buFont typeface="Arial" panose="020B0604020202020204" pitchFamily="34" charset="0"/>
              <a:buChar char="•"/>
            </a:pPr>
            <a:endParaRPr lang="et-EE" dirty="0">
              <a:solidFill>
                <a:schemeClr val="accent1">
                  <a:lumMod val="75000"/>
                </a:schemeClr>
              </a:solidFill>
            </a:endParaRPr>
          </a:p>
          <a:p>
            <a:pPr lvl="1" indent="0">
              <a:buNone/>
            </a:pPr>
            <a:endParaRPr lang="et-EE" dirty="0">
              <a:solidFill>
                <a:schemeClr val="accent1">
                  <a:lumMod val="75000"/>
                </a:schemeClr>
              </a:solidFill>
            </a:endParaRPr>
          </a:p>
          <a:p>
            <a:pPr lvl="1" indent="0">
              <a:buNone/>
            </a:pPr>
            <a:endParaRPr lang="en-GB" dirty="0">
              <a:solidFill>
                <a:schemeClr val="accent1">
                  <a:lumMod val="75000"/>
                </a:schemeClr>
              </a:solidFill>
            </a:endParaRPr>
          </a:p>
        </p:txBody>
      </p:sp>
      <p:sp>
        <p:nvSpPr>
          <p:cNvPr id="4" name="Text Placeholder 7">
            <a:extLst>
              <a:ext uri="{FF2B5EF4-FFF2-40B4-BE49-F238E27FC236}">
                <a16:creationId xmlns:a16="http://schemas.microsoft.com/office/drawing/2014/main" id="{EB3AF54B-3A1B-4489-8FE5-79FBC6B40EB1}"/>
              </a:ext>
            </a:extLst>
          </p:cNvPr>
          <p:cNvSpPr txBox="1">
            <a:spLocks/>
          </p:cNvSpPr>
          <p:nvPr/>
        </p:nvSpPr>
        <p:spPr>
          <a:xfrm>
            <a:off x="387292" y="1135056"/>
            <a:ext cx="11573060" cy="5132385"/>
          </a:xfrm>
          <a:prstGeom prst="rect">
            <a:avLst/>
          </a:prstGeom>
        </p:spPr>
        <p:txBody>
          <a:bodyPr vert="horz" lIns="0" tIns="0" rIns="0" bIns="0" rtlCol="0" anchor="t" anchorCtr="0">
            <a:noAutofit/>
          </a:bodyPr>
          <a:lstStyle>
            <a:lvl1pPr marL="0" indent="0" algn="l" defTabSz="270000" rtl="0" eaLnBrk="1" latinLnBrk="0" hangingPunct="1">
              <a:lnSpc>
                <a:spcPct val="100000"/>
              </a:lnSpc>
              <a:spcBef>
                <a:spcPts val="200"/>
              </a:spcBef>
              <a:spcAft>
                <a:spcPts val="0"/>
              </a:spcAft>
              <a:buClr>
                <a:schemeClr val="accent1"/>
              </a:buClr>
              <a:buFont typeface="Aino" panose="02000603040504020204" pitchFamily="50" charset="0"/>
              <a:buNone/>
              <a:defRPr sz="2200" kern="1200">
                <a:solidFill>
                  <a:srgbClr val="0000F0"/>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a:lstStyle>
          <a:p>
            <a:pPr marL="342900" indent="-342900">
              <a:spcBef>
                <a:spcPts val="0"/>
              </a:spcBef>
              <a:spcAft>
                <a:spcPts val="600"/>
              </a:spcAft>
              <a:buFont typeface="Arial" panose="020B0604020202020204" pitchFamily="34" charset="0"/>
              <a:buChar char="•"/>
            </a:pPr>
            <a:r>
              <a:rPr lang="et-EE" sz="2400" b="1" dirty="0">
                <a:solidFill>
                  <a:srgbClr val="3C0078"/>
                </a:solidFill>
              </a:rPr>
              <a:t>Taotlusvorm on lihtne, täita tuleb: </a:t>
            </a:r>
          </a:p>
          <a:p>
            <a:pPr lvl="1">
              <a:spcBef>
                <a:spcPts val="0"/>
              </a:spcBef>
              <a:spcAft>
                <a:spcPts val="600"/>
              </a:spcAft>
            </a:pPr>
            <a:r>
              <a:rPr lang="et-EE" sz="2000" dirty="0">
                <a:solidFill>
                  <a:srgbClr val="3C0078"/>
                </a:solidFill>
              </a:rPr>
              <a:t>I </a:t>
            </a:r>
            <a:r>
              <a:rPr lang="et-EE" sz="1600" dirty="0">
                <a:solidFill>
                  <a:srgbClr val="3C0078"/>
                </a:solidFill>
              </a:rPr>
              <a:t>TAOTLEJA (andmed taotleja koha sh äriühingu nimi, aadress, juriidiline vorm, pangakonto, esindusõiguslik isik, kontaktandmed, veebileht)</a:t>
            </a:r>
          </a:p>
          <a:p>
            <a:pPr lvl="1">
              <a:spcBef>
                <a:spcPts val="0"/>
              </a:spcBef>
              <a:spcAft>
                <a:spcPts val="600"/>
              </a:spcAft>
            </a:pPr>
            <a:r>
              <a:rPr lang="et-EE" sz="1600" dirty="0">
                <a:solidFill>
                  <a:srgbClr val="3C0078"/>
                </a:solidFill>
              </a:rPr>
              <a:t>II PROJEKT (projekti nimetus „OÜ XXXX COVID-19 kriisi toetus“, kirjeldus COVID-19 mõju taotlejale, kinnitused „käitis asub kaubanduskeskuses jah/ei“, „“käitis ei tegutse välistatud valdkonnas jah/“, mitme käitise kohta taotlus esitatakse</a:t>
            </a:r>
          </a:p>
          <a:p>
            <a:pPr lvl="1">
              <a:spcBef>
                <a:spcPts val="0"/>
              </a:spcBef>
              <a:spcAft>
                <a:spcPts val="600"/>
              </a:spcAft>
            </a:pPr>
            <a:r>
              <a:rPr lang="et-EE" sz="1600" dirty="0">
                <a:solidFill>
                  <a:srgbClr val="3C0078"/>
                </a:solidFill>
              </a:rPr>
              <a:t>III EELARVE (rendimaksete toetus kokku, toetuse taotletav summa, finantseerimine kokku“</a:t>
            </a:r>
          </a:p>
          <a:p>
            <a:pPr lvl="1">
              <a:spcBef>
                <a:spcPts val="0"/>
              </a:spcBef>
              <a:spcAft>
                <a:spcPts val="600"/>
              </a:spcAft>
            </a:pPr>
            <a:r>
              <a:rPr lang="et-EE" sz="1600" dirty="0">
                <a:solidFill>
                  <a:srgbClr val="3C0078"/>
                </a:solidFill>
              </a:rPr>
              <a:t>Info muude toetusallikate kohta</a:t>
            </a:r>
          </a:p>
          <a:p>
            <a:pPr lvl="1">
              <a:spcBef>
                <a:spcPts val="0"/>
              </a:spcBef>
              <a:spcAft>
                <a:spcPts val="600"/>
              </a:spcAft>
            </a:pPr>
            <a:r>
              <a:rPr lang="et-EE" sz="1600" dirty="0">
                <a:solidFill>
                  <a:srgbClr val="3C0078"/>
                </a:solidFill>
              </a:rPr>
              <a:t>ESITAMINE taotleja kinnitused (NB! Lugeda kindlasti läbi)</a:t>
            </a:r>
          </a:p>
          <a:p>
            <a:pPr>
              <a:spcBef>
                <a:spcPts val="0"/>
              </a:spcBef>
              <a:spcAft>
                <a:spcPts val="600"/>
              </a:spcAft>
            </a:pPr>
            <a:endParaRPr lang="et-EE" sz="2400" b="1" dirty="0">
              <a:solidFill>
                <a:srgbClr val="3C0078"/>
              </a:solidFill>
            </a:endParaRPr>
          </a:p>
          <a:p>
            <a:pPr marL="342900" indent="-342900">
              <a:spcBef>
                <a:spcPts val="0"/>
              </a:spcBef>
              <a:spcAft>
                <a:spcPts val="600"/>
              </a:spcAft>
              <a:buFont typeface="Arial" panose="020B0604020202020204" pitchFamily="34" charset="0"/>
              <a:buChar char="•"/>
            </a:pPr>
            <a:r>
              <a:rPr lang="et-EE" sz="2400" b="1" dirty="0">
                <a:solidFill>
                  <a:srgbClr val="3C0078"/>
                </a:solidFill>
              </a:rPr>
              <a:t>Taotlusvormile tuleb lisada:</a:t>
            </a:r>
          </a:p>
          <a:p>
            <a:pPr lvl="2">
              <a:buFont typeface="Arial" panose="020B0604020202020204" pitchFamily="34" charset="0"/>
              <a:buChar char="•"/>
            </a:pPr>
            <a:r>
              <a:rPr lang="et-EE" sz="2000" b="1" dirty="0">
                <a:solidFill>
                  <a:srgbClr val="3C0078"/>
                </a:solidFill>
              </a:rPr>
              <a:t>taotluse lisa</a:t>
            </a:r>
            <a:r>
              <a:rPr lang="et-EE" sz="2000" dirty="0">
                <a:solidFill>
                  <a:srgbClr val="3C0078"/>
                </a:solidFill>
              </a:rPr>
              <a:t>, mis sisaldab andmeid käitis(t)e kohta (asukoht, lepingujärgne rendisumma, soodustusega rendisumma, taotletava toetuse summa) (esitada Exceli formaadis);</a:t>
            </a:r>
          </a:p>
          <a:p>
            <a:pPr lvl="1" indent="0">
              <a:spcBef>
                <a:spcPts val="0"/>
              </a:spcBef>
              <a:spcAft>
                <a:spcPts val="600"/>
              </a:spcAft>
              <a:buNone/>
            </a:pPr>
            <a:endParaRPr lang="et-EE" dirty="0">
              <a:solidFill>
                <a:srgbClr val="3C0078"/>
              </a:solidFill>
            </a:endParaRPr>
          </a:p>
          <a:p>
            <a:pPr marL="342900" indent="-342900">
              <a:buFont typeface="Arial" panose="020B0604020202020204" pitchFamily="34" charset="0"/>
              <a:buChar char="•"/>
            </a:pPr>
            <a:endParaRPr lang="et-EE" dirty="0">
              <a:solidFill>
                <a:schemeClr val="accent1">
                  <a:lumMod val="75000"/>
                </a:schemeClr>
              </a:solidFill>
            </a:endParaRPr>
          </a:p>
          <a:p>
            <a:pPr lvl="1" indent="0">
              <a:buFont typeface="Aino" panose="02000603040504020204" pitchFamily="50" charset="0"/>
              <a:buNone/>
            </a:pPr>
            <a:endParaRPr lang="en-GB" dirty="0">
              <a:solidFill>
                <a:schemeClr val="accent1">
                  <a:lumMod val="75000"/>
                </a:schemeClr>
              </a:solidFill>
            </a:endParaRPr>
          </a:p>
        </p:txBody>
      </p:sp>
    </p:spTree>
    <p:extLst>
      <p:ext uri="{BB962C8B-B14F-4D97-AF65-F5344CB8AC3E}">
        <p14:creationId xmlns:p14="http://schemas.microsoft.com/office/powerpoint/2010/main" val="158704777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3886" y="371913"/>
            <a:ext cx="11568114" cy="792494"/>
          </a:xfrm>
        </p:spPr>
        <p:txBody>
          <a:bodyPr/>
          <a:lstStyle/>
          <a:p>
            <a:r>
              <a:rPr lang="et-EE" dirty="0">
                <a:solidFill>
                  <a:srgbClr val="3C0078"/>
                </a:solidFill>
              </a:rPr>
              <a:t>Taotlusvormi lisa</a:t>
            </a:r>
          </a:p>
        </p:txBody>
      </p:sp>
      <p:sp>
        <p:nvSpPr>
          <p:cNvPr id="8" name="Text Placeholder 7"/>
          <p:cNvSpPr>
            <a:spLocks noGrp="1"/>
          </p:cNvSpPr>
          <p:nvPr>
            <p:ph type="body" sz="quarter" idx="11"/>
          </p:nvPr>
        </p:nvSpPr>
        <p:spPr>
          <a:xfrm>
            <a:off x="623887" y="1384182"/>
            <a:ext cx="10567027" cy="4949505"/>
          </a:xfrm>
        </p:spPr>
        <p:txBody>
          <a:bodyPr/>
          <a:lstStyle/>
          <a:p>
            <a:pPr marL="342900" indent="-342900">
              <a:buFont typeface="Arial" panose="020B0604020202020204" pitchFamily="34" charset="0"/>
              <a:buChar char="•"/>
            </a:pPr>
            <a:endParaRPr lang="et-EE" dirty="0">
              <a:solidFill>
                <a:schemeClr val="accent1">
                  <a:lumMod val="75000"/>
                </a:schemeClr>
              </a:solidFill>
            </a:endParaRPr>
          </a:p>
          <a:p>
            <a:pPr marL="342900" indent="-342900">
              <a:buFont typeface="Arial" panose="020B0604020202020204" pitchFamily="34" charset="0"/>
              <a:buChar char="•"/>
            </a:pPr>
            <a:endParaRPr lang="et-EE" dirty="0">
              <a:solidFill>
                <a:schemeClr val="accent1">
                  <a:lumMod val="75000"/>
                </a:schemeClr>
              </a:solidFill>
            </a:endParaRPr>
          </a:p>
          <a:p>
            <a:pPr marL="342900" indent="-342900">
              <a:buFont typeface="Arial" panose="020B0604020202020204" pitchFamily="34" charset="0"/>
              <a:buChar char="•"/>
            </a:pPr>
            <a:endParaRPr lang="et-EE" dirty="0">
              <a:solidFill>
                <a:schemeClr val="accent1">
                  <a:lumMod val="75000"/>
                </a:schemeClr>
              </a:solidFill>
            </a:endParaRPr>
          </a:p>
          <a:p>
            <a:pPr marL="342900" indent="-342900">
              <a:buFont typeface="Arial" panose="020B0604020202020204" pitchFamily="34" charset="0"/>
              <a:buChar char="•"/>
            </a:pPr>
            <a:endParaRPr lang="et-EE" dirty="0">
              <a:solidFill>
                <a:schemeClr val="accent1">
                  <a:lumMod val="75000"/>
                </a:schemeClr>
              </a:solidFill>
            </a:endParaRPr>
          </a:p>
          <a:p>
            <a:pPr marL="882900" lvl="1" indent="-342900">
              <a:buFont typeface="Arial" panose="020B0604020202020204" pitchFamily="34" charset="0"/>
              <a:buChar char="•"/>
            </a:pPr>
            <a:endParaRPr lang="et-EE" dirty="0">
              <a:solidFill>
                <a:schemeClr val="accent1">
                  <a:lumMod val="75000"/>
                </a:schemeClr>
              </a:solidFill>
            </a:endParaRPr>
          </a:p>
          <a:p>
            <a:pPr lvl="1" indent="0">
              <a:buNone/>
            </a:pPr>
            <a:endParaRPr lang="et-EE" dirty="0">
              <a:solidFill>
                <a:schemeClr val="accent1">
                  <a:lumMod val="75000"/>
                </a:schemeClr>
              </a:solidFill>
            </a:endParaRPr>
          </a:p>
          <a:p>
            <a:pPr lvl="1" indent="0">
              <a:buNone/>
            </a:pPr>
            <a:endParaRPr lang="en-GB" dirty="0">
              <a:solidFill>
                <a:schemeClr val="accent1">
                  <a:lumMod val="75000"/>
                </a:schemeClr>
              </a:solidFill>
            </a:endParaRPr>
          </a:p>
        </p:txBody>
      </p:sp>
      <p:sp>
        <p:nvSpPr>
          <p:cNvPr id="4" name="Text Placeholder 7">
            <a:extLst>
              <a:ext uri="{FF2B5EF4-FFF2-40B4-BE49-F238E27FC236}">
                <a16:creationId xmlns:a16="http://schemas.microsoft.com/office/drawing/2014/main" id="{EB3AF54B-3A1B-4489-8FE5-79FBC6B40EB1}"/>
              </a:ext>
            </a:extLst>
          </p:cNvPr>
          <p:cNvSpPr txBox="1">
            <a:spLocks/>
          </p:cNvSpPr>
          <p:nvPr/>
        </p:nvSpPr>
        <p:spPr>
          <a:xfrm>
            <a:off x="473188" y="1164407"/>
            <a:ext cx="11094925" cy="4949505"/>
          </a:xfrm>
          <a:prstGeom prst="rect">
            <a:avLst/>
          </a:prstGeom>
        </p:spPr>
        <p:txBody>
          <a:bodyPr vert="horz" lIns="0" tIns="0" rIns="0" bIns="0" rtlCol="0" anchor="t" anchorCtr="0">
            <a:noAutofit/>
          </a:bodyPr>
          <a:lstStyle>
            <a:lvl1pPr marL="0" indent="0" algn="l" defTabSz="270000" rtl="0" eaLnBrk="1" latinLnBrk="0" hangingPunct="1">
              <a:lnSpc>
                <a:spcPct val="100000"/>
              </a:lnSpc>
              <a:spcBef>
                <a:spcPts val="200"/>
              </a:spcBef>
              <a:spcAft>
                <a:spcPts val="0"/>
              </a:spcAft>
              <a:buClr>
                <a:schemeClr val="accent1"/>
              </a:buClr>
              <a:buFont typeface="Aino" panose="02000603040504020204" pitchFamily="50" charset="0"/>
              <a:buNone/>
              <a:defRPr sz="2200" kern="1200">
                <a:solidFill>
                  <a:srgbClr val="0000F0"/>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a:lstStyle>
          <a:p>
            <a:pPr>
              <a:spcBef>
                <a:spcPts val="0"/>
              </a:spcBef>
              <a:spcAft>
                <a:spcPts val="600"/>
              </a:spcAft>
            </a:pPr>
            <a:endParaRPr lang="et-EE" dirty="0">
              <a:solidFill>
                <a:srgbClr val="3C0078"/>
              </a:solidFill>
            </a:endParaRPr>
          </a:p>
          <a:p>
            <a:pPr marL="342900" indent="-342900">
              <a:spcBef>
                <a:spcPts val="0"/>
              </a:spcBef>
              <a:spcAft>
                <a:spcPts val="600"/>
              </a:spcAft>
              <a:buFont typeface="Arial" panose="020B0604020202020204" pitchFamily="34" charset="0"/>
              <a:buChar char="•"/>
            </a:pPr>
            <a:endParaRPr lang="et-EE" dirty="0">
              <a:solidFill>
                <a:schemeClr val="accent1">
                  <a:lumMod val="75000"/>
                </a:schemeClr>
              </a:solidFill>
            </a:endParaRPr>
          </a:p>
          <a:p>
            <a:pPr marL="342900" indent="-342900">
              <a:spcBef>
                <a:spcPts val="0"/>
              </a:spcBef>
              <a:spcAft>
                <a:spcPts val="600"/>
              </a:spcAft>
              <a:buFont typeface="Arial" panose="020B0604020202020204" pitchFamily="34" charset="0"/>
              <a:buChar char="•"/>
            </a:pPr>
            <a:endParaRPr lang="et-EE" dirty="0">
              <a:solidFill>
                <a:schemeClr val="accent1">
                  <a:lumMod val="75000"/>
                </a:schemeClr>
              </a:solidFill>
            </a:endParaRPr>
          </a:p>
          <a:p>
            <a:pPr marL="342900" indent="-342900">
              <a:spcBef>
                <a:spcPts val="0"/>
              </a:spcBef>
              <a:spcAft>
                <a:spcPts val="600"/>
              </a:spcAft>
              <a:buFont typeface="Arial" panose="020B0604020202020204" pitchFamily="34" charset="0"/>
              <a:buChar char="•"/>
            </a:pPr>
            <a:endParaRPr lang="et-EE" dirty="0">
              <a:solidFill>
                <a:schemeClr val="accent1">
                  <a:lumMod val="75000"/>
                </a:schemeClr>
              </a:solidFill>
            </a:endParaRPr>
          </a:p>
          <a:p>
            <a:pPr marL="342900" indent="-342900">
              <a:buFont typeface="Arial" panose="020B0604020202020204" pitchFamily="34" charset="0"/>
              <a:buChar char="•"/>
            </a:pPr>
            <a:endParaRPr lang="et-EE" dirty="0">
              <a:solidFill>
                <a:schemeClr val="accent1">
                  <a:lumMod val="75000"/>
                </a:schemeClr>
              </a:solidFill>
            </a:endParaRPr>
          </a:p>
          <a:p>
            <a:pPr lvl="1" indent="0">
              <a:buFont typeface="Aino" panose="02000603040504020204" pitchFamily="50" charset="0"/>
              <a:buNone/>
            </a:pPr>
            <a:endParaRPr lang="en-GB" dirty="0">
              <a:solidFill>
                <a:schemeClr val="accent1">
                  <a:lumMod val="75000"/>
                </a:schemeClr>
              </a:solidFill>
            </a:endParaRPr>
          </a:p>
        </p:txBody>
      </p:sp>
      <p:pic>
        <p:nvPicPr>
          <p:cNvPr id="10" name="Picture 9">
            <a:extLst>
              <a:ext uri="{FF2B5EF4-FFF2-40B4-BE49-F238E27FC236}">
                <a16:creationId xmlns:a16="http://schemas.microsoft.com/office/drawing/2014/main" id="{309DBC31-D396-4886-B633-39F1A68A50B7}"/>
              </a:ext>
            </a:extLst>
          </p:cNvPr>
          <p:cNvPicPr>
            <a:picLocks noChangeAspect="1"/>
          </p:cNvPicPr>
          <p:nvPr/>
        </p:nvPicPr>
        <p:blipFill>
          <a:blip r:embed="rId3"/>
          <a:stretch>
            <a:fillRect/>
          </a:stretch>
        </p:blipFill>
        <p:spPr>
          <a:xfrm>
            <a:off x="473188" y="1247827"/>
            <a:ext cx="11210925" cy="4164831"/>
          </a:xfrm>
          <a:prstGeom prst="rect">
            <a:avLst/>
          </a:prstGeom>
        </p:spPr>
      </p:pic>
    </p:spTree>
    <p:extLst>
      <p:ext uri="{BB962C8B-B14F-4D97-AF65-F5344CB8AC3E}">
        <p14:creationId xmlns:p14="http://schemas.microsoft.com/office/powerpoint/2010/main" val="411437659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3886" y="658801"/>
            <a:ext cx="10827085" cy="792494"/>
          </a:xfrm>
        </p:spPr>
        <p:txBody>
          <a:bodyPr/>
          <a:lstStyle/>
          <a:p>
            <a:r>
              <a:rPr lang="et-EE" dirty="0">
                <a:solidFill>
                  <a:srgbClr val="3C0078"/>
                </a:solidFill>
              </a:rPr>
              <a:t>Raskustes olemise tuvastamine</a:t>
            </a:r>
          </a:p>
        </p:txBody>
      </p:sp>
      <p:sp>
        <p:nvSpPr>
          <p:cNvPr id="8" name="Text Placeholder 7"/>
          <p:cNvSpPr>
            <a:spLocks noGrp="1"/>
          </p:cNvSpPr>
          <p:nvPr>
            <p:ph type="body" sz="quarter" idx="11"/>
          </p:nvPr>
        </p:nvSpPr>
        <p:spPr>
          <a:xfrm>
            <a:off x="623887" y="1384182"/>
            <a:ext cx="10567027" cy="4949505"/>
          </a:xfrm>
        </p:spPr>
        <p:txBody>
          <a:bodyPr/>
          <a:lstStyle/>
          <a:p>
            <a:pPr marL="342900" indent="-342900">
              <a:buFont typeface="Arial" panose="020B0604020202020204" pitchFamily="34" charset="0"/>
              <a:buChar char="•"/>
            </a:pPr>
            <a:endParaRPr lang="et-EE" dirty="0">
              <a:solidFill>
                <a:schemeClr val="accent1">
                  <a:lumMod val="75000"/>
                </a:schemeClr>
              </a:solidFill>
            </a:endParaRPr>
          </a:p>
          <a:p>
            <a:pPr marL="342900" indent="-342900">
              <a:buFont typeface="Arial" panose="020B0604020202020204" pitchFamily="34" charset="0"/>
              <a:buChar char="•"/>
            </a:pPr>
            <a:endParaRPr lang="et-EE" dirty="0">
              <a:solidFill>
                <a:schemeClr val="accent1">
                  <a:lumMod val="75000"/>
                </a:schemeClr>
              </a:solidFill>
            </a:endParaRPr>
          </a:p>
          <a:p>
            <a:pPr marL="342900" indent="-342900">
              <a:buFont typeface="Arial" panose="020B0604020202020204" pitchFamily="34" charset="0"/>
              <a:buChar char="•"/>
            </a:pPr>
            <a:endParaRPr lang="et-EE" dirty="0">
              <a:solidFill>
                <a:schemeClr val="accent1">
                  <a:lumMod val="75000"/>
                </a:schemeClr>
              </a:solidFill>
            </a:endParaRPr>
          </a:p>
          <a:p>
            <a:pPr marL="342900" indent="-342900">
              <a:buFont typeface="Arial" panose="020B0604020202020204" pitchFamily="34" charset="0"/>
              <a:buChar char="•"/>
            </a:pPr>
            <a:endParaRPr lang="et-EE" dirty="0">
              <a:solidFill>
                <a:schemeClr val="accent1">
                  <a:lumMod val="75000"/>
                </a:schemeClr>
              </a:solidFill>
            </a:endParaRPr>
          </a:p>
          <a:p>
            <a:pPr marL="342900" indent="-342900">
              <a:buFont typeface="Arial" panose="020B0604020202020204" pitchFamily="34" charset="0"/>
              <a:buChar char="•"/>
            </a:pPr>
            <a:endParaRPr lang="et-EE" dirty="0">
              <a:solidFill>
                <a:schemeClr val="accent1">
                  <a:lumMod val="75000"/>
                </a:schemeClr>
              </a:solidFill>
            </a:endParaRPr>
          </a:p>
          <a:p>
            <a:pPr marL="882900" lvl="1" indent="-342900">
              <a:buFont typeface="Arial" panose="020B0604020202020204" pitchFamily="34" charset="0"/>
              <a:buChar char="•"/>
            </a:pPr>
            <a:endParaRPr lang="et-EE" dirty="0">
              <a:solidFill>
                <a:schemeClr val="accent1">
                  <a:lumMod val="75000"/>
                </a:schemeClr>
              </a:solidFill>
            </a:endParaRPr>
          </a:p>
          <a:p>
            <a:pPr lvl="1" indent="0">
              <a:buNone/>
            </a:pPr>
            <a:endParaRPr lang="et-EE" dirty="0">
              <a:solidFill>
                <a:schemeClr val="accent1">
                  <a:lumMod val="75000"/>
                </a:schemeClr>
              </a:solidFill>
            </a:endParaRPr>
          </a:p>
          <a:p>
            <a:pPr lvl="1" indent="0">
              <a:buNone/>
            </a:pPr>
            <a:endParaRPr lang="en-GB" dirty="0">
              <a:solidFill>
                <a:schemeClr val="accent1">
                  <a:lumMod val="75000"/>
                </a:schemeClr>
              </a:solidFill>
            </a:endParaRPr>
          </a:p>
        </p:txBody>
      </p:sp>
      <p:sp>
        <p:nvSpPr>
          <p:cNvPr id="4" name="Text Placeholder 7">
            <a:extLst>
              <a:ext uri="{FF2B5EF4-FFF2-40B4-BE49-F238E27FC236}">
                <a16:creationId xmlns:a16="http://schemas.microsoft.com/office/drawing/2014/main" id="{EB3AF54B-3A1B-4489-8FE5-79FBC6B40EB1}"/>
              </a:ext>
            </a:extLst>
          </p:cNvPr>
          <p:cNvSpPr txBox="1">
            <a:spLocks/>
          </p:cNvSpPr>
          <p:nvPr/>
        </p:nvSpPr>
        <p:spPr>
          <a:xfrm>
            <a:off x="620786" y="1536582"/>
            <a:ext cx="11417416" cy="4949505"/>
          </a:xfrm>
          <a:prstGeom prst="rect">
            <a:avLst/>
          </a:prstGeom>
        </p:spPr>
        <p:txBody>
          <a:bodyPr vert="horz" lIns="0" tIns="0" rIns="0" bIns="0" rtlCol="0" anchor="t" anchorCtr="0">
            <a:noAutofit/>
          </a:bodyPr>
          <a:lstStyle>
            <a:lvl1pPr marL="0" indent="0" algn="l" defTabSz="270000" rtl="0" eaLnBrk="1" latinLnBrk="0" hangingPunct="1">
              <a:lnSpc>
                <a:spcPct val="100000"/>
              </a:lnSpc>
              <a:spcBef>
                <a:spcPts val="200"/>
              </a:spcBef>
              <a:spcAft>
                <a:spcPts val="0"/>
              </a:spcAft>
              <a:buClr>
                <a:schemeClr val="accent1"/>
              </a:buClr>
              <a:buFont typeface="Aino" panose="02000603040504020204" pitchFamily="50" charset="0"/>
              <a:buNone/>
              <a:defRPr sz="2200" kern="1200">
                <a:solidFill>
                  <a:srgbClr val="0000F0"/>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a:lstStyle>
          <a:p>
            <a:pPr marL="342900" indent="-342900">
              <a:spcBef>
                <a:spcPts val="0"/>
              </a:spcBef>
              <a:spcAft>
                <a:spcPts val="600"/>
              </a:spcAft>
              <a:buFont typeface="Arial" panose="020B0604020202020204" pitchFamily="34" charset="0"/>
              <a:buChar char="•"/>
            </a:pPr>
            <a:r>
              <a:rPr lang="et-EE" sz="2400" dirty="0">
                <a:solidFill>
                  <a:srgbClr val="3C0078"/>
                </a:solidFill>
              </a:rPr>
              <a:t>Taotleja ei tohi olla raskustes seisuga 31.12.2019.</a:t>
            </a:r>
          </a:p>
          <a:p>
            <a:pPr marL="882900" lvl="1" indent="-342900">
              <a:spcBef>
                <a:spcPts val="0"/>
              </a:spcBef>
              <a:spcAft>
                <a:spcPts val="600"/>
              </a:spcAft>
              <a:buFont typeface="Arial" panose="020B0604020202020204" pitchFamily="34" charset="0"/>
              <a:buChar char="•"/>
            </a:pPr>
            <a:r>
              <a:rPr lang="et-EE" sz="2400" dirty="0">
                <a:solidFill>
                  <a:srgbClr val="3C0078"/>
                </a:solidFill>
              </a:rPr>
              <a:t>Alla 3 a. ettevõte – ei pea raskusi kontrollima.</a:t>
            </a:r>
          </a:p>
          <a:p>
            <a:pPr marL="882900" lvl="1" indent="-342900">
              <a:spcBef>
                <a:spcPts val="0"/>
              </a:spcBef>
              <a:spcAft>
                <a:spcPts val="600"/>
              </a:spcAft>
              <a:buFont typeface="Arial" panose="020B0604020202020204" pitchFamily="34" charset="0"/>
              <a:buChar char="•"/>
            </a:pPr>
            <a:r>
              <a:rPr lang="et-EE" sz="2400" dirty="0">
                <a:solidFill>
                  <a:srgbClr val="3C0078"/>
                </a:solidFill>
              </a:rPr>
              <a:t>Üle 3a. ettevõte – peab raskusi kontrollima. </a:t>
            </a:r>
          </a:p>
          <a:p>
            <a:pPr marL="882900" lvl="1" indent="-342900">
              <a:spcBef>
                <a:spcPts val="0"/>
              </a:spcBef>
              <a:spcAft>
                <a:spcPts val="600"/>
              </a:spcAft>
              <a:buFont typeface="Arial" panose="020B0604020202020204" pitchFamily="34" charset="0"/>
              <a:buChar char="•"/>
            </a:pPr>
            <a:r>
              <a:rPr lang="et-EE" sz="2400" dirty="0">
                <a:solidFill>
                  <a:srgbClr val="3C0078"/>
                </a:solidFill>
              </a:rPr>
              <a:t>Kontroll: ettevõtte omakapital peab olema vähemalt pool osakapitalist. </a:t>
            </a:r>
          </a:p>
          <a:p>
            <a:pPr marL="882900" lvl="1" indent="-342900">
              <a:spcBef>
                <a:spcPts val="0"/>
              </a:spcBef>
              <a:spcAft>
                <a:spcPts val="600"/>
              </a:spcAft>
              <a:buFont typeface="Arial" panose="020B0604020202020204" pitchFamily="34" charset="0"/>
              <a:buChar char="•"/>
            </a:pPr>
            <a:r>
              <a:rPr lang="et-EE" sz="2400" dirty="0">
                <a:solidFill>
                  <a:srgbClr val="3C0078"/>
                </a:solidFill>
              </a:rPr>
              <a:t>Kui üle või alla 3a. ettevõte on kontsernis, siis tuleb kontrollida terve kontserni mõttes raskusi. Kui üks kontserni liige on raskustes, siis on seda ka teised.</a:t>
            </a:r>
          </a:p>
          <a:p>
            <a:pPr marL="342900" indent="-342900">
              <a:spcBef>
                <a:spcPts val="0"/>
              </a:spcBef>
              <a:spcAft>
                <a:spcPts val="600"/>
              </a:spcAft>
              <a:buFont typeface="Arial" panose="020B0604020202020204" pitchFamily="34" charset="0"/>
              <a:buChar char="•"/>
            </a:pPr>
            <a:endParaRPr lang="et-EE" dirty="0">
              <a:solidFill>
                <a:srgbClr val="3C0078"/>
              </a:solidFill>
            </a:endParaRPr>
          </a:p>
          <a:p>
            <a:pPr marL="342900" indent="-342900">
              <a:buFont typeface="Arial" panose="020B0604020202020204" pitchFamily="34" charset="0"/>
              <a:buChar char="•"/>
            </a:pPr>
            <a:endParaRPr lang="et-EE" dirty="0">
              <a:solidFill>
                <a:schemeClr val="accent1">
                  <a:lumMod val="75000"/>
                </a:schemeClr>
              </a:solidFill>
            </a:endParaRPr>
          </a:p>
          <a:p>
            <a:pPr lvl="1" indent="0">
              <a:buFont typeface="Aino" panose="02000603040504020204" pitchFamily="50" charset="0"/>
              <a:buNone/>
            </a:pPr>
            <a:endParaRPr lang="en-GB" dirty="0">
              <a:solidFill>
                <a:schemeClr val="accent1">
                  <a:lumMod val="75000"/>
                </a:schemeClr>
              </a:solidFill>
            </a:endParaRPr>
          </a:p>
        </p:txBody>
      </p:sp>
    </p:spTree>
    <p:extLst>
      <p:ext uri="{BB962C8B-B14F-4D97-AF65-F5344CB8AC3E}">
        <p14:creationId xmlns:p14="http://schemas.microsoft.com/office/powerpoint/2010/main" val="325123863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70088" y="439288"/>
            <a:ext cx="11568114" cy="792494"/>
          </a:xfrm>
        </p:spPr>
        <p:txBody>
          <a:bodyPr/>
          <a:lstStyle/>
          <a:p>
            <a:r>
              <a:rPr lang="et-EE" dirty="0">
                <a:solidFill>
                  <a:srgbClr val="3C0078"/>
                </a:solidFill>
              </a:rPr>
              <a:t>Toetuse väljamakse ja kohustused</a:t>
            </a:r>
          </a:p>
        </p:txBody>
      </p:sp>
      <p:sp>
        <p:nvSpPr>
          <p:cNvPr id="8" name="Text Placeholder 7"/>
          <p:cNvSpPr>
            <a:spLocks noGrp="1"/>
          </p:cNvSpPr>
          <p:nvPr>
            <p:ph type="body" sz="quarter" idx="11"/>
          </p:nvPr>
        </p:nvSpPr>
        <p:spPr>
          <a:xfrm>
            <a:off x="623887" y="1384182"/>
            <a:ext cx="10567027" cy="4949505"/>
          </a:xfrm>
        </p:spPr>
        <p:txBody>
          <a:bodyPr/>
          <a:lstStyle/>
          <a:p>
            <a:pPr marL="342900" indent="-342900">
              <a:buFont typeface="Arial" panose="020B0604020202020204" pitchFamily="34" charset="0"/>
              <a:buChar char="•"/>
            </a:pPr>
            <a:endParaRPr lang="et-EE" dirty="0">
              <a:solidFill>
                <a:schemeClr val="accent1">
                  <a:lumMod val="75000"/>
                </a:schemeClr>
              </a:solidFill>
            </a:endParaRPr>
          </a:p>
          <a:p>
            <a:pPr marL="342900" indent="-342900">
              <a:buFont typeface="Arial" panose="020B0604020202020204" pitchFamily="34" charset="0"/>
              <a:buChar char="•"/>
            </a:pPr>
            <a:endParaRPr lang="et-EE" dirty="0">
              <a:solidFill>
                <a:schemeClr val="accent1">
                  <a:lumMod val="75000"/>
                </a:schemeClr>
              </a:solidFill>
            </a:endParaRPr>
          </a:p>
          <a:p>
            <a:pPr marL="342900" indent="-342900">
              <a:buFont typeface="Arial" panose="020B0604020202020204" pitchFamily="34" charset="0"/>
              <a:buChar char="•"/>
            </a:pPr>
            <a:endParaRPr lang="et-EE" dirty="0">
              <a:solidFill>
                <a:schemeClr val="accent1">
                  <a:lumMod val="75000"/>
                </a:schemeClr>
              </a:solidFill>
            </a:endParaRPr>
          </a:p>
          <a:p>
            <a:pPr marL="342900" indent="-342900">
              <a:buFont typeface="Arial" panose="020B0604020202020204" pitchFamily="34" charset="0"/>
              <a:buChar char="•"/>
            </a:pPr>
            <a:endParaRPr lang="et-EE" dirty="0">
              <a:solidFill>
                <a:schemeClr val="accent1">
                  <a:lumMod val="75000"/>
                </a:schemeClr>
              </a:solidFill>
            </a:endParaRPr>
          </a:p>
          <a:p>
            <a:pPr marL="882900" lvl="1" indent="-342900">
              <a:buFont typeface="Arial" panose="020B0604020202020204" pitchFamily="34" charset="0"/>
              <a:buChar char="•"/>
            </a:pPr>
            <a:endParaRPr lang="et-EE" dirty="0">
              <a:solidFill>
                <a:schemeClr val="accent1">
                  <a:lumMod val="75000"/>
                </a:schemeClr>
              </a:solidFill>
            </a:endParaRPr>
          </a:p>
          <a:p>
            <a:pPr lvl="1" indent="0">
              <a:buNone/>
            </a:pPr>
            <a:endParaRPr lang="et-EE" dirty="0">
              <a:solidFill>
                <a:schemeClr val="accent1">
                  <a:lumMod val="75000"/>
                </a:schemeClr>
              </a:solidFill>
            </a:endParaRPr>
          </a:p>
          <a:p>
            <a:pPr lvl="1" indent="0">
              <a:buNone/>
            </a:pPr>
            <a:endParaRPr lang="en-GB" dirty="0">
              <a:solidFill>
                <a:schemeClr val="accent1">
                  <a:lumMod val="75000"/>
                </a:schemeClr>
              </a:solidFill>
            </a:endParaRPr>
          </a:p>
        </p:txBody>
      </p:sp>
      <p:sp>
        <p:nvSpPr>
          <p:cNvPr id="4" name="Text Placeholder 7">
            <a:extLst>
              <a:ext uri="{FF2B5EF4-FFF2-40B4-BE49-F238E27FC236}">
                <a16:creationId xmlns:a16="http://schemas.microsoft.com/office/drawing/2014/main" id="{EB3AF54B-3A1B-4489-8FE5-79FBC6B40EB1}"/>
              </a:ext>
            </a:extLst>
          </p:cNvPr>
          <p:cNvSpPr txBox="1">
            <a:spLocks/>
          </p:cNvSpPr>
          <p:nvPr/>
        </p:nvSpPr>
        <p:spPr>
          <a:xfrm>
            <a:off x="623887" y="1231782"/>
            <a:ext cx="11417416" cy="4949505"/>
          </a:xfrm>
          <a:prstGeom prst="rect">
            <a:avLst/>
          </a:prstGeom>
        </p:spPr>
        <p:txBody>
          <a:bodyPr vert="horz" lIns="0" tIns="0" rIns="0" bIns="0" rtlCol="0" anchor="t" anchorCtr="0">
            <a:noAutofit/>
          </a:bodyPr>
          <a:lstStyle>
            <a:lvl1pPr marL="0" indent="0" algn="l" defTabSz="270000" rtl="0" eaLnBrk="1" latinLnBrk="0" hangingPunct="1">
              <a:lnSpc>
                <a:spcPct val="100000"/>
              </a:lnSpc>
              <a:spcBef>
                <a:spcPts val="200"/>
              </a:spcBef>
              <a:spcAft>
                <a:spcPts val="0"/>
              </a:spcAft>
              <a:buClr>
                <a:schemeClr val="accent1"/>
              </a:buClr>
              <a:buFont typeface="Aino" panose="02000603040504020204" pitchFamily="50" charset="0"/>
              <a:buNone/>
              <a:defRPr sz="2200" kern="1200">
                <a:solidFill>
                  <a:srgbClr val="0000F0"/>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a:lstStyle>
          <a:p>
            <a:pPr>
              <a:spcBef>
                <a:spcPts val="0"/>
              </a:spcBef>
              <a:spcAft>
                <a:spcPts val="600"/>
              </a:spcAft>
            </a:pPr>
            <a:endParaRPr lang="et-EE" dirty="0">
              <a:solidFill>
                <a:srgbClr val="3C0078"/>
              </a:solidFill>
            </a:endParaRPr>
          </a:p>
          <a:p>
            <a:pPr marL="342900" indent="-342900">
              <a:spcBef>
                <a:spcPts val="0"/>
              </a:spcBef>
              <a:spcAft>
                <a:spcPts val="600"/>
              </a:spcAft>
              <a:buFont typeface="Arial" panose="020B0604020202020204" pitchFamily="34" charset="0"/>
              <a:buChar char="•"/>
            </a:pPr>
            <a:r>
              <a:rPr lang="et-EE" dirty="0">
                <a:solidFill>
                  <a:srgbClr val="3C0078"/>
                </a:solidFill>
              </a:rPr>
              <a:t>Taotluse menetlemise </a:t>
            </a:r>
            <a:r>
              <a:rPr lang="et-EE" b="1" dirty="0">
                <a:solidFill>
                  <a:srgbClr val="3C0078"/>
                </a:solidFill>
              </a:rPr>
              <a:t>tähtaeg on kuni 15 tööpäeva alates taotlusvooru </a:t>
            </a:r>
            <a:r>
              <a:rPr lang="et-EE" dirty="0">
                <a:solidFill>
                  <a:srgbClr val="3C0078"/>
                </a:solidFill>
              </a:rPr>
              <a:t>tähtpäevast. EAS võib taotluse menetlemise aega põhjendatud juhtudel pikendada kuni kümne tööpäeva võrra. </a:t>
            </a:r>
          </a:p>
          <a:p>
            <a:pPr marL="342900" indent="-342900">
              <a:spcBef>
                <a:spcPts val="0"/>
              </a:spcBef>
              <a:spcAft>
                <a:spcPts val="600"/>
              </a:spcAft>
              <a:buFont typeface="Arial" panose="020B0604020202020204" pitchFamily="34" charset="0"/>
              <a:buChar char="•"/>
            </a:pPr>
            <a:r>
              <a:rPr lang="et-EE" dirty="0">
                <a:solidFill>
                  <a:srgbClr val="3C0078"/>
                </a:solidFill>
              </a:rPr>
              <a:t>Nõuetele vastava taotleja ja taotluse osas teeb EAS taotluse rahuldamise otsuse või taotluse osalise rahuldamise otsuse.</a:t>
            </a:r>
          </a:p>
          <a:p>
            <a:pPr marL="342900" indent="-342900">
              <a:spcBef>
                <a:spcPts val="0"/>
              </a:spcBef>
              <a:spcAft>
                <a:spcPts val="600"/>
              </a:spcAft>
              <a:buFont typeface="Arial" panose="020B0604020202020204" pitchFamily="34" charset="0"/>
              <a:buChar char="•"/>
            </a:pPr>
            <a:r>
              <a:rPr lang="et-EE" dirty="0">
                <a:solidFill>
                  <a:srgbClr val="3C0078"/>
                </a:solidFill>
              </a:rPr>
              <a:t>Kui taotlejat nõuetele vastavate taotlustega taotletav kogusumma on suurem meetme maksimaalsest kogusummast, rahuldatakse taotlused lähtuvalt § 6 lõikes 3 sätestatule.</a:t>
            </a:r>
          </a:p>
          <a:p>
            <a:pPr marL="342900" indent="-342900">
              <a:spcBef>
                <a:spcPts val="0"/>
              </a:spcBef>
              <a:spcAft>
                <a:spcPts val="600"/>
              </a:spcAft>
              <a:buFont typeface="Arial" panose="020B0604020202020204" pitchFamily="34" charset="0"/>
              <a:buChar char="•"/>
            </a:pPr>
            <a:r>
              <a:rPr lang="et-EE" dirty="0">
                <a:solidFill>
                  <a:srgbClr val="3C0078"/>
                </a:solidFill>
              </a:rPr>
              <a:t>Taotluse rahuldamata jätmise otsus tehakse juhul, kui taotleja või taotlus ei vasta määruses sätestatud tingimustele.</a:t>
            </a:r>
          </a:p>
          <a:p>
            <a:pPr marL="342900" indent="-342900">
              <a:spcBef>
                <a:spcPts val="0"/>
              </a:spcBef>
              <a:spcAft>
                <a:spcPts val="600"/>
              </a:spcAft>
              <a:buFont typeface="Arial" panose="020B0604020202020204" pitchFamily="34" charset="0"/>
              <a:buChar char="•"/>
            </a:pPr>
            <a:r>
              <a:rPr lang="et-EE" dirty="0">
                <a:solidFill>
                  <a:srgbClr val="3C0078"/>
                </a:solidFill>
              </a:rPr>
              <a:t>Toetus makstakse toetuse saajale kümne tööpäeva jooksul pärast taotluse rahuldamise otsuse tegemist.</a:t>
            </a:r>
          </a:p>
          <a:p>
            <a:pPr marL="342900" indent="-342900">
              <a:spcBef>
                <a:spcPts val="0"/>
              </a:spcBef>
              <a:spcAft>
                <a:spcPts val="600"/>
              </a:spcAft>
              <a:buFont typeface="Arial" panose="020B0604020202020204" pitchFamily="34" charset="0"/>
              <a:buChar char="•"/>
            </a:pPr>
            <a:r>
              <a:rPr lang="et-EE" b="1" dirty="0">
                <a:solidFill>
                  <a:srgbClr val="3C0078"/>
                </a:solidFill>
              </a:rPr>
              <a:t>Taotlusvormis peab olema korrektne pangakonto number!</a:t>
            </a:r>
          </a:p>
        </p:txBody>
      </p:sp>
    </p:spTree>
    <p:extLst>
      <p:ext uri="{BB962C8B-B14F-4D97-AF65-F5344CB8AC3E}">
        <p14:creationId xmlns:p14="http://schemas.microsoft.com/office/powerpoint/2010/main" val="117281193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305B7-ED1B-4323-87B3-6EC757AAF016}"/>
              </a:ext>
            </a:extLst>
          </p:cNvPr>
          <p:cNvSpPr>
            <a:spLocks noGrp="1"/>
          </p:cNvSpPr>
          <p:nvPr>
            <p:ph type="title"/>
          </p:nvPr>
        </p:nvSpPr>
        <p:spPr/>
        <p:txBody>
          <a:bodyPr/>
          <a:lstStyle/>
          <a:p>
            <a:r>
              <a:rPr lang="et-EE" dirty="0">
                <a:solidFill>
                  <a:srgbClr val="3C0078"/>
                </a:solidFill>
              </a:rPr>
              <a:t>Toetuse saaja kohustused</a:t>
            </a:r>
          </a:p>
        </p:txBody>
      </p:sp>
      <p:sp>
        <p:nvSpPr>
          <p:cNvPr id="3" name="Text Placeholder 2">
            <a:extLst>
              <a:ext uri="{FF2B5EF4-FFF2-40B4-BE49-F238E27FC236}">
                <a16:creationId xmlns:a16="http://schemas.microsoft.com/office/drawing/2014/main" id="{0738B282-A5C4-4B74-B829-DA296027FE0B}"/>
              </a:ext>
            </a:extLst>
          </p:cNvPr>
          <p:cNvSpPr>
            <a:spLocks noGrp="1"/>
          </p:cNvSpPr>
          <p:nvPr>
            <p:ph type="body" sz="quarter" idx="12"/>
          </p:nvPr>
        </p:nvSpPr>
        <p:spPr/>
        <p:txBody>
          <a:bodyPr/>
          <a:lstStyle/>
          <a:p>
            <a:pPr>
              <a:buFont typeface="Arial" panose="020B0604020202020204" pitchFamily="34" charset="0"/>
              <a:buChar char="•"/>
            </a:pPr>
            <a:r>
              <a:rPr lang="et-EE" sz="2000" dirty="0">
                <a:solidFill>
                  <a:srgbClr val="3C0078"/>
                </a:solidFill>
              </a:rPr>
              <a:t>esitama EAS nõudmisel teavet ettenähtud viisil ja tähtajal;</a:t>
            </a:r>
          </a:p>
          <a:p>
            <a:pPr>
              <a:buFont typeface="Arial" panose="020B0604020202020204" pitchFamily="34" charset="0"/>
              <a:buChar char="•"/>
            </a:pPr>
            <a:r>
              <a:rPr lang="et-EE" sz="2000" dirty="0">
                <a:solidFill>
                  <a:srgbClr val="3C0078"/>
                </a:solidFill>
              </a:rPr>
              <a:t>võimaldama </a:t>
            </a:r>
            <a:r>
              <a:rPr lang="et-EE" sz="2000" dirty="0" err="1">
                <a:solidFill>
                  <a:srgbClr val="3C0078"/>
                </a:solidFill>
              </a:rPr>
              <a:t>EAS-l</a:t>
            </a:r>
            <a:r>
              <a:rPr lang="et-EE" sz="2000" dirty="0">
                <a:solidFill>
                  <a:srgbClr val="3C0078"/>
                </a:solidFill>
              </a:rPr>
              <a:t>, Euroopa Komisjonil, Euroopa </a:t>
            </a:r>
            <a:r>
              <a:rPr lang="et-EE" sz="2000" dirty="0" err="1">
                <a:solidFill>
                  <a:srgbClr val="3C0078"/>
                </a:solidFill>
              </a:rPr>
              <a:t>Pettustevastasel</a:t>
            </a:r>
            <a:r>
              <a:rPr lang="et-EE" sz="2000" dirty="0">
                <a:solidFill>
                  <a:srgbClr val="3C0078"/>
                </a:solidFill>
              </a:rPr>
              <a:t> Ametil ja Euroopa Kontrollikojal teha kohapealset kontrolli ja järelevalvet toetusega seotud dokumentide üle;</a:t>
            </a:r>
          </a:p>
          <a:p>
            <a:pPr>
              <a:buFont typeface="Arial" panose="020B0604020202020204" pitchFamily="34" charset="0"/>
              <a:buChar char="•"/>
            </a:pPr>
            <a:r>
              <a:rPr lang="et-EE" sz="2000" dirty="0">
                <a:solidFill>
                  <a:srgbClr val="3C0078"/>
                </a:solidFill>
              </a:rPr>
              <a:t>säilitada taotluse dokumentatsiooni ja materjale 7 a. pärast toetuse väljamaksmist; </a:t>
            </a:r>
          </a:p>
          <a:p>
            <a:pPr>
              <a:buFont typeface="Arial" panose="020B0604020202020204" pitchFamily="34" charset="0"/>
              <a:buChar char="•"/>
            </a:pPr>
            <a:r>
              <a:rPr lang="et-EE" sz="2000" dirty="0">
                <a:solidFill>
                  <a:srgbClr val="3C0078"/>
                </a:solidFill>
              </a:rPr>
              <a:t>teatama viivitamatult kirjalikult </a:t>
            </a:r>
            <a:r>
              <a:rPr lang="et-EE" sz="2000" dirty="0" err="1">
                <a:solidFill>
                  <a:srgbClr val="3C0078"/>
                </a:solidFill>
              </a:rPr>
              <a:t>EAS-le</a:t>
            </a:r>
            <a:r>
              <a:rPr lang="et-EE" sz="2000" dirty="0">
                <a:solidFill>
                  <a:srgbClr val="3C0078"/>
                </a:solidFill>
              </a:rPr>
              <a:t> kõigist esitatud andmetes toimunud muudatustest või asjaoludest, mis võivad mõjutada toetuse saaja kohustuste täitmist;</a:t>
            </a:r>
          </a:p>
          <a:p>
            <a:pPr>
              <a:buFont typeface="Arial" panose="020B0604020202020204" pitchFamily="34" charset="0"/>
              <a:buChar char="•"/>
            </a:pPr>
            <a:r>
              <a:rPr lang="et-EE" sz="2000" dirty="0">
                <a:solidFill>
                  <a:srgbClr val="3C0078"/>
                </a:solidFill>
              </a:rPr>
              <a:t>maksta toetus osaliselt või täielikult tagasi, kui selgub, et toetuse saaja rikub määruses sätestatud tingimusi.</a:t>
            </a:r>
          </a:p>
          <a:p>
            <a:endParaRPr lang="et-EE" dirty="0"/>
          </a:p>
          <a:p>
            <a:endParaRPr lang="et-EE" dirty="0"/>
          </a:p>
        </p:txBody>
      </p:sp>
    </p:spTree>
    <p:extLst>
      <p:ext uri="{BB962C8B-B14F-4D97-AF65-F5344CB8AC3E}">
        <p14:creationId xmlns:p14="http://schemas.microsoft.com/office/powerpoint/2010/main" val="142064001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ldi kohatäide 10" descr="Pilt, millel on kujutatud isik, siseruumis&#10;&#10;Kirjeldus on genereeritud automaatselt">
            <a:extLst>
              <a:ext uri="{FF2B5EF4-FFF2-40B4-BE49-F238E27FC236}">
                <a16:creationId xmlns:a16="http://schemas.microsoft.com/office/drawing/2014/main" id="{AB2EE8EF-D009-40D2-9AA7-33161526F41F}"/>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a:stretch>
            <a:fillRect/>
          </a:stretch>
        </p:blipFill>
        <p:spPr/>
      </p:pic>
      <p:sp>
        <p:nvSpPr>
          <p:cNvPr id="10" name="Rectangle 13">
            <a:extLst>
              <a:ext uri="{FF2B5EF4-FFF2-40B4-BE49-F238E27FC236}">
                <a16:creationId xmlns:a16="http://schemas.microsoft.com/office/drawing/2014/main" id="{5870B689-012B-4C9F-8E19-571CDEF54236}"/>
              </a:ext>
            </a:extLst>
          </p:cNvPr>
          <p:cNvSpPr/>
          <p:nvPr/>
        </p:nvSpPr>
        <p:spPr>
          <a:xfrm>
            <a:off x="-10681" y="0"/>
            <a:ext cx="12192000" cy="6858000"/>
          </a:xfrm>
          <a:prstGeom prst="rect">
            <a:avLst/>
          </a:prstGeom>
          <a:gradFill>
            <a:gsLst>
              <a:gs pos="100000">
                <a:srgbClr val="000000">
                  <a:alpha val="40000"/>
                </a:srgbClr>
              </a:gs>
              <a:gs pos="40000">
                <a:srgbClr val="000000">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ksti kohatäide 2">
            <a:extLst>
              <a:ext uri="{FF2B5EF4-FFF2-40B4-BE49-F238E27FC236}">
                <a16:creationId xmlns:a16="http://schemas.microsoft.com/office/drawing/2014/main" id="{78BD09A8-8EF7-48A7-890E-EA0BFD6B2AB1}"/>
              </a:ext>
            </a:extLst>
          </p:cNvPr>
          <p:cNvSpPr>
            <a:spLocks noGrp="1"/>
          </p:cNvSpPr>
          <p:nvPr>
            <p:ph type="body" sz="quarter" idx="13"/>
          </p:nvPr>
        </p:nvSpPr>
        <p:spPr/>
        <p:txBody>
          <a:bodyPr/>
          <a:lstStyle/>
          <a:p>
            <a:r>
              <a:rPr lang="en-US" dirty="0"/>
              <a:t>© Renee </a:t>
            </a:r>
            <a:r>
              <a:rPr lang="en-US" dirty="0" err="1"/>
              <a:t>Altrov</a:t>
            </a:r>
            <a:endParaRPr lang="en-US" dirty="0"/>
          </a:p>
        </p:txBody>
      </p:sp>
      <p:sp>
        <p:nvSpPr>
          <p:cNvPr id="5" name="Title 4"/>
          <p:cNvSpPr>
            <a:spLocks noGrp="1"/>
          </p:cNvSpPr>
          <p:nvPr>
            <p:ph type="title"/>
          </p:nvPr>
        </p:nvSpPr>
        <p:spPr/>
        <p:txBody>
          <a:bodyPr/>
          <a:lstStyle/>
          <a:p>
            <a:r>
              <a:rPr lang="en-US" dirty="0" err="1"/>
              <a:t>Aitäh</a:t>
            </a:r>
            <a:r>
              <a:rPr lang="et-EE" dirty="0"/>
              <a:t>!</a:t>
            </a:r>
            <a:endParaRPr lang="en-GB" dirty="0"/>
          </a:p>
        </p:txBody>
      </p:sp>
      <p:sp>
        <p:nvSpPr>
          <p:cNvPr id="6" name="Text Placeholder 5"/>
          <p:cNvSpPr>
            <a:spLocks noGrp="1"/>
          </p:cNvSpPr>
          <p:nvPr>
            <p:ph type="body" sz="quarter" idx="11"/>
          </p:nvPr>
        </p:nvSpPr>
        <p:spPr/>
        <p:txBody>
          <a:bodyPr/>
          <a:lstStyle/>
          <a:p>
            <a:endParaRPr lang="en-GB" dirty="0"/>
          </a:p>
        </p:txBody>
      </p:sp>
      <p:sp>
        <p:nvSpPr>
          <p:cNvPr id="7" name="Freeform 5">
            <a:extLst>
              <a:ext uri="{FF2B5EF4-FFF2-40B4-BE49-F238E27FC236}">
                <a16:creationId xmlns:a16="http://schemas.microsoft.com/office/drawing/2014/main" id="{DD9B02D4-55CB-4CC1-9FD5-AF8E751E8344}"/>
              </a:ext>
            </a:extLst>
          </p:cNvPr>
          <p:cNvSpPr>
            <a:spLocks noEditPoints="1"/>
          </p:cNvSpPr>
          <p:nvPr/>
        </p:nvSpPr>
        <p:spPr bwMode="auto">
          <a:xfrm>
            <a:off x="10446544" y="229462"/>
            <a:ext cx="1427956" cy="441244"/>
          </a:xfrm>
          <a:custGeom>
            <a:avLst/>
            <a:gdLst>
              <a:gd name="T0" fmla="*/ 1618 w 1847"/>
              <a:gd name="T1" fmla="*/ 546 h 571"/>
              <a:gd name="T2" fmla="*/ 1612 w 1847"/>
              <a:gd name="T3" fmla="*/ 487 h 571"/>
              <a:gd name="T4" fmla="*/ 376 w 1847"/>
              <a:gd name="T5" fmla="*/ 304 h 571"/>
              <a:gd name="T6" fmla="*/ 540 w 1847"/>
              <a:gd name="T7" fmla="*/ 302 h 571"/>
              <a:gd name="T8" fmla="*/ 513 w 1847"/>
              <a:gd name="T9" fmla="*/ 266 h 571"/>
              <a:gd name="T10" fmla="*/ 456 w 1847"/>
              <a:gd name="T11" fmla="*/ 323 h 571"/>
              <a:gd name="T12" fmla="*/ 492 w 1847"/>
              <a:gd name="T13" fmla="*/ 349 h 571"/>
              <a:gd name="T14" fmla="*/ 1643 w 1847"/>
              <a:gd name="T15" fmla="*/ 517 h 571"/>
              <a:gd name="T16" fmla="*/ 1481 w 1847"/>
              <a:gd name="T17" fmla="*/ 507 h 571"/>
              <a:gd name="T18" fmla="*/ 1471 w 1847"/>
              <a:gd name="T19" fmla="*/ 546 h 571"/>
              <a:gd name="T20" fmla="*/ 34 w 1847"/>
              <a:gd name="T21" fmla="*/ 469 h 571"/>
              <a:gd name="T22" fmla="*/ 105 w 1847"/>
              <a:gd name="T23" fmla="*/ 275 h 571"/>
              <a:gd name="T24" fmla="*/ 82 w 1847"/>
              <a:gd name="T25" fmla="*/ 322 h 571"/>
              <a:gd name="T26" fmla="*/ 142 w 1847"/>
              <a:gd name="T27" fmla="*/ 184 h 571"/>
              <a:gd name="T28" fmla="*/ 69 w 1847"/>
              <a:gd name="T29" fmla="*/ 232 h 571"/>
              <a:gd name="T30" fmla="*/ 1710 w 1847"/>
              <a:gd name="T31" fmla="*/ 0 h 571"/>
              <a:gd name="T32" fmla="*/ 1712 w 1847"/>
              <a:gd name="T33" fmla="*/ 380 h 571"/>
              <a:gd name="T34" fmla="*/ 1836 w 1847"/>
              <a:gd name="T35" fmla="*/ 507 h 571"/>
              <a:gd name="T36" fmla="*/ 1846 w 1847"/>
              <a:gd name="T37" fmla="*/ 509 h 571"/>
              <a:gd name="T38" fmla="*/ 1837 w 1847"/>
              <a:gd name="T39" fmla="*/ 528 h 571"/>
              <a:gd name="T40" fmla="*/ 465 w 1847"/>
              <a:gd name="T41" fmla="*/ 217 h 571"/>
              <a:gd name="T42" fmla="*/ 429 w 1847"/>
              <a:gd name="T43" fmla="*/ 191 h 571"/>
              <a:gd name="T44" fmla="*/ 1716 w 1847"/>
              <a:gd name="T45" fmla="*/ 546 h 571"/>
              <a:gd name="T46" fmla="*/ 1270 w 1847"/>
              <a:gd name="T47" fmla="*/ 497 h 571"/>
              <a:gd name="T48" fmla="*/ 1291 w 1847"/>
              <a:gd name="T49" fmla="*/ 495 h 571"/>
              <a:gd name="T50" fmla="*/ 1302 w 1847"/>
              <a:gd name="T51" fmla="*/ 546 h 571"/>
              <a:gd name="T52" fmla="*/ 1536 w 1847"/>
              <a:gd name="T53" fmla="*/ 373 h 571"/>
              <a:gd name="T54" fmla="*/ 1371 w 1847"/>
              <a:gd name="T55" fmla="*/ 58 h 571"/>
              <a:gd name="T56" fmla="*/ 1189 w 1847"/>
              <a:gd name="T57" fmla="*/ 571 h 571"/>
              <a:gd name="T58" fmla="*/ 1198 w 1847"/>
              <a:gd name="T59" fmla="*/ 527 h 571"/>
              <a:gd name="T60" fmla="*/ 1302 w 1847"/>
              <a:gd name="T61" fmla="*/ 460 h 571"/>
              <a:gd name="T62" fmla="*/ 1431 w 1847"/>
              <a:gd name="T63" fmla="*/ 533 h 571"/>
              <a:gd name="T64" fmla="*/ 1390 w 1847"/>
              <a:gd name="T65" fmla="*/ 510 h 571"/>
              <a:gd name="T66" fmla="*/ 1326 w 1847"/>
              <a:gd name="T67" fmla="*/ 503 h 571"/>
              <a:gd name="T68" fmla="*/ 1335 w 1847"/>
              <a:gd name="T69" fmla="*/ 501 h 571"/>
              <a:gd name="T70" fmla="*/ 921 w 1847"/>
              <a:gd name="T71" fmla="*/ 499 h 571"/>
              <a:gd name="T72" fmla="*/ 1158 w 1847"/>
              <a:gd name="T73" fmla="*/ 487 h 571"/>
              <a:gd name="T74" fmla="*/ 1172 w 1847"/>
              <a:gd name="T75" fmla="*/ 486 h 571"/>
              <a:gd name="T76" fmla="*/ 257 w 1847"/>
              <a:gd name="T77" fmla="*/ 332 h 571"/>
              <a:gd name="T78" fmla="*/ 530 w 1847"/>
              <a:gd name="T79" fmla="*/ 564 h 571"/>
              <a:gd name="T80" fmla="*/ 577 w 1847"/>
              <a:gd name="T81" fmla="*/ 118 h 571"/>
              <a:gd name="T82" fmla="*/ 550 w 1847"/>
              <a:gd name="T83" fmla="*/ 154 h 571"/>
              <a:gd name="T84" fmla="*/ 516 w 1847"/>
              <a:gd name="T85" fmla="*/ 83 h 571"/>
              <a:gd name="T86" fmla="*/ 400 w 1847"/>
              <a:gd name="T87" fmla="*/ 196 h 571"/>
              <a:gd name="T88" fmla="*/ 344 w 1847"/>
              <a:gd name="T89" fmla="*/ 180 h 571"/>
              <a:gd name="T90" fmla="*/ 339 w 1847"/>
              <a:gd name="T91" fmla="*/ 424 h 571"/>
              <a:gd name="T92" fmla="*/ 371 w 1847"/>
              <a:gd name="T93" fmla="*/ 386 h 571"/>
              <a:gd name="T94" fmla="*/ 273 w 1847"/>
              <a:gd name="T95" fmla="*/ 215 h 571"/>
              <a:gd name="T96" fmla="*/ 385 w 1847"/>
              <a:gd name="T97" fmla="*/ 331 h 571"/>
              <a:gd name="T98" fmla="*/ 400 w 1847"/>
              <a:gd name="T99" fmla="*/ 452 h 571"/>
              <a:gd name="T100" fmla="*/ 613 w 1847"/>
              <a:gd name="T101" fmla="*/ 396 h 571"/>
              <a:gd name="T102" fmla="*/ 582 w 1847"/>
              <a:gd name="T103" fmla="*/ 358 h 571"/>
              <a:gd name="T104" fmla="*/ 647 w 1847"/>
              <a:gd name="T105" fmla="*/ 318 h 571"/>
              <a:gd name="T106" fmla="*/ 530 w 1847"/>
              <a:gd name="T107" fmla="*/ 212 h 571"/>
              <a:gd name="T108" fmla="*/ 953 w 1847"/>
              <a:gd name="T109" fmla="*/ 166 h 571"/>
              <a:gd name="T110" fmla="*/ 1011 w 1847"/>
              <a:gd name="T111" fmla="*/ 486 h 571"/>
              <a:gd name="T112" fmla="*/ 1008 w 1847"/>
              <a:gd name="T113" fmla="*/ 494 h 571"/>
              <a:gd name="T114" fmla="*/ 1081 w 1847"/>
              <a:gd name="T115" fmla="*/ 516 h 571"/>
              <a:gd name="T116" fmla="*/ 1090 w 1847"/>
              <a:gd name="T117" fmla="*/ 517 h 571"/>
              <a:gd name="T118" fmla="*/ 1582 w 1847"/>
              <a:gd name="T119" fmla="*/ 500 h 571"/>
              <a:gd name="T120" fmla="*/ 1542 w 1847"/>
              <a:gd name="T121" fmla="*/ 532 h 571"/>
              <a:gd name="T122" fmla="*/ 1042 w 1847"/>
              <a:gd name="T123" fmla="*/ 487 h 571"/>
              <a:gd name="T124" fmla="*/ 1060 w 1847"/>
              <a:gd name="T125" fmla="*/ 53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7" h="571">
                <a:moveTo>
                  <a:pt x="1612" y="467"/>
                </a:moveTo>
                <a:cubicBezTo>
                  <a:pt x="1603" y="467"/>
                  <a:pt x="1603" y="467"/>
                  <a:pt x="1603" y="467"/>
                </a:cubicBezTo>
                <a:cubicBezTo>
                  <a:pt x="1603" y="487"/>
                  <a:pt x="1603" y="487"/>
                  <a:pt x="1603" y="487"/>
                </a:cubicBezTo>
                <a:cubicBezTo>
                  <a:pt x="1594" y="487"/>
                  <a:pt x="1594" y="487"/>
                  <a:pt x="1594" y="487"/>
                </a:cubicBezTo>
                <a:cubicBezTo>
                  <a:pt x="1594" y="494"/>
                  <a:pt x="1594" y="494"/>
                  <a:pt x="1594" y="494"/>
                </a:cubicBezTo>
                <a:cubicBezTo>
                  <a:pt x="1603" y="494"/>
                  <a:pt x="1603" y="494"/>
                  <a:pt x="1603" y="494"/>
                </a:cubicBezTo>
                <a:cubicBezTo>
                  <a:pt x="1603" y="529"/>
                  <a:pt x="1603" y="529"/>
                  <a:pt x="1603" y="529"/>
                </a:cubicBezTo>
                <a:cubicBezTo>
                  <a:pt x="1603" y="542"/>
                  <a:pt x="1608" y="546"/>
                  <a:pt x="1618" y="546"/>
                </a:cubicBezTo>
                <a:cubicBezTo>
                  <a:pt x="1625" y="546"/>
                  <a:pt x="1625" y="546"/>
                  <a:pt x="1625" y="546"/>
                </a:cubicBezTo>
                <a:cubicBezTo>
                  <a:pt x="1625" y="539"/>
                  <a:pt x="1625" y="539"/>
                  <a:pt x="1625" y="539"/>
                </a:cubicBezTo>
                <a:cubicBezTo>
                  <a:pt x="1619" y="539"/>
                  <a:pt x="1619" y="539"/>
                  <a:pt x="1619" y="539"/>
                </a:cubicBezTo>
                <a:cubicBezTo>
                  <a:pt x="1615" y="539"/>
                  <a:pt x="1612" y="537"/>
                  <a:pt x="1612" y="530"/>
                </a:cubicBezTo>
                <a:cubicBezTo>
                  <a:pt x="1612" y="494"/>
                  <a:pt x="1612" y="494"/>
                  <a:pt x="1612" y="494"/>
                </a:cubicBezTo>
                <a:cubicBezTo>
                  <a:pt x="1626" y="494"/>
                  <a:pt x="1626" y="494"/>
                  <a:pt x="1626" y="494"/>
                </a:cubicBezTo>
                <a:cubicBezTo>
                  <a:pt x="1626" y="487"/>
                  <a:pt x="1626" y="487"/>
                  <a:pt x="1626" y="487"/>
                </a:cubicBezTo>
                <a:cubicBezTo>
                  <a:pt x="1612" y="487"/>
                  <a:pt x="1612" y="487"/>
                  <a:pt x="1612" y="487"/>
                </a:cubicBezTo>
                <a:lnTo>
                  <a:pt x="1612" y="467"/>
                </a:lnTo>
                <a:close/>
                <a:moveTo>
                  <a:pt x="381" y="239"/>
                </a:moveTo>
                <a:cubicBezTo>
                  <a:pt x="379" y="237"/>
                  <a:pt x="374" y="237"/>
                  <a:pt x="372" y="239"/>
                </a:cubicBezTo>
                <a:cubicBezTo>
                  <a:pt x="345" y="266"/>
                  <a:pt x="345" y="266"/>
                  <a:pt x="345" y="266"/>
                </a:cubicBezTo>
                <a:cubicBezTo>
                  <a:pt x="344" y="267"/>
                  <a:pt x="343" y="269"/>
                  <a:pt x="343" y="270"/>
                </a:cubicBezTo>
                <a:cubicBezTo>
                  <a:pt x="343" y="272"/>
                  <a:pt x="344" y="274"/>
                  <a:pt x="345" y="275"/>
                </a:cubicBezTo>
                <a:cubicBezTo>
                  <a:pt x="372" y="302"/>
                  <a:pt x="372" y="302"/>
                  <a:pt x="372" y="302"/>
                </a:cubicBezTo>
                <a:cubicBezTo>
                  <a:pt x="373" y="303"/>
                  <a:pt x="375" y="304"/>
                  <a:pt x="376" y="304"/>
                </a:cubicBezTo>
                <a:cubicBezTo>
                  <a:pt x="378" y="304"/>
                  <a:pt x="380" y="303"/>
                  <a:pt x="381" y="302"/>
                </a:cubicBezTo>
                <a:cubicBezTo>
                  <a:pt x="408" y="275"/>
                  <a:pt x="408" y="275"/>
                  <a:pt x="408" y="275"/>
                </a:cubicBezTo>
                <a:cubicBezTo>
                  <a:pt x="409" y="274"/>
                  <a:pt x="410" y="272"/>
                  <a:pt x="410" y="270"/>
                </a:cubicBezTo>
                <a:cubicBezTo>
                  <a:pt x="410" y="269"/>
                  <a:pt x="409" y="267"/>
                  <a:pt x="408" y="266"/>
                </a:cubicBezTo>
                <a:lnTo>
                  <a:pt x="381" y="239"/>
                </a:lnTo>
                <a:close/>
                <a:moveTo>
                  <a:pt x="511" y="270"/>
                </a:moveTo>
                <a:cubicBezTo>
                  <a:pt x="511" y="272"/>
                  <a:pt x="512" y="274"/>
                  <a:pt x="513" y="275"/>
                </a:cubicBezTo>
                <a:cubicBezTo>
                  <a:pt x="540" y="302"/>
                  <a:pt x="540" y="302"/>
                  <a:pt x="540" y="302"/>
                </a:cubicBezTo>
                <a:cubicBezTo>
                  <a:pt x="541" y="303"/>
                  <a:pt x="543" y="304"/>
                  <a:pt x="545" y="304"/>
                </a:cubicBezTo>
                <a:cubicBezTo>
                  <a:pt x="546" y="304"/>
                  <a:pt x="548" y="303"/>
                  <a:pt x="549" y="302"/>
                </a:cubicBezTo>
                <a:cubicBezTo>
                  <a:pt x="576" y="275"/>
                  <a:pt x="576" y="275"/>
                  <a:pt x="576" y="275"/>
                </a:cubicBezTo>
                <a:cubicBezTo>
                  <a:pt x="579" y="273"/>
                  <a:pt x="579" y="268"/>
                  <a:pt x="576" y="266"/>
                </a:cubicBezTo>
                <a:cubicBezTo>
                  <a:pt x="549" y="239"/>
                  <a:pt x="549" y="239"/>
                  <a:pt x="549" y="239"/>
                </a:cubicBezTo>
                <a:cubicBezTo>
                  <a:pt x="548" y="238"/>
                  <a:pt x="546" y="237"/>
                  <a:pt x="545" y="237"/>
                </a:cubicBezTo>
                <a:cubicBezTo>
                  <a:pt x="543" y="237"/>
                  <a:pt x="541" y="238"/>
                  <a:pt x="540" y="239"/>
                </a:cubicBezTo>
                <a:cubicBezTo>
                  <a:pt x="513" y="266"/>
                  <a:pt x="513" y="266"/>
                  <a:pt x="513" y="266"/>
                </a:cubicBezTo>
                <a:cubicBezTo>
                  <a:pt x="512" y="267"/>
                  <a:pt x="511" y="269"/>
                  <a:pt x="511" y="270"/>
                </a:cubicBezTo>
                <a:close/>
                <a:moveTo>
                  <a:pt x="1775" y="546"/>
                </a:moveTo>
                <a:cubicBezTo>
                  <a:pt x="1784" y="546"/>
                  <a:pt x="1784" y="546"/>
                  <a:pt x="1784" y="546"/>
                </a:cubicBezTo>
                <a:cubicBezTo>
                  <a:pt x="1784" y="487"/>
                  <a:pt x="1784" y="487"/>
                  <a:pt x="1784" y="487"/>
                </a:cubicBezTo>
                <a:cubicBezTo>
                  <a:pt x="1775" y="487"/>
                  <a:pt x="1775" y="487"/>
                  <a:pt x="1775" y="487"/>
                </a:cubicBezTo>
                <a:lnTo>
                  <a:pt x="1775" y="546"/>
                </a:lnTo>
                <a:close/>
                <a:moveTo>
                  <a:pt x="465" y="323"/>
                </a:moveTo>
                <a:cubicBezTo>
                  <a:pt x="463" y="320"/>
                  <a:pt x="458" y="320"/>
                  <a:pt x="456" y="323"/>
                </a:cubicBezTo>
                <a:cubicBezTo>
                  <a:pt x="429" y="349"/>
                  <a:pt x="429" y="349"/>
                  <a:pt x="429" y="349"/>
                </a:cubicBezTo>
                <a:cubicBezTo>
                  <a:pt x="428" y="351"/>
                  <a:pt x="427" y="352"/>
                  <a:pt x="427" y="354"/>
                </a:cubicBezTo>
                <a:cubicBezTo>
                  <a:pt x="427" y="356"/>
                  <a:pt x="428" y="358"/>
                  <a:pt x="429" y="359"/>
                </a:cubicBezTo>
                <a:cubicBezTo>
                  <a:pt x="456" y="385"/>
                  <a:pt x="456" y="385"/>
                  <a:pt x="456" y="385"/>
                </a:cubicBezTo>
                <a:cubicBezTo>
                  <a:pt x="457" y="387"/>
                  <a:pt x="459" y="387"/>
                  <a:pt x="460" y="387"/>
                </a:cubicBezTo>
                <a:cubicBezTo>
                  <a:pt x="462" y="387"/>
                  <a:pt x="464" y="387"/>
                  <a:pt x="465" y="385"/>
                </a:cubicBezTo>
                <a:cubicBezTo>
                  <a:pt x="492" y="359"/>
                  <a:pt x="492" y="359"/>
                  <a:pt x="492" y="359"/>
                </a:cubicBezTo>
                <a:cubicBezTo>
                  <a:pt x="494" y="356"/>
                  <a:pt x="494" y="352"/>
                  <a:pt x="492" y="349"/>
                </a:cubicBezTo>
                <a:lnTo>
                  <a:pt x="465" y="323"/>
                </a:lnTo>
                <a:close/>
                <a:moveTo>
                  <a:pt x="1663" y="486"/>
                </a:moveTo>
                <a:cubicBezTo>
                  <a:pt x="1645" y="486"/>
                  <a:pt x="1633" y="498"/>
                  <a:pt x="1633" y="517"/>
                </a:cubicBezTo>
                <a:cubicBezTo>
                  <a:pt x="1633" y="535"/>
                  <a:pt x="1645" y="548"/>
                  <a:pt x="1663" y="548"/>
                </a:cubicBezTo>
                <a:cubicBezTo>
                  <a:pt x="1681" y="548"/>
                  <a:pt x="1693" y="535"/>
                  <a:pt x="1693" y="516"/>
                </a:cubicBezTo>
                <a:cubicBezTo>
                  <a:pt x="1693" y="498"/>
                  <a:pt x="1681" y="486"/>
                  <a:pt x="1663" y="486"/>
                </a:cubicBezTo>
                <a:close/>
                <a:moveTo>
                  <a:pt x="1663" y="540"/>
                </a:moveTo>
                <a:cubicBezTo>
                  <a:pt x="1652" y="540"/>
                  <a:pt x="1643" y="531"/>
                  <a:pt x="1643" y="517"/>
                </a:cubicBezTo>
                <a:cubicBezTo>
                  <a:pt x="1643" y="501"/>
                  <a:pt x="1652" y="493"/>
                  <a:pt x="1663" y="493"/>
                </a:cubicBezTo>
                <a:cubicBezTo>
                  <a:pt x="1675" y="493"/>
                  <a:pt x="1683" y="501"/>
                  <a:pt x="1683" y="517"/>
                </a:cubicBezTo>
                <a:cubicBezTo>
                  <a:pt x="1683" y="531"/>
                  <a:pt x="1675" y="540"/>
                  <a:pt x="1663" y="540"/>
                </a:cubicBezTo>
                <a:close/>
                <a:moveTo>
                  <a:pt x="1471" y="546"/>
                </a:moveTo>
                <a:cubicBezTo>
                  <a:pt x="1529" y="546"/>
                  <a:pt x="1529" y="546"/>
                  <a:pt x="1529" y="546"/>
                </a:cubicBezTo>
                <a:cubicBezTo>
                  <a:pt x="1529" y="537"/>
                  <a:pt x="1529" y="537"/>
                  <a:pt x="1529" y="537"/>
                </a:cubicBezTo>
                <a:cubicBezTo>
                  <a:pt x="1481" y="537"/>
                  <a:pt x="1481" y="537"/>
                  <a:pt x="1481" y="537"/>
                </a:cubicBezTo>
                <a:cubicBezTo>
                  <a:pt x="1481" y="507"/>
                  <a:pt x="1481" y="507"/>
                  <a:pt x="1481" y="507"/>
                </a:cubicBezTo>
                <a:cubicBezTo>
                  <a:pt x="1525" y="507"/>
                  <a:pt x="1525" y="507"/>
                  <a:pt x="1525" y="507"/>
                </a:cubicBezTo>
                <a:cubicBezTo>
                  <a:pt x="1525" y="499"/>
                  <a:pt x="1525" y="499"/>
                  <a:pt x="1525" y="499"/>
                </a:cubicBezTo>
                <a:cubicBezTo>
                  <a:pt x="1481" y="499"/>
                  <a:pt x="1481" y="499"/>
                  <a:pt x="1481" y="499"/>
                </a:cubicBezTo>
                <a:cubicBezTo>
                  <a:pt x="1481" y="471"/>
                  <a:pt x="1481" y="471"/>
                  <a:pt x="1481" y="471"/>
                </a:cubicBezTo>
                <a:cubicBezTo>
                  <a:pt x="1529" y="471"/>
                  <a:pt x="1529" y="471"/>
                  <a:pt x="1529" y="471"/>
                </a:cubicBezTo>
                <a:cubicBezTo>
                  <a:pt x="1529" y="462"/>
                  <a:pt x="1529" y="462"/>
                  <a:pt x="1529" y="462"/>
                </a:cubicBezTo>
                <a:cubicBezTo>
                  <a:pt x="1471" y="462"/>
                  <a:pt x="1471" y="462"/>
                  <a:pt x="1471" y="462"/>
                </a:cubicBezTo>
                <a:lnTo>
                  <a:pt x="1471" y="546"/>
                </a:lnTo>
                <a:close/>
                <a:moveTo>
                  <a:pt x="105" y="275"/>
                </a:moveTo>
                <a:cubicBezTo>
                  <a:pt x="95" y="265"/>
                  <a:pt x="79" y="265"/>
                  <a:pt x="69" y="275"/>
                </a:cubicBezTo>
                <a:cubicBezTo>
                  <a:pt x="8" y="337"/>
                  <a:pt x="8" y="337"/>
                  <a:pt x="8" y="337"/>
                </a:cubicBezTo>
                <a:cubicBezTo>
                  <a:pt x="3" y="342"/>
                  <a:pt x="0" y="348"/>
                  <a:pt x="0" y="355"/>
                </a:cubicBezTo>
                <a:cubicBezTo>
                  <a:pt x="0" y="361"/>
                  <a:pt x="3" y="368"/>
                  <a:pt x="8" y="372"/>
                </a:cubicBezTo>
                <a:cubicBezTo>
                  <a:pt x="52" y="416"/>
                  <a:pt x="52" y="416"/>
                  <a:pt x="52" y="416"/>
                </a:cubicBezTo>
                <a:cubicBezTo>
                  <a:pt x="34" y="433"/>
                  <a:pt x="34" y="433"/>
                  <a:pt x="34" y="433"/>
                </a:cubicBezTo>
                <a:cubicBezTo>
                  <a:pt x="25" y="443"/>
                  <a:pt x="25" y="459"/>
                  <a:pt x="34" y="469"/>
                </a:cubicBezTo>
                <a:cubicBezTo>
                  <a:pt x="39" y="474"/>
                  <a:pt x="46" y="476"/>
                  <a:pt x="52" y="476"/>
                </a:cubicBezTo>
                <a:cubicBezTo>
                  <a:pt x="59" y="476"/>
                  <a:pt x="65" y="474"/>
                  <a:pt x="70" y="469"/>
                </a:cubicBezTo>
                <a:cubicBezTo>
                  <a:pt x="105" y="434"/>
                  <a:pt x="105" y="434"/>
                  <a:pt x="105" y="434"/>
                </a:cubicBezTo>
                <a:cubicBezTo>
                  <a:pt x="105" y="434"/>
                  <a:pt x="105" y="434"/>
                  <a:pt x="105" y="434"/>
                </a:cubicBezTo>
                <a:cubicBezTo>
                  <a:pt x="166" y="372"/>
                  <a:pt x="166" y="372"/>
                  <a:pt x="166" y="372"/>
                </a:cubicBezTo>
                <a:cubicBezTo>
                  <a:pt x="171" y="368"/>
                  <a:pt x="174" y="361"/>
                  <a:pt x="174" y="355"/>
                </a:cubicBezTo>
                <a:cubicBezTo>
                  <a:pt x="174" y="348"/>
                  <a:pt x="171" y="342"/>
                  <a:pt x="166" y="337"/>
                </a:cubicBezTo>
                <a:lnTo>
                  <a:pt x="105" y="275"/>
                </a:lnTo>
                <a:close/>
                <a:moveTo>
                  <a:pt x="118" y="359"/>
                </a:moveTo>
                <a:cubicBezTo>
                  <a:pt x="92" y="385"/>
                  <a:pt x="92" y="385"/>
                  <a:pt x="92" y="385"/>
                </a:cubicBezTo>
                <a:cubicBezTo>
                  <a:pt x="91" y="386"/>
                  <a:pt x="89" y="387"/>
                  <a:pt x="87" y="387"/>
                </a:cubicBezTo>
                <a:cubicBezTo>
                  <a:pt x="85" y="387"/>
                  <a:pt x="84" y="386"/>
                  <a:pt x="82" y="385"/>
                </a:cubicBezTo>
                <a:cubicBezTo>
                  <a:pt x="56" y="359"/>
                  <a:pt x="56" y="359"/>
                  <a:pt x="56" y="359"/>
                </a:cubicBezTo>
                <a:cubicBezTo>
                  <a:pt x="55" y="357"/>
                  <a:pt x="54" y="356"/>
                  <a:pt x="54" y="354"/>
                </a:cubicBezTo>
                <a:cubicBezTo>
                  <a:pt x="54" y="352"/>
                  <a:pt x="55" y="350"/>
                  <a:pt x="56" y="349"/>
                </a:cubicBezTo>
                <a:cubicBezTo>
                  <a:pt x="82" y="322"/>
                  <a:pt x="82" y="322"/>
                  <a:pt x="82" y="322"/>
                </a:cubicBezTo>
                <a:cubicBezTo>
                  <a:pt x="85" y="320"/>
                  <a:pt x="89" y="320"/>
                  <a:pt x="92" y="322"/>
                </a:cubicBezTo>
                <a:cubicBezTo>
                  <a:pt x="118" y="349"/>
                  <a:pt x="118" y="349"/>
                  <a:pt x="118" y="349"/>
                </a:cubicBezTo>
                <a:cubicBezTo>
                  <a:pt x="121" y="352"/>
                  <a:pt x="121" y="356"/>
                  <a:pt x="118" y="359"/>
                </a:cubicBezTo>
                <a:close/>
                <a:moveTo>
                  <a:pt x="69" y="232"/>
                </a:moveTo>
                <a:cubicBezTo>
                  <a:pt x="74" y="237"/>
                  <a:pt x="81" y="239"/>
                  <a:pt x="87" y="239"/>
                </a:cubicBezTo>
                <a:cubicBezTo>
                  <a:pt x="94" y="239"/>
                  <a:pt x="100" y="237"/>
                  <a:pt x="105" y="232"/>
                </a:cubicBezTo>
                <a:cubicBezTo>
                  <a:pt x="134" y="202"/>
                  <a:pt x="134" y="202"/>
                  <a:pt x="134" y="202"/>
                </a:cubicBezTo>
                <a:cubicBezTo>
                  <a:pt x="139" y="198"/>
                  <a:pt x="142" y="191"/>
                  <a:pt x="142" y="184"/>
                </a:cubicBezTo>
                <a:cubicBezTo>
                  <a:pt x="142" y="178"/>
                  <a:pt x="139" y="171"/>
                  <a:pt x="134" y="167"/>
                </a:cubicBezTo>
                <a:cubicBezTo>
                  <a:pt x="105" y="137"/>
                  <a:pt x="105" y="137"/>
                  <a:pt x="105" y="137"/>
                </a:cubicBezTo>
                <a:cubicBezTo>
                  <a:pt x="100" y="133"/>
                  <a:pt x="94" y="130"/>
                  <a:pt x="87" y="130"/>
                </a:cubicBezTo>
                <a:cubicBezTo>
                  <a:pt x="80" y="130"/>
                  <a:pt x="74" y="133"/>
                  <a:pt x="69" y="137"/>
                </a:cubicBezTo>
                <a:cubicBezTo>
                  <a:pt x="40" y="167"/>
                  <a:pt x="40" y="167"/>
                  <a:pt x="40" y="167"/>
                </a:cubicBezTo>
                <a:cubicBezTo>
                  <a:pt x="35" y="171"/>
                  <a:pt x="33" y="178"/>
                  <a:pt x="33" y="184"/>
                </a:cubicBezTo>
                <a:cubicBezTo>
                  <a:pt x="33" y="191"/>
                  <a:pt x="35" y="198"/>
                  <a:pt x="40" y="202"/>
                </a:cubicBezTo>
                <a:lnTo>
                  <a:pt x="69" y="232"/>
                </a:lnTo>
                <a:close/>
                <a:moveTo>
                  <a:pt x="1847" y="281"/>
                </a:moveTo>
                <a:cubicBezTo>
                  <a:pt x="1847" y="200"/>
                  <a:pt x="1771" y="186"/>
                  <a:pt x="1709" y="170"/>
                </a:cubicBezTo>
                <a:cubicBezTo>
                  <a:pt x="1659" y="158"/>
                  <a:pt x="1610" y="147"/>
                  <a:pt x="1610" y="103"/>
                </a:cubicBezTo>
                <a:cubicBezTo>
                  <a:pt x="1610" y="69"/>
                  <a:pt x="1644" y="39"/>
                  <a:pt x="1700" y="39"/>
                </a:cubicBezTo>
                <a:cubicBezTo>
                  <a:pt x="1754" y="39"/>
                  <a:pt x="1796" y="57"/>
                  <a:pt x="1822" y="81"/>
                </a:cubicBezTo>
                <a:cubicBezTo>
                  <a:pt x="1833" y="81"/>
                  <a:pt x="1833" y="81"/>
                  <a:pt x="1833" y="81"/>
                </a:cubicBezTo>
                <a:cubicBezTo>
                  <a:pt x="1833" y="41"/>
                  <a:pt x="1833" y="41"/>
                  <a:pt x="1833" y="41"/>
                </a:cubicBezTo>
                <a:cubicBezTo>
                  <a:pt x="1812" y="21"/>
                  <a:pt x="1764" y="0"/>
                  <a:pt x="1710" y="0"/>
                </a:cubicBezTo>
                <a:cubicBezTo>
                  <a:pt x="1619" y="0"/>
                  <a:pt x="1565" y="46"/>
                  <a:pt x="1565" y="104"/>
                </a:cubicBezTo>
                <a:cubicBezTo>
                  <a:pt x="1565" y="183"/>
                  <a:pt x="1641" y="196"/>
                  <a:pt x="1703" y="211"/>
                </a:cubicBezTo>
                <a:cubicBezTo>
                  <a:pt x="1754" y="223"/>
                  <a:pt x="1803" y="236"/>
                  <a:pt x="1803" y="280"/>
                </a:cubicBezTo>
                <a:cubicBezTo>
                  <a:pt x="1803" y="307"/>
                  <a:pt x="1772" y="341"/>
                  <a:pt x="1712" y="341"/>
                </a:cubicBezTo>
                <a:cubicBezTo>
                  <a:pt x="1665" y="341"/>
                  <a:pt x="1606" y="315"/>
                  <a:pt x="1572" y="279"/>
                </a:cubicBezTo>
                <a:cubicBezTo>
                  <a:pt x="1561" y="279"/>
                  <a:pt x="1561" y="279"/>
                  <a:pt x="1561" y="279"/>
                </a:cubicBezTo>
                <a:cubicBezTo>
                  <a:pt x="1561" y="331"/>
                  <a:pt x="1561" y="331"/>
                  <a:pt x="1561" y="331"/>
                </a:cubicBezTo>
                <a:cubicBezTo>
                  <a:pt x="1606" y="365"/>
                  <a:pt x="1652" y="380"/>
                  <a:pt x="1712" y="380"/>
                </a:cubicBezTo>
                <a:cubicBezTo>
                  <a:pt x="1797" y="380"/>
                  <a:pt x="1847" y="334"/>
                  <a:pt x="1847" y="281"/>
                </a:cubicBezTo>
                <a:close/>
                <a:moveTo>
                  <a:pt x="1821" y="486"/>
                </a:moveTo>
                <a:cubicBezTo>
                  <a:pt x="1812" y="486"/>
                  <a:pt x="1805" y="489"/>
                  <a:pt x="1800" y="493"/>
                </a:cubicBezTo>
                <a:cubicBezTo>
                  <a:pt x="1800" y="502"/>
                  <a:pt x="1800" y="502"/>
                  <a:pt x="1800" y="502"/>
                </a:cubicBezTo>
                <a:cubicBezTo>
                  <a:pt x="1802" y="502"/>
                  <a:pt x="1802" y="502"/>
                  <a:pt x="1802" y="502"/>
                </a:cubicBezTo>
                <a:cubicBezTo>
                  <a:pt x="1807" y="497"/>
                  <a:pt x="1812" y="494"/>
                  <a:pt x="1821" y="494"/>
                </a:cubicBezTo>
                <a:cubicBezTo>
                  <a:pt x="1829" y="494"/>
                  <a:pt x="1835" y="499"/>
                  <a:pt x="1837" y="505"/>
                </a:cubicBezTo>
                <a:cubicBezTo>
                  <a:pt x="1836" y="507"/>
                  <a:pt x="1836" y="507"/>
                  <a:pt x="1836" y="507"/>
                </a:cubicBezTo>
                <a:cubicBezTo>
                  <a:pt x="1832" y="507"/>
                  <a:pt x="1823" y="509"/>
                  <a:pt x="1819" y="510"/>
                </a:cubicBezTo>
                <a:cubicBezTo>
                  <a:pt x="1805" y="513"/>
                  <a:pt x="1796" y="518"/>
                  <a:pt x="1796" y="530"/>
                </a:cubicBezTo>
                <a:cubicBezTo>
                  <a:pt x="1796" y="540"/>
                  <a:pt x="1804" y="548"/>
                  <a:pt x="1816" y="548"/>
                </a:cubicBezTo>
                <a:cubicBezTo>
                  <a:pt x="1824" y="548"/>
                  <a:pt x="1831" y="545"/>
                  <a:pt x="1836" y="539"/>
                </a:cubicBezTo>
                <a:cubicBezTo>
                  <a:pt x="1837" y="539"/>
                  <a:pt x="1837" y="539"/>
                  <a:pt x="1837" y="539"/>
                </a:cubicBezTo>
                <a:cubicBezTo>
                  <a:pt x="1837" y="546"/>
                  <a:pt x="1837" y="546"/>
                  <a:pt x="1837" y="546"/>
                </a:cubicBezTo>
                <a:cubicBezTo>
                  <a:pt x="1846" y="546"/>
                  <a:pt x="1846" y="546"/>
                  <a:pt x="1846" y="546"/>
                </a:cubicBezTo>
                <a:cubicBezTo>
                  <a:pt x="1846" y="533"/>
                  <a:pt x="1846" y="522"/>
                  <a:pt x="1846" y="509"/>
                </a:cubicBezTo>
                <a:cubicBezTo>
                  <a:pt x="1846" y="495"/>
                  <a:pt x="1837" y="486"/>
                  <a:pt x="1821" y="486"/>
                </a:cubicBezTo>
                <a:close/>
                <a:moveTo>
                  <a:pt x="1837" y="528"/>
                </a:moveTo>
                <a:cubicBezTo>
                  <a:pt x="1837" y="527"/>
                  <a:pt x="1837" y="527"/>
                  <a:pt x="1837" y="527"/>
                </a:cubicBezTo>
                <a:cubicBezTo>
                  <a:pt x="1837" y="536"/>
                  <a:pt x="1826" y="539"/>
                  <a:pt x="1820" y="539"/>
                </a:cubicBezTo>
                <a:cubicBezTo>
                  <a:pt x="1811" y="539"/>
                  <a:pt x="1805" y="536"/>
                  <a:pt x="1805" y="530"/>
                </a:cubicBezTo>
                <a:cubicBezTo>
                  <a:pt x="1805" y="523"/>
                  <a:pt x="1810" y="520"/>
                  <a:pt x="1822" y="518"/>
                </a:cubicBezTo>
                <a:cubicBezTo>
                  <a:pt x="1825" y="517"/>
                  <a:pt x="1832" y="516"/>
                  <a:pt x="1837" y="515"/>
                </a:cubicBezTo>
                <a:lnTo>
                  <a:pt x="1837" y="528"/>
                </a:lnTo>
                <a:close/>
                <a:moveTo>
                  <a:pt x="1775" y="472"/>
                </a:moveTo>
                <a:cubicBezTo>
                  <a:pt x="1784" y="472"/>
                  <a:pt x="1784" y="472"/>
                  <a:pt x="1784" y="472"/>
                </a:cubicBezTo>
                <a:cubicBezTo>
                  <a:pt x="1784" y="460"/>
                  <a:pt x="1784" y="460"/>
                  <a:pt x="1784" y="460"/>
                </a:cubicBezTo>
                <a:cubicBezTo>
                  <a:pt x="1775" y="460"/>
                  <a:pt x="1775" y="460"/>
                  <a:pt x="1775" y="460"/>
                </a:cubicBezTo>
                <a:lnTo>
                  <a:pt x="1775" y="472"/>
                </a:lnTo>
                <a:close/>
                <a:moveTo>
                  <a:pt x="456" y="217"/>
                </a:moveTo>
                <a:cubicBezTo>
                  <a:pt x="457" y="218"/>
                  <a:pt x="459" y="219"/>
                  <a:pt x="460" y="219"/>
                </a:cubicBezTo>
                <a:cubicBezTo>
                  <a:pt x="462" y="219"/>
                  <a:pt x="464" y="218"/>
                  <a:pt x="465" y="217"/>
                </a:cubicBezTo>
                <a:cubicBezTo>
                  <a:pt x="492" y="191"/>
                  <a:pt x="492" y="191"/>
                  <a:pt x="492" y="191"/>
                </a:cubicBezTo>
                <a:cubicBezTo>
                  <a:pt x="494" y="188"/>
                  <a:pt x="494" y="184"/>
                  <a:pt x="492" y="181"/>
                </a:cubicBezTo>
                <a:cubicBezTo>
                  <a:pt x="465" y="155"/>
                  <a:pt x="465" y="155"/>
                  <a:pt x="465" y="155"/>
                </a:cubicBezTo>
                <a:cubicBezTo>
                  <a:pt x="464" y="153"/>
                  <a:pt x="462" y="153"/>
                  <a:pt x="460" y="153"/>
                </a:cubicBezTo>
                <a:cubicBezTo>
                  <a:pt x="459" y="153"/>
                  <a:pt x="457" y="153"/>
                  <a:pt x="456" y="155"/>
                </a:cubicBezTo>
                <a:cubicBezTo>
                  <a:pt x="429" y="181"/>
                  <a:pt x="429" y="181"/>
                  <a:pt x="429" y="181"/>
                </a:cubicBezTo>
                <a:cubicBezTo>
                  <a:pt x="428" y="182"/>
                  <a:pt x="427" y="184"/>
                  <a:pt x="427" y="186"/>
                </a:cubicBezTo>
                <a:cubicBezTo>
                  <a:pt x="427" y="188"/>
                  <a:pt x="428" y="189"/>
                  <a:pt x="429" y="191"/>
                </a:cubicBezTo>
                <a:lnTo>
                  <a:pt x="456" y="217"/>
                </a:lnTo>
                <a:close/>
                <a:moveTo>
                  <a:pt x="1737" y="486"/>
                </a:moveTo>
                <a:cubicBezTo>
                  <a:pt x="1729" y="486"/>
                  <a:pt x="1721" y="489"/>
                  <a:pt x="1717" y="497"/>
                </a:cubicBezTo>
                <a:cubicBezTo>
                  <a:pt x="1715" y="497"/>
                  <a:pt x="1715" y="497"/>
                  <a:pt x="1715" y="497"/>
                </a:cubicBezTo>
                <a:cubicBezTo>
                  <a:pt x="1715" y="487"/>
                  <a:pt x="1715" y="487"/>
                  <a:pt x="1715" y="487"/>
                </a:cubicBezTo>
                <a:cubicBezTo>
                  <a:pt x="1707" y="487"/>
                  <a:pt x="1707" y="487"/>
                  <a:pt x="1707" y="487"/>
                </a:cubicBezTo>
                <a:cubicBezTo>
                  <a:pt x="1707" y="546"/>
                  <a:pt x="1707" y="546"/>
                  <a:pt x="1707" y="546"/>
                </a:cubicBezTo>
                <a:cubicBezTo>
                  <a:pt x="1716" y="546"/>
                  <a:pt x="1716" y="546"/>
                  <a:pt x="1716" y="546"/>
                </a:cubicBezTo>
                <a:cubicBezTo>
                  <a:pt x="1716" y="508"/>
                  <a:pt x="1716" y="508"/>
                  <a:pt x="1716" y="508"/>
                </a:cubicBezTo>
                <a:cubicBezTo>
                  <a:pt x="1716" y="500"/>
                  <a:pt x="1727" y="494"/>
                  <a:pt x="1734" y="494"/>
                </a:cubicBezTo>
                <a:cubicBezTo>
                  <a:pt x="1743" y="494"/>
                  <a:pt x="1750" y="499"/>
                  <a:pt x="1750" y="509"/>
                </a:cubicBezTo>
                <a:cubicBezTo>
                  <a:pt x="1750" y="546"/>
                  <a:pt x="1750" y="546"/>
                  <a:pt x="1750" y="546"/>
                </a:cubicBezTo>
                <a:cubicBezTo>
                  <a:pt x="1759" y="546"/>
                  <a:pt x="1759" y="546"/>
                  <a:pt x="1759" y="546"/>
                </a:cubicBezTo>
                <a:cubicBezTo>
                  <a:pt x="1759" y="508"/>
                  <a:pt x="1759" y="508"/>
                  <a:pt x="1759" y="508"/>
                </a:cubicBezTo>
                <a:cubicBezTo>
                  <a:pt x="1759" y="493"/>
                  <a:pt x="1750" y="486"/>
                  <a:pt x="1737" y="486"/>
                </a:cubicBezTo>
                <a:close/>
                <a:moveTo>
                  <a:pt x="1270" y="497"/>
                </a:moveTo>
                <a:cubicBezTo>
                  <a:pt x="1268" y="497"/>
                  <a:pt x="1268" y="497"/>
                  <a:pt x="1268" y="497"/>
                </a:cubicBezTo>
                <a:cubicBezTo>
                  <a:pt x="1268" y="487"/>
                  <a:pt x="1268" y="487"/>
                  <a:pt x="1268" y="487"/>
                </a:cubicBezTo>
                <a:cubicBezTo>
                  <a:pt x="1259" y="487"/>
                  <a:pt x="1259" y="487"/>
                  <a:pt x="1259" y="487"/>
                </a:cubicBezTo>
                <a:cubicBezTo>
                  <a:pt x="1259" y="546"/>
                  <a:pt x="1259" y="546"/>
                  <a:pt x="1259" y="546"/>
                </a:cubicBezTo>
                <a:cubicBezTo>
                  <a:pt x="1269" y="546"/>
                  <a:pt x="1269" y="546"/>
                  <a:pt x="1269" y="546"/>
                </a:cubicBezTo>
                <a:cubicBezTo>
                  <a:pt x="1269" y="512"/>
                  <a:pt x="1269" y="512"/>
                  <a:pt x="1269" y="512"/>
                </a:cubicBezTo>
                <a:cubicBezTo>
                  <a:pt x="1269" y="502"/>
                  <a:pt x="1276" y="495"/>
                  <a:pt x="1283" y="495"/>
                </a:cubicBezTo>
                <a:cubicBezTo>
                  <a:pt x="1291" y="495"/>
                  <a:pt x="1291" y="495"/>
                  <a:pt x="1291" y="495"/>
                </a:cubicBezTo>
                <a:cubicBezTo>
                  <a:pt x="1291" y="486"/>
                  <a:pt x="1291" y="486"/>
                  <a:pt x="1291" y="486"/>
                </a:cubicBezTo>
                <a:cubicBezTo>
                  <a:pt x="1283" y="486"/>
                  <a:pt x="1283" y="486"/>
                  <a:pt x="1283" y="486"/>
                </a:cubicBezTo>
                <a:cubicBezTo>
                  <a:pt x="1276" y="486"/>
                  <a:pt x="1272" y="490"/>
                  <a:pt x="1270" y="497"/>
                </a:cubicBezTo>
                <a:close/>
                <a:moveTo>
                  <a:pt x="1302" y="546"/>
                </a:moveTo>
                <a:cubicBezTo>
                  <a:pt x="1311" y="546"/>
                  <a:pt x="1311" y="546"/>
                  <a:pt x="1311" y="546"/>
                </a:cubicBezTo>
                <a:cubicBezTo>
                  <a:pt x="1311" y="487"/>
                  <a:pt x="1311" y="487"/>
                  <a:pt x="1311" y="487"/>
                </a:cubicBezTo>
                <a:cubicBezTo>
                  <a:pt x="1302" y="487"/>
                  <a:pt x="1302" y="487"/>
                  <a:pt x="1302" y="487"/>
                </a:cubicBezTo>
                <a:lnTo>
                  <a:pt x="1302" y="546"/>
                </a:lnTo>
                <a:close/>
                <a:moveTo>
                  <a:pt x="1330" y="5"/>
                </a:moveTo>
                <a:cubicBezTo>
                  <a:pt x="1196" y="361"/>
                  <a:pt x="1196" y="361"/>
                  <a:pt x="1196" y="361"/>
                </a:cubicBezTo>
                <a:cubicBezTo>
                  <a:pt x="1196" y="373"/>
                  <a:pt x="1196" y="373"/>
                  <a:pt x="1196" y="373"/>
                </a:cubicBezTo>
                <a:cubicBezTo>
                  <a:pt x="1235" y="373"/>
                  <a:pt x="1235" y="373"/>
                  <a:pt x="1235" y="373"/>
                </a:cubicBezTo>
                <a:cubicBezTo>
                  <a:pt x="1284" y="242"/>
                  <a:pt x="1284" y="242"/>
                  <a:pt x="1284" y="242"/>
                </a:cubicBezTo>
                <a:cubicBezTo>
                  <a:pt x="1442" y="242"/>
                  <a:pt x="1442" y="242"/>
                  <a:pt x="1442" y="242"/>
                </a:cubicBezTo>
                <a:cubicBezTo>
                  <a:pt x="1493" y="373"/>
                  <a:pt x="1493" y="373"/>
                  <a:pt x="1493" y="373"/>
                </a:cubicBezTo>
                <a:cubicBezTo>
                  <a:pt x="1536" y="373"/>
                  <a:pt x="1536" y="373"/>
                  <a:pt x="1536" y="373"/>
                </a:cubicBezTo>
                <a:cubicBezTo>
                  <a:pt x="1536" y="361"/>
                  <a:pt x="1536" y="361"/>
                  <a:pt x="1536" y="361"/>
                </a:cubicBezTo>
                <a:cubicBezTo>
                  <a:pt x="1398" y="5"/>
                  <a:pt x="1398" y="5"/>
                  <a:pt x="1398" y="5"/>
                </a:cubicBezTo>
                <a:lnTo>
                  <a:pt x="1330" y="5"/>
                </a:lnTo>
                <a:close/>
                <a:moveTo>
                  <a:pt x="1298" y="205"/>
                </a:moveTo>
                <a:cubicBezTo>
                  <a:pt x="1353" y="58"/>
                  <a:pt x="1353" y="58"/>
                  <a:pt x="1353" y="58"/>
                </a:cubicBezTo>
                <a:cubicBezTo>
                  <a:pt x="1361" y="35"/>
                  <a:pt x="1361" y="35"/>
                  <a:pt x="1361" y="35"/>
                </a:cubicBezTo>
                <a:cubicBezTo>
                  <a:pt x="1363" y="35"/>
                  <a:pt x="1363" y="35"/>
                  <a:pt x="1363" y="35"/>
                </a:cubicBezTo>
                <a:cubicBezTo>
                  <a:pt x="1371" y="58"/>
                  <a:pt x="1371" y="58"/>
                  <a:pt x="1371" y="58"/>
                </a:cubicBezTo>
                <a:cubicBezTo>
                  <a:pt x="1427" y="205"/>
                  <a:pt x="1427" y="205"/>
                  <a:pt x="1427" y="205"/>
                </a:cubicBezTo>
                <a:lnTo>
                  <a:pt x="1298" y="205"/>
                </a:lnTo>
                <a:close/>
                <a:moveTo>
                  <a:pt x="1217" y="486"/>
                </a:moveTo>
                <a:cubicBezTo>
                  <a:pt x="1210" y="486"/>
                  <a:pt x="1203" y="489"/>
                  <a:pt x="1200" y="494"/>
                </a:cubicBezTo>
                <a:cubicBezTo>
                  <a:pt x="1199" y="494"/>
                  <a:pt x="1199" y="494"/>
                  <a:pt x="1199" y="494"/>
                </a:cubicBezTo>
                <a:cubicBezTo>
                  <a:pt x="1199" y="487"/>
                  <a:pt x="1199" y="487"/>
                  <a:pt x="1199" y="487"/>
                </a:cubicBezTo>
                <a:cubicBezTo>
                  <a:pt x="1189" y="487"/>
                  <a:pt x="1189" y="487"/>
                  <a:pt x="1189" y="487"/>
                </a:cubicBezTo>
                <a:cubicBezTo>
                  <a:pt x="1189" y="571"/>
                  <a:pt x="1189" y="571"/>
                  <a:pt x="1189" y="571"/>
                </a:cubicBezTo>
                <a:cubicBezTo>
                  <a:pt x="1198" y="571"/>
                  <a:pt x="1198" y="571"/>
                  <a:pt x="1198" y="571"/>
                </a:cubicBezTo>
                <a:cubicBezTo>
                  <a:pt x="1198" y="538"/>
                  <a:pt x="1198" y="538"/>
                  <a:pt x="1198" y="538"/>
                </a:cubicBezTo>
                <a:cubicBezTo>
                  <a:pt x="1200" y="538"/>
                  <a:pt x="1200" y="538"/>
                  <a:pt x="1200" y="538"/>
                </a:cubicBezTo>
                <a:cubicBezTo>
                  <a:pt x="1202" y="544"/>
                  <a:pt x="1211" y="547"/>
                  <a:pt x="1217" y="547"/>
                </a:cubicBezTo>
                <a:cubicBezTo>
                  <a:pt x="1233" y="547"/>
                  <a:pt x="1246" y="535"/>
                  <a:pt x="1246" y="515"/>
                </a:cubicBezTo>
                <a:cubicBezTo>
                  <a:pt x="1246" y="497"/>
                  <a:pt x="1235" y="486"/>
                  <a:pt x="1217" y="486"/>
                </a:cubicBezTo>
                <a:close/>
                <a:moveTo>
                  <a:pt x="1216" y="539"/>
                </a:moveTo>
                <a:cubicBezTo>
                  <a:pt x="1207" y="539"/>
                  <a:pt x="1199" y="534"/>
                  <a:pt x="1198" y="527"/>
                </a:cubicBezTo>
                <a:cubicBezTo>
                  <a:pt x="1198" y="510"/>
                  <a:pt x="1198" y="510"/>
                  <a:pt x="1198" y="510"/>
                </a:cubicBezTo>
                <a:cubicBezTo>
                  <a:pt x="1199" y="500"/>
                  <a:pt x="1207" y="494"/>
                  <a:pt x="1216" y="494"/>
                </a:cubicBezTo>
                <a:cubicBezTo>
                  <a:pt x="1228" y="494"/>
                  <a:pt x="1237" y="502"/>
                  <a:pt x="1237" y="516"/>
                </a:cubicBezTo>
                <a:cubicBezTo>
                  <a:pt x="1237" y="531"/>
                  <a:pt x="1227" y="539"/>
                  <a:pt x="1216" y="539"/>
                </a:cubicBezTo>
                <a:close/>
                <a:moveTo>
                  <a:pt x="1302" y="472"/>
                </a:moveTo>
                <a:cubicBezTo>
                  <a:pt x="1311" y="472"/>
                  <a:pt x="1311" y="472"/>
                  <a:pt x="1311" y="472"/>
                </a:cubicBezTo>
                <a:cubicBezTo>
                  <a:pt x="1311" y="460"/>
                  <a:pt x="1311" y="460"/>
                  <a:pt x="1311" y="460"/>
                </a:cubicBezTo>
                <a:cubicBezTo>
                  <a:pt x="1302" y="460"/>
                  <a:pt x="1302" y="460"/>
                  <a:pt x="1302" y="460"/>
                </a:cubicBezTo>
                <a:lnTo>
                  <a:pt x="1302" y="472"/>
                </a:lnTo>
                <a:close/>
                <a:moveTo>
                  <a:pt x="1436" y="517"/>
                </a:moveTo>
                <a:cubicBezTo>
                  <a:pt x="1436" y="499"/>
                  <a:pt x="1428" y="486"/>
                  <a:pt x="1408" y="486"/>
                </a:cubicBezTo>
                <a:cubicBezTo>
                  <a:pt x="1390" y="486"/>
                  <a:pt x="1380" y="499"/>
                  <a:pt x="1380" y="516"/>
                </a:cubicBezTo>
                <a:cubicBezTo>
                  <a:pt x="1380" y="537"/>
                  <a:pt x="1391" y="548"/>
                  <a:pt x="1412" y="548"/>
                </a:cubicBezTo>
                <a:cubicBezTo>
                  <a:pt x="1418" y="548"/>
                  <a:pt x="1427" y="546"/>
                  <a:pt x="1433" y="540"/>
                </a:cubicBezTo>
                <a:cubicBezTo>
                  <a:pt x="1433" y="533"/>
                  <a:pt x="1433" y="533"/>
                  <a:pt x="1433" y="533"/>
                </a:cubicBezTo>
                <a:cubicBezTo>
                  <a:pt x="1431" y="533"/>
                  <a:pt x="1431" y="533"/>
                  <a:pt x="1431" y="533"/>
                </a:cubicBezTo>
                <a:cubicBezTo>
                  <a:pt x="1425" y="537"/>
                  <a:pt x="1418" y="539"/>
                  <a:pt x="1412" y="539"/>
                </a:cubicBezTo>
                <a:cubicBezTo>
                  <a:pt x="1401" y="539"/>
                  <a:pt x="1395" y="535"/>
                  <a:pt x="1391" y="527"/>
                </a:cubicBezTo>
                <a:cubicBezTo>
                  <a:pt x="1390" y="525"/>
                  <a:pt x="1390" y="522"/>
                  <a:pt x="1390" y="518"/>
                </a:cubicBezTo>
                <a:cubicBezTo>
                  <a:pt x="1390" y="517"/>
                  <a:pt x="1390" y="517"/>
                  <a:pt x="1390" y="517"/>
                </a:cubicBezTo>
                <a:lnTo>
                  <a:pt x="1436" y="517"/>
                </a:lnTo>
                <a:close/>
                <a:moveTo>
                  <a:pt x="1408" y="493"/>
                </a:moveTo>
                <a:cubicBezTo>
                  <a:pt x="1419" y="493"/>
                  <a:pt x="1425" y="500"/>
                  <a:pt x="1426" y="510"/>
                </a:cubicBezTo>
                <a:cubicBezTo>
                  <a:pt x="1390" y="510"/>
                  <a:pt x="1390" y="510"/>
                  <a:pt x="1390" y="510"/>
                </a:cubicBezTo>
                <a:cubicBezTo>
                  <a:pt x="1392" y="500"/>
                  <a:pt x="1397" y="493"/>
                  <a:pt x="1408" y="493"/>
                </a:cubicBezTo>
                <a:close/>
                <a:moveTo>
                  <a:pt x="1335" y="501"/>
                </a:moveTo>
                <a:cubicBezTo>
                  <a:pt x="1335" y="496"/>
                  <a:pt x="1340" y="493"/>
                  <a:pt x="1350" y="493"/>
                </a:cubicBezTo>
                <a:cubicBezTo>
                  <a:pt x="1358" y="493"/>
                  <a:pt x="1364" y="498"/>
                  <a:pt x="1366" y="500"/>
                </a:cubicBezTo>
                <a:cubicBezTo>
                  <a:pt x="1368" y="500"/>
                  <a:pt x="1368" y="500"/>
                  <a:pt x="1368" y="500"/>
                </a:cubicBezTo>
                <a:cubicBezTo>
                  <a:pt x="1368" y="491"/>
                  <a:pt x="1368" y="491"/>
                  <a:pt x="1368" y="491"/>
                </a:cubicBezTo>
                <a:cubicBezTo>
                  <a:pt x="1365" y="489"/>
                  <a:pt x="1359" y="486"/>
                  <a:pt x="1350" y="486"/>
                </a:cubicBezTo>
                <a:cubicBezTo>
                  <a:pt x="1334" y="486"/>
                  <a:pt x="1326" y="493"/>
                  <a:pt x="1326" y="503"/>
                </a:cubicBezTo>
                <a:cubicBezTo>
                  <a:pt x="1326" y="523"/>
                  <a:pt x="1362" y="519"/>
                  <a:pt x="1362" y="531"/>
                </a:cubicBezTo>
                <a:cubicBezTo>
                  <a:pt x="1362" y="537"/>
                  <a:pt x="1358" y="540"/>
                  <a:pt x="1348" y="540"/>
                </a:cubicBezTo>
                <a:cubicBezTo>
                  <a:pt x="1341" y="540"/>
                  <a:pt x="1332" y="536"/>
                  <a:pt x="1329" y="532"/>
                </a:cubicBezTo>
                <a:cubicBezTo>
                  <a:pt x="1326" y="532"/>
                  <a:pt x="1326" y="532"/>
                  <a:pt x="1326" y="532"/>
                </a:cubicBezTo>
                <a:cubicBezTo>
                  <a:pt x="1326" y="541"/>
                  <a:pt x="1326" y="541"/>
                  <a:pt x="1326" y="541"/>
                </a:cubicBezTo>
                <a:cubicBezTo>
                  <a:pt x="1331" y="545"/>
                  <a:pt x="1339" y="548"/>
                  <a:pt x="1348" y="548"/>
                </a:cubicBezTo>
                <a:cubicBezTo>
                  <a:pt x="1365" y="548"/>
                  <a:pt x="1372" y="541"/>
                  <a:pt x="1372" y="531"/>
                </a:cubicBezTo>
                <a:cubicBezTo>
                  <a:pt x="1372" y="510"/>
                  <a:pt x="1335" y="516"/>
                  <a:pt x="1335" y="501"/>
                </a:cubicBezTo>
                <a:close/>
                <a:moveTo>
                  <a:pt x="912" y="546"/>
                </a:moveTo>
                <a:cubicBezTo>
                  <a:pt x="969" y="546"/>
                  <a:pt x="969" y="546"/>
                  <a:pt x="969" y="546"/>
                </a:cubicBezTo>
                <a:cubicBezTo>
                  <a:pt x="969" y="537"/>
                  <a:pt x="969" y="537"/>
                  <a:pt x="969" y="537"/>
                </a:cubicBezTo>
                <a:cubicBezTo>
                  <a:pt x="921" y="537"/>
                  <a:pt x="921" y="537"/>
                  <a:pt x="921" y="537"/>
                </a:cubicBezTo>
                <a:cubicBezTo>
                  <a:pt x="921" y="507"/>
                  <a:pt x="921" y="507"/>
                  <a:pt x="921" y="507"/>
                </a:cubicBezTo>
                <a:cubicBezTo>
                  <a:pt x="965" y="507"/>
                  <a:pt x="965" y="507"/>
                  <a:pt x="965" y="507"/>
                </a:cubicBezTo>
                <a:cubicBezTo>
                  <a:pt x="965" y="499"/>
                  <a:pt x="965" y="499"/>
                  <a:pt x="965" y="499"/>
                </a:cubicBezTo>
                <a:cubicBezTo>
                  <a:pt x="921" y="499"/>
                  <a:pt x="921" y="499"/>
                  <a:pt x="921" y="499"/>
                </a:cubicBezTo>
                <a:cubicBezTo>
                  <a:pt x="921" y="471"/>
                  <a:pt x="921" y="471"/>
                  <a:pt x="921" y="471"/>
                </a:cubicBezTo>
                <a:cubicBezTo>
                  <a:pt x="969" y="471"/>
                  <a:pt x="969" y="471"/>
                  <a:pt x="969" y="471"/>
                </a:cubicBezTo>
                <a:cubicBezTo>
                  <a:pt x="969" y="462"/>
                  <a:pt x="969" y="462"/>
                  <a:pt x="969" y="462"/>
                </a:cubicBezTo>
                <a:cubicBezTo>
                  <a:pt x="912" y="462"/>
                  <a:pt x="912" y="462"/>
                  <a:pt x="912" y="462"/>
                </a:cubicBezTo>
                <a:lnTo>
                  <a:pt x="912" y="546"/>
                </a:lnTo>
                <a:close/>
                <a:moveTo>
                  <a:pt x="1159" y="497"/>
                </a:moveTo>
                <a:cubicBezTo>
                  <a:pt x="1158" y="497"/>
                  <a:pt x="1158" y="497"/>
                  <a:pt x="1158" y="497"/>
                </a:cubicBezTo>
                <a:cubicBezTo>
                  <a:pt x="1158" y="487"/>
                  <a:pt x="1158" y="487"/>
                  <a:pt x="1158" y="487"/>
                </a:cubicBezTo>
                <a:cubicBezTo>
                  <a:pt x="1148" y="487"/>
                  <a:pt x="1148" y="487"/>
                  <a:pt x="1148" y="487"/>
                </a:cubicBezTo>
                <a:cubicBezTo>
                  <a:pt x="1148" y="546"/>
                  <a:pt x="1148" y="546"/>
                  <a:pt x="1148" y="546"/>
                </a:cubicBezTo>
                <a:cubicBezTo>
                  <a:pt x="1158" y="546"/>
                  <a:pt x="1158" y="546"/>
                  <a:pt x="1158" y="546"/>
                </a:cubicBezTo>
                <a:cubicBezTo>
                  <a:pt x="1158" y="512"/>
                  <a:pt x="1158" y="512"/>
                  <a:pt x="1158" y="512"/>
                </a:cubicBezTo>
                <a:cubicBezTo>
                  <a:pt x="1159" y="502"/>
                  <a:pt x="1165" y="495"/>
                  <a:pt x="1172" y="495"/>
                </a:cubicBezTo>
                <a:cubicBezTo>
                  <a:pt x="1180" y="495"/>
                  <a:pt x="1180" y="495"/>
                  <a:pt x="1180" y="495"/>
                </a:cubicBezTo>
                <a:cubicBezTo>
                  <a:pt x="1180" y="486"/>
                  <a:pt x="1180" y="486"/>
                  <a:pt x="1180" y="486"/>
                </a:cubicBezTo>
                <a:cubicBezTo>
                  <a:pt x="1172" y="486"/>
                  <a:pt x="1172" y="486"/>
                  <a:pt x="1172" y="486"/>
                </a:cubicBezTo>
                <a:cubicBezTo>
                  <a:pt x="1165" y="486"/>
                  <a:pt x="1161" y="490"/>
                  <a:pt x="1159" y="497"/>
                </a:cubicBezTo>
                <a:close/>
                <a:moveTo>
                  <a:pt x="767" y="20"/>
                </a:moveTo>
                <a:cubicBezTo>
                  <a:pt x="763" y="11"/>
                  <a:pt x="754" y="5"/>
                  <a:pt x="744" y="5"/>
                </a:cubicBezTo>
                <a:cubicBezTo>
                  <a:pt x="416" y="5"/>
                  <a:pt x="416" y="5"/>
                  <a:pt x="416" y="5"/>
                </a:cubicBezTo>
                <a:cubicBezTo>
                  <a:pt x="409" y="5"/>
                  <a:pt x="403" y="8"/>
                  <a:pt x="398" y="12"/>
                </a:cubicBezTo>
                <a:cubicBezTo>
                  <a:pt x="185" y="225"/>
                  <a:pt x="185" y="225"/>
                  <a:pt x="185" y="225"/>
                </a:cubicBezTo>
                <a:cubicBezTo>
                  <a:pt x="176" y="235"/>
                  <a:pt x="176" y="250"/>
                  <a:pt x="185" y="260"/>
                </a:cubicBezTo>
                <a:cubicBezTo>
                  <a:pt x="257" y="332"/>
                  <a:pt x="257" y="332"/>
                  <a:pt x="257" y="332"/>
                </a:cubicBezTo>
                <a:cubicBezTo>
                  <a:pt x="226" y="364"/>
                  <a:pt x="226" y="364"/>
                  <a:pt x="226" y="364"/>
                </a:cubicBezTo>
                <a:cubicBezTo>
                  <a:pt x="216" y="373"/>
                  <a:pt x="216" y="389"/>
                  <a:pt x="226" y="399"/>
                </a:cubicBezTo>
                <a:cubicBezTo>
                  <a:pt x="332" y="505"/>
                  <a:pt x="332" y="505"/>
                  <a:pt x="332" y="505"/>
                </a:cubicBezTo>
                <a:cubicBezTo>
                  <a:pt x="341" y="515"/>
                  <a:pt x="357" y="515"/>
                  <a:pt x="367" y="505"/>
                </a:cubicBezTo>
                <a:cubicBezTo>
                  <a:pt x="401" y="471"/>
                  <a:pt x="401" y="471"/>
                  <a:pt x="401" y="471"/>
                </a:cubicBezTo>
                <a:cubicBezTo>
                  <a:pt x="494" y="564"/>
                  <a:pt x="494" y="564"/>
                  <a:pt x="494" y="564"/>
                </a:cubicBezTo>
                <a:cubicBezTo>
                  <a:pt x="499" y="569"/>
                  <a:pt x="505" y="571"/>
                  <a:pt x="512" y="571"/>
                </a:cubicBezTo>
                <a:cubicBezTo>
                  <a:pt x="518" y="571"/>
                  <a:pt x="525" y="569"/>
                  <a:pt x="530" y="564"/>
                </a:cubicBezTo>
                <a:cubicBezTo>
                  <a:pt x="757" y="337"/>
                  <a:pt x="757" y="337"/>
                  <a:pt x="757" y="337"/>
                </a:cubicBezTo>
                <a:cubicBezTo>
                  <a:pt x="761" y="332"/>
                  <a:pt x="764" y="325"/>
                  <a:pt x="764" y="319"/>
                </a:cubicBezTo>
                <a:cubicBezTo>
                  <a:pt x="764" y="312"/>
                  <a:pt x="761" y="306"/>
                  <a:pt x="757" y="301"/>
                </a:cubicBezTo>
                <a:cubicBezTo>
                  <a:pt x="632" y="176"/>
                  <a:pt x="632" y="176"/>
                  <a:pt x="632" y="176"/>
                </a:cubicBezTo>
                <a:cubicBezTo>
                  <a:pt x="762" y="48"/>
                  <a:pt x="762" y="48"/>
                  <a:pt x="762" y="48"/>
                </a:cubicBezTo>
                <a:cubicBezTo>
                  <a:pt x="769" y="41"/>
                  <a:pt x="771" y="30"/>
                  <a:pt x="767" y="20"/>
                </a:cubicBezTo>
                <a:close/>
                <a:moveTo>
                  <a:pt x="550" y="144"/>
                </a:moveTo>
                <a:cubicBezTo>
                  <a:pt x="577" y="118"/>
                  <a:pt x="577" y="118"/>
                  <a:pt x="577" y="118"/>
                </a:cubicBezTo>
                <a:cubicBezTo>
                  <a:pt x="578" y="116"/>
                  <a:pt x="580" y="116"/>
                  <a:pt x="582" y="116"/>
                </a:cubicBezTo>
                <a:cubicBezTo>
                  <a:pt x="583" y="116"/>
                  <a:pt x="585" y="116"/>
                  <a:pt x="586" y="118"/>
                </a:cubicBezTo>
                <a:cubicBezTo>
                  <a:pt x="613" y="144"/>
                  <a:pt x="613" y="144"/>
                  <a:pt x="613" y="144"/>
                </a:cubicBezTo>
                <a:cubicBezTo>
                  <a:pt x="615" y="147"/>
                  <a:pt x="615" y="151"/>
                  <a:pt x="613" y="154"/>
                </a:cubicBezTo>
                <a:cubicBezTo>
                  <a:pt x="586" y="180"/>
                  <a:pt x="586" y="180"/>
                  <a:pt x="586" y="180"/>
                </a:cubicBezTo>
                <a:cubicBezTo>
                  <a:pt x="585" y="181"/>
                  <a:pt x="583" y="182"/>
                  <a:pt x="582" y="182"/>
                </a:cubicBezTo>
                <a:cubicBezTo>
                  <a:pt x="580" y="182"/>
                  <a:pt x="578" y="181"/>
                  <a:pt x="577" y="180"/>
                </a:cubicBezTo>
                <a:cubicBezTo>
                  <a:pt x="550" y="154"/>
                  <a:pt x="550" y="154"/>
                  <a:pt x="550" y="154"/>
                </a:cubicBezTo>
                <a:cubicBezTo>
                  <a:pt x="549" y="152"/>
                  <a:pt x="548" y="151"/>
                  <a:pt x="548" y="149"/>
                </a:cubicBezTo>
                <a:cubicBezTo>
                  <a:pt x="548" y="147"/>
                  <a:pt x="549" y="145"/>
                  <a:pt x="550" y="144"/>
                </a:cubicBezTo>
                <a:close/>
                <a:moveTo>
                  <a:pt x="400" y="90"/>
                </a:moveTo>
                <a:cubicBezTo>
                  <a:pt x="400" y="87"/>
                  <a:pt x="402" y="84"/>
                  <a:pt x="405" y="83"/>
                </a:cubicBezTo>
                <a:cubicBezTo>
                  <a:pt x="407" y="82"/>
                  <a:pt x="411" y="83"/>
                  <a:pt x="413" y="85"/>
                </a:cubicBezTo>
                <a:cubicBezTo>
                  <a:pt x="460" y="132"/>
                  <a:pt x="460" y="132"/>
                  <a:pt x="460" y="132"/>
                </a:cubicBezTo>
                <a:cubicBezTo>
                  <a:pt x="508" y="85"/>
                  <a:pt x="508" y="85"/>
                  <a:pt x="508" y="85"/>
                </a:cubicBezTo>
                <a:cubicBezTo>
                  <a:pt x="510" y="83"/>
                  <a:pt x="513" y="82"/>
                  <a:pt x="516" y="83"/>
                </a:cubicBezTo>
                <a:cubicBezTo>
                  <a:pt x="519" y="84"/>
                  <a:pt x="521" y="87"/>
                  <a:pt x="521" y="90"/>
                </a:cubicBezTo>
                <a:cubicBezTo>
                  <a:pt x="521" y="196"/>
                  <a:pt x="521" y="196"/>
                  <a:pt x="521" y="196"/>
                </a:cubicBezTo>
                <a:cubicBezTo>
                  <a:pt x="521" y="198"/>
                  <a:pt x="520" y="200"/>
                  <a:pt x="519" y="201"/>
                </a:cubicBezTo>
                <a:cubicBezTo>
                  <a:pt x="466" y="254"/>
                  <a:pt x="466" y="254"/>
                  <a:pt x="466" y="254"/>
                </a:cubicBezTo>
                <a:cubicBezTo>
                  <a:pt x="464" y="256"/>
                  <a:pt x="462" y="256"/>
                  <a:pt x="460" y="256"/>
                </a:cubicBezTo>
                <a:cubicBezTo>
                  <a:pt x="459" y="256"/>
                  <a:pt x="457" y="256"/>
                  <a:pt x="455" y="254"/>
                </a:cubicBezTo>
                <a:cubicBezTo>
                  <a:pt x="402" y="201"/>
                  <a:pt x="402" y="201"/>
                  <a:pt x="402" y="201"/>
                </a:cubicBezTo>
                <a:cubicBezTo>
                  <a:pt x="401" y="200"/>
                  <a:pt x="400" y="198"/>
                  <a:pt x="400" y="196"/>
                </a:cubicBezTo>
                <a:lnTo>
                  <a:pt x="400" y="90"/>
                </a:lnTo>
                <a:close/>
                <a:moveTo>
                  <a:pt x="308" y="144"/>
                </a:moveTo>
                <a:cubicBezTo>
                  <a:pt x="335" y="118"/>
                  <a:pt x="335" y="118"/>
                  <a:pt x="335" y="118"/>
                </a:cubicBezTo>
                <a:cubicBezTo>
                  <a:pt x="336" y="116"/>
                  <a:pt x="338" y="116"/>
                  <a:pt x="339" y="116"/>
                </a:cubicBezTo>
                <a:cubicBezTo>
                  <a:pt x="341" y="116"/>
                  <a:pt x="343" y="116"/>
                  <a:pt x="344" y="118"/>
                </a:cubicBezTo>
                <a:cubicBezTo>
                  <a:pt x="371" y="144"/>
                  <a:pt x="371" y="144"/>
                  <a:pt x="371" y="144"/>
                </a:cubicBezTo>
                <a:cubicBezTo>
                  <a:pt x="373" y="147"/>
                  <a:pt x="373" y="151"/>
                  <a:pt x="371" y="154"/>
                </a:cubicBezTo>
                <a:cubicBezTo>
                  <a:pt x="344" y="180"/>
                  <a:pt x="344" y="180"/>
                  <a:pt x="344" y="180"/>
                </a:cubicBezTo>
                <a:cubicBezTo>
                  <a:pt x="343" y="181"/>
                  <a:pt x="341" y="182"/>
                  <a:pt x="339" y="182"/>
                </a:cubicBezTo>
                <a:cubicBezTo>
                  <a:pt x="338" y="182"/>
                  <a:pt x="336" y="181"/>
                  <a:pt x="335" y="180"/>
                </a:cubicBezTo>
                <a:cubicBezTo>
                  <a:pt x="308" y="154"/>
                  <a:pt x="308" y="154"/>
                  <a:pt x="308" y="154"/>
                </a:cubicBezTo>
                <a:cubicBezTo>
                  <a:pt x="307" y="152"/>
                  <a:pt x="306" y="151"/>
                  <a:pt x="306" y="149"/>
                </a:cubicBezTo>
                <a:cubicBezTo>
                  <a:pt x="306" y="147"/>
                  <a:pt x="307" y="145"/>
                  <a:pt x="308" y="144"/>
                </a:cubicBezTo>
                <a:close/>
                <a:moveTo>
                  <a:pt x="371" y="396"/>
                </a:moveTo>
                <a:cubicBezTo>
                  <a:pt x="344" y="422"/>
                  <a:pt x="344" y="422"/>
                  <a:pt x="344" y="422"/>
                </a:cubicBezTo>
                <a:cubicBezTo>
                  <a:pt x="343" y="424"/>
                  <a:pt x="341" y="424"/>
                  <a:pt x="339" y="424"/>
                </a:cubicBezTo>
                <a:cubicBezTo>
                  <a:pt x="338" y="424"/>
                  <a:pt x="336" y="424"/>
                  <a:pt x="335" y="422"/>
                </a:cubicBezTo>
                <a:cubicBezTo>
                  <a:pt x="308" y="396"/>
                  <a:pt x="308" y="396"/>
                  <a:pt x="308" y="396"/>
                </a:cubicBezTo>
                <a:cubicBezTo>
                  <a:pt x="307" y="395"/>
                  <a:pt x="306" y="393"/>
                  <a:pt x="306" y="391"/>
                </a:cubicBezTo>
                <a:cubicBezTo>
                  <a:pt x="306" y="389"/>
                  <a:pt x="307" y="387"/>
                  <a:pt x="308" y="386"/>
                </a:cubicBezTo>
                <a:cubicBezTo>
                  <a:pt x="335" y="360"/>
                  <a:pt x="335" y="360"/>
                  <a:pt x="335" y="360"/>
                </a:cubicBezTo>
                <a:cubicBezTo>
                  <a:pt x="336" y="358"/>
                  <a:pt x="338" y="358"/>
                  <a:pt x="339" y="358"/>
                </a:cubicBezTo>
                <a:cubicBezTo>
                  <a:pt x="341" y="358"/>
                  <a:pt x="343" y="358"/>
                  <a:pt x="344" y="360"/>
                </a:cubicBezTo>
                <a:cubicBezTo>
                  <a:pt x="371" y="386"/>
                  <a:pt x="371" y="386"/>
                  <a:pt x="371" y="386"/>
                </a:cubicBezTo>
                <a:cubicBezTo>
                  <a:pt x="373" y="389"/>
                  <a:pt x="373" y="393"/>
                  <a:pt x="371" y="396"/>
                </a:cubicBezTo>
                <a:close/>
                <a:moveTo>
                  <a:pt x="385" y="331"/>
                </a:moveTo>
                <a:cubicBezTo>
                  <a:pt x="280" y="331"/>
                  <a:pt x="280" y="331"/>
                  <a:pt x="280" y="331"/>
                </a:cubicBezTo>
                <a:cubicBezTo>
                  <a:pt x="277" y="331"/>
                  <a:pt x="274" y="329"/>
                  <a:pt x="273" y="326"/>
                </a:cubicBezTo>
                <a:cubicBezTo>
                  <a:pt x="271" y="323"/>
                  <a:pt x="272" y="320"/>
                  <a:pt x="274" y="318"/>
                </a:cubicBezTo>
                <a:cubicBezTo>
                  <a:pt x="322" y="270"/>
                  <a:pt x="322" y="270"/>
                  <a:pt x="322" y="270"/>
                </a:cubicBezTo>
                <a:cubicBezTo>
                  <a:pt x="274" y="223"/>
                  <a:pt x="274" y="223"/>
                  <a:pt x="274" y="223"/>
                </a:cubicBezTo>
                <a:cubicBezTo>
                  <a:pt x="272" y="221"/>
                  <a:pt x="271" y="217"/>
                  <a:pt x="273" y="215"/>
                </a:cubicBezTo>
                <a:cubicBezTo>
                  <a:pt x="274" y="212"/>
                  <a:pt x="277" y="210"/>
                  <a:pt x="280" y="210"/>
                </a:cubicBezTo>
                <a:cubicBezTo>
                  <a:pt x="385" y="210"/>
                  <a:pt x="385" y="210"/>
                  <a:pt x="385" y="210"/>
                </a:cubicBezTo>
                <a:cubicBezTo>
                  <a:pt x="387" y="210"/>
                  <a:pt x="389" y="211"/>
                  <a:pt x="391" y="212"/>
                </a:cubicBezTo>
                <a:cubicBezTo>
                  <a:pt x="444" y="265"/>
                  <a:pt x="444" y="265"/>
                  <a:pt x="444" y="265"/>
                </a:cubicBezTo>
                <a:cubicBezTo>
                  <a:pt x="445" y="266"/>
                  <a:pt x="446" y="268"/>
                  <a:pt x="446" y="270"/>
                </a:cubicBezTo>
                <a:cubicBezTo>
                  <a:pt x="446" y="272"/>
                  <a:pt x="445" y="274"/>
                  <a:pt x="444" y="276"/>
                </a:cubicBezTo>
                <a:cubicBezTo>
                  <a:pt x="391" y="329"/>
                  <a:pt x="391" y="329"/>
                  <a:pt x="391" y="329"/>
                </a:cubicBezTo>
                <a:cubicBezTo>
                  <a:pt x="389" y="330"/>
                  <a:pt x="387" y="331"/>
                  <a:pt x="385" y="331"/>
                </a:cubicBezTo>
                <a:close/>
                <a:moveTo>
                  <a:pt x="521" y="452"/>
                </a:moveTo>
                <a:cubicBezTo>
                  <a:pt x="521" y="455"/>
                  <a:pt x="519" y="458"/>
                  <a:pt x="516" y="459"/>
                </a:cubicBezTo>
                <a:cubicBezTo>
                  <a:pt x="515" y="459"/>
                  <a:pt x="514" y="459"/>
                  <a:pt x="513" y="459"/>
                </a:cubicBezTo>
                <a:cubicBezTo>
                  <a:pt x="511" y="459"/>
                  <a:pt x="509" y="459"/>
                  <a:pt x="508" y="457"/>
                </a:cubicBezTo>
                <a:cubicBezTo>
                  <a:pt x="460" y="410"/>
                  <a:pt x="460" y="410"/>
                  <a:pt x="460" y="410"/>
                </a:cubicBezTo>
                <a:cubicBezTo>
                  <a:pt x="413" y="457"/>
                  <a:pt x="413" y="457"/>
                  <a:pt x="413" y="457"/>
                </a:cubicBezTo>
                <a:cubicBezTo>
                  <a:pt x="411" y="459"/>
                  <a:pt x="407" y="460"/>
                  <a:pt x="405" y="459"/>
                </a:cubicBezTo>
                <a:cubicBezTo>
                  <a:pt x="402" y="458"/>
                  <a:pt x="400" y="455"/>
                  <a:pt x="400" y="452"/>
                </a:cubicBezTo>
                <a:cubicBezTo>
                  <a:pt x="400" y="346"/>
                  <a:pt x="400" y="346"/>
                  <a:pt x="400" y="346"/>
                </a:cubicBezTo>
                <a:cubicBezTo>
                  <a:pt x="400" y="344"/>
                  <a:pt x="401" y="342"/>
                  <a:pt x="402" y="341"/>
                </a:cubicBezTo>
                <a:cubicBezTo>
                  <a:pt x="455" y="288"/>
                  <a:pt x="455" y="288"/>
                  <a:pt x="455" y="288"/>
                </a:cubicBezTo>
                <a:cubicBezTo>
                  <a:pt x="458" y="285"/>
                  <a:pt x="463" y="285"/>
                  <a:pt x="466" y="288"/>
                </a:cubicBezTo>
                <a:cubicBezTo>
                  <a:pt x="519" y="341"/>
                  <a:pt x="519" y="341"/>
                  <a:pt x="519" y="341"/>
                </a:cubicBezTo>
                <a:cubicBezTo>
                  <a:pt x="520" y="342"/>
                  <a:pt x="521" y="344"/>
                  <a:pt x="521" y="346"/>
                </a:cubicBezTo>
                <a:lnTo>
                  <a:pt x="521" y="452"/>
                </a:lnTo>
                <a:close/>
                <a:moveTo>
                  <a:pt x="613" y="396"/>
                </a:moveTo>
                <a:cubicBezTo>
                  <a:pt x="586" y="422"/>
                  <a:pt x="586" y="422"/>
                  <a:pt x="586" y="422"/>
                </a:cubicBezTo>
                <a:cubicBezTo>
                  <a:pt x="585" y="424"/>
                  <a:pt x="583" y="424"/>
                  <a:pt x="582" y="424"/>
                </a:cubicBezTo>
                <a:cubicBezTo>
                  <a:pt x="580" y="424"/>
                  <a:pt x="578" y="424"/>
                  <a:pt x="577" y="422"/>
                </a:cubicBezTo>
                <a:cubicBezTo>
                  <a:pt x="550" y="396"/>
                  <a:pt x="550" y="396"/>
                  <a:pt x="550" y="396"/>
                </a:cubicBezTo>
                <a:cubicBezTo>
                  <a:pt x="549" y="395"/>
                  <a:pt x="548" y="393"/>
                  <a:pt x="548" y="391"/>
                </a:cubicBezTo>
                <a:cubicBezTo>
                  <a:pt x="548" y="389"/>
                  <a:pt x="549" y="387"/>
                  <a:pt x="550" y="386"/>
                </a:cubicBezTo>
                <a:cubicBezTo>
                  <a:pt x="577" y="360"/>
                  <a:pt x="577" y="360"/>
                  <a:pt x="577" y="360"/>
                </a:cubicBezTo>
                <a:cubicBezTo>
                  <a:pt x="578" y="358"/>
                  <a:pt x="580" y="358"/>
                  <a:pt x="582" y="358"/>
                </a:cubicBezTo>
                <a:cubicBezTo>
                  <a:pt x="583" y="358"/>
                  <a:pt x="585" y="358"/>
                  <a:pt x="586" y="360"/>
                </a:cubicBezTo>
                <a:cubicBezTo>
                  <a:pt x="613" y="386"/>
                  <a:pt x="613" y="386"/>
                  <a:pt x="613" y="386"/>
                </a:cubicBezTo>
                <a:cubicBezTo>
                  <a:pt x="615" y="389"/>
                  <a:pt x="615" y="393"/>
                  <a:pt x="613" y="396"/>
                </a:cubicBezTo>
                <a:close/>
                <a:moveTo>
                  <a:pt x="641" y="210"/>
                </a:moveTo>
                <a:cubicBezTo>
                  <a:pt x="644" y="210"/>
                  <a:pt x="647" y="212"/>
                  <a:pt x="648" y="215"/>
                </a:cubicBezTo>
                <a:cubicBezTo>
                  <a:pt x="649" y="217"/>
                  <a:pt x="649" y="221"/>
                  <a:pt x="647" y="223"/>
                </a:cubicBezTo>
                <a:cubicBezTo>
                  <a:pt x="599" y="270"/>
                  <a:pt x="599" y="270"/>
                  <a:pt x="599" y="270"/>
                </a:cubicBezTo>
                <a:cubicBezTo>
                  <a:pt x="647" y="318"/>
                  <a:pt x="647" y="318"/>
                  <a:pt x="647" y="318"/>
                </a:cubicBezTo>
                <a:cubicBezTo>
                  <a:pt x="649" y="320"/>
                  <a:pt x="649" y="323"/>
                  <a:pt x="648" y="326"/>
                </a:cubicBezTo>
                <a:cubicBezTo>
                  <a:pt x="647" y="329"/>
                  <a:pt x="644" y="331"/>
                  <a:pt x="641" y="331"/>
                </a:cubicBezTo>
                <a:cubicBezTo>
                  <a:pt x="535" y="331"/>
                  <a:pt x="535" y="331"/>
                  <a:pt x="535" y="331"/>
                </a:cubicBezTo>
                <a:cubicBezTo>
                  <a:pt x="533" y="331"/>
                  <a:pt x="532" y="330"/>
                  <a:pt x="530" y="329"/>
                </a:cubicBezTo>
                <a:cubicBezTo>
                  <a:pt x="477" y="276"/>
                  <a:pt x="477" y="276"/>
                  <a:pt x="477" y="276"/>
                </a:cubicBezTo>
                <a:cubicBezTo>
                  <a:pt x="476" y="274"/>
                  <a:pt x="475" y="272"/>
                  <a:pt x="475" y="270"/>
                </a:cubicBezTo>
                <a:cubicBezTo>
                  <a:pt x="475" y="268"/>
                  <a:pt x="476" y="266"/>
                  <a:pt x="477" y="265"/>
                </a:cubicBezTo>
                <a:cubicBezTo>
                  <a:pt x="530" y="212"/>
                  <a:pt x="530" y="212"/>
                  <a:pt x="530" y="212"/>
                </a:cubicBezTo>
                <a:cubicBezTo>
                  <a:pt x="532" y="211"/>
                  <a:pt x="533" y="210"/>
                  <a:pt x="535" y="210"/>
                </a:cubicBezTo>
                <a:lnTo>
                  <a:pt x="641" y="210"/>
                </a:lnTo>
                <a:close/>
                <a:moveTo>
                  <a:pt x="1162" y="335"/>
                </a:moveTo>
                <a:cubicBezTo>
                  <a:pt x="953" y="335"/>
                  <a:pt x="953" y="335"/>
                  <a:pt x="953" y="335"/>
                </a:cubicBezTo>
                <a:cubicBezTo>
                  <a:pt x="953" y="204"/>
                  <a:pt x="953" y="204"/>
                  <a:pt x="953" y="204"/>
                </a:cubicBezTo>
                <a:cubicBezTo>
                  <a:pt x="1146" y="204"/>
                  <a:pt x="1146" y="204"/>
                  <a:pt x="1146" y="204"/>
                </a:cubicBezTo>
                <a:cubicBezTo>
                  <a:pt x="1146" y="166"/>
                  <a:pt x="1146" y="166"/>
                  <a:pt x="1146" y="166"/>
                </a:cubicBezTo>
                <a:cubicBezTo>
                  <a:pt x="953" y="166"/>
                  <a:pt x="953" y="166"/>
                  <a:pt x="953" y="166"/>
                </a:cubicBezTo>
                <a:cubicBezTo>
                  <a:pt x="953" y="43"/>
                  <a:pt x="953" y="43"/>
                  <a:pt x="953" y="43"/>
                </a:cubicBezTo>
                <a:cubicBezTo>
                  <a:pt x="1163" y="43"/>
                  <a:pt x="1163" y="43"/>
                  <a:pt x="1163" y="43"/>
                </a:cubicBezTo>
                <a:cubicBezTo>
                  <a:pt x="1163" y="5"/>
                  <a:pt x="1163" y="5"/>
                  <a:pt x="1163" y="5"/>
                </a:cubicBezTo>
                <a:cubicBezTo>
                  <a:pt x="911" y="5"/>
                  <a:pt x="911" y="5"/>
                  <a:pt x="911" y="5"/>
                </a:cubicBezTo>
                <a:cubicBezTo>
                  <a:pt x="911" y="373"/>
                  <a:pt x="911" y="373"/>
                  <a:pt x="911" y="373"/>
                </a:cubicBezTo>
                <a:cubicBezTo>
                  <a:pt x="1162" y="373"/>
                  <a:pt x="1162" y="373"/>
                  <a:pt x="1162" y="373"/>
                </a:cubicBezTo>
                <a:lnTo>
                  <a:pt x="1162" y="335"/>
                </a:lnTo>
                <a:close/>
                <a:moveTo>
                  <a:pt x="1011" y="486"/>
                </a:moveTo>
                <a:cubicBezTo>
                  <a:pt x="1003" y="486"/>
                  <a:pt x="995" y="489"/>
                  <a:pt x="991" y="497"/>
                </a:cubicBezTo>
                <a:cubicBezTo>
                  <a:pt x="990" y="497"/>
                  <a:pt x="990" y="497"/>
                  <a:pt x="990" y="497"/>
                </a:cubicBezTo>
                <a:cubicBezTo>
                  <a:pt x="990" y="487"/>
                  <a:pt x="990" y="487"/>
                  <a:pt x="990" y="487"/>
                </a:cubicBezTo>
                <a:cubicBezTo>
                  <a:pt x="981" y="487"/>
                  <a:pt x="981" y="487"/>
                  <a:pt x="981" y="487"/>
                </a:cubicBezTo>
                <a:cubicBezTo>
                  <a:pt x="981" y="546"/>
                  <a:pt x="981" y="546"/>
                  <a:pt x="981" y="546"/>
                </a:cubicBezTo>
                <a:cubicBezTo>
                  <a:pt x="990" y="546"/>
                  <a:pt x="990" y="546"/>
                  <a:pt x="990" y="546"/>
                </a:cubicBezTo>
                <a:cubicBezTo>
                  <a:pt x="990" y="508"/>
                  <a:pt x="990" y="508"/>
                  <a:pt x="990" y="508"/>
                </a:cubicBezTo>
                <a:cubicBezTo>
                  <a:pt x="991" y="500"/>
                  <a:pt x="1001" y="494"/>
                  <a:pt x="1008" y="494"/>
                </a:cubicBezTo>
                <a:cubicBezTo>
                  <a:pt x="1017" y="494"/>
                  <a:pt x="1024" y="499"/>
                  <a:pt x="1024" y="509"/>
                </a:cubicBezTo>
                <a:cubicBezTo>
                  <a:pt x="1024" y="546"/>
                  <a:pt x="1024" y="546"/>
                  <a:pt x="1024" y="546"/>
                </a:cubicBezTo>
                <a:cubicBezTo>
                  <a:pt x="1034" y="546"/>
                  <a:pt x="1034" y="546"/>
                  <a:pt x="1034" y="546"/>
                </a:cubicBezTo>
                <a:cubicBezTo>
                  <a:pt x="1034" y="508"/>
                  <a:pt x="1034" y="508"/>
                  <a:pt x="1034" y="508"/>
                </a:cubicBezTo>
                <a:cubicBezTo>
                  <a:pt x="1034" y="493"/>
                  <a:pt x="1024" y="486"/>
                  <a:pt x="1011" y="486"/>
                </a:cubicBezTo>
                <a:close/>
                <a:moveTo>
                  <a:pt x="1137" y="517"/>
                </a:moveTo>
                <a:cubicBezTo>
                  <a:pt x="1136" y="499"/>
                  <a:pt x="1129" y="486"/>
                  <a:pt x="1109" y="486"/>
                </a:cubicBezTo>
                <a:cubicBezTo>
                  <a:pt x="1091" y="486"/>
                  <a:pt x="1081" y="499"/>
                  <a:pt x="1081" y="516"/>
                </a:cubicBezTo>
                <a:cubicBezTo>
                  <a:pt x="1081" y="537"/>
                  <a:pt x="1092" y="548"/>
                  <a:pt x="1113" y="548"/>
                </a:cubicBezTo>
                <a:cubicBezTo>
                  <a:pt x="1119" y="548"/>
                  <a:pt x="1128" y="546"/>
                  <a:pt x="1134" y="540"/>
                </a:cubicBezTo>
                <a:cubicBezTo>
                  <a:pt x="1134" y="533"/>
                  <a:pt x="1134" y="533"/>
                  <a:pt x="1134" y="533"/>
                </a:cubicBezTo>
                <a:cubicBezTo>
                  <a:pt x="1132" y="533"/>
                  <a:pt x="1132" y="533"/>
                  <a:pt x="1132" y="533"/>
                </a:cubicBezTo>
                <a:cubicBezTo>
                  <a:pt x="1126" y="537"/>
                  <a:pt x="1119" y="539"/>
                  <a:pt x="1113" y="539"/>
                </a:cubicBezTo>
                <a:cubicBezTo>
                  <a:pt x="1102" y="539"/>
                  <a:pt x="1096" y="535"/>
                  <a:pt x="1092" y="527"/>
                </a:cubicBezTo>
                <a:cubicBezTo>
                  <a:pt x="1091" y="525"/>
                  <a:pt x="1090" y="522"/>
                  <a:pt x="1090" y="518"/>
                </a:cubicBezTo>
                <a:cubicBezTo>
                  <a:pt x="1090" y="517"/>
                  <a:pt x="1090" y="517"/>
                  <a:pt x="1090" y="517"/>
                </a:cubicBezTo>
                <a:lnTo>
                  <a:pt x="1137" y="517"/>
                </a:lnTo>
                <a:close/>
                <a:moveTo>
                  <a:pt x="1109" y="493"/>
                </a:moveTo>
                <a:cubicBezTo>
                  <a:pt x="1120" y="493"/>
                  <a:pt x="1126" y="500"/>
                  <a:pt x="1127" y="510"/>
                </a:cubicBezTo>
                <a:cubicBezTo>
                  <a:pt x="1091" y="510"/>
                  <a:pt x="1091" y="510"/>
                  <a:pt x="1091" y="510"/>
                </a:cubicBezTo>
                <a:cubicBezTo>
                  <a:pt x="1093" y="500"/>
                  <a:pt x="1098" y="493"/>
                  <a:pt x="1109" y="493"/>
                </a:cubicBezTo>
                <a:close/>
                <a:moveTo>
                  <a:pt x="1551" y="501"/>
                </a:moveTo>
                <a:cubicBezTo>
                  <a:pt x="1551" y="496"/>
                  <a:pt x="1556" y="493"/>
                  <a:pt x="1566" y="493"/>
                </a:cubicBezTo>
                <a:cubicBezTo>
                  <a:pt x="1574" y="493"/>
                  <a:pt x="1580" y="498"/>
                  <a:pt x="1582" y="500"/>
                </a:cubicBezTo>
                <a:cubicBezTo>
                  <a:pt x="1585" y="500"/>
                  <a:pt x="1585" y="500"/>
                  <a:pt x="1585" y="500"/>
                </a:cubicBezTo>
                <a:cubicBezTo>
                  <a:pt x="1585" y="491"/>
                  <a:pt x="1585" y="491"/>
                  <a:pt x="1585" y="491"/>
                </a:cubicBezTo>
                <a:cubicBezTo>
                  <a:pt x="1581" y="489"/>
                  <a:pt x="1575" y="486"/>
                  <a:pt x="1566" y="486"/>
                </a:cubicBezTo>
                <a:cubicBezTo>
                  <a:pt x="1550" y="486"/>
                  <a:pt x="1542" y="493"/>
                  <a:pt x="1542" y="503"/>
                </a:cubicBezTo>
                <a:cubicBezTo>
                  <a:pt x="1542" y="523"/>
                  <a:pt x="1579" y="519"/>
                  <a:pt x="1579" y="531"/>
                </a:cubicBezTo>
                <a:cubicBezTo>
                  <a:pt x="1579" y="537"/>
                  <a:pt x="1574" y="540"/>
                  <a:pt x="1564" y="540"/>
                </a:cubicBezTo>
                <a:cubicBezTo>
                  <a:pt x="1557" y="540"/>
                  <a:pt x="1548" y="536"/>
                  <a:pt x="1545" y="532"/>
                </a:cubicBezTo>
                <a:cubicBezTo>
                  <a:pt x="1542" y="532"/>
                  <a:pt x="1542" y="532"/>
                  <a:pt x="1542" y="532"/>
                </a:cubicBezTo>
                <a:cubicBezTo>
                  <a:pt x="1542" y="541"/>
                  <a:pt x="1542" y="541"/>
                  <a:pt x="1542" y="541"/>
                </a:cubicBezTo>
                <a:cubicBezTo>
                  <a:pt x="1548" y="545"/>
                  <a:pt x="1555" y="548"/>
                  <a:pt x="1564" y="548"/>
                </a:cubicBezTo>
                <a:cubicBezTo>
                  <a:pt x="1581" y="548"/>
                  <a:pt x="1588" y="541"/>
                  <a:pt x="1588" y="531"/>
                </a:cubicBezTo>
                <a:cubicBezTo>
                  <a:pt x="1588" y="510"/>
                  <a:pt x="1551" y="516"/>
                  <a:pt x="1551" y="501"/>
                </a:cubicBezTo>
                <a:close/>
                <a:moveTo>
                  <a:pt x="1061" y="467"/>
                </a:moveTo>
                <a:cubicBezTo>
                  <a:pt x="1051" y="467"/>
                  <a:pt x="1051" y="467"/>
                  <a:pt x="1051" y="467"/>
                </a:cubicBezTo>
                <a:cubicBezTo>
                  <a:pt x="1051" y="487"/>
                  <a:pt x="1051" y="487"/>
                  <a:pt x="1051" y="487"/>
                </a:cubicBezTo>
                <a:cubicBezTo>
                  <a:pt x="1042" y="487"/>
                  <a:pt x="1042" y="487"/>
                  <a:pt x="1042" y="487"/>
                </a:cubicBezTo>
                <a:cubicBezTo>
                  <a:pt x="1042" y="494"/>
                  <a:pt x="1042" y="494"/>
                  <a:pt x="1042" y="494"/>
                </a:cubicBezTo>
                <a:cubicBezTo>
                  <a:pt x="1051" y="494"/>
                  <a:pt x="1051" y="494"/>
                  <a:pt x="1051" y="494"/>
                </a:cubicBezTo>
                <a:cubicBezTo>
                  <a:pt x="1051" y="529"/>
                  <a:pt x="1051" y="529"/>
                  <a:pt x="1051" y="529"/>
                </a:cubicBezTo>
                <a:cubicBezTo>
                  <a:pt x="1051" y="542"/>
                  <a:pt x="1056" y="546"/>
                  <a:pt x="1066" y="546"/>
                </a:cubicBezTo>
                <a:cubicBezTo>
                  <a:pt x="1074" y="546"/>
                  <a:pt x="1074" y="546"/>
                  <a:pt x="1074" y="546"/>
                </a:cubicBezTo>
                <a:cubicBezTo>
                  <a:pt x="1074" y="539"/>
                  <a:pt x="1074" y="539"/>
                  <a:pt x="1074" y="539"/>
                </a:cubicBezTo>
                <a:cubicBezTo>
                  <a:pt x="1068" y="539"/>
                  <a:pt x="1068" y="539"/>
                  <a:pt x="1068" y="539"/>
                </a:cubicBezTo>
                <a:cubicBezTo>
                  <a:pt x="1063" y="539"/>
                  <a:pt x="1060" y="537"/>
                  <a:pt x="1060" y="530"/>
                </a:cubicBezTo>
                <a:cubicBezTo>
                  <a:pt x="1060" y="494"/>
                  <a:pt x="1060" y="494"/>
                  <a:pt x="1060" y="494"/>
                </a:cubicBezTo>
                <a:cubicBezTo>
                  <a:pt x="1075" y="494"/>
                  <a:pt x="1075" y="494"/>
                  <a:pt x="1075" y="494"/>
                </a:cubicBezTo>
                <a:cubicBezTo>
                  <a:pt x="1075" y="487"/>
                  <a:pt x="1075" y="487"/>
                  <a:pt x="1075" y="487"/>
                </a:cubicBezTo>
                <a:cubicBezTo>
                  <a:pt x="1060" y="487"/>
                  <a:pt x="1060" y="487"/>
                  <a:pt x="1060" y="487"/>
                </a:cubicBezTo>
                <a:lnTo>
                  <a:pt x="1061" y="4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5117630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2770A-8A6C-4E44-B5B7-318116DB8FE1}"/>
              </a:ext>
            </a:extLst>
          </p:cNvPr>
          <p:cNvSpPr>
            <a:spLocks noGrp="1"/>
          </p:cNvSpPr>
          <p:nvPr>
            <p:ph type="title"/>
          </p:nvPr>
        </p:nvSpPr>
        <p:spPr/>
        <p:txBody>
          <a:bodyPr/>
          <a:lstStyle/>
          <a:p>
            <a:r>
              <a:rPr lang="et-EE" dirty="0">
                <a:solidFill>
                  <a:srgbClr val="3C0078"/>
                </a:solidFill>
              </a:rPr>
              <a:t>Kohaldamisala</a:t>
            </a:r>
          </a:p>
        </p:txBody>
      </p:sp>
      <p:sp>
        <p:nvSpPr>
          <p:cNvPr id="3" name="Text Placeholder 2">
            <a:extLst>
              <a:ext uri="{FF2B5EF4-FFF2-40B4-BE49-F238E27FC236}">
                <a16:creationId xmlns:a16="http://schemas.microsoft.com/office/drawing/2014/main" id="{EDE16997-6F55-4DAC-9D2E-6180D499A20A}"/>
              </a:ext>
            </a:extLst>
          </p:cNvPr>
          <p:cNvSpPr>
            <a:spLocks noGrp="1"/>
          </p:cNvSpPr>
          <p:nvPr>
            <p:ph type="body" sz="quarter" idx="11"/>
          </p:nvPr>
        </p:nvSpPr>
        <p:spPr>
          <a:xfrm>
            <a:off x="623887" y="1633439"/>
            <a:ext cx="9446704" cy="804961"/>
          </a:xfrm>
        </p:spPr>
        <p:txBody>
          <a:bodyPr/>
          <a:lstStyle/>
          <a:p>
            <a:r>
              <a:rPr lang="fi-FI" dirty="0"/>
              <a:t> </a:t>
            </a:r>
            <a:r>
              <a:rPr lang="fi-FI" dirty="0" err="1">
                <a:solidFill>
                  <a:srgbClr val="3C0078"/>
                </a:solidFill>
              </a:rPr>
              <a:t>Määrusega</a:t>
            </a:r>
            <a:r>
              <a:rPr lang="fi-FI" dirty="0">
                <a:solidFill>
                  <a:srgbClr val="3C0078"/>
                </a:solidFill>
              </a:rPr>
              <a:t> </a:t>
            </a:r>
            <a:r>
              <a:rPr lang="fi-FI" dirty="0" err="1">
                <a:solidFill>
                  <a:srgbClr val="3C0078"/>
                </a:solidFill>
              </a:rPr>
              <a:t>kehtestatakse</a:t>
            </a:r>
            <a:r>
              <a:rPr lang="fi-FI" dirty="0">
                <a:solidFill>
                  <a:srgbClr val="3C0078"/>
                </a:solidFill>
              </a:rPr>
              <a:t> </a:t>
            </a:r>
            <a:r>
              <a:rPr lang="fi-FI" dirty="0" err="1">
                <a:solidFill>
                  <a:srgbClr val="3C0078"/>
                </a:solidFill>
              </a:rPr>
              <a:t>toetuse</a:t>
            </a:r>
            <a:r>
              <a:rPr lang="fi-FI" dirty="0">
                <a:solidFill>
                  <a:srgbClr val="3C0078"/>
                </a:solidFill>
              </a:rPr>
              <a:t> </a:t>
            </a:r>
            <a:r>
              <a:rPr lang="fi-FI" dirty="0" err="1">
                <a:solidFill>
                  <a:srgbClr val="3C0078"/>
                </a:solidFill>
              </a:rPr>
              <a:t>andmise</a:t>
            </a:r>
            <a:r>
              <a:rPr lang="fi-FI" dirty="0">
                <a:solidFill>
                  <a:srgbClr val="3C0078"/>
                </a:solidFill>
              </a:rPr>
              <a:t> </a:t>
            </a:r>
            <a:r>
              <a:rPr lang="fi-FI" dirty="0" err="1">
                <a:solidFill>
                  <a:srgbClr val="3C0078"/>
                </a:solidFill>
              </a:rPr>
              <a:t>tingimused</a:t>
            </a:r>
            <a:endParaRPr lang="et-EE" dirty="0">
              <a:solidFill>
                <a:srgbClr val="3C0078"/>
              </a:solidFill>
            </a:endParaRPr>
          </a:p>
        </p:txBody>
      </p:sp>
      <p:sp>
        <p:nvSpPr>
          <p:cNvPr id="4" name="Text Placeholder 3">
            <a:extLst>
              <a:ext uri="{FF2B5EF4-FFF2-40B4-BE49-F238E27FC236}">
                <a16:creationId xmlns:a16="http://schemas.microsoft.com/office/drawing/2014/main" id="{3D67119E-2E5F-4B8C-A110-C75A9201AFBB}"/>
              </a:ext>
            </a:extLst>
          </p:cNvPr>
          <p:cNvSpPr>
            <a:spLocks noGrp="1"/>
          </p:cNvSpPr>
          <p:nvPr>
            <p:ph type="body" sz="quarter" idx="12"/>
          </p:nvPr>
        </p:nvSpPr>
        <p:spPr/>
        <p:txBody>
          <a:bodyPr/>
          <a:lstStyle/>
          <a:p>
            <a:r>
              <a:rPr lang="et-EE" dirty="0">
                <a:solidFill>
                  <a:srgbClr val="3C0078"/>
                </a:solidFill>
              </a:rPr>
              <a:t>Kaubandus- või teenindusettevõtjale, kes kasutab rendi- või üürilepingu alusel kaubandus- või teeninduspinda kaubanduskeskuses, </a:t>
            </a:r>
            <a:r>
              <a:rPr lang="et-EE" b="1" dirty="0">
                <a:solidFill>
                  <a:srgbClr val="3C0078"/>
                </a:solidFill>
              </a:rPr>
              <a:t>mis oli peaministri 2020. aasta 24. märtsil kehtestatud kaubandusettevõtetes liikumisvabaduse piirangu tõttu osaliselt või täielikult suletud.</a:t>
            </a:r>
          </a:p>
          <a:p>
            <a:endParaRPr lang="et-EE" dirty="0">
              <a:solidFill>
                <a:srgbClr val="3C0078"/>
              </a:solidFill>
            </a:endParaRPr>
          </a:p>
          <a:p>
            <a:r>
              <a:rPr lang="et-EE" dirty="0">
                <a:solidFill>
                  <a:srgbClr val="3C0078"/>
                </a:solidFill>
              </a:rPr>
              <a:t>  Väljaspool kaubanduskeskust asuvat </a:t>
            </a:r>
            <a:r>
              <a:rPr lang="et-EE" b="1" dirty="0">
                <a:solidFill>
                  <a:srgbClr val="3C0078"/>
                </a:solidFill>
              </a:rPr>
              <a:t>laste mängutuba </a:t>
            </a:r>
            <a:r>
              <a:rPr lang="et-EE" dirty="0">
                <a:solidFill>
                  <a:srgbClr val="3C0078"/>
                </a:solidFill>
              </a:rPr>
              <a:t>pidavale kaubandus- või teenindusettevõtjale.</a:t>
            </a:r>
          </a:p>
          <a:p>
            <a:endParaRPr lang="et-EE" dirty="0">
              <a:solidFill>
                <a:srgbClr val="3C0078"/>
              </a:solidFill>
            </a:endParaRPr>
          </a:p>
          <a:p>
            <a:pPr marL="0" indent="0">
              <a:buNone/>
            </a:pPr>
            <a:endParaRPr lang="et-EE" dirty="0">
              <a:solidFill>
                <a:srgbClr val="3C0078"/>
              </a:solidFill>
            </a:endParaRPr>
          </a:p>
          <a:p>
            <a:endParaRPr lang="et-EE" dirty="0">
              <a:solidFill>
                <a:srgbClr val="3C0078"/>
              </a:solidFill>
            </a:endParaRPr>
          </a:p>
          <a:p>
            <a:endParaRPr lang="et-EE" dirty="0">
              <a:solidFill>
                <a:srgbClr val="3C0078"/>
              </a:solidFill>
            </a:endParaRPr>
          </a:p>
          <a:p>
            <a:endParaRPr lang="et-EE" dirty="0">
              <a:solidFill>
                <a:srgbClr val="3C0078"/>
              </a:solidFill>
            </a:endParaRPr>
          </a:p>
        </p:txBody>
      </p:sp>
    </p:spTree>
    <p:extLst>
      <p:ext uri="{BB962C8B-B14F-4D97-AF65-F5344CB8AC3E}">
        <p14:creationId xmlns:p14="http://schemas.microsoft.com/office/powerpoint/2010/main" val="423547329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6D47-D980-4347-AFBF-A22BAA3BE1E8}"/>
              </a:ext>
            </a:extLst>
          </p:cNvPr>
          <p:cNvSpPr>
            <a:spLocks noGrp="1"/>
          </p:cNvSpPr>
          <p:nvPr>
            <p:ph type="title"/>
          </p:nvPr>
        </p:nvSpPr>
        <p:spPr/>
        <p:txBody>
          <a:bodyPr/>
          <a:lstStyle/>
          <a:p>
            <a:r>
              <a:rPr lang="et-EE" dirty="0">
                <a:solidFill>
                  <a:srgbClr val="3C0078"/>
                </a:solidFill>
              </a:rPr>
              <a:t>Määrust ei kohaldata</a:t>
            </a:r>
          </a:p>
        </p:txBody>
      </p:sp>
      <p:sp>
        <p:nvSpPr>
          <p:cNvPr id="3" name="Text Placeholder 2">
            <a:extLst>
              <a:ext uri="{FF2B5EF4-FFF2-40B4-BE49-F238E27FC236}">
                <a16:creationId xmlns:a16="http://schemas.microsoft.com/office/drawing/2014/main" id="{838CE8D3-A967-42A3-96C8-10A2FEB47C50}"/>
              </a:ext>
            </a:extLst>
          </p:cNvPr>
          <p:cNvSpPr>
            <a:spLocks noGrp="1"/>
          </p:cNvSpPr>
          <p:nvPr>
            <p:ph type="body" sz="quarter" idx="11"/>
          </p:nvPr>
        </p:nvSpPr>
        <p:spPr/>
        <p:txBody>
          <a:bodyPr/>
          <a:lstStyle/>
          <a:p>
            <a:r>
              <a:rPr lang="et-EE" dirty="0">
                <a:solidFill>
                  <a:srgbClr val="3C0078"/>
                </a:solidFill>
              </a:rPr>
              <a:t>   </a:t>
            </a:r>
          </a:p>
        </p:txBody>
      </p:sp>
      <p:sp>
        <p:nvSpPr>
          <p:cNvPr id="4" name="Text Placeholder 3">
            <a:extLst>
              <a:ext uri="{FF2B5EF4-FFF2-40B4-BE49-F238E27FC236}">
                <a16:creationId xmlns:a16="http://schemas.microsoft.com/office/drawing/2014/main" id="{52911D79-44D5-44B2-89A5-713F3987416A}"/>
              </a:ext>
            </a:extLst>
          </p:cNvPr>
          <p:cNvSpPr>
            <a:spLocks noGrp="1"/>
          </p:cNvSpPr>
          <p:nvPr>
            <p:ph type="body" sz="quarter" idx="12"/>
          </p:nvPr>
        </p:nvSpPr>
        <p:spPr/>
        <p:txBody>
          <a:bodyPr/>
          <a:lstStyle/>
          <a:p>
            <a:r>
              <a:rPr lang="et-EE" sz="2400" dirty="0">
                <a:solidFill>
                  <a:srgbClr val="3C0078"/>
                </a:solidFill>
              </a:rPr>
              <a:t>toidukauplused;</a:t>
            </a:r>
          </a:p>
          <a:p>
            <a:r>
              <a:rPr lang="et-EE" sz="2400" dirty="0">
                <a:solidFill>
                  <a:srgbClr val="3C0078"/>
                </a:solidFill>
              </a:rPr>
              <a:t>apteegid;</a:t>
            </a:r>
          </a:p>
          <a:p>
            <a:r>
              <a:rPr lang="et-EE" sz="2400" dirty="0">
                <a:solidFill>
                  <a:srgbClr val="3C0078"/>
                </a:solidFill>
              </a:rPr>
              <a:t>pangakontorid;</a:t>
            </a:r>
          </a:p>
          <a:p>
            <a:r>
              <a:rPr lang="et-EE" sz="2400" dirty="0">
                <a:solidFill>
                  <a:srgbClr val="3C0078"/>
                </a:solidFill>
              </a:rPr>
              <a:t>telekommunikatsiooniettevõtete müügikohad;</a:t>
            </a:r>
          </a:p>
          <a:p>
            <a:r>
              <a:rPr lang="et-EE" sz="2400" dirty="0">
                <a:solidFill>
                  <a:srgbClr val="3C0078"/>
                </a:solidFill>
              </a:rPr>
              <a:t>pakiautomaadid;</a:t>
            </a:r>
          </a:p>
          <a:p>
            <a:r>
              <a:rPr lang="et-EE" sz="2400" dirty="0">
                <a:solidFill>
                  <a:srgbClr val="3C0078"/>
                </a:solidFill>
              </a:rPr>
              <a:t>postkontorid.</a:t>
            </a:r>
          </a:p>
          <a:p>
            <a:endParaRPr lang="et-EE" dirty="0"/>
          </a:p>
          <a:p>
            <a:endParaRPr lang="et-EE" dirty="0"/>
          </a:p>
          <a:p>
            <a:endParaRPr lang="et-EE" dirty="0"/>
          </a:p>
          <a:p>
            <a:endParaRPr lang="et-EE" dirty="0"/>
          </a:p>
          <a:p>
            <a:endParaRPr lang="et-EE" dirty="0"/>
          </a:p>
          <a:p>
            <a:endParaRPr lang="et-EE" dirty="0"/>
          </a:p>
        </p:txBody>
      </p:sp>
    </p:spTree>
    <p:extLst>
      <p:ext uri="{BB962C8B-B14F-4D97-AF65-F5344CB8AC3E}">
        <p14:creationId xmlns:p14="http://schemas.microsoft.com/office/powerpoint/2010/main" val="221358970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t-EE" dirty="0">
                <a:solidFill>
                  <a:srgbClr val="3C0078"/>
                </a:solidFill>
              </a:rPr>
              <a:t>Eesmärk ja oodatav tulemus</a:t>
            </a:r>
            <a:endParaRPr lang="en-GB" dirty="0">
              <a:solidFill>
                <a:srgbClr val="3C0078"/>
              </a:solidFill>
            </a:endParaRPr>
          </a:p>
        </p:txBody>
      </p:sp>
      <p:sp>
        <p:nvSpPr>
          <p:cNvPr id="8" name="Text Placeholder 7"/>
          <p:cNvSpPr>
            <a:spLocks noGrp="1"/>
          </p:cNvSpPr>
          <p:nvPr>
            <p:ph type="body" sz="quarter" idx="11"/>
          </p:nvPr>
        </p:nvSpPr>
        <p:spPr>
          <a:xfrm>
            <a:off x="623887" y="1473832"/>
            <a:ext cx="11168720" cy="4180132"/>
          </a:xfrm>
        </p:spPr>
        <p:txBody>
          <a:bodyPr/>
          <a:lstStyle/>
          <a:p>
            <a:r>
              <a:rPr lang="et-EE" sz="2400" dirty="0">
                <a:solidFill>
                  <a:srgbClr val="3C0078"/>
                </a:solidFill>
              </a:rPr>
              <a:t>Toetuse  </a:t>
            </a:r>
            <a:r>
              <a:rPr lang="et-EE" sz="2400" b="1" dirty="0">
                <a:solidFill>
                  <a:srgbClr val="3C0078"/>
                </a:solidFill>
              </a:rPr>
              <a:t>eesmärk</a:t>
            </a:r>
            <a:r>
              <a:rPr lang="et-EE" sz="2400" dirty="0">
                <a:solidFill>
                  <a:srgbClr val="3C0078"/>
                </a:solidFill>
              </a:rPr>
              <a:t> on ühekordse </a:t>
            </a:r>
            <a:r>
              <a:rPr lang="et-EE" sz="2400" dirty="0" err="1">
                <a:solidFill>
                  <a:srgbClr val="3C0078"/>
                </a:solidFill>
              </a:rPr>
              <a:t>tagastamatu</a:t>
            </a:r>
            <a:r>
              <a:rPr lang="et-EE" sz="2400" dirty="0">
                <a:solidFill>
                  <a:srgbClr val="3C0078"/>
                </a:solidFill>
              </a:rPr>
              <a:t> abi andmine  kaubandus- või teenindusettevõtjatele COVID-19 levikust põhjustatud kriisikahjude osaliseks hüvitamiseks.</a:t>
            </a:r>
          </a:p>
          <a:p>
            <a:endParaRPr lang="et-EE" sz="2400" dirty="0">
              <a:solidFill>
                <a:srgbClr val="3C0078"/>
              </a:solidFill>
            </a:endParaRPr>
          </a:p>
          <a:p>
            <a:r>
              <a:rPr lang="et-EE" sz="2400" dirty="0">
                <a:solidFill>
                  <a:srgbClr val="3C0078"/>
                </a:solidFill>
              </a:rPr>
              <a:t>Toetuse andmise oodatav tulemus on toetust saavate kaubandus- või teenindusettevõtjate käitiste </a:t>
            </a:r>
            <a:r>
              <a:rPr lang="et-EE" sz="2400" dirty="0" err="1">
                <a:solidFill>
                  <a:srgbClr val="3C0078"/>
                </a:solidFill>
              </a:rPr>
              <a:t>taaskäivitamine</a:t>
            </a:r>
            <a:r>
              <a:rPr lang="et-EE" sz="2400" dirty="0">
                <a:solidFill>
                  <a:srgbClr val="3C0078"/>
                </a:solidFill>
              </a:rPr>
              <a:t> ja tegevuse jätkumine eriolukorra lõppemise järel.</a:t>
            </a:r>
          </a:p>
          <a:p>
            <a:endParaRPr lang="et-EE" sz="2400" dirty="0">
              <a:solidFill>
                <a:srgbClr val="3C0078"/>
              </a:solidFill>
            </a:endParaRPr>
          </a:p>
          <a:p>
            <a:r>
              <a:rPr lang="et-EE" sz="2400" dirty="0">
                <a:solidFill>
                  <a:srgbClr val="3C0078"/>
                </a:solidFill>
              </a:rPr>
              <a:t>Toetusmeetme eelarve: </a:t>
            </a:r>
            <a:r>
              <a:rPr lang="et-EE" sz="2400" b="1" dirty="0">
                <a:solidFill>
                  <a:srgbClr val="3C0078"/>
                </a:solidFill>
              </a:rPr>
              <a:t>4 000 000 </a:t>
            </a:r>
            <a:r>
              <a:rPr lang="et-EE" sz="2400" dirty="0">
                <a:solidFill>
                  <a:srgbClr val="3C0078"/>
                </a:solidFill>
              </a:rPr>
              <a:t>€ </a:t>
            </a:r>
          </a:p>
          <a:p>
            <a:endParaRPr lang="et-EE" sz="2400" dirty="0">
              <a:solidFill>
                <a:srgbClr val="3C0078"/>
              </a:solidFill>
            </a:endParaRPr>
          </a:p>
          <a:p>
            <a:r>
              <a:rPr lang="et-EE" sz="2400" dirty="0">
                <a:solidFill>
                  <a:srgbClr val="3C0078"/>
                </a:solidFill>
              </a:rPr>
              <a:t>Allikas: riigieelarve,  erakorraline riigiabi</a:t>
            </a:r>
          </a:p>
          <a:p>
            <a:endParaRPr lang="et-EE" sz="2400" dirty="0">
              <a:solidFill>
                <a:srgbClr val="3C0078"/>
              </a:solidFill>
            </a:endParaRPr>
          </a:p>
          <a:p>
            <a:endParaRPr lang="et-EE" sz="2800" dirty="0">
              <a:solidFill>
                <a:srgbClr val="3C0078"/>
              </a:solidFill>
            </a:endParaRPr>
          </a:p>
          <a:p>
            <a:endParaRPr lang="et-EE" sz="2800" dirty="0">
              <a:solidFill>
                <a:srgbClr val="3C0078"/>
              </a:solidFill>
            </a:endParaRPr>
          </a:p>
        </p:txBody>
      </p:sp>
    </p:spTree>
    <p:extLst>
      <p:ext uri="{BB962C8B-B14F-4D97-AF65-F5344CB8AC3E}">
        <p14:creationId xmlns:p14="http://schemas.microsoft.com/office/powerpoint/2010/main" val="300645498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t-EE" dirty="0">
                <a:solidFill>
                  <a:srgbClr val="3C0078"/>
                </a:solidFill>
              </a:rPr>
              <a:t>Terminid</a:t>
            </a:r>
            <a:endParaRPr lang="en-GB" dirty="0">
              <a:solidFill>
                <a:srgbClr val="3C0078"/>
              </a:solidFill>
            </a:endParaRPr>
          </a:p>
        </p:txBody>
      </p:sp>
      <p:sp>
        <p:nvSpPr>
          <p:cNvPr id="8" name="Text Placeholder 7"/>
          <p:cNvSpPr>
            <a:spLocks noGrp="1"/>
          </p:cNvSpPr>
          <p:nvPr>
            <p:ph type="body" sz="quarter" idx="12"/>
          </p:nvPr>
        </p:nvSpPr>
        <p:spPr/>
        <p:txBody>
          <a:bodyPr/>
          <a:lstStyle/>
          <a:p>
            <a:pPr marL="825750" lvl="1" indent="-285750">
              <a:buFont typeface="Arial" panose="020B0604020202020204" pitchFamily="34" charset="0"/>
              <a:buChar char="•"/>
            </a:pPr>
            <a:r>
              <a:rPr lang="et-EE" sz="2400" b="1" dirty="0">
                <a:solidFill>
                  <a:srgbClr val="3C0078"/>
                </a:solidFill>
              </a:rPr>
              <a:t>K</a:t>
            </a:r>
            <a:r>
              <a:rPr lang="en-GB" sz="2400" b="1" dirty="0" err="1">
                <a:solidFill>
                  <a:srgbClr val="3C0078"/>
                </a:solidFill>
              </a:rPr>
              <a:t>aubanduskeskus</a:t>
            </a:r>
            <a:r>
              <a:rPr lang="en-GB" sz="2400" dirty="0">
                <a:solidFill>
                  <a:srgbClr val="3C0078"/>
                </a:solidFill>
              </a:rPr>
              <a:t> on </a:t>
            </a:r>
            <a:r>
              <a:rPr lang="en-GB" sz="2400" dirty="0" err="1">
                <a:solidFill>
                  <a:srgbClr val="3C0078"/>
                </a:solidFill>
              </a:rPr>
              <a:t>hoone</a:t>
            </a:r>
            <a:r>
              <a:rPr lang="en-GB" sz="2400" dirty="0">
                <a:solidFill>
                  <a:srgbClr val="3C0078"/>
                </a:solidFill>
              </a:rPr>
              <a:t>, </a:t>
            </a:r>
            <a:r>
              <a:rPr lang="en-GB" sz="2400" dirty="0" err="1">
                <a:solidFill>
                  <a:srgbClr val="3C0078"/>
                </a:solidFill>
              </a:rPr>
              <a:t>kus</a:t>
            </a:r>
            <a:r>
              <a:rPr lang="en-GB" sz="2400" dirty="0">
                <a:solidFill>
                  <a:srgbClr val="3C0078"/>
                </a:solidFill>
              </a:rPr>
              <a:t> </a:t>
            </a:r>
            <a:r>
              <a:rPr lang="en-GB" sz="2400" dirty="0" err="1">
                <a:solidFill>
                  <a:srgbClr val="3C0078"/>
                </a:solidFill>
              </a:rPr>
              <a:t>asub</a:t>
            </a:r>
            <a:r>
              <a:rPr lang="en-GB" sz="2400" dirty="0">
                <a:solidFill>
                  <a:srgbClr val="3C0078"/>
                </a:solidFill>
              </a:rPr>
              <a:t> </a:t>
            </a:r>
            <a:r>
              <a:rPr lang="en-GB" sz="2400" dirty="0" err="1">
                <a:solidFill>
                  <a:srgbClr val="3C0078"/>
                </a:solidFill>
              </a:rPr>
              <a:t>kolm</a:t>
            </a:r>
            <a:r>
              <a:rPr lang="en-GB" sz="2400" dirty="0">
                <a:solidFill>
                  <a:srgbClr val="3C0078"/>
                </a:solidFill>
              </a:rPr>
              <a:t> </a:t>
            </a:r>
            <a:r>
              <a:rPr lang="en-GB" sz="2400" dirty="0" err="1">
                <a:solidFill>
                  <a:srgbClr val="3C0078"/>
                </a:solidFill>
              </a:rPr>
              <a:t>ja</a:t>
            </a:r>
            <a:r>
              <a:rPr lang="en-GB" sz="2400" dirty="0">
                <a:solidFill>
                  <a:srgbClr val="3C0078"/>
                </a:solidFill>
              </a:rPr>
              <a:t> </a:t>
            </a:r>
            <a:r>
              <a:rPr lang="en-GB" sz="2400" dirty="0" err="1">
                <a:solidFill>
                  <a:srgbClr val="3C0078"/>
                </a:solidFill>
              </a:rPr>
              <a:t>rohkem</a:t>
            </a:r>
            <a:r>
              <a:rPr lang="en-GB" sz="2400" dirty="0">
                <a:solidFill>
                  <a:srgbClr val="3C0078"/>
                </a:solidFill>
              </a:rPr>
              <a:t> </a:t>
            </a:r>
            <a:r>
              <a:rPr lang="en-GB" sz="2400" dirty="0" err="1">
                <a:solidFill>
                  <a:srgbClr val="3C0078"/>
                </a:solidFill>
              </a:rPr>
              <a:t>kauplust</a:t>
            </a:r>
            <a:r>
              <a:rPr lang="en-GB" sz="2400" dirty="0">
                <a:solidFill>
                  <a:srgbClr val="3C0078"/>
                </a:solidFill>
              </a:rPr>
              <a:t> </a:t>
            </a:r>
            <a:r>
              <a:rPr lang="en-GB" sz="2400" dirty="0" err="1">
                <a:solidFill>
                  <a:srgbClr val="3C0078"/>
                </a:solidFill>
              </a:rPr>
              <a:t>või</a:t>
            </a:r>
            <a:r>
              <a:rPr lang="en-GB" sz="2400" dirty="0">
                <a:solidFill>
                  <a:srgbClr val="3C0078"/>
                </a:solidFill>
              </a:rPr>
              <a:t> </a:t>
            </a:r>
            <a:r>
              <a:rPr lang="en-GB" sz="2400" dirty="0" err="1">
                <a:solidFill>
                  <a:srgbClr val="3C0078"/>
                </a:solidFill>
              </a:rPr>
              <a:t>teenindusettevõtet</a:t>
            </a:r>
            <a:r>
              <a:rPr lang="en-GB" sz="2400" dirty="0">
                <a:solidFill>
                  <a:srgbClr val="3C0078"/>
                </a:solidFill>
              </a:rPr>
              <a:t>, </a:t>
            </a:r>
            <a:r>
              <a:rPr lang="en-GB" sz="2400" dirty="0" err="1">
                <a:solidFill>
                  <a:srgbClr val="3C0078"/>
                </a:solidFill>
              </a:rPr>
              <a:t>mille</a:t>
            </a:r>
            <a:r>
              <a:rPr lang="en-GB" sz="2400" dirty="0">
                <a:solidFill>
                  <a:srgbClr val="3C0078"/>
                </a:solidFill>
              </a:rPr>
              <a:t> </a:t>
            </a:r>
            <a:r>
              <a:rPr lang="en-GB" sz="2400" dirty="0" err="1">
                <a:solidFill>
                  <a:srgbClr val="3C0078"/>
                </a:solidFill>
              </a:rPr>
              <a:t>külastamiseks</a:t>
            </a:r>
            <a:r>
              <a:rPr lang="en-GB" sz="2400" dirty="0">
                <a:solidFill>
                  <a:srgbClr val="3C0078"/>
                </a:solidFill>
              </a:rPr>
              <a:t> </a:t>
            </a:r>
            <a:r>
              <a:rPr lang="en-GB" sz="2400" dirty="0" err="1">
                <a:solidFill>
                  <a:srgbClr val="3C0078"/>
                </a:solidFill>
              </a:rPr>
              <a:t>tuleb</a:t>
            </a:r>
            <a:r>
              <a:rPr lang="en-GB" sz="2400" dirty="0">
                <a:solidFill>
                  <a:srgbClr val="3C0078"/>
                </a:solidFill>
              </a:rPr>
              <a:t> </a:t>
            </a:r>
            <a:r>
              <a:rPr lang="en-GB" sz="2400" dirty="0" err="1">
                <a:solidFill>
                  <a:srgbClr val="3C0078"/>
                </a:solidFill>
              </a:rPr>
              <a:t>kasutada</a:t>
            </a:r>
            <a:r>
              <a:rPr lang="en-GB" sz="2400" dirty="0">
                <a:solidFill>
                  <a:srgbClr val="3C0078"/>
                </a:solidFill>
              </a:rPr>
              <a:t> </a:t>
            </a:r>
            <a:r>
              <a:rPr lang="en-GB" sz="2400" dirty="0" err="1">
                <a:solidFill>
                  <a:srgbClr val="3C0078"/>
                </a:solidFill>
              </a:rPr>
              <a:t>ühist</a:t>
            </a:r>
            <a:r>
              <a:rPr lang="en-GB" sz="2400" dirty="0">
                <a:solidFill>
                  <a:srgbClr val="3C0078"/>
                </a:solidFill>
              </a:rPr>
              <a:t> </a:t>
            </a:r>
            <a:r>
              <a:rPr lang="en-GB" sz="2400" dirty="0" err="1">
                <a:solidFill>
                  <a:srgbClr val="3C0078"/>
                </a:solidFill>
              </a:rPr>
              <a:t>sissepääsu</a:t>
            </a:r>
            <a:r>
              <a:rPr lang="en-GB" sz="2400" dirty="0">
                <a:solidFill>
                  <a:srgbClr val="3C0078"/>
                </a:solidFill>
              </a:rPr>
              <a:t> </a:t>
            </a:r>
            <a:r>
              <a:rPr lang="en-GB" sz="2400" dirty="0" err="1">
                <a:solidFill>
                  <a:srgbClr val="3C0078"/>
                </a:solidFill>
              </a:rPr>
              <a:t>ja</a:t>
            </a:r>
            <a:r>
              <a:rPr lang="en-GB" sz="2400" dirty="0">
                <a:solidFill>
                  <a:srgbClr val="3C0078"/>
                </a:solidFill>
              </a:rPr>
              <a:t> mis </a:t>
            </a:r>
            <a:r>
              <a:rPr lang="en-GB" sz="2400" dirty="0" err="1">
                <a:solidFill>
                  <a:srgbClr val="3C0078"/>
                </a:solidFill>
              </a:rPr>
              <a:t>jagavad</a:t>
            </a:r>
            <a:r>
              <a:rPr lang="en-GB" sz="2400" dirty="0">
                <a:solidFill>
                  <a:srgbClr val="3C0078"/>
                </a:solidFill>
              </a:rPr>
              <a:t> </a:t>
            </a:r>
            <a:r>
              <a:rPr lang="en-GB" sz="2400" dirty="0" err="1">
                <a:solidFill>
                  <a:srgbClr val="3C0078"/>
                </a:solidFill>
              </a:rPr>
              <a:t>koridori</a:t>
            </a:r>
            <a:r>
              <a:rPr lang="en-GB" sz="2400" dirty="0">
                <a:solidFill>
                  <a:srgbClr val="3C0078"/>
                </a:solidFill>
              </a:rPr>
              <a:t> </a:t>
            </a:r>
            <a:r>
              <a:rPr lang="en-GB" sz="2400" dirty="0" err="1">
                <a:solidFill>
                  <a:srgbClr val="3C0078"/>
                </a:solidFill>
              </a:rPr>
              <a:t>või</a:t>
            </a:r>
            <a:r>
              <a:rPr lang="en-GB" sz="2400" dirty="0">
                <a:solidFill>
                  <a:srgbClr val="3C0078"/>
                </a:solidFill>
              </a:rPr>
              <a:t> </a:t>
            </a:r>
            <a:r>
              <a:rPr lang="en-GB" sz="2400" dirty="0" err="1">
                <a:solidFill>
                  <a:srgbClr val="3C0078"/>
                </a:solidFill>
              </a:rPr>
              <a:t>aatriumit</a:t>
            </a:r>
            <a:r>
              <a:rPr lang="en-GB" sz="2400" dirty="0">
                <a:solidFill>
                  <a:srgbClr val="3C0078"/>
                </a:solidFill>
              </a:rPr>
              <a:t>;</a:t>
            </a:r>
            <a:endParaRPr lang="et-EE" sz="2400" dirty="0">
              <a:solidFill>
                <a:srgbClr val="3C0078"/>
              </a:solidFill>
            </a:endParaRPr>
          </a:p>
          <a:p>
            <a:pPr lvl="1" indent="0">
              <a:buNone/>
            </a:pPr>
            <a:endParaRPr lang="en-GB" sz="2400" dirty="0">
              <a:solidFill>
                <a:srgbClr val="3C0078"/>
              </a:solidFill>
            </a:endParaRPr>
          </a:p>
          <a:p>
            <a:pPr marL="825750" lvl="1" indent="-285750">
              <a:buFont typeface="Arial" panose="020B0604020202020204" pitchFamily="34" charset="0"/>
              <a:buChar char="•"/>
            </a:pPr>
            <a:r>
              <a:rPr lang="et-EE" sz="2400" b="1" dirty="0">
                <a:solidFill>
                  <a:srgbClr val="3C0078"/>
                </a:solidFill>
              </a:rPr>
              <a:t>K</a:t>
            </a:r>
            <a:r>
              <a:rPr lang="en-GB" sz="2400" b="1" dirty="0" err="1">
                <a:solidFill>
                  <a:srgbClr val="3C0078"/>
                </a:solidFill>
              </a:rPr>
              <a:t>äitis</a:t>
            </a:r>
            <a:r>
              <a:rPr lang="en-GB" sz="2400" dirty="0">
                <a:solidFill>
                  <a:srgbClr val="3C0078"/>
                </a:solidFill>
              </a:rPr>
              <a:t> on </a:t>
            </a:r>
            <a:r>
              <a:rPr lang="en-GB" sz="2400" dirty="0" err="1">
                <a:solidFill>
                  <a:srgbClr val="3C0078"/>
                </a:solidFill>
              </a:rPr>
              <a:t>laste</a:t>
            </a:r>
            <a:r>
              <a:rPr lang="en-GB" sz="2400" dirty="0">
                <a:solidFill>
                  <a:srgbClr val="3C0078"/>
                </a:solidFill>
              </a:rPr>
              <a:t> </a:t>
            </a:r>
            <a:r>
              <a:rPr lang="en-GB" sz="2400" dirty="0" err="1">
                <a:solidFill>
                  <a:srgbClr val="3C0078"/>
                </a:solidFill>
              </a:rPr>
              <a:t>mängutuba</a:t>
            </a:r>
            <a:r>
              <a:rPr lang="en-GB" sz="2400" dirty="0">
                <a:solidFill>
                  <a:srgbClr val="3C0078"/>
                </a:solidFill>
              </a:rPr>
              <a:t> </a:t>
            </a:r>
            <a:r>
              <a:rPr lang="en-GB" sz="2400" dirty="0" err="1">
                <a:solidFill>
                  <a:srgbClr val="3C0078"/>
                </a:solidFill>
              </a:rPr>
              <a:t>või</a:t>
            </a:r>
            <a:r>
              <a:rPr lang="en-GB" sz="2400" dirty="0">
                <a:solidFill>
                  <a:srgbClr val="3C0078"/>
                </a:solidFill>
              </a:rPr>
              <a:t> </a:t>
            </a:r>
            <a:r>
              <a:rPr lang="en-GB" sz="2400" dirty="0" err="1">
                <a:solidFill>
                  <a:srgbClr val="3C0078"/>
                </a:solidFill>
              </a:rPr>
              <a:t>koht</a:t>
            </a:r>
            <a:r>
              <a:rPr lang="en-GB" sz="2400" dirty="0">
                <a:solidFill>
                  <a:srgbClr val="3C0078"/>
                </a:solidFill>
              </a:rPr>
              <a:t>, </a:t>
            </a:r>
            <a:r>
              <a:rPr lang="en-GB" sz="2400" dirty="0" err="1">
                <a:solidFill>
                  <a:srgbClr val="3C0078"/>
                </a:solidFill>
              </a:rPr>
              <a:t>kus</a:t>
            </a:r>
            <a:r>
              <a:rPr lang="en-GB" sz="2400" dirty="0">
                <a:solidFill>
                  <a:srgbClr val="3C0078"/>
                </a:solidFill>
              </a:rPr>
              <a:t> </a:t>
            </a:r>
            <a:r>
              <a:rPr lang="en-GB" sz="2400" dirty="0" err="1">
                <a:solidFill>
                  <a:srgbClr val="3C0078"/>
                </a:solidFill>
              </a:rPr>
              <a:t>kaubandus</a:t>
            </a:r>
            <a:r>
              <a:rPr lang="en-GB" sz="2400" dirty="0">
                <a:solidFill>
                  <a:srgbClr val="3C0078"/>
                </a:solidFill>
              </a:rPr>
              <a:t>- </a:t>
            </a:r>
            <a:r>
              <a:rPr lang="en-GB" sz="2400" dirty="0" err="1">
                <a:solidFill>
                  <a:srgbClr val="3C0078"/>
                </a:solidFill>
              </a:rPr>
              <a:t>või</a:t>
            </a:r>
            <a:r>
              <a:rPr lang="en-GB" sz="2400" dirty="0">
                <a:solidFill>
                  <a:srgbClr val="3C0078"/>
                </a:solidFill>
              </a:rPr>
              <a:t> </a:t>
            </a:r>
            <a:r>
              <a:rPr lang="en-GB" sz="2400" dirty="0" err="1">
                <a:solidFill>
                  <a:srgbClr val="3C0078"/>
                </a:solidFill>
              </a:rPr>
              <a:t>teenindusettevõtja</a:t>
            </a:r>
            <a:r>
              <a:rPr lang="en-GB" sz="2400" dirty="0">
                <a:solidFill>
                  <a:srgbClr val="3C0078"/>
                </a:solidFill>
              </a:rPr>
              <a:t> </a:t>
            </a:r>
            <a:r>
              <a:rPr lang="en-GB" sz="2400" dirty="0" err="1">
                <a:solidFill>
                  <a:srgbClr val="3C0078"/>
                </a:solidFill>
              </a:rPr>
              <a:t>vahetult</a:t>
            </a:r>
            <a:r>
              <a:rPr lang="en-GB" sz="2400" dirty="0">
                <a:solidFill>
                  <a:srgbClr val="3C0078"/>
                </a:solidFill>
              </a:rPr>
              <a:t> </a:t>
            </a:r>
            <a:r>
              <a:rPr lang="en-GB" sz="2400" dirty="0" err="1">
                <a:solidFill>
                  <a:srgbClr val="3C0078"/>
                </a:solidFill>
              </a:rPr>
              <a:t>pakub</a:t>
            </a:r>
            <a:r>
              <a:rPr lang="en-GB" sz="2400" dirty="0">
                <a:solidFill>
                  <a:srgbClr val="3C0078"/>
                </a:solidFill>
              </a:rPr>
              <a:t> </a:t>
            </a:r>
            <a:r>
              <a:rPr lang="en-GB" sz="2400" dirty="0" err="1">
                <a:solidFill>
                  <a:srgbClr val="3C0078"/>
                </a:solidFill>
              </a:rPr>
              <a:t>ja</a:t>
            </a:r>
            <a:r>
              <a:rPr lang="en-GB" sz="2400" dirty="0">
                <a:solidFill>
                  <a:srgbClr val="3C0078"/>
                </a:solidFill>
              </a:rPr>
              <a:t> </a:t>
            </a:r>
            <a:r>
              <a:rPr lang="en-GB" sz="2400" dirty="0" err="1">
                <a:solidFill>
                  <a:srgbClr val="3C0078"/>
                </a:solidFill>
              </a:rPr>
              <a:t>müüb</a:t>
            </a:r>
            <a:r>
              <a:rPr lang="en-GB" sz="2400" dirty="0">
                <a:solidFill>
                  <a:srgbClr val="3C0078"/>
                </a:solidFill>
              </a:rPr>
              <a:t> </a:t>
            </a:r>
            <a:r>
              <a:rPr lang="en-GB" sz="2400" dirty="0" err="1">
                <a:solidFill>
                  <a:srgbClr val="3C0078"/>
                </a:solidFill>
              </a:rPr>
              <a:t>kaupa</a:t>
            </a:r>
            <a:r>
              <a:rPr lang="en-GB" sz="2400" dirty="0">
                <a:solidFill>
                  <a:srgbClr val="3C0078"/>
                </a:solidFill>
              </a:rPr>
              <a:t> </a:t>
            </a:r>
            <a:r>
              <a:rPr lang="en-GB" sz="2400" dirty="0" err="1">
                <a:solidFill>
                  <a:srgbClr val="3C0078"/>
                </a:solidFill>
              </a:rPr>
              <a:t>või</a:t>
            </a:r>
            <a:r>
              <a:rPr lang="en-GB" sz="2400" dirty="0">
                <a:solidFill>
                  <a:srgbClr val="3C0078"/>
                </a:solidFill>
              </a:rPr>
              <a:t> </a:t>
            </a:r>
            <a:r>
              <a:rPr lang="en-GB" sz="2400" dirty="0" err="1">
                <a:solidFill>
                  <a:srgbClr val="3C0078"/>
                </a:solidFill>
              </a:rPr>
              <a:t>pakub</a:t>
            </a:r>
            <a:r>
              <a:rPr lang="en-GB" sz="2400" dirty="0">
                <a:solidFill>
                  <a:srgbClr val="3C0078"/>
                </a:solidFill>
              </a:rPr>
              <a:t> </a:t>
            </a:r>
            <a:r>
              <a:rPr lang="en-GB" sz="2400" dirty="0" err="1">
                <a:solidFill>
                  <a:srgbClr val="3C0078"/>
                </a:solidFill>
              </a:rPr>
              <a:t>ja</a:t>
            </a:r>
            <a:r>
              <a:rPr lang="en-GB" sz="2400" dirty="0">
                <a:solidFill>
                  <a:srgbClr val="3C0078"/>
                </a:solidFill>
              </a:rPr>
              <a:t> </a:t>
            </a:r>
            <a:r>
              <a:rPr lang="en-GB" sz="2400" dirty="0" err="1">
                <a:solidFill>
                  <a:srgbClr val="3C0078"/>
                </a:solidFill>
              </a:rPr>
              <a:t>osutab</a:t>
            </a:r>
            <a:r>
              <a:rPr lang="en-GB" sz="2400" dirty="0">
                <a:solidFill>
                  <a:srgbClr val="3C0078"/>
                </a:solidFill>
              </a:rPr>
              <a:t> </a:t>
            </a:r>
            <a:r>
              <a:rPr lang="en-GB" sz="2400" dirty="0" err="1">
                <a:solidFill>
                  <a:srgbClr val="3C0078"/>
                </a:solidFill>
              </a:rPr>
              <a:t>teenust</a:t>
            </a:r>
            <a:r>
              <a:rPr lang="en-GB" sz="2400" dirty="0">
                <a:solidFill>
                  <a:srgbClr val="3C0078"/>
                </a:solidFill>
              </a:rPr>
              <a:t> </a:t>
            </a:r>
            <a:r>
              <a:rPr lang="en-GB" sz="2400" dirty="0" err="1">
                <a:solidFill>
                  <a:srgbClr val="3C0078"/>
                </a:solidFill>
              </a:rPr>
              <a:t>ning</a:t>
            </a:r>
            <a:r>
              <a:rPr lang="en-GB" sz="2400" dirty="0">
                <a:solidFill>
                  <a:srgbClr val="3C0078"/>
                </a:solidFill>
              </a:rPr>
              <a:t> </a:t>
            </a:r>
            <a:r>
              <a:rPr lang="en-GB" sz="2400" dirty="0" err="1">
                <a:solidFill>
                  <a:srgbClr val="3C0078"/>
                </a:solidFill>
              </a:rPr>
              <a:t>mille</a:t>
            </a:r>
            <a:r>
              <a:rPr lang="en-GB" sz="2400" dirty="0">
                <a:solidFill>
                  <a:srgbClr val="3C0078"/>
                </a:solidFill>
              </a:rPr>
              <a:t> </a:t>
            </a:r>
            <a:r>
              <a:rPr lang="en-GB" sz="2400" dirty="0" err="1">
                <a:solidFill>
                  <a:srgbClr val="3C0078"/>
                </a:solidFill>
              </a:rPr>
              <a:t>juurde</a:t>
            </a:r>
            <a:r>
              <a:rPr lang="en-GB" sz="2400" dirty="0">
                <a:solidFill>
                  <a:srgbClr val="3C0078"/>
                </a:solidFill>
              </a:rPr>
              <a:t> </a:t>
            </a:r>
            <a:r>
              <a:rPr lang="en-GB" sz="2400" dirty="0" err="1">
                <a:solidFill>
                  <a:srgbClr val="3C0078"/>
                </a:solidFill>
              </a:rPr>
              <a:t>võib</a:t>
            </a:r>
            <a:r>
              <a:rPr lang="en-GB" sz="2400" dirty="0">
                <a:solidFill>
                  <a:srgbClr val="3C0078"/>
                </a:solidFill>
              </a:rPr>
              <a:t> </a:t>
            </a:r>
            <a:r>
              <a:rPr lang="en-GB" sz="2400" dirty="0" err="1">
                <a:solidFill>
                  <a:srgbClr val="3C0078"/>
                </a:solidFill>
              </a:rPr>
              <a:t>kuuluda</a:t>
            </a:r>
            <a:r>
              <a:rPr lang="en-GB" sz="2400" dirty="0">
                <a:solidFill>
                  <a:srgbClr val="3C0078"/>
                </a:solidFill>
              </a:rPr>
              <a:t> </a:t>
            </a:r>
            <a:r>
              <a:rPr lang="en-GB" sz="2400" dirty="0" err="1">
                <a:solidFill>
                  <a:srgbClr val="3C0078"/>
                </a:solidFill>
              </a:rPr>
              <a:t>tootmis</a:t>
            </a:r>
            <a:r>
              <a:rPr lang="en-GB" sz="2400" dirty="0">
                <a:solidFill>
                  <a:srgbClr val="3C0078"/>
                </a:solidFill>
              </a:rPr>
              <a:t>-, </a:t>
            </a:r>
            <a:r>
              <a:rPr lang="en-GB" sz="2400" dirty="0" err="1">
                <a:solidFill>
                  <a:srgbClr val="3C0078"/>
                </a:solidFill>
              </a:rPr>
              <a:t>hoiu</a:t>
            </a:r>
            <a:r>
              <a:rPr lang="en-GB" sz="2400" dirty="0">
                <a:solidFill>
                  <a:srgbClr val="3C0078"/>
                </a:solidFill>
              </a:rPr>
              <a:t>- </a:t>
            </a:r>
            <a:r>
              <a:rPr lang="en-GB" sz="2400" dirty="0" err="1">
                <a:solidFill>
                  <a:srgbClr val="3C0078"/>
                </a:solidFill>
              </a:rPr>
              <a:t>või</a:t>
            </a:r>
            <a:r>
              <a:rPr lang="en-GB" sz="2400" dirty="0">
                <a:solidFill>
                  <a:srgbClr val="3C0078"/>
                </a:solidFill>
              </a:rPr>
              <a:t> </a:t>
            </a:r>
            <a:r>
              <a:rPr lang="en-GB" sz="2400" dirty="0" err="1">
                <a:solidFill>
                  <a:srgbClr val="3C0078"/>
                </a:solidFill>
              </a:rPr>
              <a:t>muu</a:t>
            </a:r>
            <a:r>
              <a:rPr lang="en-GB" sz="2400" dirty="0">
                <a:solidFill>
                  <a:srgbClr val="3C0078"/>
                </a:solidFill>
              </a:rPr>
              <a:t> </a:t>
            </a:r>
            <a:r>
              <a:rPr lang="en-GB" sz="2400" dirty="0" err="1">
                <a:solidFill>
                  <a:srgbClr val="3C0078"/>
                </a:solidFill>
              </a:rPr>
              <a:t>koht</a:t>
            </a:r>
            <a:r>
              <a:rPr lang="en-GB" sz="2400" dirty="0">
                <a:solidFill>
                  <a:srgbClr val="3C0078"/>
                </a:solidFill>
              </a:rPr>
              <a:t>.</a:t>
            </a:r>
            <a:endParaRPr lang="et-EE" sz="2400" dirty="0">
              <a:solidFill>
                <a:srgbClr val="3C0078"/>
              </a:solidFill>
            </a:endParaRPr>
          </a:p>
          <a:p>
            <a:pPr marL="825750" lvl="1" indent="-285750">
              <a:buFont typeface="Arial" panose="020B0604020202020204" pitchFamily="34" charset="0"/>
              <a:buChar char="•"/>
            </a:pPr>
            <a:endParaRPr lang="et-EE" sz="2400" dirty="0">
              <a:solidFill>
                <a:srgbClr val="3C0078"/>
              </a:solidFill>
            </a:endParaRPr>
          </a:p>
        </p:txBody>
      </p:sp>
    </p:spTree>
    <p:extLst>
      <p:ext uri="{BB962C8B-B14F-4D97-AF65-F5344CB8AC3E}">
        <p14:creationId xmlns:p14="http://schemas.microsoft.com/office/powerpoint/2010/main" val="144254714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3887" y="274488"/>
            <a:ext cx="9446704" cy="974638"/>
          </a:xfrm>
        </p:spPr>
        <p:txBody>
          <a:bodyPr/>
          <a:lstStyle/>
          <a:p>
            <a:r>
              <a:rPr lang="et-EE" dirty="0">
                <a:solidFill>
                  <a:srgbClr val="3C0078"/>
                </a:solidFill>
              </a:rPr>
              <a:t>Toetuse sihtgrupp</a:t>
            </a:r>
            <a:endParaRPr lang="en-GB" dirty="0">
              <a:solidFill>
                <a:srgbClr val="3C0078"/>
              </a:solidFill>
            </a:endParaRPr>
          </a:p>
        </p:txBody>
      </p:sp>
      <p:sp>
        <p:nvSpPr>
          <p:cNvPr id="8" name="Text Placeholder 7"/>
          <p:cNvSpPr>
            <a:spLocks noGrp="1"/>
          </p:cNvSpPr>
          <p:nvPr>
            <p:ph type="body" sz="quarter" idx="11"/>
          </p:nvPr>
        </p:nvSpPr>
        <p:spPr>
          <a:xfrm>
            <a:off x="638174" y="1417592"/>
            <a:ext cx="11051278" cy="4180132"/>
          </a:xfrm>
        </p:spPr>
        <p:txBody>
          <a:bodyPr/>
          <a:lstStyle/>
          <a:p>
            <a:pPr>
              <a:spcAft>
                <a:spcPts val="600"/>
              </a:spcAft>
            </a:pPr>
            <a:r>
              <a:rPr lang="et-EE" sz="2000" dirty="0">
                <a:solidFill>
                  <a:srgbClr val="3C0078"/>
                </a:solidFill>
              </a:rPr>
              <a:t>Eesti Äriregistris või mittetulundusühingute ja sihtasutuste registris registreeritud kaubandus- või teenindusettevõtja või FIE:</a:t>
            </a:r>
          </a:p>
          <a:p>
            <a:pPr>
              <a:spcAft>
                <a:spcPts val="600"/>
              </a:spcAft>
            </a:pPr>
            <a:endParaRPr lang="et-EE" sz="2000" dirty="0">
              <a:solidFill>
                <a:srgbClr val="3C0078"/>
              </a:solidFill>
            </a:endParaRPr>
          </a:p>
          <a:p>
            <a:pPr>
              <a:spcAft>
                <a:spcPts val="600"/>
              </a:spcAft>
            </a:pPr>
            <a:r>
              <a:rPr lang="et-EE" sz="2000" b="1" dirty="0">
                <a:solidFill>
                  <a:srgbClr val="3C0078"/>
                </a:solidFill>
              </a:rPr>
              <a:t>kelle:</a:t>
            </a:r>
          </a:p>
          <a:p>
            <a:pPr marL="882900" lvl="1" indent="-342900">
              <a:spcAft>
                <a:spcPts val="600"/>
              </a:spcAft>
              <a:buFont typeface="Arial" panose="020B0604020202020204" pitchFamily="34" charset="0"/>
              <a:buChar char="•"/>
            </a:pPr>
            <a:r>
              <a:rPr lang="et-EE" sz="2000" dirty="0">
                <a:solidFill>
                  <a:srgbClr val="3C0078"/>
                </a:solidFill>
              </a:rPr>
              <a:t>majandustegevus on negatiivselt mõjutatud COVID-19 puhangust;</a:t>
            </a:r>
          </a:p>
          <a:p>
            <a:pPr marL="882900" lvl="1" indent="-342900">
              <a:spcAft>
                <a:spcPts val="600"/>
              </a:spcAft>
              <a:buFont typeface="Arial" panose="020B0604020202020204" pitchFamily="34" charset="0"/>
              <a:buChar char="•"/>
            </a:pPr>
            <a:r>
              <a:rPr lang="et-EE" sz="2000" dirty="0">
                <a:solidFill>
                  <a:srgbClr val="3C0078"/>
                </a:solidFill>
              </a:rPr>
              <a:t>Kellele COVID-19 raamistiku alusel antud abi koos taotletava toetusega ei ületa 800 000 eurot, kalandus- ja vesiviljelussektori ettevõtja kohta 120 000 eurot või eurot põllumajandustoodete esmatootmisega tegeleva ettevõtja kohta 100 000 eurot;</a:t>
            </a:r>
          </a:p>
          <a:p>
            <a:pPr marL="882900" lvl="1" indent="-342900">
              <a:spcAft>
                <a:spcPts val="600"/>
              </a:spcAft>
              <a:buFont typeface="Arial" panose="020B0604020202020204" pitchFamily="34" charset="0"/>
              <a:buChar char="•"/>
            </a:pPr>
            <a:r>
              <a:rPr lang="et-EE" sz="2000" dirty="0">
                <a:solidFill>
                  <a:srgbClr val="3C0078"/>
                </a:solidFill>
              </a:rPr>
              <a:t>2020. aasta märtsi ja aprilli käive summaarselt langes vähemalt 30 protsenti võrreldes 2019. aasta sama perioodi käibega või, kui ettevõtja on tegutsenud vähem kui aasta, siis võrreldes 2020. aasta jaanuari ja veebruari kogukäibega.</a:t>
            </a:r>
          </a:p>
          <a:p>
            <a:pPr lvl="1" indent="0">
              <a:buNone/>
            </a:pPr>
            <a:endParaRPr lang="en-GB" dirty="0">
              <a:solidFill>
                <a:schemeClr val="accent1">
                  <a:lumMod val="75000"/>
                </a:schemeClr>
              </a:solidFill>
            </a:endParaRPr>
          </a:p>
        </p:txBody>
      </p:sp>
    </p:spTree>
    <p:extLst>
      <p:ext uri="{BB962C8B-B14F-4D97-AF65-F5344CB8AC3E}">
        <p14:creationId xmlns:p14="http://schemas.microsoft.com/office/powerpoint/2010/main" val="32730030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3857" y="311010"/>
            <a:ext cx="10827085" cy="792494"/>
          </a:xfrm>
        </p:spPr>
        <p:txBody>
          <a:bodyPr/>
          <a:lstStyle/>
          <a:p>
            <a:r>
              <a:rPr lang="et-EE" dirty="0">
                <a:solidFill>
                  <a:srgbClr val="3C0078"/>
                </a:solidFill>
              </a:rPr>
              <a:t>Toetuse suurus</a:t>
            </a:r>
            <a:endParaRPr lang="en-GB" dirty="0">
              <a:solidFill>
                <a:srgbClr val="3C0078"/>
              </a:solidFill>
            </a:endParaRPr>
          </a:p>
        </p:txBody>
      </p:sp>
      <p:sp>
        <p:nvSpPr>
          <p:cNvPr id="8" name="Text Placeholder 7"/>
          <p:cNvSpPr>
            <a:spLocks noGrp="1"/>
          </p:cNvSpPr>
          <p:nvPr>
            <p:ph type="body" sz="quarter" idx="11"/>
          </p:nvPr>
        </p:nvSpPr>
        <p:spPr>
          <a:xfrm>
            <a:off x="623887" y="1384182"/>
            <a:ext cx="10567027" cy="4949505"/>
          </a:xfrm>
        </p:spPr>
        <p:txBody>
          <a:bodyPr/>
          <a:lstStyle/>
          <a:p>
            <a:pPr marL="342900" indent="-342900">
              <a:buFont typeface="Arial" panose="020B0604020202020204" pitchFamily="34" charset="0"/>
              <a:buChar char="•"/>
            </a:pPr>
            <a:endParaRPr lang="et-EE" dirty="0">
              <a:solidFill>
                <a:schemeClr val="accent1">
                  <a:lumMod val="75000"/>
                </a:schemeClr>
              </a:solidFill>
            </a:endParaRPr>
          </a:p>
          <a:p>
            <a:pPr marL="342900" indent="-342900">
              <a:buFont typeface="Arial" panose="020B0604020202020204" pitchFamily="34" charset="0"/>
              <a:buChar char="•"/>
            </a:pPr>
            <a:endParaRPr lang="et-EE" dirty="0">
              <a:solidFill>
                <a:schemeClr val="accent1">
                  <a:lumMod val="75000"/>
                </a:schemeClr>
              </a:solidFill>
            </a:endParaRPr>
          </a:p>
          <a:p>
            <a:pPr marL="342900" indent="-342900">
              <a:buFont typeface="Arial" panose="020B0604020202020204" pitchFamily="34" charset="0"/>
              <a:buChar char="•"/>
            </a:pPr>
            <a:endParaRPr lang="et-EE" dirty="0">
              <a:solidFill>
                <a:schemeClr val="accent1">
                  <a:lumMod val="75000"/>
                </a:schemeClr>
              </a:solidFill>
            </a:endParaRPr>
          </a:p>
          <a:p>
            <a:pPr marL="882900" lvl="1" indent="-342900">
              <a:buFont typeface="Arial" panose="020B0604020202020204" pitchFamily="34" charset="0"/>
              <a:buChar char="•"/>
            </a:pPr>
            <a:endParaRPr lang="et-EE" dirty="0">
              <a:solidFill>
                <a:schemeClr val="accent1">
                  <a:lumMod val="75000"/>
                </a:schemeClr>
              </a:solidFill>
            </a:endParaRPr>
          </a:p>
          <a:p>
            <a:pPr lvl="1" indent="0">
              <a:buNone/>
            </a:pPr>
            <a:endParaRPr lang="en-GB" dirty="0">
              <a:solidFill>
                <a:schemeClr val="accent1">
                  <a:lumMod val="75000"/>
                </a:schemeClr>
              </a:solidFill>
            </a:endParaRPr>
          </a:p>
        </p:txBody>
      </p:sp>
      <p:sp>
        <p:nvSpPr>
          <p:cNvPr id="4" name="Text Placeholder 7">
            <a:extLst>
              <a:ext uri="{FF2B5EF4-FFF2-40B4-BE49-F238E27FC236}">
                <a16:creationId xmlns:a16="http://schemas.microsoft.com/office/drawing/2014/main" id="{EB3AF54B-3A1B-4489-8FE5-79FBC6B40EB1}"/>
              </a:ext>
            </a:extLst>
          </p:cNvPr>
          <p:cNvSpPr txBox="1">
            <a:spLocks/>
          </p:cNvSpPr>
          <p:nvPr/>
        </p:nvSpPr>
        <p:spPr>
          <a:xfrm>
            <a:off x="387292" y="1103504"/>
            <a:ext cx="11417416" cy="4949505"/>
          </a:xfrm>
          <a:prstGeom prst="rect">
            <a:avLst/>
          </a:prstGeom>
        </p:spPr>
        <p:txBody>
          <a:bodyPr vert="horz" lIns="0" tIns="0" rIns="0" bIns="0" rtlCol="0" anchor="t" anchorCtr="0">
            <a:noAutofit/>
          </a:bodyPr>
          <a:lstStyle>
            <a:lvl1pPr marL="0" indent="0" algn="l" defTabSz="270000" rtl="0" eaLnBrk="1" latinLnBrk="0" hangingPunct="1">
              <a:lnSpc>
                <a:spcPct val="100000"/>
              </a:lnSpc>
              <a:spcBef>
                <a:spcPts val="200"/>
              </a:spcBef>
              <a:spcAft>
                <a:spcPts val="0"/>
              </a:spcAft>
              <a:buClr>
                <a:schemeClr val="accent1"/>
              </a:buClr>
              <a:buFont typeface="Aino" panose="02000603040504020204" pitchFamily="50" charset="0"/>
              <a:buNone/>
              <a:defRPr sz="2200" kern="1200">
                <a:solidFill>
                  <a:srgbClr val="0000F0"/>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a:lstStyle>
          <a:p>
            <a:pPr marL="342900" indent="-342900">
              <a:buFont typeface="Arial" panose="020B0604020202020204" pitchFamily="34" charset="0"/>
              <a:buChar char="•"/>
            </a:pPr>
            <a:r>
              <a:rPr lang="et-EE" b="1" dirty="0">
                <a:solidFill>
                  <a:srgbClr val="3C0078"/>
                </a:solidFill>
              </a:rPr>
              <a:t>Toetus </a:t>
            </a:r>
            <a:r>
              <a:rPr lang="et-EE" dirty="0">
                <a:solidFill>
                  <a:srgbClr val="3C0078"/>
                </a:solidFill>
              </a:rPr>
              <a:t>toetuse suurus ühe käitise kohta on võrdne rendileandja poolt lepingujärgsest ühe kuu rendisummast tehtud soodustusega või sellest väiksem, kuid mitte rohkem kui 25 protsenti lepingu järgsest ühe kuu rendist, mis kehtis 2020. aasta veebruaris. </a:t>
            </a:r>
          </a:p>
          <a:p>
            <a:endParaRPr lang="et-EE" dirty="0">
              <a:solidFill>
                <a:srgbClr val="3C0078"/>
              </a:solidFill>
            </a:endParaRPr>
          </a:p>
          <a:p>
            <a:pPr marL="342900" indent="-342900">
              <a:buFont typeface="Arial" panose="020B0604020202020204" pitchFamily="34" charset="0"/>
              <a:buChar char="•"/>
            </a:pPr>
            <a:r>
              <a:rPr lang="et-EE" dirty="0">
                <a:solidFill>
                  <a:srgbClr val="3C0078"/>
                </a:solidFill>
              </a:rPr>
              <a:t>Käibemaksukohustuslase puhul võetakse toetuse suuruse arvestamisel aluseks rendisumma ilma käibemaksuta.</a:t>
            </a:r>
          </a:p>
          <a:p>
            <a:endParaRPr lang="et-EE" dirty="0">
              <a:solidFill>
                <a:srgbClr val="3C0078"/>
              </a:solidFill>
            </a:endParaRPr>
          </a:p>
          <a:p>
            <a:pPr marL="342900" indent="-342900">
              <a:buFont typeface="Arial" panose="020B0604020202020204" pitchFamily="34" charset="0"/>
              <a:buChar char="•"/>
            </a:pPr>
            <a:r>
              <a:rPr lang="et-EE" dirty="0">
                <a:solidFill>
                  <a:srgbClr val="3C0078"/>
                </a:solidFill>
              </a:rPr>
              <a:t>Taotletava toetuse minimaalne suurus ühe käitise kohta on 100 eurot.</a:t>
            </a:r>
          </a:p>
          <a:p>
            <a:endParaRPr lang="et-EE" dirty="0">
              <a:solidFill>
                <a:srgbClr val="3C0078"/>
              </a:solidFill>
            </a:endParaRPr>
          </a:p>
          <a:p>
            <a:pPr marL="342900" indent="-342900">
              <a:buFont typeface="Arial" panose="020B0604020202020204" pitchFamily="34" charset="0"/>
              <a:buChar char="•"/>
            </a:pPr>
            <a:r>
              <a:rPr lang="et-EE" dirty="0">
                <a:solidFill>
                  <a:srgbClr val="3C0078"/>
                </a:solidFill>
              </a:rPr>
              <a:t>Kui taotlejate nõuetele vastavate taotlustega </a:t>
            </a:r>
            <a:r>
              <a:rPr lang="et-EE" b="1" dirty="0">
                <a:solidFill>
                  <a:srgbClr val="3C0078"/>
                </a:solidFill>
              </a:rPr>
              <a:t>taotletav kogusumma ületab meetme eelarvet</a:t>
            </a:r>
            <a:r>
              <a:rPr lang="et-EE" dirty="0">
                <a:solidFill>
                  <a:srgbClr val="3C0078"/>
                </a:solidFill>
              </a:rPr>
              <a:t>, rahuldatakse iga taotlus samas proportsioonis, nagu meetme eelarve suhtub kvalifitseerunud taotluste kogusummasse.</a:t>
            </a:r>
          </a:p>
          <a:p>
            <a:pPr marL="342900" indent="-342900">
              <a:buFont typeface="Arial" panose="020B0604020202020204" pitchFamily="34" charset="0"/>
              <a:buChar char="•"/>
            </a:pPr>
            <a:endParaRPr lang="et-EE" dirty="0">
              <a:solidFill>
                <a:srgbClr val="3C0078"/>
              </a:solidFill>
            </a:endParaRPr>
          </a:p>
          <a:p>
            <a:pPr marL="342900" indent="-342900">
              <a:buFont typeface="Arial" panose="020B0604020202020204" pitchFamily="34" charset="0"/>
              <a:buChar char="•"/>
            </a:pPr>
            <a:endParaRPr lang="et-EE" dirty="0">
              <a:solidFill>
                <a:schemeClr val="accent1">
                  <a:lumMod val="75000"/>
                </a:schemeClr>
              </a:solidFill>
            </a:endParaRPr>
          </a:p>
          <a:p>
            <a:pPr marL="882900" lvl="1" indent="-342900">
              <a:buFont typeface="Arial" panose="020B0604020202020204" pitchFamily="34" charset="0"/>
              <a:buChar char="•"/>
            </a:pPr>
            <a:endParaRPr lang="et-EE" dirty="0">
              <a:solidFill>
                <a:schemeClr val="accent1">
                  <a:lumMod val="75000"/>
                </a:schemeClr>
              </a:solidFill>
            </a:endParaRPr>
          </a:p>
          <a:p>
            <a:pPr lvl="1" indent="0">
              <a:buFont typeface="Aino" panose="02000603040504020204" pitchFamily="50" charset="0"/>
              <a:buNone/>
            </a:pPr>
            <a:endParaRPr lang="en-GB" dirty="0">
              <a:solidFill>
                <a:schemeClr val="accent1">
                  <a:lumMod val="75000"/>
                </a:schemeClr>
              </a:solidFill>
            </a:endParaRPr>
          </a:p>
        </p:txBody>
      </p:sp>
    </p:spTree>
    <p:extLst>
      <p:ext uri="{BB962C8B-B14F-4D97-AF65-F5344CB8AC3E}">
        <p14:creationId xmlns:p14="http://schemas.microsoft.com/office/powerpoint/2010/main" val="322292431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77583" y="190088"/>
            <a:ext cx="9446704" cy="974638"/>
          </a:xfrm>
        </p:spPr>
        <p:txBody>
          <a:bodyPr/>
          <a:lstStyle/>
          <a:p>
            <a:r>
              <a:rPr lang="et-EE" dirty="0">
                <a:solidFill>
                  <a:srgbClr val="3C0078"/>
                </a:solidFill>
              </a:rPr>
              <a:t>Üldised nõuded taotlejale</a:t>
            </a:r>
            <a:endParaRPr lang="en-GB" dirty="0">
              <a:solidFill>
                <a:srgbClr val="3C0078"/>
              </a:solidFill>
            </a:endParaRPr>
          </a:p>
        </p:txBody>
      </p:sp>
      <p:sp>
        <p:nvSpPr>
          <p:cNvPr id="8" name="Text Placeholder 7"/>
          <p:cNvSpPr>
            <a:spLocks noGrp="1"/>
          </p:cNvSpPr>
          <p:nvPr>
            <p:ph type="body" sz="quarter" idx="11"/>
          </p:nvPr>
        </p:nvSpPr>
        <p:spPr>
          <a:xfrm>
            <a:off x="477583" y="1164726"/>
            <a:ext cx="11446193" cy="5016618"/>
          </a:xfrm>
        </p:spPr>
        <p:txBody>
          <a:bodyPr/>
          <a:lstStyle/>
          <a:p>
            <a:pPr marL="342900" indent="-342900">
              <a:buFont typeface="Arial" panose="020B0604020202020204" pitchFamily="34" charset="0"/>
              <a:buChar char="•"/>
            </a:pPr>
            <a:r>
              <a:rPr lang="et-EE" sz="2300" dirty="0">
                <a:solidFill>
                  <a:srgbClr val="3C0078"/>
                </a:solidFill>
              </a:rPr>
              <a:t>taotleja ei olnud raskustes ettevõtja seisuga 31.12.2019. a;</a:t>
            </a:r>
          </a:p>
          <a:p>
            <a:pPr marL="342900" indent="-342900">
              <a:buFont typeface="Arial" panose="020B0604020202020204" pitchFamily="34" charset="0"/>
              <a:buChar char="•"/>
            </a:pPr>
            <a:r>
              <a:rPr lang="et-EE" sz="2300" dirty="0">
                <a:solidFill>
                  <a:srgbClr val="3C0078"/>
                </a:solidFill>
              </a:rPr>
              <a:t>taotlejal puuduvad 12.03.2020. a seisuga riiklike maksude ajatamata maksuvõlad;</a:t>
            </a:r>
          </a:p>
          <a:p>
            <a:pPr marL="342900" indent="-342900">
              <a:buFont typeface="Arial" panose="020B0604020202020204" pitchFamily="34" charset="0"/>
              <a:buChar char="•"/>
            </a:pPr>
            <a:r>
              <a:rPr lang="et-EE" sz="2300" dirty="0">
                <a:solidFill>
                  <a:srgbClr val="3C0078"/>
                </a:solidFill>
              </a:rPr>
              <a:t>toetuse taotlemise ajal puuduvad taotlejal tähtajaks esitamata maksudeklaratsioonid ja majandusaasta aruanded;</a:t>
            </a:r>
          </a:p>
          <a:p>
            <a:pPr marL="342900" indent="-342900">
              <a:buFont typeface="Arial" panose="020B0604020202020204" pitchFamily="34" charset="0"/>
              <a:buChar char="•"/>
            </a:pPr>
            <a:r>
              <a:rPr lang="et-EE" sz="2300" dirty="0">
                <a:solidFill>
                  <a:srgbClr val="3C0078"/>
                </a:solidFill>
              </a:rPr>
              <a:t>taotleja või tema üle valitsevat mõju omava isiku suhtes ei ole algatatud sundlõpetamis-, likvideerimis- või pankrotimenetlust;</a:t>
            </a:r>
          </a:p>
          <a:p>
            <a:pPr marL="342900" indent="-342900">
              <a:buFont typeface="Arial" panose="020B0604020202020204" pitchFamily="34" charset="0"/>
              <a:buChar char="•"/>
            </a:pPr>
            <a:r>
              <a:rPr lang="et-EE" sz="2300" dirty="0">
                <a:solidFill>
                  <a:srgbClr val="3C0078"/>
                </a:solidFill>
              </a:rPr>
              <a:t>juhul kui taotleja on varem saanud toetust, mis on kuulunud tagasimaksmisele, peavad tagasimaksed olema taotluse esitamise hetkeks tehtud nõutud summas, kui maksmise tähtaeg on saabunud;</a:t>
            </a:r>
          </a:p>
          <a:p>
            <a:pPr marL="342900" indent="-342900">
              <a:buFont typeface="Arial" panose="020B0604020202020204" pitchFamily="34" charset="0"/>
              <a:buChar char="•"/>
            </a:pPr>
            <a:r>
              <a:rPr lang="et-EE" sz="2300" dirty="0">
                <a:solidFill>
                  <a:srgbClr val="3C0078"/>
                </a:solidFill>
              </a:rPr>
              <a:t>juhul kui taotleja on saanud COVID-19 kriisi tõttu riigi 2020. aasta lisaeelarve seaduse alusel eraldatavate vahendite arvelt toetust teisest meetmest, muudest riigieelarvelistest vahenditest või kohaliku omavalitsuse üksuselt, tuleb sellest teavitada taotlusvormil.</a:t>
            </a:r>
          </a:p>
          <a:p>
            <a:pPr marL="342900" indent="-342900">
              <a:buFont typeface="Arial" panose="020B0604020202020204" pitchFamily="34" charset="0"/>
              <a:buChar char="•"/>
            </a:pPr>
            <a:endParaRPr lang="et-EE" dirty="0">
              <a:solidFill>
                <a:schemeClr val="accent1">
                  <a:lumMod val="75000"/>
                </a:schemeClr>
              </a:solidFill>
            </a:endParaRPr>
          </a:p>
          <a:p>
            <a:pPr marL="342900" indent="-342900">
              <a:buFont typeface="Arial" panose="020B0604020202020204" pitchFamily="34" charset="0"/>
              <a:buChar char="•"/>
            </a:pPr>
            <a:endParaRPr lang="et-EE" dirty="0">
              <a:solidFill>
                <a:schemeClr val="accent1">
                  <a:lumMod val="75000"/>
                </a:schemeClr>
              </a:solidFill>
            </a:endParaRPr>
          </a:p>
          <a:p>
            <a:pPr marL="342900" indent="-342900">
              <a:buFont typeface="Arial" panose="020B0604020202020204" pitchFamily="34" charset="0"/>
              <a:buChar char="•"/>
            </a:pPr>
            <a:endParaRPr lang="et-EE" dirty="0">
              <a:solidFill>
                <a:schemeClr val="accent1">
                  <a:lumMod val="75000"/>
                </a:schemeClr>
              </a:solidFill>
            </a:endParaRPr>
          </a:p>
          <a:p>
            <a:pPr marL="882900" lvl="1" indent="-342900">
              <a:buFont typeface="Arial" panose="020B0604020202020204" pitchFamily="34" charset="0"/>
              <a:buChar char="•"/>
            </a:pPr>
            <a:endParaRPr lang="et-EE" dirty="0">
              <a:solidFill>
                <a:schemeClr val="accent1">
                  <a:lumMod val="75000"/>
                </a:schemeClr>
              </a:solidFill>
            </a:endParaRPr>
          </a:p>
          <a:p>
            <a:pPr lvl="1" indent="0">
              <a:buNone/>
            </a:pPr>
            <a:endParaRPr lang="en-GB" dirty="0">
              <a:solidFill>
                <a:schemeClr val="accent1">
                  <a:lumMod val="75000"/>
                </a:schemeClr>
              </a:solidFill>
            </a:endParaRPr>
          </a:p>
        </p:txBody>
      </p:sp>
    </p:spTree>
    <p:extLst>
      <p:ext uri="{BB962C8B-B14F-4D97-AF65-F5344CB8AC3E}">
        <p14:creationId xmlns:p14="http://schemas.microsoft.com/office/powerpoint/2010/main" val="131689312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9DA04-E84A-4D1F-8B51-0F6D4E0E2D4B}"/>
              </a:ext>
            </a:extLst>
          </p:cNvPr>
          <p:cNvSpPr>
            <a:spLocks noGrp="1"/>
          </p:cNvSpPr>
          <p:nvPr>
            <p:ph type="title"/>
          </p:nvPr>
        </p:nvSpPr>
        <p:spPr/>
        <p:txBody>
          <a:bodyPr/>
          <a:lstStyle/>
          <a:p>
            <a:r>
              <a:rPr lang="et-EE" dirty="0">
                <a:solidFill>
                  <a:srgbClr val="3C0078"/>
                </a:solidFill>
              </a:rPr>
              <a:t>Määrusest tulenevad nõuded taotlejale</a:t>
            </a:r>
          </a:p>
        </p:txBody>
      </p:sp>
      <p:sp>
        <p:nvSpPr>
          <p:cNvPr id="3" name="Text Placeholder 2">
            <a:extLst>
              <a:ext uri="{FF2B5EF4-FFF2-40B4-BE49-F238E27FC236}">
                <a16:creationId xmlns:a16="http://schemas.microsoft.com/office/drawing/2014/main" id="{DA95C200-FD25-4C87-8690-25F93601649F}"/>
              </a:ext>
            </a:extLst>
          </p:cNvPr>
          <p:cNvSpPr>
            <a:spLocks noGrp="1"/>
          </p:cNvSpPr>
          <p:nvPr>
            <p:ph type="body" sz="quarter" idx="12"/>
          </p:nvPr>
        </p:nvSpPr>
        <p:spPr/>
        <p:txBody>
          <a:bodyPr/>
          <a:lstStyle/>
          <a:p>
            <a:pPr marL="0" indent="0">
              <a:buNone/>
            </a:pPr>
            <a:r>
              <a:rPr lang="et-EE" b="1" dirty="0">
                <a:solidFill>
                  <a:srgbClr val="3C0078"/>
                </a:solidFill>
              </a:rPr>
              <a:t>TAOTLEJALE</a:t>
            </a:r>
          </a:p>
          <a:p>
            <a:r>
              <a:rPr lang="et-EE" dirty="0">
                <a:solidFill>
                  <a:srgbClr val="3C0078"/>
                </a:solidFill>
              </a:rPr>
              <a:t>käitise tegevus oli osaliselt või täielikult peatatud tulenevalt liikumisvabaduse piirangust ja viibimiskeelust;</a:t>
            </a:r>
          </a:p>
          <a:p>
            <a:r>
              <a:rPr lang="et-EE" dirty="0">
                <a:solidFill>
                  <a:srgbClr val="3C0078"/>
                </a:solidFill>
              </a:rPr>
              <a:t>käitise kohta on sõlmitud enne 2020. aasta 12. märtsi kehtiv rendileping; </a:t>
            </a:r>
          </a:p>
          <a:p>
            <a:r>
              <a:rPr lang="et-EE" dirty="0">
                <a:solidFill>
                  <a:srgbClr val="3C0078"/>
                </a:solidFill>
              </a:rPr>
              <a:t>rendileandja poolt on tehtud lepingujärgsest ühe kuu üüri- või rendisummast soodustuse;</a:t>
            </a:r>
          </a:p>
          <a:p>
            <a:r>
              <a:rPr lang="et-EE" dirty="0">
                <a:solidFill>
                  <a:srgbClr val="3C0078"/>
                </a:solidFill>
              </a:rPr>
              <a:t>käitis on taasavamise järel ja toetuse taotlemise aluseks oleva rendiarve perioodi  jooksul avatud klientide teenindamiseks;</a:t>
            </a:r>
          </a:p>
          <a:p>
            <a:r>
              <a:rPr lang="et-EE" dirty="0">
                <a:solidFill>
                  <a:srgbClr val="3C0078"/>
                </a:solidFill>
              </a:rPr>
              <a:t>Taotleja tasub vähemalt 25% taotletava perioodi rendist.</a:t>
            </a:r>
          </a:p>
          <a:p>
            <a:pPr marL="0" indent="0">
              <a:buNone/>
            </a:pPr>
            <a:endParaRPr lang="et-EE" dirty="0">
              <a:solidFill>
                <a:srgbClr val="3C0078"/>
              </a:solidFill>
            </a:endParaRPr>
          </a:p>
          <a:p>
            <a:pPr marL="0" indent="0">
              <a:buNone/>
            </a:pPr>
            <a:r>
              <a:rPr lang="et-EE" b="1" dirty="0">
                <a:solidFill>
                  <a:srgbClr val="3C0078"/>
                </a:solidFill>
              </a:rPr>
              <a:t>TAOTLUSELE</a:t>
            </a:r>
          </a:p>
          <a:p>
            <a:r>
              <a:rPr lang="et-EE" dirty="0">
                <a:solidFill>
                  <a:srgbClr val="3C0078"/>
                </a:solidFill>
              </a:rPr>
              <a:t>Taotlus peab sisaldama järgmist teavet käitise klientidele pärast eriolukorra lõppemist </a:t>
            </a:r>
            <a:r>
              <a:rPr lang="et-EE" b="1" dirty="0">
                <a:solidFill>
                  <a:srgbClr val="3C0078"/>
                </a:solidFill>
              </a:rPr>
              <a:t>avatud olemise ühe kalendrikuu (NB) rendimakse summa</a:t>
            </a:r>
            <a:r>
              <a:rPr lang="et-EE" dirty="0">
                <a:solidFill>
                  <a:srgbClr val="3C0078"/>
                </a:solidFill>
              </a:rPr>
              <a:t>, mille osas toetust taotletakse ning taotletava toetuse summa;</a:t>
            </a:r>
          </a:p>
          <a:p>
            <a:pPr marL="0" indent="0">
              <a:buNone/>
            </a:pPr>
            <a:endParaRPr lang="et-EE" dirty="0">
              <a:solidFill>
                <a:srgbClr val="3C0078"/>
              </a:solidFill>
            </a:endParaRPr>
          </a:p>
        </p:txBody>
      </p:sp>
    </p:spTree>
    <p:extLst>
      <p:ext uri="{BB962C8B-B14F-4D97-AF65-F5344CB8AC3E}">
        <p14:creationId xmlns:p14="http://schemas.microsoft.com/office/powerpoint/2010/main" val="926538931"/>
      </p:ext>
    </p:extLst>
  </p:cSld>
  <p:clrMapOvr>
    <a:masterClrMapping/>
  </p:clrMapOvr>
  <p:transition spd="slow">
    <p:push dir="u"/>
  </p:transition>
</p:sld>
</file>

<file path=ppt/theme/theme1.xml><?xml version="1.0" encoding="utf-8"?>
<a:theme xmlns:a="http://schemas.openxmlformats.org/drawingml/2006/main" name="Manual_Master">
  <a:themeElements>
    <a:clrScheme name="EAS_CVI">
      <a:dk1>
        <a:srgbClr val="000000"/>
      </a:dk1>
      <a:lt1>
        <a:srgbClr val="FFFFFF"/>
      </a:lt1>
      <a:dk2>
        <a:srgbClr val="0078FF"/>
      </a:dk2>
      <a:lt2>
        <a:srgbClr val="FFFFFF"/>
      </a:lt2>
      <a:accent1>
        <a:srgbClr val="000096"/>
      </a:accent1>
      <a:accent2>
        <a:srgbClr val="65A580"/>
      </a:accent2>
      <a:accent3>
        <a:srgbClr val="FF4800"/>
      </a:accent3>
      <a:accent4>
        <a:srgbClr val="BAE6E8"/>
      </a:accent4>
      <a:accent5>
        <a:srgbClr val="FFCA9F"/>
      </a:accent5>
      <a:accent6>
        <a:srgbClr val="D2C3D4"/>
      </a:accent6>
      <a:hlink>
        <a:srgbClr val="000000"/>
      </a:hlink>
      <a:folHlink>
        <a:srgbClr val="000000"/>
      </a:folHlink>
    </a:clrScheme>
    <a:fontScheme name="Aino">
      <a:majorFont>
        <a:latin typeface="Aino Headline"/>
        <a:ea typeface=""/>
        <a:cs typeface=""/>
      </a:majorFont>
      <a:minorFont>
        <a:latin typeface="Ain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AS_template (1).pptx" id="{A4181699-38BA-4543-AD7E-32B4AC28FAAD}" vid="{753D4F18-9DBE-4122-87F7-235F33DCB7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418398069FB6B40951F68293681E458" ma:contentTypeVersion="4" ma:contentTypeDescription="Loo uus dokument" ma:contentTypeScope="" ma:versionID="7bac9d248e70e127da06a48da89fa8e5">
  <xsd:schema xmlns:xsd="http://www.w3.org/2001/XMLSchema" xmlns:xs="http://www.w3.org/2001/XMLSchema" xmlns:p="http://schemas.microsoft.com/office/2006/metadata/properties" xmlns:ns2="f8b4dc2a-6c1a-4721-9437-12a2c0691f92" targetNamespace="http://schemas.microsoft.com/office/2006/metadata/properties" ma:root="true" ma:fieldsID="9f5a53a1c67a46c45ca235a7014f5b7c" ns2:_="">
    <xsd:import namespace="f8b4dc2a-6c1a-4721-9437-12a2c0691f9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b4dc2a-6c1a-4721-9437-12a2c0691f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B2D927-EC42-403E-9C76-BF8AC7F003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b4dc2a-6c1a-4721-9437-12a2c0691f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08A581-51FA-4064-A6B2-B4C4BCA8B849}">
  <ds:schemaRefs>
    <ds:schemaRef ds:uri="http://schemas.microsoft.com/office/2006/documentManagement/types"/>
    <ds:schemaRef ds:uri="http://purl.org/dc/elements/1.1/"/>
    <ds:schemaRef ds:uri="http://schemas.microsoft.com/office/2006/metadata/properties"/>
    <ds:schemaRef ds:uri="http://www.w3.org/XML/1998/namespace"/>
    <ds:schemaRef ds:uri="http://purl.org/dc/terms/"/>
    <ds:schemaRef ds:uri="http://schemas.microsoft.com/office/infopath/2007/PartnerControls"/>
    <ds:schemaRef ds:uri="http://schemas.openxmlformats.org/package/2006/metadata/core-properties"/>
    <ds:schemaRef ds:uri="f8b4dc2a-6c1a-4721-9437-12a2c0691f92"/>
    <ds:schemaRef ds:uri="http://purl.org/dc/dcmitype/"/>
  </ds:schemaRefs>
</ds:datastoreItem>
</file>

<file path=customXml/itemProps3.xml><?xml version="1.0" encoding="utf-8"?>
<ds:datastoreItem xmlns:ds="http://schemas.openxmlformats.org/officeDocument/2006/customXml" ds:itemID="{CFC8D920-6DD2-431F-A31D-EBAFBF3C24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1230</Words>
  <Application>Microsoft Office PowerPoint</Application>
  <PresentationFormat>Widescreen</PresentationFormat>
  <Paragraphs>173</Paragraphs>
  <Slides>18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Aino</vt:lpstr>
      <vt:lpstr>Arial</vt:lpstr>
      <vt:lpstr>Calibri</vt:lpstr>
      <vt:lpstr>Aino Headline</vt:lpstr>
      <vt:lpstr>Manual_Master</vt:lpstr>
      <vt:lpstr>COVID-19 puhangust negatiivselt mõjutatud kaubandus- ja teenindus-ettevõtjate rendimaksete osalise hüvitamise toetus</vt:lpstr>
      <vt:lpstr>Kohaldamisala</vt:lpstr>
      <vt:lpstr>Määrust ei kohaldata</vt:lpstr>
      <vt:lpstr>Eesmärk ja oodatav tulemus</vt:lpstr>
      <vt:lpstr>Terminid</vt:lpstr>
      <vt:lpstr>Toetuse sihtgrupp</vt:lpstr>
      <vt:lpstr>Toetuse suurus</vt:lpstr>
      <vt:lpstr>Üldised nõuded taotlejale</vt:lpstr>
      <vt:lpstr>Määrusest tulenevad nõuded taotlejale</vt:lpstr>
      <vt:lpstr>Taotluse lisadokumendi</vt:lpstr>
      <vt:lpstr>Taotlemine</vt:lpstr>
      <vt:lpstr>Taotlemine – praktiline informatsioon</vt:lpstr>
      <vt:lpstr>Taotlusvorm ja lisadokumendid</vt:lpstr>
      <vt:lpstr>Taotlusvormi lisa</vt:lpstr>
      <vt:lpstr>Raskustes olemise tuvastamine</vt:lpstr>
      <vt:lpstr>Toetuse väljamakse ja kohustused</vt:lpstr>
      <vt:lpstr>Toetuse saaja kohustused</vt:lpstr>
      <vt:lpstr>Aitäh!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2020-04-24T06:34:55Z</dcterms:created>
  <dcterms:modified xsi:type="dcterms:W3CDTF">2020-06-03T07:28:27Z</dcterms:modified>
  <cp:version>1.0</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0x0101008418398069FB6B40951F68293681E458</vt:lpwstr>
  </property>
</Properties>
</file>